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wdp" ContentType="image/vnd.ms-photo"/>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1"/>
    <p:sldMasterId id="2147483684" r:id="rId2"/>
    <p:sldMasterId id="2147483710" r:id="rId3"/>
    <p:sldMasterId id="2147483723" r:id="rId4"/>
    <p:sldMasterId id="2147483736" r:id="rId5"/>
    <p:sldMasterId id="2147483748" r:id="rId6"/>
    <p:sldMasterId id="2147483760" r:id="rId7"/>
    <p:sldMasterId id="2147483772" r:id="rId8"/>
    <p:sldMasterId id="2147483796" r:id="rId9"/>
    <p:sldMasterId id="2147483808" r:id="rId10"/>
    <p:sldMasterId id="2147483820" r:id="rId11"/>
  </p:sldMasterIdLst>
  <p:notesMasterIdLst>
    <p:notesMasterId r:id="rId12"/>
  </p:notesMasterIdLst>
  <p:sldIdLst>
    <p:sldId id="256" r:id="rId13"/>
    <p:sldId id="353" r:id="rId14"/>
    <p:sldId id="346" r:id="rId15"/>
    <p:sldId id="282" r:id="rId16"/>
    <p:sldId id="356" r:id="rId17"/>
    <p:sldId id="357" r:id="rId18"/>
    <p:sldId id="360" r:id="rId19"/>
    <p:sldId id="361" r:id="rId20"/>
    <p:sldId id="366" r:id="rId21"/>
    <p:sldId id="363" r:id="rId22"/>
    <p:sldId id="365" r:id="rId23"/>
    <p:sldId id="352" r:id="rId24"/>
    <p:sldId id="367" r:id="rId25"/>
    <p:sldId id="374" r:id="rId26"/>
    <p:sldId id="375" r:id="rId27"/>
    <p:sldId id="372" r:id="rId28"/>
    <p:sldId id="358" r:id="rId29"/>
    <p:sldId id="368" r:id="rId30"/>
    <p:sldId id="341" r:id="rId31"/>
    <p:sldId id="370" r:id="rId32"/>
    <p:sldId id="376" r:id="rId33"/>
    <p:sldId id="371" r:id="rId34"/>
  </p:sldIdLst>
  <p:sldSz cx="9144000" cy="6858000" type="screen4x3"/>
  <p:notesSz cx="6858000" cy="9144000"/>
  <p:custDataLst>
    <p:tags r:id="rId35"/>
  </p:custDataLst>
  <p:defaultTextStyle>
    <a:defPPr>
      <a:defRPr lang="zh-CN"/>
    </a:defPPr>
    <a:lvl1pPr marL="0" lvl="0" indent="0"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黑体" pitchFamily="49" charset="-122"/>
        <a:cs typeface="+mn-cs"/>
      </a:defRPr>
    </a:lvl1pPr>
    <a:lvl2pPr marL="457200" lvl="1" indent="0"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黑体" pitchFamily="49" charset="-122"/>
        <a:cs typeface="+mn-cs"/>
      </a:defRPr>
    </a:lvl2pPr>
    <a:lvl3pPr marL="914400" lvl="2" indent="0"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黑体" pitchFamily="49" charset="-122"/>
        <a:cs typeface="+mn-cs"/>
      </a:defRPr>
    </a:lvl3pPr>
    <a:lvl4pPr marL="1371600" lvl="3" indent="0"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黑体" pitchFamily="49" charset="-122"/>
        <a:cs typeface="+mn-cs"/>
      </a:defRPr>
    </a:lvl4pPr>
    <a:lvl5pPr marL="1828800" lvl="4" indent="0"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黑体" pitchFamily="49" charset="-122"/>
        <a:cs typeface="+mn-cs"/>
      </a:defRPr>
    </a:lvl5pPr>
    <a:lvl6pPr marL="2286000" lvl="5" indent="0"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黑体" pitchFamily="49" charset="-122"/>
        <a:cs typeface="+mn-cs"/>
      </a:defRPr>
    </a:lvl6pPr>
    <a:lvl7pPr marL="2743200" lvl="6" indent="0"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黑体" pitchFamily="49" charset="-122"/>
        <a:cs typeface="+mn-cs"/>
      </a:defRPr>
    </a:lvl7pPr>
    <a:lvl8pPr marL="3200400" lvl="7" indent="0"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黑体" pitchFamily="49" charset="-122"/>
        <a:cs typeface="+mn-cs"/>
      </a:defRPr>
    </a:lvl8pPr>
    <a:lvl9pPr marL="3657600" lvl="8" indent="0" algn="l" defTabSz="914400" rtl="0" eaLnBrk="0" fontAlgn="base" latinLnBrk="0" hangingPunct="0">
      <a:lnSpc>
        <a:spcPct val="100000"/>
      </a:lnSpc>
      <a:spcBef>
        <a:spcPct val="0"/>
      </a:spcBef>
      <a:spcAft>
        <a:spcPct val="0"/>
      </a:spcAft>
      <a:buNone/>
      <a:defRPr sz="3600" b="0" i="0" u="none" kern="1200" baseline="0">
        <a:solidFill>
          <a:schemeClr val="tx1"/>
        </a:solidFill>
        <a:latin typeface="Arial" panose="020b0604020202020204" pitchFamily="34" charset="0"/>
        <a:ea typeface="黑体" pitchFamily="49"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6"/>
    <p:restoredTop sz="94660"/>
  </p:normalViewPr>
  <p:slideViewPr>
    <p:cSldViewPr showGuides="1">
      <p:cViewPr>
        <p:scale>
          <a:sx n="69" d="100"/>
          <a:sy n="69" d="100"/>
        </p:scale>
        <p:origin x="-1200" y="12"/>
      </p:cViewPr>
      <p:guideLst>
        <p:guide orient="horz" pos="2160"/>
        <p:guide pos="2887"/>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3736200" cy="7373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Master" Target="slideMasters/slideMaster10.xml" /><Relationship Id="rId11" Type="http://schemas.openxmlformats.org/officeDocument/2006/relationships/slideMaster" Target="slideMasters/slideMaster11.xml" /><Relationship Id="rId12" Type="http://schemas.openxmlformats.org/officeDocument/2006/relationships/notesMaster" Target="notesMasters/notesMaster1.xml" /><Relationship Id="rId13" Type="http://schemas.openxmlformats.org/officeDocument/2006/relationships/slide" Target="slides/slide1.xml" /><Relationship Id="rId14" Type="http://schemas.openxmlformats.org/officeDocument/2006/relationships/slide" Target="slides/slide2.xml" /><Relationship Id="rId15" Type="http://schemas.openxmlformats.org/officeDocument/2006/relationships/slide" Target="slides/slide3.xml" /><Relationship Id="rId16" Type="http://schemas.openxmlformats.org/officeDocument/2006/relationships/slide" Target="slides/slide4.xml" /><Relationship Id="rId17" Type="http://schemas.openxmlformats.org/officeDocument/2006/relationships/slide" Target="slides/slide5.xml" /><Relationship Id="rId18" Type="http://schemas.openxmlformats.org/officeDocument/2006/relationships/slide" Target="slides/slide6.xml" /><Relationship Id="rId19" Type="http://schemas.openxmlformats.org/officeDocument/2006/relationships/slide" Target="slides/slide7.xml" /><Relationship Id="rId2" Type="http://schemas.openxmlformats.org/officeDocument/2006/relationships/slideMaster" Target="slideMasters/slideMaster2.xml" /><Relationship Id="rId20" Type="http://schemas.openxmlformats.org/officeDocument/2006/relationships/slide" Target="slides/slide8.xml" /><Relationship Id="rId21" Type="http://schemas.openxmlformats.org/officeDocument/2006/relationships/slide" Target="slides/slide9.xml" /><Relationship Id="rId22" Type="http://schemas.openxmlformats.org/officeDocument/2006/relationships/slide" Target="slides/slide10.xml" /><Relationship Id="rId23" Type="http://schemas.openxmlformats.org/officeDocument/2006/relationships/slide" Target="slides/slide11.xml" /><Relationship Id="rId24" Type="http://schemas.openxmlformats.org/officeDocument/2006/relationships/slide" Target="slides/slide12.xml" /><Relationship Id="rId25" Type="http://schemas.openxmlformats.org/officeDocument/2006/relationships/slide" Target="slides/slide13.xml" /><Relationship Id="rId26" Type="http://schemas.openxmlformats.org/officeDocument/2006/relationships/slide" Target="slides/slide14.xml" /><Relationship Id="rId27" Type="http://schemas.openxmlformats.org/officeDocument/2006/relationships/slide" Target="slides/slide15.xml" /><Relationship Id="rId28" Type="http://schemas.openxmlformats.org/officeDocument/2006/relationships/slide" Target="slides/slide16.xml" /><Relationship Id="rId29" Type="http://schemas.openxmlformats.org/officeDocument/2006/relationships/slide" Target="slides/slide17.xml" /><Relationship Id="rId3" Type="http://schemas.openxmlformats.org/officeDocument/2006/relationships/slideMaster" Target="slideMasters/slideMaster3.xml" /><Relationship Id="rId30" Type="http://schemas.openxmlformats.org/officeDocument/2006/relationships/slide" Target="slides/slide18.xml" /><Relationship Id="rId31" Type="http://schemas.openxmlformats.org/officeDocument/2006/relationships/slide" Target="slides/slide19.xml" /><Relationship Id="rId32" Type="http://schemas.openxmlformats.org/officeDocument/2006/relationships/slide" Target="slides/slide20.xml" /><Relationship Id="rId33" Type="http://schemas.openxmlformats.org/officeDocument/2006/relationships/slide" Target="slides/slide21.xml" /><Relationship Id="rId34" Type="http://schemas.openxmlformats.org/officeDocument/2006/relationships/slide" Target="slides/slide22.xml" /><Relationship Id="rId35" Type="http://schemas.openxmlformats.org/officeDocument/2006/relationships/tags" Target="tags/tag1.xml" /><Relationship Id="rId36" Type="http://schemas.openxmlformats.org/officeDocument/2006/relationships/presProps" Target="presProps.xml" /><Relationship Id="rId37" Type="http://schemas.openxmlformats.org/officeDocument/2006/relationships/viewProps" Target="viewProps.xml" /><Relationship Id="rId38" Type="http://schemas.openxmlformats.org/officeDocument/2006/relationships/theme" Target="theme/theme1.xml" /><Relationship Id="rId39" Type="http://schemas.openxmlformats.org/officeDocument/2006/relationships/tableStyles" Target="tableStyles.xml" /><Relationship Id="rId4" Type="http://schemas.openxmlformats.org/officeDocument/2006/relationships/slideMaster" Target="slideMasters/slideMaster4.xml" /><Relationship Id="rId5" Type="http://schemas.openxmlformats.org/officeDocument/2006/relationships/slideMaster" Target="slideMasters/slideMaster5.xml" /><Relationship Id="rId6" Type="http://schemas.openxmlformats.org/officeDocument/2006/relationships/slideMaster" Target="slideMasters/slideMaster6.xml" /><Relationship Id="rId7" Type="http://schemas.openxmlformats.org/officeDocument/2006/relationships/slideMaster" Target="slideMasters/slideMaster7.xml" /><Relationship Id="rId8" Type="http://schemas.openxmlformats.org/officeDocument/2006/relationships/slideMaster" Target="slideMasters/slideMaster8.xml" /><Relationship Id="rId9" Type="http://schemas.openxmlformats.org/officeDocument/2006/relationships/slideMaster" Target="slideMasters/slideMaster9.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1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462BB-4674-427A-903B-0A7484F956F9}" type="datetimeFigureOut">
              <a:rPr lang="zh-CN" altLang="en-US" smtClean="0"/>
              <a:t>2024/2/20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2A33EE-C9E3-4E2C-807A-DF493AF0A649}" type="slidenum">
              <a:rPr lang="zh-CN" altLang="en-US" smtClean="0"/>
              <a:t>‹#›</a:t>
            </a:fld>
            <a:endParaRPr lang="zh-CN" altLang="en-US"/>
          </a:p>
        </p:txBody>
      </p:sp>
    </p:spTree>
    <p:extLst>
      <p:ext uri="{BB962C8B-B14F-4D97-AF65-F5344CB8AC3E}">
        <p14:creationId xmlns:p14="http://schemas.microsoft.com/office/powerpoint/2010/main" val="3266208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3794" name="幻灯片图像占位符 1"/>
          <p:cNvSpPr>
            <a:spLocks noGrp="1" noRot="1" noChangeAspect="1" noChangeArrowheads="1" noTextEdit="1"/>
          </p:cNvSpPr>
          <p:nvPr>
            <p:ph type="sldImg"/>
          </p:nvPr>
        </p:nvSpPr>
        <p:spPr bwMode="auto">
          <a:xfrm>
            <a:off x="1143000" y="685800"/>
            <a:ext cx="4572000" cy="3429000"/>
          </a:xfr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33795" name="备注占位符 2"/>
          <p:cNvSpPr txBox="1">
            <a:spLocks noGrp="1" noChangeArrowheads="1"/>
          </p:cNvSpPr>
          <p:nvPr>
            <p:ph type="body" idx="1"/>
          </p:nvPr>
        </p:nvSpPr>
        <p:spPr/>
        <p:txBody>
          <a:bodyPr/>
          <a:lstStyle/>
          <a:p>
            <a:pPr defTabSz="914400" eaLnBrk="1" hangingPunct="1">
              <a:spcBef>
                <a:spcPct val="0"/>
              </a:spcBef>
            </a:pPr>
            <a:endParaRPr lang="zh-CN" altLang="en-US">
              <a:solidFill>
                <a:srgbClr val="000000"/>
              </a:solidFill>
              <a:latin typeface="等线" charset="-122"/>
            </a:endParaRPr>
          </a:p>
        </p:txBody>
      </p:sp>
      <p:sp>
        <p:nvSpPr>
          <p:cNvPr id="33796" name="灯片编号占位符 3"/>
          <p:cNvSpPr>
            <a:spLocks noGrp="1" noChangeArrowheads="1"/>
          </p:cNvSpPr>
          <p:nvPr>
            <p:ph type="sldNum" sz="quarter" idx="4"/>
          </p:nvPr>
        </p:nvSpPr>
        <p:spPr>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r>
              <a:rPr lang="en-US" altLang="zh-CN"/>
              <a:t>1</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6082" name="幻灯片图像占位符 1"/>
          <p:cNvSpPr>
            <a:spLocks noGrp="1" noRot="1" noChangeAspect="1" noChangeArrowheads="1" noTextEdit="1"/>
          </p:cNvSpPr>
          <p:nvPr>
            <p:ph type="sldImg"/>
          </p:nvPr>
        </p:nvSpPr>
        <p:spPr bwMode="auto">
          <a:xfrm>
            <a:off x="1143000" y="685800"/>
            <a:ext cx="4572000" cy="3429000"/>
          </a:xfr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6083" name="备注占位符 2"/>
          <p:cNvSpPr txBox="1">
            <a:spLocks noGrp="1" noChangeArrowheads="1"/>
          </p:cNvSpPr>
          <p:nvPr>
            <p:ph type="body" idx="1"/>
          </p:nvPr>
        </p:nvSpPr>
        <p:spPr/>
        <p:txBody>
          <a:bodyPr/>
          <a:lstStyle/>
          <a:p>
            <a:pPr defTabSz="914400" eaLnBrk="1" hangingPunct="1">
              <a:spcBef>
                <a:spcPct val="0"/>
              </a:spcBef>
            </a:pPr>
            <a:endParaRPr lang="zh-CN" altLang="en-US">
              <a:solidFill>
                <a:srgbClr val="000000"/>
              </a:solidFill>
              <a:latin typeface="等线" charset="-122"/>
            </a:endParaRPr>
          </a:p>
        </p:txBody>
      </p:sp>
      <p:sp>
        <p:nvSpPr>
          <p:cNvPr id="46084" name="灯片编号占位符 3"/>
          <p:cNvSpPr>
            <a:spLocks noGrp="1" noChangeArrowheads="1"/>
          </p:cNvSpPr>
          <p:nvPr>
            <p:ph type="sldNum" sz="quarter" idx="4"/>
          </p:nvPr>
        </p:nvSpPr>
        <p:spPr>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r>
              <a:rPr lang="en-US" altLang="zh-CN"/>
              <a:t>13</a:t>
            </a:r>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0.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101.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102.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103.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104.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105.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106.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107.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108.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109.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0.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111.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112.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113.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114.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5.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6.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7.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8.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9.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2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21.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22.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23.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24.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25.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6.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7.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8.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9.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0.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31.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32.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33.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34.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35.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4.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7.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8.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9.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0.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1.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2.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3.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4.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5.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6.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7.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8.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9.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0.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1.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2.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3.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4.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5.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6.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7.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8.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9.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0.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91.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92.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93.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94.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95.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96.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97.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98.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99.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a:latin typeface="Arial" panose="020b0604020202020204" pitchFamily="34" charset="0"/>
              </a:rPr>
              <a:pPr lvl="0" eaLnBrk="1" hangingPunct="1">
                <a:buNone/>
              </a:pPr>
              <a:t>‹#›</a:t>
            </a:fld>
            <a:endParaRPr lang="en-US" altLang="zh-CN">
              <a:latin typeface="Arial" panose="020b0604020202020204" pitchFamily="34" charset="0"/>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a:latin typeface="Arial" panose="020b0604020202020204" pitchFamily="34" charset="0"/>
              </a:rPr>
              <a:pPr lvl="0" eaLnBrk="1" hangingPunct="1">
                <a:buNone/>
              </a:pPr>
              <a:t>‹#›</a:t>
            </a:fld>
            <a:endParaRPr lang="en-US" altLang="zh-CN">
              <a:latin typeface="Arial" panose="020b0604020202020204" pitchFamily="34" charset="0"/>
            </a:endParaRPr>
          </a:p>
        </p:txBody>
      </p:sp>
    </p:spTree>
  </p:cSld>
  <p:clrMapOvr>
    <a:masterClrMapping/>
  </p:clrMapOvr>
  <p:transition/>
  <p:timing/>
</p:sldLayout>
</file>

<file path=ppt/slideLayouts/slideLayout1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0_Custom Layout">
    <p:spTree>
      <p:nvGrpSpPr>
        <p:cNvPr id="1" name=""/>
        <p:cNvGrpSpPr/>
        <p:nvPr/>
      </p:nvGrpSpPr>
      <p:grpSpPr>
        <a:xfrm>
          <a:off x="0" y="0"/>
          <a:ext cx="0" cy="0"/>
        </a:xfrm>
      </p:grpSpPr>
    </p:spTree>
    <p:extLst>
      <p:ext uri="{BB962C8B-B14F-4D97-AF65-F5344CB8AC3E}">
        <p14:creationId xmlns:p14="http://schemas.microsoft.com/office/powerpoint/2010/main" val="3307487990"/>
      </p:ext>
    </p:extLst>
  </p:cSld>
  <p:clrMapOvr>
    <a:masterClrMapping/>
  </p:clrMapOvr>
  <p:transition/>
  <p:timing/>
</p:sldLayout>
</file>

<file path=ppt/slideLayouts/slideLayout1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457200" y="274639"/>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1"/>
            <a:ext cx="8229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245225"/>
            <a:ext cx="2133600" cy="476251"/>
          </a:xfrm>
        </p:spPr>
        <p:txBody>
          <a:bodyPr/>
          <a:lstStyle/>
          <a:p>
            <a:pPr eaLnBrk="1" hangingPunct="1">
              <a:buFont typeface="Arial" panose="020b0604020202020204" pitchFamily="34" charset="0"/>
              <a:buNone/>
              <a:defRPr/>
            </a:pPr>
            <a:endParaRPr lang="en-US" sz="1400">
              <a:solidFill>
                <a:srgbClr val="5F5F5F"/>
              </a:solidFill>
              <a:latin typeface="Lato Light"/>
              <a:ea typeface="+mn-ea"/>
            </a:endParaRPr>
          </a:p>
        </p:txBody>
      </p:sp>
      <p:sp>
        <p:nvSpPr>
          <p:cNvPr id="5" name="页脚占位符 4"/>
          <p:cNvSpPr>
            <a:spLocks noGrp="1"/>
          </p:cNvSpPr>
          <p:nvPr>
            <p:ph type="ftr" sz="quarter" idx="11"/>
          </p:nvPr>
        </p:nvSpPr>
        <p:spPr>
          <a:xfrm>
            <a:off x="3124200" y="6245225"/>
            <a:ext cx="2895600" cy="476251"/>
          </a:xfrm>
        </p:spPr>
        <p:txBody>
          <a:bodyPr/>
          <a:lstStyle/>
          <a:p>
            <a:pPr algn="ctr" eaLnBrk="1" hangingPunct="1">
              <a:buFont typeface="Arial" panose="020b0604020202020204" pitchFamily="34" charset="0"/>
              <a:buNone/>
              <a:defRPr/>
            </a:pPr>
            <a:endParaRPr lang="en-US" sz="1400">
              <a:solidFill>
                <a:srgbClr val="5F5F5F"/>
              </a:solidFill>
              <a:latin typeface="Lato Light"/>
              <a:ea typeface="+mn-ea"/>
            </a:endParaRPr>
          </a:p>
        </p:txBody>
      </p:sp>
      <p:sp>
        <p:nvSpPr>
          <p:cNvPr id="6" name="灯片编号占位符 5"/>
          <p:cNvSpPr>
            <a:spLocks noGrp="1"/>
          </p:cNvSpPr>
          <p:nvPr>
            <p:ph type="sldNum" sz="quarter" idx="12"/>
          </p:nvPr>
        </p:nvSpPr>
        <p:spPr>
          <a:xfrm>
            <a:off x="6553200" y="6245225"/>
            <a:ext cx="2133600" cy="476251"/>
          </a:xfrm>
        </p:spPr>
        <p:txBody>
          <a:bodyPr/>
          <a:lstStyle/>
          <a:p>
            <a:pPr defTabSz="685800" eaLnBrk="1" fontAlgn="auto" hangingPunct="1">
              <a:spcBef>
                <a:spcPct val="0"/>
              </a:spcBef>
              <a:spcAft>
                <a:spcPct val="0"/>
              </a:spcAft>
            </a:pPr>
            <a:fld id="{9A0DB2DC-4C9A-4742-B13C-FB6460FD3503}" type="slidenum">
              <a:rPr lang="en-US" altLang="zh-CN" sz="1400">
                <a:solidFill>
                  <a:srgbClr val="5F5F5F"/>
                </a:solidFill>
                <a:latin typeface="Lato Light"/>
              </a:rPr>
              <a:pPr defTabSz="685800" eaLnBrk="1" fontAlgn="auto" hangingPunct="1">
                <a:spcBef>
                  <a:spcPct val="0"/>
                </a:spcBef>
                <a:spcAft>
                  <a:spcPct val="0"/>
                </a:spcAft>
              </a:pPr>
              <a:t>‹#›</a:t>
            </a:fld>
            <a:endParaRPr lang="en-US" altLang="zh-CN" sz="1400">
              <a:solidFill>
                <a:srgbClr val="5F5F5F"/>
              </a:solidFill>
              <a:latin typeface="Lato Light"/>
            </a:endParaRPr>
          </a:p>
        </p:txBody>
      </p:sp>
    </p:spTree>
    <p:extLst>
      <p:ext uri="{BB962C8B-B14F-4D97-AF65-F5344CB8AC3E}">
        <p14:creationId xmlns:p14="http://schemas.microsoft.com/office/powerpoint/2010/main" val="49182132"/>
      </p:ext>
    </p:extLst>
  </p:cSld>
  <p:clrMapOvr>
    <a:masterClrMapping/>
  </p:clrMapOvr>
  <p:transition/>
  <p:timing/>
</p:sldLayout>
</file>

<file path=ppt/slideLayouts/slideLayout1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3" name="副标题 2"/>
          <p:cNvSpPr>
            <a:spLocks noGrp="1"/>
          </p:cNvSpPr>
          <p:nvPr>
            <p:ph type="subTitle" idx="1"/>
          </p:nvPr>
        </p:nvSpPr>
        <p:spPr>
          <a:xfrm>
            <a:off x="1143000" y="3602041"/>
            <a:ext cx="6858000" cy="1655763"/>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Tree>
    <p:extLst>
      <p:ext uri="{BB962C8B-B14F-4D97-AF65-F5344CB8AC3E}">
        <p14:creationId xmlns:p14="http://schemas.microsoft.com/office/powerpoint/2010/main" val="3651294195"/>
      </p:ext>
    </p:extLst>
  </p:cSld>
  <p:clrMapOvr>
    <a:masterClrMapping/>
  </p:clrMapOvr>
  <p:transition/>
  <p:timing/>
</p:sldLayout>
</file>

<file path=ppt/slideLayouts/slideLayout1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1048654"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1048655"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1048656" name="日期占位符 3"/>
          <p:cNvSpPr>
            <a:spLocks noGrp="1"/>
          </p:cNvSpPr>
          <p:nvPr>
            <p:ph type="dt" sz="half" idx="10"/>
          </p:nvPr>
        </p:nvSpPr>
        <p:spPr/>
        <p:txBody>
          <a:bodyPr/>
          <a:lstStyle/>
          <a:p>
            <a:endParaRPr/>
          </a:p>
        </p:txBody>
      </p:sp>
      <p:sp>
        <p:nvSpPr>
          <p:cNvPr id="1048657" name="页脚占位符 4"/>
          <p:cNvSpPr>
            <a:spLocks noGrp="1"/>
          </p:cNvSpPr>
          <p:nvPr>
            <p:ph type="ftr" sz="quarter" idx="11"/>
          </p:nvPr>
        </p:nvSpPr>
        <p:spPr/>
        <p:txBody>
          <a:bodyPr/>
          <a:lstStyle/>
          <a:p>
            <a:endParaRPr/>
          </a:p>
        </p:txBody>
      </p:sp>
      <p:sp>
        <p:nvSpPr>
          <p:cNvPr id="1048658" name="灯片编号占位符 5"/>
          <p:cNvSpPr>
            <a:spLocks noGrp="1"/>
          </p:cNvSpPr>
          <p:nvPr>
            <p:ph type="sldNum" sz="quarter" idx="12"/>
          </p:nvPr>
        </p:nvSpPr>
        <p:spPr/>
        <p:txBody>
          <a:bodyPr/>
          <a:lstStyle/>
          <a:p>
            <a:fld id="{9A0DB2DC-4C9A-4742-B13C-FB6460FD3503}" type="slidenum">
              <a:rPr lang="zh-CN" altLang="zh-CN" noProof="1">
                <a:cs typeface="+mn-ea"/>
              </a:rPr>
              <a:t>‹#›</a:t>
            </a:fld>
            <a:endParaRPr lang="zh-CN" altLang="zh-CN" noProof="1"/>
          </a:p>
        </p:txBody>
      </p:sp>
    </p:spTree>
    <p:extLst>
      <p:ext uri="{BB962C8B-B14F-4D97-AF65-F5344CB8AC3E}">
        <p14:creationId xmlns:p14="http://schemas.microsoft.com/office/powerpoint/2010/main" val="1258187818"/>
      </p:ext>
    </p:extLst>
  </p:cSld>
  <p:clrMapOvr>
    <a:masterClrMapping/>
  </p:clrMapOvr>
  <p:transition/>
  <p:timing/>
</p:sldLayout>
</file>

<file path=ppt/slideLayouts/slideLayout1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1048640"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1048641"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1048642" name="日期占位符 3"/>
          <p:cNvSpPr>
            <a:spLocks noGrp="1"/>
          </p:cNvSpPr>
          <p:nvPr>
            <p:ph type="dt" sz="half" idx="10"/>
          </p:nvPr>
        </p:nvSpPr>
        <p:spPr/>
        <p:txBody>
          <a:bodyPr/>
          <a:lstStyle/>
          <a:p>
            <a:endParaRPr/>
          </a:p>
        </p:txBody>
      </p:sp>
      <p:sp>
        <p:nvSpPr>
          <p:cNvPr id="1048643" name="页脚占位符 4"/>
          <p:cNvSpPr>
            <a:spLocks noGrp="1"/>
          </p:cNvSpPr>
          <p:nvPr>
            <p:ph type="ftr" sz="quarter" idx="11"/>
          </p:nvPr>
        </p:nvSpPr>
        <p:spPr/>
        <p:txBody>
          <a:bodyPr/>
          <a:lstStyle/>
          <a:p>
            <a:endParaRPr/>
          </a:p>
        </p:txBody>
      </p:sp>
      <p:sp>
        <p:nvSpPr>
          <p:cNvPr id="1048644" name="灯片编号占位符 5"/>
          <p:cNvSpPr>
            <a:spLocks noGrp="1"/>
          </p:cNvSpPr>
          <p:nvPr>
            <p:ph type="sldNum" sz="quarter" idx="12"/>
          </p:nvPr>
        </p:nvSpPr>
        <p:spPr/>
        <p:txBody>
          <a:bodyPr/>
          <a:lstStyle/>
          <a:p>
            <a:fld id="{9A0DB2DC-4C9A-4742-B13C-FB6460FD3503}" type="slidenum">
              <a:rPr lang="zh-CN" altLang="zh-CN" noProof="1">
                <a:cs typeface="+mn-ea"/>
              </a:rPr>
              <a:t>‹#›</a:t>
            </a:fld>
            <a:endParaRPr lang="zh-CN" altLang="zh-CN" noProof="1"/>
          </a:p>
        </p:txBody>
      </p:sp>
    </p:spTree>
    <p:extLst>
      <p:ext uri="{BB962C8B-B14F-4D97-AF65-F5344CB8AC3E}">
        <p14:creationId xmlns:p14="http://schemas.microsoft.com/office/powerpoint/2010/main" val="1635597001"/>
      </p:ext>
    </p:extLst>
  </p:cSld>
  <p:clrMapOvr>
    <a:masterClrMapping/>
  </p:clrMapOvr>
  <p:transition/>
  <p:timing/>
</p:sldLayout>
</file>

<file path=ppt/slideLayouts/slideLayout1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1048665"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1048666"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1048667" name="日期占位符 3"/>
          <p:cNvSpPr>
            <a:spLocks noGrp="1"/>
          </p:cNvSpPr>
          <p:nvPr>
            <p:ph type="dt" sz="half" idx="10"/>
          </p:nvPr>
        </p:nvSpPr>
        <p:spPr/>
        <p:txBody>
          <a:bodyPr/>
          <a:lstStyle/>
          <a:p>
            <a:endParaRPr/>
          </a:p>
        </p:txBody>
      </p:sp>
      <p:sp>
        <p:nvSpPr>
          <p:cNvPr id="1048668" name="页脚占位符 4"/>
          <p:cNvSpPr>
            <a:spLocks noGrp="1"/>
          </p:cNvSpPr>
          <p:nvPr>
            <p:ph type="ftr" sz="quarter" idx="11"/>
          </p:nvPr>
        </p:nvSpPr>
        <p:spPr/>
        <p:txBody>
          <a:bodyPr/>
          <a:lstStyle/>
          <a:p>
            <a:endParaRPr/>
          </a:p>
        </p:txBody>
      </p:sp>
      <p:sp>
        <p:nvSpPr>
          <p:cNvPr id="1048669" name="灯片编号占位符 5"/>
          <p:cNvSpPr>
            <a:spLocks noGrp="1"/>
          </p:cNvSpPr>
          <p:nvPr>
            <p:ph type="sldNum" sz="quarter" idx="12"/>
          </p:nvPr>
        </p:nvSpPr>
        <p:spPr/>
        <p:txBody>
          <a:bodyPr/>
          <a:lstStyle/>
          <a:p>
            <a:fld id="{9A0DB2DC-4C9A-4742-B13C-FB6460FD3503}" type="slidenum">
              <a:rPr lang="zh-CN" altLang="zh-CN" noProof="1">
                <a:cs typeface="+mn-ea"/>
              </a:rPr>
              <a:t>‹#›</a:t>
            </a:fld>
            <a:endParaRPr lang="zh-CN" altLang="zh-CN" noProof="1"/>
          </a:p>
        </p:txBody>
      </p:sp>
    </p:spTree>
    <p:extLst>
      <p:ext uri="{BB962C8B-B14F-4D97-AF65-F5344CB8AC3E}">
        <p14:creationId xmlns:p14="http://schemas.microsoft.com/office/powerpoint/2010/main" val="1001648253"/>
      </p:ext>
    </p:extLst>
  </p:cSld>
  <p:clrMapOvr>
    <a:masterClrMapping/>
  </p:clrMapOvr>
  <p:transition/>
  <p:timing/>
</p:sldLayout>
</file>

<file path=ppt/slideLayouts/slideLayout1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1048626"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1048627"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1048628"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1048629" name="日期占位符 4"/>
          <p:cNvSpPr>
            <a:spLocks noGrp="1"/>
          </p:cNvSpPr>
          <p:nvPr>
            <p:ph type="dt" sz="half" idx="10"/>
          </p:nvPr>
        </p:nvSpPr>
        <p:spPr/>
        <p:txBody>
          <a:bodyPr/>
          <a:lstStyle/>
          <a:p>
            <a:endParaRPr/>
          </a:p>
        </p:txBody>
      </p:sp>
      <p:sp>
        <p:nvSpPr>
          <p:cNvPr id="1048630" name="页脚占位符 5"/>
          <p:cNvSpPr>
            <a:spLocks noGrp="1"/>
          </p:cNvSpPr>
          <p:nvPr>
            <p:ph type="ftr" sz="quarter" idx="11"/>
          </p:nvPr>
        </p:nvSpPr>
        <p:spPr/>
        <p:txBody>
          <a:bodyPr/>
          <a:lstStyle/>
          <a:p>
            <a:endParaRPr/>
          </a:p>
        </p:txBody>
      </p:sp>
      <p:sp>
        <p:nvSpPr>
          <p:cNvPr id="1048631" name="灯片编号占位符 6"/>
          <p:cNvSpPr>
            <a:spLocks noGrp="1"/>
          </p:cNvSpPr>
          <p:nvPr>
            <p:ph type="sldNum" sz="quarter" idx="12"/>
          </p:nvPr>
        </p:nvSpPr>
        <p:spPr/>
        <p:txBody>
          <a:bodyPr/>
          <a:lstStyle/>
          <a:p>
            <a:fld id="{9A0DB2DC-4C9A-4742-B13C-FB6460FD3503}" type="slidenum">
              <a:rPr lang="zh-CN" altLang="zh-CN" noProof="1">
                <a:cs typeface="+mn-ea"/>
              </a:rPr>
              <a:t>‹#›</a:t>
            </a:fld>
            <a:endParaRPr lang="zh-CN" altLang="zh-CN" noProof="1"/>
          </a:p>
        </p:txBody>
      </p:sp>
    </p:spTree>
    <p:extLst>
      <p:ext uri="{BB962C8B-B14F-4D97-AF65-F5344CB8AC3E}">
        <p14:creationId xmlns:p14="http://schemas.microsoft.com/office/powerpoint/2010/main" val="3745396490"/>
      </p:ext>
    </p:extLst>
  </p:cSld>
  <p:clrMapOvr>
    <a:masterClrMapping/>
  </p:clrMapOvr>
  <p:transition/>
  <p:timing/>
</p:sldLayout>
</file>

<file path=ppt/slideLayouts/slideLayout1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104863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104863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104863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104863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104863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1048637" name="日期占位符 6"/>
          <p:cNvSpPr>
            <a:spLocks noGrp="1"/>
          </p:cNvSpPr>
          <p:nvPr>
            <p:ph type="dt" sz="half" idx="10"/>
          </p:nvPr>
        </p:nvSpPr>
        <p:spPr/>
        <p:txBody>
          <a:bodyPr/>
          <a:lstStyle/>
          <a:p>
            <a:endParaRPr/>
          </a:p>
        </p:txBody>
      </p:sp>
      <p:sp>
        <p:nvSpPr>
          <p:cNvPr id="1048638" name="页脚占位符 7"/>
          <p:cNvSpPr>
            <a:spLocks noGrp="1"/>
          </p:cNvSpPr>
          <p:nvPr>
            <p:ph type="ftr" sz="quarter" idx="11"/>
          </p:nvPr>
        </p:nvSpPr>
        <p:spPr/>
        <p:txBody>
          <a:bodyPr/>
          <a:lstStyle/>
          <a:p>
            <a:endParaRPr/>
          </a:p>
        </p:txBody>
      </p:sp>
      <p:sp>
        <p:nvSpPr>
          <p:cNvPr id="1048639" name="灯片编号占位符 8"/>
          <p:cNvSpPr>
            <a:spLocks noGrp="1"/>
          </p:cNvSpPr>
          <p:nvPr>
            <p:ph type="sldNum" sz="quarter" idx="12"/>
          </p:nvPr>
        </p:nvSpPr>
        <p:spPr/>
        <p:txBody>
          <a:bodyPr/>
          <a:lstStyle/>
          <a:p>
            <a:fld id="{9A0DB2DC-4C9A-4742-B13C-FB6460FD3503}" type="slidenum">
              <a:rPr lang="zh-CN" altLang="zh-CN" noProof="1">
                <a:cs typeface="+mn-ea"/>
              </a:rPr>
              <a:t>‹#›</a:t>
            </a:fld>
            <a:endParaRPr lang="zh-CN" altLang="zh-CN" noProof="1"/>
          </a:p>
        </p:txBody>
      </p:sp>
    </p:spTree>
    <p:extLst>
      <p:ext uri="{BB962C8B-B14F-4D97-AF65-F5344CB8AC3E}">
        <p14:creationId xmlns:p14="http://schemas.microsoft.com/office/powerpoint/2010/main" val="4095638761"/>
      </p:ext>
    </p:extLst>
  </p:cSld>
  <p:clrMapOvr>
    <a:masterClrMapping/>
  </p:clrMapOvr>
  <p:transition/>
  <p:timing/>
</p:sldLayout>
</file>

<file path=ppt/slideLayouts/slideLayout1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1048645"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1048646" name="日期占位符 2"/>
          <p:cNvSpPr>
            <a:spLocks noGrp="1"/>
          </p:cNvSpPr>
          <p:nvPr>
            <p:ph type="dt" sz="half" idx="10"/>
          </p:nvPr>
        </p:nvSpPr>
        <p:spPr/>
        <p:txBody>
          <a:bodyPr/>
          <a:lstStyle/>
          <a:p>
            <a:endParaRPr/>
          </a:p>
        </p:txBody>
      </p:sp>
      <p:sp>
        <p:nvSpPr>
          <p:cNvPr id="1048647" name="页脚占位符 3"/>
          <p:cNvSpPr>
            <a:spLocks noGrp="1"/>
          </p:cNvSpPr>
          <p:nvPr>
            <p:ph type="ftr" sz="quarter" idx="11"/>
          </p:nvPr>
        </p:nvSpPr>
        <p:spPr/>
        <p:txBody>
          <a:bodyPr/>
          <a:lstStyle/>
          <a:p>
            <a:endParaRPr/>
          </a:p>
        </p:txBody>
      </p:sp>
      <p:sp>
        <p:nvSpPr>
          <p:cNvPr id="1048648" name="灯片编号占位符 4"/>
          <p:cNvSpPr>
            <a:spLocks noGrp="1"/>
          </p:cNvSpPr>
          <p:nvPr>
            <p:ph type="sldNum" sz="quarter" idx="12"/>
          </p:nvPr>
        </p:nvSpPr>
        <p:spPr/>
        <p:txBody>
          <a:bodyPr/>
          <a:lstStyle/>
          <a:p>
            <a:fld id="{9A0DB2DC-4C9A-4742-B13C-FB6460FD3503}" type="slidenum">
              <a:rPr lang="zh-CN" altLang="zh-CN" noProof="1">
                <a:cs typeface="+mn-ea"/>
              </a:rPr>
              <a:t>‹#›</a:t>
            </a:fld>
            <a:endParaRPr lang="zh-CN" altLang="zh-CN" noProof="1"/>
          </a:p>
        </p:txBody>
      </p:sp>
    </p:spTree>
    <p:extLst>
      <p:ext uri="{BB962C8B-B14F-4D97-AF65-F5344CB8AC3E}">
        <p14:creationId xmlns:p14="http://schemas.microsoft.com/office/powerpoint/2010/main" val="2875561200"/>
      </p:ext>
    </p:extLst>
  </p:cSld>
  <p:clrMapOvr>
    <a:masterClrMapping/>
  </p:clrMapOvr>
  <p:transition/>
  <p:timing/>
</p:sldLayout>
</file>

<file path=ppt/slideLayouts/slideLayout1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1048581" name="日期占位符 1"/>
          <p:cNvSpPr>
            <a:spLocks noGrp="1"/>
          </p:cNvSpPr>
          <p:nvPr>
            <p:ph type="dt" sz="half" idx="10"/>
          </p:nvPr>
        </p:nvSpPr>
        <p:spPr/>
        <p:txBody>
          <a:bodyPr/>
          <a:lstStyle/>
          <a:p>
            <a:endParaRPr/>
          </a:p>
        </p:txBody>
      </p:sp>
      <p:sp>
        <p:nvSpPr>
          <p:cNvPr id="1048582" name="页脚占位符 2"/>
          <p:cNvSpPr>
            <a:spLocks noGrp="1"/>
          </p:cNvSpPr>
          <p:nvPr>
            <p:ph type="ftr" sz="quarter" idx="11"/>
          </p:nvPr>
        </p:nvSpPr>
        <p:spPr/>
        <p:txBody>
          <a:bodyPr/>
          <a:lstStyle/>
          <a:p>
            <a:endParaRPr/>
          </a:p>
        </p:txBody>
      </p:sp>
      <p:sp>
        <p:nvSpPr>
          <p:cNvPr id="1048583" name="灯片编号占位符 3"/>
          <p:cNvSpPr>
            <a:spLocks noGrp="1"/>
          </p:cNvSpPr>
          <p:nvPr>
            <p:ph type="sldNum" sz="quarter" idx="12"/>
          </p:nvPr>
        </p:nvSpPr>
        <p:spPr/>
        <p:txBody>
          <a:bodyPr/>
          <a:lstStyle/>
          <a:p>
            <a:fld id="{9A0DB2DC-4C9A-4742-B13C-FB6460FD3503}" type="slidenum">
              <a:rPr lang="zh-CN" altLang="zh-CN" noProof="1">
                <a:cs typeface="+mn-ea"/>
              </a:rPr>
              <a:t>‹#›</a:t>
            </a:fld>
            <a:endParaRPr lang="zh-CN" altLang="zh-CN" noProof="1"/>
          </a:p>
        </p:txBody>
      </p:sp>
    </p:spTree>
    <p:extLst>
      <p:ext uri="{BB962C8B-B14F-4D97-AF65-F5344CB8AC3E}">
        <p14:creationId xmlns:p14="http://schemas.microsoft.com/office/powerpoint/2010/main" val="17015805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a:latin typeface="Arial" panose="020b0604020202020204" pitchFamily="34" charset="0"/>
              </a:rPr>
              <a:pPr lvl="0" eaLnBrk="1" hangingPunct="1">
                <a:buNone/>
              </a:pPr>
              <a:t>‹#›</a:t>
            </a:fld>
            <a:endParaRPr lang="en-US" altLang="zh-CN">
              <a:latin typeface="Arial" panose="020b0604020202020204" pitchFamily="34" charset="0"/>
            </a:endParaRPr>
          </a:p>
        </p:txBody>
      </p:sp>
    </p:spTree>
  </p:cSld>
  <p:clrMapOvr>
    <a:masterClrMapping/>
  </p:clrMapOvr>
  <p:transition/>
  <p:timing/>
</p:sldLayout>
</file>

<file path=ppt/slideLayouts/slideLayout1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1048675"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1048676"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1048677"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1048678" name="日期占位符 4"/>
          <p:cNvSpPr>
            <a:spLocks noGrp="1"/>
          </p:cNvSpPr>
          <p:nvPr>
            <p:ph type="dt" sz="half" idx="10"/>
          </p:nvPr>
        </p:nvSpPr>
        <p:spPr/>
        <p:txBody>
          <a:bodyPr/>
          <a:lstStyle/>
          <a:p>
            <a:endParaRPr/>
          </a:p>
        </p:txBody>
      </p:sp>
      <p:sp>
        <p:nvSpPr>
          <p:cNvPr id="1048679" name="页脚占位符 5"/>
          <p:cNvSpPr>
            <a:spLocks noGrp="1"/>
          </p:cNvSpPr>
          <p:nvPr>
            <p:ph type="ftr" sz="quarter" idx="11"/>
          </p:nvPr>
        </p:nvSpPr>
        <p:spPr/>
        <p:txBody>
          <a:bodyPr/>
          <a:lstStyle/>
          <a:p>
            <a:endParaRPr/>
          </a:p>
        </p:txBody>
      </p:sp>
      <p:sp>
        <p:nvSpPr>
          <p:cNvPr id="1048680" name="灯片编号占位符 6"/>
          <p:cNvSpPr>
            <a:spLocks noGrp="1"/>
          </p:cNvSpPr>
          <p:nvPr>
            <p:ph type="sldNum" sz="quarter" idx="12"/>
          </p:nvPr>
        </p:nvSpPr>
        <p:spPr/>
        <p:txBody>
          <a:bodyPr/>
          <a:lstStyle/>
          <a:p>
            <a:fld id="{9A0DB2DC-4C9A-4742-B13C-FB6460FD3503}" type="slidenum">
              <a:rPr lang="zh-CN" altLang="zh-CN" noProof="1">
                <a:cs typeface="+mn-ea"/>
              </a:rPr>
              <a:t>‹#›</a:t>
            </a:fld>
            <a:endParaRPr lang="zh-CN" altLang="zh-CN" noProof="1"/>
          </a:p>
        </p:txBody>
      </p:sp>
    </p:spTree>
    <p:extLst>
      <p:ext uri="{BB962C8B-B14F-4D97-AF65-F5344CB8AC3E}">
        <p14:creationId xmlns:p14="http://schemas.microsoft.com/office/powerpoint/2010/main" val="1397501012"/>
      </p:ext>
    </p:extLst>
  </p:cSld>
  <p:clrMapOvr>
    <a:masterClrMapping/>
  </p:clrMapOvr>
  <p:transition/>
  <p:timing/>
</p:sldLayout>
</file>

<file path=ppt/slideLayouts/slideLayout1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1048659"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1048660"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1048661"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p>
        </p:txBody>
      </p:sp>
      <p:sp>
        <p:nvSpPr>
          <p:cNvPr id="1048662" name="日期占位符 4"/>
          <p:cNvSpPr>
            <a:spLocks noGrp="1"/>
          </p:cNvSpPr>
          <p:nvPr>
            <p:ph type="dt" sz="half" idx="10"/>
          </p:nvPr>
        </p:nvSpPr>
        <p:spPr/>
        <p:txBody>
          <a:bodyPr/>
          <a:lstStyle/>
          <a:p>
            <a:endParaRPr/>
          </a:p>
        </p:txBody>
      </p:sp>
      <p:sp>
        <p:nvSpPr>
          <p:cNvPr id="1048663" name="页脚占位符 5"/>
          <p:cNvSpPr>
            <a:spLocks noGrp="1"/>
          </p:cNvSpPr>
          <p:nvPr>
            <p:ph type="ftr" sz="quarter" idx="11"/>
          </p:nvPr>
        </p:nvSpPr>
        <p:spPr/>
        <p:txBody>
          <a:bodyPr/>
          <a:lstStyle/>
          <a:p>
            <a:endParaRPr/>
          </a:p>
        </p:txBody>
      </p:sp>
      <p:sp>
        <p:nvSpPr>
          <p:cNvPr id="1048664" name="灯片编号占位符 6"/>
          <p:cNvSpPr>
            <a:spLocks noGrp="1"/>
          </p:cNvSpPr>
          <p:nvPr>
            <p:ph type="sldNum" sz="quarter" idx="12"/>
          </p:nvPr>
        </p:nvSpPr>
        <p:spPr/>
        <p:txBody>
          <a:bodyPr/>
          <a:lstStyle/>
          <a:p>
            <a:fld id="{9A0DB2DC-4C9A-4742-B13C-FB6460FD3503}" type="slidenum">
              <a:rPr lang="zh-CN" altLang="zh-CN" noProof="1">
                <a:cs typeface="+mn-ea"/>
              </a:rPr>
              <a:t>‹#›</a:t>
            </a:fld>
            <a:endParaRPr lang="zh-CN" altLang="zh-CN" noProof="1"/>
          </a:p>
        </p:txBody>
      </p:sp>
    </p:spTree>
    <p:extLst>
      <p:ext uri="{BB962C8B-B14F-4D97-AF65-F5344CB8AC3E}">
        <p14:creationId xmlns:p14="http://schemas.microsoft.com/office/powerpoint/2010/main" val="2641966703"/>
      </p:ext>
    </p:extLst>
  </p:cSld>
  <p:clrMapOvr>
    <a:masterClrMapping/>
  </p:clrMapOvr>
  <p:transition/>
  <p:timing/>
</p:sldLayout>
</file>

<file path=ppt/slideLayouts/slideLayout1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1048670"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1048671"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1048672" name="日期占位符 3"/>
          <p:cNvSpPr>
            <a:spLocks noGrp="1"/>
          </p:cNvSpPr>
          <p:nvPr>
            <p:ph type="dt" sz="half" idx="10"/>
          </p:nvPr>
        </p:nvSpPr>
        <p:spPr/>
        <p:txBody>
          <a:bodyPr/>
          <a:lstStyle/>
          <a:p>
            <a:endParaRPr/>
          </a:p>
        </p:txBody>
      </p:sp>
      <p:sp>
        <p:nvSpPr>
          <p:cNvPr id="1048673" name="页脚占位符 4"/>
          <p:cNvSpPr>
            <a:spLocks noGrp="1"/>
          </p:cNvSpPr>
          <p:nvPr>
            <p:ph type="ftr" sz="quarter" idx="11"/>
          </p:nvPr>
        </p:nvSpPr>
        <p:spPr/>
        <p:txBody>
          <a:bodyPr/>
          <a:lstStyle/>
          <a:p>
            <a:endParaRPr/>
          </a:p>
        </p:txBody>
      </p:sp>
      <p:sp>
        <p:nvSpPr>
          <p:cNvPr id="1048674" name="灯片编号占位符 5"/>
          <p:cNvSpPr>
            <a:spLocks noGrp="1"/>
          </p:cNvSpPr>
          <p:nvPr>
            <p:ph type="sldNum" sz="quarter" idx="12"/>
          </p:nvPr>
        </p:nvSpPr>
        <p:spPr/>
        <p:txBody>
          <a:bodyPr/>
          <a:lstStyle/>
          <a:p>
            <a:fld id="{9A0DB2DC-4C9A-4742-B13C-FB6460FD3503}" type="slidenum">
              <a:rPr lang="zh-CN" altLang="zh-CN" noProof="1">
                <a:cs typeface="+mn-ea"/>
              </a:rPr>
              <a:t>‹#›</a:t>
            </a:fld>
            <a:endParaRPr lang="zh-CN" altLang="zh-CN" noProof="1"/>
          </a:p>
        </p:txBody>
      </p:sp>
    </p:spTree>
    <p:extLst>
      <p:ext uri="{BB962C8B-B14F-4D97-AF65-F5344CB8AC3E}">
        <p14:creationId xmlns:p14="http://schemas.microsoft.com/office/powerpoint/2010/main" val="3966317894"/>
      </p:ext>
    </p:extLst>
  </p:cSld>
  <p:clrMapOvr>
    <a:masterClrMapping/>
  </p:clrMapOvr>
  <p:transition/>
  <p:timing/>
</p:sldLayout>
</file>

<file path=ppt/slideLayouts/slideLayout1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1048649"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1048650"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1048651" name="日期占位符 3"/>
          <p:cNvSpPr>
            <a:spLocks noGrp="1"/>
          </p:cNvSpPr>
          <p:nvPr>
            <p:ph type="dt" sz="half" idx="10"/>
          </p:nvPr>
        </p:nvSpPr>
        <p:spPr/>
        <p:txBody>
          <a:bodyPr/>
          <a:lstStyle/>
          <a:p>
            <a:endParaRPr/>
          </a:p>
        </p:txBody>
      </p:sp>
      <p:sp>
        <p:nvSpPr>
          <p:cNvPr id="1048652" name="页脚占位符 4"/>
          <p:cNvSpPr>
            <a:spLocks noGrp="1"/>
          </p:cNvSpPr>
          <p:nvPr>
            <p:ph type="ftr" sz="quarter" idx="11"/>
          </p:nvPr>
        </p:nvSpPr>
        <p:spPr/>
        <p:txBody>
          <a:bodyPr/>
          <a:lstStyle/>
          <a:p>
            <a:endParaRPr/>
          </a:p>
        </p:txBody>
      </p:sp>
      <p:sp>
        <p:nvSpPr>
          <p:cNvPr id="1048653" name="灯片编号占位符 5"/>
          <p:cNvSpPr>
            <a:spLocks noGrp="1"/>
          </p:cNvSpPr>
          <p:nvPr>
            <p:ph type="sldNum" sz="quarter" idx="12"/>
          </p:nvPr>
        </p:nvSpPr>
        <p:spPr/>
        <p:txBody>
          <a:bodyPr/>
          <a:lstStyle/>
          <a:p>
            <a:fld id="{9A0DB2DC-4C9A-4742-B13C-FB6460FD3503}" type="slidenum">
              <a:rPr lang="zh-CN" altLang="zh-CN" noProof="1">
                <a:cs typeface="+mn-ea"/>
              </a:rPr>
              <a:t>‹#›</a:t>
            </a:fld>
            <a:endParaRPr lang="zh-CN" altLang="zh-CN" noProof="1"/>
          </a:p>
        </p:txBody>
      </p:sp>
    </p:spTree>
    <p:extLst>
      <p:ext uri="{BB962C8B-B14F-4D97-AF65-F5344CB8AC3E}">
        <p14:creationId xmlns:p14="http://schemas.microsoft.com/office/powerpoint/2010/main" val="3725700464"/>
      </p:ext>
    </p:extLst>
  </p:cSld>
  <p:clrMapOvr>
    <a:masterClrMapping/>
  </p:clrMapOvr>
  <p:transition/>
  <p:timing/>
</p:sldLayout>
</file>

<file path=ppt/slideLayouts/slideLayout1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eaLnBrk="1" hangingPunct="1"/>
            <a:fld id="{9A0DB2DC-4C9A-4742-B13C-FB6460FD3503}" type="slidenum">
              <a:rPr lang="en-US" altLang="zh-CN">
                <a:solidFill>
                  <a:srgbClr val="000000"/>
                </a:solidFill>
              </a:rPr>
              <a:pPr eaLnBrk="1" hangingPunct="1"/>
              <a:t>‹#›</a:t>
            </a:fld>
            <a:endParaRPr lang="en-US" altLang="zh-CN">
              <a:solidFill>
                <a:srgbClr val="000000"/>
              </a:solidFill>
            </a:endParaRPr>
          </a:p>
        </p:txBody>
      </p:sp>
    </p:spTree>
    <p:extLst>
      <p:ext uri="{BB962C8B-B14F-4D97-AF65-F5344CB8AC3E}">
        <p14:creationId xmlns:p14="http://schemas.microsoft.com/office/powerpoint/2010/main" val="737826635"/>
      </p:ext>
    </p:extLst>
  </p:cSld>
  <p:clrMapOvr>
    <a:masterClrMapping/>
  </p:clrMapOvr>
  <p:transition/>
  <p:timing/>
</p:sldLayout>
</file>

<file path=ppt/slideLayouts/slideLayout1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eaLnBrk="1" hangingPunct="1"/>
            <a:fld id="{9A0DB2DC-4C9A-4742-B13C-FB6460FD3503}" type="slidenum">
              <a:rPr lang="en-US" altLang="zh-CN">
                <a:solidFill>
                  <a:srgbClr val="000000"/>
                </a:solidFill>
              </a:rPr>
              <a:pPr eaLnBrk="1" hangingPunct="1"/>
              <a:t>‹#›</a:t>
            </a:fld>
            <a:endParaRPr lang="en-US" altLang="zh-CN">
              <a:solidFill>
                <a:srgbClr val="000000"/>
              </a:solidFill>
            </a:endParaRPr>
          </a:p>
        </p:txBody>
      </p:sp>
    </p:spTree>
    <p:extLst>
      <p:ext uri="{BB962C8B-B14F-4D97-AF65-F5344CB8AC3E}">
        <p14:creationId xmlns:p14="http://schemas.microsoft.com/office/powerpoint/2010/main" val="3546595803"/>
      </p:ext>
    </p:extLst>
  </p:cSld>
  <p:clrMapOvr>
    <a:masterClrMapping/>
  </p:clrMapOvr>
  <p:transition/>
  <p:timing/>
</p:sldLayout>
</file>

<file path=ppt/slideLayouts/slideLayout1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709753"/>
            <a:ext cx="78867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eaLnBrk="1" hangingPunct="1"/>
            <a:fld id="{9A0DB2DC-4C9A-4742-B13C-FB6460FD3503}" type="slidenum">
              <a:rPr lang="en-US" altLang="zh-CN">
                <a:solidFill>
                  <a:srgbClr val="000000"/>
                </a:solidFill>
              </a:rPr>
              <a:pPr eaLnBrk="1" hangingPunct="1"/>
              <a:t>‹#›</a:t>
            </a:fld>
            <a:endParaRPr lang="en-US" altLang="zh-CN">
              <a:solidFill>
                <a:srgbClr val="000000"/>
              </a:solidFill>
            </a:endParaRPr>
          </a:p>
        </p:txBody>
      </p:sp>
    </p:spTree>
    <p:extLst>
      <p:ext uri="{BB962C8B-B14F-4D97-AF65-F5344CB8AC3E}">
        <p14:creationId xmlns:p14="http://schemas.microsoft.com/office/powerpoint/2010/main" val="2869294925"/>
      </p:ext>
    </p:extLst>
  </p:cSld>
  <p:clrMapOvr>
    <a:masterClrMapping/>
  </p:clrMapOvr>
  <p:transition/>
  <p:timing/>
</p:sldLayout>
</file>

<file path=ppt/slideLayouts/slideLayout1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1"/>
            <a:ext cx="4038600"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1"/>
            <a:ext cx="4038600"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eaLnBrk="1" hangingPunct="1"/>
            <a:fld id="{9A0DB2DC-4C9A-4742-B13C-FB6460FD3503}" type="slidenum">
              <a:rPr lang="en-US" altLang="zh-CN">
                <a:solidFill>
                  <a:srgbClr val="000000"/>
                </a:solidFill>
              </a:rPr>
              <a:pPr eaLnBrk="1" hangingPunct="1"/>
              <a:t>‹#›</a:t>
            </a:fld>
            <a:endParaRPr lang="en-US" altLang="zh-CN">
              <a:solidFill>
                <a:srgbClr val="000000"/>
              </a:solidFill>
            </a:endParaRPr>
          </a:p>
        </p:txBody>
      </p:sp>
    </p:spTree>
    <p:extLst>
      <p:ext uri="{BB962C8B-B14F-4D97-AF65-F5344CB8AC3E}">
        <p14:creationId xmlns:p14="http://schemas.microsoft.com/office/powerpoint/2010/main" val="914625064"/>
      </p:ext>
    </p:extLst>
  </p:cSld>
  <p:clrMapOvr>
    <a:masterClrMapping/>
  </p:clrMapOvr>
  <p:transition/>
  <p:timing/>
</p:sldLayout>
</file>

<file path=ppt/slideLayouts/slideLayout1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60"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60"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a:defRPr/>
            </a:pPr>
            <a:endParaRPr lang="en-US" altLang="zh-CN">
              <a:solidFill>
                <a:srgbClr val="000000"/>
              </a:solidFill>
            </a:endParaRPr>
          </a:p>
        </p:txBody>
      </p:sp>
      <p:sp>
        <p:nvSpPr>
          <p:cNvPr id="8" name="页脚占位符 7"/>
          <p:cNvSpPr>
            <a:spLocks noGrp="1"/>
          </p:cNvSpPr>
          <p:nvPr>
            <p:ph type="ftr" sz="quarter" idx="11"/>
          </p:nvPr>
        </p:nvSpPr>
        <p:spPr/>
        <p:txBody>
          <a:bodyPr/>
          <a:lstStyle/>
          <a:p>
            <a:pPr>
              <a:defRPr/>
            </a:pPr>
            <a:endParaRPr lang="en-US" altLang="zh-CN">
              <a:solidFill>
                <a:srgbClr val="000000"/>
              </a:solidFill>
            </a:endParaRPr>
          </a:p>
        </p:txBody>
      </p:sp>
      <p:sp>
        <p:nvSpPr>
          <p:cNvPr id="9" name="灯片编号占位符 8"/>
          <p:cNvSpPr>
            <a:spLocks noGrp="1"/>
          </p:cNvSpPr>
          <p:nvPr>
            <p:ph type="sldNum" sz="quarter" idx="12"/>
          </p:nvPr>
        </p:nvSpPr>
        <p:spPr/>
        <p:txBody>
          <a:bodyPr/>
          <a:lstStyle/>
          <a:p>
            <a:pPr eaLnBrk="1" hangingPunct="1"/>
            <a:fld id="{9A0DB2DC-4C9A-4742-B13C-FB6460FD3503}" type="slidenum">
              <a:rPr lang="en-US" altLang="zh-CN">
                <a:solidFill>
                  <a:srgbClr val="000000"/>
                </a:solidFill>
              </a:rPr>
              <a:pPr eaLnBrk="1" hangingPunct="1"/>
              <a:t>‹#›</a:t>
            </a:fld>
            <a:endParaRPr lang="en-US" altLang="zh-CN">
              <a:solidFill>
                <a:srgbClr val="000000"/>
              </a:solidFill>
            </a:endParaRPr>
          </a:p>
        </p:txBody>
      </p:sp>
    </p:spTree>
    <p:extLst>
      <p:ext uri="{BB962C8B-B14F-4D97-AF65-F5344CB8AC3E}">
        <p14:creationId xmlns:p14="http://schemas.microsoft.com/office/powerpoint/2010/main" val="1921506420"/>
      </p:ext>
    </p:extLst>
  </p:cSld>
  <p:clrMapOvr>
    <a:masterClrMapping/>
  </p:clrMapOvr>
  <p:transition/>
  <p:timing/>
</p:sldLayout>
</file>

<file path=ppt/slideLayouts/slideLayout1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a:defRPr/>
            </a:pPr>
            <a:endParaRPr lang="en-US" altLang="zh-CN">
              <a:solidFill>
                <a:srgbClr val="000000"/>
              </a:solidFill>
            </a:endParaRPr>
          </a:p>
        </p:txBody>
      </p:sp>
      <p:sp>
        <p:nvSpPr>
          <p:cNvPr id="4" name="页脚占位符 3"/>
          <p:cNvSpPr>
            <a:spLocks noGrp="1"/>
          </p:cNvSpPr>
          <p:nvPr>
            <p:ph type="ftr" sz="quarter" idx="11"/>
          </p:nvPr>
        </p:nvSpPr>
        <p:spPr/>
        <p:txBody>
          <a:bodyPr/>
          <a:lstStyle/>
          <a:p>
            <a:pPr>
              <a:defRPr/>
            </a:pPr>
            <a:endParaRPr lang="en-US" altLang="zh-CN">
              <a:solidFill>
                <a:srgbClr val="000000"/>
              </a:solidFill>
            </a:endParaRPr>
          </a:p>
        </p:txBody>
      </p:sp>
      <p:sp>
        <p:nvSpPr>
          <p:cNvPr id="5" name="灯片编号占位符 4"/>
          <p:cNvSpPr>
            <a:spLocks noGrp="1"/>
          </p:cNvSpPr>
          <p:nvPr>
            <p:ph type="sldNum" sz="quarter" idx="12"/>
          </p:nvPr>
        </p:nvSpPr>
        <p:spPr/>
        <p:txBody>
          <a:bodyPr/>
          <a:lstStyle/>
          <a:p>
            <a:pPr eaLnBrk="1" hangingPunct="1"/>
            <a:fld id="{9A0DB2DC-4C9A-4742-B13C-FB6460FD3503}" type="slidenum">
              <a:rPr lang="en-US" altLang="zh-CN">
                <a:solidFill>
                  <a:srgbClr val="000000"/>
                </a:solidFill>
              </a:rPr>
              <a:pPr eaLnBrk="1" hangingPunct="1"/>
              <a:t>‹#›</a:t>
            </a:fld>
            <a:endParaRPr lang="en-US" altLang="zh-CN">
              <a:solidFill>
                <a:srgbClr val="000000"/>
              </a:solidFill>
            </a:endParaRPr>
          </a:p>
        </p:txBody>
      </p:sp>
    </p:spTree>
    <p:extLst>
      <p:ext uri="{BB962C8B-B14F-4D97-AF65-F5344CB8AC3E}">
        <p14:creationId xmlns:p14="http://schemas.microsoft.com/office/powerpoint/2010/main" val="292650549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298450" y="228600"/>
            <a:ext cx="8540750" cy="1143000"/>
          </a:xfrm>
        </p:spPr>
        <p:txBody>
          <a:bodyPr/>
          <a:lstStyle/>
          <a:p>
            <a:r>
              <a:rPr lang="zh-CN" altLang="en-US" noProof="1"/>
              <a:t>单击此处编辑母版标题样式</a:t>
            </a:r>
          </a:p>
        </p:txBody>
      </p:sp>
      <p:sp>
        <p:nvSpPr>
          <p:cNvPr id="3" name="内容占位符 2"/>
          <p:cNvSpPr>
            <a:spLocks noGrp="1"/>
          </p:cNvSpPr>
          <p:nvPr>
            <p:ph idx="1"/>
          </p:nvPr>
        </p:nvSpPr>
        <p:spPr>
          <a:xfrm>
            <a:off x="609600" y="1600215"/>
            <a:ext cx="8153400" cy="449897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灯片编号占位符 1275"/>
          <p:cNvSpPr>
            <a:spLocks noGrp="1" noChangeArrowheads="1"/>
          </p:cNvSpPr>
          <p:nvPr>
            <p:ph type="sldNum" sz="quarter" idx="10"/>
          </p:nvPr>
        </p:nvSpPr>
        <p:spPr/>
        <p:txBody>
          <a:bodyPr/>
          <a:lstStyle>
            <a:lvl1pPr>
              <a:defRPr/>
            </a:lvl1pPr>
          </a:lstStyle>
          <a:p>
            <a:fld id="{7D0DBBDA-9A5B-4E0E-B087-A111E7C53576}" type="slidenum">
              <a:rPr lang="en-US" altLang="en-US"/>
              <a:t>‹#›</a:t>
            </a:fld>
            <a:endParaRPr lang="en-US" altLang="en-US">
              <a:ea typeface="黑体" pitchFamily="49" charset="-122"/>
            </a:endParaRPr>
          </a:p>
        </p:txBody>
      </p:sp>
      <p:sp>
        <p:nvSpPr>
          <p:cNvPr id="5" name="日期占位符 1273"/>
          <p:cNvSpPr>
            <a:spLocks noGrp="1" noChangeArrowheads="1"/>
          </p:cNvSpPr>
          <p:nvPr>
            <p:ph type="dt" sz="half" idx="11"/>
          </p:nvPr>
        </p:nvSpPr>
        <p:spPr/>
        <p:txBody>
          <a:bodyPr/>
          <a:lstStyle>
            <a:lvl1pPr>
              <a:defRPr/>
            </a:lvl1pPr>
          </a:lstStyle>
          <a:p>
            <a:endParaRPr lang="en-US" altLang="en-US"/>
          </a:p>
        </p:txBody>
      </p:sp>
      <p:sp>
        <p:nvSpPr>
          <p:cNvPr id="6" name="页脚占位符 1274"/>
          <p:cNvSpPr>
            <a:spLocks noGrp="1" noChangeArrowheads="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475699994"/>
      </p:ext>
    </p:extLst>
  </p:cSld>
  <p:clrMapOvr>
    <a:masterClrMapping/>
  </p:clrMapOvr>
  <p:transition>
    <p:blinds dir="vert"/>
  </p:transition>
  <p:timing/>
</p:sldLayout>
</file>

<file path=ppt/slideLayouts/slideLayout1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pPr>
              <a:defRPr/>
            </a:pPr>
            <a:endParaRPr lang="en-US" altLang="zh-CN">
              <a:solidFill>
                <a:srgbClr val="000000"/>
              </a:solidFill>
            </a:endParaRPr>
          </a:p>
        </p:txBody>
      </p:sp>
      <p:sp>
        <p:nvSpPr>
          <p:cNvPr id="3" name="页脚占位符 2"/>
          <p:cNvSpPr>
            <a:spLocks noGrp="1"/>
          </p:cNvSpPr>
          <p:nvPr>
            <p:ph type="ftr" sz="quarter" idx="11"/>
          </p:nvPr>
        </p:nvSpPr>
        <p:spPr/>
        <p:txBody>
          <a:bodyPr/>
          <a:lstStyle/>
          <a:p>
            <a:pPr>
              <a:defRPr/>
            </a:pPr>
            <a:endParaRPr lang="en-US" altLang="zh-CN">
              <a:solidFill>
                <a:srgbClr val="000000"/>
              </a:solidFill>
            </a:endParaRPr>
          </a:p>
        </p:txBody>
      </p:sp>
      <p:sp>
        <p:nvSpPr>
          <p:cNvPr id="4" name="灯片编号占位符 3"/>
          <p:cNvSpPr>
            <a:spLocks noGrp="1"/>
          </p:cNvSpPr>
          <p:nvPr>
            <p:ph type="sldNum" sz="quarter" idx="12"/>
          </p:nvPr>
        </p:nvSpPr>
        <p:spPr/>
        <p:txBody>
          <a:bodyPr/>
          <a:lstStyle/>
          <a:p>
            <a:pPr eaLnBrk="1" hangingPunct="1"/>
            <a:fld id="{9A0DB2DC-4C9A-4742-B13C-FB6460FD3503}" type="slidenum">
              <a:rPr lang="en-US" altLang="zh-CN">
                <a:solidFill>
                  <a:srgbClr val="000000"/>
                </a:solidFill>
              </a:rPr>
              <a:pPr eaLnBrk="1" hangingPunct="1"/>
              <a:t>‹#›</a:t>
            </a:fld>
            <a:endParaRPr lang="en-US" altLang="zh-CN">
              <a:solidFill>
                <a:srgbClr val="000000"/>
              </a:solidFill>
            </a:endParaRPr>
          </a:p>
        </p:txBody>
      </p:sp>
    </p:spTree>
    <p:extLst>
      <p:ext uri="{BB962C8B-B14F-4D97-AF65-F5344CB8AC3E}">
        <p14:creationId xmlns:p14="http://schemas.microsoft.com/office/powerpoint/2010/main" val="3360929687"/>
      </p:ext>
    </p:extLst>
  </p:cSld>
  <p:clrMapOvr>
    <a:masterClrMapping/>
  </p:clrMapOvr>
  <p:transition/>
  <p:timing/>
</p:sldLayout>
</file>

<file path=ppt/slideLayouts/slideLayout1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30260" y="457200"/>
            <a:ext cx="2949575"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4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60" y="2057403"/>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eaLnBrk="1" hangingPunct="1"/>
            <a:fld id="{9A0DB2DC-4C9A-4742-B13C-FB6460FD3503}" type="slidenum">
              <a:rPr lang="en-US" altLang="zh-CN">
                <a:solidFill>
                  <a:srgbClr val="000000"/>
                </a:solidFill>
              </a:rPr>
              <a:pPr eaLnBrk="1" hangingPunct="1"/>
              <a:t>‹#›</a:t>
            </a:fld>
            <a:endParaRPr lang="en-US" altLang="zh-CN">
              <a:solidFill>
                <a:srgbClr val="000000"/>
              </a:solidFill>
            </a:endParaRPr>
          </a:p>
        </p:txBody>
      </p:sp>
    </p:spTree>
    <p:extLst>
      <p:ext uri="{BB962C8B-B14F-4D97-AF65-F5344CB8AC3E}">
        <p14:creationId xmlns:p14="http://schemas.microsoft.com/office/powerpoint/2010/main" val="2017319957"/>
      </p:ext>
    </p:extLst>
  </p:cSld>
  <p:clrMapOvr>
    <a:masterClrMapping/>
  </p:clrMapOvr>
  <p:transition/>
  <p:timing/>
</p:sldLayout>
</file>

<file path=ppt/slideLayouts/slideLayout1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30260" y="457200"/>
            <a:ext cx="2949575"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40"/>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60" y="2057403"/>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eaLnBrk="1" hangingPunct="1"/>
            <a:fld id="{9A0DB2DC-4C9A-4742-B13C-FB6460FD3503}" type="slidenum">
              <a:rPr lang="en-US" altLang="zh-CN">
                <a:solidFill>
                  <a:srgbClr val="000000"/>
                </a:solidFill>
              </a:rPr>
              <a:pPr eaLnBrk="1" hangingPunct="1"/>
              <a:t>‹#›</a:t>
            </a:fld>
            <a:endParaRPr lang="en-US" altLang="zh-CN">
              <a:solidFill>
                <a:srgbClr val="000000"/>
              </a:solidFill>
            </a:endParaRPr>
          </a:p>
        </p:txBody>
      </p:sp>
    </p:spTree>
    <p:extLst>
      <p:ext uri="{BB962C8B-B14F-4D97-AF65-F5344CB8AC3E}">
        <p14:creationId xmlns:p14="http://schemas.microsoft.com/office/powerpoint/2010/main" val="1393637987"/>
      </p:ext>
    </p:extLst>
  </p:cSld>
  <p:clrMapOvr>
    <a:masterClrMapping/>
  </p:clrMapOvr>
  <p:transition/>
  <p:timing/>
</p:sldLayout>
</file>

<file path=ppt/slideLayouts/slideLayout1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eaLnBrk="1" hangingPunct="1"/>
            <a:fld id="{9A0DB2DC-4C9A-4742-B13C-FB6460FD3503}" type="slidenum">
              <a:rPr lang="en-US" altLang="zh-CN">
                <a:solidFill>
                  <a:srgbClr val="000000"/>
                </a:solidFill>
              </a:rPr>
              <a:pPr eaLnBrk="1" hangingPunct="1"/>
              <a:t>‹#›</a:t>
            </a:fld>
            <a:endParaRPr lang="en-US" altLang="zh-CN">
              <a:solidFill>
                <a:srgbClr val="000000"/>
              </a:solidFill>
            </a:endParaRPr>
          </a:p>
        </p:txBody>
      </p:sp>
    </p:spTree>
    <p:extLst>
      <p:ext uri="{BB962C8B-B14F-4D97-AF65-F5344CB8AC3E}">
        <p14:creationId xmlns:p14="http://schemas.microsoft.com/office/powerpoint/2010/main" val="2964411093"/>
      </p:ext>
    </p:extLst>
  </p:cSld>
  <p:clrMapOvr>
    <a:masterClrMapping/>
  </p:clrMapOvr>
  <p:transition/>
  <p:timing/>
</p:sldLayout>
</file>

<file path=ppt/slideLayouts/slideLayout1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eaLnBrk="1" hangingPunct="1"/>
            <a:fld id="{9A0DB2DC-4C9A-4742-B13C-FB6460FD3503}" type="slidenum">
              <a:rPr lang="en-US" altLang="zh-CN">
                <a:solidFill>
                  <a:srgbClr val="000000"/>
                </a:solidFill>
              </a:rPr>
              <a:pPr eaLnBrk="1" hangingPunct="1"/>
              <a:t>‹#›</a:t>
            </a:fld>
            <a:endParaRPr lang="en-US" altLang="zh-CN">
              <a:solidFill>
                <a:srgbClr val="000000"/>
              </a:solidFill>
            </a:endParaRPr>
          </a:p>
        </p:txBody>
      </p:sp>
    </p:spTree>
    <p:extLst>
      <p:ext uri="{BB962C8B-B14F-4D97-AF65-F5344CB8AC3E}">
        <p14:creationId xmlns:p14="http://schemas.microsoft.com/office/powerpoint/2010/main" val="1234938174"/>
      </p:ext>
    </p:extLst>
  </p:cSld>
  <p:clrMapOvr>
    <a:masterClrMapping/>
  </p:clrMapOvr>
  <p:transition/>
  <p:timing/>
</p:sldLayout>
</file>

<file path=ppt/slideLayouts/slideLayout1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298450" y="228600"/>
            <a:ext cx="8540750" cy="1143000"/>
          </a:xfrm>
        </p:spPr>
        <p:txBody>
          <a:bodyPr/>
          <a:lstStyle/>
          <a:p>
            <a:r>
              <a:rPr lang="zh-CN" altLang="en-US" noProof="1"/>
              <a:t>单击此处编辑母版标题样式</a:t>
            </a:r>
          </a:p>
        </p:txBody>
      </p:sp>
      <p:sp>
        <p:nvSpPr>
          <p:cNvPr id="3" name="内容占位符 2"/>
          <p:cNvSpPr>
            <a:spLocks noGrp="1"/>
          </p:cNvSpPr>
          <p:nvPr>
            <p:ph idx="1"/>
          </p:nvPr>
        </p:nvSpPr>
        <p:spPr>
          <a:xfrm>
            <a:off x="609600" y="1600200"/>
            <a:ext cx="8153400" cy="449897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灯片编号占位符 1275"/>
          <p:cNvSpPr>
            <a:spLocks noGrp="1" noChangeArrowheads="1"/>
          </p:cNvSpPr>
          <p:nvPr>
            <p:ph type="sldNum" sz="quarter" idx="10"/>
          </p:nvPr>
        </p:nvSpPr>
        <p:spPr/>
        <p:txBody>
          <a:bodyPr/>
          <a:lstStyle>
            <a:lvl1pPr>
              <a:defRPr/>
            </a:lvl1pPr>
          </a:lstStyle>
          <a:p>
            <a:fld id="{7D0DBBDA-9A5B-4E0E-B087-A111E7C53576}" type="slidenum">
              <a:rPr lang="en-US" altLang="en-US">
                <a:solidFill>
                  <a:srgbClr val="000000"/>
                </a:solidFill>
              </a:rPr>
              <a:t>‹#›</a:t>
            </a:fld>
            <a:endParaRPr lang="en-US" altLang="en-US">
              <a:solidFill>
                <a:srgbClr val="000000"/>
              </a:solidFill>
            </a:endParaRPr>
          </a:p>
        </p:txBody>
      </p:sp>
      <p:sp>
        <p:nvSpPr>
          <p:cNvPr id="5" name="日期占位符 1273"/>
          <p:cNvSpPr>
            <a:spLocks noGrp="1" noChangeArrowheads="1"/>
          </p:cNvSpPr>
          <p:nvPr>
            <p:ph type="dt" sz="half" idx="11"/>
          </p:nvPr>
        </p:nvSpPr>
        <p:spPr/>
        <p:txBody>
          <a:bodyPr/>
          <a:lstStyle>
            <a:lvl1pPr>
              <a:defRPr/>
            </a:lvl1pPr>
          </a:lstStyle>
          <a:p>
            <a:endParaRPr lang="en-US" altLang="en-US">
              <a:solidFill>
                <a:srgbClr val="000000"/>
              </a:solidFill>
            </a:endParaRPr>
          </a:p>
        </p:txBody>
      </p:sp>
      <p:sp>
        <p:nvSpPr>
          <p:cNvPr id="6" name="页脚占位符 1274"/>
          <p:cNvSpPr>
            <a:spLocks noGrp="1" noChangeArrowheads="1"/>
          </p:cNvSpPr>
          <p:nvPr>
            <p:ph type="ftr" sz="quarter"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1400993003"/>
      </p:ext>
    </p:extLst>
  </p:cSld>
  <p:clrMapOvr>
    <a:masterClrMapping/>
  </p:clrMapOvr>
  <p:transition>
    <p:blinds dir="vert"/>
  </p:transition>
  <p:timing/>
</p:sldLayout>
</file>

<file path=ppt/slideLayouts/slideLayout1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灯片编号占位符 1275"/>
          <p:cNvSpPr>
            <a:spLocks noGrp="1" noChangeArrowheads="1"/>
          </p:cNvSpPr>
          <p:nvPr>
            <p:ph type="sldNum" sz="quarter" idx="10"/>
          </p:nvPr>
        </p:nvSpPr>
        <p:spPr/>
        <p:txBody>
          <a:bodyPr/>
          <a:lstStyle>
            <a:lvl1pPr>
              <a:defRPr/>
            </a:lvl1pPr>
          </a:lstStyle>
          <a:p>
            <a:fld id="{EB1A7917-2DC3-4BAC-8531-B7AB00FAD055}" type="slidenum">
              <a:rPr lang="en-US" altLang="en-US">
                <a:solidFill>
                  <a:srgbClr val="000000"/>
                </a:solidFill>
              </a:rPr>
              <a:t>‹#›</a:t>
            </a:fld>
            <a:endParaRPr lang="en-US" altLang="en-US">
              <a:solidFill>
                <a:srgbClr val="000000"/>
              </a:solidFill>
            </a:endParaRPr>
          </a:p>
        </p:txBody>
      </p:sp>
      <p:sp>
        <p:nvSpPr>
          <p:cNvPr id="5" name="日期占位符 1273"/>
          <p:cNvSpPr>
            <a:spLocks noGrp="1" noChangeArrowheads="1"/>
          </p:cNvSpPr>
          <p:nvPr>
            <p:ph type="dt" sz="half" idx="11"/>
          </p:nvPr>
        </p:nvSpPr>
        <p:spPr/>
        <p:txBody>
          <a:bodyPr/>
          <a:lstStyle>
            <a:lvl1pPr>
              <a:defRPr/>
            </a:lvl1pPr>
          </a:lstStyle>
          <a:p>
            <a:endParaRPr lang="en-US" altLang="en-US">
              <a:solidFill>
                <a:srgbClr val="000000"/>
              </a:solidFill>
            </a:endParaRPr>
          </a:p>
        </p:txBody>
      </p:sp>
      <p:sp>
        <p:nvSpPr>
          <p:cNvPr id="6" name="页脚占位符 1274"/>
          <p:cNvSpPr>
            <a:spLocks noGrp="1" noChangeArrowheads="1"/>
          </p:cNvSpPr>
          <p:nvPr>
            <p:ph type="ftr" sz="quarter"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4124045460"/>
      </p:ext>
    </p:extLst>
  </p:cSld>
  <p:clrMapOvr>
    <a:masterClrMapping/>
  </p:clrMapOvr>
  <p:transition>
    <p:blinds dir="vert"/>
  </p:transition>
  <p:timing/>
</p:sldLayout>
</file>

<file path=ppt/slideLayouts/slideLayout1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298450" y="228600"/>
            <a:ext cx="8540750" cy="1143000"/>
          </a:xfrm>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3995166" cy="449897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767834" y="1600200"/>
            <a:ext cx="3995166" cy="449897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灯片编号占位符 1275"/>
          <p:cNvSpPr>
            <a:spLocks noGrp="1" noChangeArrowheads="1"/>
          </p:cNvSpPr>
          <p:nvPr>
            <p:ph type="sldNum" sz="quarter" idx="10"/>
          </p:nvPr>
        </p:nvSpPr>
        <p:spPr/>
        <p:txBody>
          <a:bodyPr/>
          <a:lstStyle>
            <a:lvl1pPr>
              <a:defRPr/>
            </a:lvl1pPr>
          </a:lstStyle>
          <a:p>
            <a:fld id="{BC9C264F-B363-49F1-9FD2-1DE2CC232181}" type="slidenum">
              <a:rPr lang="en-US" altLang="en-US">
                <a:solidFill>
                  <a:srgbClr val="000000"/>
                </a:solidFill>
              </a:rPr>
              <a:t>‹#›</a:t>
            </a:fld>
            <a:endParaRPr lang="en-US" altLang="en-US">
              <a:solidFill>
                <a:srgbClr val="000000"/>
              </a:solidFill>
            </a:endParaRPr>
          </a:p>
        </p:txBody>
      </p:sp>
      <p:sp>
        <p:nvSpPr>
          <p:cNvPr id="6" name="日期占位符 1273"/>
          <p:cNvSpPr>
            <a:spLocks noGrp="1" noChangeArrowheads="1"/>
          </p:cNvSpPr>
          <p:nvPr>
            <p:ph type="dt" sz="half" idx="11"/>
          </p:nvPr>
        </p:nvSpPr>
        <p:spPr/>
        <p:txBody>
          <a:bodyPr/>
          <a:lstStyle>
            <a:lvl1pPr>
              <a:defRPr/>
            </a:lvl1pPr>
          </a:lstStyle>
          <a:p>
            <a:endParaRPr lang="en-US" altLang="en-US">
              <a:solidFill>
                <a:srgbClr val="000000"/>
              </a:solidFill>
            </a:endParaRPr>
          </a:p>
        </p:txBody>
      </p:sp>
      <p:sp>
        <p:nvSpPr>
          <p:cNvPr id="7" name="页脚占位符 1274"/>
          <p:cNvSpPr>
            <a:spLocks noGrp="1" noChangeArrowheads="1"/>
          </p:cNvSpPr>
          <p:nvPr>
            <p:ph type="ftr" sz="quarter"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2066003886"/>
      </p:ext>
    </p:extLst>
  </p:cSld>
  <p:clrMapOvr>
    <a:masterClrMapping/>
  </p:clrMapOvr>
  <p:transition>
    <p:blinds dir="vert"/>
  </p:transition>
  <p:timing/>
</p:sldLayout>
</file>

<file path=ppt/slideLayouts/slideLayout1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灯片编号占位符 1275"/>
          <p:cNvSpPr>
            <a:spLocks noGrp="1" noChangeArrowheads="1"/>
          </p:cNvSpPr>
          <p:nvPr>
            <p:ph type="sldNum" sz="quarter" idx="10"/>
          </p:nvPr>
        </p:nvSpPr>
        <p:spPr/>
        <p:txBody>
          <a:bodyPr/>
          <a:lstStyle>
            <a:lvl1pPr>
              <a:defRPr/>
            </a:lvl1pPr>
          </a:lstStyle>
          <a:p>
            <a:fld id="{E9E7A92A-20BE-40CF-9D31-1BA99DF49AEA}" type="slidenum">
              <a:rPr lang="en-US" altLang="en-US">
                <a:solidFill>
                  <a:srgbClr val="000000"/>
                </a:solidFill>
              </a:rPr>
              <a:t>‹#›</a:t>
            </a:fld>
            <a:endParaRPr lang="en-US" altLang="en-US">
              <a:solidFill>
                <a:srgbClr val="000000"/>
              </a:solidFill>
            </a:endParaRPr>
          </a:p>
        </p:txBody>
      </p:sp>
      <p:sp>
        <p:nvSpPr>
          <p:cNvPr id="8" name="日期占位符 1273"/>
          <p:cNvSpPr>
            <a:spLocks noGrp="1" noChangeArrowheads="1"/>
          </p:cNvSpPr>
          <p:nvPr>
            <p:ph type="dt" sz="half" idx="11"/>
          </p:nvPr>
        </p:nvSpPr>
        <p:spPr/>
        <p:txBody>
          <a:bodyPr/>
          <a:lstStyle>
            <a:lvl1pPr>
              <a:defRPr/>
            </a:lvl1pPr>
          </a:lstStyle>
          <a:p>
            <a:endParaRPr lang="en-US" altLang="en-US">
              <a:solidFill>
                <a:srgbClr val="000000"/>
              </a:solidFill>
            </a:endParaRPr>
          </a:p>
        </p:txBody>
      </p:sp>
      <p:sp>
        <p:nvSpPr>
          <p:cNvPr id="9" name="页脚占位符 1274"/>
          <p:cNvSpPr>
            <a:spLocks noGrp="1" noChangeArrowheads="1"/>
          </p:cNvSpPr>
          <p:nvPr>
            <p:ph type="ftr" sz="quarter"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1882710936"/>
      </p:ext>
    </p:extLst>
  </p:cSld>
  <p:clrMapOvr>
    <a:masterClrMapping/>
  </p:clrMapOvr>
  <p:transition>
    <p:blinds dir="vert"/>
  </p:transition>
  <p:timing/>
</p:sldLayout>
</file>

<file path=ppt/slideLayouts/slideLayout1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298450" y="228600"/>
            <a:ext cx="8540750" cy="1143000"/>
          </a:xfrm>
        </p:spPr>
        <p:txBody>
          <a:bodyPr/>
          <a:lstStyle/>
          <a:p>
            <a:r>
              <a:rPr lang="zh-CN" altLang="en-US" noProof="1"/>
              <a:t>单击此处编辑母版标题样式</a:t>
            </a:r>
          </a:p>
        </p:txBody>
      </p:sp>
      <p:sp>
        <p:nvSpPr>
          <p:cNvPr id="3" name="灯片编号占位符 1275"/>
          <p:cNvSpPr>
            <a:spLocks noGrp="1" noChangeArrowheads="1"/>
          </p:cNvSpPr>
          <p:nvPr>
            <p:ph type="sldNum" sz="quarter" idx="10"/>
          </p:nvPr>
        </p:nvSpPr>
        <p:spPr/>
        <p:txBody>
          <a:bodyPr/>
          <a:lstStyle>
            <a:lvl1pPr>
              <a:defRPr/>
            </a:lvl1pPr>
          </a:lstStyle>
          <a:p>
            <a:fld id="{1D8E594C-EFC5-4BD1-BA75-56F76C9CB83D}" type="slidenum">
              <a:rPr lang="en-US" altLang="en-US">
                <a:solidFill>
                  <a:srgbClr val="000000"/>
                </a:solidFill>
              </a:rPr>
              <a:t>‹#›</a:t>
            </a:fld>
            <a:endParaRPr lang="en-US" altLang="en-US">
              <a:solidFill>
                <a:srgbClr val="000000"/>
              </a:solidFill>
            </a:endParaRPr>
          </a:p>
        </p:txBody>
      </p:sp>
      <p:sp>
        <p:nvSpPr>
          <p:cNvPr id="4" name="日期占位符 1273"/>
          <p:cNvSpPr>
            <a:spLocks noGrp="1" noChangeArrowheads="1"/>
          </p:cNvSpPr>
          <p:nvPr>
            <p:ph type="dt" sz="half" idx="11"/>
          </p:nvPr>
        </p:nvSpPr>
        <p:spPr/>
        <p:txBody>
          <a:bodyPr/>
          <a:lstStyle>
            <a:lvl1pPr>
              <a:defRPr/>
            </a:lvl1pPr>
          </a:lstStyle>
          <a:p>
            <a:endParaRPr lang="en-US" altLang="en-US">
              <a:solidFill>
                <a:srgbClr val="000000"/>
              </a:solidFill>
            </a:endParaRPr>
          </a:p>
        </p:txBody>
      </p:sp>
      <p:sp>
        <p:nvSpPr>
          <p:cNvPr id="5" name="页脚占位符 1274"/>
          <p:cNvSpPr>
            <a:spLocks noGrp="1" noChangeArrowheads="1"/>
          </p:cNvSpPr>
          <p:nvPr>
            <p:ph type="ftr" sz="quarter"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57990135"/>
      </p:ext>
    </p:extLst>
  </p:cSld>
  <p:clrMapOvr>
    <a:masterClrMapping/>
  </p:clrMapOvr>
  <p:transition>
    <p:blinds dir="vert"/>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709753"/>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灯片编号占位符 1275"/>
          <p:cNvSpPr>
            <a:spLocks noGrp="1" noChangeArrowheads="1"/>
          </p:cNvSpPr>
          <p:nvPr>
            <p:ph type="sldNum" sz="quarter" idx="10"/>
          </p:nvPr>
        </p:nvSpPr>
        <p:spPr/>
        <p:txBody>
          <a:bodyPr/>
          <a:lstStyle>
            <a:lvl1pPr>
              <a:defRPr/>
            </a:lvl1pPr>
          </a:lstStyle>
          <a:p>
            <a:fld id="{EB1A7917-2DC3-4BAC-8531-B7AB00FAD055}" type="slidenum">
              <a:rPr lang="en-US" altLang="en-US"/>
              <a:t>‹#›</a:t>
            </a:fld>
            <a:endParaRPr lang="en-US" altLang="en-US">
              <a:ea typeface="黑体" pitchFamily="49" charset="-122"/>
            </a:endParaRPr>
          </a:p>
        </p:txBody>
      </p:sp>
      <p:sp>
        <p:nvSpPr>
          <p:cNvPr id="5" name="日期占位符 1273"/>
          <p:cNvSpPr>
            <a:spLocks noGrp="1" noChangeArrowheads="1"/>
          </p:cNvSpPr>
          <p:nvPr>
            <p:ph type="dt" sz="half" idx="11"/>
          </p:nvPr>
        </p:nvSpPr>
        <p:spPr/>
        <p:txBody>
          <a:bodyPr/>
          <a:lstStyle>
            <a:lvl1pPr>
              <a:defRPr/>
            </a:lvl1pPr>
          </a:lstStyle>
          <a:p>
            <a:endParaRPr lang="en-US" altLang="en-US"/>
          </a:p>
        </p:txBody>
      </p:sp>
      <p:sp>
        <p:nvSpPr>
          <p:cNvPr id="6" name="页脚占位符 1274"/>
          <p:cNvSpPr>
            <a:spLocks noGrp="1" noChangeArrowheads="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080824811"/>
      </p:ext>
    </p:extLst>
  </p:cSld>
  <p:clrMapOvr>
    <a:masterClrMapping/>
  </p:clrMapOvr>
  <p:transition>
    <p:blinds dir="vert"/>
  </p:transition>
  <p:timing/>
</p:sldLayout>
</file>

<file path=ppt/slideLayouts/slideLayout1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273"/>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3" name="页脚占位符 1274"/>
          <p:cNvSpPr>
            <a:spLocks noGrp="1" noChangeArrowheads="1"/>
          </p:cNvSpPr>
          <p:nvPr>
            <p:ph type="ftr" sz="quarter" idx="11"/>
          </p:nvPr>
        </p:nvSpPr>
        <p:spPr/>
        <p:txBody>
          <a:bodyPr/>
          <a:lstStyle>
            <a:lvl1pPr>
              <a:defRPr/>
            </a:lvl1pPr>
          </a:lstStyle>
          <a:p>
            <a:endParaRPr lang="en-US" altLang="en-US">
              <a:solidFill>
                <a:srgbClr val="000000"/>
              </a:solidFill>
            </a:endParaRPr>
          </a:p>
        </p:txBody>
      </p:sp>
      <p:sp>
        <p:nvSpPr>
          <p:cNvPr id="4" name="灯片编号占位符 1275"/>
          <p:cNvSpPr>
            <a:spLocks noGrp="1" noChangeArrowheads="1"/>
          </p:cNvSpPr>
          <p:nvPr>
            <p:ph type="sldNum" sz="quarter" idx="12"/>
          </p:nvPr>
        </p:nvSpPr>
        <p:spPr/>
        <p:txBody>
          <a:bodyPr/>
          <a:lstStyle>
            <a:lvl1pPr>
              <a:defRPr/>
            </a:lvl1pPr>
          </a:lstStyle>
          <a:p>
            <a:fld id="{2E826840-5F84-49A4-97E8-F0077E68E4B0}"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3387082772"/>
      </p:ext>
    </p:extLst>
  </p:cSld>
  <p:clrMapOvr>
    <a:masterClrMapping/>
  </p:clrMapOvr>
  <p:transition>
    <p:blinds dir="vert"/>
  </p:transition>
  <p:timing/>
</p:sldLayout>
</file>

<file path=ppt/slideLayouts/slideLayout1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灯片编号占位符 1275"/>
          <p:cNvSpPr>
            <a:spLocks noGrp="1" noChangeArrowheads="1"/>
          </p:cNvSpPr>
          <p:nvPr>
            <p:ph type="sldNum" sz="quarter" idx="10"/>
          </p:nvPr>
        </p:nvSpPr>
        <p:spPr/>
        <p:txBody>
          <a:bodyPr/>
          <a:lstStyle>
            <a:lvl1pPr>
              <a:defRPr/>
            </a:lvl1pPr>
          </a:lstStyle>
          <a:p>
            <a:fld id="{B109A672-221D-4C05-8EF4-0068F760F347}" type="slidenum">
              <a:rPr lang="en-US" altLang="en-US">
                <a:solidFill>
                  <a:srgbClr val="000000"/>
                </a:solidFill>
              </a:rPr>
              <a:t>‹#›</a:t>
            </a:fld>
            <a:endParaRPr lang="en-US" altLang="en-US">
              <a:solidFill>
                <a:srgbClr val="000000"/>
              </a:solidFill>
            </a:endParaRPr>
          </a:p>
        </p:txBody>
      </p:sp>
      <p:sp>
        <p:nvSpPr>
          <p:cNvPr id="6" name="日期占位符 1273"/>
          <p:cNvSpPr>
            <a:spLocks noGrp="1" noChangeArrowheads="1"/>
          </p:cNvSpPr>
          <p:nvPr>
            <p:ph type="dt" sz="half" idx="11"/>
          </p:nvPr>
        </p:nvSpPr>
        <p:spPr/>
        <p:txBody>
          <a:bodyPr/>
          <a:lstStyle>
            <a:lvl1pPr>
              <a:defRPr/>
            </a:lvl1pPr>
          </a:lstStyle>
          <a:p>
            <a:endParaRPr lang="en-US" altLang="en-US">
              <a:solidFill>
                <a:srgbClr val="000000"/>
              </a:solidFill>
            </a:endParaRPr>
          </a:p>
        </p:txBody>
      </p:sp>
      <p:sp>
        <p:nvSpPr>
          <p:cNvPr id="7" name="页脚占位符 1274"/>
          <p:cNvSpPr>
            <a:spLocks noGrp="1" noChangeArrowheads="1"/>
          </p:cNvSpPr>
          <p:nvPr>
            <p:ph type="ftr" sz="quarter"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4123816440"/>
      </p:ext>
    </p:extLst>
  </p:cSld>
  <p:clrMapOvr>
    <a:masterClrMapping/>
  </p:clrMapOvr>
  <p:transition>
    <p:blinds dir="vert"/>
  </p:transition>
  <p:timing/>
</p:sldLayout>
</file>

<file path=ppt/slideLayouts/slideLayout1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5" name="灯片编号占位符 1275"/>
          <p:cNvSpPr>
            <a:spLocks noGrp="1" noChangeArrowheads="1"/>
          </p:cNvSpPr>
          <p:nvPr>
            <p:ph type="sldNum" sz="quarter" idx="10"/>
          </p:nvPr>
        </p:nvSpPr>
        <p:spPr/>
        <p:txBody>
          <a:bodyPr/>
          <a:lstStyle>
            <a:lvl1pPr>
              <a:defRPr/>
            </a:lvl1pPr>
          </a:lstStyle>
          <a:p>
            <a:fld id="{46C41FD2-4389-40F1-A95D-4C84760E4E9D}" type="slidenum">
              <a:rPr lang="en-US" altLang="en-US">
                <a:solidFill>
                  <a:srgbClr val="000000"/>
                </a:solidFill>
              </a:rPr>
              <a:t>‹#›</a:t>
            </a:fld>
            <a:endParaRPr lang="en-US" altLang="en-US">
              <a:solidFill>
                <a:srgbClr val="000000"/>
              </a:solidFill>
            </a:endParaRPr>
          </a:p>
        </p:txBody>
      </p:sp>
      <p:sp>
        <p:nvSpPr>
          <p:cNvPr id="6" name="日期占位符 1273"/>
          <p:cNvSpPr>
            <a:spLocks noGrp="1" noChangeArrowheads="1"/>
          </p:cNvSpPr>
          <p:nvPr>
            <p:ph type="dt" sz="half" idx="11"/>
          </p:nvPr>
        </p:nvSpPr>
        <p:spPr/>
        <p:txBody>
          <a:bodyPr/>
          <a:lstStyle>
            <a:lvl1pPr>
              <a:defRPr/>
            </a:lvl1pPr>
          </a:lstStyle>
          <a:p>
            <a:endParaRPr lang="en-US" altLang="en-US">
              <a:solidFill>
                <a:srgbClr val="000000"/>
              </a:solidFill>
            </a:endParaRPr>
          </a:p>
        </p:txBody>
      </p:sp>
      <p:sp>
        <p:nvSpPr>
          <p:cNvPr id="7" name="页脚占位符 1274"/>
          <p:cNvSpPr>
            <a:spLocks noGrp="1" noChangeArrowheads="1"/>
          </p:cNvSpPr>
          <p:nvPr>
            <p:ph type="ftr" sz="quarter"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4171342496"/>
      </p:ext>
    </p:extLst>
  </p:cSld>
  <p:clrMapOvr>
    <a:masterClrMapping/>
  </p:clrMapOvr>
  <p:transition>
    <p:blinds dir="vert"/>
  </p:transition>
  <p:timing/>
</p:sldLayout>
</file>

<file path=ppt/slideLayouts/slideLayout1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298450" y="228600"/>
            <a:ext cx="8540750" cy="1143000"/>
          </a:xfr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609600" y="1600200"/>
            <a:ext cx="8153400" cy="449897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灯片编号占位符 1275"/>
          <p:cNvSpPr>
            <a:spLocks noGrp="1" noChangeArrowheads="1"/>
          </p:cNvSpPr>
          <p:nvPr>
            <p:ph type="sldNum" sz="quarter" idx="10"/>
          </p:nvPr>
        </p:nvSpPr>
        <p:spPr/>
        <p:txBody>
          <a:bodyPr/>
          <a:lstStyle>
            <a:lvl1pPr>
              <a:defRPr/>
            </a:lvl1pPr>
          </a:lstStyle>
          <a:p>
            <a:fld id="{489114F6-419E-4438-A949-45BA7CEBDE14}" type="slidenum">
              <a:rPr lang="en-US" altLang="en-US">
                <a:solidFill>
                  <a:srgbClr val="000000"/>
                </a:solidFill>
              </a:rPr>
              <a:t>‹#›</a:t>
            </a:fld>
            <a:endParaRPr lang="en-US" altLang="en-US">
              <a:solidFill>
                <a:srgbClr val="000000"/>
              </a:solidFill>
            </a:endParaRPr>
          </a:p>
        </p:txBody>
      </p:sp>
      <p:sp>
        <p:nvSpPr>
          <p:cNvPr id="5" name="日期占位符 1273"/>
          <p:cNvSpPr>
            <a:spLocks noGrp="1" noChangeArrowheads="1"/>
          </p:cNvSpPr>
          <p:nvPr>
            <p:ph type="dt" sz="half" idx="11"/>
          </p:nvPr>
        </p:nvSpPr>
        <p:spPr/>
        <p:txBody>
          <a:bodyPr/>
          <a:lstStyle>
            <a:lvl1pPr>
              <a:defRPr/>
            </a:lvl1pPr>
          </a:lstStyle>
          <a:p>
            <a:endParaRPr lang="en-US" altLang="en-US">
              <a:solidFill>
                <a:srgbClr val="000000"/>
              </a:solidFill>
            </a:endParaRPr>
          </a:p>
        </p:txBody>
      </p:sp>
      <p:sp>
        <p:nvSpPr>
          <p:cNvPr id="6" name="页脚占位符 1274"/>
          <p:cNvSpPr>
            <a:spLocks noGrp="1" noChangeArrowheads="1"/>
          </p:cNvSpPr>
          <p:nvPr>
            <p:ph type="ftr" sz="quarter"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4214524672"/>
      </p:ext>
    </p:extLst>
  </p:cSld>
  <p:clrMapOvr>
    <a:masterClrMapping/>
  </p:clrMapOvr>
  <p:transition>
    <p:blinds dir="vert"/>
  </p:transition>
  <p:timing/>
</p:sldLayout>
</file>

<file path=ppt/slideLayouts/slideLayout1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6704013" y="228600"/>
            <a:ext cx="2135188" cy="587057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298450" y="228600"/>
            <a:ext cx="6281784" cy="587057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灯片编号占位符 1275"/>
          <p:cNvSpPr>
            <a:spLocks noGrp="1" noChangeArrowheads="1"/>
          </p:cNvSpPr>
          <p:nvPr>
            <p:ph type="sldNum" sz="quarter" idx="10"/>
          </p:nvPr>
        </p:nvSpPr>
        <p:spPr/>
        <p:txBody>
          <a:bodyPr/>
          <a:lstStyle>
            <a:lvl1pPr>
              <a:defRPr/>
            </a:lvl1pPr>
          </a:lstStyle>
          <a:p>
            <a:fld id="{15567EB1-6DEF-4CF0-8878-627870640015}" type="slidenum">
              <a:rPr lang="en-US" altLang="en-US">
                <a:solidFill>
                  <a:srgbClr val="000000"/>
                </a:solidFill>
              </a:rPr>
              <a:t>‹#›</a:t>
            </a:fld>
            <a:endParaRPr lang="en-US" altLang="en-US">
              <a:solidFill>
                <a:srgbClr val="000000"/>
              </a:solidFill>
            </a:endParaRPr>
          </a:p>
        </p:txBody>
      </p:sp>
      <p:sp>
        <p:nvSpPr>
          <p:cNvPr id="5" name="日期占位符 1273"/>
          <p:cNvSpPr>
            <a:spLocks noGrp="1" noChangeArrowheads="1"/>
          </p:cNvSpPr>
          <p:nvPr>
            <p:ph type="dt" sz="half" idx="11"/>
          </p:nvPr>
        </p:nvSpPr>
        <p:spPr/>
        <p:txBody>
          <a:bodyPr/>
          <a:lstStyle>
            <a:lvl1pPr>
              <a:defRPr/>
            </a:lvl1pPr>
          </a:lstStyle>
          <a:p>
            <a:endParaRPr lang="en-US" altLang="en-US">
              <a:solidFill>
                <a:srgbClr val="000000"/>
              </a:solidFill>
            </a:endParaRPr>
          </a:p>
        </p:txBody>
      </p:sp>
      <p:sp>
        <p:nvSpPr>
          <p:cNvPr id="6" name="页脚占位符 1274"/>
          <p:cNvSpPr>
            <a:spLocks noGrp="1" noChangeArrowheads="1"/>
          </p:cNvSpPr>
          <p:nvPr>
            <p:ph type="ftr" sz="quarter"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1644803691"/>
      </p:ext>
    </p:extLst>
  </p:cSld>
  <p:clrMapOvr>
    <a:masterClrMapping/>
  </p:clrMapOvr>
  <p:transition>
    <p:blinds dir="vert"/>
  </p:transition>
  <p:timing/>
</p:sldLayout>
</file>

<file path=ppt/slideLayouts/slideLayout1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xOverObj" preserve="1">
  <p:cSld name="标题和文本在内容之上">
    <p:spTree>
      <p:nvGrpSpPr>
        <p:cNvPr id="1" name=""/>
        <p:cNvGrpSpPr/>
        <p:nvPr/>
      </p:nvGrpSpPr>
      <p:grpSpPr>
        <a:xfrm>
          <a:off x="0" y="0"/>
          <a:ext cx="0" cy="0"/>
        </a:xfrm>
      </p:grpSpPr>
      <p:sp>
        <p:nvSpPr>
          <p:cNvPr id="2" name="标题 1"/>
          <p:cNvSpPr>
            <a:spLocks noGrp="1"/>
          </p:cNvSpPr>
          <p:nvPr>
            <p:ph type="title"/>
          </p:nvPr>
        </p:nvSpPr>
        <p:spPr>
          <a:xfrm>
            <a:off x="298450" y="228600"/>
            <a:ext cx="8540750" cy="1143000"/>
          </a:xfrm>
        </p:spPr>
        <p:txBody>
          <a:bodyPr/>
          <a:lstStyle/>
          <a:p>
            <a:r>
              <a:rPr lang="zh-CN" altLang="en-US" noProof="1"/>
              <a:t>单击此处编辑母版标题样式</a:t>
            </a:r>
          </a:p>
        </p:txBody>
      </p:sp>
      <p:sp>
        <p:nvSpPr>
          <p:cNvPr id="3" name="文本占位符 2"/>
          <p:cNvSpPr>
            <a:spLocks noGrp="1"/>
          </p:cNvSpPr>
          <p:nvPr>
            <p:ph type="body" sz="half" idx="1"/>
          </p:nvPr>
        </p:nvSpPr>
        <p:spPr>
          <a:xfrm>
            <a:off x="628650" y="1825625"/>
            <a:ext cx="7886700" cy="209867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28650" y="4076700"/>
            <a:ext cx="7886700" cy="21002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灯片编号占位符 1275"/>
          <p:cNvSpPr>
            <a:spLocks noGrp="1" noChangeArrowheads="1"/>
          </p:cNvSpPr>
          <p:nvPr>
            <p:ph type="sldNum" sz="quarter" idx="10"/>
          </p:nvPr>
        </p:nvSpPr>
        <p:spPr/>
        <p:txBody>
          <a:bodyPr/>
          <a:lstStyle>
            <a:lvl1pPr>
              <a:defRPr/>
            </a:lvl1pPr>
          </a:lstStyle>
          <a:p>
            <a:fld id="{F0B25E78-A9D4-42D4-9BA4-7919B0D3F2EE}" type="slidenum">
              <a:rPr lang="en-US" altLang="en-US">
                <a:solidFill>
                  <a:srgbClr val="000000"/>
                </a:solidFill>
              </a:rPr>
              <a:t>‹#›</a:t>
            </a:fld>
            <a:endParaRPr lang="en-US" altLang="en-US">
              <a:solidFill>
                <a:srgbClr val="000000"/>
              </a:solidFill>
            </a:endParaRPr>
          </a:p>
        </p:txBody>
      </p:sp>
      <p:sp>
        <p:nvSpPr>
          <p:cNvPr id="6" name="日期占位符 1273"/>
          <p:cNvSpPr>
            <a:spLocks noGrp="1" noChangeArrowheads="1"/>
          </p:cNvSpPr>
          <p:nvPr>
            <p:ph type="dt" sz="half" idx="11"/>
          </p:nvPr>
        </p:nvSpPr>
        <p:spPr/>
        <p:txBody>
          <a:bodyPr/>
          <a:lstStyle>
            <a:lvl1pPr>
              <a:defRPr/>
            </a:lvl1pPr>
          </a:lstStyle>
          <a:p>
            <a:endParaRPr lang="en-US" altLang="en-US">
              <a:solidFill>
                <a:srgbClr val="000000"/>
              </a:solidFill>
            </a:endParaRPr>
          </a:p>
        </p:txBody>
      </p:sp>
      <p:sp>
        <p:nvSpPr>
          <p:cNvPr id="7" name="页脚占位符 1274"/>
          <p:cNvSpPr>
            <a:spLocks noGrp="1" noChangeArrowheads="1"/>
          </p:cNvSpPr>
          <p:nvPr>
            <p:ph type="ftr" sz="quarter"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3565049143"/>
      </p:ext>
    </p:extLst>
  </p:cSld>
  <p:clrMapOvr>
    <a:masterClrMapping/>
  </p:clrMapOvr>
  <p:transition>
    <p:blinds dir="vert"/>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298450" y="228600"/>
            <a:ext cx="8540750" cy="1143000"/>
          </a:xfrm>
        </p:spPr>
        <p:txBody>
          <a:bodyPr/>
          <a:lstStyle/>
          <a:p>
            <a:r>
              <a:rPr lang="zh-CN" altLang="en-US" noProof="1"/>
              <a:t>单击此处编辑母版标题样式</a:t>
            </a:r>
          </a:p>
        </p:txBody>
      </p:sp>
      <p:sp>
        <p:nvSpPr>
          <p:cNvPr id="3" name="内容占位符 2"/>
          <p:cNvSpPr>
            <a:spLocks noGrp="1"/>
          </p:cNvSpPr>
          <p:nvPr>
            <p:ph sz="half" idx="1"/>
          </p:nvPr>
        </p:nvSpPr>
        <p:spPr>
          <a:xfrm>
            <a:off x="609600" y="1600215"/>
            <a:ext cx="3995166" cy="449897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767834" y="1600215"/>
            <a:ext cx="3995166" cy="449897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灯片编号占位符 1275"/>
          <p:cNvSpPr>
            <a:spLocks noGrp="1" noChangeArrowheads="1"/>
          </p:cNvSpPr>
          <p:nvPr>
            <p:ph type="sldNum" sz="quarter" idx="10"/>
          </p:nvPr>
        </p:nvSpPr>
        <p:spPr/>
        <p:txBody>
          <a:bodyPr/>
          <a:lstStyle>
            <a:lvl1pPr>
              <a:defRPr/>
            </a:lvl1pPr>
          </a:lstStyle>
          <a:p>
            <a:fld id="{BC9C264F-B363-49F1-9FD2-1DE2CC232181}" type="slidenum">
              <a:rPr lang="en-US" altLang="en-US"/>
              <a:t>‹#›</a:t>
            </a:fld>
            <a:endParaRPr lang="en-US" altLang="en-US">
              <a:ea typeface="黑体" pitchFamily="49" charset="-122"/>
            </a:endParaRPr>
          </a:p>
        </p:txBody>
      </p:sp>
      <p:sp>
        <p:nvSpPr>
          <p:cNvPr id="6" name="日期占位符 1273"/>
          <p:cNvSpPr>
            <a:spLocks noGrp="1" noChangeArrowheads="1"/>
          </p:cNvSpPr>
          <p:nvPr>
            <p:ph type="dt" sz="half" idx="11"/>
          </p:nvPr>
        </p:nvSpPr>
        <p:spPr/>
        <p:txBody>
          <a:bodyPr/>
          <a:lstStyle>
            <a:lvl1pPr>
              <a:defRPr/>
            </a:lvl1pPr>
          </a:lstStyle>
          <a:p>
            <a:endParaRPr lang="en-US" altLang="en-US"/>
          </a:p>
        </p:txBody>
      </p:sp>
      <p:sp>
        <p:nvSpPr>
          <p:cNvPr id="7" name="页脚占位符 1274"/>
          <p:cNvSpPr>
            <a:spLocks noGrp="1" noChangeArrowheads="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889429879"/>
      </p:ext>
    </p:extLst>
  </p:cSld>
  <p:clrMapOvr>
    <a:masterClrMapping/>
  </p:clrMapOvr>
  <p:transition>
    <p:blinds dir="vert"/>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94" y="1778439"/>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94"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9"/>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灯片编号占位符 1275"/>
          <p:cNvSpPr>
            <a:spLocks noGrp="1" noChangeArrowheads="1"/>
          </p:cNvSpPr>
          <p:nvPr>
            <p:ph type="sldNum" sz="quarter" idx="10"/>
          </p:nvPr>
        </p:nvSpPr>
        <p:spPr/>
        <p:txBody>
          <a:bodyPr/>
          <a:lstStyle>
            <a:lvl1pPr>
              <a:defRPr/>
            </a:lvl1pPr>
          </a:lstStyle>
          <a:p>
            <a:fld id="{E9E7A92A-20BE-40CF-9D31-1BA99DF49AEA}" type="slidenum">
              <a:rPr lang="en-US" altLang="en-US"/>
              <a:t>‹#›</a:t>
            </a:fld>
            <a:endParaRPr lang="en-US" altLang="en-US">
              <a:ea typeface="黑体" pitchFamily="49" charset="-122"/>
            </a:endParaRPr>
          </a:p>
        </p:txBody>
      </p:sp>
      <p:sp>
        <p:nvSpPr>
          <p:cNvPr id="8" name="日期占位符 1273"/>
          <p:cNvSpPr>
            <a:spLocks noGrp="1" noChangeArrowheads="1"/>
          </p:cNvSpPr>
          <p:nvPr>
            <p:ph type="dt" sz="half" idx="11"/>
          </p:nvPr>
        </p:nvSpPr>
        <p:spPr/>
        <p:txBody>
          <a:bodyPr/>
          <a:lstStyle>
            <a:lvl1pPr>
              <a:defRPr/>
            </a:lvl1pPr>
          </a:lstStyle>
          <a:p>
            <a:endParaRPr lang="en-US" altLang="en-US"/>
          </a:p>
        </p:txBody>
      </p:sp>
      <p:sp>
        <p:nvSpPr>
          <p:cNvPr id="9" name="页脚占位符 1274"/>
          <p:cNvSpPr>
            <a:spLocks noGrp="1" noChangeArrowheads="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30868457"/>
      </p:ext>
    </p:extLst>
  </p:cSld>
  <p:clrMapOvr>
    <a:masterClrMapping/>
  </p:clrMapOvr>
  <p:transition>
    <p:blinds dir="vert"/>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298450" y="228600"/>
            <a:ext cx="8540750" cy="1143000"/>
          </a:xfrm>
        </p:spPr>
        <p:txBody>
          <a:bodyPr/>
          <a:lstStyle/>
          <a:p>
            <a:r>
              <a:rPr lang="zh-CN" altLang="en-US" noProof="1"/>
              <a:t>单击此处编辑母版标题样式</a:t>
            </a:r>
          </a:p>
        </p:txBody>
      </p:sp>
      <p:sp>
        <p:nvSpPr>
          <p:cNvPr id="3" name="灯片编号占位符 1275"/>
          <p:cNvSpPr>
            <a:spLocks noGrp="1" noChangeArrowheads="1"/>
          </p:cNvSpPr>
          <p:nvPr>
            <p:ph type="sldNum" sz="quarter" idx="10"/>
          </p:nvPr>
        </p:nvSpPr>
        <p:spPr/>
        <p:txBody>
          <a:bodyPr/>
          <a:lstStyle>
            <a:lvl1pPr>
              <a:defRPr/>
            </a:lvl1pPr>
          </a:lstStyle>
          <a:p>
            <a:fld id="{1D8E594C-EFC5-4BD1-BA75-56F76C9CB83D}" type="slidenum">
              <a:rPr lang="en-US" altLang="en-US"/>
              <a:t>‹#›</a:t>
            </a:fld>
            <a:endParaRPr lang="en-US" altLang="en-US">
              <a:ea typeface="黑体" pitchFamily="49" charset="-122"/>
            </a:endParaRPr>
          </a:p>
        </p:txBody>
      </p:sp>
      <p:sp>
        <p:nvSpPr>
          <p:cNvPr id="4" name="日期占位符 1273"/>
          <p:cNvSpPr>
            <a:spLocks noGrp="1" noChangeArrowheads="1"/>
          </p:cNvSpPr>
          <p:nvPr>
            <p:ph type="dt" sz="half" idx="11"/>
          </p:nvPr>
        </p:nvSpPr>
        <p:spPr/>
        <p:txBody>
          <a:bodyPr/>
          <a:lstStyle>
            <a:lvl1pPr>
              <a:defRPr/>
            </a:lvl1pPr>
          </a:lstStyle>
          <a:p>
            <a:endParaRPr lang="en-US" altLang="en-US"/>
          </a:p>
        </p:txBody>
      </p:sp>
      <p:sp>
        <p:nvSpPr>
          <p:cNvPr id="5" name="页脚占位符 1274"/>
          <p:cNvSpPr>
            <a:spLocks noGrp="1" noChangeArrowheads="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4013995453"/>
      </p:ext>
    </p:extLst>
  </p:cSld>
  <p:clrMapOvr>
    <a:masterClrMapping/>
  </p:clrMapOvr>
  <p:transition>
    <p:blinds dir="vert"/>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273"/>
          <p:cNvSpPr>
            <a:spLocks noGrp="1" noChangeArrowheads="1"/>
          </p:cNvSpPr>
          <p:nvPr>
            <p:ph type="dt" sz="half" idx="10"/>
          </p:nvPr>
        </p:nvSpPr>
        <p:spPr/>
        <p:txBody>
          <a:bodyPr/>
          <a:lstStyle>
            <a:lvl1pPr>
              <a:defRPr/>
            </a:lvl1pPr>
          </a:lstStyle>
          <a:p>
            <a:endParaRPr lang="en-US" altLang="en-US"/>
          </a:p>
        </p:txBody>
      </p:sp>
      <p:sp>
        <p:nvSpPr>
          <p:cNvPr id="3" name="页脚占位符 1274"/>
          <p:cNvSpPr>
            <a:spLocks noGrp="1" noChangeArrowheads="1"/>
          </p:cNvSpPr>
          <p:nvPr>
            <p:ph type="ftr" sz="quarter" idx="11"/>
          </p:nvPr>
        </p:nvSpPr>
        <p:spPr/>
        <p:txBody>
          <a:bodyPr/>
          <a:lstStyle>
            <a:lvl1pPr>
              <a:defRPr/>
            </a:lvl1pPr>
          </a:lstStyle>
          <a:p>
            <a:endParaRPr lang="en-US" altLang="en-US"/>
          </a:p>
        </p:txBody>
      </p:sp>
      <p:sp>
        <p:nvSpPr>
          <p:cNvPr id="4" name="灯片编号占位符 1275"/>
          <p:cNvSpPr>
            <a:spLocks noGrp="1" noChangeArrowheads="1"/>
          </p:cNvSpPr>
          <p:nvPr>
            <p:ph type="sldNum" sz="quarter" idx="12"/>
          </p:nvPr>
        </p:nvSpPr>
        <p:spPr/>
        <p:txBody>
          <a:bodyPr/>
          <a:lstStyle>
            <a:lvl1pPr>
              <a:defRPr/>
            </a:lvl1pPr>
          </a:lstStyle>
          <a:p>
            <a:fld id="{2E826840-5F84-49A4-97E8-F0077E68E4B0}" type="slidenum">
              <a:rPr lang="en-US" altLang="en-US"/>
              <a:t>‹#›</a:t>
            </a:fld>
            <a:endParaRPr lang="en-US" altLang="en-US">
              <a:ea typeface="黑体" pitchFamily="49" charset="-122"/>
            </a:endParaRPr>
          </a:p>
        </p:txBody>
      </p:sp>
    </p:spTree>
    <p:extLst>
      <p:ext uri="{BB962C8B-B14F-4D97-AF65-F5344CB8AC3E}">
        <p14:creationId xmlns:p14="http://schemas.microsoft.com/office/powerpoint/2010/main" val="1862945157"/>
      </p:ext>
    </p:extLst>
  </p:cSld>
  <p:clrMapOvr>
    <a:masterClrMapping/>
  </p:clrMapOvr>
  <p:transition>
    <p:blinds dir="vert"/>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4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灯片编号占位符 1275"/>
          <p:cNvSpPr>
            <a:spLocks noGrp="1" noChangeArrowheads="1"/>
          </p:cNvSpPr>
          <p:nvPr>
            <p:ph type="sldNum" sz="quarter" idx="10"/>
          </p:nvPr>
        </p:nvSpPr>
        <p:spPr/>
        <p:txBody>
          <a:bodyPr/>
          <a:lstStyle>
            <a:lvl1pPr>
              <a:defRPr/>
            </a:lvl1pPr>
          </a:lstStyle>
          <a:p>
            <a:fld id="{B109A672-221D-4C05-8EF4-0068F760F347}" type="slidenum">
              <a:rPr lang="en-US" altLang="en-US"/>
              <a:t>‹#›</a:t>
            </a:fld>
            <a:endParaRPr lang="en-US" altLang="en-US">
              <a:ea typeface="黑体" pitchFamily="49" charset="-122"/>
            </a:endParaRPr>
          </a:p>
        </p:txBody>
      </p:sp>
      <p:sp>
        <p:nvSpPr>
          <p:cNvPr id="6" name="日期占位符 1273"/>
          <p:cNvSpPr>
            <a:spLocks noGrp="1" noChangeArrowheads="1"/>
          </p:cNvSpPr>
          <p:nvPr>
            <p:ph type="dt" sz="half" idx="11"/>
          </p:nvPr>
        </p:nvSpPr>
        <p:spPr/>
        <p:txBody>
          <a:bodyPr/>
          <a:lstStyle>
            <a:lvl1pPr>
              <a:defRPr/>
            </a:lvl1pPr>
          </a:lstStyle>
          <a:p>
            <a:endParaRPr lang="en-US" altLang="en-US"/>
          </a:p>
        </p:txBody>
      </p:sp>
      <p:sp>
        <p:nvSpPr>
          <p:cNvPr id="7" name="页脚占位符 1274"/>
          <p:cNvSpPr>
            <a:spLocks noGrp="1" noChangeArrowheads="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70078812"/>
      </p:ext>
    </p:extLst>
  </p:cSld>
  <p:clrMapOvr>
    <a:masterClrMapping/>
  </p:clrMapOvr>
  <p:transition>
    <p:blinds dir="vert"/>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3"/>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5" name="灯片编号占位符 1275"/>
          <p:cNvSpPr>
            <a:spLocks noGrp="1" noChangeArrowheads="1"/>
          </p:cNvSpPr>
          <p:nvPr>
            <p:ph type="sldNum" sz="quarter" idx="10"/>
          </p:nvPr>
        </p:nvSpPr>
        <p:spPr/>
        <p:txBody>
          <a:bodyPr/>
          <a:lstStyle>
            <a:lvl1pPr>
              <a:defRPr/>
            </a:lvl1pPr>
          </a:lstStyle>
          <a:p>
            <a:fld id="{46C41FD2-4389-40F1-A95D-4C84760E4E9D}" type="slidenum">
              <a:rPr lang="en-US" altLang="en-US"/>
              <a:t>‹#›</a:t>
            </a:fld>
            <a:endParaRPr lang="en-US" altLang="en-US">
              <a:ea typeface="黑体" pitchFamily="49" charset="-122"/>
            </a:endParaRPr>
          </a:p>
        </p:txBody>
      </p:sp>
      <p:sp>
        <p:nvSpPr>
          <p:cNvPr id="6" name="日期占位符 1273"/>
          <p:cNvSpPr>
            <a:spLocks noGrp="1" noChangeArrowheads="1"/>
          </p:cNvSpPr>
          <p:nvPr>
            <p:ph type="dt" sz="half" idx="11"/>
          </p:nvPr>
        </p:nvSpPr>
        <p:spPr/>
        <p:txBody>
          <a:bodyPr/>
          <a:lstStyle>
            <a:lvl1pPr>
              <a:defRPr/>
            </a:lvl1pPr>
          </a:lstStyle>
          <a:p>
            <a:endParaRPr lang="en-US" altLang="en-US"/>
          </a:p>
        </p:txBody>
      </p:sp>
      <p:sp>
        <p:nvSpPr>
          <p:cNvPr id="7" name="页脚占位符 1274"/>
          <p:cNvSpPr>
            <a:spLocks noGrp="1" noChangeArrowheads="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734826863"/>
      </p:ext>
    </p:extLst>
  </p:cSld>
  <p:clrMapOvr>
    <a:masterClrMapping/>
  </p:clrMapOvr>
  <p:transition>
    <p:blinds dir="vert"/>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a:latin typeface="Arial" panose="020b0604020202020204" pitchFamily="34" charset="0"/>
              </a:rPr>
              <a:pPr lvl="0" eaLnBrk="1" hangingPunct="1">
                <a:buNone/>
              </a:pPr>
              <a:t>‹#›</a:t>
            </a:fld>
            <a:endParaRPr lang="en-US" altLang="zh-CN">
              <a:latin typeface="Arial" panose="020b0604020202020204" pitchFamily="34" charset="0"/>
            </a:endParaRPr>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298450" y="228600"/>
            <a:ext cx="8540750" cy="1143000"/>
          </a:xfr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609600" y="1600215"/>
            <a:ext cx="8153400" cy="449897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灯片编号占位符 1275"/>
          <p:cNvSpPr>
            <a:spLocks noGrp="1" noChangeArrowheads="1"/>
          </p:cNvSpPr>
          <p:nvPr>
            <p:ph type="sldNum" sz="quarter" idx="10"/>
          </p:nvPr>
        </p:nvSpPr>
        <p:spPr/>
        <p:txBody>
          <a:bodyPr/>
          <a:lstStyle>
            <a:lvl1pPr>
              <a:defRPr/>
            </a:lvl1pPr>
          </a:lstStyle>
          <a:p>
            <a:fld id="{489114F6-419E-4438-A949-45BA7CEBDE14}" type="slidenum">
              <a:rPr lang="en-US" altLang="en-US"/>
              <a:t>‹#›</a:t>
            </a:fld>
            <a:endParaRPr lang="en-US" altLang="en-US">
              <a:ea typeface="黑体" pitchFamily="49" charset="-122"/>
            </a:endParaRPr>
          </a:p>
        </p:txBody>
      </p:sp>
      <p:sp>
        <p:nvSpPr>
          <p:cNvPr id="5" name="日期占位符 1273"/>
          <p:cNvSpPr>
            <a:spLocks noGrp="1" noChangeArrowheads="1"/>
          </p:cNvSpPr>
          <p:nvPr>
            <p:ph type="dt" sz="half" idx="11"/>
          </p:nvPr>
        </p:nvSpPr>
        <p:spPr/>
        <p:txBody>
          <a:bodyPr/>
          <a:lstStyle>
            <a:lvl1pPr>
              <a:defRPr/>
            </a:lvl1pPr>
          </a:lstStyle>
          <a:p>
            <a:endParaRPr lang="en-US" altLang="en-US"/>
          </a:p>
        </p:txBody>
      </p:sp>
      <p:sp>
        <p:nvSpPr>
          <p:cNvPr id="6" name="页脚占位符 1274"/>
          <p:cNvSpPr>
            <a:spLocks noGrp="1" noChangeArrowheads="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729240967"/>
      </p:ext>
    </p:extLst>
  </p:cSld>
  <p:clrMapOvr>
    <a:masterClrMapping/>
  </p:clrMapOvr>
  <p:transition>
    <p:blinds dir="vert"/>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6704013" y="228615"/>
            <a:ext cx="2135188" cy="587057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298450" y="228615"/>
            <a:ext cx="6281784" cy="587057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灯片编号占位符 1275"/>
          <p:cNvSpPr>
            <a:spLocks noGrp="1" noChangeArrowheads="1"/>
          </p:cNvSpPr>
          <p:nvPr>
            <p:ph type="sldNum" sz="quarter" idx="10"/>
          </p:nvPr>
        </p:nvSpPr>
        <p:spPr/>
        <p:txBody>
          <a:bodyPr/>
          <a:lstStyle>
            <a:lvl1pPr>
              <a:defRPr/>
            </a:lvl1pPr>
          </a:lstStyle>
          <a:p>
            <a:fld id="{15567EB1-6DEF-4CF0-8878-627870640015}" type="slidenum">
              <a:rPr lang="en-US" altLang="en-US"/>
              <a:t>‹#›</a:t>
            </a:fld>
            <a:endParaRPr lang="en-US" altLang="en-US">
              <a:ea typeface="黑体" pitchFamily="49" charset="-122"/>
            </a:endParaRPr>
          </a:p>
        </p:txBody>
      </p:sp>
      <p:sp>
        <p:nvSpPr>
          <p:cNvPr id="5" name="日期占位符 1273"/>
          <p:cNvSpPr>
            <a:spLocks noGrp="1" noChangeArrowheads="1"/>
          </p:cNvSpPr>
          <p:nvPr>
            <p:ph type="dt" sz="half" idx="11"/>
          </p:nvPr>
        </p:nvSpPr>
        <p:spPr/>
        <p:txBody>
          <a:bodyPr/>
          <a:lstStyle>
            <a:lvl1pPr>
              <a:defRPr/>
            </a:lvl1pPr>
          </a:lstStyle>
          <a:p>
            <a:endParaRPr lang="en-US" altLang="en-US"/>
          </a:p>
        </p:txBody>
      </p:sp>
      <p:sp>
        <p:nvSpPr>
          <p:cNvPr id="6" name="页脚占位符 1274"/>
          <p:cNvSpPr>
            <a:spLocks noGrp="1" noChangeArrowheads="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91683945"/>
      </p:ext>
    </p:extLst>
  </p:cSld>
  <p:clrMapOvr>
    <a:masterClrMapping/>
  </p:clrMapOvr>
  <p:transition>
    <p:blinds dir="vert"/>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xOverObj" preserve="1">
  <p:cSld name="标题和文本在内容之上">
    <p:spTree>
      <p:nvGrpSpPr>
        <p:cNvPr id="1" name=""/>
        <p:cNvGrpSpPr/>
        <p:nvPr/>
      </p:nvGrpSpPr>
      <p:grpSpPr>
        <a:xfrm>
          <a:off x="0" y="0"/>
          <a:ext cx="0" cy="0"/>
        </a:xfrm>
      </p:grpSpPr>
      <p:sp>
        <p:nvSpPr>
          <p:cNvPr id="2" name="标题 1"/>
          <p:cNvSpPr>
            <a:spLocks noGrp="1"/>
          </p:cNvSpPr>
          <p:nvPr>
            <p:ph type="title"/>
          </p:nvPr>
        </p:nvSpPr>
        <p:spPr>
          <a:xfrm>
            <a:off x="298450" y="228600"/>
            <a:ext cx="8540750" cy="1143000"/>
          </a:xfrm>
        </p:spPr>
        <p:txBody>
          <a:bodyPr/>
          <a:lstStyle/>
          <a:p>
            <a:r>
              <a:rPr lang="zh-CN" altLang="en-US" noProof="1"/>
              <a:t>单击此处编辑母版标题样式</a:t>
            </a:r>
          </a:p>
        </p:txBody>
      </p:sp>
      <p:sp>
        <p:nvSpPr>
          <p:cNvPr id="3" name="文本占位符 2"/>
          <p:cNvSpPr>
            <a:spLocks noGrp="1"/>
          </p:cNvSpPr>
          <p:nvPr>
            <p:ph type="body" sz="half" idx="1"/>
          </p:nvPr>
        </p:nvSpPr>
        <p:spPr>
          <a:xfrm>
            <a:off x="628650" y="1825625"/>
            <a:ext cx="7886700" cy="209867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28650" y="4076715"/>
            <a:ext cx="7886700" cy="21002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灯片编号占位符 1275"/>
          <p:cNvSpPr>
            <a:spLocks noGrp="1" noChangeArrowheads="1"/>
          </p:cNvSpPr>
          <p:nvPr>
            <p:ph type="sldNum" sz="quarter" idx="10"/>
          </p:nvPr>
        </p:nvSpPr>
        <p:spPr/>
        <p:txBody>
          <a:bodyPr/>
          <a:lstStyle>
            <a:lvl1pPr>
              <a:defRPr/>
            </a:lvl1pPr>
          </a:lstStyle>
          <a:p>
            <a:fld id="{F0B25E78-A9D4-42D4-9BA4-7919B0D3F2EE}" type="slidenum">
              <a:rPr lang="en-US" altLang="en-US"/>
              <a:t>‹#›</a:t>
            </a:fld>
            <a:endParaRPr lang="en-US" altLang="en-US">
              <a:ea typeface="黑体" pitchFamily="49" charset="-122"/>
            </a:endParaRPr>
          </a:p>
        </p:txBody>
      </p:sp>
      <p:sp>
        <p:nvSpPr>
          <p:cNvPr id="6" name="日期占位符 1273"/>
          <p:cNvSpPr>
            <a:spLocks noGrp="1" noChangeArrowheads="1"/>
          </p:cNvSpPr>
          <p:nvPr>
            <p:ph type="dt" sz="half" idx="11"/>
          </p:nvPr>
        </p:nvSpPr>
        <p:spPr/>
        <p:txBody>
          <a:bodyPr/>
          <a:lstStyle>
            <a:lvl1pPr>
              <a:defRPr/>
            </a:lvl1pPr>
          </a:lstStyle>
          <a:p>
            <a:endParaRPr lang="en-US" altLang="en-US"/>
          </a:p>
        </p:txBody>
      </p:sp>
      <p:sp>
        <p:nvSpPr>
          <p:cNvPr id="7" name="页脚占位符 1274"/>
          <p:cNvSpPr>
            <a:spLocks noGrp="1" noChangeArrowheads="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18105187"/>
      </p:ext>
    </p:extLst>
  </p:cSld>
  <p:clrMapOvr>
    <a:masterClrMapping/>
  </p:clrMapOvr>
  <p:transition>
    <p:blinds dir="vert"/>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
        <p:nvSpPr>
          <p:cNvPr id="2" name="标题 1"/>
          <p:cNvSpPr>
            <a:spLocks noGrp="1"/>
          </p:cNvSpPr>
          <p:nvPr>
            <p:ph type="ctrTitle"/>
          </p:nvPr>
        </p:nvSpPr>
        <p:spPr>
          <a:xfrm>
            <a:off x="685800" y="2130442"/>
            <a:ext cx="77724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Rectangle 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EF4FB024-E57E-4911-A456-8B55B24F1044}" type="slidenum">
              <a:rPr lang="en-US" altLang="zh-CN"/>
              <a:t>‹#›</a:t>
            </a:fld>
            <a:endParaRPr lang="en-US" altLang="zh-CN"/>
          </a:p>
        </p:txBody>
      </p:sp>
      <p:sp>
        <p:nvSpPr>
          <p:cNvPr id="5" name="Rectangle 4"/>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6" name="Rectangle 5"/>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1872507334"/>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标题和内容">
    <p:spTree>
      <p:nvGrpSpPr>
        <p:cNvPr id="1" name=""/>
        <p:cNvGrpSpPr/>
        <p:nvPr/>
      </p:nvGrpSpPr>
      <p:grpSpPr>
        <a:xfrm>
          <a:off x="0" y="0"/>
          <a:ext cx="0" cy="0"/>
        </a:xfrm>
      </p:grpSpPr>
      <p:sp>
        <p:nvSpPr>
          <p:cNvPr id="2" name="标题 1"/>
          <p:cNvSpPr>
            <a:spLocks noGrp="1"/>
          </p:cNvSpPr>
          <p:nvPr>
            <p:ph type="title"/>
          </p:nvPr>
        </p:nvSpPr>
        <p:spPr>
          <a:xfrm>
            <a:off x="457200" y="275167"/>
            <a:ext cx="8229600" cy="1143000"/>
          </a:xfrm>
        </p:spPr>
        <p:txBody>
          <a:bodyPr/>
          <a:lstStyle/>
          <a:p>
            <a:r>
              <a:rPr lang="zh-CN" altLang="en-US" noProof="1"/>
              <a:t>单击此处编辑母版标题样式</a:t>
            </a:r>
          </a:p>
        </p:txBody>
      </p:sp>
      <p:sp>
        <p:nvSpPr>
          <p:cNvPr id="3" name="内容占位符 2"/>
          <p:cNvSpPr>
            <a:spLocks noGrp="1"/>
          </p:cNvSpPr>
          <p:nvPr>
            <p:ph idx="1"/>
          </p:nvPr>
        </p:nvSpPr>
        <p:spPr>
          <a:xfrm>
            <a:off x="457200" y="1600214"/>
            <a:ext cx="8229600" cy="452543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868D3FF4-89FA-48A6-846E-9D41D2B551C9}" type="slidenum">
              <a:rPr lang="en-US" altLang="zh-CN"/>
              <a:t>‹#›</a:t>
            </a:fld>
            <a:endParaRPr lang="en-US" altLang="zh-CN"/>
          </a:p>
        </p:txBody>
      </p:sp>
      <p:sp>
        <p:nvSpPr>
          <p:cNvPr id="5" name="Rectangle 4"/>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6" name="Rectangle 5"/>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210005601"/>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cSld name="节标题">
    <p:spTree>
      <p:nvGrpSpPr>
        <p:cNvPr id="1" name=""/>
        <p:cNvGrpSpPr/>
        <p:nvPr/>
      </p:nvGrpSpPr>
      <p:grpSpPr>
        <a:xfrm>
          <a:off x="0" y="0"/>
          <a: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Rectangle 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03C7E883-DC8F-4EF5-96DE-605315C80CE5}" type="slidenum">
              <a:rPr lang="en-US" altLang="zh-CN"/>
              <a:t>‹#›</a:t>
            </a:fld>
            <a:endParaRPr lang="en-US" altLang="zh-CN"/>
          </a:p>
        </p:txBody>
      </p:sp>
      <p:sp>
        <p:nvSpPr>
          <p:cNvPr id="5" name="Rectangle 4"/>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6" name="Rectangle 5"/>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1709354546"/>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cSld name="两栏内容">
    <p:spTree>
      <p:nvGrpSpPr>
        <p:cNvPr id="1" name=""/>
        <p:cNvGrpSpPr/>
        <p:nvPr/>
      </p:nvGrpSpPr>
      <p:grpSpPr>
        <a:xfrm>
          <a:off x="0" y="0"/>
          <a:ext cx="0" cy="0"/>
        </a:xfrm>
      </p:grpSpPr>
      <p:sp>
        <p:nvSpPr>
          <p:cNvPr id="2" name="标题 1"/>
          <p:cNvSpPr>
            <a:spLocks noGrp="1"/>
          </p:cNvSpPr>
          <p:nvPr>
            <p:ph type="title"/>
          </p:nvPr>
        </p:nvSpPr>
        <p:spPr>
          <a:xfrm>
            <a:off x="457200" y="275167"/>
            <a:ext cx="8229600" cy="1143000"/>
          </a:xfrm>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Rectangle 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5D8634AE-A350-48A1-9D3C-B72DFB5C6CE3}" type="slidenum">
              <a:rPr lang="en-US" altLang="zh-CN"/>
              <a:t>‹#›</a:t>
            </a:fld>
            <a:endParaRPr lang="en-US" altLang="zh-CN"/>
          </a:p>
        </p:txBody>
      </p:sp>
      <p:sp>
        <p:nvSpPr>
          <p:cNvPr id="6" name="Rectangle 4"/>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7" name="Rectangle 5"/>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158281217"/>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cSld name="比较">
    <p:spTree>
      <p:nvGrpSpPr>
        <p:cNvPr id="1" name=""/>
        <p:cNvGrpSpPr/>
        <p:nvPr/>
      </p:nvGrpSpPr>
      <p:grpSpPr>
        <a:xfrm>
          <a:off x="0" y="0"/>
          <a:ext cx="0" cy="0"/>
        </a:xfrm>
      </p:grpSpPr>
      <p:sp>
        <p:nvSpPr>
          <p:cNvPr id="2" name="标题 1"/>
          <p:cNvSpPr>
            <a:spLocks noGrp="1"/>
          </p:cNvSpPr>
          <p:nvPr>
            <p:ph type="title"/>
          </p:nvPr>
        </p:nvSpPr>
        <p:spPr>
          <a:xfrm>
            <a:off x="457200" y="275167"/>
            <a:ext cx="8229600" cy="1143000"/>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5E725ABA-7C1B-4312-AD73-0DBB7E6EBA3D}" type="slidenum">
              <a:rPr lang="en-US" altLang="zh-CN"/>
              <a:t>‹#›</a:t>
            </a:fld>
            <a:endParaRPr lang="en-US" altLang="zh-CN"/>
          </a:p>
        </p:txBody>
      </p:sp>
      <p:sp>
        <p:nvSpPr>
          <p:cNvPr id="8" name="Rectangle 4"/>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9" name="Rectangle 5"/>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1340523772"/>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cSld name="仅标题">
    <p:spTree>
      <p:nvGrpSpPr>
        <p:cNvPr id="1" name=""/>
        <p:cNvGrpSpPr/>
        <p:nvPr/>
      </p:nvGrpSpPr>
      <p:grpSpPr>
        <a:xfrm>
          <a:off x="0" y="0"/>
          <a:ext cx="0" cy="0"/>
        </a:xfrm>
      </p:grpSpPr>
      <p:sp>
        <p:nvSpPr>
          <p:cNvPr id="2" name="标题 1"/>
          <p:cNvSpPr>
            <a:spLocks noGrp="1"/>
          </p:cNvSpPr>
          <p:nvPr>
            <p:ph type="title"/>
          </p:nvPr>
        </p:nvSpPr>
        <p:spPr>
          <a:xfrm>
            <a:off x="457200" y="275167"/>
            <a:ext cx="8229600" cy="1143000"/>
          </a:xfrm>
        </p:spPr>
        <p:txBody>
          <a:bodyPr/>
          <a:lstStyle/>
          <a:p>
            <a:r>
              <a:rPr lang="zh-CN" altLang="en-US" noProof="1"/>
              <a:t>单击此处编辑母版标题样式</a:t>
            </a:r>
          </a:p>
        </p:txBody>
      </p:sp>
      <p:sp>
        <p:nvSpPr>
          <p:cNvPr id="3" name="Rectangle 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56793DED-269C-4594-81E1-FF94101018C1}" type="slidenum">
              <a:rPr lang="en-US" altLang="zh-CN"/>
              <a:t>‹#›</a:t>
            </a:fld>
            <a:endParaRPr lang="en-US" altLang="zh-CN"/>
          </a:p>
        </p:txBody>
      </p:sp>
      <p:sp>
        <p:nvSpPr>
          <p:cNvPr id="4" name="Rectangle 4"/>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5" name="Rectangle 5"/>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2171934177"/>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2" name="Rectangle 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59116528-425A-4230-9FD9-DC40D4C0EE57}" type="slidenum">
              <a:rPr lang="en-US" altLang="zh-CN"/>
              <a:t>‹#›</a:t>
            </a:fld>
            <a:endParaRPr lang="en-US" altLang="zh-CN"/>
          </a:p>
        </p:txBody>
      </p:sp>
      <p:sp>
        <p:nvSpPr>
          <p:cNvPr id="3" name="Rectangle 4"/>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4" name="Rectangle 5"/>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428633835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709753"/>
            <a:ext cx="78867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a:latin typeface="Arial" panose="020b0604020202020204" pitchFamily="34" charset="0"/>
              </a:rPr>
              <a:pPr lvl="0" eaLnBrk="1" hangingPunct="1">
                <a:buNone/>
              </a:pPr>
              <a:t>‹#›</a:t>
            </a:fld>
            <a:endParaRPr lang="en-US" altLang="zh-CN">
              <a:latin typeface="Arial" panose="020b0604020202020204" pitchFamily="34" charset="0"/>
            </a:endParaRPr>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cSld name="内容与标题">
    <p:spTree>
      <p:nvGrpSpPr>
        <p:cNvPr id="1" name=""/>
        <p:cNvGrpSpPr/>
        <p:nvPr/>
      </p:nvGrpSpPr>
      <p:grpSpPr>
        <a:xfrm>
          <a:off x="0" y="0"/>
          <a:ext cx="0" cy="0"/>
        </a:xfrm>
      </p:grpSpPr>
      <p:sp>
        <p:nvSpPr>
          <p:cNvPr id="2" name="标题 1"/>
          <p:cNvSpPr>
            <a:spLocks noGrp="1"/>
          </p:cNvSpPr>
          <p:nvPr>
            <p:ph type="title"/>
          </p:nvPr>
        </p:nvSpPr>
        <p:spPr>
          <a:xfrm>
            <a:off x="457219" y="273049"/>
            <a:ext cx="3008313" cy="1162051"/>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Rectangle 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552C0451-ACBD-4573-AAC2-C4E13ECA3D4C}" type="slidenum">
              <a:rPr lang="en-US" altLang="zh-CN"/>
              <a:t>‹#›</a:t>
            </a:fld>
            <a:endParaRPr lang="en-US" altLang="zh-CN"/>
          </a:p>
        </p:txBody>
      </p:sp>
      <p:sp>
        <p:nvSpPr>
          <p:cNvPr id="6" name="Rectangle 4"/>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7" name="Rectangle 5"/>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375046956"/>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cSld name="图片与标题">
    <p:spTree>
      <p:nvGrpSpPr>
        <p:cNvPr id="1" name=""/>
        <p:cNvGrpSpPr/>
        <p:nvPr/>
      </p:nvGrpSpPr>
      <p:grpSpPr>
        <a:xfrm>
          <a:off x="0" y="0"/>
          <a:ext cx="0" cy="0"/>
        </a:xfrm>
      </p:grpSpPr>
      <p:sp>
        <p:nvSpPr>
          <p:cNvPr id="2" name="标题 1"/>
          <p:cNvSpPr>
            <a:spLocks noGrp="1"/>
          </p:cNvSpPr>
          <p:nvPr>
            <p:ph type="title"/>
          </p:nvPr>
        </p:nvSpPr>
        <p:spPr>
          <a:xfrm>
            <a:off x="1792288" y="4800601"/>
            <a:ext cx="5486400" cy="566739"/>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54"/>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Rectangle 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2E753491-BFD4-4809-8F50-5EA826FCBA1D}" type="slidenum">
              <a:rPr lang="en-US" altLang="zh-CN"/>
              <a:t>‹#›</a:t>
            </a:fld>
            <a:endParaRPr lang="en-US" altLang="zh-CN"/>
          </a:p>
        </p:txBody>
      </p:sp>
      <p:sp>
        <p:nvSpPr>
          <p:cNvPr id="6" name="Rectangle 4"/>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7" name="Rectangle 5"/>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1036081657"/>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cSld name="标题和竖排文字">
    <p:spTree>
      <p:nvGrpSpPr>
        <p:cNvPr id="1" name=""/>
        <p:cNvGrpSpPr/>
        <p:nvPr/>
      </p:nvGrpSpPr>
      <p:grpSpPr>
        <a:xfrm>
          <a:off x="0" y="0"/>
          <a:ext cx="0" cy="0"/>
        </a:xfrm>
      </p:grpSpPr>
      <p:sp>
        <p:nvSpPr>
          <p:cNvPr id="2" name="标题 1"/>
          <p:cNvSpPr>
            <a:spLocks noGrp="1"/>
          </p:cNvSpPr>
          <p:nvPr>
            <p:ph type="title"/>
          </p:nvPr>
        </p:nvSpPr>
        <p:spPr>
          <a:xfrm>
            <a:off x="457200" y="275167"/>
            <a:ext cx="8229600" cy="1143000"/>
          </a:xfr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457200" y="1600214"/>
            <a:ext cx="8229600" cy="4525433"/>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1008E62D-E050-4C95-A9B8-71583F7AB00A}" type="slidenum">
              <a:rPr lang="en-US" altLang="zh-CN"/>
              <a:t>‹#›</a:t>
            </a:fld>
            <a:endParaRPr lang="en-US" altLang="zh-CN"/>
          </a:p>
        </p:txBody>
      </p:sp>
      <p:sp>
        <p:nvSpPr>
          <p:cNvPr id="5" name="Rectangle 4"/>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6" name="Rectangle 5"/>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1902478307"/>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191CA805-E6A9-4DFB-AF8F-3D6F41FC0BA9}" type="slidenum">
              <a:rPr lang="en-US" altLang="zh-CN"/>
              <a:t>‹#›</a:t>
            </a:fld>
            <a:endParaRPr lang="en-US" altLang="zh-CN"/>
          </a:p>
        </p:txBody>
      </p:sp>
      <p:sp>
        <p:nvSpPr>
          <p:cNvPr id="5" name="Rectangle 4"/>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6" name="Rectangle 5"/>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2334359393"/>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xAndMedia">
  <p:cSld name="标题，文本与媒体剪辑">
    <p:spTree>
      <p:nvGrpSpPr>
        <p:cNvPr id="1" name=""/>
        <p:cNvGrpSpPr/>
        <p:nvPr/>
      </p:nvGrpSpPr>
      <p:grpSpPr>
        <a:xfrm>
          <a:off x="0" y="0"/>
          <a:ext cx="0" cy="0"/>
        </a:xfrm>
      </p:grpSpPr>
      <p:sp>
        <p:nvSpPr>
          <p:cNvPr id="2" name="标题 1"/>
          <p:cNvSpPr>
            <a:spLocks noGrp="1"/>
          </p:cNvSpPr>
          <p:nvPr>
            <p:ph type="title"/>
          </p:nvPr>
        </p:nvSpPr>
        <p:spPr>
          <a:xfrm>
            <a:off x="457200" y="274639"/>
            <a:ext cx="8229600" cy="1143000"/>
          </a:xfrm>
        </p:spPr>
        <p:txBody>
          <a:bodyPr/>
          <a:lstStyle/>
          <a:p>
            <a:r>
              <a:rPr lang="zh-CN" altLang="en-US" noProof="1"/>
              <a:t>单击此处编辑母版标题样式</a:t>
            </a:r>
          </a:p>
        </p:txBody>
      </p:sp>
      <p:sp>
        <p:nvSpPr>
          <p:cNvPr id="3" name="文本占位符 2"/>
          <p:cNvSpPr>
            <a:spLocks noGrp="1"/>
          </p:cNvSpPr>
          <p:nvPr>
            <p:ph type="body" sz="half" idx="1"/>
          </p:nvPr>
        </p:nvSpPr>
        <p:spPr>
          <a:xfrm>
            <a:off x="457200" y="1600201"/>
            <a:ext cx="4038600"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媒体占位符 3"/>
          <p:cNvSpPr>
            <a:spLocks noGrp="1"/>
          </p:cNvSpPr>
          <p:nvPr>
            <p:ph type="media" sz="half" idx="2"/>
          </p:nvPr>
        </p:nvSpPr>
        <p:spPr>
          <a:xfrm>
            <a:off x="4648200" y="1600201"/>
            <a:ext cx="4038600" cy="4525963"/>
          </a:xfrm>
        </p:spPr>
        <p:txBody>
          <a:bodyPr/>
          <a:lstStyle/>
          <a:p>
            <a:pPr lvl="0"/>
            <a:endParaRPr lang="zh-CN" altLang="en-US" noProof="0"/>
          </a:p>
        </p:txBody>
      </p:sp>
      <p:sp>
        <p:nvSpPr>
          <p:cNvPr id="5" name="Rectangle 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47B1736E-E994-4FD7-AD4E-21EE3C6FE758}" type="slidenum">
              <a:rPr lang="en-US" altLang="zh-CN"/>
              <a:t>‹#›</a:t>
            </a:fld>
            <a:endParaRPr lang="en-US" altLang="zh-CN"/>
          </a:p>
        </p:txBody>
      </p:sp>
      <p:sp>
        <p:nvSpPr>
          <p:cNvPr id="6" name="Rectangle 4"/>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7" name="Rectangle 5"/>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3884636795"/>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
        <p:nvSpPr>
          <p:cNvPr id="2" name="标题 1"/>
          <p:cNvSpPr>
            <a:spLocks noGrp="1"/>
          </p:cNvSpPr>
          <p:nvPr>
            <p:ph type="ctrTitle"/>
          </p:nvPr>
        </p:nvSpPr>
        <p:spPr>
          <a:xfrm>
            <a:off x="685800" y="2130437"/>
            <a:ext cx="77724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Rectangle 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EF4FB024-E57E-4911-A456-8B55B24F1044}" type="slidenum">
              <a:rPr lang="en-US" altLang="zh-CN"/>
              <a:t>‹#›</a:t>
            </a:fld>
            <a:endParaRPr lang="en-US" altLang="zh-CN"/>
          </a:p>
        </p:txBody>
      </p:sp>
      <p:sp>
        <p:nvSpPr>
          <p:cNvPr id="5" name="Rectangle 4"/>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6" name="Rectangle 5"/>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3729888060"/>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标题和内容">
    <p:spTree>
      <p:nvGrpSpPr>
        <p:cNvPr id="1" name=""/>
        <p:cNvGrpSpPr/>
        <p:nvPr/>
      </p:nvGrpSpPr>
      <p:grpSpPr>
        <a:xfrm>
          <a:off x="0" y="0"/>
          <a:ext cx="0" cy="0"/>
        </a:xfrm>
      </p:grpSpPr>
      <p:sp>
        <p:nvSpPr>
          <p:cNvPr id="2" name="标题 1"/>
          <p:cNvSpPr>
            <a:spLocks noGrp="1"/>
          </p:cNvSpPr>
          <p:nvPr>
            <p:ph type="title"/>
          </p:nvPr>
        </p:nvSpPr>
        <p:spPr>
          <a:xfrm>
            <a:off x="457200" y="275167"/>
            <a:ext cx="8229600" cy="1143000"/>
          </a:xfrm>
        </p:spPr>
        <p:txBody>
          <a:bodyPr/>
          <a:lstStyle/>
          <a:p>
            <a:r>
              <a:rPr lang="zh-CN" altLang="en-US" noProof="1"/>
              <a:t>单击此处编辑母版标题样式</a:t>
            </a:r>
          </a:p>
        </p:txBody>
      </p:sp>
      <p:sp>
        <p:nvSpPr>
          <p:cNvPr id="3" name="内容占位符 2"/>
          <p:cNvSpPr>
            <a:spLocks noGrp="1"/>
          </p:cNvSpPr>
          <p:nvPr>
            <p:ph idx="1"/>
          </p:nvPr>
        </p:nvSpPr>
        <p:spPr>
          <a:xfrm>
            <a:off x="457200" y="1600209"/>
            <a:ext cx="8229600" cy="452543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868D3FF4-89FA-48A6-846E-9D41D2B551C9}" type="slidenum">
              <a:rPr lang="en-US" altLang="zh-CN"/>
              <a:t>‹#›</a:t>
            </a:fld>
            <a:endParaRPr lang="en-US" altLang="zh-CN"/>
          </a:p>
        </p:txBody>
      </p:sp>
      <p:sp>
        <p:nvSpPr>
          <p:cNvPr id="5" name="Rectangle 4"/>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6" name="Rectangle 5"/>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1523782221"/>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cSld name="节标题">
    <p:spTree>
      <p:nvGrpSpPr>
        <p:cNvPr id="1" name=""/>
        <p:cNvGrpSpPr/>
        <p:nvPr/>
      </p:nvGrpSpPr>
      <p:grpSpPr>
        <a:xfrm>
          <a:off x="0" y="0"/>
          <a: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Rectangle 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03C7E883-DC8F-4EF5-96DE-605315C80CE5}" type="slidenum">
              <a:rPr lang="en-US" altLang="zh-CN"/>
              <a:t>‹#›</a:t>
            </a:fld>
            <a:endParaRPr lang="en-US" altLang="zh-CN"/>
          </a:p>
        </p:txBody>
      </p:sp>
      <p:sp>
        <p:nvSpPr>
          <p:cNvPr id="5" name="Rectangle 4"/>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6" name="Rectangle 5"/>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1754418466"/>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cSld name="两栏内容">
    <p:spTree>
      <p:nvGrpSpPr>
        <p:cNvPr id="1" name=""/>
        <p:cNvGrpSpPr/>
        <p:nvPr/>
      </p:nvGrpSpPr>
      <p:grpSpPr>
        <a:xfrm>
          <a:off x="0" y="0"/>
          <a:ext cx="0" cy="0"/>
        </a:xfrm>
      </p:grpSpPr>
      <p:sp>
        <p:nvSpPr>
          <p:cNvPr id="2" name="标题 1"/>
          <p:cNvSpPr>
            <a:spLocks noGrp="1"/>
          </p:cNvSpPr>
          <p:nvPr>
            <p:ph type="title"/>
          </p:nvPr>
        </p:nvSpPr>
        <p:spPr>
          <a:xfrm>
            <a:off x="457200" y="275167"/>
            <a:ext cx="8229600" cy="1143000"/>
          </a:xfrm>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Rectangle 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5D8634AE-A350-48A1-9D3C-B72DFB5C6CE3}" type="slidenum">
              <a:rPr lang="en-US" altLang="zh-CN"/>
              <a:t>‹#›</a:t>
            </a:fld>
            <a:endParaRPr lang="en-US" altLang="zh-CN"/>
          </a:p>
        </p:txBody>
      </p:sp>
      <p:sp>
        <p:nvSpPr>
          <p:cNvPr id="6" name="Rectangle 4"/>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7" name="Rectangle 5"/>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3629824918"/>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cSld name="比较">
    <p:spTree>
      <p:nvGrpSpPr>
        <p:cNvPr id="1" name=""/>
        <p:cNvGrpSpPr/>
        <p:nvPr/>
      </p:nvGrpSpPr>
      <p:grpSpPr>
        <a:xfrm>
          <a:off x="0" y="0"/>
          <a:ext cx="0" cy="0"/>
        </a:xfrm>
      </p:grpSpPr>
      <p:sp>
        <p:nvSpPr>
          <p:cNvPr id="2" name="标题 1"/>
          <p:cNvSpPr>
            <a:spLocks noGrp="1"/>
          </p:cNvSpPr>
          <p:nvPr>
            <p:ph type="title"/>
          </p:nvPr>
        </p:nvSpPr>
        <p:spPr>
          <a:xfrm>
            <a:off x="457200" y="275167"/>
            <a:ext cx="8229600" cy="1143000"/>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5E725ABA-7C1B-4312-AD73-0DBB7E6EBA3D}" type="slidenum">
              <a:rPr lang="en-US" altLang="zh-CN"/>
              <a:t>‹#›</a:t>
            </a:fld>
            <a:endParaRPr lang="en-US" altLang="zh-CN"/>
          </a:p>
        </p:txBody>
      </p:sp>
      <p:sp>
        <p:nvSpPr>
          <p:cNvPr id="8" name="Rectangle 4"/>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9" name="Rectangle 5"/>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386944891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1"/>
            <a:ext cx="4038600"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1"/>
            <a:ext cx="4038600"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a:latin typeface="Arial" panose="020b0604020202020204" pitchFamily="34" charset="0"/>
              </a:rPr>
              <a:pPr lvl="0" eaLnBrk="1" hangingPunct="1">
                <a:buNone/>
              </a:pPr>
              <a:t>‹#›</a:t>
            </a:fld>
            <a:endParaRPr lang="en-US" altLang="zh-CN">
              <a:latin typeface="Arial" panose="020b0604020202020204" pitchFamily="34" charset="0"/>
            </a:endParaRPr>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cSld name="仅标题">
    <p:spTree>
      <p:nvGrpSpPr>
        <p:cNvPr id="1" name=""/>
        <p:cNvGrpSpPr/>
        <p:nvPr/>
      </p:nvGrpSpPr>
      <p:grpSpPr>
        <a:xfrm>
          <a:off x="0" y="0"/>
          <a:ext cx="0" cy="0"/>
        </a:xfrm>
      </p:grpSpPr>
      <p:sp>
        <p:nvSpPr>
          <p:cNvPr id="2" name="标题 1"/>
          <p:cNvSpPr>
            <a:spLocks noGrp="1"/>
          </p:cNvSpPr>
          <p:nvPr>
            <p:ph type="title"/>
          </p:nvPr>
        </p:nvSpPr>
        <p:spPr>
          <a:xfrm>
            <a:off x="457200" y="275167"/>
            <a:ext cx="8229600" cy="1143000"/>
          </a:xfrm>
        </p:spPr>
        <p:txBody>
          <a:bodyPr/>
          <a:lstStyle/>
          <a:p>
            <a:r>
              <a:rPr lang="zh-CN" altLang="en-US" noProof="1"/>
              <a:t>单击此处编辑母版标题样式</a:t>
            </a:r>
          </a:p>
        </p:txBody>
      </p:sp>
      <p:sp>
        <p:nvSpPr>
          <p:cNvPr id="3" name="Rectangle 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56793DED-269C-4594-81E1-FF94101018C1}" type="slidenum">
              <a:rPr lang="en-US" altLang="zh-CN"/>
              <a:t>‹#›</a:t>
            </a:fld>
            <a:endParaRPr lang="en-US" altLang="zh-CN"/>
          </a:p>
        </p:txBody>
      </p:sp>
      <p:sp>
        <p:nvSpPr>
          <p:cNvPr id="4" name="Rectangle 4"/>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5" name="Rectangle 5"/>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1582376981"/>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2" name="Rectangle 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59116528-425A-4230-9FD9-DC40D4C0EE57}" type="slidenum">
              <a:rPr lang="en-US" altLang="zh-CN"/>
              <a:t>‹#›</a:t>
            </a:fld>
            <a:endParaRPr lang="en-US" altLang="zh-CN"/>
          </a:p>
        </p:txBody>
      </p:sp>
      <p:sp>
        <p:nvSpPr>
          <p:cNvPr id="3" name="Rectangle 4"/>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4" name="Rectangle 5"/>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4212972365"/>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cSld name="内容与标题">
    <p:spTree>
      <p:nvGrpSpPr>
        <p:cNvPr id="1" name=""/>
        <p:cNvGrpSpPr/>
        <p:nvPr/>
      </p:nvGrpSpPr>
      <p:grpSpPr>
        <a:xfrm>
          <a:off x="0" y="0"/>
          <a:ext cx="0" cy="0"/>
        </a:xfrm>
      </p:grpSpPr>
      <p:sp>
        <p:nvSpPr>
          <p:cNvPr id="2" name="标题 1"/>
          <p:cNvSpPr>
            <a:spLocks noGrp="1"/>
          </p:cNvSpPr>
          <p:nvPr>
            <p:ph type="title"/>
          </p:nvPr>
        </p:nvSpPr>
        <p:spPr>
          <a:xfrm>
            <a:off x="457218" y="273049"/>
            <a:ext cx="3008313" cy="1162051"/>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Rectangle 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552C0451-ACBD-4573-AAC2-C4E13ECA3D4C}" type="slidenum">
              <a:rPr lang="en-US" altLang="zh-CN"/>
              <a:t>‹#›</a:t>
            </a:fld>
            <a:endParaRPr lang="en-US" altLang="zh-CN"/>
          </a:p>
        </p:txBody>
      </p:sp>
      <p:sp>
        <p:nvSpPr>
          <p:cNvPr id="6" name="Rectangle 4"/>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7" name="Rectangle 5"/>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1114761349"/>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cSld name="图片与标题">
    <p:spTree>
      <p:nvGrpSpPr>
        <p:cNvPr id="1" name=""/>
        <p:cNvGrpSpPr/>
        <p:nvPr/>
      </p:nvGrpSpPr>
      <p:grpSpPr>
        <a:xfrm>
          <a:off x="0" y="0"/>
          <a:ext cx="0" cy="0"/>
        </a:xfrm>
      </p:grpSpPr>
      <p:sp>
        <p:nvSpPr>
          <p:cNvPr id="2" name="标题 1"/>
          <p:cNvSpPr>
            <a:spLocks noGrp="1"/>
          </p:cNvSpPr>
          <p:nvPr>
            <p:ph type="title"/>
          </p:nvPr>
        </p:nvSpPr>
        <p:spPr>
          <a:xfrm>
            <a:off x="1792288" y="4800601"/>
            <a:ext cx="5486400" cy="566739"/>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Rectangle 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2E753491-BFD4-4809-8F50-5EA826FCBA1D}" type="slidenum">
              <a:rPr lang="en-US" altLang="zh-CN"/>
              <a:t>‹#›</a:t>
            </a:fld>
            <a:endParaRPr lang="en-US" altLang="zh-CN"/>
          </a:p>
        </p:txBody>
      </p:sp>
      <p:sp>
        <p:nvSpPr>
          <p:cNvPr id="6" name="Rectangle 4"/>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7" name="Rectangle 5"/>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768881909"/>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cSld name="标题和竖排文字">
    <p:spTree>
      <p:nvGrpSpPr>
        <p:cNvPr id="1" name=""/>
        <p:cNvGrpSpPr/>
        <p:nvPr/>
      </p:nvGrpSpPr>
      <p:grpSpPr>
        <a:xfrm>
          <a:off x="0" y="0"/>
          <a:ext cx="0" cy="0"/>
        </a:xfrm>
      </p:grpSpPr>
      <p:sp>
        <p:nvSpPr>
          <p:cNvPr id="2" name="标题 1"/>
          <p:cNvSpPr>
            <a:spLocks noGrp="1"/>
          </p:cNvSpPr>
          <p:nvPr>
            <p:ph type="title"/>
          </p:nvPr>
        </p:nvSpPr>
        <p:spPr>
          <a:xfrm>
            <a:off x="457200" y="275167"/>
            <a:ext cx="8229600" cy="1143000"/>
          </a:xfr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457200" y="1600209"/>
            <a:ext cx="8229600" cy="4525433"/>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1008E62D-E050-4C95-A9B8-71583F7AB00A}" type="slidenum">
              <a:rPr lang="en-US" altLang="zh-CN"/>
              <a:t>‹#›</a:t>
            </a:fld>
            <a:endParaRPr lang="en-US" altLang="zh-CN"/>
          </a:p>
        </p:txBody>
      </p:sp>
      <p:sp>
        <p:nvSpPr>
          <p:cNvPr id="5" name="Rectangle 4"/>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6" name="Rectangle 5"/>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3812329225"/>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191CA805-E6A9-4DFB-AF8F-3D6F41FC0BA9}" type="slidenum">
              <a:rPr lang="en-US" altLang="zh-CN"/>
              <a:t>‹#›</a:t>
            </a:fld>
            <a:endParaRPr lang="en-US" altLang="zh-CN"/>
          </a:p>
        </p:txBody>
      </p:sp>
      <p:sp>
        <p:nvSpPr>
          <p:cNvPr id="5" name="Rectangle 4"/>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6" name="Rectangle 5"/>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808908866"/>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xAndMedia">
  <p:cSld name="标题，文本与媒体剪辑">
    <p:spTree>
      <p:nvGrpSpPr>
        <p:cNvPr id="1" name=""/>
        <p:cNvGrpSpPr/>
        <p:nvPr/>
      </p:nvGrpSpPr>
      <p:grpSpPr>
        <a:xfrm>
          <a:off x="0" y="0"/>
          <a:ext cx="0" cy="0"/>
        </a:xfrm>
      </p:grpSpPr>
      <p:sp>
        <p:nvSpPr>
          <p:cNvPr id="2" name="标题 1"/>
          <p:cNvSpPr>
            <a:spLocks noGrp="1"/>
          </p:cNvSpPr>
          <p:nvPr>
            <p:ph type="title"/>
          </p:nvPr>
        </p:nvSpPr>
        <p:spPr>
          <a:xfrm>
            <a:off x="457200" y="274639"/>
            <a:ext cx="8229600" cy="1143000"/>
          </a:xfrm>
        </p:spPr>
        <p:txBody>
          <a:bodyPr/>
          <a:lstStyle/>
          <a:p>
            <a:r>
              <a:rPr lang="zh-CN" altLang="en-US" noProof="1"/>
              <a:t>单击此处编辑母版标题样式</a:t>
            </a:r>
          </a:p>
        </p:txBody>
      </p:sp>
      <p:sp>
        <p:nvSpPr>
          <p:cNvPr id="3" name="文本占位符 2"/>
          <p:cNvSpPr>
            <a:spLocks noGrp="1"/>
          </p:cNvSpPr>
          <p:nvPr>
            <p:ph type="body" sz="half" idx="1"/>
          </p:nvPr>
        </p:nvSpPr>
        <p:spPr>
          <a:xfrm>
            <a:off x="457200" y="1600201"/>
            <a:ext cx="4038600"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媒体占位符 3"/>
          <p:cNvSpPr>
            <a:spLocks noGrp="1"/>
          </p:cNvSpPr>
          <p:nvPr>
            <p:ph type="media" sz="half" idx="2"/>
          </p:nvPr>
        </p:nvSpPr>
        <p:spPr>
          <a:xfrm>
            <a:off x="4648200" y="1600201"/>
            <a:ext cx="4038600" cy="4525963"/>
          </a:xfrm>
        </p:spPr>
        <p:txBody>
          <a:bodyPr/>
          <a:lstStyle/>
          <a:p>
            <a:pPr lvl="0"/>
            <a:endParaRPr lang="zh-CN" altLang="en-US" noProof="0"/>
          </a:p>
        </p:txBody>
      </p:sp>
      <p:sp>
        <p:nvSpPr>
          <p:cNvPr id="5" name="Rectangle 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fld id="{47B1736E-E994-4FD7-AD4E-21EE3C6FE758}" type="slidenum">
              <a:rPr lang="en-US" altLang="zh-CN"/>
              <a:t>‹#›</a:t>
            </a:fld>
            <a:endParaRPr lang="en-US" altLang="zh-CN"/>
          </a:p>
        </p:txBody>
      </p:sp>
      <p:sp>
        <p:nvSpPr>
          <p:cNvPr id="6" name="Rectangle 4"/>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
        <p:nvSpPr>
          <p:cNvPr id="7" name="Rectangle 5"/>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a:defRPr/>
            </a:lvl1pPr>
          </a:lstStyle>
          <a:p>
            <a:endParaRPr lang="en-US" altLang="zh-CN"/>
          </a:p>
        </p:txBody>
      </p:sp>
    </p:spTree>
    <p:extLst>
      <p:ext uri="{BB962C8B-B14F-4D97-AF65-F5344CB8AC3E}">
        <p14:creationId xmlns:p14="http://schemas.microsoft.com/office/powerpoint/2010/main" val="41265890"/>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1048654"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1048655"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1048656" name="日期占位符 3"/>
          <p:cNvSpPr>
            <a:spLocks noGrp="1"/>
          </p:cNvSpPr>
          <p:nvPr>
            <p:ph type="dt" sz="half" idx="10"/>
          </p:nvPr>
        </p:nvSpPr>
        <p:spPr/>
        <p:txBody>
          <a:bodyPr/>
          <a:lstStyle/>
          <a:p>
            <a:endParaRPr/>
          </a:p>
        </p:txBody>
      </p:sp>
      <p:sp>
        <p:nvSpPr>
          <p:cNvPr id="1048657" name="页脚占位符 4"/>
          <p:cNvSpPr>
            <a:spLocks noGrp="1"/>
          </p:cNvSpPr>
          <p:nvPr>
            <p:ph type="ftr" sz="quarter" idx="11"/>
          </p:nvPr>
        </p:nvSpPr>
        <p:spPr/>
        <p:txBody>
          <a:bodyPr/>
          <a:lstStyle/>
          <a:p>
            <a:endParaRPr/>
          </a:p>
        </p:txBody>
      </p:sp>
      <p:sp>
        <p:nvSpPr>
          <p:cNvPr id="1048658" name="灯片编号占位符 5"/>
          <p:cNvSpPr>
            <a:spLocks noGrp="1"/>
          </p:cNvSpPr>
          <p:nvPr>
            <p:ph type="sldNum" sz="quarter" idx="12"/>
          </p:nvPr>
        </p:nvSpPr>
        <p:spPr/>
        <p:txBody>
          <a:bodyPr/>
          <a:lstStyle/>
          <a:p>
            <a:fld id="{9A0DB2DC-4C9A-4742-B13C-FB6460FD3503}" type="slidenum">
              <a:rPr lang="zh-CN" altLang="zh-CN" noProof="1">
                <a:cs typeface="+mn-ea"/>
              </a:rPr>
              <a:t>‹#›</a:t>
            </a:fld>
            <a:endParaRPr lang="zh-CN" altLang="zh-CN" noProof="1"/>
          </a:p>
        </p:txBody>
      </p:sp>
    </p:spTree>
    <p:extLst>
      <p:ext uri="{BB962C8B-B14F-4D97-AF65-F5344CB8AC3E}">
        <p14:creationId xmlns:p14="http://schemas.microsoft.com/office/powerpoint/2010/main" val="2071830773"/>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1048640"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1048641"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1048642" name="日期占位符 3"/>
          <p:cNvSpPr>
            <a:spLocks noGrp="1"/>
          </p:cNvSpPr>
          <p:nvPr>
            <p:ph type="dt" sz="half" idx="10"/>
          </p:nvPr>
        </p:nvSpPr>
        <p:spPr/>
        <p:txBody>
          <a:bodyPr/>
          <a:lstStyle/>
          <a:p>
            <a:endParaRPr/>
          </a:p>
        </p:txBody>
      </p:sp>
      <p:sp>
        <p:nvSpPr>
          <p:cNvPr id="1048643" name="页脚占位符 4"/>
          <p:cNvSpPr>
            <a:spLocks noGrp="1"/>
          </p:cNvSpPr>
          <p:nvPr>
            <p:ph type="ftr" sz="quarter" idx="11"/>
          </p:nvPr>
        </p:nvSpPr>
        <p:spPr/>
        <p:txBody>
          <a:bodyPr/>
          <a:lstStyle/>
          <a:p>
            <a:endParaRPr/>
          </a:p>
        </p:txBody>
      </p:sp>
      <p:sp>
        <p:nvSpPr>
          <p:cNvPr id="1048644" name="灯片编号占位符 5"/>
          <p:cNvSpPr>
            <a:spLocks noGrp="1"/>
          </p:cNvSpPr>
          <p:nvPr>
            <p:ph type="sldNum" sz="quarter" idx="12"/>
          </p:nvPr>
        </p:nvSpPr>
        <p:spPr/>
        <p:txBody>
          <a:bodyPr/>
          <a:lstStyle/>
          <a:p>
            <a:fld id="{9A0DB2DC-4C9A-4742-B13C-FB6460FD3503}" type="slidenum">
              <a:rPr lang="zh-CN" altLang="zh-CN" noProof="1">
                <a:cs typeface="+mn-ea"/>
              </a:rPr>
              <a:t>‹#›</a:t>
            </a:fld>
            <a:endParaRPr lang="zh-CN" altLang="zh-CN" noProof="1"/>
          </a:p>
        </p:txBody>
      </p:sp>
    </p:spTree>
    <p:extLst>
      <p:ext uri="{BB962C8B-B14F-4D97-AF65-F5344CB8AC3E}">
        <p14:creationId xmlns:p14="http://schemas.microsoft.com/office/powerpoint/2010/main" val="2493024486"/>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1048665"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1048666"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1048667" name="日期占位符 3"/>
          <p:cNvSpPr>
            <a:spLocks noGrp="1"/>
          </p:cNvSpPr>
          <p:nvPr>
            <p:ph type="dt" sz="half" idx="10"/>
          </p:nvPr>
        </p:nvSpPr>
        <p:spPr/>
        <p:txBody>
          <a:bodyPr/>
          <a:lstStyle/>
          <a:p>
            <a:endParaRPr/>
          </a:p>
        </p:txBody>
      </p:sp>
      <p:sp>
        <p:nvSpPr>
          <p:cNvPr id="1048668" name="页脚占位符 4"/>
          <p:cNvSpPr>
            <a:spLocks noGrp="1"/>
          </p:cNvSpPr>
          <p:nvPr>
            <p:ph type="ftr" sz="quarter" idx="11"/>
          </p:nvPr>
        </p:nvSpPr>
        <p:spPr/>
        <p:txBody>
          <a:bodyPr/>
          <a:lstStyle/>
          <a:p>
            <a:endParaRPr/>
          </a:p>
        </p:txBody>
      </p:sp>
      <p:sp>
        <p:nvSpPr>
          <p:cNvPr id="1048669" name="灯片编号占位符 5"/>
          <p:cNvSpPr>
            <a:spLocks noGrp="1"/>
          </p:cNvSpPr>
          <p:nvPr>
            <p:ph type="sldNum" sz="quarter" idx="12"/>
          </p:nvPr>
        </p:nvSpPr>
        <p:spPr/>
        <p:txBody>
          <a:bodyPr/>
          <a:lstStyle/>
          <a:p>
            <a:fld id="{9A0DB2DC-4C9A-4742-B13C-FB6460FD3503}" type="slidenum">
              <a:rPr lang="zh-CN" altLang="zh-CN" noProof="1">
                <a:cs typeface="+mn-ea"/>
              </a:rPr>
              <a:t>‹#›</a:t>
            </a:fld>
            <a:endParaRPr lang="zh-CN" altLang="zh-CN" noProof="1"/>
          </a:p>
        </p:txBody>
      </p:sp>
    </p:spTree>
    <p:extLst>
      <p:ext uri="{BB962C8B-B14F-4D97-AF65-F5344CB8AC3E}">
        <p14:creationId xmlns:p14="http://schemas.microsoft.com/office/powerpoint/2010/main" val="154713867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60"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60"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a:latin typeface="Arial" panose="020b0604020202020204" pitchFamily="34" charset="0"/>
              </a:rPr>
              <a:pPr lvl="0" eaLnBrk="1" hangingPunct="1">
                <a:buNone/>
              </a:pPr>
              <a:t>‹#›</a:t>
            </a:fld>
            <a:endParaRPr lang="en-US" altLang="zh-CN">
              <a:latin typeface="Arial" panose="020b0604020202020204" pitchFamily="34" charset="0"/>
            </a:endParaRPr>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1048626"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1048627"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1048628"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1048629" name="日期占位符 4"/>
          <p:cNvSpPr>
            <a:spLocks noGrp="1"/>
          </p:cNvSpPr>
          <p:nvPr>
            <p:ph type="dt" sz="half" idx="10"/>
          </p:nvPr>
        </p:nvSpPr>
        <p:spPr/>
        <p:txBody>
          <a:bodyPr/>
          <a:lstStyle/>
          <a:p>
            <a:endParaRPr/>
          </a:p>
        </p:txBody>
      </p:sp>
      <p:sp>
        <p:nvSpPr>
          <p:cNvPr id="1048630" name="页脚占位符 5"/>
          <p:cNvSpPr>
            <a:spLocks noGrp="1"/>
          </p:cNvSpPr>
          <p:nvPr>
            <p:ph type="ftr" sz="quarter" idx="11"/>
          </p:nvPr>
        </p:nvSpPr>
        <p:spPr/>
        <p:txBody>
          <a:bodyPr/>
          <a:lstStyle/>
          <a:p>
            <a:endParaRPr/>
          </a:p>
        </p:txBody>
      </p:sp>
      <p:sp>
        <p:nvSpPr>
          <p:cNvPr id="1048631" name="灯片编号占位符 6"/>
          <p:cNvSpPr>
            <a:spLocks noGrp="1"/>
          </p:cNvSpPr>
          <p:nvPr>
            <p:ph type="sldNum" sz="quarter" idx="12"/>
          </p:nvPr>
        </p:nvSpPr>
        <p:spPr/>
        <p:txBody>
          <a:bodyPr/>
          <a:lstStyle/>
          <a:p>
            <a:fld id="{9A0DB2DC-4C9A-4742-B13C-FB6460FD3503}" type="slidenum">
              <a:rPr lang="zh-CN" altLang="zh-CN" noProof="1">
                <a:cs typeface="+mn-ea"/>
              </a:rPr>
              <a:t>‹#›</a:t>
            </a:fld>
            <a:endParaRPr lang="zh-CN" altLang="zh-CN" noProof="1"/>
          </a:p>
        </p:txBody>
      </p:sp>
    </p:spTree>
    <p:extLst>
      <p:ext uri="{BB962C8B-B14F-4D97-AF65-F5344CB8AC3E}">
        <p14:creationId xmlns:p14="http://schemas.microsoft.com/office/powerpoint/2010/main" val="2954375843"/>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104863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104863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104863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104863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104863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1048637" name="日期占位符 6"/>
          <p:cNvSpPr>
            <a:spLocks noGrp="1"/>
          </p:cNvSpPr>
          <p:nvPr>
            <p:ph type="dt" sz="half" idx="10"/>
          </p:nvPr>
        </p:nvSpPr>
        <p:spPr/>
        <p:txBody>
          <a:bodyPr/>
          <a:lstStyle/>
          <a:p>
            <a:endParaRPr/>
          </a:p>
        </p:txBody>
      </p:sp>
      <p:sp>
        <p:nvSpPr>
          <p:cNvPr id="1048638" name="页脚占位符 7"/>
          <p:cNvSpPr>
            <a:spLocks noGrp="1"/>
          </p:cNvSpPr>
          <p:nvPr>
            <p:ph type="ftr" sz="quarter" idx="11"/>
          </p:nvPr>
        </p:nvSpPr>
        <p:spPr/>
        <p:txBody>
          <a:bodyPr/>
          <a:lstStyle/>
          <a:p>
            <a:endParaRPr/>
          </a:p>
        </p:txBody>
      </p:sp>
      <p:sp>
        <p:nvSpPr>
          <p:cNvPr id="1048639" name="灯片编号占位符 8"/>
          <p:cNvSpPr>
            <a:spLocks noGrp="1"/>
          </p:cNvSpPr>
          <p:nvPr>
            <p:ph type="sldNum" sz="quarter" idx="12"/>
          </p:nvPr>
        </p:nvSpPr>
        <p:spPr/>
        <p:txBody>
          <a:bodyPr/>
          <a:lstStyle/>
          <a:p>
            <a:fld id="{9A0DB2DC-4C9A-4742-B13C-FB6460FD3503}" type="slidenum">
              <a:rPr lang="zh-CN" altLang="zh-CN" noProof="1">
                <a:cs typeface="+mn-ea"/>
              </a:rPr>
              <a:t>‹#›</a:t>
            </a:fld>
            <a:endParaRPr lang="zh-CN" altLang="zh-CN" noProof="1"/>
          </a:p>
        </p:txBody>
      </p:sp>
    </p:spTree>
    <p:extLst>
      <p:ext uri="{BB962C8B-B14F-4D97-AF65-F5344CB8AC3E}">
        <p14:creationId xmlns:p14="http://schemas.microsoft.com/office/powerpoint/2010/main" val="2813556858"/>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1048645"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1048646" name="日期占位符 2"/>
          <p:cNvSpPr>
            <a:spLocks noGrp="1"/>
          </p:cNvSpPr>
          <p:nvPr>
            <p:ph type="dt" sz="half" idx="10"/>
          </p:nvPr>
        </p:nvSpPr>
        <p:spPr/>
        <p:txBody>
          <a:bodyPr/>
          <a:lstStyle/>
          <a:p>
            <a:endParaRPr/>
          </a:p>
        </p:txBody>
      </p:sp>
      <p:sp>
        <p:nvSpPr>
          <p:cNvPr id="1048647" name="页脚占位符 3"/>
          <p:cNvSpPr>
            <a:spLocks noGrp="1"/>
          </p:cNvSpPr>
          <p:nvPr>
            <p:ph type="ftr" sz="quarter" idx="11"/>
          </p:nvPr>
        </p:nvSpPr>
        <p:spPr/>
        <p:txBody>
          <a:bodyPr/>
          <a:lstStyle/>
          <a:p>
            <a:endParaRPr/>
          </a:p>
        </p:txBody>
      </p:sp>
      <p:sp>
        <p:nvSpPr>
          <p:cNvPr id="1048648" name="灯片编号占位符 4"/>
          <p:cNvSpPr>
            <a:spLocks noGrp="1"/>
          </p:cNvSpPr>
          <p:nvPr>
            <p:ph type="sldNum" sz="quarter" idx="12"/>
          </p:nvPr>
        </p:nvSpPr>
        <p:spPr/>
        <p:txBody>
          <a:bodyPr/>
          <a:lstStyle/>
          <a:p>
            <a:fld id="{9A0DB2DC-4C9A-4742-B13C-FB6460FD3503}" type="slidenum">
              <a:rPr lang="zh-CN" altLang="zh-CN" noProof="1">
                <a:cs typeface="+mn-ea"/>
              </a:rPr>
              <a:t>‹#›</a:t>
            </a:fld>
            <a:endParaRPr lang="zh-CN" altLang="zh-CN" noProof="1"/>
          </a:p>
        </p:txBody>
      </p:sp>
    </p:spTree>
    <p:extLst>
      <p:ext uri="{BB962C8B-B14F-4D97-AF65-F5344CB8AC3E}">
        <p14:creationId xmlns:p14="http://schemas.microsoft.com/office/powerpoint/2010/main" val="2939488625"/>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1048581" name="日期占位符 1"/>
          <p:cNvSpPr>
            <a:spLocks noGrp="1"/>
          </p:cNvSpPr>
          <p:nvPr>
            <p:ph type="dt" sz="half" idx="10"/>
          </p:nvPr>
        </p:nvSpPr>
        <p:spPr/>
        <p:txBody>
          <a:bodyPr/>
          <a:lstStyle/>
          <a:p>
            <a:endParaRPr/>
          </a:p>
        </p:txBody>
      </p:sp>
      <p:sp>
        <p:nvSpPr>
          <p:cNvPr id="1048582" name="页脚占位符 2"/>
          <p:cNvSpPr>
            <a:spLocks noGrp="1"/>
          </p:cNvSpPr>
          <p:nvPr>
            <p:ph type="ftr" sz="quarter" idx="11"/>
          </p:nvPr>
        </p:nvSpPr>
        <p:spPr/>
        <p:txBody>
          <a:bodyPr/>
          <a:lstStyle/>
          <a:p>
            <a:endParaRPr/>
          </a:p>
        </p:txBody>
      </p:sp>
      <p:sp>
        <p:nvSpPr>
          <p:cNvPr id="1048583" name="灯片编号占位符 3"/>
          <p:cNvSpPr>
            <a:spLocks noGrp="1"/>
          </p:cNvSpPr>
          <p:nvPr>
            <p:ph type="sldNum" sz="quarter" idx="12"/>
          </p:nvPr>
        </p:nvSpPr>
        <p:spPr/>
        <p:txBody>
          <a:bodyPr/>
          <a:lstStyle/>
          <a:p>
            <a:fld id="{9A0DB2DC-4C9A-4742-B13C-FB6460FD3503}" type="slidenum">
              <a:rPr lang="zh-CN" altLang="zh-CN" noProof="1">
                <a:cs typeface="+mn-ea"/>
              </a:rPr>
              <a:t>‹#›</a:t>
            </a:fld>
            <a:endParaRPr lang="zh-CN" altLang="zh-CN" noProof="1"/>
          </a:p>
        </p:txBody>
      </p:sp>
    </p:spTree>
    <p:extLst>
      <p:ext uri="{BB962C8B-B14F-4D97-AF65-F5344CB8AC3E}">
        <p14:creationId xmlns:p14="http://schemas.microsoft.com/office/powerpoint/2010/main" val="3501833252"/>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1048675"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1048676"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1048677"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1048678" name="日期占位符 4"/>
          <p:cNvSpPr>
            <a:spLocks noGrp="1"/>
          </p:cNvSpPr>
          <p:nvPr>
            <p:ph type="dt" sz="half" idx="10"/>
          </p:nvPr>
        </p:nvSpPr>
        <p:spPr/>
        <p:txBody>
          <a:bodyPr/>
          <a:lstStyle/>
          <a:p>
            <a:endParaRPr/>
          </a:p>
        </p:txBody>
      </p:sp>
      <p:sp>
        <p:nvSpPr>
          <p:cNvPr id="1048679" name="页脚占位符 5"/>
          <p:cNvSpPr>
            <a:spLocks noGrp="1"/>
          </p:cNvSpPr>
          <p:nvPr>
            <p:ph type="ftr" sz="quarter" idx="11"/>
          </p:nvPr>
        </p:nvSpPr>
        <p:spPr/>
        <p:txBody>
          <a:bodyPr/>
          <a:lstStyle/>
          <a:p>
            <a:endParaRPr/>
          </a:p>
        </p:txBody>
      </p:sp>
      <p:sp>
        <p:nvSpPr>
          <p:cNvPr id="1048680" name="灯片编号占位符 6"/>
          <p:cNvSpPr>
            <a:spLocks noGrp="1"/>
          </p:cNvSpPr>
          <p:nvPr>
            <p:ph type="sldNum" sz="quarter" idx="12"/>
          </p:nvPr>
        </p:nvSpPr>
        <p:spPr/>
        <p:txBody>
          <a:bodyPr/>
          <a:lstStyle/>
          <a:p>
            <a:fld id="{9A0DB2DC-4C9A-4742-B13C-FB6460FD3503}" type="slidenum">
              <a:rPr lang="zh-CN" altLang="zh-CN" noProof="1">
                <a:cs typeface="+mn-ea"/>
              </a:rPr>
              <a:t>‹#›</a:t>
            </a:fld>
            <a:endParaRPr lang="zh-CN" altLang="zh-CN" noProof="1"/>
          </a:p>
        </p:txBody>
      </p:sp>
    </p:spTree>
    <p:extLst>
      <p:ext uri="{BB962C8B-B14F-4D97-AF65-F5344CB8AC3E}">
        <p14:creationId xmlns:p14="http://schemas.microsoft.com/office/powerpoint/2010/main" val="1060324068"/>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1048659"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1048660"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1048661"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p>
        </p:txBody>
      </p:sp>
      <p:sp>
        <p:nvSpPr>
          <p:cNvPr id="1048662" name="日期占位符 4"/>
          <p:cNvSpPr>
            <a:spLocks noGrp="1"/>
          </p:cNvSpPr>
          <p:nvPr>
            <p:ph type="dt" sz="half" idx="10"/>
          </p:nvPr>
        </p:nvSpPr>
        <p:spPr/>
        <p:txBody>
          <a:bodyPr/>
          <a:lstStyle/>
          <a:p>
            <a:endParaRPr/>
          </a:p>
        </p:txBody>
      </p:sp>
      <p:sp>
        <p:nvSpPr>
          <p:cNvPr id="1048663" name="页脚占位符 5"/>
          <p:cNvSpPr>
            <a:spLocks noGrp="1"/>
          </p:cNvSpPr>
          <p:nvPr>
            <p:ph type="ftr" sz="quarter" idx="11"/>
          </p:nvPr>
        </p:nvSpPr>
        <p:spPr/>
        <p:txBody>
          <a:bodyPr/>
          <a:lstStyle/>
          <a:p>
            <a:endParaRPr/>
          </a:p>
        </p:txBody>
      </p:sp>
      <p:sp>
        <p:nvSpPr>
          <p:cNvPr id="1048664" name="灯片编号占位符 6"/>
          <p:cNvSpPr>
            <a:spLocks noGrp="1"/>
          </p:cNvSpPr>
          <p:nvPr>
            <p:ph type="sldNum" sz="quarter" idx="12"/>
          </p:nvPr>
        </p:nvSpPr>
        <p:spPr/>
        <p:txBody>
          <a:bodyPr/>
          <a:lstStyle/>
          <a:p>
            <a:fld id="{9A0DB2DC-4C9A-4742-B13C-FB6460FD3503}" type="slidenum">
              <a:rPr lang="zh-CN" altLang="zh-CN" noProof="1">
                <a:cs typeface="+mn-ea"/>
              </a:rPr>
              <a:t>‹#›</a:t>
            </a:fld>
            <a:endParaRPr lang="zh-CN" altLang="zh-CN" noProof="1"/>
          </a:p>
        </p:txBody>
      </p:sp>
    </p:spTree>
    <p:extLst>
      <p:ext uri="{BB962C8B-B14F-4D97-AF65-F5344CB8AC3E}">
        <p14:creationId xmlns:p14="http://schemas.microsoft.com/office/powerpoint/2010/main" val="486874555"/>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1048670"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1048671"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1048672" name="日期占位符 3"/>
          <p:cNvSpPr>
            <a:spLocks noGrp="1"/>
          </p:cNvSpPr>
          <p:nvPr>
            <p:ph type="dt" sz="half" idx="10"/>
          </p:nvPr>
        </p:nvSpPr>
        <p:spPr/>
        <p:txBody>
          <a:bodyPr/>
          <a:lstStyle/>
          <a:p>
            <a:endParaRPr/>
          </a:p>
        </p:txBody>
      </p:sp>
      <p:sp>
        <p:nvSpPr>
          <p:cNvPr id="1048673" name="页脚占位符 4"/>
          <p:cNvSpPr>
            <a:spLocks noGrp="1"/>
          </p:cNvSpPr>
          <p:nvPr>
            <p:ph type="ftr" sz="quarter" idx="11"/>
          </p:nvPr>
        </p:nvSpPr>
        <p:spPr/>
        <p:txBody>
          <a:bodyPr/>
          <a:lstStyle/>
          <a:p>
            <a:endParaRPr/>
          </a:p>
        </p:txBody>
      </p:sp>
      <p:sp>
        <p:nvSpPr>
          <p:cNvPr id="1048674" name="灯片编号占位符 5"/>
          <p:cNvSpPr>
            <a:spLocks noGrp="1"/>
          </p:cNvSpPr>
          <p:nvPr>
            <p:ph type="sldNum" sz="quarter" idx="12"/>
          </p:nvPr>
        </p:nvSpPr>
        <p:spPr/>
        <p:txBody>
          <a:bodyPr/>
          <a:lstStyle/>
          <a:p>
            <a:fld id="{9A0DB2DC-4C9A-4742-B13C-FB6460FD3503}" type="slidenum">
              <a:rPr lang="zh-CN" altLang="zh-CN" noProof="1">
                <a:cs typeface="+mn-ea"/>
              </a:rPr>
              <a:t>‹#›</a:t>
            </a:fld>
            <a:endParaRPr lang="zh-CN" altLang="zh-CN" noProof="1"/>
          </a:p>
        </p:txBody>
      </p:sp>
    </p:spTree>
    <p:extLst>
      <p:ext uri="{BB962C8B-B14F-4D97-AF65-F5344CB8AC3E}">
        <p14:creationId xmlns:p14="http://schemas.microsoft.com/office/powerpoint/2010/main" val="115497150"/>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1048649"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1048650"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1048651" name="日期占位符 3"/>
          <p:cNvSpPr>
            <a:spLocks noGrp="1"/>
          </p:cNvSpPr>
          <p:nvPr>
            <p:ph type="dt" sz="half" idx="10"/>
          </p:nvPr>
        </p:nvSpPr>
        <p:spPr/>
        <p:txBody>
          <a:bodyPr/>
          <a:lstStyle/>
          <a:p>
            <a:endParaRPr/>
          </a:p>
        </p:txBody>
      </p:sp>
      <p:sp>
        <p:nvSpPr>
          <p:cNvPr id="1048652" name="页脚占位符 4"/>
          <p:cNvSpPr>
            <a:spLocks noGrp="1"/>
          </p:cNvSpPr>
          <p:nvPr>
            <p:ph type="ftr" sz="quarter" idx="11"/>
          </p:nvPr>
        </p:nvSpPr>
        <p:spPr/>
        <p:txBody>
          <a:bodyPr/>
          <a:lstStyle/>
          <a:p>
            <a:endParaRPr/>
          </a:p>
        </p:txBody>
      </p:sp>
      <p:sp>
        <p:nvSpPr>
          <p:cNvPr id="1048653" name="灯片编号占位符 5"/>
          <p:cNvSpPr>
            <a:spLocks noGrp="1"/>
          </p:cNvSpPr>
          <p:nvPr>
            <p:ph type="sldNum" sz="quarter" idx="12"/>
          </p:nvPr>
        </p:nvSpPr>
        <p:spPr/>
        <p:txBody>
          <a:bodyPr/>
          <a:lstStyle/>
          <a:p>
            <a:fld id="{9A0DB2DC-4C9A-4742-B13C-FB6460FD3503}" type="slidenum">
              <a:rPr lang="zh-CN" altLang="zh-CN" noProof="1">
                <a:cs typeface="+mn-ea"/>
              </a:rPr>
              <a:t>‹#›</a:t>
            </a:fld>
            <a:endParaRPr lang="zh-CN" altLang="zh-CN" noProof="1"/>
          </a:p>
        </p:txBody>
      </p:sp>
    </p:spTree>
    <p:extLst>
      <p:ext uri="{BB962C8B-B14F-4D97-AF65-F5344CB8AC3E}">
        <p14:creationId xmlns:p14="http://schemas.microsoft.com/office/powerpoint/2010/main" val="2723908090"/>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298450" y="228600"/>
            <a:ext cx="8540750" cy="1143000"/>
          </a:xfrm>
        </p:spPr>
        <p:txBody>
          <a:bodyPr/>
          <a:lstStyle/>
          <a:p>
            <a:r>
              <a:rPr lang="zh-CN" altLang="en-US" noProof="1"/>
              <a:t>单击此处编辑母版标题样式</a:t>
            </a:r>
          </a:p>
        </p:txBody>
      </p:sp>
      <p:sp>
        <p:nvSpPr>
          <p:cNvPr id="3" name="内容占位符 2"/>
          <p:cNvSpPr>
            <a:spLocks noGrp="1"/>
          </p:cNvSpPr>
          <p:nvPr>
            <p:ph idx="1"/>
          </p:nvPr>
        </p:nvSpPr>
        <p:spPr>
          <a:xfrm>
            <a:off x="609600" y="1600200"/>
            <a:ext cx="8153400" cy="449897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灯片编号占位符 1275"/>
          <p:cNvSpPr>
            <a:spLocks noGrp="1" noChangeArrowheads="1"/>
          </p:cNvSpPr>
          <p:nvPr>
            <p:ph type="sldNum" sz="quarter" idx="10"/>
          </p:nvPr>
        </p:nvSpPr>
        <p:spPr/>
        <p:txBody>
          <a:bodyPr/>
          <a:lstStyle>
            <a:lvl1pPr>
              <a:defRPr/>
            </a:lvl1pPr>
          </a:lstStyle>
          <a:p>
            <a:fld id="{7D0DBBDA-9A5B-4E0E-B087-A111E7C53576}" type="slidenum">
              <a:rPr lang="en-US" altLang="en-US"/>
              <a:t>‹#›</a:t>
            </a:fld>
            <a:endParaRPr lang="en-US" altLang="en-US">
              <a:ea typeface="黑体" pitchFamily="49" charset="-122"/>
            </a:endParaRPr>
          </a:p>
        </p:txBody>
      </p:sp>
      <p:sp>
        <p:nvSpPr>
          <p:cNvPr id="5" name="日期占位符 1273"/>
          <p:cNvSpPr>
            <a:spLocks noGrp="1" noChangeArrowheads="1"/>
          </p:cNvSpPr>
          <p:nvPr>
            <p:ph type="dt" sz="half" idx="11"/>
          </p:nvPr>
        </p:nvSpPr>
        <p:spPr/>
        <p:txBody>
          <a:bodyPr/>
          <a:lstStyle>
            <a:lvl1pPr>
              <a:defRPr/>
            </a:lvl1pPr>
          </a:lstStyle>
          <a:p>
            <a:endParaRPr lang="en-US" altLang="en-US"/>
          </a:p>
        </p:txBody>
      </p:sp>
      <p:sp>
        <p:nvSpPr>
          <p:cNvPr id="6" name="页脚占位符 1274"/>
          <p:cNvSpPr>
            <a:spLocks noGrp="1" noChangeArrowheads="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651035927"/>
      </p:ext>
    </p:extLst>
  </p:cSld>
  <p:clrMapOvr>
    <a:masterClrMapping/>
  </p:clrMapOvr>
  <p:transition>
    <p:blinds dir="vert"/>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灯片编号占位符 1275"/>
          <p:cNvSpPr>
            <a:spLocks noGrp="1" noChangeArrowheads="1"/>
          </p:cNvSpPr>
          <p:nvPr>
            <p:ph type="sldNum" sz="quarter" idx="10"/>
          </p:nvPr>
        </p:nvSpPr>
        <p:spPr/>
        <p:txBody>
          <a:bodyPr/>
          <a:lstStyle>
            <a:lvl1pPr>
              <a:defRPr/>
            </a:lvl1pPr>
          </a:lstStyle>
          <a:p>
            <a:fld id="{EB1A7917-2DC3-4BAC-8531-B7AB00FAD055}" type="slidenum">
              <a:rPr lang="en-US" altLang="en-US"/>
              <a:t>‹#›</a:t>
            </a:fld>
            <a:endParaRPr lang="en-US" altLang="en-US">
              <a:ea typeface="黑体" pitchFamily="49" charset="-122"/>
            </a:endParaRPr>
          </a:p>
        </p:txBody>
      </p:sp>
      <p:sp>
        <p:nvSpPr>
          <p:cNvPr id="5" name="日期占位符 1273"/>
          <p:cNvSpPr>
            <a:spLocks noGrp="1" noChangeArrowheads="1"/>
          </p:cNvSpPr>
          <p:nvPr>
            <p:ph type="dt" sz="half" idx="11"/>
          </p:nvPr>
        </p:nvSpPr>
        <p:spPr/>
        <p:txBody>
          <a:bodyPr/>
          <a:lstStyle>
            <a:lvl1pPr>
              <a:defRPr/>
            </a:lvl1pPr>
          </a:lstStyle>
          <a:p>
            <a:endParaRPr lang="en-US" altLang="en-US"/>
          </a:p>
        </p:txBody>
      </p:sp>
      <p:sp>
        <p:nvSpPr>
          <p:cNvPr id="6" name="页脚占位符 1274"/>
          <p:cNvSpPr>
            <a:spLocks noGrp="1" noChangeArrowheads="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466731662"/>
      </p:ext>
    </p:extLst>
  </p:cSld>
  <p:clrMapOvr>
    <a:masterClrMapping/>
  </p:clrMapOvr>
  <p:transition>
    <p:blinds dir="vert"/>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a:latin typeface="Arial" panose="020b0604020202020204" pitchFamily="34" charset="0"/>
              </a:rPr>
              <a:pPr lvl="0" eaLnBrk="1" hangingPunct="1">
                <a:buNone/>
              </a:pPr>
              <a:t>‹#›</a:t>
            </a:fld>
            <a:endParaRPr lang="en-US" altLang="zh-CN">
              <a:latin typeface="Arial" panose="020b0604020202020204" pitchFamily="34" charset="0"/>
            </a:endParaRPr>
          </a:p>
        </p:txBody>
      </p:sp>
    </p:spTree>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298450" y="228600"/>
            <a:ext cx="8540750" cy="1143000"/>
          </a:xfrm>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3995166" cy="449897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767834" y="1600200"/>
            <a:ext cx="3995166" cy="449897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灯片编号占位符 1275"/>
          <p:cNvSpPr>
            <a:spLocks noGrp="1" noChangeArrowheads="1"/>
          </p:cNvSpPr>
          <p:nvPr>
            <p:ph type="sldNum" sz="quarter" idx="10"/>
          </p:nvPr>
        </p:nvSpPr>
        <p:spPr/>
        <p:txBody>
          <a:bodyPr/>
          <a:lstStyle>
            <a:lvl1pPr>
              <a:defRPr/>
            </a:lvl1pPr>
          </a:lstStyle>
          <a:p>
            <a:fld id="{BC9C264F-B363-49F1-9FD2-1DE2CC232181}" type="slidenum">
              <a:rPr lang="en-US" altLang="en-US"/>
              <a:t>‹#›</a:t>
            </a:fld>
            <a:endParaRPr lang="en-US" altLang="en-US">
              <a:ea typeface="黑体" pitchFamily="49" charset="-122"/>
            </a:endParaRPr>
          </a:p>
        </p:txBody>
      </p:sp>
      <p:sp>
        <p:nvSpPr>
          <p:cNvPr id="6" name="日期占位符 1273"/>
          <p:cNvSpPr>
            <a:spLocks noGrp="1" noChangeArrowheads="1"/>
          </p:cNvSpPr>
          <p:nvPr>
            <p:ph type="dt" sz="half" idx="11"/>
          </p:nvPr>
        </p:nvSpPr>
        <p:spPr/>
        <p:txBody>
          <a:bodyPr/>
          <a:lstStyle>
            <a:lvl1pPr>
              <a:defRPr/>
            </a:lvl1pPr>
          </a:lstStyle>
          <a:p>
            <a:endParaRPr lang="en-US" altLang="en-US"/>
          </a:p>
        </p:txBody>
      </p:sp>
      <p:sp>
        <p:nvSpPr>
          <p:cNvPr id="7" name="页脚占位符 1274"/>
          <p:cNvSpPr>
            <a:spLocks noGrp="1" noChangeArrowheads="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766627119"/>
      </p:ext>
    </p:extLst>
  </p:cSld>
  <p:clrMapOvr>
    <a:masterClrMapping/>
  </p:clrMapOvr>
  <p:transition>
    <p:blinds dir="vert"/>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灯片编号占位符 1275"/>
          <p:cNvSpPr>
            <a:spLocks noGrp="1" noChangeArrowheads="1"/>
          </p:cNvSpPr>
          <p:nvPr>
            <p:ph type="sldNum" sz="quarter" idx="10"/>
          </p:nvPr>
        </p:nvSpPr>
        <p:spPr/>
        <p:txBody>
          <a:bodyPr/>
          <a:lstStyle>
            <a:lvl1pPr>
              <a:defRPr/>
            </a:lvl1pPr>
          </a:lstStyle>
          <a:p>
            <a:fld id="{E9E7A92A-20BE-40CF-9D31-1BA99DF49AEA}" type="slidenum">
              <a:rPr lang="en-US" altLang="en-US"/>
              <a:t>‹#›</a:t>
            </a:fld>
            <a:endParaRPr lang="en-US" altLang="en-US">
              <a:ea typeface="黑体" pitchFamily="49" charset="-122"/>
            </a:endParaRPr>
          </a:p>
        </p:txBody>
      </p:sp>
      <p:sp>
        <p:nvSpPr>
          <p:cNvPr id="8" name="日期占位符 1273"/>
          <p:cNvSpPr>
            <a:spLocks noGrp="1" noChangeArrowheads="1"/>
          </p:cNvSpPr>
          <p:nvPr>
            <p:ph type="dt" sz="half" idx="11"/>
          </p:nvPr>
        </p:nvSpPr>
        <p:spPr/>
        <p:txBody>
          <a:bodyPr/>
          <a:lstStyle>
            <a:lvl1pPr>
              <a:defRPr/>
            </a:lvl1pPr>
          </a:lstStyle>
          <a:p>
            <a:endParaRPr lang="en-US" altLang="en-US"/>
          </a:p>
        </p:txBody>
      </p:sp>
      <p:sp>
        <p:nvSpPr>
          <p:cNvPr id="9" name="页脚占位符 1274"/>
          <p:cNvSpPr>
            <a:spLocks noGrp="1" noChangeArrowheads="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219882895"/>
      </p:ext>
    </p:extLst>
  </p:cSld>
  <p:clrMapOvr>
    <a:masterClrMapping/>
  </p:clrMapOvr>
  <p:transition>
    <p:blinds dir="vert"/>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298450" y="228600"/>
            <a:ext cx="8540750" cy="1143000"/>
          </a:xfrm>
        </p:spPr>
        <p:txBody>
          <a:bodyPr/>
          <a:lstStyle/>
          <a:p>
            <a:r>
              <a:rPr lang="zh-CN" altLang="en-US" noProof="1"/>
              <a:t>单击此处编辑母版标题样式</a:t>
            </a:r>
          </a:p>
        </p:txBody>
      </p:sp>
      <p:sp>
        <p:nvSpPr>
          <p:cNvPr id="3" name="灯片编号占位符 1275"/>
          <p:cNvSpPr>
            <a:spLocks noGrp="1" noChangeArrowheads="1"/>
          </p:cNvSpPr>
          <p:nvPr>
            <p:ph type="sldNum" sz="quarter" idx="10"/>
          </p:nvPr>
        </p:nvSpPr>
        <p:spPr/>
        <p:txBody>
          <a:bodyPr/>
          <a:lstStyle>
            <a:lvl1pPr>
              <a:defRPr/>
            </a:lvl1pPr>
          </a:lstStyle>
          <a:p>
            <a:fld id="{1D8E594C-EFC5-4BD1-BA75-56F76C9CB83D}" type="slidenum">
              <a:rPr lang="en-US" altLang="en-US"/>
              <a:t>‹#›</a:t>
            </a:fld>
            <a:endParaRPr lang="en-US" altLang="en-US">
              <a:ea typeface="黑体" pitchFamily="49" charset="-122"/>
            </a:endParaRPr>
          </a:p>
        </p:txBody>
      </p:sp>
      <p:sp>
        <p:nvSpPr>
          <p:cNvPr id="4" name="日期占位符 1273"/>
          <p:cNvSpPr>
            <a:spLocks noGrp="1" noChangeArrowheads="1"/>
          </p:cNvSpPr>
          <p:nvPr>
            <p:ph type="dt" sz="half" idx="11"/>
          </p:nvPr>
        </p:nvSpPr>
        <p:spPr/>
        <p:txBody>
          <a:bodyPr/>
          <a:lstStyle>
            <a:lvl1pPr>
              <a:defRPr/>
            </a:lvl1pPr>
          </a:lstStyle>
          <a:p>
            <a:endParaRPr lang="en-US" altLang="en-US"/>
          </a:p>
        </p:txBody>
      </p:sp>
      <p:sp>
        <p:nvSpPr>
          <p:cNvPr id="5" name="页脚占位符 1274"/>
          <p:cNvSpPr>
            <a:spLocks noGrp="1" noChangeArrowheads="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4098571592"/>
      </p:ext>
    </p:extLst>
  </p:cSld>
  <p:clrMapOvr>
    <a:masterClrMapping/>
  </p:clrMapOvr>
  <p:transition>
    <p:blinds dir="vert"/>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273"/>
          <p:cNvSpPr>
            <a:spLocks noGrp="1" noChangeArrowheads="1"/>
          </p:cNvSpPr>
          <p:nvPr>
            <p:ph type="dt" sz="half" idx="10"/>
          </p:nvPr>
        </p:nvSpPr>
        <p:spPr/>
        <p:txBody>
          <a:bodyPr/>
          <a:lstStyle>
            <a:lvl1pPr>
              <a:defRPr/>
            </a:lvl1pPr>
          </a:lstStyle>
          <a:p>
            <a:endParaRPr lang="en-US" altLang="en-US"/>
          </a:p>
        </p:txBody>
      </p:sp>
      <p:sp>
        <p:nvSpPr>
          <p:cNvPr id="3" name="页脚占位符 1274"/>
          <p:cNvSpPr>
            <a:spLocks noGrp="1" noChangeArrowheads="1"/>
          </p:cNvSpPr>
          <p:nvPr>
            <p:ph type="ftr" sz="quarter" idx="11"/>
          </p:nvPr>
        </p:nvSpPr>
        <p:spPr/>
        <p:txBody>
          <a:bodyPr/>
          <a:lstStyle>
            <a:lvl1pPr>
              <a:defRPr/>
            </a:lvl1pPr>
          </a:lstStyle>
          <a:p>
            <a:endParaRPr lang="en-US" altLang="en-US"/>
          </a:p>
        </p:txBody>
      </p:sp>
      <p:sp>
        <p:nvSpPr>
          <p:cNvPr id="4" name="灯片编号占位符 1275"/>
          <p:cNvSpPr>
            <a:spLocks noGrp="1" noChangeArrowheads="1"/>
          </p:cNvSpPr>
          <p:nvPr>
            <p:ph type="sldNum" sz="quarter" idx="12"/>
          </p:nvPr>
        </p:nvSpPr>
        <p:spPr/>
        <p:txBody>
          <a:bodyPr/>
          <a:lstStyle>
            <a:lvl1pPr>
              <a:defRPr/>
            </a:lvl1pPr>
          </a:lstStyle>
          <a:p>
            <a:fld id="{2E826840-5F84-49A4-97E8-F0077E68E4B0}" type="slidenum">
              <a:rPr lang="en-US" altLang="en-US"/>
              <a:t>‹#›</a:t>
            </a:fld>
            <a:endParaRPr lang="en-US" altLang="en-US">
              <a:ea typeface="黑体" pitchFamily="49" charset="-122"/>
            </a:endParaRPr>
          </a:p>
        </p:txBody>
      </p:sp>
    </p:spTree>
    <p:extLst>
      <p:ext uri="{BB962C8B-B14F-4D97-AF65-F5344CB8AC3E}">
        <p14:creationId xmlns:p14="http://schemas.microsoft.com/office/powerpoint/2010/main" val="947365295"/>
      </p:ext>
    </p:extLst>
  </p:cSld>
  <p:clrMapOvr>
    <a:masterClrMapping/>
  </p:clrMapOvr>
  <p:transition>
    <p:blinds dir="vert"/>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灯片编号占位符 1275"/>
          <p:cNvSpPr>
            <a:spLocks noGrp="1" noChangeArrowheads="1"/>
          </p:cNvSpPr>
          <p:nvPr>
            <p:ph type="sldNum" sz="quarter" idx="10"/>
          </p:nvPr>
        </p:nvSpPr>
        <p:spPr/>
        <p:txBody>
          <a:bodyPr/>
          <a:lstStyle>
            <a:lvl1pPr>
              <a:defRPr/>
            </a:lvl1pPr>
          </a:lstStyle>
          <a:p>
            <a:fld id="{B109A672-221D-4C05-8EF4-0068F760F347}" type="slidenum">
              <a:rPr lang="en-US" altLang="en-US"/>
              <a:t>‹#›</a:t>
            </a:fld>
            <a:endParaRPr lang="en-US" altLang="en-US">
              <a:ea typeface="黑体" pitchFamily="49" charset="-122"/>
            </a:endParaRPr>
          </a:p>
        </p:txBody>
      </p:sp>
      <p:sp>
        <p:nvSpPr>
          <p:cNvPr id="6" name="日期占位符 1273"/>
          <p:cNvSpPr>
            <a:spLocks noGrp="1" noChangeArrowheads="1"/>
          </p:cNvSpPr>
          <p:nvPr>
            <p:ph type="dt" sz="half" idx="11"/>
          </p:nvPr>
        </p:nvSpPr>
        <p:spPr/>
        <p:txBody>
          <a:bodyPr/>
          <a:lstStyle>
            <a:lvl1pPr>
              <a:defRPr/>
            </a:lvl1pPr>
          </a:lstStyle>
          <a:p>
            <a:endParaRPr lang="en-US" altLang="en-US"/>
          </a:p>
        </p:txBody>
      </p:sp>
      <p:sp>
        <p:nvSpPr>
          <p:cNvPr id="7" name="页脚占位符 1274"/>
          <p:cNvSpPr>
            <a:spLocks noGrp="1" noChangeArrowheads="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54089569"/>
      </p:ext>
    </p:extLst>
  </p:cSld>
  <p:clrMapOvr>
    <a:masterClrMapping/>
  </p:clrMapOvr>
  <p:transition>
    <p:blinds dir="vert"/>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5" name="灯片编号占位符 1275"/>
          <p:cNvSpPr>
            <a:spLocks noGrp="1" noChangeArrowheads="1"/>
          </p:cNvSpPr>
          <p:nvPr>
            <p:ph type="sldNum" sz="quarter" idx="10"/>
          </p:nvPr>
        </p:nvSpPr>
        <p:spPr/>
        <p:txBody>
          <a:bodyPr/>
          <a:lstStyle>
            <a:lvl1pPr>
              <a:defRPr/>
            </a:lvl1pPr>
          </a:lstStyle>
          <a:p>
            <a:fld id="{46C41FD2-4389-40F1-A95D-4C84760E4E9D}" type="slidenum">
              <a:rPr lang="en-US" altLang="en-US"/>
              <a:t>‹#›</a:t>
            </a:fld>
            <a:endParaRPr lang="en-US" altLang="en-US">
              <a:ea typeface="黑体" pitchFamily="49" charset="-122"/>
            </a:endParaRPr>
          </a:p>
        </p:txBody>
      </p:sp>
      <p:sp>
        <p:nvSpPr>
          <p:cNvPr id="6" name="日期占位符 1273"/>
          <p:cNvSpPr>
            <a:spLocks noGrp="1" noChangeArrowheads="1"/>
          </p:cNvSpPr>
          <p:nvPr>
            <p:ph type="dt" sz="half" idx="11"/>
          </p:nvPr>
        </p:nvSpPr>
        <p:spPr/>
        <p:txBody>
          <a:bodyPr/>
          <a:lstStyle>
            <a:lvl1pPr>
              <a:defRPr/>
            </a:lvl1pPr>
          </a:lstStyle>
          <a:p>
            <a:endParaRPr lang="en-US" altLang="en-US"/>
          </a:p>
        </p:txBody>
      </p:sp>
      <p:sp>
        <p:nvSpPr>
          <p:cNvPr id="7" name="页脚占位符 1274"/>
          <p:cNvSpPr>
            <a:spLocks noGrp="1" noChangeArrowheads="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026368126"/>
      </p:ext>
    </p:extLst>
  </p:cSld>
  <p:clrMapOvr>
    <a:masterClrMapping/>
  </p:clrMapOvr>
  <p:transition>
    <p:blinds dir="vert"/>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298450" y="228600"/>
            <a:ext cx="8540750" cy="1143000"/>
          </a:xfr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609600" y="1600200"/>
            <a:ext cx="8153400" cy="449897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灯片编号占位符 1275"/>
          <p:cNvSpPr>
            <a:spLocks noGrp="1" noChangeArrowheads="1"/>
          </p:cNvSpPr>
          <p:nvPr>
            <p:ph type="sldNum" sz="quarter" idx="10"/>
          </p:nvPr>
        </p:nvSpPr>
        <p:spPr/>
        <p:txBody>
          <a:bodyPr/>
          <a:lstStyle>
            <a:lvl1pPr>
              <a:defRPr/>
            </a:lvl1pPr>
          </a:lstStyle>
          <a:p>
            <a:fld id="{489114F6-419E-4438-A949-45BA7CEBDE14}" type="slidenum">
              <a:rPr lang="en-US" altLang="en-US"/>
              <a:t>‹#›</a:t>
            </a:fld>
            <a:endParaRPr lang="en-US" altLang="en-US">
              <a:ea typeface="黑体" pitchFamily="49" charset="-122"/>
            </a:endParaRPr>
          </a:p>
        </p:txBody>
      </p:sp>
      <p:sp>
        <p:nvSpPr>
          <p:cNvPr id="5" name="日期占位符 1273"/>
          <p:cNvSpPr>
            <a:spLocks noGrp="1" noChangeArrowheads="1"/>
          </p:cNvSpPr>
          <p:nvPr>
            <p:ph type="dt" sz="half" idx="11"/>
          </p:nvPr>
        </p:nvSpPr>
        <p:spPr/>
        <p:txBody>
          <a:bodyPr/>
          <a:lstStyle>
            <a:lvl1pPr>
              <a:defRPr/>
            </a:lvl1pPr>
          </a:lstStyle>
          <a:p>
            <a:endParaRPr lang="en-US" altLang="en-US"/>
          </a:p>
        </p:txBody>
      </p:sp>
      <p:sp>
        <p:nvSpPr>
          <p:cNvPr id="6" name="页脚占位符 1274"/>
          <p:cNvSpPr>
            <a:spLocks noGrp="1" noChangeArrowheads="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084030483"/>
      </p:ext>
    </p:extLst>
  </p:cSld>
  <p:clrMapOvr>
    <a:masterClrMapping/>
  </p:clrMapOvr>
  <p:transition>
    <p:blinds dir="vert"/>
  </p:transition>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6704013" y="228600"/>
            <a:ext cx="2135188" cy="587057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298450" y="228600"/>
            <a:ext cx="6281784" cy="587057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灯片编号占位符 1275"/>
          <p:cNvSpPr>
            <a:spLocks noGrp="1" noChangeArrowheads="1"/>
          </p:cNvSpPr>
          <p:nvPr>
            <p:ph type="sldNum" sz="quarter" idx="10"/>
          </p:nvPr>
        </p:nvSpPr>
        <p:spPr/>
        <p:txBody>
          <a:bodyPr/>
          <a:lstStyle>
            <a:lvl1pPr>
              <a:defRPr/>
            </a:lvl1pPr>
          </a:lstStyle>
          <a:p>
            <a:fld id="{15567EB1-6DEF-4CF0-8878-627870640015}" type="slidenum">
              <a:rPr lang="en-US" altLang="en-US"/>
              <a:t>‹#›</a:t>
            </a:fld>
            <a:endParaRPr lang="en-US" altLang="en-US">
              <a:ea typeface="黑体" pitchFamily="49" charset="-122"/>
            </a:endParaRPr>
          </a:p>
        </p:txBody>
      </p:sp>
      <p:sp>
        <p:nvSpPr>
          <p:cNvPr id="5" name="日期占位符 1273"/>
          <p:cNvSpPr>
            <a:spLocks noGrp="1" noChangeArrowheads="1"/>
          </p:cNvSpPr>
          <p:nvPr>
            <p:ph type="dt" sz="half" idx="11"/>
          </p:nvPr>
        </p:nvSpPr>
        <p:spPr/>
        <p:txBody>
          <a:bodyPr/>
          <a:lstStyle>
            <a:lvl1pPr>
              <a:defRPr/>
            </a:lvl1pPr>
          </a:lstStyle>
          <a:p>
            <a:endParaRPr lang="en-US" altLang="en-US"/>
          </a:p>
        </p:txBody>
      </p:sp>
      <p:sp>
        <p:nvSpPr>
          <p:cNvPr id="6" name="页脚占位符 1274"/>
          <p:cNvSpPr>
            <a:spLocks noGrp="1" noChangeArrowheads="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992903885"/>
      </p:ext>
    </p:extLst>
  </p:cSld>
  <p:clrMapOvr>
    <a:masterClrMapping/>
  </p:clrMapOvr>
  <p:transition>
    <p:blinds dir="vert"/>
  </p:transition>
  <p:timing/>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xOverObj" preserve="1">
  <p:cSld name="标题和文本在内容之上">
    <p:spTree>
      <p:nvGrpSpPr>
        <p:cNvPr id="1" name=""/>
        <p:cNvGrpSpPr/>
        <p:nvPr/>
      </p:nvGrpSpPr>
      <p:grpSpPr>
        <a:xfrm>
          <a:off x="0" y="0"/>
          <a:ext cx="0" cy="0"/>
        </a:xfrm>
      </p:grpSpPr>
      <p:sp>
        <p:nvSpPr>
          <p:cNvPr id="2" name="标题 1"/>
          <p:cNvSpPr>
            <a:spLocks noGrp="1"/>
          </p:cNvSpPr>
          <p:nvPr>
            <p:ph type="title"/>
          </p:nvPr>
        </p:nvSpPr>
        <p:spPr>
          <a:xfrm>
            <a:off x="298450" y="228600"/>
            <a:ext cx="8540750" cy="1143000"/>
          </a:xfrm>
        </p:spPr>
        <p:txBody>
          <a:bodyPr/>
          <a:lstStyle/>
          <a:p>
            <a:r>
              <a:rPr lang="zh-CN" altLang="en-US" noProof="1"/>
              <a:t>单击此处编辑母版标题样式</a:t>
            </a:r>
          </a:p>
        </p:txBody>
      </p:sp>
      <p:sp>
        <p:nvSpPr>
          <p:cNvPr id="3" name="文本占位符 2"/>
          <p:cNvSpPr>
            <a:spLocks noGrp="1"/>
          </p:cNvSpPr>
          <p:nvPr>
            <p:ph type="body" sz="half" idx="1"/>
          </p:nvPr>
        </p:nvSpPr>
        <p:spPr>
          <a:xfrm>
            <a:off x="628650" y="1825625"/>
            <a:ext cx="7886700" cy="209867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28650" y="4076700"/>
            <a:ext cx="7886700" cy="21002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灯片编号占位符 1275"/>
          <p:cNvSpPr>
            <a:spLocks noGrp="1" noChangeArrowheads="1"/>
          </p:cNvSpPr>
          <p:nvPr>
            <p:ph type="sldNum" sz="quarter" idx="10"/>
          </p:nvPr>
        </p:nvSpPr>
        <p:spPr/>
        <p:txBody>
          <a:bodyPr/>
          <a:lstStyle>
            <a:lvl1pPr>
              <a:defRPr/>
            </a:lvl1pPr>
          </a:lstStyle>
          <a:p>
            <a:fld id="{F0B25E78-A9D4-42D4-9BA4-7919B0D3F2EE}" type="slidenum">
              <a:rPr lang="en-US" altLang="en-US"/>
              <a:t>‹#›</a:t>
            </a:fld>
            <a:endParaRPr lang="en-US" altLang="en-US">
              <a:ea typeface="黑体" pitchFamily="49" charset="-122"/>
            </a:endParaRPr>
          </a:p>
        </p:txBody>
      </p:sp>
      <p:sp>
        <p:nvSpPr>
          <p:cNvPr id="6" name="日期占位符 1273"/>
          <p:cNvSpPr>
            <a:spLocks noGrp="1" noChangeArrowheads="1"/>
          </p:cNvSpPr>
          <p:nvPr>
            <p:ph type="dt" sz="half" idx="11"/>
          </p:nvPr>
        </p:nvSpPr>
        <p:spPr/>
        <p:txBody>
          <a:bodyPr/>
          <a:lstStyle>
            <a:lvl1pPr>
              <a:defRPr/>
            </a:lvl1pPr>
          </a:lstStyle>
          <a:p>
            <a:endParaRPr lang="en-US" altLang="en-US"/>
          </a:p>
        </p:txBody>
      </p:sp>
      <p:sp>
        <p:nvSpPr>
          <p:cNvPr id="7" name="页脚占位符 1274"/>
          <p:cNvSpPr>
            <a:spLocks noGrp="1" noChangeArrowheads="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964471555"/>
      </p:ext>
    </p:extLst>
  </p:cSld>
  <p:clrMapOvr>
    <a:masterClrMapping/>
  </p:clrMapOvr>
  <p:transition>
    <p:blinds dir="vert"/>
  </p:transition>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eaLnBrk="1" hangingPunct="1"/>
            <a:fld id="{9A0DB2DC-4C9A-4742-B13C-FB6460FD3503}" type="slidenum">
              <a:rPr lang="en-US" altLang="zh-CN">
                <a:solidFill>
                  <a:srgbClr val="000000"/>
                </a:solidFill>
              </a:rPr>
              <a:pPr eaLnBrk="1" hangingPunct="1"/>
              <a:t>‹#›</a:t>
            </a:fld>
            <a:endParaRPr lang="en-US" altLang="zh-CN">
              <a:solidFill>
                <a:srgbClr val="000000"/>
              </a:solidFill>
            </a:endParaRPr>
          </a:p>
        </p:txBody>
      </p:sp>
    </p:spTree>
    <p:extLst>
      <p:ext uri="{BB962C8B-B14F-4D97-AF65-F5344CB8AC3E}">
        <p14:creationId xmlns:p14="http://schemas.microsoft.com/office/powerpoint/2010/main" val="315114347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a:latin typeface="Arial" panose="020b0604020202020204" pitchFamily="34" charset="0"/>
              </a:rPr>
              <a:pPr lvl="0" eaLnBrk="1" hangingPunct="1">
                <a:buNone/>
              </a:pPr>
              <a:t>‹#›</a:t>
            </a:fld>
            <a:endParaRPr lang="en-US" altLang="zh-CN">
              <a:latin typeface="Arial" panose="020b0604020202020204" pitchFamily="34" charset="0"/>
            </a:endParaRPr>
          </a:p>
        </p:txBody>
      </p:sp>
    </p:spTree>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eaLnBrk="1" hangingPunct="1"/>
            <a:fld id="{9A0DB2DC-4C9A-4742-B13C-FB6460FD3503}" type="slidenum">
              <a:rPr lang="en-US" altLang="zh-CN">
                <a:solidFill>
                  <a:srgbClr val="000000"/>
                </a:solidFill>
              </a:rPr>
              <a:pPr eaLnBrk="1" hangingPunct="1"/>
              <a:t>‹#›</a:t>
            </a:fld>
            <a:endParaRPr lang="en-US" altLang="zh-CN">
              <a:solidFill>
                <a:srgbClr val="000000"/>
              </a:solidFill>
            </a:endParaRPr>
          </a:p>
        </p:txBody>
      </p:sp>
    </p:spTree>
    <p:extLst>
      <p:ext uri="{BB962C8B-B14F-4D97-AF65-F5344CB8AC3E}">
        <p14:creationId xmlns:p14="http://schemas.microsoft.com/office/powerpoint/2010/main" val="2113113279"/>
      </p:ext>
    </p:extLst>
  </p:cSld>
  <p:clrMapOvr>
    <a:masterClrMapping/>
  </p:clrMapOvr>
  <p:transition/>
  <p:timing/>
</p:sldLayout>
</file>

<file path=ppt/slideLayouts/slideLayout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709753"/>
            <a:ext cx="78867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eaLnBrk="1" hangingPunct="1"/>
            <a:fld id="{9A0DB2DC-4C9A-4742-B13C-FB6460FD3503}" type="slidenum">
              <a:rPr lang="en-US" altLang="zh-CN">
                <a:solidFill>
                  <a:srgbClr val="000000"/>
                </a:solidFill>
              </a:rPr>
              <a:pPr eaLnBrk="1" hangingPunct="1"/>
              <a:t>‹#›</a:t>
            </a:fld>
            <a:endParaRPr lang="en-US" altLang="zh-CN">
              <a:solidFill>
                <a:srgbClr val="000000"/>
              </a:solidFill>
            </a:endParaRPr>
          </a:p>
        </p:txBody>
      </p:sp>
    </p:spTree>
    <p:extLst>
      <p:ext uri="{BB962C8B-B14F-4D97-AF65-F5344CB8AC3E}">
        <p14:creationId xmlns:p14="http://schemas.microsoft.com/office/powerpoint/2010/main" val="726197827"/>
      </p:ext>
    </p:extLst>
  </p:cSld>
  <p:clrMapOvr>
    <a:masterClrMapping/>
  </p:clrMapOvr>
  <p:transition/>
  <p:timing/>
</p:sldLayout>
</file>

<file path=ppt/slideLayouts/slideLayout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1"/>
            <a:ext cx="4038600"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1"/>
            <a:ext cx="4038600"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eaLnBrk="1" hangingPunct="1"/>
            <a:fld id="{9A0DB2DC-4C9A-4742-B13C-FB6460FD3503}" type="slidenum">
              <a:rPr lang="en-US" altLang="zh-CN">
                <a:solidFill>
                  <a:srgbClr val="000000"/>
                </a:solidFill>
              </a:rPr>
              <a:pPr eaLnBrk="1" hangingPunct="1"/>
              <a:t>‹#›</a:t>
            </a:fld>
            <a:endParaRPr lang="en-US" altLang="zh-CN">
              <a:solidFill>
                <a:srgbClr val="000000"/>
              </a:solidFill>
            </a:endParaRPr>
          </a:p>
        </p:txBody>
      </p:sp>
    </p:spTree>
    <p:extLst>
      <p:ext uri="{BB962C8B-B14F-4D97-AF65-F5344CB8AC3E}">
        <p14:creationId xmlns:p14="http://schemas.microsoft.com/office/powerpoint/2010/main" val="195655277"/>
      </p:ext>
    </p:extLst>
  </p:cSld>
  <p:clrMapOvr>
    <a:masterClrMapping/>
  </p:clrMapOvr>
  <p:transition/>
  <p:timing/>
</p:sldLayout>
</file>

<file path=ppt/slideLayouts/slideLayout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60"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60"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a:defRPr/>
            </a:pPr>
            <a:endParaRPr lang="en-US" altLang="zh-CN">
              <a:solidFill>
                <a:srgbClr val="000000"/>
              </a:solidFill>
            </a:endParaRPr>
          </a:p>
        </p:txBody>
      </p:sp>
      <p:sp>
        <p:nvSpPr>
          <p:cNvPr id="8" name="页脚占位符 7"/>
          <p:cNvSpPr>
            <a:spLocks noGrp="1"/>
          </p:cNvSpPr>
          <p:nvPr>
            <p:ph type="ftr" sz="quarter" idx="11"/>
          </p:nvPr>
        </p:nvSpPr>
        <p:spPr/>
        <p:txBody>
          <a:bodyPr/>
          <a:lstStyle/>
          <a:p>
            <a:pPr>
              <a:defRPr/>
            </a:pPr>
            <a:endParaRPr lang="en-US" altLang="zh-CN">
              <a:solidFill>
                <a:srgbClr val="000000"/>
              </a:solidFill>
            </a:endParaRPr>
          </a:p>
        </p:txBody>
      </p:sp>
      <p:sp>
        <p:nvSpPr>
          <p:cNvPr id="9" name="灯片编号占位符 8"/>
          <p:cNvSpPr>
            <a:spLocks noGrp="1"/>
          </p:cNvSpPr>
          <p:nvPr>
            <p:ph type="sldNum" sz="quarter" idx="12"/>
          </p:nvPr>
        </p:nvSpPr>
        <p:spPr/>
        <p:txBody>
          <a:bodyPr/>
          <a:lstStyle/>
          <a:p>
            <a:pPr eaLnBrk="1" hangingPunct="1"/>
            <a:fld id="{9A0DB2DC-4C9A-4742-B13C-FB6460FD3503}" type="slidenum">
              <a:rPr lang="en-US" altLang="zh-CN">
                <a:solidFill>
                  <a:srgbClr val="000000"/>
                </a:solidFill>
              </a:rPr>
              <a:pPr eaLnBrk="1" hangingPunct="1"/>
              <a:t>‹#›</a:t>
            </a:fld>
            <a:endParaRPr lang="en-US" altLang="zh-CN">
              <a:solidFill>
                <a:srgbClr val="000000"/>
              </a:solidFill>
            </a:endParaRPr>
          </a:p>
        </p:txBody>
      </p:sp>
    </p:spTree>
    <p:extLst>
      <p:ext uri="{BB962C8B-B14F-4D97-AF65-F5344CB8AC3E}">
        <p14:creationId xmlns:p14="http://schemas.microsoft.com/office/powerpoint/2010/main" val="3087524323"/>
      </p:ext>
    </p:extLst>
  </p:cSld>
  <p:clrMapOvr>
    <a:masterClrMapping/>
  </p:clrMapOvr>
  <p:transition/>
  <p:timing/>
</p:sldLayout>
</file>

<file path=ppt/slideLayouts/slideLayout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a:defRPr/>
            </a:pPr>
            <a:endParaRPr lang="en-US" altLang="zh-CN">
              <a:solidFill>
                <a:srgbClr val="000000"/>
              </a:solidFill>
            </a:endParaRPr>
          </a:p>
        </p:txBody>
      </p:sp>
      <p:sp>
        <p:nvSpPr>
          <p:cNvPr id="4" name="页脚占位符 3"/>
          <p:cNvSpPr>
            <a:spLocks noGrp="1"/>
          </p:cNvSpPr>
          <p:nvPr>
            <p:ph type="ftr" sz="quarter" idx="11"/>
          </p:nvPr>
        </p:nvSpPr>
        <p:spPr/>
        <p:txBody>
          <a:bodyPr/>
          <a:lstStyle/>
          <a:p>
            <a:pPr>
              <a:defRPr/>
            </a:pPr>
            <a:endParaRPr lang="en-US" altLang="zh-CN">
              <a:solidFill>
                <a:srgbClr val="000000"/>
              </a:solidFill>
            </a:endParaRPr>
          </a:p>
        </p:txBody>
      </p:sp>
      <p:sp>
        <p:nvSpPr>
          <p:cNvPr id="5" name="灯片编号占位符 4"/>
          <p:cNvSpPr>
            <a:spLocks noGrp="1"/>
          </p:cNvSpPr>
          <p:nvPr>
            <p:ph type="sldNum" sz="quarter" idx="12"/>
          </p:nvPr>
        </p:nvSpPr>
        <p:spPr/>
        <p:txBody>
          <a:bodyPr/>
          <a:lstStyle/>
          <a:p>
            <a:pPr eaLnBrk="1" hangingPunct="1"/>
            <a:fld id="{9A0DB2DC-4C9A-4742-B13C-FB6460FD3503}" type="slidenum">
              <a:rPr lang="en-US" altLang="zh-CN">
                <a:solidFill>
                  <a:srgbClr val="000000"/>
                </a:solidFill>
              </a:rPr>
              <a:pPr eaLnBrk="1" hangingPunct="1"/>
              <a:t>‹#›</a:t>
            </a:fld>
            <a:endParaRPr lang="en-US" altLang="zh-CN">
              <a:solidFill>
                <a:srgbClr val="000000"/>
              </a:solidFill>
            </a:endParaRPr>
          </a:p>
        </p:txBody>
      </p:sp>
    </p:spTree>
    <p:extLst>
      <p:ext uri="{BB962C8B-B14F-4D97-AF65-F5344CB8AC3E}">
        <p14:creationId xmlns:p14="http://schemas.microsoft.com/office/powerpoint/2010/main" val="1922721942"/>
      </p:ext>
    </p:extLst>
  </p:cSld>
  <p:clrMapOvr>
    <a:masterClrMapping/>
  </p:clrMapOvr>
  <p:transition/>
  <p:timing/>
</p:sldLayout>
</file>

<file path=ppt/slideLayouts/slideLayout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pPr>
              <a:defRPr/>
            </a:pPr>
            <a:endParaRPr lang="en-US" altLang="zh-CN">
              <a:solidFill>
                <a:srgbClr val="000000"/>
              </a:solidFill>
            </a:endParaRPr>
          </a:p>
        </p:txBody>
      </p:sp>
      <p:sp>
        <p:nvSpPr>
          <p:cNvPr id="3" name="页脚占位符 2"/>
          <p:cNvSpPr>
            <a:spLocks noGrp="1"/>
          </p:cNvSpPr>
          <p:nvPr>
            <p:ph type="ftr" sz="quarter" idx="11"/>
          </p:nvPr>
        </p:nvSpPr>
        <p:spPr/>
        <p:txBody>
          <a:bodyPr/>
          <a:lstStyle/>
          <a:p>
            <a:pPr>
              <a:defRPr/>
            </a:pPr>
            <a:endParaRPr lang="en-US" altLang="zh-CN">
              <a:solidFill>
                <a:srgbClr val="000000"/>
              </a:solidFill>
            </a:endParaRPr>
          </a:p>
        </p:txBody>
      </p:sp>
      <p:sp>
        <p:nvSpPr>
          <p:cNvPr id="4" name="灯片编号占位符 3"/>
          <p:cNvSpPr>
            <a:spLocks noGrp="1"/>
          </p:cNvSpPr>
          <p:nvPr>
            <p:ph type="sldNum" sz="quarter" idx="12"/>
          </p:nvPr>
        </p:nvSpPr>
        <p:spPr/>
        <p:txBody>
          <a:bodyPr/>
          <a:lstStyle/>
          <a:p>
            <a:pPr eaLnBrk="1" hangingPunct="1"/>
            <a:fld id="{9A0DB2DC-4C9A-4742-B13C-FB6460FD3503}" type="slidenum">
              <a:rPr lang="en-US" altLang="zh-CN">
                <a:solidFill>
                  <a:srgbClr val="000000"/>
                </a:solidFill>
              </a:rPr>
              <a:pPr eaLnBrk="1" hangingPunct="1"/>
              <a:t>‹#›</a:t>
            </a:fld>
            <a:endParaRPr lang="en-US" altLang="zh-CN">
              <a:solidFill>
                <a:srgbClr val="000000"/>
              </a:solidFill>
            </a:endParaRPr>
          </a:p>
        </p:txBody>
      </p:sp>
    </p:spTree>
    <p:extLst>
      <p:ext uri="{BB962C8B-B14F-4D97-AF65-F5344CB8AC3E}">
        <p14:creationId xmlns:p14="http://schemas.microsoft.com/office/powerpoint/2010/main" val="316582670"/>
      </p:ext>
    </p:extLst>
  </p:cSld>
  <p:clrMapOvr>
    <a:masterClrMapping/>
  </p:clrMapOvr>
  <p:transition/>
  <p:timing/>
</p:sldLayout>
</file>

<file path=ppt/slideLayouts/slideLayout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30260" y="457200"/>
            <a:ext cx="2949575"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4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60" y="2057403"/>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eaLnBrk="1" hangingPunct="1"/>
            <a:fld id="{9A0DB2DC-4C9A-4742-B13C-FB6460FD3503}" type="slidenum">
              <a:rPr lang="en-US" altLang="zh-CN">
                <a:solidFill>
                  <a:srgbClr val="000000"/>
                </a:solidFill>
              </a:rPr>
              <a:pPr eaLnBrk="1" hangingPunct="1"/>
              <a:t>‹#›</a:t>
            </a:fld>
            <a:endParaRPr lang="en-US" altLang="zh-CN">
              <a:solidFill>
                <a:srgbClr val="000000"/>
              </a:solidFill>
            </a:endParaRPr>
          </a:p>
        </p:txBody>
      </p:sp>
    </p:spTree>
    <p:extLst>
      <p:ext uri="{BB962C8B-B14F-4D97-AF65-F5344CB8AC3E}">
        <p14:creationId xmlns:p14="http://schemas.microsoft.com/office/powerpoint/2010/main" val="320837458"/>
      </p:ext>
    </p:extLst>
  </p:cSld>
  <p:clrMapOvr>
    <a:masterClrMapping/>
  </p:clrMapOvr>
  <p:transition/>
  <p:timing/>
</p:sldLayout>
</file>

<file path=ppt/slideLayouts/slideLayout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30260" y="457200"/>
            <a:ext cx="2949575"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40"/>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60" y="2057403"/>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eaLnBrk="1" hangingPunct="1"/>
            <a:fld id="{9A0DB2DC-4C9A-4742-B13C-FB6460FD3503}" type="slidenum">
              <a:rPr lang="en-US" altLang="zh-CN">
                <a:solidFill>
                  <a:srgbClr val="000000"/>
                </a:solidFill>
              </a:rPr>
              <a:pPr eaLnBrk="1" hangingPunct="1"/>
              <a:t>‹#›</a:t>
            </a:fld>
            <a:endParaRPr lang="en-US" altLang="zh-CN">
              <a:solidFill>
                <a:srgbClr val="000000"/>
              </a:solidFill>
            </a:endParaRPr>
          </a:p>
        </p:txBody>
      </p:sp>
    </p:spTree>
    <p:extLst>
      <p:ext uri="{BB962C8B-B14F-4D97-AF65-F5344CB8AC3E}">
        <p14:creationId xmlns:p14="http://schemas.microsoft.com/office/powerpoint/2010/main" val="3666994997"/>
      </p:ext>
    </p:extLst>
  </p:cSld>
  <p:clrMapOvr>
    <a:masterClrMapping/>
  </p:clrMapOvr>
  <p:transition/>
  <p:timing/>
</p:sldLayout>
</file>

<file path=ppt/slideLayouts/slideLayout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eaLnBrk="1" hangingPunct="1"/>
            <a:fld id="{9A0DB2DC-4C9A-4742-B13C-FB6460FD3503}" type="slidenum">
              <a:rPr lang="en-US" altLang="zh-CN">
                <a:solidFill>
                  <a:srgbClr val="000000"/>
                </a:solidFill>
              </a:rPr>
              <a:pPr eaLnBrk="1" hangingPunct="1"/>
              <a:t>‹#›</a:t>
            </a:fld>
            <a:endParaRPr lang="en-US" altLang="zh-CN">
              <a:solidFill>
                <a:srgbClr val="000000"/>
              </a:solidFill>
            </a:endParaRPr>
          </a:p>
        </p:txBody>
      </p:sp>
    </p:spTree>
    <p:extLst>
      <p:ext uri="{BB962C8B-B14F-4D97-AF65-F5344CB8AC3E}">
        <p14:creationId xmlns:p14="http://schemas.microsoft.com/office/powerpoint/2010/main" val="2945602915"/>
      </p:ext>
    </p:extLst>
  </p:cSld>
  <p:clrMapOvr>
    <a:masterClrMapping/>
  </p:clrMapOvr>
  <p:transition/>
  <p:timing/>
</p:sldLayout>
</file>

<file path=ppt/slideLayouts/slideLayout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eaLnBrk="1" hangingPunct="1"/>
            <a:fld id="{9A0DB2DC-4C9A-4742-B13C-FB6460FD3503}" type="slidenum">
              <a:rPr lang="en-US" altLang="zh-CN">
                <a:solidFill>
                  <a:srgbClr val="000000"/>
                </a:solidFill>
              </a:rPr>
              <a:pPr eaLnBrk="1" hangingPunct="1"/>
              <a:t>‹#›</a:t>
            </a:fld>
            <a:endParaRPr lang="en-US" altLang="zh-CN">
              <a:solidFill>
                <a:srgbClr val="000000"/>
              </a:solidFill>
            </a:endParaRPr>
          </a:p>
        </p:txBody>
      </p:sp>
    </p:spTree>
    <p:extLst>
      <p:ext uri="{BB962C8B-B14F-4D97-AF65-F5344CB8AC3E}">
        <p14:creationId xmlns:p14="http://schemas.microsoft.com/office/powerpoint/2010/main" val="369610803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30260" y="457200"/>
            <a:ext cx="2949575"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4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60" y="2057403"/>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a:latin typeface="Arial" panose="020b0604020202020204" pitchFamily="34" charset="0"/>
              </a:rPr>
              <a:pPr lvl="0" eaLnBrk="1" hangingPunct="1">
                <a:buNone/>
              </a:pPr>
              <a:t>‹#›</a:t>
            </a:fld>
            <a:endParaRPr lang="en-US" altLang="zh-CN">
              <a:latin typeface="Arial" panose="020b0604020202020204" pitchFamily="34" charset="0"/>
            </a:endParaRPr>
          </a:p>
        </p:txBody>
      </p:sp>
    </p:spTree>
  </p:cSld>
  <p:clrMapOvr>
    <a:masterClrMapping/>
  </p:clrMapOvr>
  <p:transition/>
  <p:timing/>
</p:sldLayout>
</file>

<file path=ppt/slideLayouts/slideLayout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spTree>
    <p:extLst>
      <p:ext uri="{BB962C8B-B14F-4D97-AF65-F5344CB8AC3E}">
        <p14:creationId xmlns:p14="http://schemas.microsoft.com/office/powerpoint/2010/main" val="1825372076"/>
      </p:ext>
    </p:extLst>
  </p:cSld>
  <p:clrMapOvr>
    <a:masterClrMapping/>
  </p:clrMapOvr>
  <p:transition/>
  <p:timing/>
</p:sldLayout>
</file>

<file path=ppt/slideLayouts/slideLayout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Tree>
    <p:extLst>
      <p:ext uri="{BB962C8B-B14F-4D97-AF65-F5344CB8AC3E}">
        <p14:creationId xmlns:p14="http://schemas.microsoft.com/office/powerpoint/2010/main" val="1849236557"/>
      </p:ext>
    </p:extLst>
  </p:cSld>
  <p:clrMapOvr>
    <a:masterClrMapping/>
  </p:clrMapOvr>
  <p:transition/>
  <p:timing/>
</p:sldLayout>
</file>

<file path=ppt/slideLayouts/slideLayout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ection Header">
    <p:spTree>
      <p:nvGrpSpPr>
        <p:cNvPr id="1" name=""/>
        <p:cNvGrpSpPr/>
        <p:nvPr/>
      </p:nvGrpSpPr>
      <p:grpSpPr>
        <a:xfrm>
          <a:off x="0" y="0"/>
          <a:ext cx="0" cy="0"/>
        </a:xfrm>
      </p:grpSpPr>
    </p:spTree>
    <p:extLst>
      <p:ext uri="{BB962C8B-B14F-4D97-AF65-F5344CB8AC3E}">
        <p14:creationId xmlns:p14="http://schemas.microsoft.com/office/powerpoint/2010/main" val="3417284882"/>
      </p:ext>
    </p:extLst>
  </p:cSld>
  <p:clrMapOvr>
    <a:masterClrMapping/>
  </p:clrMapOvr>
  <p:transition/>
  <p:timing/>
</p:sldLayout>
</file>

<file path=ppt/slideLayouts/slideLayout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wo Content">
    <p:spTree>
      <p:nvGrpSpPr>
        <p:cNvPr id="1" name=""/>
        <p:cNvGrpSpPr/>
        <p:nvPr/>
      </p:nvGrpSpPr>
      <p:grpSpPr>
        <a:xfrm>
          <a:off x="0" y="0"/>
          <a:ext cx="0" cy="0"/>
        </a:xfrm>
      </p:grpSpPr>
    </p:spTree>
    <p:extLst>
      <p:ext uri="{BB962C8B-B14F-4D97-AF65-F5344CB8AC3E}">
        <p14:creationId xmlns:p14="http://schemas.microsoft.com/office/powerpoint/2010/main" val="856185931"/>
      </p:ext>
    </p:extLst>
  </p:cSld>
  <p:clrMapOvr>
    <a:masterClrMapping/>
  </p:clrMapOvr>
  <p:transition/>
  <p:timing/>
</p:sldLayout>
</file>

<file path=ppt/slideLayouts/slideLayout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Tree>
    <p:extLst>
      <p:ext uri="{BB962C8B-B14F-4D97-AF65-F5344CB8AC3E}">
        <p14:creationId xmlns:p14="http://schemas.microsoft.com/office/powerpoint/2010/main" val="1580371170"/>
      </p:ext>
    </p:extLst>
  </p:cSld>
  <p:clrMapOvr>
    <a:masterClrMapping/>
  </p:clrMapOvr>
  <p:transition/>
  <p:timing/>
</p:sldLayout>
</file>

<file path=ppt/slideLayouts/slideLayout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ustom Layout">
    <p:spTree>
      <p:nvGrpSpPr>
        <p:cNvPr id="1" name=""/>
        <p:cNvGrpSpPr/>
        <p:nvPr/>
      </p:nvGrpSpPr>
      <p:grpSpPr>
        <a:xfrm>
          <a:off x="0" y="0"/>
          <a:ext cx="0" cy="0"/>
        </a:xfrm>
      </p:grpSpPr>
    </p:spTree>
    <p:extLst>
      <p:ext uri="{BB962C8B-B14F-4D97-AF65-F5344CB8AC3E}">
        <p14:creationId xmlns:p14="http://schemas.microsoft.com/office/powerpoint/2010/main" val="2020896034"/>
      </p:ext>
    </p:extLst>
  </p:cSld>
  <p:clrMapOvr>
    <a:masterClrMapping/>
  </p:clrMapOvr>
  <p:transition/>
  <p:timing/>
</p:sldLayout>
</file>

<file path=ppt/slideLayouts/slideLayout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ustom Layout">
    <p:spTree>
      <p:nvGrpSpPr>
        <p:cNvPr id="1" name=""/>
        <p:cNvGrpSpPr/>
        <p:nvPr/>
      </p:nvGrpSpPr>
      <p:grpSpPr>
        <a:xfrm>
          <a:off x="0" y="0"/>
          <a:ext cx="0" cy="0"/>
        </a:xfrm>
      </p:grpSpPr>
    </p:spTree>
    <p:extLst>
      <p:ext uri="{BB962C8B-B14F-4D97-AF65-F5344CB8AC3E}">
        <p14:creationId xmlns:p14="http://schemas.microsoft.com/office/powerpoint/2010/main" val="3844515419"/>
      </p:ext>
    </p:extLst>
  </p:cSld>
  <p:clrMapOvr>
    <a:masterClrMapping/>
  </p:clrMapOvr>
  <p:transition/>
  <p:timing/>
</p:sldLayout>
</file>

<file path=ppt/slideLayouts/slideLayout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ustom Layout">
    <p:spTree>
      <p:nvGrpSpPr>
        <p:cNvPr id="1" name=""/>
        <p:cNvGrpSpPr/>
        <p:nvPr/>
      </p:nvGrpSpPr>
      <p:grpSpPr>
        <a:xfrm>
          <a:off x="0" y="0"/>
          <a:ext cx="0" cy="0"/>
        </a:xfrm>
      </p:grpSpPr>
    </p:spTree>
    <p:extLst>
      <p:ext uri="{BB962C8B-B14F-4D97-AF65-F5344CB8AC3E}">
        <p14:creationId xmlns:p14="http://schemas.microsoft.com/office/powerpoint/2010/main" val="3300675030"/>
      </p:ext>
    </p:extLst>
  </p:cSld>
  <p:clrMapOvr>
    <a:masterClrMapping/>
  </p:clrMapOvr>
  <p:transition/>
  <p:timing/>
</p:sldLayout>
</file>

<file path=ppt/slideLayouts/slideLayout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Tree>
    <p:extLst>
      <p:ext uri="{BB962C8B-B14F-4D97-AF65-F5344CB8AC3E}">
        <p14:creationId xmlns:p14="http://schemas.microsoft.com/office/powerpoint/2010/main" val="2306375628"/>
      </p:ext>
    </p:extLst>
  </p:cSld>
  <p:clrMapOvr>
    <a:masterClrMapping/>
  </p:clrMapOvr>
  <p:transition/>
  <p:timing/>
</p:sldLayout>
</file>

<file path=ppt/slideLayouts/slideLayout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ntent with Caption">
    <p:spTree>
      <p:nvGrpSpPr>
        <p:cNvPr id="1" name=""/>
        <p:cNvGrpSpPr/>
        <p:nvPr/>
      </p:nvGrpSpPr>
      <p:grpSpPr>
        <a:xfrm>
          <a:off x="0" y="0"/>
          <a:ext cx="0" cy="0"/>
        </a:xfrm>
      </p:grpSpPr>
    </p:spTree>
    <p:extLst>
      <p:ext uri="{BB962C8B-B14F-4D97-AF65-F5344CB8AC3E}">
        <p14:creationId xmlns:p14="http://schemas.microsoft.com/office/powerpoint/2010/main" val="15155174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30260" y="457200"/>
            <a:ext cx="2949575"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40"/>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60" y="2057403"/>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a:latin typeface="Arial" panose="020b0604020202020204" pitchFamily="34" charset="0"/>
              </a:rPr>
              <a:pPr lvl="0" eaLnBrk="1" hangingPunct="1">
                <a:buNone/>
              </a:pPr>
              <a:t>‹#›</a:t>
            </a:fld>
            <a:endParaRPr lang="en-US" altLang="zh-CN">
              <a:latin typeface="Arial" panose="020b0604020202020204" pitchFamily="34" charset="0"/>
            </a:endParaRPr>
          </a:p>
        </p:txBody>
      </p:sp>
    </p:spTree>
  </p:cSld>
  <p:clrMapOvr>
    <a:masterClrMapping/>
  </p:clrMapOvr>
  <p:transition/>
  <p:timing/>
</p:sldLayout>
</file>

<file path=ppt/slideLayouts/slideLayout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icture with Caption">
    <p:spTree>
      <p:nvGrpSpPr>
        <p:cNvPr id="1" name=""/>
        <p:cNvGrpSpPr/>
        <p:nvPr/>
      </p:nvGrpSpPr>
      <p:grpSpPr>
        <a:xfrm>
          <a:off x="0" y="0"/>
          <a:ext cx="0" cy="0"/>
        </a:xfrm>
      </p:grpSpPr>
    </p:spTree>
    <p:extLst>
      <p:ext uri="{BB962C8B-B14F-4D97-AF65-F5344CB8AC3E}">
        <p14:creationId xmlns:p14="http://schemas.microsoft.com/office/powerpoint/2010/main" val="1789378094"/>
      </p:ext>
    </p:extLst>
  </p:cSld>
  <p:clrMapOvr>
    <a:masterClrMapping/>
  </p:clrMapOvr>
  <p:transition/>
  <p:timing/>
</p:sldLayout>
</file>

<file path=ppt/slideLayouts/slideLayout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Vertical Text">
    <p:spTree>
      <p:nvGrpSpPr>
        <p:cNvPr id="1" name=""/>
        <p:cNvGrpSpPr/>
        <p:nvPr/>
      </p:nvGrpSpPr>
      <p:grpSpPr>
        <a:xfrm>
          <a:off x="0" y="0"/>
          <a:ext cx="0" cy="0"/>
        </a:xfrm>
      </p:grpSpPr>
    </p:spTree>
    <p:extLst>
      <p:ext uri="{BB962C8B-B14F-4D97-AF65-F5344CB8AC3E}">
        <p14:creationId xmlns:p14="http://schemas.microsoft.com/office/powerpoint/2010/main" val="104364158"/>
      </p:ext>
    </p:extLst>
  </p:cSld>
  <p:clrMapOvr>
    <a:masterClrMapping/>
  </p:clrMapOvr>
  <p:transition/>
  <p:timing/>
</p:sldLayout>
</file>

<file path=ppt/slideLayouts/slideLayout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Vertical Title and Text">
    <p:spTree>
      <p:nvGrpSpPr>
        <p:cNvPr id="1" name=""/>
        <p:cNvGrpSpPr/>
        <p:nvPr/>
      </p:nvGrpSpPr>
      <p:grpSpPr>
        <a:xfrm>
          <a:off x="0" y="0"/>
          <a:ext cx="0" cy="0"/>
        </a:xfrm>
      </p:grpSpPr>
    </p:spTree>
    <p:extLst>
      <p:ext uri="{BB962C8B-B14F-4D97-AF65-F5344CB8AC3E}">
        <p14:creationId xmlns:p14="http://schemas.microsoft.com/office/powerpoint/2010/main" val="1490866253"/>
      </p:ext>
    </p:extLst>
  </p:cSld>
  <p:clrMapOvr>
    <a:masterClrMapping/>
  </p:clrMapOvr>
  <p:transition/>
  <p:timing/>
</p:sldLayout>
</file>

<file path=ppt/slideLayouts/slideLayout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Custom Layout">
    <p:spTree>
      <p:nvGrpSpPr>
        <p:cNvPr id="1" name=""/>
        <p:cNvGrpSpPr/>
        <p:nvPr/>
      </p:nvGrpSpPr>
      <p:grpSpPr>
        <a:xfrm>
          <a:off x="0" y="0"/>
          <a:ext cx="0" cy="0"/>
        </a:xfrm>
      </p:grpSpPr>
    </p:spTree>
    <p:extLst>
      <p:ext uri="{BB962C8B-B14F-4D97-AF65-F5344CB8AC3E}">
        <p14:creationId xmlns:p14="http://schemas.microsoft.com/office/powerpoint/2010/main" val="3982569764"/>
      </p:ext>
    </p:extLst>
  </p:cSld>
  <p:clrMapOvr>
    <a:masterClrMapping/>
  </p:clrMapOvr>
  <p:transition/>
  <p:timing/>
</p:sldLayout>
</file>

<file path=ppt/slideLayouts/slideLayout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Custom Layout">
    <p:spTree>
      <p:nvGrpSpPr>
        <p:cNvPr id="1" name=""/>
        <p:cNvGrpSpPr/>
        <p:nvPr/>
      </p:nvGrpSpPr>
      <p:grpSpPr>
        <a:xfrm>
          <a:off x="0" y="0"/>
          <a:ext cx="0" cy="0"/>
        </a:xfrm>
      </p:grpSpPr>
    </p:spTree>
    <p:extLst>
      <p:ext uri="{BB962C8B-B14F-4D97-AF65-F5344CB8AC3E}">
        <p14:creationId xmlns:p14="http://schemas.microsoft.com/office/powerpoint/2010/main" val="3022349136"/>
      </p:ext>
    </p:extLst>
  </p:cSld>
  <p:clrMapOvr>
    <a:masterClrMapping/>
  </p:clrMapOvr>
  <p:transition/>
  <p:timing/>
</p:sldLayout>
</file>

<file path=ppt/slideLayouts/slideLayout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Custom Layout">
    <p:spTree>
      <p:nvGrpSpPr>
        <p:cNvPr id="1" name=""/>
        <p:cNvGrpSpPr/>
        <p:nvPr/>
      </p:nvGrpSpPr>
      <p:grpSpPr>
        <a:xfrm>
          <a:off x="0" y="0"/>
          <a:ext cx="0" cy="0"/>
        </a:xfrm>
      </p:grpSpPr>
    </p:spTree>
    <p:extLst>
      <p:ext uri="{BB962C8B-B14F-4D97-AF65-F5344CB8AC3E}">
        <p14:creationId xmlns:p14="http://schemas.microsoft.com/office/powerpoint/2010/main" val="876077940"/>
      </p:ext>
    </p:extLst>
  </p:cSld>
  <p:clrMapOvr>
    <a:masterClrMapping/>
  </p:clrMapOvr>
  <p:transition/>
  <p:timing/>
</p:sldLayout>
</file>

<file path=ppt/slideLayouts/slideLayout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Custom Layout">
    <p:spTree>
      <p:nvGrpSpPr>
        <p:cNvPr id="1" name=""/>
        <p:cNvGrpSpPr/>
        <p:nvPr/>
      </p:nvGrpSpPr>
      <p:grpSpPr>
        <a:xfrm>
          <a:off x="0" y="0"/>
          <a:ext cx="0" cy="0"/>
        </a:xfrm>
      </p:grpSpPr>
    </p:spTree>
    <p:extLst>
      <p:ext uri="{BB962C8B-B14F-4D97-AF65-F5344CB8AC3E}">
        <p14:creationId xmlns:p14="http://schemas.microsoft.com/office/powerpoint/2010/main" val="643802596"/>
      </p:ext>
    </p:extLst>
  </p:cSld>
  <p:clrMapOvr>
    <a:masterClrMapping/>
  </p:clrMapOvr>
  <p:transition/>
  <p:timing/>
</p:sldLayout>
</file>

<file path=ppt/slideLayouts/slideLayout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Custom Layout">
    <p:spTree>
      <p:nvGrpSpPr>
        <p:cNvPr id="1" name=""/>
        <p:cNvGrpSpPr/>
        <p:nvPr/>
      </p:nvGrpSpPr>
      <p:grpSpPr>
        <a:xfrm>
          <a:off x="0" y="0"/>
          <a:ext cx="0" cy="0"/>
        </a:xfrm>
      </p:grpSpPr>
    </p:spTree>
    <p:extLst>
      <p:ext uri="{BB962C8B-B14F-4D97-AF65-F5344CB8AC3E}">
        <p14:creationId xmlns:p14="http://schemas.microsoft.com/office/powerpoint/2010/main" val="801306884"/>
      </p:ext>
    </p:extLst>
  </p:cSld>
  <p:clrMapOvr>
    <a:masterClrMapping/>
  </p:clrMapOvr>
  <p:transition/>
  <p:timing/>
</p:sldLayout>
</file>

<file path=ppt/slideLayouts/slideLayout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Custom Layout">
    <p:spTree>
      <p:nvGrpSpPr>
        <p:cNvPr id="1" name=""/>
        <p:cNvGrpSpPr/>
        <p:nvPr/>
      </p:nvGrpSpPr>
      <p:grpSpPr>
        <a:xfrm>
          <a:off x="0" y="0"/>
          <a:ext cx="0" cy="0"/>
        </a:xfrm>
      </p:grpSpPr>
    </p:spTree>
    <p:extLst>
      <p:ext uri="{BB962C8B-B14F-4D97-AF65-F5344CB8AC3E}">
        <p14:creationId xmlns:p14="http://schemas.microsoft.com/office/powerpoint/2010/main" val="2381975110"/>
      </p:ext>
    </p:extLst>
  </p:cSld>
  <p:clrMapOvr>
    <a:masterClrMapping/>
  </p:clrMapOvr>
  <p:transition/>
  <p:timing/>
</p:sldLayout>
</file>

<file path=ppt/slideLayouts/slideLayout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9_Custom Layout">
    <p:spTree>
      <p:nvGrpSpPr>
        <p:cNvPr id="1" name=""/>
        <p:cNvGrpSpPr/>
        <p:nvPr/>
      </p:nvGrpSpPr>
      <p:grpSpPr>
        <a:xfrm>
          <a:off x="0" y="0"/>
          <a:ext cx="0" cy="0"/>
        </a:xfrm>
      </p:grpSpPr>
    </p:spTree>
    <p:extLst>
      <p:ext uri="{BB962C8B-B14F-4D97-AF65-F5344CB8AC3E}">
        <p14:creationId xmlns:p14="http://schemas.microsoft.com/office/powerpoint/2010/main" val="80039775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jpeg" /><Relationship Id="rId13" Type="http://schemas.openxmlformats.org/officeDocument/2006/relationships/image" Target="file:///D:\qq&#25991;&#20214;\712321467\Image\C2C\Image2\%7b75232B38-A165-1FB7-499C-2E1C792CACB5%7d.png" TargetMode="External" /><Relationship Id="rId14" Type="http://schemas.openxmlformats.org/officeDocument/2006/relationships/image" Target="../media/image2.png" /><Relationship Id="rId15"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10.xml.rels>&#65279;<?xml version="1.0" encoding="utf-8" standalone="yes"?><Relationships xmlns="http://schemas.openxmlformats.org/package/2006/relationships"><Relationship Id="rId1" Type="http://schemas.openxmlformats.org/officeDocument/2006/relationships/slideLayout" Target="../slideLayouts/slideLayout114.xml" /><Relationship Id="rId10" Type="http://schemas.openxmlformats.org/officeDocument/2006/relationships/slideLayout" Target="../slideLayouts/slideLayout123.xml" /><Relationship Id="rId11" Type="http://schemas.openxmlformats.org/officeDocument/2006/relationships/slideLayout" Target="../slideLayouts/slideLayout124.xml" /><Relationship Id="rId12" Type="http://schemas.openxmlformats.org/officeDocument/2006/relationships/image" Target="../media/image1.jpeg" /><Relationship Id="rId13" Type="http://schemas.openxmlformats.org/officeDocument/2006/relationships/image" Target="file:///D:\qq&#25991;&#20214;\712321467\Image\C2C\Image2\%7b75232B38-A165-1FB7-499C-2E1C792CACB5%7d.png" TargetMode="External" /><Relationship Id="rId14" Type="http://schemas.openxmlformats.org/officeDocument/2006/relationships/image" Target="../media/image2.png" /><Relationship Id="rId15" Type="http://schemas.openxmlformats.org/officeDocument/2006/relationships/theme" Target="../theme/theme10.xml" /><Relationship Id="rId2" Type="http://schemas.openxmlformats.org/officeDocument/2006/relationships/slideLayout" Target="../slideLayouts/slideLayout115.xml" /><Relationship Id="rId3" Type="http://schemas.openxmlformats.org/officeDocument/2006/relationships/slideLayout" Target="../slideLayouts/slideLayout116.xml" /><Relationship Id="rId4" Type="http://schemas.openxmlformats.org/officeDocument/2006/relationships/slideLayout" Target="../slideLayouts/slideLayout117.xml" /><Relationship Id="rId5" Type="http://schemas.openxmlformats.org/officeDocument/2006/relationships/slideLayout" Target="../slideLayouts/slideLayout118.xml" /><Relationship Id="rId6" Type="http://schemas.openxmlformats.org/officeDocument/2006/relationships/slideLayout" Target="../slideLayouts/slideLayout119.xml" /><Relationship Id="rId7" Type="http://schemas.openxmlformats.org/officeDocument/2006/relationships/slideLayout" Target="../slideLayouts/slideLayout120.xml" /><Relationship Id="rId8" Type="http://schemas.openxmlformats.org/officeDocument/2006/relationships/slideLayout" Target="../slideLayouts/slideLayout121.xml" /><Relationship Id="rId9" Type="http://schemas.openxmlformats.org/officeDocument/2006/relationships/slideLayout" Target="../slideLayouts/slideLayout122.xml" /></Relationships>
</file>

<file path=ppt/slideMasters/_rels/slideMaster11.xml.rels>&#65279;<?xml version="1.0" encoding="utf-8" standalone="yes"?><Relationships xmlns="http://schemas.openxmlformats.org/package/2006/relationships"><Relationship Id="rId1" Type="http://schemas.openxmlformats.org/officeDocument/2006/relationships/slideLayout" Target="../slideLayouts/slideLayout125.xml" /><Relationship Id="rId10" Type="http://schemas.openxmlformats.org/officeDocument/2006/relationships/slideLayout" Target="../slideLayouts/slideLayout134.xml" /><Relationship Id="rId11" Type="http://schemas.openxmlformats.org/officeDocument/2006/relationships/slideLayout" Target="../slideLayouts/slideLayout135.xml" /><Relationship Id="rId12" Type="http://schemas.openxmlformats.org/officeDocument/2006/relationships/image" Target="../media/image3.jpeg" /><Relationship Id="rId13" Type="http://schemas.openxmlformats.org/officeDocument/2006/relationships/image" Target="file:///D:\qq&#25991;&#20214;\712321467\Image\C2C\Image2\%7b75232B38-A165-1FB7-499C-2E1C792CACB5%7d.png" TargetMode="External" /><Relationship Id="rId14" Type="http://schemas.openxmlformats.org/officeDocument/2006/relationships/image" Target="../media/image2.png" /><Relationship Id="rId15" Type="http://schemas.openxmlformats.org/officeDocument/2006/relationships/theme" Target="../theme/theme11.xml" /><Relationship Id="rId2" Type="http://schemas.openxmlformats.org/officeDocument/2006/relationships/slideLayout" Target="../slideLayouts/slideLayout126.xml" /><Relationship Id="rId3" Type="http://schemas.openxmlformats.org/officeDocument/2006/relationships/slideLayout" Target="../slideLayouts/slideLayout127.xml" /><Relationship Id="rId4" Type="http://schemas.openxmlformats.org/officeDocument/2006/relationships/slideLayout" Target="../slideLayouts/slideLayout128.xml" /><Relationship Id="rId5" Type="http://schemas.openxmlformats.org/officeDocument/2006/relationships/slideLayout" Target="../slideLayouts/slideLayout129.xml" /><Relationship Id="rId6" Type="http://schemas.openxmlformats.org/officeDocument/2006/relationships/slideLayout" Target="../slideLayouts/slideLayout130.xml" /><Relationship Id="rId7" Type="http://schemas.openxmlformats.org/officeDocument/2006/relationships/slideLayout" Target="../slideLayouts/slideLayout131.xml" /><Relationship Id="rId8" Type="http://schemas.openxmlformats.org/officeDocument/2006/relationships/slideLayout" Target="../slideLayouts/slideLayout132.xml" /><Relationship Id="rId9" Type="http://schemas.openxmlformats.org/officeDocument/2006/relationships/slideLayout" Target="../slideLayouts/slideLayout133.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image" Target="../media/image3.jpeg" /><Relationship Id="rId13" Type="http://schemas.openxmlformats.org/officeDocument/2006/relationships/image" Target="file:///D:\qq&#25991;&#20214;\712321467\Image\C2C\Image2\%7b75232B38-A165-1FB7-499C-2E1C792CACB5%7d.png" TargetMode="External" /><Relationship Id="rId14" Type="http://schemas.openxmlformats.org/officeDocument/2006/relationships/image" Target="../media/image2.png" /><Relationship Id="rId15"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slideLayout" Target="../slideLayouts/slideLayout34.xml" /><Relationship Id="rId13" Type="http://schemas.openxmlformats.org/officeDocument/2006/relationships/image" Target="file:///D:\qq&#25991;&#20214;\712321467\Image\C2C\Image2\%7b75232B38-A165-1FB7-499C-2E1C792CACB5%7d.png" TargetMode="External" /><Relationship Id="rId14" Type="http://schemas.openxmlformats.org/officeDocument/2006/relationships/image" Target="../media/image2.png" /><Relationship Id="rId15" Type="http://schemas.openxmlformats.org/officeDocument/2006/relationships/theme" Target="../theme/theme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35.xml" /><Relationship Id="rId10" Type="http://schemas.openxmlformats.org/officeDocument/2006/relationships/slideLayout" Target="../slideLayouts/slideLayout44.xml" /><Relationship Id="rId11" Type="http://schemas.openxmlformats.org/officeDocument/2006/relationships/slideLayout" Target="../slideLayouts/slideLayout45.xml" /><Relationship Id="rId12" Type="http://schemas.openxmlformats.org/officeDocument/2006/relationships/slideLayout" Target="../slideLayouts/slideLayout46.xml" /><Relationship Id="rId13" Type="http://schemas.openxmlformats.org/officeDocument/2006/relationships/image" Target="file:///D:\qq&#25991;&#20214;\712321467\Image\C2C\Image2\%7b75232B38-A165-1FB7-499C-2E1C792CACB5%7d.png" TargetMode="External" /><Relationship Id="rId14" Type="http://schemas.openxmlformats.org/officeDocument/2006/relationships/image" Target="../media/image2.png" /><Relationship Id="rId15" Type="http://schemas.openxmlformats.org/officeDocument/2006/relationships/theme" Target="../theme/theme4.xml" /><Relationship Id="rId2" Type="http://schemas.openxmlformats.org/officeDocument/2006/relationships/slideLayout" Target="../slideLayouts/slideLayout36.xml" /><Relationship Id="rId3" Type="http://schemas.openxmlformats.org/officeDocument/2006/relationships/slideLayout" Target="../slideLayouts/slideLayout37.xml" /><Relationship Id="rId4" Type="http://schemas.openxmlformats.org/officeDocument/2006/relationships/slideLayout" Target="../slideLayouts/slideLayout38.xml" /><Relationship Id="rId5" Type="http://schemas.openxmlformats.org/officeDocument/2006/relationships/slideLayout" Target="../slideLayouts/slideLayout39.xml" /><Relationship Id="rId6" Type="http://schemas.openxmlformats.org/officeDocument/2006/relationships/slideLayout" Target="../slideLayouts/slideLayout40.xml" /><Relationship Id="rId7" Type="http://schemas.openxmlformats.org/officeDocument/2006/relationships/slideLayout" Target="../slideLayouts/slideLayout41.xml" /><Relationship Id="rId8" Type="http://schemas.openxmlformats.org/officeDocument/2006/relationships/slideLayout" Target="../slideLayouts/slideLayout42.xml" /><Relationship Id="rId9" Type="http://schemas.openxmlformats.org/officeDocument/2006/relationships/slideLayout" Target="../slideLayouts/slideLayout43.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47.xml" /><Relationship Id="rId10" Type="http://schemas.openxmlformats.org/officeDocument/2006/relationships/slideLayout" Target="../slideLayouts/slideLayout56.xml" /><Relationship Id="rId11" Type="http://schemas.openxmlformats.org/officeDocument/2006/relationships/slideLayout" Target="../slideLayouts/slideLayout57.xml" /><Relationship Id="rId12" Type="http://schemas.openxmlformats.org/officeDocument/2006/relationships/image" Target="file:///D:\qq&#25991;&#20214;\712321467\Image\C2C\Image2\%7b75232B38-A165-1FB7-499C-2E1C792CACB5%7d.png" TargetMode="External" /><Relationship Id="rId13" Type="http://schemas.openxmlformats.org/officeDocument/2006/relationships/image" Target="../media/image2.png" /><Relationship Id="rId14" Type="http://schemas.openxmlformats.org/officeDocument/2006/relationships/image" Target="../media/image4.jpeg" /><Relationship Id="rId15" Type="http://schemas.openxmlformats.org/officeDocument/2006/relationships/theme" Target="../theme/theme5.xml" /><Relationship Id="rId2" Type="http://schemas.openxmlformats.org/officeDocument/2006/relationships/slideLayout" Target="../slideLayouts/slideLayout48.xml" /><Relationship Id="rId3" Type="http://schemas.openxmlformats.org/officeDocument/2006/relationships/slideLayout" Target="../slideLayouts/slideLayout49.xml" /><Relationship Id="rId4" Type="http://schemas.openxmlformats.org/officeDocument/2006/relationships/slideLayout" Target="../slideLayouts/slideLayout50.xml" /><Relationship Id="rId5" Type="http://schemas.openxmlformats.org/officeDocument/2006/relationships/slideLayout" Target="../slideLayouts/slideLayout51.xml" /><Relationship Id="rId6" Type="http://schemas.openxmlformats.org/officeDocument/2006/relationships/slideLayout" Target="../slideLayouts/slideLayout52.xml" /><Relationship Id="rId7" Type="http://schemas.openxmlformats.org/officeDocument/2006/relationships/slideLayout" Target="../slideLayouts/slideLayout53.xml" /><Relationship Id="rId8" Type="http://schemas.openxmlformats.org/officeDocument/2006/relationships/slideLayout" Target="../slideLayouts/slideLayout54.xml" /><Relationship Id="rId9" Type="http://schemas.openxmlformats.org/officeDocument/2006/relationships/slideLayout" Target="../slideLayouts/slideLayout55.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58.xml" /><Relationship Id="rId10" Type="http://schemas.openxmlformats.org/officeDocument/2006/relationships/slideLayout" Target="../slideLayouts/slideLayout67.xml" /><Relationship Id="rId11" Type="http://schemas.openxmlformats.org/officeDocument/2006/relationships/slideLayout" Target="../slideLayouts/slideLayout68.xml" /><Relationship Id="rId12" Type="http://schemas.openxmlformats.org/officeDocument/2006/relationships/image" Target="../media/image3.jpeg" /><Relationship Id="rId13" Type="http://schemas.openxmlformats.org/officeDocument/2006/relationships/image" Target="file:///D:\qq&#25991;&#20214;\712321467\Image\C2C\Image2\%7b75232B38-A165-1FB7-499C-2E1C792CACB5%7d.png" TargetMode="External" /><Relationship Id="rId14" Type="http://schemas.openxmlformats.org/officeDocument/2006/relationships/image" Target="../media/image2.png" /><Relationship Id="rId15" Type="http://schemas.openxmlformats.org/officeDocument/2006/relationships/theme" Target="../theme/theme6.xml" /><Relationship Id="rId2" Type="http://schemas.openxmlformats.org/officeDocument/2006/relationships/slideLayout" Target="../slideLayouts/slideLayout59.xml" /><Relationship Id="rId3" Type="http://schemas.openxmlformats.org/officeDocument/2006/relationships/slideLayout" Target="../slideLayouts/slideLayout60.xml" /><Relationship Id="rId4" Type="http://schemas.openxmlformats.org/officeDocument/2006/relationships/slideLayout" Target="../slideLayouts/slideLayout61.xml" /><Relationship Id="rId5" Type="http://schemas.openxmlformats.org/officeDocument/2006/relationships/slideLayout" Target="../slideLayouts/slideLayout62.xml" /><Relationship Id="rId6" Type="http://schemas.openxmlformats.org/officeDocument/2006/relationships/slideLayout" Target="../slideLayouts/slideLayout63.xml" /><Relationship Id="rId7" Type="http://schemas.openxmlformats.org/officeDocument/2006/relationships/slideLayout" Target="../slideLayouts/slideLayout64.xml" /><Relationship Id="rId8" Type="http://schemas.openxmlformats.org/officeDocument/2006/relationships/slideLayout" Target="../slideLayouts/slideLayout65.xml" /><Relationship Id="rId9" Type="http://schemas.openxmlformats.org/officeDocument/2006/relationships/slideLayout" Target="../slideLayouts/slideLayout66.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69.xml" /><Relationship Id="rId10" Type="http://schemas.openxmlformats.org/officeDocument/2006/relationships/slideLayout" Target="../slideLayouts/slideLayout78.xml" /><Relationship Id="rId11" Type="http://schemas.openxmlformats.org/officeDocument/2006/relationships/slideLayout" Target="../slideLayouts/slideLayout79.xml" /><Relationship Id="rId12" Type="http://schemas.openxmlformats.org/officeDocument/2006/relationships/image" Target="../media/image1.jpeg" /><Relationship Id="rId13" Type="http://schemas.openxmlformats.org/officeDocument/2006/relationships/image" Target="file:///D:\qq&#25991;&#20214;\712321467\Image\C2C\Image2\%7b75232B38-A165-1FB7-499C-2E1C792CACB5%7d.png" TargetMode="External" /><Relationship Id="rId14" Type="http://schemas.openxmlformats.org/officeDocument/2006/relationships/image" Target="../media/image2.png" /><Relationship Id="rId15" Type="http://schemas.openxmlformats.org/officeDocument/2006/relationships/theme" Target="../theme/theme7.xml" /><Relationship Id="rId2" Type="http://schemas.openxmlformats.org/officeDocument/2006/relationships/slideLayout" Target="../slideLayouts/slideLayout70.xml" /><Relationship Id="rId3" Type="http://schemas.openxmlformats.org/officeDocument/2006/relationships/slideLayout" Target="../slideLayouts/slideLayout71.xml" /><Relationship Id="rId4" Type="http://schemas.openxmlformats.org/officeDocument/2006/relationships/slideLayout" Target="../slideLayouts/slideLayout72.xml" /><Relationship Id="rId5" Type="http://schemas.openxmlformats.org/officeDocument/2006/relationships/slideLayout" Target="../slideLayouts/slideLayout73.xml" /><Relationship Id="rId6" Type="http://schemas.openxmlformats.org/officeDocument/2006/relationships/slideLayout" Target="../slideLayouts/slideLayout74.xml" /><Relationship Id="rId7" Type="http://schemas.openxmlformats.org/officeDocument/2006/relationships/slideLayout" Target="../slideLayouts/slideLayout75.xml" /><Relationship Id="rId8" Type="http://schemas.openxmlformats.org/officeDocument/2006/relationships/slideLayout" Target="../slideLayouts/slideLayout76.xml" /><Relationship Id="rId9" Type="http://schemas.openxmlformats.org/officeDocument/2006/relationships/slideLayout" Target="../slideLayouts/slideLayout77.xml" /></Relationships>
</file>

<file path=ppt/slideMasters/_rels/slideMaster8.xml.rels>&#65279;<?xml version="1.0" encoding="utf-8" standalone="yes"?><Relationships xmlns="http://schemas.openxmlformats.org/package/2006/relationships"><Relationship Id="rId1" Type="http://schemas.openxmlformats.org/officeDocument/2006/relationships/slideLayout" Target="../slideLayouts/slideLayout80.xml" /><Relationship Id="rId10" Type="http://schemas.openxmlformats.org/officeDocument/2006/relationships/slideLayout" Target="../slideLayouts/slideLayout89.xml" /><Relationship Id="rId11" Type="http://schemas.openxmlformats.org/officeDocument/2006/relationships/slideLayout" Target="../slideLayouts/slideLayout90.xml" /><Relationship Id="rId12" Type="http://schemas.openxmlformats.org/officeDocument/2006/relationships/slideLayout" Target="../slideLayouts/slideLayout91.xml" /><Relationship Id="rId13" Type="http://schemas.openxmlformats.org/officeDocument/2006/relationships/slideLayout" Target="../slideLayouts/slideLayout92.xml" /><Relationship Id="rId14" Type="http://schemas.openxmlformats.org/officeDocument/2006/relationships/slideLayout" Target="../slideLayouts/slideLayout93.xml" /><Relationship Id="rId15" Type="http://schemas.openxmlformats.org/officeDocument/2006/relationships/slideLayout" Target="../slideLayouts/slideLayout94.xml" /><Relationship Id="rId16" Type="http://schemas.openxmlformats.org/officeDocument/2006/relationships/slideLayout" Target="../slideLayouts/slideLayout95.xml" /><Relationship Id="rId17" Type="http://schemas.openxmlformats.org/officeDocument/2006/relationships/slideLayout" Target="../slideLayouts/slideLayout96.xml" /><Relationship Id="rId18" Type="http://schemas.openxmlformats.org/officeDocument/2006/relationships/slideLayout" Target="../slideLayouts/slideLayout97.xml" /><Relationship Id="rId19" Type="http://schemas.openxmlformats.org/officeDocument/2006/relationships/slideLayout" Target="../slideLayouts/slideLayout98.xml" /><Relationship Id="rId2" Type="http://schemas.openxmlformats.org/officeDocument/2006/relationships/slideLayout" Target="../slideLayouts/slideLayout81.xml" /><Relationship Id="rId20" Type="http://schemas.openxmlformats.org/officeDocument/2006/relationships/slideLayout" Target="../slideLayouts/slideLayout99.xml" /><Relationship Id="rId21" Type="http://schemas.openxmlformats.org/officeDocument/2006/relationships/slideLayout" Target="../slideLayouts/slideLayout100.xml" /><Relationship Id="rId22" Type="http://schemas.openxmlformats.org/officeDocument/2006/relationships/slideLayout" Target="../slideLayouts/slideLayout101.xml" /><Relationship Id="rId23" Type="http://schemas.openxmlformats.org/officeDocument/2006/relationships/slideLayout" Target="../slideLayouts/slideLayout102.xml" /><Relationship Id="rId24" Type="http://schemas.openxmlformats.org/officeDocument/2006/relationships/image" Target="../media/image5.jpeg" /><Relationship Id="rId25" Type="http://schemas.openxmlformats.org/officeDocument/2006/relationships/image" Target="file:///D:\qq&#25991;&#20214;\712321467\Image\C2C\Image2\%7b75232B38-A165-1FB7-499C-2E1C792CACB5%7d.png" TargetMode="External" /><Relationship Id="rId26" Type="http://schemas.openxmlformats.org/officeDocument/2006/relationships/image" Target="../media/image2.png" /><Relationship Id="rId27" Type="http://schemas.openxmlformats.org/officeDocument/2006/relationships/theme" Target="../theme/theme8.xml" /><Relationship Id="rId3" Type="http://schemas.openxmlformats.org/officeDocument/2006/relationships/slideLayout" Target="../slideLayouts/slideLayout82.xml" /><Relationship Id="rId4" Type="http://schemas.openxmlformats.org/officeDocument/2006/relationships/slideLayout" Target="../slideLayouts/slideLayout83.xml" /><Relationship Id="rId5" Type="http://schemas.openxmlformats.org/officeDocument/2006/relationships/slideLayout" Target="../slideLayouts/slideLayout84.xml" /><Relationship Id="rId6" Type="http://schemas.openxmlformats.org/officeDocument/2006/relationships/slideLayout" Target="../slideLayouts/slideLayout85.xml" /><Relationship Id="rId7" Type="http://schemas.openxmlformats.org/officeDocument/2006/relationships/slideLayout" Target="../slideLayouts/slideLayout86.xml" /><Relationship Id="rId8" Type="http://schemas.openxmlformats.org/officeDocument/2006/relationships/slideLayout" Target="../slideLayouts/slideLayout87.xml" /><Relationship Id="rId9" Type="http://schemas.openxmlformats.org/officeDocument/2006/relationships/slideLayout" Target="../slideLayouts/slideLayout88.xml" /></Relationships>
</file>

<file path=ppt/slideMasters/_rels/slideMaster9.xml.rels>&#65279;<?xml version="1.0" encoding="utf-8" standalone="yes"?><Relationships xmlns="http://schemas.openxmlformats.org/package/2006/relationships"><Relationship Id="rId1" Type="http://schemas.openxmlformats.org/officeDocument/2006/relationships/slideLayout" Target="../slideLayouts/slideLayout103.xml" /><Relationship Id="rId10" Type="http://schemas.openxmlformats.org/officeDocument/2006/relationships/slideLayout" Target="../slideLayouts/slideLayout112.xml" /><Relationship Id="rId11" Type="http://schemas.openxmlformats.org/officeDocument/2006/relationships/slideLayout" Target="../slideLayouts/slideLayout113.xml" /><Relationship Id="rId12" Type="http://schemas.openxmlformats.org/officeDocument/2006/relationships/image" Target="file:///D:\qq&#25991;&#20214;\712321467\Image\C2C\Image2\%7b75232B38-A165-1FB7-499C-2E1C792CACB5%7d.png" TargetMode="External" /><Relationship Id="rId13" Type="http://schemas.openxmlformats.org/officeDocument/2006/relationships/image" Target="../media/image2.png" /><Relationship Id="rId14" Type="http://schemas.openxmlformats.org/officeDocument/2006/relationships/image" Target="../media/image4.jpeg" /><Relationship Id="rId15" Type="http://schemas.openxmlformats.org/officeDocument/2006/relationships/theme" Target="../theme/theme9.xml" /><Relationship Id="rId2" Type="http://schemas.openxmlformats.org/officeDocument/2006/relationships/slideLayout" Target="../slideLayouts/slideLayout104.xml" /><Relationship Id="rId3" Type="http://schemas.openxmlformats.org/officeDocument/2006/relationships/slideLayout" Target="../slideLayouts/slideLayout105.xml" /><Relationship Id="rId4" Type="http://schemas.openxmlformats.org/officeDocument/2006/relationships/slideLayout" Target="../slideLayouts/slideLayout106.xml" /><Relationship Id="rId5" Type="http://schemas.openxmlformats.org/officeDocument/2006/relationships/slideLayout" Target="../slideLayouts/slideLayout107.xml" /><Relationship Id="rId6" Type="http://schemas.openxmlformats.org/officeDocument/2006/relationships/slideLayout" Target="../slideLayouts/slideLayout108.xml" /><Relationship Id="rId7" Type="http://schemas.openxmlformats.org/officeDocument/2006/relationships/slideLayout" Target="../slideLayouts/slideLayout109.xml" /><Relationship Id="rId8" Type="http://schemas.openxmlformats.org/officeDocument/2006/relationships/slideLayout" Target="../slideLayouts/slideLayout110.xml" /><Relationship Id="rId9" Type="http://schemas.openxmlformats.org/officeDocument/2006/relationships/slideLayout" Target="../slideLayouts/slideLayout11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Rectangle 2"/>
          <p:cNvSpPr>
            <a:spLocks noGrp="1"/>
          </p:cNvSpPr>
          <p:nvPr>
            <p:ph type="title"/>
          </p:nvPr>
        </p:nvSpPr>
        <p:spPr>
          <a:xfrm>
            <a:off x="457200" y="274639"/>
            <a:ext cx="8229600" cy="1143000"/>
          </a:xfrm>
          <a:prstGeom prst="rect">
            <a:avLst/>
          </a:prstGeom>
          <a:noFill/>
          <a:ln w="9525">
            <a:noFill/>
          </a:ln>
        </p:spPr>
        <p:txBody>
          <a:bodyPr anchor="ctr" anchorCtr="0"/>
          <a:lstStyle/>
          <a:p>
            <a:pPr lvl="0"/>
            <a:r>
              <a:rPr lang="zh-CN" altLang="en-US"/>
              <a:t>单击此处编辑母版标题样式</a:t>
            </a:r>
          </a:p>
        </p:txBody>
      </p:sp>
      <p:sp>
        <p:nvSpPr>
          <p:cNvPr id="1027" name="Rectangle 3"/>
          <p:cNvSpPr>
            <a:spLocks noGrp="1"/>
          </p:cNvSpPr>
          <p:nvPr>
            <p:ph type="body" idx="5"/>
          </p:nvPr>
        </p:nvSpPr>
        <p:spPr>
          <a:xfrm>
            <a:off x="457200" y="1600201"/>
            <a:ext cx="8229600" cy="4525963"/>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buFontTx/>
              <a:buNone/>
              <a:defRPr sz="1400">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buFontTx/>
              <a:buNone/>
              <a:defRPr sz="1400">
                <a:latin typeface="Arial" panose="020b0604020202020204" pitchFamily="34" charset="0"/>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ea typeface="宋体" panose="02010600030101010101" pitchFamily="2" charset="-122"/>
              </a:defRPr>
            </a:lvl1pPr>
          </a:lstStyle>
          <a:p>
            <a:pPr lvl="0" eaLnBrk="1" hangingPunct="1">
              <a:buNone/>
            </a:pPr>
            <a:fld id="{9A0DB2DC-4C9A-4742-B13C-FB6460FD3503}" type="slidenum">
              <a:rPr lang="en-US" altLang="zh-CN">
                <a:latin typeface="Arial" panose="020b0604020202020204" pitchFamily="34" charset="0"/>
              </a:rPr>
              <a:pPr lvl="0" eaLnBrk="1" hangingPunct="1">
                <a:buNone/>
              </a:pPr>
              <a:t>‹#›</a:t>
            </a:fld>
            <a:endParaRPr lang="en-US" altLang="zh-CN">
              <a:latin typeface="Arial" panose="020b0604020202020204" pitchFamily="34" charset="0"/>
            </a:endParaRPr>
          </a:p>
        </p:txBody>
      </p:sp>
      <p:pic>
        <p:nvPicPr>
          <p:cNvPr id="1031" name="Picture 7" descr="2cd3fc3be5a842c115cecbf6"/>
          <p:cNvPicPr>
            <a:picLocks noChangeAspect="1"/>
          </p:cNvPicPr>
          <p:nvPr userDrawn="1"/>
        </p:nvPicPr>
        <p:blipFill>
          <a:blip r:embed="rId12"/>
          <a:srcRect t="15797" b="2440"/>
          <a:stretch>
            <a:fillRect/>
          </a:stretch>
        </p:blipFill>
        <p:spPr>
          <a:xfrm>
            <a:off x="0" y="0"/>
            <a:ext cx="9144000" cy="6858000"/>
          </a:xfrm>
          <a:prstGeom prst="rect">
            <a:avLst/>
          </a:prstGeom>
          <a:noFill/>
          <a:ln w="9525">
            <a:noFill/>
          </a:ln>
        </p:spPr>
      </p:pic>
      <p:pic>
        <p:nvPicPr>
          <p:cNvPr id="1032" name="图片 1073743875" descr="学科网 zxxk.com" title=""/>
          <p:cNvPicPr>
            <a:picLocks noChangeAspect="1"/>
          </p:cNvPicPr>
          <p:nvPr/>
        </p:nvPicPr>
        <p:blipFill>
          <a:blip r:embed="rId14" r:link="rId13"/>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Rectangle 2"/>
          <p:cNvSpPr>
            <a:spLocks noGrp="1"/>
          </p:cNvSpPr>
          <p:nvPr>
            <p:ph type="title"/>
          </p:nvPr>
        </p:nvSpPr>
        <p:spPr>
          <a:xfrm>
            <a:off x="457200" y="274639"/>
            <a:ext cx="8229600" cy="1143000"/>
          </a:xfrm>
          <a:prstGeom prst="rect">
            <a:avLst/>
          </a:prstGeom>
          <a:noFill/>
          <a:ln w="9525">
            <a:noFill/>
          </a:ln>
        </p:spPr>
        <p:txBody>
          <a:bodyPr anchor="ctr" anchorCtr="0"/>
          <a:lstStyle/>
          <a:p>
            <a:pPr lvl="0"/>
            <a:r>
              <a:rPr lang="zh-CN" altLang="en-US"/>
              <a:t>单击此处编辑母版标题样式</a:t>
            </a:r>
          </a:p>
        </p:txBody>
      </p:sp>
      <p:sp>
        <p:nvSpPr>
          <p:cNvPr id="1027" name="Rectangle 3"/>
          <p:cNvSpPr>
            <a:spLocks noGrp="1"/>
          </p:cNvSpPr>
          <p:nvPr>
            <p:ph type="body" idx="5"/>
          </p:nvPr>
        </p:nvSpPr>
        <p:spPr>
          <a:xfrm>
            <a:off x="457200" y="1600201"/>
            <a:ext cx="8229600" cy="4525963"/>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buFontTx/>
              <a:buNone/>
              <a:defRPr sz="1400">
                <a:latin typeface="Arial" panose="020b0604020202020204" pitchFamily="34" charset="0"/>
                <a:ea typeface="+mn-ea"/>
              </a:defRPr>
            </a:lvl1pPr>
          </a:lstStyle>
          <a:p>
            <a:pPr>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buFontTx/>
              <a:buNone/>
              <a:defRPr sz="1400">
                <a:latin typeface="Arial" panose="020b0604020202020204" pitchFamily="34" charset="0"/>
                <a:ea typeface="+mn-ea"/>
              </a:defRPr>
            </a:lvl1pPr>
          </a:lstStyle>
          <a:p>
            <a:pPr>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ea typeface="宋体" panose="02010600030101010101" pitchFamily="2" charset="-122"/>
              </a:defRPr>
            </a:lvl1pPr>
          </a:lstStyle>
          <a:p>
            <a:pPr eaLnBrk="1" hangingPunct="1"/>
            <a:fld id="{9A0DB2DC-4C9A-4742-B13C-FB6460FD3503}" type="slidenum">
              <a:rPr lang="en-US" altLang="zh-CN">
                <a:solidFill>
                  <a:srgbClr val="000000"/>
                </a:solidFill>
              </a:rPr>
              <a:pPr eaLnBrk="1" hangingPunct="1"/>
              <a:t>‹#›</a:t>
            </a:fld>
            <a:endParaRPr lang="en-US" altLang="zh-CN">
              <a:solidFill>
                <a:srgbClr val="000000"/>
              </a:solidFill>
            </a:endParaRPr>
          </a:p>
        </p:txBody>
      </p:sp>
      <p:pic>
        <p:nvPicPr>
          <p:cNvPr id="1031" name="Picture 7" descr="2cd3fc3be5a842c115cecbf6"/>
          <p:cNvPicPr>
            <a:picLocks noChangeAspect="1"/>
          </p:cNvPicPr>
          <p:nvPr userDrawn="1"/>
        </p:nvPicPr>
        <p:blipFill>
          <a:blip r:embed="rId12"/>
          <a:srcRect t="15797" b="2440"/>
          <a:stretch>
            <a:fillRect/>
          </a:stretch>
        </p:blipFill>
        <p:spPr>
          <a:xfrm>
            <a:off x="0" y="0"/>
            <a:ext cx="9144000" cy="6858000"/>
          </a:xfrm>
          <a:prstGeom prst="rect">
            <a:avLst/>
          </a:prstGeom>
          <a:noFill/>
          <a:ln w="9525">
            <a:noFill/>
          </a:ln>
        </p:spPr>
      </p:pic>
      <p:pic>
        <p:nvPicPr>
          <p:cNvPr id="1032" name="图片 1073743875" descr="学科网 zxxk.com" title=""/>
          <p:cNvPicPr>
            <a:picLocks noChangeAspect="1"/>
          </p:cNvPicPr>
          <p:nvPr/>
        </p:nvPicPr>
        <p:blipFill>
          <a:blip r:embed="rId14" r:link="rId13"/>
          <a:stretch>
            <a:fillRect/>
          </a:stretch>
        </p:blipFill>
        <p:spPr>
          <a:xfrm>
            <a:off x="838200" y="365125"/>
            <a:ext cx="9525" cy="9525"/>
          </a:xfrm>
          <a:prstGeom prst="rect">
            <a:avLst/>
          </a:prstGeom>
          <a:noFill/>
          <a:ln>
            <a:noFill/>
            <a:miter lim="800000"/>
          </a:ln>
        </p:spPr>
      </p:pic>
    </p:spTree>
    <p:extLst>
      <p:ext uri="{BB962C8B-B14F-4D97-AF65-F5344CB8AC3E}">
        <p14:creationId xmlns:p14="http://schemas.microsoft.com/office/powerpoint/2010/main" val="346325940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grpSp>
        <p:nvGrpSpPr>
          <p:cNvPr id="1026" name="组合 1025"/>
          <p:cNvGrpSpPr/>
          <p:nvPr/>
        </p:nvGrpSpPr>
        <p:grpSpPr>
          <a:xfrm>
            <a:off x="566738" y="0"/>
            <a:ext cx="7891462" cy="6821488"/>
            <a:chExt cx="4971" cy="4297"/>
          </a:xfrm>
        </p:grpSpPr>
        <p:sp>
          <p:nvSpPr>
            <p:cNvPr id="1133" name="矩形 1026"/>
            <p:cNvSpPr/>
            <p:nvPr/>
          </p:nvSpPr>
          <p:spPr>
            <a:xfrm>
              <a:off x="35" y="0"/>
              <a:ext cx="21"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34" name="任意多边形 1027"/>
            <p:cNvSpPr>
              <a:spLocks noEditPoints="1"/>
            </p:cNvSpPr>
            <p:nvPr/>
          </p:nvSpPr>
          <p:spPr bwMode="auto">
            <a:xfrm>
              <a:off x="35" y="202"/>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35" name="任意多边形 1028"/>
            <p:cNvSpPr>
              <a:spLocks noEditPoints="1"/>
            </p:cNvSpPr>
            <p:nvPr/>
          </p:nvSpPr>
          <p:spPr bwMode="auto">
            <a:xfrm>
              <a:off x="35" y="607"/>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36" name="任意多边形 1029"/>
            <p:cNvSpPr>
              <a:spLocks noEditPoints="1"/>
            </p:cNvSpPr>
            <p:nvPr/>
          </p:nvSpPr>
          <p:spPr bwMode="auto">
            <a:xfrm>
              <a:off x="35" y="1011"/>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37" name="任意多边形 1030"/>
            <p:cNvSpPr>
              <a:spLocks noEditPoints="1"/>
            </p:cNvSpPr>
            <p:nvPr/>
          </p:nvSpPr>
          <p:spPr bwMode="auto">
            <a:xfrm>
              <a:off x="35" y="1415"/>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38" name="任意多边形 1031"/>
            <p:cNvSpPr>
              <a:spLocks noEditPoints="1"/>
            </p:cNvSpPr>
            <p:nvPr/>
          </p:nvSpPr>
          <p:spPr bwMode="auto">
            <a:xfrm>
              <a:off x="35" y="1820"/>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39" name="任意多边形 1032"/>
            <p:cNvSpPr>
              <a:spLocks noEditPoints="1"/>
            </p:cNvSpPr>
            <p:nvPr/>
          </p:nvSpPr>
          <p:spPr bwMode="auto">
            <a:xfrm>
              <a:off x="35" y="2224"/>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40" name="任意多边形 1033"/>
            <p:cNvSpPr>
              <a:spLocks noEditPoints="1"/>
            </p:cNvSpPr>
            <p:nvPr/>
          </p:nvSpPr>
          <p:spPr bwMode="auto">
            <a:xfrm>
              <a:off x="35" y="2629"/>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41" name="任意多边形 1034"/>
            <p:cNvSpPr>
              <a:spLocks noEditPoints="1"/>
            </p:cNvSpPr>
            <p:nvPr/>
          </p:nvSpPr>
          <p:spPr bwMode="auto">
            <a:xfrm>
              <a:off x="35" y="3033"/>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42" name="任意多边形 1035"/>
            <p:cNvSpPr>
              <a:spLocks noEditPoints="1"/>
            </p:cNvSpPr>
            <p:nvPr/>
          </p:nvSpPr>
          <p:spPr bwMode="auto">
            <a:xfrm>
              <a:off x="35" y="3438"/>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43" name="任意多边形 1036"/>
            <p:cNvSpPr>
              <a:spLocks noEditPoints="1"/>
            </p:cNvSpPr>
            <p:nvPr/>
          </p:nvSpPr>
          <p:spPr bwMode="auto">
            <a:xfrm>
              <a:off x="35" y="3842"/>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44" name="矩形 1037"/>
            <p:cNvSpPr/>
            <p:nvPr/>
          </p:nvSpPr>
          <p:spPr>
            <a:xfrm>
              <a:off x="35" y="4246"/>
              <a:ext cx="21"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45" name="矩形 1038"/>
            <p:cNvSpPr/>
            <p:nvPr/>
          </p:nvSpPr>
          <p:spPr>
            <a:xfrm>
              <a:off x="480" y="0"/>
              <a:ext cx="21"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46" name="任意多边形 1039"/>
            <p:cNvSpPr>
              <a:spLocks noEditPoints="1"/>
            </p:cNvSpPr>
            <p:nvPr/>
          </p:nvSpPr>
          <p:spPr bwMode="auto">
            <a:xfrm>
              <a:off x="480" y="202"/>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47" name="任意多边形 1040"/>
            <p:cNvSpPr>
              <a:spLocks noEditPoints="1"/>
            </p:cNvSpPr>
            <p:nvPr/>
          </p:nvSpPr>
          <p:spPr bwMode="auto">
            <a:xfrm>
              <a:off x="480" y="607"/>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48" name="任意多边形 1041"/>
            <p:cNvSpPr>
              <a:spLocks noEditPoints="1"/>
            </p:cNvSpPr>
            <p:nvPr/>
          </p:nvSpPr>
          <p:spPr bwMode="auto">
            <a:xfrm>
              <a:off x="480" y="1011"/>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49" name="任意多边形 1042"/>
            <p:cNvSpPr>
              <a:spLocks noEditPoints="1"/>
            </p:cNvSpPr>
            <p:nvPr/>
          </p:nvSpPr>
          <p:spPr bwMode="auto">
            <a:xfrm>
              <a:off x="480" y="1415"/>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50" name="任意多边形 1043"/>
            <p:cNvSpPr>
              <a:spLocks noEditPoints="1"/>
            </p:cNvSpPr>
            <p:nvPr/>
          </p:nvSpPr>
          <p:spPr bwMode="auto">
            <a:xfrm>
              <a:off x="480" y="1820"/>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51" name="任意多边形 1044"/>
            <p:cNvSpPr>
              <a:spLocks noEditPoints="1"/>
            </p:cNvSpPr>
            <p:nvPr/>
          </p:nvSpPr>
          <p:spPr bwMode="auto">
            <a:xfrm>
              <a:off x="480" y="2224"/>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52" name="任意多边形 1045"/>
            <p:cNvSpPr>
              <a:spLocks noEditPoints="1"/>
            </p:cNvSpPr>
            <p:nvPr/>
          </p:nvSpPr>
          <p:spPr bwMode="auto">
            <a:xfrm>
              <a:off x="480" y="2629"/>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53" name="任意多边形 1046"/>
            <p:cNvSpPr>
              <a:spLocks noEditPoints="1"/>
            </p:cNvSpPr>
            <p:nvPr/>
          </p:nvSpPr>
          <p:spPr bwMode="auto">
            <a:xfrm>
              <a:off x="480" y="3033"/>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54" name="任意多边形 1047"/>
            <p:cNvSpPr>
              <a:spLocks noEditPoints="1"/>
            </p:cNvSpPr>
            <p:nvPr/>
          </p:nvSpPr>
          <p:spPr bwMode="auto">
            <a:xfrm>
              <a:off x="480" y="3438"/>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55" name="任意多边形 1048"/>
            <p:cNvSpPr>
              <a:spLocks noEditPoints="1"/>
            </p:cNvSpPr>
            <p:nvPr/>
          </p:nvSpPr>
          <p:spPr bwMode="auto">
            <a:xfrm>
              <a:off x="480" y="3842"/>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56" name="矩形 1049"/>
            <p:cNvSpPr/>
            <p:nvPr/>
          </p:nvSpPr>
          <p:spPr>
            <a:xfrm>
              <a:off x="480" y="4246"/>
              <a:ext cx="21"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57" name="矩形 1050"/>
            <p:cNvSpPr/>
            <p:nvPr/>
          </p:nvSpPr>
          <p:spPr>
            <a:xfrm>
              <a:off x="930" y="0"/>
              <a:ext cx="21"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58" name="任意多边形 1051"/>
            <p:cNvSpPr>
              <a:spLocks noEditPoints="1"/>
            </p:cNvSpPr>
            <p:nvPr/>
          </p:nvSpPr>
          <p:spPr bwMode="auto">
            <a:xfrm>
              <a:off x="930" y="202"/>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59" name="任意多边形 1052"/>
            <p:cNvSpPr>
              <a:spLocks noEditPoints="1"/>
            </p:cNvSpPr>
            <p:nvPr/>
          </p:nvSpPr>
          <p:spPr bwMode="auto">
            <a:xfrm>
              <a:off x="930" y="607"/>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0" name="任意多边形 1053"/>
            <p:cNvSpPr>
              <a:spLocks noEditPoints="1"/>
            </p:cNvSpPr>
            <p:nvPr/>
          </p:nvSpPr>
          <p:spPr bwMode="auto">
            <a:xfrm>
              <a:off x="930" y="1011"/>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1" name="任意多边形 1054"/>
            <p:cNvSpPr>
              <a:spLocks noEditPoints="1"/>
            </p:cNvSpPr>
            <p:nvPr/>
          </p:nvSpPr>
          <p:spPr bwMode="auto">
            <a:xfrm>
              <a:off x="930" y="1415"/>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2" name="任意多边形 1055"/>
            <p:cNvSpPr>
              <a:spLocks noEditPoints="1"/>
            </p:cNvSpPr>
            <p:nvPr/>
          </p:nvSpPr>
          <p:spPr bwMode="auto">
            <a:xfrm>
              <a:off x="930" y="1820"/>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3" name="任意多边形 1056"/>
            <p:cNvSpPr>
              <a:spLocks noEditPoints="1"/>
            </p:cNvSpPr>
            <p:nvPr/>
          </p:nvSpPr>
          <p:spPr bwMode="auto">
            <a:xfrm>
              <a:off x="930" y="2224"/>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4" name="任意多边形 1057"/>
            <p:cNvSpPr>
              <a:spLocks noEditPoints="1"/>
            </p:cNvSpPr>
            <p:nvPr/>
          </p:nvSpPr>
          <p:spPr bwMode="auto">
            <a:xfrm>
              <a:off x="930" y="2629"/>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5" name="任意多边形 1058"/>
            <p:cNvSpPr>
              <a:spLocks noEditPoints="1"/>
            </p:cNvSpPr>
            <p:nvPr/>
          </p:nvSpPr>
          <p:spPr bwMode="auto">
            <a:xfrm>
              <a:off x="930" y="3033"/>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6" name="任意多边形 1059"/>
            <p:cNvSpPr>
              <a:spLocks noEditPoints="1"/>
            </p:cNvSpPr>
            <p:nvPr/>
          </p:nvSpPr>
          <p:spPr bwMode="auto">
            <a:xfrm>
              <a:off x="930" y="3438"/>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7" name="任意多边形 1060"/>
            <p:cNvSpPr>
              <a:spLocks noEditPoints="1"/>
            </p:cNvSpPr>
            <p:nvPr/>
          </p:nvSpPr>
          <p:spPr bwMode="auto">
            <a:xfrm>
              <a:off x="930" y="3842"/>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8" name="矩形 1061"/>
            <p:cNvSpPr/>
            <p:nvPr/>
          </p:nvSpPr>
          <p:spPr>
            <a:xfrm>
              <a:off x="930" y="4246"/>
              <a:ext cx="21"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69" name="矩形 1062"/>
            <p:cNvSpPr/>
            <p:nvPr/>
          </p:nvSpPr>
          <p:spPr>
            <a:xfrm>
              <a:off x="1375" y="0"/>
              <a:ext cx="21"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70" name="任意多边形 1063"/>
            <p:cNvSpPr>
              <a:spLocks noEditPoints="1"/>
            </p:cNvSpPr>
            <p:nvPr/>
          </p:nvSpPr>
          <p:spPr bwMode="auto">
            <a:xfrm>
              <a:off x="1375" y="202"/>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71" name="任意多边形 1064"/>
            <p:cNvSpPr>
              <a:spLocks noEditPoints="1"/>
            </p:cNvSpPr>
            <p:nvPr/>
          </p:nvSpPr>
          <p:spPr bwMode="auto">
            <a:xfrm>
              <a:off x="1375" y="607"/>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 name="任意多边形 1065"/>
            <p:cNvSpPr>
              <a:spLocks noEditPoints="1"/>
            </p:cNvSpPr>
            <p:nvPr/>
          </p:nvSpPr>
          <p:spPr bwMode="auto">
            <a:xfrm>
              <a:off x="1375" y="1011"/>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3" name="任意多边形 1066"/>
            <p:cNvSpPr>
              <a:spLocks noEditPoints="1"/>
            </p:cNvSpPr>
            <p:nvPr/>
          </p:nvSpPr>
          <p:spPr bwMode="auto">
            <a:xfrm>
              <a:off x="1375" y="1415"/>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4" name="任意多边形 1067"/>
            <p:cNvSpPr>
              <a:spLocks noEditPoints="1"/>
            </p:cNvSpPr>
            <p:nvPr/>
          </p:nvSpPr>
          <p:spPr bwMode="auto">
            <a:xfrm>
              <a:off x="1375" y="1820"/>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5" name="任意多边形 1068"/>
            <p:cNvSpPr>
              <a:spLocks noEditPoints="1"/>
            </p:cNvSpPr>
            <p:nvPr/>
          </p:nvSpPr>
          <p:spPr bwMode="auto">
            <a:xfrm>
              <a:off x="1375" y="2224"/>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6" name="任意多边形 1069"/>
            <p:cNvSpPr>
              <a:spLocks noEditPoints="1"/>
            </p:cNvSpPr>
            <p:nvPr/>
          </p:nvSpPr>
          <p:spPr bwMode="auto">
            <a:xfrm>
              <a:off x="1375" y="2629"/>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7" name="任意多边形 1070"/>
            <p:cNvSpPr>
              <a:spLocks noEditPoints="1"/>
            </p:cNvSpPr>
            <p:nvPr/>
          </p:nvSpPr>
          <p:spPr bwMode="auto">
            <a:xfrm>
              <a:off x="1375" y="3033"/>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8" name="任意多边形 1071"/>
            <p:cNvSpPr>
              <a:spLocks noEditPoints="1"/>
            </p:cNvSpPr>
            <p:nvPr/>
          </p:nvSpPr>
          <p:spPr bwMode="auto">
            <a:xfrm>
              <a:off x="1375" y="3438"/>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9" name="任意多边形 1072"/>
            <p:cNvSpPr>
              <a:spLocks noEditPoints="1"/>
            </p:cNvSpPr>
            <p:nvPr/>
          </p:nvSpPr>
          <p:spPr bwMode="auto">
            <a:xfrm>
              <a:off x="1375" y="3842"/>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 name="矩形 1073"/>
            <p:cNvSpPr/>
            <p:nvPr/>
          </p:nvSpPr>
          <p:spPr>
            <a:xfrm>
              <a:off x="1375" y="4246"/>
              <a:ext cx="21"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 name="矩形 1074"/>
            <p:cNvSpPr/>
            <p:nvPr/>
          </p:nvSpPr>
          <p:spPr>
            <a:xfrm>
              <a:off x="1820" y="0"/>
              <a:ext cx="21"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2" name="任意多边形 1075"/>
            <p:cNvSpPr>
              <a:spLocks noEditPoints="1"/>
            </p:cNvSpPr>
            <p:nvPr/>
          </p:nvSpPr>
          <p:spPr bwMode="auto">
            <a:xfrm>
              <a:off x="1820" y="202"/>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 name="任意多边形 1076"/>
            <p:cNvSpPr>
              <a:spLocks noEditPoints="1"/>
            </p:cNvSpPr>
            <p:nvPr/>
          </p:nvSpPr>
          <p:spPr bwMode="auto">
            <a:xfrm>
              <a:off x="1820" y="607"/>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4" name="任意多边形 1077"/>
            <p:cNvSpPr>
              <a:spLocks noEditPoints="1"/>
            </p:cNvSpPr>
            <p:nvPr/>
          </p:nvSpPr>
          <p:spPr bwMode="auto">
            <a:xfrm>
              <a:off x="1820" y="1011"/>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5" name="任意多边形 1078"/>
            <p:cNvSpPr>
              <a:spLocks noEditPoints="1"/>
            </p:cNvSpPr>
            <p:nvPr/>
          </p:nvSpPr>
          <p:spPr bwMode="auto">
            <a:xfrm>
              <a:off x="1820" y="1415"/>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6" name="任意多边形 1079"/>
            <p:cNvSpPr>
              <a:spLocks noEditPoints="1"/>
            </p:cNvSpPr>
            <p:nvPr/>
          </p:nvSpPr>
          <p:spPr bwMode="auto">
            <a:xfrm>
              <a:off x="1820" y="1820"/>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7" name="任意多边形 1080"/>
            <p:cNvSpPr>
              <a:spLocks noEditPoints="1"/>
            </p:cNvSpPr>
            <p:nvPr/>
          </p:nvSpPr>
          <p:spPr bwMode="auto">
            <a:xfrm>
              <a:off x="1820" y="2224"/>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8" name="任意多边形 1081"/>
            <p:cNvSpPr>
              <a:spLocks noEditPoints="1"/>
            </p:cNvSpPr>
            <p:nvPr/>
          </p:nvSpPr>
          <p:spPr bwMode="auto">
            <a:xfrm>
              <a:off x="1820" y="2629"/>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9" name="任意多边形 1082"/>
            <p:cNvSpPr>
              <a:spLocks noEditPoints="1"/>
            </p:cNvSpPr>
            <p:nvPr/>
          </p:nvSpPr>
          <p:spPr bwMode="auto">
            <a:xfrm>
              <a:off x="1820" y="3033"/>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0" name="任意多边形 1083"/>
            <p:cNvSpPr>
              <a:spLocks noEditPoints="1"/>
            </p:cNvSpPr>
            <p:nvPr/>
          </p:nvSpPr>
          <p:spPr bwMode="auto">
            <a:xfrm>
              <a:off x="1820" y="3438"/>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1" name="任意多边形 1084"/>
            <p:cNvSpPr>
              <a:spLocks noEditPoints="1"/>
            </p:cNvSpPr>
            <p:nvPr/>
          </p:nvSpPr>
          <p:spPr bwMode="auto">
            <a:xfrm>
              <a:off x="1820" y="3842"/>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2" name="矩形 1085"/>
            <p:cNvSpPr/>
            <p:nvPr/>
          </p:nvSpPr>
          <p:spPr>
            <a:xfrm>
              <a:off x="1820" y="4246"/>
              <a:ext cx="21"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23" name="矩形 1086"/>
            <p:cNvSpPr/>
            <p:nvPr/>
          </p:nvSpPr>
          <p:spPr>
            <a:xfrm>
              <a:off x="2271" y="0"/>
              <a:ext cx="20"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24" name="任意多边形 1087"/>
            <p:cNvSpPr>
              <a:spLocks noEditPoints="1"/>
            </p:cNvSpPr>
            <p:nvPr/>
          </p:nvSpPr>
          <p:spPr bwMode="auto">
            <a:xfrm>
              <a:off x="2271" y="202"/>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5" name="任意多边形 1088"/>
            <p:cNvSpPr>
              <a:spLocks noEditPoints="1"/>
            </p:cNvSpPr>
            <p:nvPr/>
          </p:nvSpPr>
          <p:spPr bwMode="auto">
            <a:xfrm>
              <a:off x="2271" y="607"/>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6" name="任意多边形 1089"/>
            <p:cNvSpPr>
              <a:spLocks noEditPoints="1"/>
            </p:cNvSpPr>
            <p:nvPr/>
          </p:nvSpPr>
          <p:spPr bwMode="auto">
            <a:xfrm>
              <a:off x="2271" y="1011"/>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7" name="任意多边形 1090"/>
            <p:cNvSpPr>
              <a:spLocks noEditPoints="1"/>
            </p:cNvSpPr>
            <p:nvPr/>
          </p:nvSpPr>
          <p:spPr bwMode="auto">
            <a:xfrm>
              <a:off x="2271" y="1415"/>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8" name="任意多边形 1091"/>
            <p:cNvSpPr>
              <a:spLocks noEditPoints="1"/>
            </p:cNvSpPr>
            <p:nvPr/>
          </p:nvSpPr>
          <p:spPr bwMode="auto">
            <a:xfrm>
              <a:off x="2271" y="1820"/>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9" name="任意多边形 1092"/>
            <p:cNvSpPr>
              <a:spLocks noEditPoints="1"/>
            </p:cNvSpPr>
            <p:nvPr/>
          </p:nvSpPr>
          <p:spPr bwMode="auto">
            <a:xfrm>
              <a:off x="2271" y="2224"/>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30" name="任意多边形 1093"/>
            <p:cNvSpPr>
              <a:spLocks noEditPoints="1"/>
            </p:cNvSpPr>
            <p:nvPr/>
          </p:nvSpPr>
          <p:spPr bwMode="auto">
            <a:xfrm>
              <a:off x="2271" y="2629"/>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31" name="任意多边形 1094"/>
            <p:cNvSpPr>
              <a:spLocks noEditPoints="1"/>
            </p:cNvSpPr>
            <p:nvPr/>
          </p:nvSpPr>
          <p:spPr bwMode="auto">
            <a:xfrm>
              <a:off x="2271" y="3033"/>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20" name="任意多边形 1095"/>
            <p:cNvSpPr>
              <a:spLocks noEditPoints="1"/>
            </p:cNvSpPr>
            <p:nvPr/>
          </p:nvSpPr>
          <p:spPr bwMode="auto">
            <a:xfrm>
              <a:off x="2271" y="3438"/>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21" name="任意多边形 1096"/>
            <p:cNvSpPr>
              <a:spLocks noEditPoints="1"/>
            </p:cNvSpPr>
            <p:nvPr/>
          </p:nvSpPr>
          <p:spPr bwMode="auto">
            <a:xfrm>
              <a:off x="2271" y="3842"/>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22" name="矩形 1097"/>
            <p:cNvSpPr/>
            <p:nvPr/>
          </p:nvSpPr>
          <p:spPr>
            <a:xfrm>
              <a:off x="2271" y="4246"/>
              <a:ext cx="20"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23" name="矩形 1098"/>
            <p:cNvSpPr/>
            <p:nvPr/>
          </p:nvSpPr>
          <p:spPr>
            <a:xfrm>
              <a:off x="2716" y="0"/>
              <a:ext cx="20"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24" name="任意多边形 1099"/>
            <p:cNvSpPr>
              <a:spLocks noEditPoints="1"/>
            </p:cNvSpPr>
            <p:nvPr/>
          </p:nvSpPr>
          <p:spPr bwMode="auto">
            <a:xfrm>
              <a:off x="2716" y="202"/>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25" name="任意多边形 1100"/>
            <p:cNvSpPr>
              <a:spLocks noEditPoints="1"/>
            </p:cNvSpPr>
            <p:nvPr/>
          </p:nvSpPr>
          <p:spPr bwMode="auto">
            <a:xfrm>
              <a:off x="2716" y="607"/>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26" name="任意多边形 1101"/>
            <p:cNvSpPr>
              <a:spLocks noEditPoints="1"/>
            </p:cNvSpPr>
            <p:nvPr/>
          </p:nvSpPr>
          <p:spPr bwMode="auto">
            <a:xfrm>
              <a:off x="2716" y="1011"/>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27" name="任意多边形 1102"/>
            <p:cNvSpPr>
              <a:spLocks noEditPoints="1"/>
            </p:cNvSpPr>
            <p:nvPr/>
          </p:nvSpPr>
          <p:spPr bwMode="auto">
            <a:xfrm>
              <a:off x="2716" y="1415"/>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28" name="任意多边形 1103"/>
            <p:cNvSpPr>
              <a:spLocks noEditPoints="1"/>
            </p:cNvSpPr>
            <p:nvPr/>
          </p:nvSpPr>
          <p:spPr bwMode="auto">
            <a:xfrm>
              <a:off x="2716" y="1820"/>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29" name="任意多边形 1104"/>
            <p:cNvSpPr>
              <a:spLocks noEditPoints="1"/>
            </p:cNvSpPr>
            <p:nvPr/>
          </p:nvSpPr>
          <p:spPr bwMode="auto">
            <a:xfrm>
              <a:off x="2716" y="2224"/>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30" name="任意多边形 1105"/>
            <p:cNvSpPr>
              <a:spLocks noEditPoints="1"/>
            </p:cNvSpPr>
            <p:nvPr/>
          </p:nvSpPr>
          <p:spPr bwMode="auto">
            <a:xfrm>
              <a:off x="2716" y="2629"/>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31" name="任意多边形 1106"/>
            <p:cNvSpPr>
              <a:spLocks noEditPoints="1"/>
            </p:cNvSpPr>
            <p:nvPr/>
          </p:nvSpPr>
          <p:spPr bwMode="auto">
            <a:xfrm>
              <a:off x="2716" y="3033"/>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32" name="任意多边形 1107"/>
            <p:cNvSpPr>
              <a:spLocks noEditPoints="1"/>
            </p:cNvSpPr>
            <p:nvPr/>
          </p:nvSpPr>
          <p:spPr bwMode="auto">
            <a:xfrm>
              <a:off x="2716" y="3438"/>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24" name="任意多边形 1108"/>
            <p:cNvSpPr>
              <a:spLocks noEditPoints="1"/>
            </p:cNvSpPr>
            <p:nvPr/>
          </p:nvSpPr>
          <p:spPr bwMode="auto">
            <a:xfrm>
              <a:off x="2716" y="3842"/>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25" name="矩形 1109"/>
            <p:cNvSpPr/>
            <p:nvPr/>
          </p:nvSpPr>
          <p:spPr>
            <a:xfrm>
              <a:off x="2716" y="4246"/>
              <a:ext cx="20"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027" name="矩形 1110"/>
            <p:cNvSpPr/>
            <p:nvPr/>
          </p:nvSpPr>
          <p:spPr>
            <a:xfrm>
              <a:off x="3161" y="0"/>
              <a:ext cx="20"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028" name="任意多边形 1111"/>
            <p:cNvSpPr>
              <a:spLocks noEditPoints="1"/>
            </p:cNvSpPr>
            <p:nvPr/>
          </p:nvSpPr>
          <p:spPr bwMode="auto">
            <a:xfrm>
              <a:off x="3161" y="202"/>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29" name="任意多边形 1112"/>
            <p:cNvSpPr>
              <a:spLocks noEditPoints="1"/>
            </p:cNvSpPr>
            <p:nvPr/>
          </p:nvSpPr>
          <p:spPr bwMode="auto">
            <a:xfrm>
              <a:off x="3161" y="607"/>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0" name="任意多边形 1113"/>
            <p:cNvSpPr>
              <a:spLocks noEditPoints="1"/>
            </p:cNvSpPr>
            <p:nvPr/>
          </p:nvSpPr>
          <p:spPr bwMode="auto">
            <a:xfrm>
              <a:off x="3161" y="1011"/>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1" name="任意多边形 1114"/>
            <p:cNvSpPr>
              <a:spLocks noEditPoints="1"/>
            </p:cNvSpPr>
            <p:nvPr/>
          </p:nvSpPr>
          <p:spPr bwMode="auto">
            <a:xfrm>
              <a:off x="3161" y="1415"/>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2" name="任意多边形 1115"/>
            <p:cNvSpPr>
              <a:spLocks noEditPoints="1"/>
            </p:cNvSpPr>
            <p:nvPr/>
          </p:nvSpPr>
          <p:spPr bwMode="auto">
            <a:xfrm>
              <a:off x="3161" y="1820"/>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3" name="任意多边形 1116"/>
            <p:cNvSpPr>
              <a:spLocks noEditPoints="1"/>
            </p:cNvSpPr>
            <p:nvPr/>
          </p:nvSpPr>
          <p:spPr bwMode="auto">
            <a:xfrm>
              <a:off x="3161" y="2224"/>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4" name="任意多边形 1117"/>
            <p:cNvSpPr>
              <a:spLocks noEditPoints="1"/>
            </p:cNvSpPr>
            <p:nvPr/>
          </p:nvSpPr>
          <p:spPr bwMode="auto">
            <a:xfrm>
              <a:off x="3161" y="2629"/>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5" name="任意多边形 1118"/>
            <p:cNvSpPr>
              <a:spLocks noEditPoints="1"/>
            </p:cNvSpPr>
            <p:nvPr/>
          </p:nvSpPr>
          <p:spPr bwMode="auto">
            <a:xfrm>
              <a:off x="3161" y="3033"/>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6" name="任意多边形 1119"/>
            <p:cNvSpPr>
              <a:spLocks noEditPoints="1"/>
            </p:cNvSpPr>
            <p:nvPr/>
          </p:nvSpPr>
          <p:spPr bwMode="auto">
            <a:xfrm>
              <a:off x="3161" y="3438"/>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7" name="任意多边形 1120"/>
            <p:cNvSpPr>
              <a:spLocks noEditPoints="1"/>
            </p:cNvSpPr>
            <p:nvPr/>
          </p:nvSpPr>
          <p:spPr bwMode="auto">
            <a:xfrm>
              <a:off x="3161" y="3842"/>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8" name="矩形 1121"/>
            <p:cNvSpPr/>
            <p:nvPr/>
          </p:nvSpPr>
          <p:spPr>
            <a:xfrm>
              <a:off x="3161" y="4246"/>
              <a:ext cx="20"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039" name="矩形 1122"/>
            <p:cNvSpPr/>
            <p:nvPr/>
          </p:nvSpPr>
          <p:spPr>
            <a:xfrm>
              <a:off x="3611" y="0"/>
              <a:ext cx="20"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040" name="任意多边形 1123"/>
            <p:cNvSpPr>
              <a:spLocks noEditPoints="1"/>
            </p:cNvSpPr>
            <p:nvPr/>
          </p:nvSpPr>
          <p:spPr bwMode="auto">
            <a:xfrm>
              <a:off x="3611" y="202"/>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1" name="任意多边形 1124"/>
            <p:cNvSpPr>
              <a:spLocks noEditPoints="1"/>
            </p:cNvSpPr>
            <p:nvPr/>
          </p:nvSpPr>
          <p:spPr bwMode="auto">
            <a:xfrm>
              <a:off x="3611" y="607"/>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2" name="任意多边形 1125"/>
            <p:cNvSpPr>
              <a:spLocks noEditPoints="1"/>
            </p:cNvSpPr>
            <p:nvPr/>
          </p:nvSpPr>
          <p:spPr bwMode="auto">
            <a:xfrm>
              <a:off x="3611" y="1011"/>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3" name="任意多边形 1126"/>
            <p:cNvSpPr>
              <a:spLocks noEditPoints="1"/>
            </p:cNvSpPr>
            <p:nvPr/>
          </p:nvSpPr>
          <p:spPr bwMode="auto">
            <a:xfrm>
              <a:off x="3611" y="1415"/>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4" name="任意多边形 1127"/>
            <p:cNvSpPr>
              <a:spLocks noEditPoints="1"/>
            </p:cNvSpPr>
            <p:nvPr/>
          </p:nvSpPr>
          <p:spPr bwMode="auto">
            <a:xfrm>
              <a:off x="3611" y="1820"/>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5" name="任意多边形 1128"/>
            <p:cNvSpPr>
              <a:spLocks noEditPoints="1"/>
            </p:cNvSpPr>
            <p:nvPr/>
          </p:nvSpPr>
          <p:spPr bwMode="auto">
            <a:xfrm>
              <a:off x="3611" y="2224"/>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6" name="任意多边形 1129"/>
            <p:cNvSpPr>
              <a:spLocks noEditPoints="1"/>
            </p:cNvSpPr>
            <p:nvPr/>
          </p:nvSpPr>
          <p:spPr bwMode="auto">
            <a:xfrm>
              <a:off x="3611" y="2629"/>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7" name="任意多边形 1130"/>
            <p:cNvSpPr>
              <a:spLocks noEditPoints="1"/>
            </p:cNvSpPr>
            <p:nvPr/>
          </p:nvSpPr>
          <p:spPr bwMode="auto">
            <a:xfrm>
              <a:off x="3611" y="3033"/>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8" name="任意多边形 1131"/>
            <p:cNvSpPr>
              <a:spLocks noEditPoints="1"/>
            </p:cNvSpPr>
            <p:nvPr/>
          </p:nvSpPr>
          <p:spPr bwMode="auto">
            <a:xfrm>
              <a:off x="3611" y="3438"/>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9" name="任意多边形 1132"/>
            <p:cNvSpPr>
              <a:spLocks noEditPoints="1"/>
            </p:cNvSpPr>
            <p:nvPr/>
          </p:nvSpPr>
          <p:spPr bwMode="auto">
            <a:xfrm>
              <a:off x="3611" y="3842"/>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50" name="矩形 1133"/>
            <p:cNvSpPr/>
            <p:nvPr/>
          </p:nvSpPr>
          <p:spPr>
            <a:xfrm>
              <a:off x="3611" y="4246"/>
              <a:ext cx="20"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051" name="矩形 1134"/>
            <p:cNvSpPr/>
            <p:nvPr/>
          </p:nvSpPr>
          <p:spPr>
            <a:xfrm>
              <a:off x="4056" y="0"/>
              <a:ext cx="20"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052" name="任意多边形 1135"/>
            <p:cNvSpPr>
              <a:spLocks noEditPoints="1"/>
            </p:cNvSpPr>
            <p:nvPr/>
          </p:nvSpPr>
          <p:spPr bwMode="auto">
            <a:xfrm>
              <a:off x="4056" y="202"/>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53" name="任意多边形 1136"/>
            <p:cNvSpPr>
              <a:spLocks noEditPoints="1"/>
            </p:cNvSpPr>
            <p:nvPr/>
          </p:nvSpPr>
          <p:spPr bwMode="auto">
            <a:xfrm>
              <a:off x="4056" y="607"/>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54" name="任意多边形 1137"/>
            <p:cNvSpPr>
              <a:spLocks noEditPoints="1"/>
            </p:cNvSpPr>
            <p:nvPr/>
          </p:nvSpPr>
          <p:spPr bwMode="auto">
            <a:xfrm>
              <a:off x="4056" y="1011"/>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55" name="任意多边形 1138"/>
            <p:cNvSpPr>
              <a:spLocks noEditPoints="1"/>
            </p:cNvSpPr>
            <p:nvPr/>
          </p:nvSpPr>
          <p:spPr bwMode="auto">
            <a:xfrm>
              <a:off x="4056" y="1415"/>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78" name="任意多边形 1139"/>
            <p:cNvSpPr>
              <a:spLocks noEditPoints="1"/>
            </p:cNvSpPr>
            <p:nvPr/>
          </p:nvSpPr>
          <p:spPr bwMode="auto">
            <a:xfrm>
              <a:off x="4056" y="1820"/>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79" name="任意多边形 1140"/>
            <p:cNvSpPr>
              <a:spLocks noEditPoints="1"/>
            </p:cNvSpPr>
            <p:nvPr/>
          </p:nvSpPr>
          <p:spPr bwMode="auto">
            <a:xfrm>
              <a:off x="4056" y="2224"/>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80" name="任意多边形 1141"/>
            <p:cNvSpPr>
              <a:spLocks noEditPoints="1"/>
            </p:cNvSpPr>
            <p:nvPr/>
          </p:nvSpPr>
          <p:spPr bwMode="auto">
            <a:xfrm>
              <a:off x="4056" y="2629"/>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81" name="任意多边形 1142"/>
            <p:cNvSpPr>
              <a:spLocks noEditPoints="1"/>
            </p:cNvSpPr>
            <p:nvPr/>
          </p:nvSpPr>
          <p:spPr bwMode="auto">
            <a:xfrm>
              <a:off x="4056" y="3033"/>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82" name="任意多边形 1143"/>
            <p:cNvSpPr>
              <a:spLocks noEditPoints="1"/>
            </p:cNvSpPr>
            <p:nvPr/>
          </p:nvSpPr>
          <p:spPr bwMode="auto">
            <a:xfrm>
              <a:off x="4056" y="3438"/>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83" name="任意多边形 1144"/>
            <p:cNvSpPr>
              <a:spLocks noEditPoints="1"/>
            </p:cNvSpPr>
            <p:nvPr/>
          </p:nvSpPr>
          <p:spPr bwMode="auto">
            <a:xfrm>
              <a:off x="4056" y="3842"/>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84" name="矩形 1145"/>
            <p:cNvSpPr/>
            <p:nvPr/>
          </p:nvSpPr>
          <p:spPr>
            <a:xfrm>
              <a:off x="4056" y="4246"/>
              <a:ext cx="20"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285" name="矩形 1146"/>
            <p:cNvSpPr/>
            <p:nvPr/>
          </p:nvSpPr>
          <p:spPr>
            <a:xfrm>
              <a:off x="4501" y="0"/>
              <a:ext cx="20"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286" name="任意多边形 1147"/>
            <p:cNvSpPr>
              <a:spLocks noEditPoints="1"/>
            </p:cNvSpPr>
            <p:nvPr/>
          </p:nvSpPr>
          <p:spPr bwMode="auto">
            <a:xfrm>
              <a:off x="4501" y="202"/>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87" name="任意多边形 1148"/>
            <p:cNvSpPr>
              <a:spLocks noEditPoints="1"/>
            </p:cNvSpPr>
            <p:nvPr/>
          </p:nvSpPr>
          <p:spPr bwMode="auto">
            <a:xfrm>
              <a:off x="4501" y="607"/>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88" name="任意多边形 1149"/>
            <p:cNvSpPr>
              <a:spLocks noEditPoints="1"/>
            </p:cNvSpPr>
            <p:nvPr/>
          </p:nvSpPr>
          <p:spPr bwMode="auto">
            <a:xfrm>
              <a:off x="4501" y="1011"/>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89" name="任意多边形 1150"/>
            <p:cNvSpPr>
              <a:spLocks noEditPoints="1"/>
            </p:cNvSpPr>
            <p:nvPr/>
          </p:nvSpPr>
          <p:spPr bwMode="auto">
            <a:xfrm>
              <a:off x="4501" y="1415"/>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90" name="任意多边形 1151"/>
            <p:cNvSpPr>
              <a:spLocks noEditPoints="1"/>
            </p:cNvSpPr>
            <p:nvPr/>
          </p:nvSpPr>
          <p:spPr bwMode="auto">
            <a:xfrm>
              <a:off x="4501" y="1820"/>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91" name="任意多边形 1152"/>
            <p:cNvSpPr>
              <a:spLocks noEditPoints="1"/>
            </p:cNvSpPr>
            <p:nvPr/>
          </p:nvSpPr>
          <p:spPr bwMode="auto">
            <a:xfrm>
              <a:off x="4501" y="2224"/>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92" name="任意多边形 1153"/>
            <p:cNvSpPr>
              <a:spLocks noEditPoints="1"/>
            </p:cNvSpPr>
            <p:nvPr/>
          </p:nvSpPr>
          <p:spPr bwMode="auto">
            <a:xfrm>
              <a:off x="4501" y="2629"/>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93" name="任意多边形 1154"/>
            <p:cNvSpPr>
              <a:spLocks noEditPoints="1"/>
            </p:cNvSpPr>
            <p:nvPr/>
          </p:nvSpPr>
          <p:spPr bwMode="auto">
            <a:xfrm>
              <a:off x="4501" y="3033"/>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94" name="任意多边形 1155"/>
            <p:cNvSpPr>
              <a:spLocks noEditPoints="1"/>
            </p:cNvSpPr>
            <p:nvPr/>
          </p:nvSpPr>
          <p:spPr bwMode="auto">
            <a:xfrm>
              <a:off x="4501" y="3438"/>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95" name="任意多边形 1156"/>
            <p:cNvSpPr>
              <a:spLocks noEditPoints="1"/>
            </p:cNvSpPr>
            <p:nvPr/>
          </p:nvSpPr>
          <p:spPr bwMode="auto">
            <a:xfrm>
              <a:off x="4501" y="3842"/>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96" name="矩形 1157"/>
            <p:cNvSpPr/>
            <p:nvPr/>
          </p:nvSpPr>
          <p:spPr>
            <a:xfrm>
              <a:off x="4501" y="4246"/>
              <a:ext cx="20"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297" name="矩形 1158"/>
            <p:cNvSpPr/>
            <p:nvPr/>
          </p:nvSpPr>
          <p:spPr>
            <a:xfrm>
              <a:off x="4951" y="0"/>
              <a:ext cx="20"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298" name="任意多边形 1159"/>
            <p:cNvSpPr>
              <a:spLocks noEditPoints="1"/>
            </p:cNvSpPr>
            <p:nvPr/>
          </p:nvSpPr>
          <p:spPr bwMode="auto">
            <a:xfrm>
              <a:off x="4951" y="202"/>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99" name="任意多边形 1160"/>
            <p:cNvSpPr>
              <a:spLocks noEditPoints="1"/>
            </p:cNvSpPr>
            <p:nvPr/>
          </p:nvSpPr>
          <p:spPr bwMode="auto">
            <a:xfrm>
              <a:off x="4951" y="607"/>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0" name="任意多边形 1161"/>
            <p:cNvSpPr>
              <a:spLocks noEditPoints="1"/>
            </p:cNvSpPr>
            <p:nvPr/>
          </p:nvSpPr>
          <p:spPr bwMode="auto">
            <a:xfrm>
              <a:off x="4951" y="1011"/>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1" name="任意多边形 1162"/>
            <p:cNvSpPr>
              <a:spLocks noEditPoints="1"/>
            </p:cNvSpPr>
            <p:nvPr/>
          </p:nvSpPr>
          <p:spPr bwMode="auto">
            <a:xfrm>
              <a:off x="4951" y="1415"/>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2" name="任意多边形 1163"/>
            <p:cNvSpPr>
              <a:spLocks noEditPoints="1"/>
            </p:cNvSpPr>
            <p:nvPr/>
          </p:nvSpPr>
          <p:spPr bwMode="auto">
            <a:xfrm>
              <a:off x="4951" y="1820"/>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3" name="任意多边形 1164"/>
            <p:cNvSpPr>
              <a:spLocks noEditPoints="1"/>
            </p:cNvSpPr>
            <p:nvPr/>
          </p:nvSpPr>
          <p:spPr bwMode="auto">
            <a:xfrm>
              <a:off x="4951" y="2224"/>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4" name="任意多边形 1165"/>
            <p:cNvSpPr>
              <a:spLocks noEditPoints="1"/>
            </p:cNvSpPr>
            <p:nvPr/>
          </p:nvSpPr>
          <p:spPr bwMode="auto">
            <a:xfrm>
              <a:off x="4951" y="2629"/>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5" name="任意多边形 1166"/>
            <p:cNvSpPr>
              <a:spLocks noEditPoints="1"/>
            </p:cNvSpPr>
            <p:nvPr/>
          </p:nvSpPr>
          <p:spPr bwMode="auto">
            <a:xfrm>
              <a:off x="4951" y="3033"/>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6" name="任意多边形 1167"/>
            <p:cNvSpPr>
              <a:spLocks noEditPoints="1"/>
            </p:cNvSpPr>
            <p:nvPr/>
          </p:nvSpPr>
          <p:spPr bwMode="auto">
            <a:xfrm>
              <a:off x="4951" y="3438"/>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7" name="任意多边形 1168"/>
            <p:cNvSpPr>
              <a:spLocks noEditPoints="1"/>
            </p:cNvSpPr>
            <p:nvPr/>
          </p:nvSpPr>
          <p:spPr bwMode="auto">
            <a:xfrm>
              <a:off x="4951" y="3842"/>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8" name="矩形 1169"/>
            <p:cNvSpPr/>
            <p:nvPr/>
          </p:nvSpPr>
          <p:spPr>
            <a:xfrm>
              <a:off x="4951" y="4246"/>
              <a:ext cx="20"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309" name="任意多边形 1170"/>
            <p:cNvSpPr/>
            <p:nvPr/>
          </p:nvSpPr>
          <p:spPr bwMode="auto">
            <a:xfrm>
              <a:off x="0" y="3281"/>
              <a:ext cx="20" cy="10"/>
            </a:xfrm>
            <a:custGeom>
              <a:cxnLst>
                <a:cxn ang="0">
                  <a:pos x="0" y="5"/>
                </a:cxn>
                <a:cxn ang="0">
                  <a:pos x="0" y="5"/>
                </a:cxn>
              </a:cxnLst>
              <a:rect l="l" t="t" r="r" b="b"/>
              <a:pathLst>
                <a:path w="4" h="2">
                  <a:moveTo>
                    <a:pt x="0" y="1"/>
                  </a:moveTo>
                  <a:cubicBezTo>
                    <a:pt x="1" y="2"/>
                    <a:pt x="4" y="0"/>
                    <a:pt x="0" y="1"/>
                  </a:cubicBezTo>
                  <a:close/>
                </a:path>
              </a:pathLst>
            </a:custGeom>
            <a:solidFill>
              <a:schemeClr val="bg2">
                <a:alpha val="59999"/>
              </a:schemeClr>
            </a:solidFill>
            <a:ln w="9525">
              <a:noFill/>
              <a:round/>
            </a:ln>
          </p:spPr>
          <p:txBody>
            <a:bodyPr/>
            <a:lstStyle/>
            <a:p/>
          </p:txBody>
        </p:sp>
      </p:grpSp>
      <p:grpSp>
        <p:nvGrpSpPr>
          <p:cNvPr id="1172" name="组合 1171"/>
          <p:cNvGrpSpPr/>
          <p:nvPr/>
        </p:nvGrpSpPr>
        <p:grpSpPr>
          <a:xfrm>
            <a:off x="1066800" y="3444875"/>
            <a:ext cx="533400" cy="492125"/>
            <a:chExt cx="1062" cy="981"/>
          </a:xfrm>
        </p:grpSpPr>
        <p:sp>
          <p:nvSpPr>
            <p:cNvPr id="1173" name="任意多边形 1172"/>
            <p:cNvSpPr/>
            <p:nvPr/>
          </p:nvSpPr>
          <p:spPr bwMode="auto">
            <a:xfrm>
              <a:off x="25" y="0"/>
              <a:ext cx="207" cy="81"/>
            </a:xfrm>
            <a:custGeom>
              <a:gdLst>
                <a:gd name="T0" fmla="*/ 30 w 41"/>
                <a:gd name="T1" fmla="*/ 12 h 16"/>
                <a:gd name="T2" fmla="*/ 37 w 41"/>
                <a:gd name="T3" fmla="*/ 10 h 16"/>
                <a:gd name="T4" fmla="*/ 38 w 41"/>
                <a:gd name="T5" fmla="*/ 9 h 16"/>
                <a:gd name="T6" fmla="*/ 31 w 41"/>
                <a:gd name="T7" fmla="*/ 1 h 16"/>
                <a:gd name="T8" fmla="*/ 8 w 41"/>
                <a:gd name="T9" fmla="*/ 11 h 16"/>
                <a:gd name="T10" fmla="*/ 30 w 41"/>
                <a:gd name="T11" fmla="*/ 12 h 16"/>
              </a:gdLst>
              <a:cxnLst>
                <a:cxn ang="0">
                  <a:pos x="T0" y="T1"/>
                </a:cxn>
                <a:cxn ang="0">
                  <a:pos x="T2" y="T3"/>
                </a:cxn>
                <a:cxn ang="0">
                  <a:pos x="T4" y="T5"/>
                </a:cxn>
                <a:cxn ang="0">
                  <a:pos x="T6" y="T7"/>
                </a:cxn>
                <a:cxn ang="0">
                  <a:pos x="T8" y="T9"/>
                </a:cxn>
                <a:cxn ang="0">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74" name="任意多边形 1173"/>
            <p:cNvSpPr>
              <a:spLocks noEditPoints="1"/>
            </p:cNvSpPr>
            <p:nvPr/>
          </p:nvSpPr>
          <p:spPr bwMode="auto">
            <a:xfrm>
              <a:off x="0" y="5"/>
              <a:ext cx="1062" cy="976"/>
            </a:xfrm>
            <a:custGeom>
              <a:gdLst>
                <a:gd name="T0" fmla="*/ 163 w 210"/>
                <a:gd name="T1" fmla="*/ 155 h 193"/>
                <a:gd name="T2" fmla="*/ 152 w 210"/>
                <a:gd name="T3" fmla="*/ 125 h 193"/>
                <a:gd name="T4" fmla="*/ 142 w 210"/>
                <a:gd name="T5" fmla="*/ 99 h 193"/>
                <a:gd name="T6" fmla="*/ 165 w 210"/>
                <a:gd name="T7" fmla="*/ 93 h 193"/>
                <a:gd name="T8" fmla="*/ 146 w 210"/>
                <a:gd name="T9" fmla="*/ 82 h 193"/>
                <a:gd name="T10" fmla="*/ 157 w 210"/>
                <a:gd name="T11" fmla="*/ 83 h 193"/>
                <a:gd name="T12" fmla="*/ 157 w 210"/>
                <a:gd name="T13" fmla="*/ 77 h 193"/>
                <a:gd name="T14" fmla="*/ 135 w 210"/>
                <a:gd name="T15" fmla="*/ 78 h 193"/>
                <a:gd name="T16" fmla="*/ 128 w 210"/>
                <a:gd name="T17" fmla="*/ 125 h 193"/>
                <a:gd name="T18" fmla="*/ 124 w 210"/>
                <a:gd name="T19" fmla="*/ 84 h 193"/>
                <a:gd name="T20" fmla="*/ 118 w 210"/>
                <a:gd name="T21" fmla="*/ 67 h 193"/>
                <a:gd name="T22" fmla="*/ 124 w 210"/>
                <a:gd name="T23" fmla="*/ 51 h 193"/>
                <a:gd name="T24" fmla="*/ 121 w 210"/>
                <a:gd name="T25" fmla="*/ 37 h 193"/>
                <a:gd name="T26" fmla="*/ 119 w 210"/>
                <a:gd name="T27" fmla="*/ 24 h 193"/>
                <a:gd name="T28" fmla="*/ 132 w 210"/>
                <a:gd name="T29" fmla="*/ 39 h 193"/>
                <a:gd name="T30" fmla="*/ 149 w 210"/>
                <a:gd name="T31" fmla="*/ 18 h 193"/>
                <a:gd name="T32" fmla="*/ 147 w 210"/>
                <a:gd name="T33" fmla="*/ 36 h 193"/>
                <a:gd name="T34" fmla="*/ 143 w 210"/>
                <a:gd name="T35" fmla="*/ 48 h 193"/>
                <a:gd name="T36" fmla="*/ 144 w 210"/>
                <a:gd name="T37" fmla="*/ 67 h 193"/>
                <a:gd name="T38" fmla="*/ 199 w 210"/>
                <a:gd name="T39" fmla="*/ 29 h 193"/>
                <a:gd name="T40" fmla="*/ 90 w 210"/>
                <a:gd name="T41" fmla="*/ 1 h 193"/>
                <a:gd name="T42" fmla="*/ 56 w 210"/>
                <a:gd name="T43" fmla="*/ 8 h 193"/>
                <a:gd name="T44" fmla="*/ 85 w 210"/>
                <a:gd name="T45" fmla="*/ 12 h 193"/>
                <a:gd name="T46" fmla="*/ 60 w 210"/>
                <a:gd name="T47" fmla="*/ 22 h 193"/>
                <a:gd name="T48" fmla="*/ 58 w 210"/>
                <a:gd name="T49" fmla="*/ 29 h 193"/>
                <a:gd name="T50" fmla="*/ 38 w 210"/>
                <a:gd name="T51" fmla="*/ 17 h 193"/>
                <a:gd name="T52" fmla="*/ 13 w 210"/>
                <a:gd name="T53" fmla="*/ 115 h 193"/>
                <a:gd name="T54" fmla="*/ 61 w 210"/>
                <a:gd name="T55" fmla="*/ 146 h 193"/>
                <a:gd name="T56" fmla="*/ 45 w 210"/>
                <a:gd name="T57" fmla="*/ 133 h 193"/>
                <a:gd name="T58" fmla="*/ 35 w 210"/>
                <a:gd name="T59" fmla="*/ 145 h 193"/>
                <a:gd name="T60" fmla="*/ 32 w 210"/>
                <a:gd name="T61" fmla="*/ 128 h 193"/>
                <a:gd name="T62" fmla="*/ 46 w 210"/>
                <a:gd name="T63" fmla="*/ 86 h 193"/>
                <a:gd name="T64" fmla="*/ 67 w 210"/>
                <a:gd name="T65" fmla="*/ 83 h 193"/>
                <a:gd name="T66" fmla="*/ 71 w 210"/>
                <a:gd name="T67" fmla="*/ 95 h 193"/>
                <a:gd name="T68" fmla="*/ 61 w 210"/>
                <a:gd name="T69" fmla="*/ 121 h 193"/>
                <a:gd name="T70" fmla="*/ 91 w 210"/>
                <a:gd name="T71" fmla="*/ 180 h 193"/>
                <a:gd name="T72" fmla="*/ 186 w 210"/>
                <a:gd name="T73" fmla="*/ 166 h 193"/>
                <a:gd name="T74" fmla="*/ 182 w 210"/>
                <a:gd name="T75" fmla="*/ 66 h 193"/>
                <a:gd name="T76" fmla="*/ 165 w 210"/>
                <a:gd name="T77" fmla="*/ 60 h 193"/>
                <a:gd name="T78" fmla="*/ 113 w 210"/>
                <a:gd name="T79" fmla="*/ 61 h 193"/>
                <a:gd name="T80" fmla="*/ 108 w 210"/>
                <a:gd name="T81" fmla="*/ 87 h 193"/>
                <a:gd name="T82" fmla="*/ 114 w 210"/>
                <a:gd name="T83" fmla="*/ 50 h 193"/>
                <a:gd name="T84" fmla="*/ 89 w 210"/>
                <a:gd name="T85" fmla="*/ 26 h 193"/>
                <a:gd name="T86" fmla="*/ 105 w 210"/>
                <a:gd name="T87" fmla="*/ 35 h 193"/>
                <a:gd name="T88" fmla="*/ 61 w 210"/>
                <a:gd name="T89" fmla="*/ 72 h 193"/>
                <a:gd name="T90" fmla="*/ 24 w 210"/>
                <a:gd name="T91" fmla="*/ 37 h 193"/>
                <a:gd name="T92" fmla="*/ 68 w 210"/>
                <a:gd name="T93" fmla="*/ 40 h 193"/>
                <a:gd name="T94" fmla="*/ 79 w 210"/>
                <a:gd name="T95" fmla="*/ 40 h 193"/>
                <a:gd name="T96" fmla="*/ 108 w 210"/>
                <a:gd name="T97" fmla="*/ 45 h 193"/>
                <a:gd name="T98" fmla="*/ 99 w 210"/>
                <a:gd name="T99" fmla="*/ 93 h 193"/>
                <a:gd name="T100" fmla="*/ 93 w 210"/>
                <a:gd name="T101" fmla="*/ 51 h 193"/>
                <a:gd name="T102" fmla="*/ 61 w 210"/>
                <a:gd name="T103" fmla="*/ 72 h 193"/>
                <a:gd name="T104" fmla="*/ 80 w 210"/>
                <a:gd name="T105" fmla="*/ 82 h 193"/>
                <a:gd name="T106" fmla="*/ 88 w 210"/>
                <a:gd name="T107" fmla="*/ 58 h 193"/>
                <a:gd name="T108" fmla="*/ 102 w 210"/>
                <a:gd name="T109" fmla="*/ 145 h 193"/>
                <a:gd name="T110" fmla="*/ 82 w 210"/>
                <a:gd name="T111" fmla="*/ 96 h 193"/>
                <a:gd name="T112" fmla="*/ 117 w 210"/>
                <a:gd name="T113" fmla="*/ 106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75" name="任意多边形 1174"/>
            <p:cNvSpPr/>
            <p:nvPr/>
          </p:nvSpPr>
          <p:spPr bwMode="auto">
            <a:xfrm>
              <a:off x="252" y="470"/>
              <a:ext cx="86" cy="102"/>
            </a:xfrm>
            <a:custGeom>
              <a:gdLst>
                <a:gd name="T0" fmla="*/ 14 w 17"/>
                <a:gd name="T1" fmla="*/ 5 h 20"/>
                <a:gd name="T2" fmla="*/ 9 w 17"/>
                <a:gd name="T3" fmla="*/ 20 h 20"/>
                <a:gd name="T4" fmla="*/ 14 w 17"/>
                <a:gd name="T5" fmla="*/ 5 h 20"/>
              </a:gdLst>
              <a:cxnLst>
                <a:cxn ang="0">
                  <a:pos x="T0" y="T1"/>
                </a:cxn>
                <a:cxn ang="0">
                  <a:pos x="T2" y="T3"/>
                </a:cxn>
                <a:cxn ang="0">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76" name="任意多边形 1175"/>
            <p:cNvSpPr/>
            <p:nvPr/>
          </p:nvSpPr>
          <p:spPr bwMode="auto">
            <a:xfrm>
              <a:off x="171" y="511"/>
              <a:ext cx="76" cy="136"/>
            </a:xfrm>
            <a:custGeom>
              <a:gdLst>
                <a:gd name="T0" fmla="*/ 7 w 15"/>
                <a:gd name="T1" fmla="*/ 10 h 27"/>
                <a:gd name="T2" fmla="*/ 4 w 15"/>
                <a:gd name="T3" fmla="*/ 25 h 27"/>
                <a:gd name="T4" fmla="*/ 15 w 15"/>
                <a:gd name="T5" fmla="*/ 16 h 27"/>
                <a:gd name="T6" fmla="*/ 13 w 15"/>
                <a:gd name="T7" fmla="*/ 8 h 27"/>
                <a:gd name="T8" fmla="*/ 7 w 15"/>
                <a:gd name="T9" fmla="*/ 10 h 27"/>
              </a:gdLst>
              <a:cxnLst>
                <a:cxn ang="0">
                  <a:pos x="T0" y="T1"/>
                </a:cxn>
                <a:cxn ang="0">
                  <a:pos x="T2" y="T3"/>
                </a:cxn>
                <a:cxn ang="0">
                  <a:pos x="T4" y="T5"/>
                </a:cxn>
                <a:cxn ang="0">
                  <a:pos x="T6" y="T7"/>
                </a:cxn>
                <a:cxn ang="0">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77" name="任意多边形 1176"/>
            <p:cNvSpPr/>
            <p:nvPr/>
          </p:nvSpPr>
          <p:spPr bwMode="auto">
            <a:xfrm>
              <a:off x="126" y="238"/>
              <a:ext cx="243" cy="116"/>
            </a:xfrm>
            <a:custGeom>
              <a:gdLst>
                <a:gd name="T0" fmla="*/ 40 w 48"/>
                <a:gd name="T1" fmla="*/ 2 h 23"/>
                <a:gd name="T2" fmla="*/ 9 w 48"/>
                <a:gd name="T3" fmla="*/ 1 h 23"/>
                <a:gd name="T4" fmla="*/ 1 w 48"/>
                <a:gd name="T5" fmla="*/ 9 h 23"/>
                <a:gd name="T6" fmla="*/ 22 w 48"/>
                <a:gd name="T7" fmla="*/ 21 h 23"/>
                <a:gd name="T8" fmla="*/ 34 w 48"/>
                <a:gd name="T9" fmla="*/ 20 h 23"/>
                <a:gd name="T10" fmla="*/ 40 w 48"/>
                <a:gd name="T11" fmla="*/ 19 h 23"/>
                <a:gd name="T12" fmla="*/ 40 w 48"/>
                <a:gd name="T13" fmla="*/ 2 h 23"/>
              </a:gdLst>
              <a:cxnLst>
                <a:cxn ang="0">
                  <a:pos x="T0" y="T1"/>
                </a:cxn>
                <a:cxn ang="0">
                  <a:pos x="T2" y="T3"/>
                </a:cxn>
                <a:cxn ang="0">
                  <a:pos x="T4" y="T5"/>
                </a:cxn>
                <a:cxn ang="0">
                  <a:pos x="T6" y="T7"/>
                </a:cxn>
                <a:cxn ang="0">
                  <a:pos x="T8" y="T9"/>
                </a:cxn>
                <a:cxn ang="0">
                  <a:pos x="T10" y="T11"/>
                </a:cxn>
                <a:cxn ang="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78" name="任意多边形 1177"/>
            <p:cNvSpPr/>
            <p:nvPr/>
          </p:nvSpPr>
          <p:spPr bwMode="auto">
            <a:xfrm>
              <a:off x="404" y="561"/>
              <a:ext cx="177" cy="187"/>
            </a:xfrm>
            <a:custGeom>
              <a:gdLst>
                <a:gd name="T0" fmla="*/ 24 w 35"/>
                <a:gd name="T1" fmla="*/ 2 h 37"/>
                <a:gd name="T2" fmla="*/ 11 w 35"/>
                <a:gd name="T3" fmla="*/ 2 h 37"/>
                <a:gd name="T4" fmla="*/ 4 w 35"/>
                <a:gd name="T5" fmla="*/ 20 h 37"/>
                <a:gd name="T6" fmla="*/ 28 w 35"/>
                <a:gd name="T7" fmla="*/ 22 h 37"/>
                <a:gd name="T8" fmla="*/ 24 w 35"/>
                <a:gd name="T9" fmla="*/ 2 h 37"/>
              </a:gdLst>
              <a:cxnLst>
                <a:cxn ang="0">
                  <a:pos x="T0" y="T1"/>
                </a:cxn>
                <a:cxn ang="0">
                  <a:pos x="T2" y="T3"/>
                </a:cxn>
                <a:cxn ang="0">
                  <a:pos x="T4" y="T5"/>
                </a:cxn>
                <a:cxn ang="0">
                  <a:pos x="T6" y="T7"/>
                </a:cxn>
                <a:cxn ang="0">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79" name="任意多边形 1178"/>
            <p:cNvSpPr/>
            <p:nvPr/>
          </p:nvSpPr>
          <p:spPr bwMode="auto">
            <a:xfrm>
              <a:off x="809" y="374"/>
              <a:ext cx="177" cy="36"/>
            </a:xfrm>
            <a:custGeom>
              <a:gdLst>
                <a:gd name="T0" fmla="*/ 5 w 35"/>
                <a:gd name="T1" fmla="*/ 0 h 7"/>
                <a:gd name="T2" fmla="*/ 14 w 35"/>
                <a:gd name="T3" fmla="*/ 5 h 7"/>
                <a:gd name="T4" fmla="*/ 5 w 35"/>
                <a:gd name="T5" fmla="*/ 0 h 7"/>
              </a:gdLst>
              <a:cxnLst>
                <a:cxn ang="0">
                  <a:pos x="T0" y="T1"/>
                </a:cxn>
                <a:cxn ang="0">
                  <a:pos x="T2" y="T3"/>
                </a:cxn>
                <a:cxn ang="0">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80" name="任意多边形 1179"/>
            <p:cNvSpPr/>
            <p:nvPr/>
          </p:nvSpPr>
          <p:spPr bwMode="auto">
            <a:xfrm>
              <a:off x="869" y="369"/>
              <a:ext cx="137" cy="81"/>
            </a:xfrm>
            <a:custGeom>
              <a:gdLst>
                <a:gd name="T0" fmla="*/ 7 w 27"/>
                <a:gd name="T1" fmla="*/ 13 h 16"/>
                <a:gd name="T2" fmla="*/ 25 w 27"/>
                <a:gd name="T3" fmla="*/ 6 h 16"/>
                <a:gd name="T4" fmla="*/ 17 w 27"/>
                <a:gd name="T5" fmla="*/ 1 h 16"/>
                <a:gd name="T6" fmla="*/ 7 w 27"/>
                <a:gd name="T7" fmla="*/ 11 h 16"/>
                <a:gd name="T8" fmla="*/ 7 w 27"/>
                <a:gd name="T9" fmla="*/ 13 h 16"/>
              </a:gdLst>
              <a:cxnLst>
                <a:cxn ang="0">
                  <a:pos x="T0" y="T1"/>
                </a:cxn>
                <a:cxn ang="0">
                  <a:pos x="T2" y="T3"/>
                </a:cxn>
                <a:cxn ang="0">
                  <a:pos x="T4" y="T5"/>
                </a:cxn>
                <a:cxn ang="0">
                  <a:pos x="T6" y="T7"/>
                </a:cxn>
                <a:cxn ang="0">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81" name="任意多边形 1180"/>
            <p:cNvSpPr/>
            <p:nvPr/>
          </p:nvSpPr>
          <p:spPr bwMode="auto">
            <a:xfrm>
              <a:off x="864" y="420"/>
              <a:ext cx="177" cy="86"/>
            </a:xfrm>
            <a:custGeom>
              <a:gdLst>
                <a:gd name="T0" fmla="*/ 25 w 35"/>
                <a:gd name="T1" fmla="*/ 6 h 17"/>
                <a:gd name="T2" fmla="*/ 8 w 35"/>
                <a:gd name="T3" fmla="*/ 10 h 17"/>
                <a:gd name="T4" fmla="*/ 6 w 35"/>
                <a:gd name="T5" fmla="*/ 13 h 17"/>
                <a:gd name="T6" fmla="*/ 27 w 35"/>
                <a:gd name="T7" fmla="*/ 12 h 17"/>
                <a:gd name="T8" fmla="*/ 25 w 35"/>
                <a:gd name="T9" fmla="*/ 6 h 17"/>
              </a:gdLst>
              <a:cxnLst>
                <a:cxn ang="0">
                  <a:pos x="T0" y="T1"/>
                </a:cxn>
                <a:cxn ang="0">
                  <a:pos x="T2" y="T3"/>
                </a:cxn>
                <a:cxn ang="0">
                  <a:pos x="T4" y="T5"/>
                </a:cxn>
                <a:cxn ang="0">
                  <a:pos x="T6" y="T7"/>
                </a:cxn>
                <a:cxn ang="0">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82" name="任意多边形 1181"/>
            <p:cNvSpPr/>
            <p:nvPr/>
          </p:nvSpPr>
          <p:spPr bwMode="auto">
            <a:xfrm>
              <a:off x="748" y="501"/>
              <a:ext cx="248" cy="60"/>
            </a:xfrm>
            <a:custGeom>
              <a:gdLst>
                <a:gd name="T0" fmla="*/ 40 w 49"/>
                <a:gd name="T1" fmla="*/ 3 h 12"/>
                <a:gd name="T2" fmla="*/ 29 w 49"/>
                <a:gd name="T3" fmla="*/ 1 h 12"/>
                <a:gd name="T4" fmla="*/ 7 w 49"/>
                <a:gd name="T5" fmla="*/ 0 h 12"/>
                <a:gd name="T6" fmla="*/ 2 w 49"/>
                <a:gd name="T7" fmla="*/ 5 h 12"/>
                <a:gd name="T8" fmla="*/ 20 w 49"/>
                <a:gd name="T9" fmla="*/ 8 h 12"/>
                <a:gd name="T10" fmla="*/ 41 w 49"/>
                <a:gd name="T11" fmla="*/ 8 h 12"/>
                <a:gd name="T12" fmla="*/ 40 w 49"/>
                <a:gd name="T13" fmla="*/ 3 h 12"/>
              </a:gdLst>
              <a:cxnLst>
                <a:cxn ang="0">
                  <a:pos x="T0" y="T1"/>
                </a:cxn>
                <a:cxn ang="0">
                  <a:pos x="T2" y="T3"/>
                </a:cxn>
                <a:cxn ang="0">
                  <a:pos x="T4" y="T5"/>
                </a:cxn>
                <a:cxn ang="0">
                  <a:pos x="T6" y="T7"/>
                </a:cxn>
                <a:cxn ang="0">
                  <a:pos x="T8" y="T9"/>
                </a:cxn>
                <a:cxn ang="0">
                  <a:pos x="T10" y="T11"/>
                </a:cxn>
                <a:cxn ang="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83" name="任意多边形 1182"/>
            <p:cNvSpPr/>
            <p:nvPr/>
          </p:nvSpPr>
          <p:spPr bwMode="auto">
            <a:xfrm>
              <a:off x="773" y="556"/>
              <a:ext cx="203" cy="56"/>
            </a:xfrm>
            <a:custGeom>
              <a:gdLst>
                <a:gd name="T0" fmla="*/ 37 w 40"/>
                <a:gd name="T1" fmla="*/ 2 h 11"/>
                <a:gd name="T2" fmla="*/ 26 w 40"/>
                <a:gd name="T3" fmla="*/ 4 h 11"/>
                <a:gd name="T4" fmla="*/ 13 w 40"/>
                <a:gd name="T5" fmla="*/ 3 h 11"/>
                <a:gd name="T6" fmla="*/ 1 w 40"/>
                <a:gd name="T7" fmla="*/ 2 h 11"/>
                <a:gd name="T8" fmla="*/ 35 w 40"/>
                <a:gd name="T9" fmla="*/ 8 h 11"/>
                <a:gd name="T10" fmla="*/ 37 w 40"/>
                <a:gd name="T11" fmla="*/ 2 h 11"/>
              </a:gdLst>
              <a:cxnLst>
                <a:cxn ang="0">
                  <a:pos x="T0" y="T1"/>
                </a:cxn>
                <a:cxn ang="0">
                  <a:pos x="T2" y="T3"/>
                </a:cxn>
                <a:cxn ang="0">
                  <a:pos x="T4" y="T5"/>
                </a:cxn>
                <a:cxn ang="0">
                  <a:pos x="T6" y="T7"/>
                </a:cxn>
                <a:cxn ang="0">
                  <a:pos x="T8" y="T9"/>
                </a:cxn>
                <a:cxn ang="0">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84" name="任意多边形 1183"/>
            <p:cNvSpPr/>
            <p:nvPr/>
          </p:nvSpPr>
          <p:spPr bwMode="auto">
            <a:xfrm>
              <a:off x="763" y="602"/>
              <a:ext cx="207" cy="172"/>
            </a:xfrm>
            <a:custGeom>
              <a:gdLst>
                <a:gd name="T0" fmla="*/ 28 w 41"/>
                <a:gd name="T1" fmla="*/ 9 h 34"/>
                <a:gd name="T2" fmla="*/ 13 w 41"/>
                <a:gd name="T3" fmla="*/ 6 h 34"/>
                <a:gd name="T4" fmla="*/ 4 w 41"/>
                <a:gd name="T5" fmla="*/ 15 h 34"/>
                <a:gd name="T6" fmla="*/ 1 w 41"/>
                <a:gd name="T7" fmla="*/ 19 h 34"/>
                <a:gd name="T8" fmla="*/ 9 w 41"/>
                <a:gd name="T9" fmla="*/ 19 h 34"/>
                <a:gd name="T10" fmla="*/ 17 w 41"/>
                <a:gd name="T11" fmla="*/ 27 h 34"/>
                <a:gd name="T12" fmla="*/ 21 w 41"/>
                <a:gd name="T13" fmla="*/ 30 h 34"/>
                <a:gd name="T14" fmla="*/ 29 w 41"/>
                <a:gd name="T15" fmla="*/ 19 h 34"/>
                <a:gd name="T16" fmla="*/ 39 w 41"/>
                <a:gd name="T17" fmla="*/ 19 h 34"/>
                <a:gd name="T18" fmla="*/ 28 w 41"/>
                <a:gd name="T19" fmla="*/ 9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85" name="任意多边形 1184"/>
            <p:cNvSpPr/>
            <p:nvPr/>
          </p:nvSpPr>
          <p:spPr bwMode="auto">
            <a:xfrm>
              <a:off x="900" y="521"/>
              <a:ext cx="126" cy="318"/>
            </a:xfrm>
            <a:custGeom>
              <a:gdLst>
                <a:gd name="T0" fmla="*/ 22 w 25"/>
                <a:gd name="T1" fmla="*/ 2 h 63"/>
                <a:gd name="T2" fmla="*/ 18 w 25"/>
                <a:gd name="T3" fmla="*/ 17 h 63"/>
                <a:gd name="T4" fmla="*/ 7 w 25"/>
                <a:gd name="T5" fmla="*/ 20 h 63"/>
                <a:gd name="T6" fmla="*/ 7 w 25"/>
                <a:gd name="T7" fmla="*/ 23 h 63"/>
                <a:gd name="T8" fmla="*/ 17 w 25"/>
                <a:gd name="T9" fmla="*/ 34 h 63"/>
                <a:gd name="T10" fmla="*/ 12 w 25"/>
                <a:gd name="T11" fmla="*/ 45 h 63"/>
                <a:gd name="T12" fmla="*/ 0 w 25"/>
                <a:gd name="T13" fmla="*/ 55 h 63"/>
                <a:gd name="T14" fmla="*/ 5 w 25"/>
                <a:gd name="T15" fmla="*/ 58 h 63"/>
                <a:gd name="T16" fmla="*/ 16 w 25"/>
                <a:gd name="T17" fmla="*/ 62 h 63"/>
                <a:gd name="T18" fmla="*/ 23 w 25"/>
                <a:gd name="T19" fmla="*/ 57 h 63"/>
                <a:gd name="T20" fmla="*/ 25 w 25"/>
                <a:gd name="T21" fmla="*/ 14 h 63"/>
                <a:gd name="T22" fmla="*/ 25 w 25"/>
                <a:gd name="T23" fmla="*/ 2 h 63"/>
                <a:gd name="T24" fmla="*/ 22 w 25"/>
                <a:gd name="T25" fmla="*/ 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grpSp>
      <p:grpSp>
        <p:nvGrpSpPr>
          <p:cNvPr id="1186" name="组合 1185"/>
          <p:cNvGrpSpPr/>
          <p:nvPr/>
        </p:nvGrpSpPr>
        <p:grpSpPr>
          <a:xfrm>
            <a:off x="1066800" y="4552950"/>
            <a:ext cx="533400" cy="492125"/>
            <a:chExt cx="1062" cy="981"/>
          </a:xfrm>
        </p:grpSpPr>
        <p:sp>
          <p:nvSpPr>
            <p:cNvPr id="1187" name="任意多边形 1186"/>
            <p:cNvSpPr/>
            <p:nvPr/>
          </p:nvSpPr>
          <p:spPr bwMode="auto">
            <a:xfrm>
              <a:off x="25" y="0"/>
              <a:ext cx="207" cy="81"/>
            </a:xfrm>
            <a:custGeom>
              <a:gdLst>
                <a:gd name="T0" fmla="*/ 30 w 41"/>
                <a:gd name="T1" fmla="*/ 12 h 16"/>
                <a:gd name="T2" fmla="*/ 37 w 41"/>
                <a:gd name="T3" fmla="*/ 10 h 16"/>
                <a:gd name="T4" fmla="*/ 38 w 41"/>
                <a:gd name="T5" fmla="*/ 9 h 16"/>
                <a:gd name="T6" fmla="*/ 31 w 41"/>
                <a:gd name="T7" fmla="*/ 1 h 16"/>
                <a:gd name="T8" fmla="*/ 8 w 41"/>
                <a:gd name="T9" fmla="*/ 11 h 16"/>
                <a:gd name="T10" fmla="*/ 30 w 41"/>
                <a:gd name="T11" fmla="*/ 12 h 16"/>
              </a:gdLst>
              <a:cxnLst>
                <a:cxn ang="0">
                  <a:pos x="T0" y="T1"/>
                </a:cxn>
                <a:cxn ang="0">
                  <a:pos x="T2" y="T3"/>
                </a:cxn>
                <a:cxn ang="0">
                  <a:pos x="T4" y="T5"/>
                </a:cxn>
                <a:cxn ang="0">
                  <a:pos x="T6" y="T7"/>
                </a:cxn>
                <a:cxn ang="0">
                  <a:pos x="T8" y="T9"/>
                </a:cxn>
                <a:cxn ang="0">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88" name="任意多边形 1187"/>
            <p:cNvSpPr>
              <a:spLocks noEditPoints="1"/>
            </p:cNvSpPr>
            <p:nvPr/>
          </p:nvSpPr>
          <p:spPr bwMode="auto">
            <a:xfrm>
              <a:off x="0" y="5"/>
              <a:ext cx="1062" cy="976"/>
            </a:xfrm>
            <a:custGeom>
              <a:gdLst>
                <a:gd name="T0" fmla="*/ 163 w 210"/>
                <a:gd name="T1" fmla="*/ 155 h 193"/>
                <a:gd name="T2" fmla="*/ 152 w 210"/>
                <a:gd name="T3" fmla="*/ 125 h 193"/>
                <a:gd name="T4" fmla="*/ 142 w 210"/>
                <a:gd name="T5" fmla="*/ 99 h 193"/>
                <a:gd name="T6" fmla="*/ 165 w 210"/>
                <a:gd name="T7" fmla="*/ 93 h 193"/>
                <a:gd name="T8" fmla="*/ 146 w 210"/>
                <a:gd name="T9" fmla="*/ 82 h 193"/>
                <a:gd name="T10" fmla="*/ 157 w 210"/>
                <a:gd name="T11" fmla="*/ 83 h 193"/>
                <a:gd name="T12" fmla="*/ 157 w 210"/>
                <a:gd name="T13" fmla="*/ 77 h 193"/>
                <a:gd name="T14" fmla="*/ 135 w 210"/>
                <a:gd name="T15" fmla="*/ 78 h 193"/>
                <a:gd name="T16" fmla="*/ 128 w 210"/>
                <a:gd name="T17" fmla="*/ 125 h 193"/>
                <a:gd name="T18" fmla="*/ 124 w 210"/>
                <a:gd name="T19" fmla="*/ 84 h 193"/>
                <a:gd name="T20" fmla="*/ 118 w 210"/>
                <a:gd name="T21" fmla="*/ 67 h 193"/>
                <a:gd name="T22" fmla="*/ 124 w 210"/>
                <a:gd name="T23" fmla="*/ 51 h 193"/>
                <a:gd name="T24" fmla="*/ 121 w 210"/>
                <a:gd name="T25" fmla="*/ 37 h 193"/>
                <a:gd name="T26" fmla="*/ 119 w 210"/>
                <a:gd name="T27" fmla="*/ 24 h 193"/>
                <a:gd name="T28" fmla="*/ 132 w 210"/>
                <a:gd name="T29" fmla="*/ 39 h 193"/>
                <a:gd name="T30" fmla="*/ 149 w 210"/>
                <a:gd name="T31" fmla="*/ 18 h 193"/>
                <a:gd name="T32" fmla="*/ 147 w 210"/>
                <a:gd name="T33" fmla="*/ 36 h 193"/>
                <a:gd name="T34" fmla="*/ 143 w 210"/>
                <a:gd name="T35" fmla="*/ 48 h 193"/>
                <a:gd name="T36" fmla="*/ 144 w 210"/>
                <a:gd name="T37" fmla="*/ 67 h 193"/>
                <a:gd name="T38" fmla="*/ 199 w 210"/>
                <a:gd name="T39" fmla="*/ 29 h 193"/>
                <a:gd name="T40" fmla="*/ 90 w 210"/>
                <a:gd name="T41" fmla="*/ 1 h 193"/>
                <a:gd name="T42" fmla="*/ 56 w 210"/>
                <a:gd name="T43" fmla="*/ 8 h 193"/>
                <a:gd name="T44" fmla="*/ 85 w 210"/>
                <a:gd name="T45" fmla="*/ 12 h 193"/>
                <a:gd name="T46" fmla="*/ 60 w 210"/>
                <a:gd name="T47" fmla="*/ 22 h 193"/>
                <a:gd name="T48" fmla="*/ 58 w 210"/>
                <a:gd name="T49" fmla="*/ 29 h 193"/>
                <a:gd name="T50" fmla="*/ 38 w 210"/>
                <a:gd name="T51" fmla="*/ 17 h 193"/>
                <a:gd name="T52" fmla="*/ 13 w 210"/>
                <a:gd name="T53" fmla="*/ 115 h 193"/>
                <a:gd name="T54" fmla="*/ 61 w 210"/>
                <a:gd name="T55" fmla="*/ 146 h 193"/>
                <a:gd name="T56" fmla="*/ 45 w 210"/>
                <a:gd name="T57" fmla="*/ 133 h 193"/>
                <a:gd name="T58" fmla="*/ 35 w 210"/>
                <a:gd name="T59" fmla="*/ 145 h 193"/>
                <a:gd name="T60" fmla="*/ 32 w 210"/>
                <a:gd name="T61" fmla="*/ 128 h 193"/>
                <a:gd name="T62" fmla="*/ 46 w 210"/>
                <a:gd name="T63" fmla="*/ 86 h 193"/>
                <a:gd name="T64" fmla="*/ 67 w 210"/>
                <a:gd name="T65" fmla="*/ 83 h 193"/>
                <a:gd name="T66" fmla="*/ 71 w 210"/>
                <a:gd name="T67" fmla="*/ 95 h 193"/>
                <a:gd name="T68" fmla="*/ 61 w 210"/>
                <a:gd name="T69" fmla="*/ 121 h 193"/>
                <a:gd name="T70" fmla="*/ 91 w 210"/>
                <a:gd name="T71" fmla="*/ 180 h 193"/>
                <a:gd name="T72" fmla="*/ 186 w 210"/>
                <a:gd name="T73" fmla="*/ 166 h 193"/>
                <a:gd name="T74" fmla="*/ 182 w 210"/>
                <a:gd name="T75" fmla="*/ 66 h 193"/>
                <a:gd name="T76" fmla="*/ 165 w 210"/>
                <a:gd name="T77" fmla="*/ 60 h 193"/>
                <a:gd name="T78" fmla="*/ 113 w 210"/>
                <a:gd name="T79" fmla="*/ 61 h 193"/>
                <a:gd name="T80" fmla="*/ 108 w 210"/>
                <a:gd name="T81" fmla="*/ 87 h 193"/>
                <a:gd name="T82" fmla="*/ 114 w 210"/>
                <a:gd name="T83" fmla="*/ 50 h 193"/>
                <a:gd name="T84" fmla="*/ 89 w 210"/>
                <a:gd name="T85" fmla="*/ 26 h 193"/>
                <a:gd name="T86" fmla="*/ 105 w 210"/>
                <a:gd name="T87" fmla="*/ 35 h 193"/>
                <a:gd name="T88" fmla="*/ 61 w 210"/>
                <a:gd name="T89" fmla="*/ 72 h 193"/>
                <a:gd name="T90" fmla="*/ 24 w 210"/>
                <a:gd name="T91" fmla="*/ 37 h 193"/>
                <a:gd name="T92" fmla="*/ 68 w 210"/>
                <a:gd name="T93" fmla="*/ 40 h 193"/>
                <a:gd name="T94" fmla="*/ 79 w 210"/>
                <a:gd name="T95" fmla="*/ 40 h 193"/>
                <a:gd name="T96" fmla="*/ 108 w 210"/>
                <a:gd name="T97" fmla="*/ 45 h 193"/>
                <a:gd name="T98" fmla="*/ 99 w 210"/>
                <a:gd name="T99" fmla="*/ 93 h 193"/>
                <a:gd name="T100" fmla="*/ 93 w 210"/>
                <a:gd name="T101" fmla="*/ 51 h 193"/>
                <a:gd name="T102" fmla="*/ 61 w 210"/>
                <a:gd name="T103" fmla="*/ 72 h 193"/>
                <a:gd name="T104" fmla="*/ 80 w 210"/>
                <a:gd name="T105" fmla="*/ 82 h 193"/>
                <a:gd name="T106" fmla="*/ 88 w 210"/>
                <a:gd name="T107" fmla="*/ 58 h 193"/>
                <a:gd name="T108" fmla="*/ 102 w 210"/>
                <a:gd name="T109" fmla="*/ 145 h 193"/>
                <a:gd name="T110" fmla="*/ 82 w 210"/>
                <a:gd name="T111" fmla="*/ 96 h 193"/>
                <a:gd name="T112" fmla="*/ 117 w 210"/>
                <a:gd name="T113" fmla="*/ 106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89" name="任意多边形 1188"/>
            <p:cNvSpPr/>
            <p:nvPr/>
          </p:nvSpPr>
          <p:spPr bwMode="auto">
            <a:xfrm>
              <a:off x="252" y="470"/>
              <a:ext cx="86" cy="102"/>
            </a:xfrm>
            <a:custGeom>
              <a:gdLst>
                <a:gd name="T0" fmla="*/ 14 w 17"/>
                <a:gd name="T1" fmla="*/ 5 h 20"/>
                <a:gd name="T2" fmla="*/ 9 w 17"/>
                <a:gd name="T3" fmla="*/ 20 h 20"/>
                <a:gd name="T4" fmla="*/ 14 w 17"/>
                <a:gd name="T5" fmla="*/ 5 h 20"/>
              </a:gdLst>
              <a:cxnLst>
                <a:cxn ang="0">
                  <a:pos x="T0" y="T1"/>
                </a:cxn>
                <a:cxn ang="0">
                  <a:pos x="T2" y="T3"/>
                </a:cxn>
                <a:cxn ang="0">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0" name="任意多边形 1189"/>
            <p:cNvSpPr/>
            <p:nvPr/>
          </p:nvSpPr>
          <p:spPr bwMode="auto">
            <a:xfrm>
              <a:off x="171" y="511"/>
              <a:ext cx="76" cy="136"/>
            </a:xfrm>
            <a:custGeom>
              <a:gdLst>
                <a:gd name="T0" fmla="*/ 7 w 15"/>
                <a:gd name="T1" fmla="*/ 10 h 27"/>
                <a:gd name="T2" fmla="*/ 4 w 15"/>
                <a:gd name="T3" fmla="*/ 25 h 27"/>
                <a:gd name="T4" fmla="*/ 15 w 15"/>
                <a:gd name="T5" fmla="*/ 16 h 27"/>
                <a:gd name="T6" fmla="*/ 13 w 15"/>
                <a:gd name="T7" fmla="*/ 8 h 27"/>
                <a:gd name="T8" fmla="*/ 7 w 15"/>
                <a:gd name="T9" fmla="*/ 10 h 27"/>
              </a:gdLst>
              <a:cxnLst>
                <a:cxn ang="0">
                  <a:pos x="T0" y="T1"/>
                </a:cxn>
                <a:cxn ang="0">
                  <a:pos x="T2" y="T3"/>
                </a:cxn>
                <a:cxn ang="0">
                  <a:pos x="T4" y="T5"/>
                </a:cxn>
                <a:cxn ang="0">
                  <a:pos x="T6" y="T7"/>
                </a:cxn>
                <a:cxn ang="0">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1" name="任意多边形 1190"/>
            <p:cNvSpPr/>
            <p:nvPr/>
          </p:nvSpPr>
          <p:spPr bwMode="auto">
            <a:xfrm>
              <a:off x="126" y="238"/>
              <a:ext cx="243" cy="116"/>
            </a:xfrm>
            <a:custGeom>
              <a:gdLst>
                <a:gd name="T0" fmla="*/ 40 w 48"/>
                <a:gd name="T1" fmla="*/ 2 h 23"/>
                <a:gd name="T2" fmla="*/ 9 w 48"/>
                <a:gd name="T3" fmla="*/ 1 h 23"/>
                <a:gd name="T4" fmla="*/ 1 w 48"/>
                <a:gd name="T5" fmla="*/ 9 h 23"/>
                <a:gd name="T6" fmla="*/ 22 w 48"/>
                <a:gd name="T7" fmla="*/ 21 h 23"/>
                <a:gd name="T8" fmla="*/ 34 w 48"/>
                <a:gd name="T9" fmla="*/ 20 h 23"/>
                <a:gd name="T10" fmla="*/ 40 w 48"/>
                <a:gd name="T11" fmla="*/ 19 h 23"/>
                <a:gd name="T12" fmla="*/ 40 w 48"/>
                <a:gd name="T13" fmla="*/ 2 h 23"/>
              </a:gdLst>
              <a:cxnLst>
                <a:cxn ang="0">
                  <a:pos x="T0" y="T1"/>
                </a:cxn>
                <a:cxn ang="0">
                  <a:pos x="T2" y="T3"/>
                </a:cxn>
                <a:cxn ang="0">
                  <a:pos x="T4" y="T5"/>
                </a:cxn>
                <a:cxn ang="0">
                  <a:pos x="T6" y="T7"/>
                </a:cxn>
                <a:cxn ang="0">
                  <a:pos x="T8" y="T9"/>
                </a:cxn>
                <a:cxn ang="0">
                  <a:pos x="T10" y="T11"/>
                </a:cxn>
                <a:cxn ang="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2" name="任意多边形 1191"/>
            <p:cNvSpPr/>
            <p:nvPr/>
          </p:nvSpPr>
          <p:spPr bwMode="auto">
            <a:xfrm>
              <a:off x="404" y="561"/>
              <a:ext cx="177" cy="187"/>
            </a:xfrm>
            <a:custGeom>
              <a:gdLst>
                <a:gd name="T0" fmla="*/ 24 w 35"/>
                <a:gd name="T1" fmla="*/ 2 h 37"/>
                <a:gd name="T2" fmla="*/ 11 w 35"/>
                <a:gd name="T3" fmla="*/ 2 h 37"/>
                <a:gd name="T4" fmla="*/ 4 w 35"/>
                <a:gd name="T5" fmla="*/ 20 h 37"/>
                <a:gd name="T6" fmla="*/ 28 w 35"/>
                <a:gd name="T7" fmla="*/ 22 h 37"/>
                <a:gd name="T8" fmla="*/ 24 w 35"/>
                <a:gd name="T9" fmla="*/ 2 h 37"/>
              </a:gdLst>
              <a:cxnLst>
                <a:cxn ang="0">
                  <a:pos x="T0" y="T1"/>
                </a:cxn>
                <a:cxn ang="0">
                  <a:pos x="T2" y="T3"/>
                </a:cxn>
                <a:cxn ang="0">
                  <a:pos x="T4" y="T5"/>
                </a:cxn>
                <a:cxn ang="0">
                  <a:pos x="T6" y="T7"/>
                </a:cxn>
                <a:cxn ang="0">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3" name="任意多边形 1192"/>
            <p:cNvSpPr/>
            <p:nvPr/>
          </p:nvSpPr>
          <p:spPr bwMode="auto">
            <a:xfrm>
              <a:off x="809" y="374"/>
              <a:ext cx="177" cy="36"/>
            </a:xfrm>
            <a:custGeom>
              <a:gdLst>
                <a:gd name="T0" fmla="*/ 5 w 35"/>
                <a:gd name="T1" fmla="*/ 0 h 7"/>
                <a:gd name="T2" fmla="*/ 14 w 35"/>
                <a:gd name="T3" fmla="*/ 5 h 7"/>
                <a:gd name="T4" fmla="*/ 5 w 35"/>
                <a:gd name="T5" fmla="*/ 0 h 7"/>
              </a:gdLst>
              <a:cxnLst>
                <a:cxn ang="0">
                  <a:pos x="T0" y="T1"/>
                </a:cxn>
                <a:cxn ang="0">
                  <a:pos x="T2" y="T3"/>
                </a:cxn>
                <a:cxn ang="0">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4" name="任意多边形 1193"/>
            <p:cNvSpPr/>
            <p:nvPr/>
          </p:nvSpPr>
          <p:spPr bwMode="auto">
            <a:xfrm>
              <a:off x="869" y="369"/>
              <a:ext cx="137" cy="81"/>
            </a:xfrm>
            <a:custGeom>
              <a:gdLst>
                <a:gd name="T0" fmla="*/ 7 w 27"/>
                <a:gd name="T1" fmla="*/ 13 h 16"/>
                <a:gd name="T2" fmla="*/ 25 w 27"/>
                <a:gd name="T3" fmla="*/ 6 h 16"/>
                <a:gd name="T4" fmla="*/ 17 w 27"/>
                <a:gd name="T5" fmla="*/ 1 h 16"/>
                <a:gd name="T6" fmla="*/ 7 w 27"/>
                <a:gd name="T7" fmla="*/ 11 h 16"/>
                <a:gd name="T8" fmla="*/ 7 w 27"/>
                <a:gd name="T9" fmla="*/ 13 h 16"/>
              </a:gdLst>
              <a:cxnLst>
                <a:cxn ang="0">
                  <a:pos x="T0" y="T1"/>
                </a:cxn>
                <a:cxn ang="0">
                  <a:pos x="T2" y="T3"/>
                </a:cxn>
                <a:cxn ang="0">
                  <a:pos x="T4" y="T5"/>
                </a:cxn>
                <a:cxn ang="0">
                  <a:pos x="T6" y="T7"/>
                </a:cxn>
                <a:cxn ang="0">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5" name="任意多边形 1194"/>
            <p:cNvSpPr/>
            <p:nvPr/>
          </p:nvSpPr>
          <p:spPr bwMode="auto">
            <a:xfrm>
              <a:off x="864" y="420"/>
              <a:ext cx="177" cy="86"/>
            </a:xfrm>
            <a:custGeom>
              <a:gdLst>
                <a:gd name="T0" fmla="*/ 25 w 35"/>
                <a:gd name="T1" fmla="*/ 6 h 17"/>
                <a:gd name="T2" fmla="*/ 8 w 35"/>
                <a:gd name="T3" fmla="*/ 10 h 17"/>
                <a:gd name="T4" fmla="*/ 6 w 35"/>
                <a:gd name="T5" fmla="*/ 13 h 17"/>
                <a:gd name="T6" fmla="*/ 27 w 35"/>
                <a:gd name="T7" fmla="*/ 12 h 17"/>
                <a:gd name="T8" fmla="*/ 25 w 35"/>
                <a:gd name="T9" fmla="*/ 6 h 17"/>
              </a:gdLst>
              <a:cxnLst>
                <a:cxn ang="0">
                  <a:pos x="T0" y="T1"/>
                </a:cxn>
                <a:cxn ang="0">
                  <a:pos x="T2" y="T3"/>
                </a:cxn>
                <a:cxn ang="0">
                  <a:pos x="T4" y="T5"/>
                </a:cxn>
                <a:cxn ang="0">
                  <a:pos x="T6" y="T7"/>
                </a:cxn>
                <a:cxn ang="0">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6" name="任意多边形 1195"/>
            <p:cNvSpPr/>
            <p:nvPr/>
          </p:nvSpPr>
          <p:spPr bwMode="auto">
            <a:xfrm>
              <a:off x="748" y="501"/>
              <a:ext cx="248" cy="60"/>
            </a:xfrm>
            <a:custGeom>
              <a:gdLst>
                <a:gd name="T0" fmla="*/ 40 w 49"/>
                <a:gd name="T1" fmla="*/ 3 h 12"/>
                <a:gd name="T2" fmla="*/ 29 w 49"/>
                <a:gd name="T3" fmla="*/ 1 h 12"/>
                <a:gd name="T4" fmla="*/ 7 w 49"/>
                <a:gd name="T5" fmla="*/ 0 h 12"/>
                <a:gd name="T6" fmla="*/ 2 w 49"/>
                <a:gd name="T7" fmla="*/ 5 h 12"/>
                <a:gd name="T8" fmla="*/ 20 w 49"/>
                <a:gd name="T9" fmla="*/ 8 h 12"/>
                <a:gd name="T10" fmla="*/ 41 w 49"/>
                <a:gd name="T11" fmla="*/ 8 h 12"/>
                <a:gd name="T12" fmla="*/ 40 w 49"/>
                <a:gd name="T13" fmla="*/ 3 h 12"/>
              </a:gdLst>
              <a:cxnLst>
                <a:cxn ang="0">
                  <a:pos x="T0" y="T1"/>
                </a:cxn>
                <a:cxn ang="0">
                  <a:pos x="T2" y="T3"/>
                </a:cxn>
                <a:cxn ang="0">
                  <a:pos x="T4" y="T5"/>
                </a:cxn>
                <a:cxn ang="0">
                  <a:pos x="T6" y="T7"/>
                </a:cxn>
                <a:cxn ang="0">
                  <a:pos x="T8" y="T9"/>
                </a:cxn>
                <a:cxn ang="0">
                  <a:pos x="T10" y="T11"/>
                </a:cxn>
                <a:cxn ang="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7" name="任意多边形 1196"/>
            <p:cNvSpPr/>
            <p:nvPr/>
          </p:nvSpPr>
          <p:spPr bwMode="auto">
            <a:xfrm>
              <a:off x="773" y="556"/>
              <a:ext cx="203" cy="56"/>
            </a:xfrm>
            <a:custGeom>
              <a:gdLst>
                <a:gd name="T0" fmla="*/ 37 w 40"/>
                <a:gd name="T1" fmla="*/ 2 h 11"/>
                <a:gd name="T2" fmla="*/ 26 w 40"/>
                <a:gd name="T3" fmla="*/ 4 h 11"/>
                <a:gd name="T4" fmla="*/ 13 w 40"/>
                <a:gd name="T5" fmla="*/ 3 h 11"/>
                <a:gd name="T6" fmla="*/ 1 w 40"/>
                <a:gd name="T7" fmla="*/ 2 h 11"/>
                <a:gd name="T8" fmla="*/ 35 w 40"/>
                <a:gd name="T9" fmla="*/ 8 h 11"/>
                <a:gd name="T10" fmla="*/ 37 w 40"/>
                <a:gd name="T11" fmla="*/ 2 h 11"/>
              </a:gdLst>
              <a:cxnLst>
                <a:cxn ang="0">
                  <a:pos x="T0" y="T1"/>
                </a:cxn>
                <a:cxn ang="0">
                  <a:pos x="T2" y="T3"/>
                </a:cxn>
                <a:cxn ang="0">
                  <a:pos x="T4" y="T5"/>
                </a:cxn>
                <a:cxn ang="0">
                  <a:pos x="T6" y="T7"/>
                </a:cxn>
                <a:cxn ang="0">
                  <a:pos x="T8" y="T9"/>
                </a:cxn>
                <a:cxn ang="0">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8" name="任意多边形 1197"/>
            <p:cNvSpPr/>
            <p:nvPr/>
          </p:nvSpPr>
          <p:spPr bwMode="auto">
            <a:xfrm>
              <a:off x="763" y="602"/>
              <a:ext cx="207" cy="172"/>
            </a:xfrm>
            <a:custGeom>
              <a:gdLst>
                <a:gd name="T0" fmla="*/ 28 w 41"/>
                <a:gd name="T1" fmla="*/ 9 h 34"/>
                <a:gd name="T2" fmla="*/ 13 w 41"/>
                <a:gd name="T3" fmla="*/ 6 h 34"/>
                <a:gd name="T4" fmla="*/ 4 w 41"/>
                <a:gd name="T5" fmla="*/ 15 h 34"/>
                <a:gd name="T6" fmla="*/ 1 w 41"/>
                <a:gd name="T7" fmla="*/ 19 h 34"/>
                <a:gd name="T8" fmla="*/ 9 w 41"/>
                <a:gd name="T9" fmla="*/ 19 h 34"/>
                <a:gd name="T10" fmla="*/ 17 w 41"/>
                <a:gd name="T11" fmla="*/ 27 h 34"/>
                <a:gd name="T12" fmla="*/ 21 w 41"/>
                <a:gd name="T13" fmla="*/ 30 h 34"/>
                <a:gd name="T14" fmla="*/ 29 w 41"/>
                <a:gd name="T15" fmla="*/ 19 h 34"/>
                <a:gd name="T16" fmla="*/ 39 w 41"/>
                <a:gd name="T17" fmla="*/ 19 h 34"/>
                <a:gd name="T18" fmla="*/ 28 w 41"/>
                <a:gd name="T19" fmla="*/ 9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9" name="任意多边形 1198"/>
            <p:cNvSpPr/>
            <p:nvPr/>
          </p:nvSpPr>
          <p:spPr bwMode="auto">
            <a:xfrm>
              <a:off x="900" y="521"/>
              <a:ext cx="126" cy="318"/>
            </a:xfrm>
            <a:custGeom>
              <a:gdLst>
                <a:gd name="T0" fmla="*/ 22 w 25"/>
                <a:gd name="T1" fmla="*/ 2 h 63"/>
                <a:gd name="T2" fmla="*/ 18 w 25"/>
                <a:gd name="T3" fmla="*/ 17 h 63"/>
                <a:gd name="T4" fmla="*/ 7 w 25"/>
                <a:gd name="T5" fmla="*/ 20 h 63"/>
                <a:gd name="T6" fmla="*/ 7 w 25"/>
                <a:gd name="T7" fmla="*/ 23 h 63"/>
                <a:gd name="T8" fmla="*/ 17 w 25"/>
                <a:gd name="T9" fmla="*/ 34 h 63"/>
                <a:gd name="T10" fmla="*/ 12 w 25"/>
                <a:gd name="T11" fmla="*/ 45 h 63"/>
                <a:gd name="T12" fmla="*/ 0 w 25"/>
                <a:gd name="T13" fmla="*/ 55 h 63"/>
                <a:gd name="T14" fmla="*/ 5 w 25"/>
                <a:gd name="T15" fmla="*/ 58 h 63"/>
                <a:gd name="T16" fmla="*/ 16 w 25"/>
                <a:gd name="T17" fmla="*/ 62 h 63"/>
                <a:gd name="T18" fmla="*/ 23 w 25"/>
                <a:gd name="T19" fmla="*/ 57 h 63"/>
                <a:gd name="T20" fmla="*/ 25 w 25"/>
                <a:gd name="T21" fmla="*/ 14 h 63"/>
                <a:gd name="T22" fmla="*/ 25 w 25"/>
                <a:gd name="T23" fmla="*/ 2 h 63"/>
                <a:gd name="T24" fmla="*/ 22 w 25"/>
                <a:gd name="T25" fmla="*/ 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grpSp>
      <p:grpSp>
        <p:nvGrpSpPr>
          <p:cNvPr id="1200" name="组合 1199"/>
          <p:cNvGrpSpPr/>
          <p:nvPr/>
        </p:nvGrpSpPr>
        <p:grpSpPr>
          <a:xfrm>
            <a:off x="1066800" y="5562600"/>
            <a:ext cx="533400" cy="492125"/>
            <a:chExt cx="1062" cy="981"/>
          </a:xfrm>
        </p:grpSpPr>
        <p:sp>
          <p:nvSpPr>
            <p:cNvPr id="1201" name="任意多边形 1200"/>
            <p:cNvSpPr/>
            <p:nvPr/>
          </p:nvSpPr>
          <p:spPr bwMode="auto">
            <a:xfrm>
              <a:off x="25" y="0"/>
              <a:ext cx="207" cy="81"/>
            </a:xfrm>
            <a:custGeom>
              <a:gdLst>
                <a:gd name="T0" fmla="*/ 30 w 41"/>
                <a:gd name="T1" fmla="*/ 12 h 16"/>
                <a:gd name="T2" fmla="*/ 37 w 41"/>
                <a:gd name="T3" fmla="*/ 10 h 16"/>
                <a:gd name="T4" fmla="*/ 38 w 41"/>
                <a:gd name="T5" fmla="*/ 9 h 16"/>
                <a:gd name="T6" fmla="*/ 31 w 41"/>
                <a:gd name="T7" fmla="*/ 1 h 16"/>
                <a:gd name="T8" fmla="*/ 8 w 41"/>
                <a:gd name="T9" fmla="*/ 11 h 16"/>
                <a:gd name="T10" fmla="*/ 30 w 41"/>
                <a:gd name="T11" fmla="*/ 12 h 16"/>
              </a:gdLst>
              <a:cxnLst>
                <a:cxn ang="0">
                  <a:pos x="T0" y="T1"/>
                </a:cxn>
                <a:cxn ang="0">
                  <a:pos x="T2" y="T3"/>
                </a:cxn>
                <a:cxn ang="0">
                  <a:pos x="T4" y="T5"/>
                </a:cxn>
                <a:cxn ang="0">
                  <a:pos x="T6" y="T7"/>
                </a:cxn>
                <a:cxn ang="0">
                  <a:pos x="T8" y="T9"/>
                </a:cxn>
                <a:cxn ang="0">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02" name="任意多边形 1201"/>
            <p:cNvSpPr>
              <a:spLocks noEditPoints="1"/>
            </p:cNvSpPr>
            <p:nvPr/>
          </p:nvSpPr>
          <p:spPr bwMode="auto">
            <a:xfrm>
              <a:off x="0" y="5"/>
              <a:ext cx="1062" cy="976"/>
            </a:xfrm>
            <a:custGeom>
              <a:gdLst>
                <a:gd name="T0" fmla="*/ 163 w 210"/>
                <a:gd name="T1" fmla="*/ 155 h 193"/>
                <a:gd name="T2" fmla="*/ 152 w 210"/>
                <a:gd name="T3" fmla="*/ 125 h 193"/>
                <a:gd name="T4" fmla="*/ 142 w 210"/>
                <a:gd name="T5" fmla="*/ 99 h 193"/>
                <a:gd name="T6" fmla="*/ 165 w 210"/>
                <a:gd name="T7" fmla="*/ 93 h 193"/>
                <a:gd name="T8" fmla="*/ 146 w 210"/>
                <a:gd name="T9" fmla="*/ 82 h 193"/>
                <a:gd name="T10" fmla="*/ 157 w 210"/>
                <a:gd name="T11" fmla="*/ 83 h 193"/>
                <a:gd name="T12" fmla="*/ 157 w 210"/>
                <a:gd name="T13" fmla="*/ 77 h 193"/>
                <a:gd name="T14" fmla="*/ 135 w 210"/>
                <a:gd name="T15" fmla="*/ 78 h 193"/>
                <a:gd name="T16" fmla="*/ 128 w 210"/>
                <a:gd name="T17" fmla="*/ 125 h 193"/>
                <a:gd name="T18" fmla="*/ 124 w 210"/>
                <a:gd name="T19" fmla="*/ 84 h 193"/>
                <a:gd name="T20" fmla="*/ 118 w 210"/>
                <a:gd name="T21" fmla="*/ 67 h 193"/>
                <a:gd name="T22" fmla="*/ 124 w 210"/>
                <a:gd name="T23" fmla="*/ 51 h 193"/>
                <a:gd name="T24" fmla="*/ 121 w 210"/>
                <a:gd name="T25" fmla="*/ 37 h 193"/>
                <a:gd name="T26" fmla="*/ 119 w 210"/>
                <a:gd name="T27" fmla="*/ 24 h 193"/>
                <a:gd name="T28" fmla="*/ 132 w 210"/>
                <a:gd name="T29" fmla="*/ 39 h 193"/>
                <a:gd name="T30" fmla="*/ 149 w 210"/>
                <a:gd name="T31" fmla="*/ 18 h 193"/>
                <a:gd name="T32" fmla="*/ 147 w 210"/>
                <a:gd name="T33" fmla="*/ 36 h 193"/>
                <a:gd name="T34" fmla="*/ 143 w 210"/>
                <a:gd name="T35" fmla="*/ 48 h 193"/>
                <a:gd name="T36" fmla="*/ 144 w 210"/>
                <a:gd name="T37" fmla="*/ 67 h 193"/>
                <a:gd name="T38" fmla="*/ 199 w 210"/>
                <a:gd name="T39" fmla="*/ 29 h 193"/>
                <a:gd name="T40" fmla="*/ 90 w 210"/>
                <a:gd name="T41" fmla="*/ 1 h 193"/>
                <a:gd name="T42" fmla="*/ 56 w 210"/>
                <a:gd name="T43" fmla="*/ 8 h 193"/>
                <a:gd name="T44" fmla="*/ 85 w 210"/>
                <a:gd name="T45" fmla="*/ 12 h 193"/>
                <a:gd name="T46" fmla="*/ 60 w 210"/>
                <a:gd name="T47" fmla="*/ 22 h 193"/>
                <a:gd name="T48" fmla="*/ 58 w 210"/>
                <a:gd name="T49" fmla="*/ 29 h 193"/>
                <a:gd name="T50" fmla="*/ 38 w 210"/>
                <a:gd name="T51" fmla="*/ 17 h 193"/>
                <a:gd name="T52" fmla="*/ 13 w 210"/>
                <a:gd name="T53" fmla="*/ 115 h 193"/>
                <a:gd name="T54" fmla="*/ 61 w 210"/>
                <a:gd name="T55" fmla="*/ 146 h 193"/>
                <a:gd name="T56" fmla="*/ 45 w 210"/>
                <a:gd name="T57" fmla="*/ 133 h 193"/>
                <a:gd name="T58" fmla="*/ 35 w 210"/>
                <a:gd name="T59" fmla="*/ 145 h 193"/>
                <a:gd name="T60" fmla="*/ 32 w 210"/>
                <a:gd name="T61" fmla="*/ 128 h 193"/>
                <a:gd name="T62" fmla="*/ 46 w 210"/>
                <a:gd name="T63" fmla="*/ 86 h 193"/>
                <a:gd name="T64" fmla="*/ 67 w 210"/>
                <a:gd name="T65" fmla="*/ 83 h 193"/>
                <a:gd name="T66" fmla="*/ 71 w 210"/>
                <a:gd name="T67" fmla="*/ 95 h 193"/>
                <a:gd name="T68" fmla="*/ 61 w 210"/>
                <a:gd name="T69" fmla="*/ 121 h 193"/>
                <a:gd name="T70" fmla="*/ 91 w 210"/>
                <a:gd name="T71" fmla="*/ 180 h 193"/>
                <a:gd name="T72" fmla="*/ 186 w 210"/>
                <a:gd name="T73" fmla="*/ 166 h 193"/>
                <a:gd name="T74" fmla="*/ 182 w 210"/>
                <a:gd name="T75" fmla="*/ 66 h 193"/>
                <a:gd name="T76" fmla="*/ 165 w 210"/>
                <a:gd name="T77" fmla="*/ 60 h 193"/>
                <a:gd name="T78" fmla="*/ 113 w 210"/>
                <a:gd name="T79" fmla="*/ 61 h 193"/>
                <a:gd name="T80" fmla="*/ 108 w 210"/>
                <a:gd name="T81" fmla="*/ 87 h 193"/>
                <a:gd name="T82" fmla="*/ 114 w 210"/>
                <a:gd name="T83" fmla="*/ 50 h 193"/>
                <a:gd name="T84" fmla="*/ 89 w 210"/>
                <a:gd name="T85" fmla="*/ 26 h 193"/>
                <a:gd name="T86" fmla="*/ 105 w 210"/>
                <a:gd name="T87" fmla="*/ 35 h 193"/>
                <a:gd name="T88" fmla="*/ 61 w 210"/>
                <a:gd name="T89" fmla="*/ 72 h 193"/>
                <a:gd name="T90" fmla="*/ 24 w 210"/>
                <a:gd name="T91" fmla="*/ 37 h 193"/>
                <a:gd name="T92" fmla="*/ 68 w 210"/>
                <a:gd name="T93" fmla="*/ 40 h 193"/>
                <a:gd name="T94" fmla="*/ 79 w 210"/>
                <a:gd name="T95" fmla="*/ 40 h 193"/>
                <a:gd name="T96" fmla="*/ 108 w 210"/>
                <a:gd name="T97" fmla="*/ 45 h 193"/>
                <a:gd name="T98" fmla="*/ 99 w 210"/>
                <a:gd name="T99" fmla="*/ 93 h 193"/>
                <a:gd name="T100" fmla="*/ 93 w 210"/>
                <a:gd name="T101" fmla="*/ 51 h 193"/>
                <a:gd name="T102" fmla="*/ 61 w 210"/>
                <a:gd name="T103" fmla="*/ 72 h 193"/>
                <a:gd name="T104" fmla="*/ 80 w 210"/>
                <a:gd name="T105" fmla="*/ 82 h 193"/>
                <a:gd name="T106" fmla="*/ 88 w 210"/>
                <a:gd name="T107" fmla="*/ 58 h 193"/>
                <a:gd name="T108" fmla="*/ 102 w 210"/>
                <a:gd name="T109" fmla="*/ 145 h 193"/>
                <a:gd name="T110" fmla="*/ 82 w 210"/>
                <a:gd name="T111" fmla="*/ 96 h 193"/>
                <a:gd name="T112" fmla="*/ 117 w 210"/>
                <a:gd name="T113" fmla="*/ 106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03" name="任意多边形 1202"/>
            <p:cNvSpPr/>
            <p:nvPr/>
          </p:nvSpPr>
          <p:spPr bwMode="auto">
            <a:xfrm>
              <a:off x="252" y="470"/>
              <a:ext cx="86" cy="102"/>
            </a:xfrm>
            <a:custGeom>
              <a:gdLst>
                <a:gd name="T0" fmla="*/ 14 w 17"/>
                <a:gd name="T1" fmla="*/ 5 h 20"/>
                <a:gd name="T2" fmla="*/ 9 w 17"/>
                <a:gd name="T3" fmla="*/ 20 h 20"/>
                <a:gd name="T4" fmla="*/ 14 w 17"/>
                <a:gd name="T5" fmla="*/ 5 h 20"/>
              </a:gdLst>
              <a:cxnLst>
                <a:cxn ang="0">
                  <a:pos x="T0" y="T1"/>
                </a:cxn>
                <a:cxn ang="0">
                  <a:pos x="T2" y="T3"/>
                </a:cxn>
                <a:cxn ang="0">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04" name="任意多边形 1203"/>
            <p:cNvSpPr/>
            <p:nvPr/>
          </p:nvSpPr>
          <p:spPr bwMode="auto">
            <a:xfrm>
              <a:off x="171" y="511"/>
              <a:ext cx="76" cy="136"/>
            </a:xfrm>
            <a:custGeom>
              <a:gdLst>
                <a:gd name="T0" fmla="*/ 7 w 15"/>
                <a:gd name="T1" fmla="*/ 10 h 27"/>
                <a:gd name="T2" fmla="*/ 4 w 15"/>
                <a:gd name="T3" fmla="*/ 25 h 27"/>
                <a:gd name="T4" fmla="*/ 15 w 15"/>
                <a:gd name="T5" fmla="*/ 16 h 27"/>
                <a:gd name="T6" fmla="*/ 13 w 15"/>
                <a:gd name="T7" fmla="*/ 8 h 27"/>
                <a:gd name="T8" fmla="*/ 7 w 15"/>
                <a:gd name="T9" fmla="*/ 10 h 27"/>
              </a:gdLst>
              <a:cxnLst>
                <a:cxn ang="0">
                  <a:pos x="T0" y="T1"/>
                </a:cxn>
                <a:cxn ang="0">
                  <a:pos x="T2" y="T3"/>
                </a:cxn>
                <a:cxn ang="0">
                  <a:pos x="T4" y="T5"/>
                </a:cxn>
                <a:cxn ang="0">
                  <a:pos x="T6" y="T7"/>
                </a:cxn>
                <a:cxn ang="0">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05" name="任意多边形 1204"/>
            <p:cNvSpPr/>
            <p:nvPr/>
          </p:nvSpPr>
          <p:spPr bwMode="auto">
            <a:xfrm>
              <a:off x="126" y="238"/>
              <a:ext cx="243" cy="116"/>
            </a:xfrm>
            <a:custGeom>
              <a:gdLst>
                <a:gd name="T0" fmla="*/ 40 w 48"/>
                <a:gd name="T1" fmla="*/ 2 h 23"/>
                <a:gd name="T2" fmla="*/ 9 w 48"/>
                <a:gd name="T3" fmla="*/ 1 h 23"/>
                <a:gd name="T4" fmla="*/ 1 w 48"/>
                <a:gd name="T5" fmla="*/ 9 h 23"/>
                <a:gd name="T6" fmla="*/ 22 w 48"/>
                <a:gd name="T7" fmla="*/ 21 h 23"/>
                <a:gd name="T8" fmla="*/ 34 w 48"/>
                <a:gd name="T9" fmla="*/ 20 h 23"/>
                <a:gd name="T10" fmla="*/ 40 w 48"/>
                <a:gd name="T11" fmla="*/ 19 h 23"/>
                <a:gd name="T12" fmla="*/ 40 w 48"/>
                <a:gd name="T13" fmla="*/ 2 h 23"/>
              </a:gdLst>
              <a:cxnLst>
                <a:cxn ang="0">
                  <a:pos x="T0" y="T1"/>
                </a:cxn>
                <a:cxn ang="0">
                  <a:pos x="T2" y="T3"/>
                </a:cxn>
                <a:cxn ang="0">
                  <a:pos x="T4" y="T5"/>
                </a:cxn>
                <a:cxn ang="0">
                  <a:pos x="T6" y="T7"/>
                </a:cxn>
                <a:cxn ang="0">
                  <a:pos x="T8" y="T9"/>
                </a:cxn>
                <a:cxn ang="0">
                  <a:pos x="T10" y="T11"/>
                </a:cxn>
                <a:cxn ang="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06" name="任意多边形 1205"/>
            <p:cNvSpPr/>
            <p:nvPr/>
          </p:nvSpPr>
          <p:spPr bwMode="auto">
            <a:xfrm>
              <a:off x="404" y="561"/>
              <a:ext cx="177" cy="187"/>
            </a:xfrm>
            <a:custGeom>
              <a:gdLst>
                <a:gd name="T0" fmla="*/ 24 w 35"/>
                <a:gd name="T1" fmla="*/ 2 h 37"/>
                <a:gd name="T2" fmla="*/ 11 w 35"/>
                <a:gd name="T3" fmla="*/ 2 h 37"/>
                <a:gd name="T4" fmla="*/ 4 w 35"/>
                <a:gd name="T5" fmla="*/ 20 h 37"/>
                <a:gd name="T6" fmla="*/ 28 w 35"/>
                <a:gd name="T7" fmla="*/ 22 h 37"/>
                <a:gd name="T8" fmla="*/ 24 w 35"/>
                <a:gd name="T9" fmla="*/ 2 h 37"/>
              </a:gdLst>
              <a:cxnLst>
                <a:cxn ang="0">
                  <a:pos x="T0" y="T1"/>
                </a:cxn>
                <a:cxn ang="0">
                  <a:pos x="T2" y="T3"/>
                </a:cxn>
                <a:cxn ang="0">
                  <a:pos x="T4" y="T5"/>
                </a:cxn>
                <a:cxn ang="0">
                  <a:pos x="T6" y="T7"/>
                </a:cxn>
                <a:cxn ang="0">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07" name="任意多边形 1206"/>
            <p:cNvSpPr/>
            <p:nvPr/>
          </p:nvSpPr>
          <p:spPr bwMode="auto">
            <a:xfrm>
              <a:off x="809" y="374"/>
              <a:ext cx="177" cy="36"/>
            </a:xfrm>
            <a:custGeom>
              <a:gdLst>
                <a:gd name="T0" fmla="*/ 5 w 35"/>
                <a:gd name="T1" fmla="*/ 0 h 7"/>
                <a:gd name="T2" fmla="*/ 14 w 35"/>
                <a:gd name="T3" fmla="*/ 5 h 7"/>
                <a:gd name="T4" fmla="*/ 5 w 35"/>
                <a:gd name="T5" fmla="*/ 0 h 7"/>
              </a:gdLst>
              <a:cxnLst>
                <a:cxn ang="0">
                  <a:pos x="T0" y="T1"/>
                </a:cxn>
                <a:cxn ang="0">
                  <a:pos x="T2" y="T3"/>
                </a:cxn>
                <a:cxn ang="0">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08" name="任意多边形 1207"/>
            <p:cNvSpPr/>
            <p:nvPr/>
          </p:nvSpPr>
          <p:spPr bwMode="auto">
            <a:xfrm>
              <a:off x="869" y="369"/>
              <a:ext cx="137" cy="81"/>
            </a:xfrm>
            <a:custGeom>
              <a:gdLst>
                <a:gd name="T0" fmla="*/ 7 w 27"/>
                <a:gd name="T1" fmla="*/ 13 h 16"/>
                <a:gd name="T2" fmla="*/ 25 w 27"/>
                <a:gd name="T3" fmla="*/ 6 h 16"/>
                <a:gd name="T4" fmla="*/ 17 w 27"/>
                <a:gd name="T5" fmla="*/ 1 h 16"/>
                <a:gd name="T6" fmla="*/ 7 w 27"/>
                <a:gd name="T7" fmla="*/ 11 h 16"/>
                <a:gd name="T8" fmla="*/ 7 w 27"/>
                <a:gd name="T9" fmla="*/ 13 h 16"/>
              </a:gdLst>
              <a:cxnLst>
                <a:cxn ang="0">
                  <a:pos x="T0" y="T1"/>
                </a:cxn>
                <a:cxn ang="0">
                  <a:pos x="T2" y="T3"/>
                </a:cxn>
                <a:cxn ang="0">
                  <a:pos x="T4" y="T5"/>
                </a:cxn>
                <a:cxn ang="0">
                  <a:pos x="T6" y="T7"/>
                </a:cxn>
                <a:cxn ang="0">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09" name="任意多边形 1208"/>
            <p:cNvSpPr/>
            <p:nvPr/>
          </p:nvSpPr>
          <p:spPr bwMode="auto">
            <a:xfrm>
              <a:off x="864" y="420"/>
              <a:ext cx="177" cy="86"/>
            </a:xfrm>
            <a:custGeom>
              <a:gdLst>
                <a:gd name="T0" fmla="*/ 25 w 35"/>
                <a:gd name="T1" fmla="*/ 6 h 17"/>
                <a:gd name="T2" fmla="*/ 8 w 35"/>
                <a:gd name="T3" fmla="*/ 10 h 17"/>
                <a:gd name="T4" fmla="*/ 6 w 35"/>
                <a:gd name="T5" fmla="*/ 13 h 17"/>
                <a:gd name="T6" fmla="*/ 27 w 35"/>
                <a:gd name="T7" fmla="*/ 12 h 17"/>
                <a:gd name="T8" fmla="*/ 25 w 35"/>
                <a:gd name="T9" fmla="*/ 6 h 17"/>
              </a:gdLst>
              <a:cxnLst>
                <a:cxn ang="0">
                  <a:pos x="T0" y="T1"/>
                </a:cxn>
                <a:cxn ang="0">
                  <a:pos x="T2" y="T3"/>
                </a:cxn>
                <a:cxn ang="0">
                  <a:pos x="T4" y="T5"/>
                </a:cxn>
                <a:cxn ang="0">
                  <a:pos x="T6" y="T7"/>
                </a:cxn>
                <a:cxn ang="0">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10" name="任意多边形 1209"/>
            <p:cNvSpPr/>
            <p:nvPr/>
          </p:nvSpPr>
          <p:spPr bwMode="auto">
            <a:xfrm>
              <a:off x="748" y="501"/>
              <a:ext cx="248" cy="60"/>
            </a:xfrm>
            <a:custGeom>
              <a:gdLst>
                <a:gd name="T0" fmla="*/ 40 w 49"/>
                <a:gd name="T1" fmla="*/ 3 h 12"/>
                <a:gd name="T2" fmla="*/ 29 w 49"/>
                <a:gd name="T3" fmla="*/ 1 h 12"/>
                <a:gd name="T4" fmla="*/ 7 w 49"/>
                <a:gd name="T5" fmla="*/ 0 h 12"/>
                <a:gd name="T6" fmla="*/ 2 w 49"/>
                <a:gd name="T7" fmla="*/ 5 h 12"/>
                <a:gd name="T8" fmla="*/ 20 w 49"/>
                <a:gd name="T9" fmla="*/ 8 h 12"/>
                <a:gd name="T10" fmla="*/ 41 w 49"/>
                <a:gd name="T11" fmla="*/ 8 h 12"/>
                <a:gd name="T12" fmla="*/ 40 w 49"/>
                <a:gd name="T13" fmla="*/ 3 h 12"/>
              </a:gdLst>
              <a:cxnLst>
                <a:cxn ang="0">
                  <a:pos x="T0" y="T1"/>
                </a:cxn>
                <a:cxn ang="0">
                  <a:pos x="T2" y="T3"/>
                </a:cxn>
                <a:cxn ang="0">
                  <a:pos x="T4" y="T5"/>
                </a:cxn>
                <a:cxn ang="0">
                  <a:pos x="T6" y="T7"/>
                </a:cxn>
                <a:cxn ang="0">
                  <a:pos x="T8" y="T9"/>
                </a:cxn>
                <a:cxn ang="0">
                  <a:pos x="T10" y="T11"/>
                </a:cxn>
                <a:cxn ang="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11" name="任意多边形 1210"/>
            <p:cNvSpPr/>
            <p:nvPr/>
          </p:nvSpPr>
          <p:spPr bwMode="auto">
            <a:xfrm>
              <a:off x="773" y="556"/>
              <a:ext cx="203" cy="56"/>
            </a:xfrm>
            <a:custGeom>
              <a:gdLst>
                <a:gd name="T0" fmla="*/ 37 w 40"/>
                <a:gd name="T1" fmla="*/ 2 h 11"/>
                <a:gd name="T2" fmla="*/ 26 w 40"/>
                <a:gd name="T3" fmla="*/ 4 h 11"/>
                <a:gd name="T4" fmla="*/ 13 w 40"/>
                <a:gd name="T5" fmla="*/ 3 h 11"/>
                <a:gd name="T6" fmla="*/ 1 w 40"/>
                <a:gd name="T7" fmla="*/ 2 h 11"/>
                <a:gd name="T8" fmla="*/ 35 w 40"/>
                <a:gd name="T9" fmla="*/ 8 h 11"/>
                <a:gd name="T10" fmla="*/ 37 w 40"/>
                <a:gd name="T11" fmla="*/ 2 h 11"/>
              </a:gdLst>
              <a:cxnLst>
                <a:cxn ang="0">
                  <a:pos x="T0" y="T1"/>
                </a:cxn>
                <a:cxn ang="0">
                  <a:pos x="T2" y="T3"/>
                </a:cxn>
                <a:cxn ang="0">
                  <a:pos x="T4" y="T5"/>
                </a:cxn>
                <a:cxn ang="0">
                  <a:pos x="T6" y="T7"/>
                </a:cxn>
                <a:cxn ang="0">
                  <a:pos x="T8" y="T9"/>
                </a:cxn>
                <a:cxn ang="0">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12" name="任意多边形 1211"/>
            <p:cNvSpPr/>
            <p:nvPr/>
          </p:nvSpPr>
          <p:spPr bwMode="auto">
            <a:xfrm>
              <a:off x="763" y="602"/>
              <a:ext cx="207" cy="172"/>
            </a:xfrm>
            <a:custGeom>
              <a:gdLst>
                <a:gd name="T0" fmla="*/ 28 w 41"/>
                <a:gd name="T1" fmla="*/ 9 h 34"/>
                <a:gd name="T2" fmla="*/ 13 w 41"/>
                <a:gd name="T3" fmla="*/ 6 h 34"/>
                <a:gd name="T4" fmla="*/ 4 w 41"/>
                <a:gd name="T5" fmla="*/ 15 h 34"/>
                <a:gd name="T6" fmla="*/ 1 w 41"/>
                <a:gd name="T7" fmla="*/ 19 h 34"/>
                <a:gd name="T8" fmla="*/ 9 w 41"/>
                <a:gd name="T9" fmla="*/ 19 h 34"/>
                <a:gd name="T10" fmla="*/ 17 w 41"/>
                <a:gd name="T11" fmla="*/ 27 h 34"/>
                <a:gd name="T12" fmla="*/ 21 w 41"/>
                <a:gd name="T13" fmla="*/ 30 h 34"/>
                <a:gd name="T14" fmla="*/ 29 w 41"/>
                <a:gd name="T15" fmla="*/ 19 h 34"/>
                <a:gd name="T16" fmla="*/ 39 w 41"/>
                <a:gd name="T17" fmla="*/ 19 h 34"/>
                <a:gd name="T18" fmla="*/ 28 w 41"/>
                <a:gd name="T19" fmla="*/ 9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13" name="任意多边形 1212"/>
            <p:cNvSpPr/>
            <p:nvPr/>
          </p:nvSpPr>
          <p:spPr bwMode="auto">
            <a:xfrm>
              <a:off x="900" y="521"/>
              <a:ext cx="126" cy="318"/>
            </a:xfrm>
            <a:custGeom>
              <a:gdLst>
                <a:gd name="T0" fmla="*/ 22 w 25"/>
                <a:gd name="T1" fmla="*/ 2 h 63"/>
                <a:gd name="T2" fmla="*/ 18 w 25"/>
                <a:gd name="T3" fmla="*/ 17 h 63"/>
                <a:gd name="T4" fmla="*/ 7 w 25"/>
                <a:gd name="T5" fmla="*/ 20 h 63"/>
                <a:gd name="T6" fmla="*/ 7 w 25"/>
                <a:gd name="T7" fmla="*/ 23 h 63"/>
                <a:gd name="T8" fmla="*/ 17 w 25"/>
                <a:gd name="T9" fmla="*/ 34 h 63"/>
                <a:gd name="T10" fmla="*/ 12 w 25"/>
                <a:gd name="T11" fmla="*/ 45 h 63"/>
                <a:gd name="T12" fmla="*/ 0 w 25"/>
                <a:gd name="T13" fmla="*/ 55 h 63"/>
                <a:gd name="T14" fmla="*/ 5 w 25"/>
                <a:gd name="T15" fmla="*/ 58 h 63"/>
                <a:gd name="T16" fmla="*/ 16 w 25"/>
                <a:gd name="T17" fmla="*/ 62 h 63"/>
                <a:gd name="T18" fmla="*/ 23 w 25"/>
                <a:gd name="T19" fmla="*/ 57 h 63"/>
                <a:gd name="T20" fmla="*/ 25 w 25"/>
                <a:gd name="T21" fmla="*/ 14 h 63"/>
                <a:gd name="T22" fmla="*/ 25 w 25"/>
                <a:gd name="T23" fmla="*/ 2 h 63"/>
                <a:gd name="T24" fmla="*/ 22 w 25"/>
                <a:gd name="T25" fmla="*/ 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grpSp>
      <p:grpSp>
        <p:nvGrpSpPr>
          <p:cNvPr id="1214" name="组合 1213"/>
          <p:cNvGrpSpPr/>
          <p:nvPr/>
        </p:nvGrpSpPr>
        <p:grpSpPr>
          <a:xfrm>
            <a:off x="381000" y="3962400"/>
            <a:ext cx="533400" cy="492125"/>
            <a:chExt cx="1062" cy="981"/>
          </a:xfrm>
        </p:grpSpPr>
        <p:sp>
          <p:nvSpPr>
            <p:cNvPr id="1215" name="任意多边形 1214"/>
            <p:cNvSpPr/>
            <p:nvPr/>
          </p:nvSpPr>
          <p:spPr bwMode="auto">
            <a:xfrm>
              <a:off x="25" y="0"/>
              <a:ext cx="207" cy="81"/>
            </a:xfrm>
            <a:custGeom>
              <a:gdLst>
                <a:gd name="T0" fmla="*/ 30 w 41"/>
                <a:gd name="T1" fmla="*/ 12 h 16"/>
                <a:gd name="T2" fmla="*/ 37 w 41"/>
                <a:gd name="T3" fmla="*/ 10 h 16"/>
                <a:gd name="T4" fmla="*/ 38 w 41"/>
                <a:gd name="T5" fmla="*/ 9 h 16"/>
                <a:gd name="T6" fmla="*/ 31 w 41"/>
                <a:gd name="T7" fmla="*/ 1 h 16"/>
                <a:gd name="T8" fmla="*/ 8 w 41"/>
                <a:gd name="T9" fmla="*/ 11 h 16"/>
                <a:gd name="T10" fmla="*/ 30 w 41"/>
                <a:gd name="T11" fmla="*/ 12 h 16"/>
              </a:gdLst>
              <a:cxnLst>
                <a:cxn ang="0">
                  <a:pos x="T0" y="T1"/>
                </a:cxn>
                <a:cxn ang="0">
                  <a:pos x="T2" y="T3"/>
                </a:cxn>
                <a:cxn ang="0">
                  <a:pos x="T4" y="T5"/>
                </a:cxn>
                <a:cxn ang="0">
                  <a:pos x="T6" y="T7"/>
                </a:cxn>
                <a:cxn ang="0">
                  <a:pos x="T8" y="T9"/>
                </a:cxn>
                <a:cxn ang="0">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16" name="任意多边形 1215"/>
            <p:cNvSpPr>
              <a:spLocks noEditPoints="1"/>
            </p:cNvSpPr>
            <p:nvPr/>
          </p:nvSpPr>
          <p:spPr bwMode="auto">
            <a:xfrm>
              <a:off x="0" y="5"/>
              <a:ext cx="1062" cy="976"/>
            </a:xfrm>
            <a:custGeom>
              <a:gdLst>
                <a:gd name="T0" fmla="*/ 163 w 210"/>
                <a:gd name="T1" fmla="*/ 155 h 193"/>
                <a:gd name="T2" fmla="*/ 152 w 210"/>
                <a:gd name="T3" fmla="*/ 125 h 193"/>
                <a:gd name="T4" fmla="*/ 142 w 210"/>
                <a:gd name="T5" fmla="*/ 99 h 193"/>
                <a:gd name="T6" fmla="*/ 165 w 210"/>
                <a:gd name="T7" fmla="*/ 93 h 193"/>
                <a:gd name="T8" fmla="*/ 146 w 210"/>
                <a:gd name="T9" fmla="*/ 82 h 193"/>
                <a:gd name="T10" fmla="*/ 157 w 210"/>
                <a:gd name="T11" fmla="*/ 83 h 193"/>
                <a:gd name="T12" fmla="*/ 157 w 210"/>
                <a:gd name="T13" fmla="*/ 77 h 193"/>
                <a:gd name="T14" fmla="*/ 135 w 210"/>
                <a:gd name="T15" fmla="*/ 78 h 193"/>
                <a:gd name="T16" fmla="*/ 128 w 210"/>
                <a:gd name="T17" fmla="*/ 125 h 193"/>
                <a:gd name="T18" fmla="*/ 124 w 210"/>
                <a:gd name="T19" fmla="*/ 84 h 193"/>
                <a:gd name="T20" fmla="*/ 118 w 210"/>
                <a:gd name="T21" fmla="*/ 67 h 193"/>
                <a:gd name="T22" fmla="*/ 124 w 210"/>
                <a:gd name="T23" fmla="*/ 51 h 193"/>
                <a:gd name="T24" fmla="*/ 121 w 210"/>
                <a:gd name="T25" fmla="*/ 37 h 193"/>
                <a:gd name="T26" fmla="*/ 119 w 210"/>
                <a:gd name="T27" fmla="*/ 24 h 193"/>
                <a:gd name="T28" fmla="*/ 132 w 210"/>
                <a:gd name="T29" fmla="*/ 39 h 193"/>
                <a:gd name="T30" fmla="*/ 149 w 210"/>
                <a:gd name="T31" fmla="*/ 18 h 193"/>
                <a:gd name="T32" fmla="*/ 147 w 210"/>
                <a:gd name="T33" fmla="*/ 36 h 193"/>
                <a:gd name="T34" fmla="*/ 143 w 210"/>
                <a:gd name="T35" fmla="*/ 48 h 193"/>
                <a:gd name="T36" fmla="*/ 144 w 210"/>
                <a:gd name="T37" fmla="*/ 67 h 193"/>
                <a:gd name="T38" fmla="*/ 199 w 210"/>
                <a:gd name="T39" fmla="*/ 29 h 193"/>
                <a:gd name="T40" fmla="*/ 90 w 210"/>
                <a:gd name="T41" fmla="*/ 1 h 193"/>
                <a:gd name="T42" fmla="*/ 56 w 210"/>
                <a:gd name="T43" fmla="*/ 8 h 193"/>
                <a:gd name="T44" fmla="*/ 85 w 210"/>
                <a:gd name="T45" fmla="*/ 12 h 193"/>
                <a:gd name="T46" fmla="*/ 60 w 210"/>
                <a:gd name="T47" fmla="*/ 22 h 193"/>
                <a:gd name="T48" fmla="*/ 58 w 210"/>
                <a:gd name="T49" fmla="*/ 29 h 193"/>
                <a:gd name="T50" fmla="*/ 38 w 210"/>
                <a:gd name="T51" fmla="*/ 17 h 193"/>
                <a:gd name="T52" fmla="*/ 13 w 210"/>
                <a:gd name="T53" fmla="*/ 115 h 193"/>
                <a:gd name="T54" fmla="*/ 61 w 210"/>
                <a:gd name="T55" fmla="*/ 146 h 193"/>
                <a:gd name="T56" fmla="*/ 45 w 210"/>
                <a:gd name="T57" fmla="*/ 133 h 193"/>
                <a:gd name="T58" fmla="*/ 35 w 210"/>
                <a:gd name="T59" fmla="*/ 145 h 193"/>
                <a:gd name="T60" fmla="*/ 32 w 210"/>
                <a:gd name="T61" fmla="*/ 128 h 193"/>
                <a:gd name="T62" fmla="*/ 46 w 210"/>
                <a:gd name="T63" fmla="*/ 86 h 193"/>
                <a:gd name="T64" fmla="*/ 67 w 210"/>
                <a:gd name="T65" fmla="*/ 83 h 193"/>
                <a:gd name="T66" fmla="*/ 71 w 210"/>
                <a:gd name="T67" fmla="*/ 95 h 193"/>
                <a:gd name="T68" fmla="*/ 61 w 210"/>
                <a:gd name="T69" fmla="*/ 121 h 193"/>
                <a:gd name="T70" fmla="*/ 91 w 210"/>
                <a:gd name="T71" fmla="*/ 180 h 193"/>
                <a:gd name="T72" fmla="*/ 186 w 210"/>
                <a:gd name="T73" fmla="*/ 166 h 193"/>
                <a:gd name="T74" fmla="*/ 182 w 210"/>
                <a:gd name="T75" fmla="*/ 66 h 193"/>
                <a:gd name="T76" fmla="*/ 165 w 210"/>
                <a:gd name="T77" fmla="*/ 60 h 193"/>
                <a:gd name="T78" fmla="*/ 113 w 210"/>
                <a:gd name="T79" fmla="*/ 61 h 193"/>
                <a:gd name="T80" fmla="*/ 108 w 210"/>
                <a:gd name="T81" fmla="*/ 87 h 193"/>
                <a:gd name="T82" fmla="*/ 114 w 210"/>
                <a:gd name="T83" fmla="*/ 50 h 193"/>
                <a:gd name="T84" fmla="*/ 89 w 210"/>
                <a:gd name="T85" fmla="*/ 26 h 193"/>
                <a:gd name="T86" fmla="*/ 105 w 210"/>
                <a:gd name="T87" fmla="*/ 35 h 193"/>
                <a:gd name="T88" fmla="*/ 61 w 210"/>
                <a:gd name="T89" fmla="*/ 72 h 193"/>
                <a:gd name="T90" fmla="*/ 24 w 210"/>
                <a:gd name="T91" fmla="*/ 37 h 193"/>
                <a:gd name="T92" fmla="*/ 68 w 210"/>
                <a:gd name="T93" fmla="*/ 40 h 193"/>
                <a:gd name="T94" fmla="*/ 79 w 210"/>
                <a:gd name="T95" fmla="*/ 40 h 193"/>
                <a:gd name="T96" fmla="*/ 108 w 210"/>
                <a:gd name="T97" fmla="*/ 45 h 193"/>
                <a:gd name="T98" fmla="*/ 99 w 210"/>
                <a:gd name="T99" fmla="*/ 93 h 193"/>
                <a:gd name="T100" fmla="*/ 93 w 210"/>
                <a:gd name="T101" fmla="*/ 51 h 193"/>
                <a:gd name="T102" fmla="*/ 61 w 210"/>
                <a:gd name="T103" fmla="*/ 72 h 193"/>
                <a:gd name="T104" fmla="*/ 80 w 210"/>
                <a:gd name="T105" fmla="*/ 82 h 193"/>
                <a:gd name="T106" fmla="*/ 88 w 210"/>
                <a:gd name="T107" fmla="*/ 58 h 193"/>
                <a:gd name="T108" fmla="*/ 102 w 210"/>
                <a:gd name="T109" fmla="*/ 145 h 193"/>
                <a:gd name="T110" fmla="*/ 82 w 210"/>
                <a:gd name="T111" fmla="*/ 96 h 193"/>
                <a:gd name="T112" fmla="*/ 117 w 210"/>
                <a:gd name="T113" fmla="*/ 106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17" name="任意多边形 1216"/>
            <p:cNvSpPr/>
            <p:nvPr/>
          </p:nvSpPr>
          <p:spPr bwMode="auto">
            <a:xfrm>
              <a:off x="252" y="470"/>
              <a:ext cx="86" cy="102"/>
            </a:xfrm>
            <a:custGeom>
              <a:gdLst>
                <a:gd name="T0" fmla="*/ 14 w 17"/>
                <a:gd name="T1" fmla="*/ 5 h 20"/>
                <a:gd name="T2" fmla="*/ 9 w 17"/>
                <a:gd name="T3" fmla="*/ 20 h 20"/>
                <a:gd name="T4" fmla="*/ 14 w 17"/>
                <a:gd name="T5" fmla="*/ 5 h 20"/>
              </a:gdLst>
              <a:cxnLst>
                <a:cxn ang="0">
                  <a:pos x="T0" y="T1"/>
                </a:cxn>
                <a:cxn ang="0">
                  <a:pos x="T2" y="T3"/>
                </a:cxn>
                <a:cxn ang="0">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18" name="任意多边形 1217"/>
            <p:cNvSpPr/>
            <p:nvPr/>
          </p:nvSpPr>
          <p:spPr bwMode="auto">
            <a:xfrm>
              <a:off x="171" y="511"/>
              <a:ext cx="76" cy="136"/>
            </a:xfrm>
            <a:custGeom>
              <a:gdLst>
                <a:gd name="T0" fmla="*/ 7 w 15"/>
                <a:gd name="T1" fmla="*/ 10 h 27"/>
                <a:gd name="T2" fmla="*/ 4 w 15"/>
                <a:gd name="T3" fmla="*/ 25 h 27"/>
                <a:gd name="T4" fmla="*/ 15 w 15"/>
                <a:gd name="T5" fmla="*/ 16 h 27"/>
                <a:gd name="T6" fmla="*/ 13 w 15"/>
                <a:gd name="T7" fmla="*/ 8 h 27"/>
                <a:gd name="T8" fmla="*/ 7 w 15"/>
                <a:gd name="T9" fmla="*/ 10 h 27"/>
              </a:gdLst>
              <a:cxnLst>
                <a:cxn ang="0">
                  <a:pos x="T0" y="T1"/>
                </a:cxn>
                <a:cxn ang="0">
                  <a:pos x="T2" y="T3"/>
                </a:cxn>
                <a:cxn ang="0">
                  <a:pos x="T4" y="T5"/>
                </a:cxn>
                <a:cxn ang="0">
                  <a:pos x="T6" y="T7"/>
                </a:cxn>
                <a:cxn ang="0">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19" name="任意多边形 1218"/>
            <p:cNvSpPr/>
            <p:nvPr/>
          </p:nvSpPr>
          <p:spPr bwMode="auto">
            <a:xfrm>
              <a:off x="126" y="238"/>
              <a:ext cx="243" cy="116"/>
            </a:xfrm>
            <a:custGeom>
              <a:gdLst>
                <a:gd name="T0" fmla="*/ 40 w 48"/>
                <a:gd name="T1" fmla="*/ 2 h 23"/>
                <a:gd name="T2" fmla="*/ 9 w 48"/>
                <a:gd name="T3" fmla="*/ 1 h 23"/>
                <a:gd name="T4" fmla="*/ 1 w 48"/>
                <a:gd name="T5" fmla="*/ 9 h 23"/>
                <a:gd name="T6" fmla="*/ 22 w 48"/>
                <a:gd name="T7" fmla="*/ 21 h 23"/>
                <a:gd name="T8" fmla="*/ 34 w 48"/>
                <a:gd name="T9" fmla="*/ 20 h 23"/>
                <a:gd name="T10" fmla="*/ 40 w 48"/>
                <a:gd name="T11" fmla="*/ 19 h 23"/>
                <a:gd name="T12" fmla="*/ 40 w 48"/>
                <a:gd name="T13" fmla="*/ 2 h 23"/>
              </a:gdLst>
              <a:cxnLst>
                <a:cxn ang="0">
                  <a:pos x="T0" y="T1"/>
                </a:cxn>
                <a:cxn ang="0">
                  <a:pos x="T2" y="T3"/>
                </a:cxn>
                <a:cxn ang="0">
                  <a:pos x="T4" y="T5"/>
                </a:cxn>
                <a:cxn ang="0">
                  <a:pos x="T6" y="T7"/>
                </a:cxn>
                <a:cxn ang="0">
                  <a:pos x="T8" y="T9"/>
                </a:cxn>
                <a:cxn ang="0">
                  <a:pos x="T10" y="T11"/>
                </a:cxn>
                <a:cxn ang="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20" name="任意多边形 1219"/>
            <p:cNvSpPr/>
            <p:nvPr/>
          </p:nvSpPr>
          <p:spPr bwMode="auto">
            <a:xfrm>
              <a:off x="404" y="561"/>
              <a:ext cx="177" cy="187"/>
            </a:xfrm>
            <a:custGeom>
              <a:gdLst>
                <a:gd name="T0" fmla="*/ 24 w 35"/>
                <a:gd name="T1" fmla="*/ 2 h 37"/>
                <a:gd name="T2" fmla="*/ 11 w 35"/>
                <a:gd name="T3" fmla="*/ 2 h 37"/>
                <a:gd name="T4" fmla="*/ 4 w 35"/>
                <a:gd name="T5" fmla="*/ 20 h 37"/>
                <a:gd name="T6" fmla="*/ 28 w 35"/>
                <a:gd name="T7" fmla="*/ 22 h 37"/>
                <a:gd name="T8" fmla="*/ 24 w 35"/>
                <a:gd name="T9" fmla="*/ 2 h 37"/>
              </a:gdLst>
              <a:cxnLst>
                <a:cxn ang="0">
                  <a:pos x="T0" y="T1"/>
                </a:cxn>
                <a:cxn ang="0">
                  <a:pos x="T2" y="T3"/>
                </a:cxn>
                <a:cxn ang="0">
                  <a:pos x="T4" y="T5"/>
                </a:cxn>
                <a:cxn ang="0">
                  <a:pos x="T6" y="T7"/>
                </a:cxn>
                <a:cxn ang="0">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21" name="任意多边形 1220"/>
            <p:cNvSpPr/>
            <p:nvPr/>
          </p:nvSpPr>
          <p:spPr bwMode="auto">
            <a:xfrm>
              <a:off x="809" y="374"/>
              <a:ext cx="177" cy="36"/>
            </a:xfrm>
            <a:custGeom>
              <a:gdLst>
                <a:gd name="T0" fmla="*/ 5 w 35"/>
                <a:gd name="T1" fmla="*/ 0 h 7"/>
                <a:gd name="T2" fmla="*/ 14 w 35"/>
                <a:gd name="T3" fmla="*/ 5 h 7"/>
                <a:gd name="T4" fmla="*/ 5 w 35"/>
                <a:gd name="T5" fmla="*/ 0 h 7"/>
              </a:gdLst>
              <a:cxnLst>
                <a:cxn ang="0">
                  <a:pos x="T0" y="T1"/>
                </a:cxn>
                <a:cxn ang="0">
                  <a:pos x="T2" y="T3"/>
                </a:cxn>
                <a:cxn ang="0">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22" name="任意多边形 1221"/>
            <p:cNvSpPr/>
            <p:nvPr/>
          </p:nvSpPr>
          <p:spPr bwMode="auto">
            <a:xfrm>
              <a:off x="869" y="369"/>
              <a:ext cx="137" cy="81"/>
            </a:xfrm>
            <a:custGeom>
              <a:gdLst>
                <a:gd name="T0" fmla="*/ 7 w 27"/>
                <a:gd name="T1" fmla="*/ 13 h 16"/>
                <a:gd name="T2" fmla="*/ 25 w 27"/>
                <a:gd name="T3" fmla="*/ 6 h 16"/>
                <a:gd name="T4" fmla="*/ 17 w 27"/>
                <a:gd name="T5" fmla="*/ 1 h 16"/>
                <a:gd name="T6" fmla="*/ 7 w 27"/>
                <a:gd name="T7" fmla="*/ 11 h 16"/>
                <a:gd name="T8" fmla="*/ 7 w 27"/>
                <a:gd name="T9" fmla="*/ 13 h 16"/>
              </a:gdLst>
              <a:cxnLst>
                <a:cxn ang="0">
                  <a:pos x="T0" y="T1"/>
                </a:cxn>
                <a:cxn ang="0">
                  <a:pos x="T2" y="T3"/>
                </a:cxn>
                <a:cxn ang="0">
                  <a:pos x="T4" y="T5"/>
                </a:cxn>
                <a:cxn ang="0">
                  <a:pos x="T6" y="T7"/>
                </a:cxn>
                <a:cxn ang="0">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23" name="任意多边形 1222"/>
            <p:cNvSpPr/>
            <p:nvPr/>
          </p:nvSpPr>
          <p:spPr bwMode="auto">
            <a:xfrm>
              <a:off x="864" y="420"/>
              <a:ext cx="177" cy="86"/>
            </a:xfrm>
            <a:custGeom>
              <a:gdLst>
                <a:gd name="T0" fmla="*/ 25 w 35"/>
                <a:gd name="T1" fmla="*/ 6 h 17"/>
                <a:gd name="T2" fmla="*/ 8 w 35"/>
                <a:gd name="T3" fmla="*/ 10 h 17"/>
                <a:gd name="T4" fmla="*/ 6 w 35"/>
                <a:gd name="T5" fmla="*/ 13 h 17"/>
                <a:gd name="T6" fmla="*/ 27 w 35"/>
                <a:gd name="T7" fmla="*/ 12 h 17"/>
                <a:gd name="T8" fmla="*/ 25 w 35"/>
                <a:gd name="T9" fmla="*/ 6 h 17"/>
              </a:gdLst>
              <a:cxnLst>
                <a:cxn ang="0">
                  <a:pos x="T0" y="T1"/>
                </a:cxn>
                <a:cxn ang="0">
                  <a:pos x="T2" y="T3"/>
                </a:cxn>
                <a:cxn ang="0">
                  <a:pos x="T4" y="T5"/>
                </a:cxn>
                <a:cxn ang="0">
                  <a:pos x="T6" y="T7"/>
                </a:cxn>
                <a:cxn ang="0">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24" name="任意多边形 1223"/>
            <p:cNvSpPr/>
            <p:nvPr/>
          </p:nvSpPr>
          <p:spPr bwMode="auto">
            <a:xfrm>
              <a:off x="748" y="501"/>
              <a:ext cx="248" cy="60"/>
            </a:xfrm>
            <a:custGeom>
              <a:gdLst>
                <a:gd name="T0" fmla="*/ 40 w 49"/>
                <a:gd name="T1" fmla="*/ 3 h 12"/>
                <a:gd name="T2" fmla="*/ 29 w 49"/>
                <a:gd name="T3" fmla="*/ 1 h 12"/>
                <a:gd name="T4" fmla="*/ 7 w 49"/>
                <a:gd name="T5" fmla="*/ 0 h 12"/>
                <a:gd name="T6" fmla="*/ 2 w 49"/>
                <a:gd name="T7" fmla="*/ 5 h 12"/>
                <a:gd name="T8" fmla="*/ 20 w 49"/>
                <a:gd name="T9" fmla="*/ 8 h 12"/>
                <a:gd name="T10" fmla="*/ 41 w 49"/>
                <a:gd name="T11" fmla="*/ 8 h 12"/>
                <a:gd name="T12" fmla="*/ 40 w 49"/>
                <a:gd name="T13" fmla="*/ 3 h 12"/>
              </a:gdLst>
              <a:cxnLst>
                <a:cxn ang="0">
                  <a:pos x="T0" y="T1"/>
                </a:cxn>
                <a:cxn ang="0">
                  <a:pos x="T2" y="T3"/>
                </a:cxn>
                <a:cxn ang="0">
                  <a:pos x="T4" y="T5"/>
                </a:cxn>
                <a:cxn ang="0">
                  <a:pos x="T6" y="T7"/>
                </a:cxn>
                <a:cxn ang="0">
                  <a:pos x="T8" y="T9"/>
                </a:cxn>
                <a:cxn ang="0">
                  <a:pos x="T10" y="T11"/>
                </a:cxn>
                <a:cxn ang="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25" name="任意多边形 1224"/>
            <p:cNvSpPr/>
            <p:nvPr/>
          </p:nvSpPr>
          <p:spPr bwMode="auto">
            <a:xfrm>
              <a:off x="773" y="556"/>
              <a:ext cx="203" cy="56"/>
            </a:xfrm>
            <a:custGeom>
              <a:gdLst>
                <a:gd name="T0" fmla="*/ 37 w 40"/>
                <a:gd name="T1" fmla="*/ 2 h 11"/>
                <a:gd name="T2" fmla="*/ 26 w 40"/>
                <a:gd name="T3" fmla="*/ 4 h 11"/>
                <a:gd name="T4" fmla="*/ 13 w 40"/>
                <a:gd name="T5" fmla="*/ 3 h 11"/>
                <a:gd name="T6" fmla="*/ 1 w 40"/>
                <a:gd name="T7" fmla="*/ 2 h 11"/>
                <a:gd name="T8" fmla="*/ 35 w 40"/>
                <a:gd name="T9" fmla="*/ 8 h 11"/>
                <a:gd name="T10" fmla="*/ 37 w 40"/>
                <a:gd name="T11" fmla="*/ 2 h 11"/>
              </a:gdLst>
              <a:cxnLst>
                <a:cxn ang="0">
                  <a:pos x="T0" y="T1"/>
                </a:cxn>
                <a:cxn ang="0">
                  <a:pos x="T2" y="T3"/>
                </a:cxn>
                <a:cxn ang="0">
                  <a:pos x="T4" y="T5"/>
                </a:cxn>
                <a:cxn ang="0">
                  <a:pos x="T6" y="T7"/>
                </a:cxn>
                <a:cxn ang="0">
                  <a:pos x="T8" y="T9"/>
                </a:cxn>
                <a:cxn ang="0">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26" name="任意多边形 1225"/>
            <p:cNvSpPr/>
            <p:nvPr/>
          </p:nvSpPr>
          <p:spPr bwMode="auto">
            <a:xfrm>
              <a:off x="763" y="602"/>
              <a:ext cx="207" cy="172"/>
            </a:xfrm>
            <a:custGeom>
              <a:gdLst>
                <a:gd name="T0" fmla="*/ 28 w 41"/>
                <a:gd name="T1" fmla="*/ 9 h 34"/>
                <a:gd name="T2" fmla="*/ 13 w 41"/>
                <a:gd name="T3" fmla="*/ 6 h 34"/>
                <a:gd name="T4" fmla="*/ 4 w 41"/>
                <a:gd name="T5" fmla="*/ 15 h 34"/>
                <a:gd name="T6" fmla="*/ 1 w 41"/>
                <a:gd name="T7" fmla="*/ 19 h 34"/>
                <a:gd name="T8" fmla="*/ 9 w 41"/>
                <a:gd name="T9" fmla="*/ 19 h 34"/>
                <a:gd name="T10" fmla="*/ 17 w 41"/>
                <a:gd name="T11" fmla="*/ 27 h 34"/>
                <a:gd name="T12" fmla="*/ 21 w 41"/>
                <a:gd name="T13" fmla="*/ 30 h 34"/>
                <a:gd name="T14" fmla="*/ 29 w 41"/>
                <a:gd name="T15" fmla="*/ 19 h 34"/>
                <a:gd name="T16" fmla="*/ 39 w 41"/>
                <a:gd name="T17" fmla="*/ 19 h 34"/>
                <a:gd name="T18" fmla="*/ 28 w 41"/>
                <a:gd name="T19" fmla="*/ 9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27" name="任意多边形 1226"/>
            <p:cNvSpPr/>
            <p:nvPr/>
          </p:nvSpPr>
          <p:spPr bwMode="auto">
            <a:xfrm>
              <a:off x="900" y="521"/>
              <a:ext cx="126" cy="318"/>
            </a:xfrm>
            <a:custGeom>
              <a:gdLst>
                <a:gd name="T0" fmla="*/ 22 w 25"/>
                <a:gd name="T1" fmla="*/ 2 h 63"/>
                <a:gd name="T2" fmla="*/ 18 w 25"/>
                <a:gd name="T3" fmla="*/ 17 h 63"/>
                <a:gd name="T4" fmla="*/ 7 w 25"/>
                <a:gd name="T5" fmla="*/ 20 h 63"/>
                <a:gd name="T6" fmla="*/ 7 w 25"/>
                <a:gd name="T7" fmla="*/ 23 h 63"/>
                <a:gd name="T8" fmla="*/ 17 w 25"/>
                <a:gd name="T9" fmla="*/ 34 h 63"/>
                <a:gd name="T10" fmla="*/ 12 w 25"/>
                <a:gd name="T11" fmla="*/ 45 h 63"/>
                <a:gd name="T12" fmla="*/ 0 w 25"/>
                <a:gd name="T13" fmla="*/ 55 h 63"/>
                <a:gd name="T14" fmla="*/ 5 w 25"/>
                <a:gd name="T15" fmla="*/ 58 h 63"/>
                <a:gd name="T16" fmla="*/ 16 w 25"/>
                <a:gd name="T17" fmla="*/ 62 h 63"/>
                <a:gd name="T18" fmla="*/ 23 w 25"/>
                <a:gd name="T19" fmla="*/ 57 h 63"/>
                <a:gd name="T20" fmla="*/ 25 w 25"/>
                <a:gd name="T21" fmla="*/ 14 h 63"/>
                <a:gd name="T22" fmla="*/ 25 w 25"/>
                <a:gd name="T23" fmla="*/ 2 h 63"/>
                <a:gd name="T24" fmla="*/ 22 w 25"/>
                <a:gd name="T25" fmla="*/ 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grpSp>
      <p:grpSp>
        <p:nvGrpSpPr>
          <p:cNvPr id="1228" name="组合 1227"/>
          <p:cNvGrpSpPr/>
          <p:nvPr/>
        </p:nvGrpSpPr>
        <p:grpSpPr>
          <a:xfrm>
            <a:off x="381000" y="5070475"/>
            <a:ext cx="533400" cy="492125"/>
            <a:chExt cx="1062" cy="981"/>
          </a:xfrm>
        </p:grpSpPr>
        <p:sp>
          <p:nvSpPr>
            <p:cNvPr id="1229" name="任意多边形 1228"/>
            <p:cNvSpPr/>
            <p:nvPr/>
          </p:nvSpPr>
          <p:spPr bwMode="auto">
            <a:xfrm>
              <a:off x="25" y="0"/>
              <a:ext cx="207" cy="81"/>
            </a:xfrm>
            <a:custGeom>
              <a:gdLst>
                <a:gd name="T0" fmla="*/ 30 w 41"/>
                <a:gd name="T1" fmla="*/ 12 h 16"/>
                <a:gd name="T2" fmla="*/ 37 w 41"/>
                <a:gd name="T3" fmla="*/ 10 h 16"/>
                <a:gd name="T4" fmla="*/ 38 w 41"/>
                <a:gd name="T5" fmla="*/ 9 h 16"/>
                <a:gd name="T6" fmla="*/ 31 w 41"/>
                <a:gd name="T7" fmla="*/ 1 h 16"/>
                <a:gd name="T8" fmla="*/ 8 w 41"/>
                <a:gd name="T9" fmla="*/ 11 h 16"/>
                <a:gd name="T10" fmla="*/ 30 w 41"/>
                <a:gd name="T11" fmla="*/ 12 h 16"/>
              </a:gdLst>
              <a:cxnLst>
                <a:cxn ang="0">
                  <a:pos x="T0" y="T1"/>
                </a:cxn>
                <a:cxn ang="0">
                  <a:pos x="T2" y="T3"/>
                </a:cxn>
                <a:cxn ang="0">
                  <a:pos x="T4" y="T5"/>
                </a:cxn>
                <a:cxn ang="0">
                  <a:pos x="T6" y="T7"/>
                </a:cxn>
                <a:cxn ang="0">
                  <a:pos x="T8" y="T9"/>
                </a:cxn>
                <a:cxn ang="0">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0" name="任意多边形 1229"/>
            <p:cNvSpPr>
              <a:spLocks noEditPoints="1"/>
            </p:cNvSpPr>
            <p:nvPr/>
          </p:nvSpPr>
          <p:spPr bwMode="auto">
            <a:xfrm>
              <a:off x="0" y="5"/>
              <a:ext cx="1062" cy="976"/>
            </a:xfrm>
            <a:custGeom>
              <a:gdLst>
                <a:gd name="T0" fmla="*/ 163 w 210"/>
                <a:gd name="T1" fmla="*/ 155 h 193"/>
                <a:gd name="T2" fmla="*/ 152 w 210"/>
                <a:gd name="T3" fmla="*/ 125 h 193"/>
                <a:gd name="T4" fmla="*/ 142 w 210"/>
                <a:gd name="T5" fmla="*/ 99 h 193"/>
                <a:gd name="T6" fmla="*/ 165 w 210"/>
                <a:gd name="T7" fmla="*/ 93 h 193"/>
                <a:gd name="T8" fmla="*/ 146 w 210"/>
                <a:gd name="T9" fmla="*/ 82 h 193"/>
                <a:gd name="T10" fmla="*/ 157 w 210"/>
                <a:gd name="T11" fmla="*/ 83 h 193"/>
                <a:gd name="T12" fmla="*/ 157 w 210"/>
                <a:gd name="T13" fmla="*/ 77 h 193"/>
                <a:gd name="T14" fmla="*/ 135 w 210"/>
                <a:gd name="T15" fmla="*/ 78 h 193"/>
                <a:gd name="T16" fmla="*/ 128 w 210"/>
                <a:gd name="T17" fmla="*/ 125 h 193"/>
                <a:gd name="T18" fmla="*/ 124 w 210"/>
                <a:gd name="T19" fmla="*/ 84 h 193"/>
                <a:gd name="T20" fmla="*/ 118 w 210"/>
                <a:gd name="T21" fmla="*/ 67 h 193"/>
                <a:gd name="T22" fmla="*/ 124 w 210"/>
                <a:gd name="T23" fmla="*/ 51 h 193"/>
                <a:gd name="T24" fmla="*/ 121 w 210"/>
                <a:gd name="T25" fmla="*/ 37 h 193"/>
                <a:gd name="T26" fmla="*/ 119 w 210"/>
                <a:gd name="T27" fmla="*/ 24 h 193"/>
                <a:gd name="T28" fmla="*/ 132 w 210"/>
                <a:gd name="T29" fmla="*/ 39 h 193"/>
                <a:gd name="T30" fmla="*/ 149 w 210"/>
                <a:gd name="T31" fmla="*/ 18 h 193"/>
                <a:gd name="T32" fmla="*/ 147 w 210"/>
                <a:gd name="T33" fmla="*/ 36 h 193"/>
                <a:gd name="T34" fmla="*/ 143 w 210"/>
                <a:gd name="T35" fmla="*/ 48 h 193"/>
                <a:gd name="T36" fmla="*/ 144 w 210"/>
                <a:gd name="T37" fmla="*/ 67 h 193"/>
                <a:gd name="T38" fmla="*/ 199 w 210"/>
                <a:gd name="T39" fmla="*/ 29 h 193"/>
                <a:gd name="T40" fmla="*/ 90 w 210"/>
                <a:gd name="T41" fmla="*/ 1 h 193"/>
                <a:gd name="T42" fmla="*/ 56 w 210"/>
                <a:gd name="T43" fmla="*/ 8 h 193"/>
                <a:gd name="T44" fmla="*/ 85 w 210"/>
                <a:gd name="T45" fmla="*/ 12 h 193"/>
                <a:gd name="T46" fmla="*/ 60 w 210"/>
                <a:gd name="T47" fmla="*/ 22 h 193"/>
                <a:gd name="T48" fmla="*/ 58 w 210"/>
                <a:gd name="T49" fmla="*/ 29 h 193"/>
                <a:gd name="T50" fmla="*/ 38 w 210"/>
                <a:gd name="T51" fmla="*/ 17 h 193"/>
                <a:gd name="T52" fmla="*/ 13 w 210"/>
                <a:gd name="T53" fmla="*/ 115 h 193"/>
                <a:gd name="T54" fmla="*/ 61 w 210"/>
                <a:gd name="T55" fmla="*/ 146 h 193"/>
                <a:gd name="T56" fmla="*/ 45 w 210"/>
                <a:gd name="T57" fmla="*/ 133 h 193"/>
                <a:gd name="T58" fmla="*/ 35 w 210"/>
                <a:gd name="T59" fmla="*/ 145 h 193"/>
                <a:gd name="T60" fmla="*/ 32 w 210"/>
                <a:gd name="T61" fmla="*/ 128 h 193"/>
                <a:gd name="T62" fmla="*/ 46 w 210"/>
                <a:gd name="T63" fmla="*/ 86 h 193"/>
                <a:gd name="T64" fmla="*/ 67 w 210"/>
                <a:gd name="T65" fmla="*/ 83 h 193"/>
                <a:gd name="T66" fmla="*/ 71 w 210"/>
                <a:gd name="T67" fmla="*/ 95 h 193"/>
                <a:gd name="T68" fmla="*/ 61 w 210"/>
                <a:gd name="T69" fmla="*/ 121 h 193"/>
                <a:gd name="T70" fmla="*/ 91 w 210"/>
                <a:gd name="T71" fmla="*/ 180 h 193"/>
                <a:gd name="T72" fmla="*/ 186 w 210"/>
                <a:gd name="T73" fmla="*/ 166 h 193"/>
                <a:gd name="T74" fmla="*/ 182 w 210"/>
                <a:gd name="T75" fmla="*/ 66 h 193"/>
                <a:gd name="T76" fmla="*/ 165 w 210"/>
                <a:gd name="T77" fmla="*/ 60 h 193"/>
                <a:gd name="T78" fmla="*/ 113 w 210"/>
                <a:gd name="T79" fmla="*/ 61 h 193"/>
                <a:gd name="T80" fmla="*/ 108 w 210"/>
                <a:gd name="T81" fmla="*/ 87 h 193"/>
                <a:gd name="T82" fmla="*/ 114 w 210"/>
                <a:gd name="T83" fmla="*/ 50 h 193"/>
                <a:gd name="T84" fmla="*/ 89 w 210"/>
                <a:gd name="T85" fmla="*/ 26 h 193"/>
                <a:gd name="T86" fmla="*/ 105 w 210"/>
                <a:gd name="T87" fmla="*/ 35 h 193"/>
                <a:gd name="T88" fmla="*/ 61 w 210"/>
                <a:gd name="T89" fmla="*/ 72 h 193"/>
                <a:gd name="T90" fmla="*/ 24 w 210"/>
                <a:gd name="T91" fmla="*/ 37 h 193"/>
                <a:gd name="T92" fmla="*/ 68 w 210"/>
                <a:gd name="T93" fmla="*/ 40 h 193"/>
                <a:gd name="T94" fmla="*/ 79 w 210"/>
                <a:gd name="T95" fmla="*/ 40 h 193"/>
                <a:gd name="T96" fmla="*/ 108 w 210"/>
                <a:gd name="T97" fmla="*/ 45 h 193"/>
                <a:gd name="T98" fmla="*/ 99 w 210"/>
                <a:gd name="T99" fmla="*/ 93 h 193"/>
                <a:gd name="T100" fmla="*/ 93 w 210"/>
                <a:gd name="T101" fmla="*/ 51 h 193"/>
                <a:gd name="T102" fmla="*/ 61 w 210"/>
                <a:gd name="T103" fmla="*/ 72 h 193"/>
                <a:gd name="T104" fmla="*/ 80 w 210"/>
                <a:gd name="T105" fmla="*/ 82 h 193"/>
                <a:gd name="T106" fmla="*/ 88 w 210"/>
                <a:gd name="T107" fmla="*/ 58 h 193"/>
                <a:gd name="T108" fmla="*/ 102 w 210"/>
                <a:gd name="T109" fmla="*/ 145 h 193"/>
                <a:gd name="T110" fmla="*/ 82 w 210"/>
                <a:gd name="T111" fmla="*/ 96 h 193"/>
                <a:gd name="T112" fmla="*/ 117 w 210"/>
                <a:gd name="T113" fmla="*/ 106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1" name="任意多边形 1230"/>
            <p:cNvSpPr/>
            <p:nvPr/>
          </p:nvSpPr>
          <p:spPr bwMode="auto">
            <a:xfrm>
              <a:off x="252" y="470"/>
              <a:ext cx="86" cy="102"/>
            </a:xfrm>
            <a:custGeom>
              <a:gdLst>
                <a:gd name="T0" fmla="*/ 14 w 17"/>
                <a:gd name="T1" fmla="*/ 5 h 20"/>
                <a:gd name="T2" fmla="*/ 9 w 17"/>
                <a:gd name="T3" fmla="*/ 20 h 20"/>
                <a:gd name="T4" fmla="*/ 14 w 17"/>
                <a:gd name="T5" fmla="*/ 5 h 20"/>
              </a:gdLst>
              <a:cxnLst>
                <a:cxn ang="0">
                  <a:pos x="T0" y="T1"/>
                </a:cxn>
                <a:cxn ang="0">
                  <a:pos x="T2" y="T3"/>
                </a:cxn>
                <a:cxn ang="0">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2" name="任意多边形 1231"/>
            <p:cNvSpPr/>
            <p:nvPr/>
          </p:nvSpPr>
          <p:spPr bwMode="auto">
            <a:xfrm>
              <a:off x="171" y="511"/>
              <a:ext cx="76" cy="136"/>
            </a:xfrm>
            <a:custGeom>
              <a:gdLst>
                <a:gd name="T0" fmla="*/ 7 w 15"/>
                <a:gd name="T1" fmla="*/ 10 h 27"/>
                <a:gd name="T2" fmla="*/ 4 w 15"/>
                <a:gd name="T3" fmla="*/ 25 h 27"/>
                <a:gd name="T4" fmla="*/ 15 w 15"/>
                <a:gd name="T5" fmla="*/ 16 h 27"/>
                <a:gd name="T6" fmla="*/ 13 w 15"/>
                <a:gd name="T7" fmla="*/ 8 h 27"/>
                <a:gd name="T8" fmla="*/ 7 w 15"/>
                <a:gd name="T9" fmla="*/ 10 h 27"/>
              </a:gdLst>
              <a:cxnLst>
                <a:cxn ang="0">
                  <a:pos x="T0" y="T1"/>
                </a:cxn>
                <a:cxn ang="0">
                  <a:pos x="T2" y="T3"/>
                </a:cxn>
                <a:cxn ang="0">
                  <a:pos x="T4" y="T5"/>
                </a:cxn>
                <a:cxn ang="0">
                  <a:pos x="T6" y="T7"/>
                </a:cxn>
                <a:cxn ang="0">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3" name="任意多边形 1232"/>
            <p:cNvSpPr/>
            <p:nvPr/>
          </p:nvSpPr>
          <p:spPr bwMode="auto">
            <a:xfrm>
              <a:off x="126" y="238"/>
              <a:ext cx="243" cy="116"/>
            </a:xfrm>
            <a:custGeom>
              <a:gdLst>
                <a:gd name="T0" fmla="*/ 40 w 48"/>
                <a:gd name="T1" fmla="*/ 2 h 23"/>
                <a:gd name="T2" fmla="*/ 9 w 48"/>
                <a:gd name="T3" fmla="*/ 1 h 23"/>
                <a:gd name="T4" fmla="*/ 1 w 48"/>
                <a:gd name="T5" fmla="*/ 9 h 23"/>
                <a:gd name="T6" fmla="*/ 22 w 48"/>
                <a:gd name="T7" fmla="*/ 21 h 23"/>
                <a:gd name="T8" fmla="*/ 34 w 48"/>
                <a:gd name="T9" fmla="*/ 20 h 23"/>
                <a:gd name="T10" fmla="*/ 40 w 48"/>
                <a:gd name="T11" fmla="*/ 19 h 23"/>
                <a:gd name="T12" fmla="*/ 40 w 48"/>
                <a:gd name="T13" fmla="*/ 2 h 23"/>
              </a:gdLst>
              <a:cxnLst>
                <a:cxn ang="0">
                  <a:pos x="T0" y="T1"/>
                </a:cxn>
                <a:cxn ang="0">
                  <a:pos x="T2" y="T3"/>
                </a:cxn>
                <a:cxn ang="0">
                  <a:pos x="T4" y="T5"/>
                </a:cxn>
                <a:cxn ang="0">
                  <a:pos x="T6" y="T7"/>
                </a:cxn>
                <a:cxn ang="0">
                  <a:pos x="T8" y="T9"/>
                </a:cxn>
                <a:cxn ang="0">
                  <a:pos x="T10" y="T11"/>
                </a:cxn>
                <a:cxn ang="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4" name="任意多边形 1233"/>
            <p:cNvSpPr/>
            <p:nvPr/>
          </p:nvSpPr>
          <p:spPr bwMode="auto">
            <a:xfrm>
              <a:off x="404" y="561"/>
              <a:ext cx="177" cy="187"/>
            </a:xfrm>
            <a:custGeom>
              <a:gdLst>
                <a:gd name="T0" fmla="*/ 24 w 35"/>
                <a:gd name="T1" fmla="*/ 2 h 37"/>
                <a:gd name="T2" fmla="*/ 11 w 35"/>
                <a:gd name="T3" fmla="*/ 2 h 37"/>
                <a:gd name="T4" fmla="*/ 4 w 35"/>
                <a:gd name="T5" fmla="*/ 20 h 37"/>
                <a:gd name="T6" fmla="*/ 28 w 35"/>
                <a:gd name="T7" fmla="*/ 22 h 37"/>
                <a:gd name="T8" fmla="*/ 24 w 35"/>
                <a:gd name="T9" fmla="*/ 2 h 37"/>
              </a:gdLst>
              <a:cxnLst>
                <a:cxn ang="0">
                  <a:pos x="T0" y="T1"/>
                </a:cxn>
                <a:cxn ang="0">
                  <a:pos x="T2" y="T3"/>
                </a:cxn>
                <a:cxn ang="0">
                  <a:pos x="T4" y="T5"/>
                </a:cxn>
                <a:cxn ang="0">
                  <a:pos x="T6" y="T7"/>
                </a:cxn>
                <a:cxn ang="0">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5" name="任意多边形 1234"/>
            <p:cNvSpPr/>
            <p:nvPr/>
          </p:nvSpPr>
          <p:spPr bwMode="auto">
            <a:xfrm>
              <a:off x="809" y="374"/>
              <a:ext cx="177" cy="36"/>
            </a:xfrm>
            <a:custGeom>
              <a:gdLst>
                <a:gd name="T0" fmla="*/ 5 w 35"/>
                <a:gd name="T1" fmla="*/ 0 h 7"/>
                <a:gd name="T2" fmla="*/ 14 w 35"/>
                <a:gd name="T3" fmla="*/ 5 h 7"/>
                <a:gd name="T4" fmla="*/ 5 w 35"/>
                <a:gd name="T5" fmla="*/ 0 h 7"/>
              </a:gdLst>
              <a:cxnLst>
                <a:cxn ang="0">
                  <a:pos x="T0" y="T1"/>
                </a:cxn>
                <a:cxn ang="0">
                  <a:pos x="T2" y="T3"/>
                </a:cxn>
                <a:cxn ang="0">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6" name="任意多边形 1235"/>
            <p:cNvSpPr/>
            <p:nvPr/>
          </p:nvSpPr>
          <p:spPr bwMode="auto">
            <a:xfrm>
              <a:off x="869" y="369"/>
              <a:ext cx="137" cy="81"/>
            </a:xfrm>
            <a:custGeom>
              <a:gdLst>
                <a:gd name="T0" fmla="*/ 7 w 27"/>
                <a:gd name="T1" fmla="*/ 13 h 16"/>
                <a:gd name="T2" fmla="*/ 25 w 27"/>
                <a:gd name="T3" fmla="*/ 6 h 16"/>
                <a:gd name="T4" fmla="*/ 17 w 27"/>
                <a:gd name="T5" fmla="*/ 1 h 16"/>
                <a:gd name="T6" fmla="*/ 7 w 27"/>
                <a:gd name="T7" fmla="*/ 11 h 16"/>
                <a:gd name="T8" fmla="*/ 7 w 27"/>
                <a:gd name="T9" fmla="*/ 13 h 16"/>
              </a:gdLst>
              <a:cxnLst>
                <a:cxn ang="0">
                  <a:pos x="T0" y="T1"/>
                </a:cxn>
                <a:cxn ang="0">
                  <a:pos x="T2" y="T3"/>
                </a:cxn>
                <a:cxn ang="0">
                  <a:pos x="T4" y="T5"/>
                </a:cxn>
                <a:cxn ang="0">
                  <a:pos x="T6" y="T7"/>
                </a:cxn>
                <a:cxn ang="0">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7" name="任意多边形 1236"/>
            <p:cNvSpPr/>
            <p:nvPr/>
          </p:nvSpPr>
          <p:spPr bwMode="auto">
            <a:xfrm>
              <a:off x="864" y="420"/>
              <a:ext cx="177" cy="86"/>
            </a:xfrm>
            <a:custGeom>
              <a:gdLst>
                <a:gd name="T0" fmla="*/ 25 w 35"/>
                <a:gd name="T1" fmla="*/ 6 h 17"/>
                <a:gd name="T2" fmla="*/ 8 w 35"/>
                <a:gd name="T3" fmla="*/ 10 h 17"/>
                <a:gd name="T4" fmla="*/ 6 w 35"/>
                <a:gd name="T5" fmla="*/ 13 h 17"/>
                <a:gd name="T6" fmla="*/ 27 w 35"/>
                <a:gd name="T7" fmla="*/ 12 h 17"/>
                <a:gd name="T8" fmla="*/ 25 w 35"/>
                <a:gd name="T9" fmla="*/ 6 h 17"/>
              </a:gdLst>
              <a:cxnLst>
                <a:cxn ang="0">
                  <a:pos x="T0" y="T1"/>
                </a:cxn>
                <a:cxn ang="0">
                  <a:pos x="T2" y="T3"/>
                </a:cxn>
                <a:cxn ang="0">
                  <a:pos x="T4" y="T5"/>
                </a:cxn>
                <a:cxn ang="0">
                  <a:pos x="T6" y="T7"/>
                </a:cxn>
                <a:cxn ang="0">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8" name="任意多边形 1237"/>
            <p:cNvSpPr/>
            <p:nvPr/>
          </p:nvSpPr>
          <p:spPr bwMode="auto">
            <a:xfrm>
              <a:off x="748" y="501"/>
              <a:ext cx="248" cy="60"/>
            </a:xfrm>
            <a:custGeom>
              <a:gdLst>
                <a:gd name="T0" fmla="*/ 40 w 49"/>
                <a:gd name="T1" fmla="*/ 3 h 12"/>
                <a:gd name="T2" fmla="*/ 29 w 49"/>
                <a:gd name="T3" fmla="*/ 1 h 12"/>
                <a:gd name="T4" fmla="*/ 7 w 49"/>
                <a:gd name="T5" fmla="*/ 0 h 12"/>
                <a:gd name="T6" fmla="*/ 2 w 49"/>
                <a:gd name="T7" fmla="*/ 5 h 12"/>
                <a:gd name="T8" fmla="*/ 20 w 49"/>
                <a:gd name="T9" fmla="*/ 8 h 12"/>
                <a:gd name="T10" fmla="*/ 41 w 49"/>
                <a:gd name="T11" fmla="*/ 8 h 12"/>
                <a:gd name="T12" fmla="*/ 40 w 49"/>
                <a:gd name="T13" fmla="*/ 3 h 12"/>
              </a:gdLst>
              <a:cxnLst>
                <a:cxn ang="0">
                  <a:pos x="T0" y="T1"/>
                </a:cxn>
                <a:cxn ang="0">
                  <a:pos x="T2" y="T3"/>
                </a:cxn>
                <a:cxn ang="0">
                  <a:pos x="T4" y="T5"/>
                </a:cxn>
                <a:cxn ang="0">
                  <a:pos x="T6" y="T7"/>
                </a:cxn>
                <a:cxn ang="0">
                  <a:pos x="T8" y="T9"/>
                </a:cxn>
                <a:cxn ang="0">
                  <a:pos x="T10" y="T11"/>
                </a:cxn>
                <a:cxn ang="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9" name="任意多边形 1238"/>
            <p:cNvSpPr/>
            <p:nvPr/>
          </p:nvSpPr>
          <p:spPr bwMode="auto">
            <a:xfrm>
              <a:off x="773" y="556"/>
              <a:ext cx="203" cy="56"/>
            </a:xfrm>
            <a:custGeom>
              <a:gdLst>
                <a:gd name="T0" fmla="*/ 37 w 40"/>
                <a:gd name="T1" fmla="*/ 2 h 11"/>
                <a:gd name="T2" fmla="*/ 26 w 40"/>
                <a:gd name="T3" fmla="*/ 4 h 11"/>
                <a:gd name="T4" fmla="*/ 13 w 40"/>
                <a:gd name="T5" fmla="*/ 3 h 11"/>
                <a:gd name="T6" fmla="*/ 1 w 40"/>
                <a:gd name="T7" fmla="*/ 2 h 11"/>
                <a:gd name="T8" fmla="*/ 35 w 40"/>
                <a:gd name="T9" fmla="*/ 8 h 11"/>
                <a:gd name="T10" fmla="*/ 37 w 40"/>
                <a:gd name="T11" fmla="*/ 2 h 11"/>
              </a:gdLst>
              <a:cxnLst>
                <a:cxn ang="0">
                  <a:pos x="T0" y="T1"/>
                </a:cxn>
                <a:cxn ang="0">
                  <a:pos x="T2" y="T3"/>
                </a:cxn>
                <a:cxn ang="0">
                  <a:pos x="T4" y="T5"/>
                </a:cxn>
                <a:cxn ang="0">
                  <a:pos x="T6" y="T7"/>
                </a:cxn>
                <a:cxn ang="0">
                  <a:pos x="T8" y="T9"/>
                </a:cxn>
                <a:cxn ang="0">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40" name="任意多边形 1239"/>
            <p:cNvSpPr/>
            <p:nvPr/>
          </p:nvSpPr>
          <p:spPr bwMode="auto">
            <a:xfrm>
              <a:off x="763" y="602"/>
              <a:ext cx="207" cy="172"/>
            </a:xfrm>
            <a:custGeom>
              <a:gdLst>
                <a:gd name="T0" fmla="*/ 28 w 41"/>
                <a:gd name="T1" fmla="*/ 9 h 34"/>
                <a:gd name="T2" fmla="*/ 13 w 41"/>
                <a:gd name="T3" fmla="*/ 6 h 34"/>
                <a:gd name="T4" fmla="*/ 4 w 41"/>
                <a:gd name="T5" fmla="*/ 15 h 34"/>
                <a:gd name="T6" fmla="*/ 1 w 41"/>
                <a:gd name="T7" fmla="*/ 19 h 34"/>
                <a:gd name="T8" fmla="*/ 9 w 41"/>
                <a:gd name="T9" fmla="*/ 19 h 34"/>
                <a:gd name="T10" fmla="*/ 17 w 41"/>
                <a:gd name="T11" fmla="*/ 27 h 34"/>
                <a:gd name="T12" fmla="*/ 21 w 41"/>
                <a:gd name="T13" fmla="*/ 30 h 34"/>
                <a:gd name="T14" fmla="*/ 29 w 41"/>
                <a:gd name="T15" fmla="*/ 19 h 34"/>
                <a:gd name="T16" fmla="*/ 39 w 41"/>
                <a:gd name="T17" fmla="*/ 19 h 34"/>
                <a:gd name="T18" fmla="*/ 28 w 41"/>
                <a:gd name="T19" fmla="*/ 9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41" name="任意多边形 1240"/>
            <p:cNvSpPr/>
            <p:nvPr/>
          </p:nvSpPr>
          <p:spPr bwMode="auto">
            <a:xfrm>
              <a:off x="900" y="521"/>
              <a:ext cx="126" cy="318"/>
            </a:xfrm>
            <a:custGeom>
              <a:gdLst>
                <a:gd name="T0" fmla="*/ 22 w 25"/>
                <a:gd name="T1" fmla="*/ 2 h 63"/>
                <a:gd name="T2" fmla="*/ 18 w 25"/>
                <a:gd name="T3" fmla="*/ 17 h 63"/>
                <a:gd name="T4" fmla="*/ 7 w 25"/>
                <a:gd name="T5" fmla="*/ 20 h 63"/>
                <a:gd name="T6" fmla="*/ 7 w 25"/>
                <a:gd name="T7" fmla="*/ 23 h 63"/>
                <a:gd name="T8" fmla="*/ 17 w 25"/>
                <a:gd name="T9" fmla="*/ 34 h 63"/>
                <a:gd name="T10" fmla="*/ 12 w 25"/>
                <a:gd name="T11" fmla="*/ 45 h 63"/>
                <a:gd name="T12" fmla="*/ 0 w 25"/>
                <a:gd name="T13" fmla="*/ 55 h 63"/>
                <a:gd name="T14" fmla="*/ 5 w 25"/>
                <a:gd name="T15" fmla="*/ 58 h 63"/>
                <a:gd name="T16" fmla="*/ 16 w 25"/>
                <a:gd name="T17" fmla="*/ 62 h 63"/>
                <a:gd name="T18" fmla="*/ 23 w 25"/>
                <a:gd name="T19" fmla="*/ 57 h 63"/>
                <a:gd name="T20" fmla="*/ 25 w 25"/>
                <a:gd name="T21" fmla="*/ 14 h 63"/>
                <a:gd name="T22" fmla="*/ 25 w 25"/>
                <a:gd name="T23" fmla="*/ 2 h 63"/>
                <a:gd name="T24" fmla="*/ 22 w 25"/>
                <a:gd name="T25" fmla="*/ 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grpSp>
      <p:grpSp>
        <p:nvGrpSpPr>
          <p:cNvPr id="1242" name="组合 1241"/>
          <p:cNvGrpSpPr/>
          <p:nvPr/>
        </p:nvGrpSpPr>
        <p:grpSpPr>
          <a:xfrm>
            <a:off x="381000" y="6121400"/>
            <a:ext cx="533400" cy="492125"/>
            <a:chExt cx="1062" cy="981"/>
          </a:xfrm>
        </p:grpSpPr>
        <p:sp>
          <p:nvSpPr>
            <p:cNvPr id="1243" name="任意多边形 1242"/>
            <p:cNvSpPr/>
            <p:nvPr/>
          </p:nvSpPr>
          <p:spPr bwMode="auto">
            <a:xfrm>
              <a:off x="25" y="0"/>
              <a:ext cx="207" cy="81"/>
            </a:xfrm>
            <a:custGeom>
              <a:gdLst>
                <a:gd name="T0" fmla="*/ 30 w 41"/>
                <a:gd name="T1" fmla="*/ 12 h 16"/>
                <a:gd name="T2" fmla="*/ 37 w 41"/>
                <a:gd name="T3" fmla="*/ 10 h 16"/>
                <a:gd name="T4" fmla="*/ 38 w 41"/>
                <a:gd name="T5" fmla="*/ 9 h 16"/>
                <a:gd name="T6" fmla="*/ 31 w 41"/>
                <a:gd name="T7" fmla="*/ 1 h 16"/>
                <a:gd name="T8" fmla="*/ 8 w 41"/>
                <a:gd name="T9" fmla="*/ 11 h 16"/>
                <a:gd name="T10" fmla="*/ 30 w 41"/>
                <a:gd name="T11" fmla="*/ 12 h 16"/>
              </a:gdLst>
              <a:cxnLst>
                <a:cxn ang="0">
                  <a:pos x="T0" y="T1"/>
                </a:cxn>
                <a:cxn ang="0">
                  <a:pos x="T2" y="T3"/>
                </a:cxn>
                <a:cxn ang="0">
                  <a:pos x="T4" y="T5"/>
                </a:cxn>
                <a:cxn ang="0">
                  <a:pos x="T6" y="T7"/>
                </a:cxn>
                <a:cxn ang="0">
                  <a:pos x="T8" y="T9"/>
                </a:cxn>
                <a:cxn ang="0">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44" name="任意多边形 1243"/>
            <p:cNvSpPr>
              <a:spLocks noEditPoints="1"/>
            </p:cNvSpPr>
            <p:nvPr/>
          </p:nvSpPr>
          <p:spPr bwMode="auto">
            <a:xfrm>
              <a:off x="0" y="5"/>
              <a:ext cx="1062" cy="976"/>
            </a:xfrm>
            <a:custGeom>
              <a:gdLst>
                <a:gd name="T0" fmla="*/ 163 w 210"/>
                <a:gd name="T1" fmla="*/ 155 h 193"/>
                <a:gd name="T2" fmla="*/ 152 w 210"/>
                <a:gd name="T3" fmla="*/ 125 h 193"/>
                <a:gd name="T4" fmla="*/ 142 w 210"/>
                <a:gd name="T5" fmla="*/ 99 h 193"/>
                <a:gd name="T6" fmla="*/ 165 w 210"/>
                <a:gd name="T7" fmla="*/ 93 h 193"/>
                <a:gd name="T8" fmla="*/ 146 w 210"/>
                <a:gd name="T9" fmla="*/ 82 h 193"/>
                <a:gd name="T10" fmla="*/ 157 w 210"/>
                <a:gd name="T11" fmla="*/ 83 h 193"/>
                <a:gd name="T12" fmla="*/ 157 w 210"/>
                <a:gd name="T13" fmla="*/ 77 h 193"/>
                <a:gd name="T14" fmla="*/ 135 w 210"/>
                <a:gd name="T15" fmla="*/ 78 h 193"/>
                <a:gd name="T16" fmla="*/ 128 w 210"/>
                <a:gd name="T17" fmla="*/ 125 h 193"/>
                <a:gd name="T18" fmla="*/ 124 w 210"/>
                <a:gd name="T19" fmla="*/ 84 h 193"/>
                <a:gd name="T20" fmla="*/ 118 w 210"/>
                <a:gd name="T21" fmla="*/ 67 h 193"/>
                <a:gd name="T22" fmla="*/ 124 w 210"/>
                <a:gd name="T23" fmla="*/ 51 h 193"/>
                <a:gd name="T24" fmla="*/ 121 w 210"/>
                <a:gd name="T25" fmla="*/ 37 h 193"/>
                <a:gd name="T26" fmla="*/ 119 w 210"/>
                <a:gd name="T27" fmla="*/ 24 h 193"/>
                <a:gd name="T28" fmla="*/ 132 w 210"/>
                <a:gd name="T29" fmla="*/ 39 h 193"/>
                <a:gd name="T30" fmla="*/ 149 w 210"/>
                <a:gd name="T31" fmla="*/ 18 h 193"/>
                <a:gd name="T32" fmla="*/ 147 w 210"/>
                <a:gd name="T33" fmla="*/ 36 h 193"/>
                <a:gd name="T34" fmla="*/ 143 w 210"/>
                <a:gd name="T35" fmla="*/ 48 h 193"/>
                <a:gd name="T36" fmla="*/ 144 w 210"/>
                <a:gd name="T37" fmla="*/ 67 h 193"/>
                <a:gd name="T38" fmla="*/ 199 w 210"/>
                <a:gd name="T39" fmla="*/ 29 h 193"/>
                <a:gd name="T40" fmla="*/ 90 w 210"/>
                <a:gd name="T41" fmla="*/ 1 h 193"/>
                <a:gd name="T42" fmla="*/ 56 w 210"/>
                <a:gd name="T43" fmla="*/ 8 h 193"/>
                <a:gd name="T44" fmla="*/ 85 w 210"/>
                <a:gd name="T45" fmla="*/ 12 h 193"/>
                <a:gd name="T46" fmla="*/ 60 w 210"/>
                <a:gd name="T47" fmla="*/ 22 h 193"/>
                <a:gd name="T48" fmla="*/ 58 w 210"/>
                <a:gd name="T49" fmla="*/ 29 h 193"/>
                <a:gd name="T50" fmla="*/ 38 w 210"/>
                <a:gd name="T51" fmla="*/ 17 h 193"/>
                <a:gd name="T52" fmla="*/ 13 w 210"/>
                <a:gd name="T53" fmla="*/ 115 h 193"/>
                <a:gd name="T54" fmla="*/ 61 w 210"/>
                <a:gd name="T55" fmla="*/ 146 h 193"/>
                <a:gd name="T56" fmla="*/ 45 w 210"/>
                <a:gd name="T57" fmla="*/ 133 h 193"/>
                <a:gd name="T58" fmla="*/ 35 w 210"/>
                <a:gd name="T59" fmla="*/ 145 h 193"/>
                <a:gd name="T60" fmla="*/ 32 w 210"/>
                <a:gd name="T61" fmla="*/ 128 h 193"/>
                <a:gd name="T62" fmla="*/ 46 w 210"/>
                <a:gd name="T63" fmla="*/ 86 h 193"/>
                <a:gd name="T64" fmla="*/ 67 w 210"/>
                <a:gd name="T65" fmla="*/ 83 h 193"/>
                <a:gd name="T66" fmla="*/ 71 w 210"/>
                <a:gd name="T67" fmla="*/ 95 h 193"/>
                <a:gd name="T68" fmla="*/ 61 w 210"/>
                <a:gd name="T69" fmla="*/ 121 h 193"/>
                <a:gd name="T70" fmla="*/ 91 w 210"/>
                <a:gd name="T71" fmla="*/ 180 h 193"/>
                <a:gd name="T72" fmla="*/ 186 w 210"/>
                <a:gd name="T73" fmla="*/ 166 h 193"/>
                <a:gd name="T74" fmla="*/ 182 w 210"/>
                <a:gd name="T75" fmla="*/ 66 h 193"/>
                <a:gd name="T76" fmla="*/ 165 w 210"/>
                <a:gd name="T77" fmla="*/ 60 h 193"/>
                <a:gd name="T78" fmla="*/ 113 w 210"/>
                <a:gd name="T79" fmla="*/ 61 h 193"/>
                <a:gd name="T80" fmla="*/ 108 w 210"/>
                <a:gd name="T81" fmla="*/ 87 h 193"/>
                <a:gd name="T82" fmla="*/ 114 w 210"/>
                <a:gd name="T83" fmla="*/ 50 h 193"/>
                <a:gd name="T84" fmla="*/ 89 w 210"/>
                <a:gd name="T85" fmla="*/ 26 h 193"/>
                <a:gd name="T86" fmla="*/ 105 w 210"/>
                <a:gd name="T87" fmla="*/ 35 h 193"/>
                <a:gd name="T88" fmla="*/ 61 w 210"/>
                <a:gd name="T89" fmla="*/ 72 h 193"/>
                <a:gd name="T90" fmla="*/ 24 w 210"/>
                <a:gd name="T91" fmla="*/ 37 h 193"/>
                <a:gd name="T92" fmla="*/ 68 w 210"/>
                <a:gd name="T93" fmla="*/ 40 h 193"/>
                <a:gd name="T94" fmla="*/ 79 w 210"/>
                <a:gd name="T95" fmla="*/ 40 h 193"/>
                <a:gd name="T96" fmla="*/ 108 w 210"/>
                <a:gd name="T97" fmla="*/ 45 h 193"/>
                <a:gd name="T98" fmla="*/ 99 w 210"/>
                <a:gd name="T99" fmla="*/ 93 h 193"/>
                <a:gd name="T100" fmla="*/ 93 w 210"/>
                <a:gd name="T101" fmla="*/ 51 h 193"/>
                <a:gd name="T102" fmla="*/ 61 w 210"/>
                <a:gd name="T103" fmla="*/ 72 h 193"/>
                <a:gd name="T104" fmla="*/ 80 w 210"/>
                <a:gd name="T105" fmla="*/ 82 h 193"/>
                <a:gd name="T106" fmla="*/ 88 w 210"/>
                <a:gd name="T107" fmla="*/ 58 h 193"/>
                <a:gd name="T108" fmla="*/ 102 w 210"/>
                <a:gd name="T109" fmla="*/ 145 h 193"/>
                <a:gd name="T110" fmla="*/ 82 w 210"/>
                <a:gd name="T111" fmla="*/ 96 h 193"/>
                <a:gd name="T112" fmla="*/ 117 w 210"/>
                <a:gd name="T113" fmla="*/ 106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45" name="任意多边形 1244"/>
            <p:cNvSpPr/>
            <p:nvPr/>
          </p:nvSpPr>
          <p:spPr bwMode="auto">
            <a:xfrm>
              <a:off x="252" y="470"/>
              <a:ext cx="86" cy="102"/>
            </a:xfrm>
            <a:custGeom>
              <a:gdLst>
                <a:gd name="T0" fmla="*/ 14 w 17"/>
                <a:gd name="T1" fmla="*/ 5 h 20"/>
                <a:gd name="T2" fmla="*/ 9 w 17"/>
                <a:gd name="T3" fmla="*/ 20 h 20"/>
                <a:gd name="T4" fmla="*/ 14 w 17"/>
                <a:gd name="T5" fmla="*/ 5 h 20"/>
              </a:gdLst>
              <a:cxnLst>
                <a:cxn ang="0">
                  <a:pos x="T0" y="T1"/>
                </a:cxn>
                <a:cxn ang="0">
                  <a:pos x="T2" y="T3"/>
                </a:cxn>
                <a:cxn ang="0">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46" name="任意多边形 1245"/>
            <p:cNvSpPr/>
            <p:nvPr/>
          </p:nvSpPr>
          <p:spPr bwMode="auto">
            <a:xfrm>
              <a:off x="171" y="511"/>
              <a:ext cx="76" cy="136"/>
            </a:xfrm>
            <a:custGeom>
              <a:gdLst>
                <a:gd name="T0" fmla="*/ 7 w 15"/>
                <a:gd name="T1" fmla="*/ 10 h 27"/>
                <a:gd name="T2" fmla="*/ 4 w 15"/>
                <a:gd name="T3" fmla="*/ 25 h 27"/>
                <a:gd name="T4" fmla="*/ 15 w 15"/>
                <a:gd name="T5" fmla="*/ 16 h 27"/>
                <a:gd name="T6" fmla="*/ 13 w 15"/>
                <a:gd name="T7" fmla="*/ 8 h 27"/>
                <a:gd name="T8" fmla="*/ 7 w 15"/>
                <a:gd name="T9" fmla="*/ 10 h 27"/>
              </a:gdLst>
              <a:cxnLst>
                <a:cxn ang="0">
                  <a:pos x="T0" y="T1"/>
                </a:cxn>
                <a:cxn ang="0">
                  <a:pos x="T2" y="T3"/>
                </a:cxn>
                <a:cxn ang="0">
                  <a:pos x="T4" y="T5"/>
                </a:cxn>
                <a:cxn ang="0">
                  <a:pos x="T6" y="T7"/>
                </a:cxn>
                <a:cxn ang="0">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47" name="任意多边形 1246"/>
            <p:cNvSpPr/>
            <p:nvPr/>
          </p:nvSpPr>
          <p:spPr bwMode="auto">
            <a:xfrm>
              <a:off x="126" y="238"/>
              <a:ext cx="243" cy="116"/>
            </a:xfrm>
            <a:custGeom>
              <a:gdLst>
                <a:gd name="T0" fmla="*/ 40 w 48"/>
                <a:gd name="T1" fmla="*/ 2 h 23"/>
                <a:gd name="T2" fmla="*/ 9 w 48"/>
                <a:gd name="T3" fmla="*/ 1 h 23"/>
                <a:gd name="T4" fmla="*/ 1 w 48"/>
                <a:gd name="T5" fmla="*/ 9 h 23"/>
                <a:gd name="T6" fmla="*/ 22 w 48"/>
                <a:gd name="T7" fmla="*/ 21 h 23"/>
                <a:gd name="T8" fmla="*/ 34 w 48"/>
                <a:gd name="T9" fmla="*/ 20 h 23"/>
                <a:gd name="T10" fmla="*/ 40 w 48"/>
                <a:gd name="T11" fmla="*/ 19 h 23"/>
                <a:gd name="T12" fmla="*/ 40 w 48"/>
                <a:gd name="T13" fmla="*/ 2 h 23"/>
              </a:gdLst>
              <a:cxnLst>
                <a:cxn ang="0">
                  <a:pos x="T0" y="T1"/>
                </a:cxn>
                <a:cxn ang="0">
                  <a:pos x="T2" y="T3"/>
                </a:cxn>
                <a:cxn ang="0">
                  <a:pos x="T4" y="T5"/>
                </a:cxn>
                <a:cxn ang="0">
                  <a:pos x="T6" y="T7"/>
                </a:cxn>
                <a:cxn ang="0">
                  <a:pos x="T8" y="T9"/>
                </a:cxn>
                <a:cxn ang="0">
                  <a:pos x="T10" y="T11"/>
                </a:cxn>
                <a:cxn ang="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48" name="任意多边形 1247"/>
            <p:cNvSpPr/>
            <p:nvPr/>
          </p:nvSpPr>
          <p:spPr bwMode="auto">
            <a:xfrm>
              <a:off x="404" y="561"/>
              <a:ext cx="177" cy="187"/>
            </a:xfrm>
            <a:custGeom>
              <a:gdLst>
                <a:gd name="T0" fmla="*/ 24 w 35"/>
                <a:gd name="T1" fmla="*/ 2 h 37"/>
                <a:gd name="T2" fmla="*/ 11 w 35"/>
                <a:gd name="T3" fmla="*/ 2 h 37"/>
                <a:gd name="T4" fmla="*/ 4 w 35"/>
                <a:gd name="T5" fmla="*/ 20 h 37"/>
                <a:gd name="T6" fmla="*/ 28 w 35"/>
                <a:gd name="T7" fmla="*/ 22 h 37"/>
                <a:gd name="T8" fmla="*/ 24 w 35"/>
                <a:gd name="T9" fmla="*/ 2 h 37"/>
              </a:gdLst>
              <a:cxnLst>
                <a:cxn ang="0">
                  <a:pos x="T0" y="T1"/>
                </a:cxn>
                <a:cxn ang="0">
                  <a:pos x="T2" y="T3"/>
                </a:cxn>
                <a:cxn ang="0">
                  <a:pos x="T4" y="T5"/>
                </a:cxn>
                <a:cxn ang="0">
                  <a:pos x="T6" y="T7"/>
                </a:cxn>
                <a:cxn ang="0">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49" name="任意多边形 1248"/>
            <p:cNvSpPr/>
            <p:nvPr/>
          </p:nvSpPr>
          <p:spPr bwMode="auto">
            <a:xfrm>
              <a:off x="809" y="374"/>
              <a:ext cx="177" cy="36"/>
            </a:xfrm>
            <a:custGeom>
              <a:gdLst>
                <a:gd name="T0" fmla="*/ 5 w 35"/>
                <a:gd name="T1" fmla="*/ 0 h 7"/>
                <a:gd name="T2" fmla="*/ 14 w 35"/>
                <a:gd name="T3" fmla="*/ 5 h 7"/>
                <a:gd name="T4" fmla="*/ 5 w 35"/>
                <a:gd name="T5" fmla="*/ 0 h 7"/>
              </a:gdLst>
              <a:cxnLst>
                <a:cxn ang="0">
                  <a:pos x="T0" y="T1"/>
                </a:cxn>
                <a:cxn ang="0">
                  <a:pos x="T2" y="T3"/>
                </a:cxn>
                <a:cxn ang="0">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50" name="任意多边形 1249"/>
            <p:cNvSpPr/>
            <p:nvPr/>
          </p:nvSpPr>
          <p:spPr bwMode="auto">
            <a:xfrm>
              <a:off x="869" y="369"/>
              <a:ext cx="137" cy="81"/>
            </a:xfrm>
            <a:custGeom>
              <a:gdLst>
                <a:gd name="T0" fmla="*/ 7 w 27"/>
                <a:gd name="T1" fmla="*/ 13 h 16"/>
                <a:gd name="T2" fmla="*/ 25 w 27"/>
                <a:gd name="T3" fmla="*/ 6 h 16"/>
                <a:gd name="T4" fmla="*/ 17 w 27"/>
                <a:gd name="T5" fmla="*/ 1 h 16"/>
                <a:gd name="T6" fmla="*/ 7 w 27"/>
                <a:gd name="T7" fmla="*/ 11 h 16"/>
                <a:gd name="T8" fmla="*/ 7 w 27"/>
                <a:gd name="T9" fmla="*/ 13 h 16"/>
              </a:gdLst>
              <a:cxnLst>
                <a:cxn ang="0">
                  <a:pos x="T0" y="T1"/>
                </a:cxn>
                <a:cxn ang="0">
                  <a:pos x="T2" y="T3"/>
                </a:cxn>
                <a:cxn ang="0">
                  <a:pos x="T4" y="T5"/>
                </a:cxn>
                <a:cxn ang="0">
                  <a:pos x="T6" y="T7"/>
                </a:cxn>
                <a:cxn ang="0">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51" name="任意多边形 1250"/>
            <p:cNvSpPr/>
            <p:nvPr/>
          </p:nvSpPr>
          <p:spPr bwMode="auto">
            <a:xfrm>
              <a:off x="864" y="420"/>
              <a:ext cx="177" cy="86"/>
            </a:xfrm>
            <a:custGeom>
              <a:gdLst>
                <a:gd name="T0" fmla="*/ 25 w 35"/>
                <a:gd name="T1" fmla="*/ 6 h 17"/>
                <a:gd name="T2" fmla="*/ 8 w 35"/>
                <a:gd name="T3" fmla="*/ 10 h 17"/>
                <a:gd name="T4" fmla="*/ 6 w 35"/>
                <a:gd name="T5" fmla="*/ 13 h 17"/>
                <a:gd name="T6" fmla="*/ 27 w 35"/>
                <a:gd name="T7" fmla="*/ 12 h 17"/>
                <a:gd name="T8" fmla="*/ 25 w 35"/>
                <a:gd name="T9" fmla="*/ 6 h 17"/>
              </a:gdLst>
              <a:cxnLst>
                <a:cxn ang="0">
                  <a:pos x="T0" y="T1"/>
                </a:cxn>
                <a:cxn ang="0">
                  <a:pos x="T2" y="T3"/>
                </a:cxn>
                <a:cxn ang="0">
                  <a:pos x="T4" y="T5"/>
                </a:cxn>
                <a:cxn ang="0">
                  <a:pos x="T6" y="T7"/>
                </a:cxn>
                <a:cxn ang="0">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52" name="任意多边形 1251"/>
            <p:cNvSpPr/>
            <p:nvPr/>
          </p:nvSpPr>
          <p:spPr bwMode="auto">
            <a:xfrm>
              <a:off x="748" y="501"/>
              <a:ext cx="248" cy="60"/>
            </a:xfrm>
            <a:custGeom>
              <a:gdLst>
                <a:gd name="T0" fmla="*/ 40 w 49"/>
                <a:gd name="T1" fmla="*/ 3 h 12"/>
                <a:gd name="T2" fmla="*/ 29 w 49"/>
                <a:gd name="T3" fmla="*/ 1 h 12"/>
                <a:gd name="T4" fmla="*/ 7 w 49"/>
                <a:gd name="T5" fmla="*/ 0 h 12"/>
                <a:gd name="T6" fmla="*/ 2 w 49"/>
                <a:gd name="T7" fmla="*/ 5 h 12"/>
                <a:gd name="T8" fmla="*/ 20 w 49"/>
                <a:gd name="T9" fmla="*/ 8 h 12"/>
                <a:gd name="T10" fmla="*/ 41 w 49"/>
                <a:gd name="T11" fmla="*/ 8 h 12"/>
                <a:gd name="T12" fmla="*/ 40 w 49"/>
                <a:gd name="T13" fmla="*/ 3 h 12"/>
              </a:gdLst>
              <a:cxnLst>
                <a:cxn ang="0">
                  <a:pos x="T0" y="T1"/>
                </a:cxn>
                <a:cxn ang="0">
                  <a:pos x="T2" y="T3"/>
                </a:cxn>
                <a:cxn ang="0">
                  <a:pos x="T4" y="T5"/>
                </a:cxn>
                <a:cxn ang="0">
                  <a:pos x="T6" y="T7"/>
                </a:cxn>
                <a:cxn ang="0">
                  <a:pos x="T8" y="T9"/>
                </a:cxn>
                <a:cxn ang="0">
                  <a:pos x="T10" y="T11"/>
                </a:cxn>
                <a:cxn ang="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53" name="任意多边形 1252"/>
            <p:cNvSpPr/>
            <p:nvPr/>
          </p:nvSpPr>
          <p:spPr bwMode="auto">
            <a:xfrm>
              <a:off x="773" y="556"/>
              <a:ext cx="203" cy="56"/>
            </a:xfrm>
            <a:custGeom>
              <a:gdLst>
                <a:gd name="T0" fmla="*/ 37 w 40"/>
                <a:gd name="T1" fmla="*/ 2 h 11"/>
                <a:gd name="T2" fmla="*/ 26 w 40"/>
                <a:gd name="T3" fmla="*/ 4 h 11"/>
                <a:gd name="T4" fmla="*/ 13 w 40"/>
                <a:gd name="T5" fmla="*/ 3 h 11"/>
                <a:gd name="T6" fmla="*/ 1 w 40"/>
                <a:gd name="T7" fmla="*/ 2 h 11"/>
                <a:gd name="T8" fmla="*/ 35 w 40"/>
                <a:gd name="T9" fmla="*/ 8 h 11"/>
                <a:gd name="T10" fmla="*/ 37 w 40"/>
                <a:gd name="T11" fmla="*/ 2 h 11"/>
              </a:gdLst>
              <a:cxnLst>
                <a:cxn ang="0">
                  <a:pos x="T0" y="T1"/>
                </a:cxn>
                <a:cxn ang="0">
                  <a:pos x="T2" y="T3"/>
                </a:cxn>
                <a:cxn ang="0">
                  <a:pos x="T4" y="T5"/>
                </a:cxn>
                <a:cxn ang="0">
                  <a:pos x="T6" y="T7"/>
                </a:cxn>
                <a:cxn ang="0">
                  <a:pos x="T8" y="T9"/>
                </a:cxn>
                <a:cxn ang="0">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54" name="任意多边形 1253"/>
            <p:cNvSpPr/>
            <p:nvPr/>
          </p:nvSpPr>
          <p:spPr bwMode="auto">
            <a:xfrm>
              <a:off x="763" y="602"/>
              <a:ext cx="207" cy="172"/>
            </a:xfrm>
            <a:custGeom>
              <a:gdLst>
                <a:gd name="T0" fmla="*/ 28 w 41"/>
                <a:gd name="T1" fmla="*/ 9 h 34"/>
                <a:gd name="T2" fmla="*/ 13 w 41"/>
                <a:gd name="T3" fmla="*/ 6 h 34"/>
                <a:gd name="T4" fmla="*/ 4 w 41"/>
                <a:gd name="T5" fmla="*/ 15 h 34"/>
                <a:gd name="T6" fmla="*/ 1 w 41"/>
                <a:gd name="T7" fmla="*/ 19 h 34"/>
                <a:gd name="T8" fmla="*/ 9 w 41"/>
                <a:gd name="T9" fmla="*/ 19 h 34"/>
                <a:gd name="T10" fmla="*/ 17 w 41"/>
                <a:gd name="T11" fmla="*/ 27 h 34"/>
                <a:gd name="T12" fmla="*/ 21 w 41"/>
                <a:gd name="T13" fmla="*/ 30 h 34"/>
                <a:gd name="T14" fmla="*/ 29 w 41"/>
                <a:gd name="T15" fmla="*/ 19 h 34"/>
                <a:gd name="T16" fmla="*/ 39 w 41"/>
                <a:gd name="T17" fmla="*/ 19 h 34"/>
                <a:gd name="T18" fmla="*/ 28 w 41"/>
                <a:gd name="T19" fmla="*/ 9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55" name="任意多边形 1254"/>
            <p:cNvSpPr/>
            <p:nvPr/>
          </p:nvSpPr>
          <p:spPr bwMode="auto">
            <a:xfrm>
              <a:off x="900" y="521"/>
              <a:ext cx="126" cy="318"/>
            </a:xfrm>
            <a:custGeom>
              <a:gdLst>
                <a:gd name="T0" fmla="*/ 22 w 25"/>
                <a:gd name="T1" fmla="*/ 2 h 63"/>
                <a:gd name="T2" fmla="*/ 18 w 25"/>
                <a:gd name="T3" fmla="*/ 17 h 63"/>
                <a:gd name="T4" fmla="*/ 7 w 25"/>
                <a:gd name="T5" fmla="*/ 20 h 63"/>
                <a:gd name="T6" fmla="*/ 7 w 25"/>
                <a:gd name="T7" fmla="*/ 23 h 63"/>
                <a:gd name="T8" fmla="*/ 17 w 25"/>
                <a:gd name="T9" fmla="*/ 34 h 63"/>
                <a:gd name="T10" fmla="*/ 12 w 25"/>
                <a:gd name="T11" fmla="*/ 45 h 63"/>
                <a:gd name="T12" fmla="*/ 0 w 25"/>
                <a:gd name="T13" fmla="*/ 55 h 63"/>
                <a:gd name="T14" fmla="*/ 5 w 25"/>
                <a:gd name="T15" fmla="*/ 58 h 63"/>
                <a:gd name="T16" fmla="*/ 16 w 25"/>
                <a:gd name="T17" fmla="*/ 62 h 63"/>
                <a:gd name="T18" fmla="*/ 23 w 25"/>
                <a:gd name="T19" fmla="*/ 57 h 63"/>
                <a:gd name="T20" fmla="*/ 25 w 25"/>
                <a:gd name="T21" fmla="*/ 14 h 63"/>
                <a:gd name="T22" fmla="*/ 25 w 25"/>
                <a:gd name="T23" fmla="*/ 2 h 63"/>
                <a:gd name="T24" fmla="*/ 22 w 25"/>
                <a:gd name="T25" fmla="*/ 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grpSp>
      <p:grpSp>
        <p:nvGrpSpPr>
          <p:cNvPr id="1256" name="组合 1255"/>
          <p:cNvGrpSpPr/>
          <p:nvPr/>
        </p:nvGrpSpPr>
        <p:grpSpPr>
          <a:xfrm>
            <a:off x="6934200" y="0"/>
            <a:ext cx="2317750" cy="2055813"/>
            <a:chExt cx="1748" cy="1556"/>
          </a:xfrm>
        </p:grpSpPr>
        <p:sp>
          <p:nvSpPr>
            <p:cNvPr id="1257" name="任意多边形 1256"/>
            <p:cNvSpPr/>
            <p:nvPr/>
          </p:nvSpPr>
          <p:spPr bwMode="auto">
            <a:xfrm>
              <a:off x="81" y="0"/>
              <a:ext cx="1586" cy="1443"/>
            </a:xfrm>
            <a:custGeom>
              <a:gdLst>
                <a:gd name="T0" fmla="*/ 23 w 546"/>
                <a:gd name="T1" fmla="*/ 4 h 497"/>
                <a:gd name="T2" fmla="*/ 11 w 546"/>
                <a:gd name="T3" fmla="*/ 71 h 497"/>
                <a:gd name="T4" fmla="*/ 25 w 546"/>
                <a:gd name="T5" fmla="*/ 393 h 497"/>
                <a:gd name="T6" fmla="*/ 54 w 546"/>
                <a:gd name="T7" fmla="*/ 457 h 497"/>
                <a:gd name="T8" fmla="*/ 158 w 546"/>
                <a:gd name="T9" fmla="*/ 482 h 497"/>
                <a:gd name="T10" fmla="*/ 204 w 546"/>
                <a:gd name="T11" fmla="*/ 495 h 497"/>
                <a:gd name="T12" fmla="*/ 520 w 546"/>
                <a:gd name="T13" fmla="*/ 475 h 497"/>
                <a:gd name="T14" fmla="*/ 533 w 546"/>
                <a:gd name="T15" fmla="*/ 167 h 497"/>
                <a:gd name="T16" fmla="*/ 369 w 546"/>
                <a:gd name="T17" fmla="*/ 16 h 497"/>
                <a:gd name="T18" fmla="*/ 249 w 546"/>
                <a:gd name="T19" fmla="*/ 29 h 497"/>
                <a:gd name="T20" fmla="*/ 198 w 546"/>
                <a:gd name="T21" fmla="*/ 11 h 497"/>
                <a:gd name="T22" fmla="*/ 151 w 546"/>
                <a:gd name="T23" fmla="*/ 2 h 497"/>
                <a:gd name="T24" fmla="*/ 23 w 546"/>
                <a:gd name="T25" fmla="*/ 4 h 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grpSp>
          <p:nvGrpSpPr>
            <p:cNvPr id="1258" name="组合 1257"/>
            <p:cNvGrpSpPr/>
            <p:nvPr/>
          </p:nvGrpSpPr>
          <p:grpSpPr>
            <a:xfrm>
              <a:off x="0" y="5"/>
              <a:ext cx="1748" cy="1551"/>
              <a:chExt cx="2958" cy="2699"/>
            </a:xfrm>
          </p:grpSpPr>
          <p:sp>
            <p:nvSpPr>
              <p:cNvPr id="1259" name="任意多边形 1258"/>
              <p:cNvSpPr/>
              <p:nvPr/>
            </p:nvSpPr>
            <p:spPr bwMode="auto">
              <a:xfrm>
                <a:off x="142" y="0"/>
                <a:ext cx="490" cy="187"/>
              </a:xfrm>
              <a:custGeom>
                <a:gdLst>
                  <a:gd name="T0" fmla="*/ 71 w 97"/>
                  <a:gd name="T1" fmla="*/ 25 h 37"/>
                  <a:gd name="T2" fmla="*/ 91 w 97"/>
                  <a:gd name="T3" fmla="*/ 20 h 37"/>
                  <a:gd name="T4" fmla="*/ 92 w 97"/>
                  <a:gd name="T5" fmla="*/ 17 h 37"/>
                  <a:gd name="T6" fmla="*/ 88 w 97"/>
                  <a:gd name="T7" fmla="*/ 0 h 37"/>
                  <a:gd name="T8" fmla="*/ 25 w 97"/>
                  <a:gd name="T9" fmla="*/ 0 h 37"/>
                  <a:gd name="T10" fmla="*/ 10 w 97"/>
                  <a:gd name="T11" fmla="*/ 22 h 37"/>
                  <a:gd name="T12" fmla="*/ 71 w 97"/>
                  <a:gd name="T13" fmla="*/ 25 h 37"/>
                </a:gdLst>
                <a:cxnLst>
                  <a:cxn ang="0">
                    <a:pos x="T0" y="T1"/>
                  </a:cxn>
                  <a:cxn ang="0">
                    <a:pos x="T2" y="T3"/>
                  </a:cxn>
                  <a:cxn ang="0">
                    <a:pos x="T4" y="T5"/>
                  </a:cxn>
                  <a:cxn ang="0">
                    <a:pos x="T6" y="T7"/>
                  </a:cxn>
                  <a:cxn ang="0">
                    <a:pos x="T8" y="T9"/>
                  </a:cxn>
                  <a:cxn ang="0">
                    <a:pos x="T10" y="T11"/>
                  </a:cxn>
                  <a:cxn ang="0">
                    <a:pos x="T12" y="T13"/>
                  </a:cxn>
                </a:cxnLst>
                <a:rect l="0" t="0" r="r" b="b"/>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0" name="任意多边形 1259"/>
              <p:cNvSpPr>
                <a:spLocks noEditPoints="1"/>
              </p:cNvSpPr>
              <p:nvPr/>
            </p:nvSpPr>
            <p:spPr bwMode="auto">
              <a:xfrm>
                <a:off x="0" y="0"/>
                <a:ext cx="2958" cy="2699"/>
              </a:xfrm>
              <a:custGeom>
                <a:gdLst>
                  <a:gd name="T0" fmla="*/ 504 w 585"/>
                  <a:gd name="T1" fmla="*/ 1 h 534"/>
                  <a:gd name="T2" fmla="*/ 157 w 585"/>
                  <a:gd name="T3" fmla="*/ 0 h 534"/>
                  <a:gd name="T4" fmla="*/ 225 w 585"/>
                  <a:gd name="T5" fmla="*/ 21 h 534"/>
                  <a:gd name="T6" fmla="*/ 174 w 585"/>
                  <a:gd name="T7" fmla="*/ 39 h 534"/>
                  <a:gd name="T8" fmla="*/ 207 w 585"/>
                  <a:gd name="T9" fmla="*/ 71 h 534"/>
                  <a:gd name="T10" fmla="*/ 74 w 585"/>
                  <a:gd name="T11" fmla="*/ 60 h 534"/>
                  <a:gd name="T12" fmla="*/ 26 w 585"/>
                  <a:gd name="T13" fmla="*/ 63 h 534"/>
                  <a:gd name="T14" fmla="*/ 199 w 585"/>
                  <a:gd name="T15" fmla="*/ 487 h 534"/>
                  <a:gd name="T16" fmla="*/ 144 w 585"/>
                  <a:gd name="T17" fmla="*/ 341 h 534"/>
                  <a:gd name="T18" fmla="*/ 105 w 585"/>
                  <a:gd name="T19" fmla="*/ 376 h 534"/>
                  <a:gd name="T20" fmla="*/ 94 w 585"/>
                  <a:gd name="T21" fmla="*/ 435 h 534"/>
                  <a:gd name="T22" fmla="*/ 124 w 585"/>
                  <a:gd name="T23" fmla="*/ 265 h 534"/>
                  <a:gd name="T24" fmla="*/ 153 w 585"/>
                  <a:gd name="T25" fmla="*/ 228 h 534"/>
                  <a:gd name="T26" fmla="*/ 209 w 585"/>
                  <a:gd name="T27" fmla="*/ 237 h 534"/>
                  <a:gd name="T28" fmla="*/ 188 w 585"/>
                  <a:gd name="T29" fmla="*/ 306 h 534"/>
                  <a:gd name="T30" fmla="*/ 192 w 585"/>
                  <a:gd name="T31" fmla="*/ 395 h 534"/>
                  <a:gd name="T32" fmla="*/ 515 w 585"/>
                  <a:gd name="T33" fmla="*/ 483 h 534"/>
                  <a:gd name="T34" fmla="*/ 454 w 585"/>
                  <a:gd name="T35" fmla="*/ 427 h 534"/>
                  <a:gd name="T36" fmla="*/ 425 w 585"/>
                  <a:gd name="T37" fmla="*/ 345 h 534"/>
                  <a:gd name="T38" fmla="*/ 396 w 585"/>
                  <a:gd name="T39" fmla="*/ 270 h 534"/>
                  <a:gd name="T40" fmla="*/ 460 w 585"/>
                  <a:gd name="T41" fmla="*/ 256 h 534"/>
                  <a:gd name="T42" fmla="*/ 407 w 585"/>
                  <a:gd name="T43" fmla="*/ 223 h 534"/>
                  <a:gd name="T44" fmla="*/ 439 w 585"/>
                  <a:gd name="T45" fmla="*/ 226 h 534"/>
                  <a:gd name="T46" fmla="*/ 438 w 585"/>
                  <a:gd name="T47" fmla="*/ 209 h 534"/>
                  <a:gd name="T48" fmla="*/ 376 w 585"/>
                  <a:gd name="T49" fmla="*/ 211 h 534"/>
                  <a:gd name="T50" fmla="*/ 357 w 585"/>
                  <a:gd name="T51" fmla="*/ 343 h 534"/>
                  <a:gd name="T52" fmla="*/ 347 w 585"/>
                  <a:gd name="T53" fmla="*/ 230 h 534"/>
                  <a:gd name="T54" fmla="*/ 331 w 585"/>
                  <a:gd name="T55" fmla="*/ 182 h 534"/>
                  <a:gd name="T56" fmla="*/ 347 w 585"/>
                  <a:gd name="T57" fmla="*/ 136 h 534"/>
                  <a:gd name="T58" fmla="*/ 339 w 585"/>
                  <a:gd name="T59" fmla="*/ 99 h 534"/>
                  <a:gd name="T60" fmla="*/ 331 w 585"/>
                  <a:gd name="T61" fmla="*/ 62 h 534"/>
                  <a:gd name="T62" fmla="*/ 369 w 585"/>
                  <a:gd name="T63" fmla="*/ 103 h 534"/>
                  <a:gd name="T64" fmla="*/ 415 w 585"/>
                  <a:gd name="T65" fmla="*/ 47 h 534"/>
                  <a:gd name="T66" fmla="*/ 409 w 585"/>
                  <a:gd name="T67" fmla="*/ 95 h 534"/>
                  <a:gd name="T68" fmla="*/ 401 w 585"/>
                  <a:gd name="T69" fmla="*/ 130 h 534"/>
                  <a:gd name="T70" fmla="*/ 401 w 585"/>
                  <a:gd name="T71" fmla="*/ 181 h 534"/>
                  <a:gd name="T72" fmla="*/ 558 w 585"/>
                  <a:gd name="T73" fmla="*/ 181 h 534"/>
                  <a:gd name="T74" fmla="*/ 554 w 585"/>
                  <a:gd name="T75" fmla="*/ 76 h 534"/>
                  <a:gd name="T76" fmla="*/ 249 w 585"/>
                  <a:gd name="T77" fmla="*/ 69 h 534"/>
                  <a:gd name="T78" fmla="*/ 293 w 585"/>
                  <a:gd name="T79" fmla="*/ 93 h 534"/>
                  <a:gd name="T80" fmla="*/ 171 w 585"/>
                  <a:gd name="T81" fmla="*/ 195 h 534"/>
                  <a:gd name="T82" fmla="*/ 69 w 585"/>
                  <a:gd name="T83" fmla="*/ 98 h 534"/>
                  <a:gd name="T84" fmla="*/ 191 w 585"/>
                  <a:gd name="T85" fmla="*/ 106 h 534"/>
                  <a:gd name="T86" fmla="*/ 220 w 585"/>
                  <a:gd name="T87" fmla="*/ 105 h 534"/>
                  <a:gd name="T88" fmla="*/ 302 w 585"/>
                  <a:gd name="T89" fmla="*/ 121 h 534"/>
                  <a:gd name="T90" fmla="*/ 276 w 585"/>
                  <a:gd name="T91" fmla="*/ 256 h 534"/>
                  <a:gd name="T92" fmla="*/ 260 w 585"/>
                  <a:gd name="T93" fmla="*/ 137 h 534"/>
                  <a:gd name="T94" fmla="*/ 171 w 585"/>
                  <a:gd name="T95" fmla="*/ 195 h 534"/>
                  <a:gd name="T96" fmla="*/ 223 w 585"/>
                  <a:gd name="T97" fmla="*/ 225 h 534"/>
                  <a:gd name="T98" fmla="*/ 247 w 585"/>
                  <a:gd name="T99" fmla="*/ 158 h 534"/>
                  <a:gd name="T100" fmla="*/ 326 w 585"/>
                  <a:gd name="T101" fmla="*/ 292 h 534"/>
                  <a:gd name="T102" fmla="*/ 215 w 585"/>
                  <a:gd name="T103" fmla="*/ 321 h 534"/>
                  <a:gd name="T104" fmla="*/ 309 w 585"/>
                  <a:gd name="T105" fmla="*/ 277 h 534"/>
                  <a:gd name="T106" fmla="*/ 318 w 585"/>
                  <a:gd name="T107" fmla="*/ 133 h 534"/>
                  <a:gd name="T108" fmla="*/ 313 w 585"/>
                  <a:gd name="T109" fmla="*/ 213 h 534"/>
                  <a:gd name="T110" fmla="*/ 299 w 585"/>
                  <a:gd name="T111" fmla="*/ 144 h 534"/>
                  <a:gd name="T112" fmla="*/ 507 w 585"/>
                  <a:gd name="T113" fmla="*/ 179 h 534"/>
                  <a:gd name="T114" fmla="*/ 461 w 585"/>
                  <a:gd name="T115" fmla="*/ 162 h 5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1" name="任意多边形 1260"/>
              <p:cNvSpPr/>
              <p:nvPr/>
            </p:nvSpPr>
            <p:spPr bwMode="auto">
              <a:xfrm>
                <a:off x="703" y="1269"/>
                <a:ext cx="238" cy="283"/>
              </a:xfrm>
              <a:custGeom>
                <a:gdLst>
                  <a:gd name="T0" fmla="*/ 40 w 47"/>
                  <a:gd name="T1" fmla="*/ 15 h 56"/>
                  <a:gd name="T2" fmla="*/ 27 w 47"/>
                  <a:gd name="T3" fmla="*/ 56 h 56"/>
                  <a:gd name="T4" fmla="*/ 40 w 47"/>
                  <a:gd name="T5" fmla="*/ 15 h 56"/>
                </a:gdLst>
                <a:cxnLst>
                  <a:cxn ang="0">
                    <a:pos x="T0" y="T1"/>
                  </a:cxn>
                  <a:cxn ang="0">
                    <a:pos x="T2" y="T3"/>
                  </a:cxn>
                  <a:cxn ang="0">
                    <a:pos x="T4" y="T5"/>
                  </a:cxn>
                </a:cxnLst>
                <a:rect l="0" t="0" r="r" b="b"/>
                <a:pathLst>
                  <a:path w="47" h="56">
                    <a:moveTo>
                      <a:pt x="40" y="15"/>
                    </a:moveTo>
                    <a:cubicBezTo>
                      <a:pt x="37" y="0"/>
                      <a:pt x="0" y="23"/>
                      <a:pt x="27" y="56"/>
                    </a:cubicBezTo>
                    <a:cubicBezTo>
                      <a:pt x="27" y="56"/>
                      <a:pt x="47" y="49"/>
                      <a:pt x="40" y="15"/>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2" name="任意多边形 1261"/>
              <p:cNvSpPr/>
              <p:nvPr/>
            </p:nvSpPr>
            <p:spPr bwMode="auto">
              <a:xfrm>
                <a:off x="485" y="1385"/>
                <a:ext cx="208" cy="379"/>
              </a:xfrm>
              <a:custGeom>
                <a:gdLst>
                  <a:gd name="T0" fmla="*/ 19 w 41"/>
                  <a:gd name="T1" fmla="*/ 27 h 75"/>
                  <a:gd name="T2" fmla="*/ 12 w 41"/>
                  <a:gd name="T3" fmla="*/ 69 h 75"/>
                  <a:gd name="T4" fmla="*/ 40 w 41"/>
                  <a:gd name="T5" fmla="*/ 45 h 75"/>
                  <a:gd name="T6" fmla="*/ 37 w 41"/>
                  <a:gd name="T7" fmla="*/ 24 h 75"/>
                  <a:gd name="T8" fmla="*/ 19 w 41"/>
                  <a:gd name="T9" fmla="*/ 27 h 75"/>
                </a:gdLst>
                <a:cxnLst>
                  <a:cxn ang="0">
                    <a:pos x="T0" y="T1"/>
                  </a:cxn>
                  <a:cxn ang="0">
                    <a:pos x="T2" y="T3"/>
                  </a:cxn>
                  <a:cxn ang="0">
                    <a:pos x="T4" y="T5"/>
                  </a:cxn>
                  <a:cxn ang="0">
                    <a:pos x="T6" y="T7"/>
                  </a:cxn>
                  <a:cxn ang="0">
                    <a:pos x="T8" y="T9"/>
                  </a:cxn>
                </a:cxnLst>
                <a:rect l="0" t="0" r="r" b="b"/>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3" name="任意多边形 1262"/>
              <p:cNvSpPr/>
              <p:nvPr/>
            </p:nvSpPr>
            <p:spPr bwMode="auto">
              <a:xfrm>
                <a:off x="354" y="627"/>
                <a:ext cx="683" cy="318"/>
              </a:xfrm>
              <a:custGeom>
                <a:gdLst>
                  <a:gd name="T0" fmla="*/ 112 w 135"/>
                  <a:gd name="T1" fmla="*/ 4 h 63"/>
                  <a:gd name="T2" fmla="*/ 24 w 135"/>
                  <a:gd name="T3" fmla="*/ 4 h 63"/>
                  <a:gd name="T4" fmla="*/ 2 w 135"/>
                  <a:gd name="T5" fmla="*/ 25 h 63"/>
                  <a:gd name="T6" fmla="*/ 60 w 135"/>
                  <a:gd name="T7" fmla="*/ 58 h 63"/>
                  <a:gd name="T8" fmla="*/ 96 w 135"/>
                  <a:gd name="T9" fmla="*/ 54 h 63"/>
                  <a:gd name="T10" fmla="*/ 113 w 135"/>
                  <a:gd name="T11" fmla="*/ 53 h 63"/>
                  <a:gd name="T12" fmla="*/ 112 w 135"/>
                  <a:gd name="T13" fmla="*/ 4 h 63"/>
                </a:gdLst>
                <a:cxnLst>
                  <a:cxn ang="0">
                    <a:pos x="T0" y="T1"/>
                  </a:cxn>
                  <a:cxn ang="0">
                    <a:pos x="T2" y="T3"/>
                  </a:cxn>
                  <a:cxn ang="0">
                    <a:pos x="T4" y="T5"/>
                  </a:cxn>
                  <a:cxn ang="0">
                    <a:pos x="T6" y="T7"/>
                  </a:cxn>
                  <a:cxn ang="0">
                    <a:pos x="T8" y="T9"/>
                  </a:cxn>
                  <a:cxn ang="0">
                    <a:pos x="T10" y="T11"/>
                  </a:cxn>
                  <a:cxn ang="0">
                    <a:pos x="T12" y="T13"/>
                  </a:cxn>
                </a:cxnLst>
                <a:rect l="0" t="0" r="r" b="b"/>
                <a:pathLst>
                  <a:path w="135" h="62">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4" name="任意多边形 1263"/>
              <p:cNvSpPr/>
              <p:nvPr/>
            </p:nvSpPr>
            <p:spPr bwMode="auto">
              <a:xfrm>
                <a:off x="1128" y="1527"/>
                <a:ext cx="490" cy="515"/>
              </a:xfrm>
              <a:custGeom>
                <a:gdLst>
                  <a:gd name="T0" fmla="*/ 67 w 97"/>
                  <a:gd name="T1" fmla="*/ 5 h 102"/>
                  <a:gd name="T2" fmla="*/ 31 w 97"/>
                  <a:gd name="T3" fmla="*/ 5 h 102"/>
                  <a:gd name="T4" fmla="*/ 12 w 97"/>
                  <a:gd name="T5" fmla="*/ 57 h 102"/>
                  <a:gd name="T6" fmla="*/ 79 w 97"/>
                  <a:gd name="T7" fmla="*/ 62 h 102"/>
                  <a:gd name="T8" fmla="*/ 67 w 97"/>
                  <a:gd name="T9" fmla="*/ 5 h 102"/>
                </a:gdLst>
                <a:cxnLst>
                  <a:cxn ang="0">
                    <a:pos x="T0" y="T1"/>
                  </a:cxn>
                  <a:cxn ang="0">
                    <a:pos x="T2" y="T3"/>
                  </a:cxn>
                  <a:cxn ang="0">
                    <a:pos x="T4" y="T5"/>
                  </a:cxn>
                  <a:cxn ang="0">
                    <a:pos x="T6" y="T7"/>
                  </a:cxn>
                  <a:cxn ang="0">
                    <a:pos x="T8" y="T9"/>
                  </a:cxn>
                </a:cxnLst>
                <a:rect l="0" t="0" r="r" b="b"/>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5" name="任意多边形 1264"/>
              <p:cNvSpPr/>
              <p:nvPr/>
            </p:nvSpPr>
            <p:spPr bwMode="auto">
              <a:xfrm>
                <a:off x="2255" y="1006"/>
                <a:ext cx="501" cy="96"/>
              </a:xfrm>
              <a:custGeom>
                <a:gdLst>
                  <a:gd name="T0" fmla="*/ 15 w 99"/>
                  <a:gd name="T1" fmla="*/ 0 h 19"/>
                  <a:gd name="T2" fmla="*/ 40 w 99"/>
                  <a:gd name="T3" fmla="*/ 15 h 19"/>
                  <a:gd name="T4" fmla="*/ 15 w 99"/>
                  <a:gd name="T5" fmla="*/ 0 h 19"/>
                </a:gdLst>
                <a:cxnLst>
                  <a:cxn ang="0">
                    <a:pos x="T0" y="T1"/>
                  </a:cxn>
                  <a:cxn ang="0">
                    <a:pos x="T2" y="T3"/>
                  </a:cxn>
                  <a:cxn ang="0">
                    <a:pos x="T4" y="T5"/>
                  </a:cxn>
                </a:cxnLst>
                <a:rect l="0" t="0" r="r" b="b"/>
                <a:pathLst>
                  <a:path w="99" h="19">
                    <a:moveTo>
                      <a:pt x="15" y="0"/>
                    </a:moveTo>
                    <a:cubicBezTo>
                      <a:pt x="0" y="0"/>
                      <a:pt x="19" y="19"/>
                      <a:pt x="40" y="15"/>
                    </a:cubicBezTo>
                    <a:cubicBezTo>
                      <a:pt x="99" y="1"/>
                      <a:pt x="15" y="0"/>
                      <a:pt x="15" y="0"/>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6" name="任意多边形 1265"/>
              <p:cNvSpPr/>
              <p:nvPr/>
            </p:nvSpPr>
            <p:spPr bwMode="auto">
              <a:xfrm>
                <a:off x="2422" y="986"/>
                <a:ext cx="385" cy="237"/>
              </a:xfrm>
              <a:custGeom>
                <a:gdLst>
                  <a:gd name="T0" fmla="*/ 21 w 76"/>
                  <a:gd name="T1" fmla="*/ 37 h 47"/>
                  <a:gd name="T2" fmla="*/ 70 w 76"/>
                  <a:gd name="T3" fmla="*/ 17 h 47"/>
                  <a:gd name="T4" fmla="*/ 48 w 76"/>
                  <a:gd name="T5" fmla="*/ 3 h 47"/>
                  <a:gd name="T6" fmla="*/ 19 w 76"/>
                  <a:gd name="T7" fmla="*/ 32 h 47"/>
                  <a:gd name="T8" fmla="*/ 21 w 76"/>
                  <a:gd name="T9" fmla="*/ 37 h 47"/>
                </a:gdLst>
                <a:cxnLst>
                  <a:cxn ang="0">
                    <a:pos x="T0" y="T1"/>
                  </a:cxn>
                  <a:cxn ang="0">
                    <a:pos x="T2" y="T3"/>
                  </a:cxn>
                  <a:cxn ang="0">
                    <a:pos x="T4" y="T5"/>
                  </a:cxn>
                  <a:cxn ang="0">
                    <a:pos x="T6" y="T7"/>
                  </a:cxn>
                  <a:cxn ang="0">
                    <a:pos x="T8" y="T9"/>
                  </a:cxn>
                </a:cxnLst>
                <a:rect l="0" t="0" r="r" b="b"/>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7" name="任意多边形 1266"/>
              <p:cNvSpPr/>
              <p:nvPr/>
            </p:nvSpPr>
            <p:spPr bwMode="auto">
              <a:xfrm>
                <a:off x="2407" y="1183"/>
                <a:ext cx="415" cy="187"/>
              </a:xfrm>
              <a:custGeom>
                <a:gdLst>
                  <a:gd name="T0" fmla="*/ 72 w 82"/>
                  <a:gd name="T1" fmla="*/ 6 h 37"/>
                  <a:gd name="T2" fmla="*/ 24 w 82"/>
                  <a:gd name="T3" fmla="*/ 17 h 37"/>
                  <a:gd name="T4" fmla="*/ 17 w 82"/>
                  <a:gd name="T5" fmla="*/ 26 h 37"/>
                  <a:gd name="T6" fmla="*/ 76 w 82"/>
                  <a:gd name="T7" fmla="*/ 23 h 37"/>
                  <a:gd name="T8" fmla="*/ 82 w 82"/>
                  <a:gd name="T9" fmla="*/ 20 h 37"/>
                  <a:gd name="T10" fmla="*/ 82 w 82"/>
                  <a:gd name="T11" fmla="*/ 0 h 37"/>
                  <a:gd name="T12" fmla="*/ 72 w 82"/>
                  <a:gd name="T13" fmla="*/ 6 h 37"/>
                </a:gdLst>
                <a:cxnLst>
                  <a:cxn ang="0">
                    <a:pos x="T0" y="T1"/>
                  </a:cxn>
                  <a:cxn ang="0">
                    <a:pos x="T2" y="T3"/>
                  </a:cxn>
                  <a:cxn ang="0">
                    <a:pos x="T4" y="T5"/>
                  </a:cxn>
                  <a:cxn ang="0">
                    <a:pos x="T6" y="T7"/>
                  </a:cxn>
                  <a:cxn ang="0">
                    <a:pos x="T8" y="T9"/>
                  </a:cxn>
                  <a:cxn ang="0">
                    <a:pos x="T10" y="T11"/>
                  </a:cxn>
                  <a:cxn ang="0">
                    <a:pos x="T12" y="T13"/>
                  </a:cxn>
                </a:cxnLst>
                <a:rect l="0" t="0" r="r" b="b"/>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8" name="任意多边形 1267"/>
              <p:cNvSpPr/>
              <p:nvPr/>
            </p:nvSpPr>
            <p:spPr bwMode="auto">
              <a:xfrm>
                <a:off x="2083" y="1360"/>
                <a:ext cx="698" cy="167"/>
              </a:xfrm>
              <a:custGeom>
                <a:gdLst>
                  <a:gd name="T0" fmla="*/ 21 w 138"/>
                  <a:gd name="T1" fmla="*/ 1 h 33"/>
                  <a:gd name="T2" fmla="*/ 8 w 138"/>
                  <a:gd name="T3" fmla="*/ 14 h 33"/>
                  <a:gd name="T4" fmla="*/ 57 w 138"/>
                  <a:gd name="T5" fmla="*/ 22 h 33"/>
                  <a:gd name="T6" fmla="*/ 117 w 138"/>
                  <a:gd name="T7" fmla="*/ 23 h 33"/>
                  <a:gd name="T8" fmla="*/ 114 w 138"/>
                  <a:gd name="T9" fmla="*/ 8 h 33"/>
                  <a:gd name="T10" fmla="*/ 82 w 138"/>
                  <a:gd name="T11" fmla="*/ 3 h 33"/>
                  <a:gd name="T12" fmla="*/ 21 w 138"/>
                  <a:gd name="T13" fmla="*/ 1 h 33"/>
                </a:gdLst>
                <a:cxnLst>
                  <a:cxn ang="0">
                    <a:pos x="T0" y="T1"/>
                  </a:cxn>
                  <a:cxn ang="0">
                    <a:pos x="T2" y="T3"/>
                  </a:cxn>
                  <a:cxn ang="0">
                    <a:pos x="T4" y="T5"/>
                  </a:cxn>
                  <a:cxn ang="0">
                    <a:pos x="T6" y="T7"/>
                  </a:cxn>
                  <a:cxn ang="0">
                    <a:pos x="T8" y="T9"/>
                  </a:cxn>
                  <a:cxn ang="0">
                    <a:pos x="T10" y="T11"/>
                  </a:cxn>
                  <a:cxn ang="0">
                    <a:pos x="T12" y="T13"/>
                  </a:cxn>
                </a:cxnLst>
                <a:rect l="0" t="0" r="r" b="b"/>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9" name="任意多边形 1268"/>
              <p:cNvSpPr/>
              <p:nvPr/>
            </p:nvSpPr>
            <p:spPr bwMode="auto">
              <a:xfrm>
                <a:off x="2159" y="1522"/>
                <a:ext cx="567" cy="146"/>
              </a:xfrm>
              <a:custGeom>
                <a:gdLst>
                  <a:gd name="T0" fmla="*/ 98 w 112"/>
                  <a:gd name="T1" fmla="*/ 19 h 29"/>
                  <a:gd name="T2" fmla="*/ 103 w 112"/>
                  <a:gd name="T3" fmla="*/ 4 h 29"/>
                  <a:gd name="T4" fmla="*/ 74 w 112"/>
                  <a:gd name="T5" fmla="*/ 10 h 29"/>
                  <a:gd name="T6" fmla="*/ 36 w 112"/>
                  <a:gd name="T7" fmla="*/ 6 h 29"/>
                  <a:gd name="T8" fmla="*/ 2 w 112"/>
                  <a:gd name="T9" fmla="*/ 4 h 29"/>
                  <a:gd name="T10" fmla="*/ 98 w 112"/>
                  <a:gd name="T11" fmla="*/ 19 h 29"/>
                </a:gdLst>
                <a:cxnLst>
                  <a:cxn ang="0">
                    <a:pos x="T0" y="T1"/>
                  </a:cxn>
                  <a:cxn ang="0">
                    <a:pos x="T2" y="T3"/>
                  </a:cxn>
                  <a:cxn ang="0">
                    <a:pos x="T4" y="T5"/>
                  </a:cxn>
                  <a:cxn ang="0">
                    <a:pos x="T6" y="T7"/>
                  </a:cxn>
                  <a:cxn ang="0">
                    <a:pos x="T8" y="T9"/>
                  </a:cxn>
                  <a:cxn ang="0">
                    <a:pos x="T10" y="T11"/>
                  </a:cxn>
                </a:cxnLst>
                <a:rect l="0" t="0" r="r" b="b"/>
                <a:pathLst>
                  <a:path w="112" h="28">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70" name="任意多边形 1269"/>
              <p:cNvSpPr/>
              <p:nvPr/>
            </p:nvSpPr>
            <p:spPr bwMode="auto">
              <a:xfrm>
                <a:off x="2124" y="1638"/>
                <a:ext cx="581" cy="480"/>
              </a:xfrm>
              <a:custGeom>
                <a:gdLst>
                  <a:gd name="T0" fmla="*/ 3 w 115"/>
                  <a:gd name="T1" fmla="*/ 53 h 95"/>
                  <a:gd name="T2" fmla="*/ 26 w 115"/>
                  <a:gd name="T3" fmla="*/ 54 h 95"/>
                  <a:gd name="T4" fmla="*/ 50 w 115"/>
                  <a:gd name="T5" fmla="*/ 77 h 95"/>
                  <a:gd name="T6" fmla="*/ 59 w 115"/>
                  <a:gd name="T7" fmla="*/ 84 h 95"/>
                  <a:gd name="T8" fmla="*/ 81 w 115"/>
                  <a:gd name="T9" fmla="*/ 52 h 95"/>
                  <a:gd name="T10" fmla="*/ 111 w 115"/>
                  <a:gd name="T11" fmla="*/ 52 h 95"/>
                  <a:gd name="T12" fmla="*/ 79 w 115"/>
                  <a:gd name="T13" fmla="*/ 27 h 95"/>
                  <a:gd name="T14" fmla="*/ 37 w 115"/>
                  <a:gd name="T15" fmla="*/ 16 h 95"/>
                  <a:gd name="T16" fmla="*/ 12 w 115"/>
                  <a:gd name="T17" fmla="*/ 41 h 95"/>
                  <a:gd name="T18" fmla="*/ 3 w 115"/>
                  <a:gd name="T19" fmla="*/ 53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71" name="任意多边形 1270"/>
              <p:cNvSpPr/>
              <p:nvPr/>
            </p:nvSpPr>
            <p:spPr bwMode="auto">
              <a:xfrm>
                <a:off x="2503" y="1446"/>
                <a:ext cx="329" cy="854"/>
              </a:xfrm>
              <a:custGeom>
                <a:gdLst>
                  <a:gd name="T0" fmla="*/ 51 w 65"/>
                  <a:gd name="T1" fmla="*/ 40 h 169"/>
                  <a:gd name="T2" fmla="*/ 22 w 65"/>
                  <a:gd name="T3" fmla="*/ 49 h 169"/>
                  <a:gd name="T4" fmla="*/ 22 w 65"/>
                  <a:gd name="T5" fmla="*/ 59 h 169"/>
                  <a:gd name="T6" fmla="*/ 50 w 65"/>
                  <a:gd name="T7" fmla="*/ 90 h 169"/>
                  <a:gd name="T8" fmla="*/ 34 w 65"/>
                  <a:gd name="T9" fmla="*/ 118 h 169"/>
                  <a:gd name="T10" fmla="*/ 0 w 65"/>
                  <a:gd name="T11" fmla="*/ 148 h 169"/>
                  <a:gd name="T12" fmla="*/ 17 w 65"/>
                  <a:gd name="T13" fmla="*/ 155 h 169"/>
                  <a:gd name="T14" fmla="*/ 47 w 65"/>
                  <a:gd name="T15" fmla="*/ 166 h 169"/>
                  <a:gd name="T16" fmla="*/ 63 w 65"/>
                  <a:gd name="T17" fmla="*/ 162 h 169"/>
                  <a:gd name="T18" fmla="*/ 65 w 65"/>
                  <a:gd name="T19" fmla="*/ 0 h 169"/>
                  <a:gd name="T20" fmla="*/ 51 w 65"/>
                  <a:gd name="T21" fmla="*/ 40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grpSp>
      </p:grpSp>
      <p:sp>
        <p:nvSpPr>
          <p:cNvPr id="1272" name="标题 1271"/>
          <p:cNvSpPr>
            <a:spLocks noGrp="1" noRot="1" noChangeArrowheads="1"/>
          </p:cNvSpPr>
          <p:nvPr>
            <p:ph type="title"/>
          </p:nvPr>
        </p:nvSpPr>
        <p:spPr bwMode="auto">
          <a:xfrm>
            <a:off x="298450" y="228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273" name="文本占位符 1272"/>
          <p:cNvSpPr>
            <a:spLocks noGrp="1" noRot="1" noChangeArrowheads="1"/>
          </p:cNvSpPr>
          <p:nvPr>
            <p:ph type="body" idx="1"/>
          </p:nvPr>
        </p:nvSpPr>
        <p:spPr bwMode="auto">
          <a:xfrm>
            <a:off x="609600" y="1600200"/>
            <a:ext cx="81534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274" name="日期占位符 1273"/>
          <p:cNvSpPr>
            <a:spLocks noGrp="1" noChangeArrowheads="1"/>
          </p:cNvSpPr>
          <p:nvPr>
            <p:ph type="dt" sz="half" idx="2"/>
          </p:nvPr>
        </p:nvSpPr>
        <p:spPr bwMode="auto">
          <a:xfrm>
            <a:off x="298450" y="6245225"/>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ea typeface="黑体" pitchFamily="49" charset="-122"/>
              </a:defRPr>
            </a:lvl1pPr>
          </a:lstStyle>
          <a:p>
            <a:pPr eaLnBrk="1" hangingPunct="1">
              <a:buSzTx/>
              <a:buFont typeface="Arial"/>
              <a:buNone/>
            </a:pPr>
            <a:endParaRPr lang="en-US" altLang="en-US" smtClean="0">
              <a:solidFill>
                <a:srgbClr val="000000"/>
              </a:solidFill>
              <a:latin typeface="Arial"/>
            </a:endParaRPr>
          </a:p>
        </p:txBody>
      </p:sp>
      <p:sp>
        <p:nvSpPr>
          <p:cNvPr id="1275" name="页脚占位符 1274"/>
          <p:cNvSpPr>
            <a:spLocks noGrp="1" noChangeArrowheads="1"/>
          </p:cNvSpPr>
          <p:nvPr>
            <p:ph type="ftr" sz="quarter" idx="3"/>
          </p:nvPr>
        </p:nvSpPr>
        <p:spPr bwMode="auto">
          <a:xfrm>
            <a:off x="3121025"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buSzTx/>
              <a:buFont typeface="Arial"/>
              <a:buNone/>
            </a:pPr>
            <a:endParaRPr lang="en-US" altLang="en-US" smtClean="0">
              <a:solidFill>
                <a:srgbClr val="000000"/>
              </a:solidFill>
              <a:latin typeface="Arial"/>
              <a:ea typeface="宋体" panose="02010600030101010101" pitchFamily="2" charset="-122"/>
            </a:endParaRPr>
          </a:p>
        </p:txBody>
      </p:sp>
      <p:sp>
        <p:nvSpPr>
          <p:cNvPr id="1276" name="灯片编号占位符 1275"/>
          <p:cNvSpPr>
            <a:spLocks noGrp="1" noChangeArrowheads="1"/>
          </p:cNvSpPr>
          <p:nvPr>
            <p:ph type="sldNum" sz="quarter" idx="4"/>
          </p:nvPr>
        </p:nvSpPr>
        <p:spPr bwMode="auto">
          <a:xfrm>
            <a:off x="6550025" y="6245225"/>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buSzTx/>
              <a:buFont typeface="Arial"/>
              <a:buNone/>
            </a:pPr>
            <a:fld id="{9651AB51-A2C7-4281-BCDD-6B4A751F4603}" type="slidenum">
              <a:rPr lang="en-US" altLang="en-US" smtClean="0">
                <a:solidFill>
                  <a:srgbClr val="000000"/>
                </a:solidFill>
                <a:latin typeface="Arial"/>
                <a:ea typeface="宋体" panose="02010600030101010101" pitchFamily="2" charset="-122"/>
              </a:rPr>
              <a:pPr eaLnBrk="1" hangingPunct="1">
                <a:buSzTx/>
                <a:buFont typeface="Arial"/>
                <a:buNone/>
              </a:pPr>
              <a:t>‹#›</a:t>
            </a:fld>
            <a:endParaRPr lang="en-US" altLang="en-US" smtClean="0">
              <a:solidFill>
                <a:srgbClr val="000000"/>
              </a:solidFill>
              <a:latin typeface="Arial"/>
            </a:endParaRPr>
          </a:p>
        </p:txBody>
      </p:sp>
      <p:pic>
        <p:nvPicPr>
          <p:cNvPr id="1277" name="图片 1276" descr="2013060116152389"/>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0" y="0"/>
            <a:ext cx="9178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310" name="图片 1073743875" descr="学科网 zxxk.com" title=""/>
          <p:cNvPicPr>
            <a:picLocks noChangeAspect="1"/>
          </p:cNvPicPr>
          <p:nvPr/>
        </p:nvPicPr>
        <p:blipFill>
          <a:blip r:embed="rId14" r:link="rId13"/>
          <a:stretch>
            <a:fillRect/>
          </a:stretch>
        </p:blipFill>
        <p:spPr>
          <a:xfrm>
            <a:off x="838200" y="365125"/>
            <a:ext cx="9525" cy="9525"/>
          </a:xfrm>
          <a:prstGeom prst="rect">
            <a:avLst/>
          </a:prstGeom>
          <a:noFill/>
          <a:ln>
            <a:noFill/>
            <a:miter lim="800000"/>
          </a:ln>
        </p:spPr>
      </p:pic>
    </p:spTree>
    <p:extLst>
      <p:ext uri="{BB962C8B-B14F-4D97-AF65-F5344CB8AC3E}">
        <p14:creationId xmlns:p14="http://schemas.microsoft.com/office/powerpoint/2010/main" val="258356582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p:blinds dir="vert"/>
  </p:transition>
  <p:timing/>
  <p:txStyles>
    <p:titleStyle>
      <a:lvl1pPr algn="ctr" rtl="0" eaLnBrk="0" fontAlgn="base" hangingPunct="0">
        <a:spcBef>
          <a:spcPct val="0"/>
        </a:spcBef>
        <a:spcAft>
          <a:spcPct val="0"/>
        </a:spcAft>
        <a:buSzTx/>
        <a:defRPr sz="4400" kern="1200">
          <a:solidFill>
            <a:srgbClr val="E40000"/>
          </a:solidFill>
          <a:latin typeface="Arial" panose="020b0604020202020204" pitchFamily="34" charset="0"/>
          <a:ea typeface="宋体" panose="02010600030101010101" pitchFamily="2" charset="-122"/>
          <a:cs typeface="+mj-cs"/>
        </a:defRPr>
      </a:lvl1pPr>
      <a:lvl2pPr algn="ctr" rtl="0" eaLnBrk="0" fontAlgn="base" hangingPunct="0">
        <a:spcBef>
          <a:spcPct val="0"/>
        </a:spcBef>
        <a:spcAft>
          <a:spcPct val="0"/>
        </a:spcAft>
        <a:buSzTx/>
        <a:defRPr sz="4400">
          <a:solidFill>
            <a:srgbClr val="E40000"/>
          </a:solidFill>
          <a:latin typeface="Arial"/>
          <a:ea typeface="宋体" panose="02010600030101010101" pitchFamily="2" charset="-122"/>
        </a:defRPr>
      </a:lvl2pPr>
      <a:lvl3pPr algn="ctr" rtl="0" eaLnBrk="0" fontAlgn="base" hangingPunct="0">
        <a:spcBef>
          <a:spcPct val="0"/>
        </a:spcBef>
        <a:spcAft>
          <a:spcPct val="0"/>
        </a:spcAft>
        <a:buSzTx/>
        <a:defRPr sz="4400">
          <a:solidFill>
            <a:srgbClr val="E40000"/>
          </a:solidFill>
          <a:latin typeface="Arial"/>
          <a:ea typeface="宋体" panose="02010600030101010101" pitchFamily="2" charset="-122"/>
        </a:defRPr>
      </a:lvl3pPr>
      <a:lvl4pPr algn="ctr" rtl="0" eaLnBrk="0" fontAlgn="base" hangingPunct="0">
        <a:spcBef>
          <a:spcPct val="0"/>
        </a:spcBef>
        <a:spcAft>
          <a:spcPct val="0"/>
        </a:spcAft>
        <a:buSzTx/>
        <a:defRPr sz="4400">
          <a:solidFill>
            <a:srgbClr val="E40000"/>
          </a:solidFill>
          <a:latin typeface="Arial"/>
          <a:ea typeface="宋体" panose="02010600030101010101" pitchFamily="2" charset="-122"/>
        </a:defRPr>
      </a:lvl4pPr>
      <a:lvl5pPr algn="ctr" rtl="0" eaLnBrk="0" fontAlgn="base" hangingPunct="0">
        <a:spcBef>
          <a:spcPct val="0"/>
        </a:spcBef>
        <a:spcAft>
          <a:spcPct val="0"/>
        </a:spcAft>
        <a:buSzTx/>
        <a:defRPr sz="4400">
          <a:solidFill>
            <a:srgbClr val="E40000"/>
          </a:solidFill>
          <a:latin typeface="Arial"/>
          <a:ea typeface="宋体" panose="02010600030101010101" pitchFamily="2" charset="-122"/>
        </a:defRPr>
      </a:lvl5pPr>
      <a:lvl6pPr marL="457200" algn="ctr" rtl="0" eaLnBrk="0" fontAlgn="base" hangingPunct="0">
        <a:spcBef>
          <a:spcPct val="0"/>
        </a:spcBef>
        <a:spcAft>
          <a:spcPct val="0"/>
        </a:spcAft>
        <a:buSzTx/>
        <a:defRPr sz="4400">
          <a:solidFill>
            <a:srgbClr val="E40000"/>
          </a:solidFill>
          <a:latin typeface="Arial"/>
          <a:ea typeface="宋体" panose="02010600030101010101" pitchFamily="2" charset="-122"/>
        </a:defRPr>
      </a:lvl6pPr>
      <a:lvl7pPr marL="914400" algn="ctr" rtl="0" eaLnBrk="0" fontAlgn="base" hangingPunct="0">
        <a:spcBef>
          <a:spcPct val="0"/>
        </a:spcBef>
        <a:spcAft>
          <a:spcPct val="0"/>
        </a:spcAft>
        <a:buSzTx/>
        <a:defRPr sz="4400">
          <a:solidFill>
            <a:srgbClr val="E40000"/>
          </a:solidFill>
          <a:latin typeface="Arial"/>
          <a:ea typeface="宋体" panose="02010600030101010101" pitchFamily="2" charset="-122"/>
        </a:defRPr>
      </a:lvl7pPr>
      <a:lvl8pPr marL="1371600" algn="ctr" rtl="0" eaLnBrk="0" fontAlgn="base" hangingPunct="0">
        <a:spcBef>
          <a:spcPct val="0"/>
        </a:spcBef>
        <a:spcAft>
          <a:spcPct val="0"/>
        </a:spcAft>
        <a:buSzTx/>
        <a:defRPr sz="4400">
          <a:solidFill>
            <a:srgbClr val="E40000"/>
          </a:solidFill>
          <a:latin typeface="Arial"/>
          <a:ea typeface="宋体" panose="02010600030101010101" pitchFamily="2" charset="-122"/>
        </a:defRPr>
      </a:lvl8pPr>
      <a:lvl9pPr marL="1828800" algn="ctr" rtl="0" eaLnBrk="0" fontAlgn="base" hangingPunct="0">
        <a:spcBef>
          <a:spcPct val="0"/>
        </a:spcBef>
        <a:spcAft>
          <a:spcPct val="0"/>
        </a:spcAft>
        <a:buSzTx/>
        <a:defRPr sz="4400">
          <a:solidFill>
            <a:srgbClr val="E40000"/>
          </a:solidFill>
          <a:latin typeface="Arial"/>
          <a:ea typeface="宋体" panose="02010600030101010101" pitchFamily="2" charset="-122"/>
        </a:defRPr>
      </a:lvl9pPr>
    </p:titleStyle>
    <p:bodyStyle>
      <a:lvl1pPr marL="342900" indent="-342900" algn="l" rtl="0" eaLnBrk="0" fontAlgn="base" hangingPunct="0">
        <a:spcBef>
          <a:spcPct val="20000"/>
        </a:spcBef>
        <a:spcAft>
          <a:spcPct val="0"/>
        </a:spcAft>
        <a:buClr>
          <a:srgbClr val="0066CC"/>
        </a:buClr>
        <a:buSzTx/>
        <a:buFont typeface="Wingdings" pitchFamily="2" charset="2"/>
        <a:buChar char="§"/>
        <a:defRPr sz="3200" kern="1200">
          <a:solidFill>
            <a:srgbClr val="000000"/>
          </a:solidFill>
          <a:latin typeface="+mn-lt"/>
          <a:ea typeface="+mn-ea"/>
          <a:cs typeface="+mn-cs"/>
        </a:defRPr>
      </a:lvl1pPr>
      <a:lvl2pPr marL="742950" lvl="1" indent="-285750" algn="l" rtl="0" eaLnBrk="0" fontAlgn="base" hangingPunct="0">
        <a:spcBef>
          <a:spcPct val="20000"/>
        </a:spcBef>
        <a:spcAft>
          <a:spcPct val="0"/>
        </a:spcAft>
        <a:buClr>
          <a:srgbClr val="0066CC"/>
        </a:buClr>
        <a:buSzPct val="85000"/>
        <a:buFont typeface="Wingdings" pitchFamily="2" charset="2"/>
        <a:buChar char="Ø"/>
        <a:defRPr sz="2800" kern="1200">
          <a:solidFill>
            <a:srgbClr val="000000"/>
          </a:solidFill>
          <a:latin typeface="+mn-lt"/>
          <a:ea typeface="+mn-ea"/>
          <a:cs typeface="+mn-cs"/>
        </a:defRPr>
      </a:lvl2pPr>
      <a:lvl3pPr marL="1143000" lvl="2" indent="-228600" algn="l" rtl="0" eaLnBrk="0" fontAlgn="base" hangingPunct="0">
        <a:spcBef>
          <a:spcPct val="20000"/>
        </a:spcBef>
        <a:spcAft>
          <a:spcPct val="0"/>
        </a:spcAft>
        <a:buClr>
          <a:srgbClr val="0066CC"/>
        </a:buClr>
        <a:buSzPct val="95000"/>
        <a:buFont typeface="Wingdings" pitchFamily="2" charset="2"/>
        <a:buChar char="¡"/>
        <a:defRPr sz="2400" kern="1200">
          <a:solidFill>
            <a:srgbClr val="000000"/>
          </a:solidFill>
          <a:latin typeface="+mn-lt"/>
          <a:ea typeface="+mn-ea"/>
          <a:cs typeface="+mn-cs"/>
        </a:defRPr>
      </a:lvl3pPr>
      <a:lvl4pPr marL="1600200" lvl="3" indent="-228600" algn="l" rtl="0" eaLnBrk="0" fontAlgn="base" hangingPunct="0">
        <a:spcBef>
          <a:spcPct val="20000"/>
        </a:spcBef>
        <a:spcAft>
          <a:spcPct val="0"/>
        </a:spcAft>
        <a:buClr>
          <a:srgbClr val="E40000"/>
        </a:buClr>
        <a:buSzPct val="90000"/>
        <a:buFont typeface="Wingdings" pitchFamily="2" charset="2"/>
        <a:buChar char="Ø"/>
        <a:defRPr sz="2000" kern="1200">
          <a:solidFill>
            <a:srgbClr val="000000"/>
          </a:solidFill>
          <a:latin typeface="+mn-lt"/>
          <a:ea typeface="+mn-ea"/>
          <a:cs typeface="+mn-cs"/>
        </a:defRPr>
      </a:lvl4pPr>
      <a:lvl5pPr marL="2057400" lvl="4" indent="-228600" algn="l" rtl="0" eaLnBrk="0" fontAlgn="base" hangingPunct="0">
        <a:spcBef>
          <a:spcPct val="20000"/>
        </a:spcBef>
        <a:spcAft>
          <a:spcPct val="0"/>
        </a:spcAft>
        <a:buClr>
          <a:srgbClr val="E40000"/>
        </a:buClr>
        <a:buSzTx/>
        <a:buFont typeface="Wingdings 2" pitchFamily="18" charset="2"/>
        <a:buChar char="¡"/>
        <a:defRPr sz="2000" kern="1200">
          <a:solidFill>
            <a:srgbClr val="000000"/>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tx2"/>
        </a:buClr>
        <a:buFont typeface="Wingdings 2" panose="05020102010507070707" pitchFamily="2" charset="2"/>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tx2"/>
        </a:buClr>
        <a:buFont typeface="Wingdings 2" panose="05020102010507070707" pitchFamily="2" charset="2"/>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tx2"/>
        </a:buClr>
        <a:buFont typeface="Wingdings 2" panose="05020102010507070707" pitchFamily="2" charset="2"/>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tx2"/>
        </a:buClr>
        <a:buFont typeface="Wingdings 2" panose="05020102010507070707" pitchFamily="2" charset="2"/>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sz="2800" b="0" i="0" u="none" kern="1200" baseline="0">
          <a:solidFill>
            <a:srgbClr val="00CC00"/>
          </a:solidFill>
          <a:effectLst/>
          <a:latin typeface="+mn-lt"/>
          <a:ea typeface="+mn-ea"/>
          <a:cs typeface="+mn-cs"/>
        </a:defRPr>
      </a:lvl1pPr>
      <a:lvl2pPr marL="457200" lvl="1"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sz="1800" b="0" i="0" u="none" kern="1200" baseline="0">
          <a:solidFill>
            <a:schemeClr val="tx1"/>
          </a:solidFill>
          <a:effectLst/>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sz="1800" b="0" i="0" u="none" kern="1200" baseline="0">
          <a:solidFill>
            <a:schemeClr val="tx1"/>
          </a:solidFill>
          <a:effectLst/>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sz="1800" b="0" i="0" u="none" kern="1200" baseline="0">
          <a:solidFill>
            <a:schemeClr val="tx1"/>
          </a:solidFill>
          <a:effectLst/>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sz="1800" b="0" i="0" u="none" kern="1200" baseline="0">
          <a:solidFill>
            <a:schemeClr val="tx1"/>
          </a:solidFill>
          <a:effectLst/>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grpSp>
        <p:nvGrpSpPr>
          <p:cNvPr id="1026" name="组合 1025"/>
          <p:cNvGrpSpPr/>
          <p:nvPr/>
        </p:nvGrpSpPr>
        <p:grpSpPr>
          <a:xfrm>
            <a:off x="566738" y="0"/>
            <a:ext cx="7891462" cy="6821488"/>
            <a:chExt cx="4971" cy="4297"/>
          </a:xfrm>
        </p:grpSpPr>
        <p:sp>
          <p:nvSpPr>
            <p:cNvPr id="1133" name="矩形 1026"/>
            <p:cNvSpPr/>
            <p:nvPr/>
          </p:nvSpPr>
          <p:spPr>
            <a:xfrm>
              <a:off x="35" y="0"/>
              <a:ext cx="21"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34" name="任意多边形 1027"/>
            <p:cNvSpPr>
              <a:spLocks noEditPoints="1"/>
            </p:cNvSpPr>
            <p:nvPr/>
          </p:nvSpPr>
          <p:spPr bwMode="auto">
            <a:xfrm>
              <a:off x="35" y="202"/>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35" name="任意多边形 1028"/>
            <p:cNvSpPr>
              <a:spLocks noEditPoints="1"/>
            </p:cNvSpPr>
            <p:nvPr/>
          </p:nvSpPr>
          <p:spPr bwMode="auto">
            <a:xfrm>
              <a:off x="35" y="607"/>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36" name="任意多边形 1029"/>
            <p:cNvSpPr>
              <a:spLocks noEditPoints="1"/>
            </p:cNvSpPr>
            <p:nvPr/>
          </p:nvSpPr>
          <p:spPr bwMode="auto">
            <a:xfrm>
              <a:off x="35" y="1011"/>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37" name="任意多边形 1030"/>
            <p:cNvSpPr>
              <a:spLocks noEditPoints="1"/>
            </p:cNvSpPr>
            <p:nvPr/>
          </p:nvSpPr>
          <p:spPr bwMode="auto">
            <a:xfrm>
              <a:off x="35" y="1415"/>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38" name="任意多边形 1031"/>
            <p:cNvSpPr>
              <a:spLocks noEditPoints="1"/>
            </p:cNvSpPr>
            <p:nvPr/>
          </p:nvSpPr>
          <p:spPr bwMode="auto">
            <a:xfrm>
              <a:off x="35" y="1820"/>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39" name="任意多边形 1032"/>
            <p:cNvSpPr>
              <a:spLocks noEditPoints="1"/>
            </p:cNvSpPr>
            <p:nvPr/>
          </p:nvSpPr>
          <p:spPr bwMode="auto">
            <a:xfrm>
              <a:off x="35" y="2224"/>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40" name="任意多边形 1033"/>
            <p:cNvSpPr>
              <a:spLocks noEditPoints="1"/>
            </p:cNvSpPr>
            <p:nvPr/>
          </p:nvSpPr>
          <p:spPr bwMode="auto">
            <a:xfrm>
              <a:off x="35" y="2629"/>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41" name="任意多边形 1034"/>
            <p:cNvSpPr>
              <a:spLocks noEditPoints="1"/>
            </p:cNvSpPr>
            <p:nvPr/>
          </p:nvSpPr>
          <p:spPr bwMode="auto">
            <a:xfrm>
              <a:off x="35" y="3033"/>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42" name="任意多边形 1035"/>
            <p:cNvSpPr>
              <a:spLocks noEditPoints="1"/>
            </p:cNvSpPr>
            <p:nvPr/>
          </p:nvSpPr>
          <p:spPr bwMode="auto">
            <a:xfrm>
              <a:off x="35" y="3438"/>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43" name="任意多边形 1036"/>
            <p:cNvSpPr>
              <a:spLocks noEditPoints="1"/>
            </p:cNvSpPr>
            <p:nvPr/>
          </p:nvSpPr>
          <p:spPr bwMode="auto">
            <a:xfrm>
              <a:off x="35" y="3842"/>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44" name="矩形 1037"/>
            <p:cNvSpPr/>
            <p:nvPr/>
          </p:nvSpPr>
          <p:spPr>
            <a:xfrm>
              <a:off x="35" y="4246"/>
              <a:ext cx="21"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45" name="矩形 1038"/>
            <p:cNvSpPr/>
            <p:nvPr/>
          </p:nvSpPr>
          <p:spPr>
            <a:xfrm>
              <a:off x="480" y="0"/>
              <a:ext cx="21"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46" name="任意多边形 1039"/>
            <p:cNvSpPr>
              <a:spLocks noEditPoints="1"/>
            </p:cNvSpPr>
            <p:nvPr/>
          </p:nvSpPr>
          <p:spPr bwMode="auto">
            <a:xfrm>
              <a:off x="480" y="202"/>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47" name="任意多边形 1040"/>
            <p:cNvSpPr>
              <a:spLocks noEditPoints="1"/>
            </p:cNvSpPr>
            <p:nvPr/>
          </p:nvSpPr>
          <p:spPr bwMode="auto">
            <a:xfrm>
              <a:off x="480" y="607"/>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48" name="任意多边形 1041"/>
            <p:cNvSpPr>
              <a:spLocks noEditPoints="1"/>
            </p:cNvSpPr>
            <p:nvPr/>
          </p:nvSpPr>
          <p:spPr bwMode="auto">
            <a:xfrm>
              <a:off x="480" y="1011"/>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49" name="任意多边形 1042"/>
            <p:cNvSpPr>
              <a:spLocks noEditPoints="1"/>
            </p:cNvSpPr>
            <p:nvPr/>
          </p:nvSpPr>
          <p:spPr bwMode="auto">
            <a:xfrm>
              <a:off x="480" y="1415"/>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50" name="任意多边形 1043"/>
            <p:cNvSpPr>
              <a:spLocks noEditPoints="1"/>
            </p:cNvSpPr>
            <p:nvPr/>
          </p:nvSpPr>
          <p:spPr bwMode="auto">
            <a:xfrm>
              <a:off x="480" y="1820"/>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51" name="任意多边形 1044"/>
            <p:cNvSpPr>
              <a:spLocks noEditPoints="1"/>
            </p:cNvSpPr>
            <p:nvPr/>
          </p:nvSpPr>
          <p:spPr bwMode="auto">
            <a:xfrm>
              <a:off x="480" y="2224"/>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52" name="任意多边形 1045"/>
            <p:cNvSpPr>
              <a:spLocks noEditPoints="1"/>
            </p:cNvSpPr>
            <p:nvPr/>
          </p:nvSpPr>
          <p:spPr bwMode="auto">
            <a:xfrm>
              <a:off x="480" y="2629"/>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53" name="任意多边形 1046"/>
            <p:cNvSpPr>
              <a:spLocks noEditPoints="1"/>
            </p:cNvSpPr>
            <p:nvPr/>
          </p:nvSpPr>
          <p:spPr bwMode="auto">
            <a:xfrm>
              <a:off x="480" y="3033"/>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54" name="任意多边形 1047"/>
            <p:cNvSpPr>
              <a:spLocks noEditPoints="1"/>
            </p:cNvSpPr>
            <p:nvPr/>
          </p:nvSpPr>
          <p:spPr bwMode="auto">
            <a:xfrm>
              <a:off x="480" y="3438"/>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55" name="任意多边形 1048"/>
            <p:cNvSpPr>
              <a:spLocks noEditPoints="1"/>
            </p:cNvSpPr>
            <p:nvPr/>
          </p:nvSpPr>
          <p:spPr bwMode="auto">
            <a:xfrm>
              <a:off x="480" y="3842"/>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56" name="矩形 1049"/>
            <p:cNvSpPr/>
            <p:nvPr/>
          </p:nvSpPr>
          <p:spPr>
            <a:xfrm>
              <a:off x="480" y="4246"/>
              <a:ext cx="21"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57" name="矩形 1050"/>
            <p:cNvSpPr/>
            <p:nvPr/>
          </p:nvSpPr>
          <p:spPr>
            <a:xfrm>
              <a:off x="930" y="0"/>
              <a:ext cx="21"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58" name="任意多边形 1051"/>
            <p:cNvSpPr>
              <a:spLocks noEditPoints="1"/>
            </p:cNvSpPr>
            <p:nvPr/>
          </p:nvSpPr>
          <p:spPr bwMode="auto">
            <a:xfrm>
              <a:off x="930" y="202"/>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59" name="任意多边形 1052"/>
            <p:cNvSpPr>
              <a:spLocks noEditPoints="1"/>
            </p:cNvSpPr>
            <p:nvPr/>
          </p:nvSpPr>
          <p:spPr bwMode="auto">
            <a:xfrm>
              <a:off x="930" y="607"/>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0" name="任意多边形 1053"/>
            <p:cNvSpPr>
              <a:spLocks noEditPoints="1"/>
            </p:cNvSpPr>
            <p:nvPr/>
          </p:nvSpPr>
          <p:spPr bwMode="auto">
            <a:xfrm>
              <a:off x="930" y="1011"/>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1" name="任意多边形 1054"/>
            <p:cNvSpPr>
              <a:spLocks noEditPoints="1"/>
            </p:cNvSpPr>
            <p:nvPr/>
          </p:nvSpPr>
          <p:spPr bwMode="auto">
            <a:xfrm>
              <a:off x="930" y="1415"/>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2" name="任意多边形 1055"/>
            <p:cNvSpPr>
              <a:spLocks noEditPoints="1"/>
            </p:cNvSpPr>
            <p:nvPr/>
          </p:nvSpPr>
          <p:spPr bwMode="auto">
            <a:xfrm>
              <a:off x="930" y="1820"/>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3" name="任意多边形 1056"/>
            <p:cNvSpPr>
              <a:spLocks noEditPoints="1"/>
            </p:cNvSpPr>
            <p:nvPr/>
          </p:nvSpPr>
          <p:spPr bwMode="auto">
            <a:xfrm>
              <a:off x="930" y="2224"/>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4" name="任意多边形 1057"/>
            <p:cNvSpPr>
              <a:spLocks noEditPoints="1"/>
            </p:cNvSpPr>
            <p:nvPr/>
          </p:nvSpPr>
          <p:spPr bwMode="auto">
            <a:xfrm>
              <a:off x="930" y="2629"/>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5" name="任意多边形 1058"/>
            <p:cNvSpPr>
              <a:spLocks noEditPoints="1"/>
            </p:cNvSpPr>
            <p:nvPr/>
          </p:nvSpPr>
          <p:spPr bwMode="auto">
            <a:xfrm>
              <a:off x="930" y="3033"/>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6" name="任意多边形 1059"/>
            <p:cNvSpPr>
              <a:spLocks noEditPoints="1"/>
            </p:cNvSpPr>
            <p:nvPr/>
          </p:nvSpPr>
          <p:spPr bwMode="auto">
            <a:xfrm>
              <a:off x="930" y="3438"/>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7" name="任意多边形 1060"/>
            <p:cNvSpPr>
              <a:spLocks noEditPoints="1"/>
            </p:cNvSpPr>
            <p:nvPr/>
          </p:nvSpPr>
          <p:spPr bwMode="auto">
            <a:xfrm>
              <a:off x="930" y="3842"/>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8" name="矩形 1061"/>
            <p:cNvSpPr/>
            <p:nvPr/>
          </p:nvSpPr>
          <p:spPr>
            <a:xfrm>
              <a:off x="930" y="4246"/>
              <a:ext cx="21"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69" name="矩形 1062"/>
            <p:cNvSpPr/>
            <p:nvPr/>
          </p:nvSpPr>
          <p:spPr>
            <a:xfrm>
              <a:off x="1375" y="0"/>
              <a:ext cx="21"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70" name="任意多边形 1063"/>
            <p:cNvSpPr>
              <a:spLocks noEditPoints="1"/>
            </p:cNvSpPr>
            <p:nvPr/>
          </p:nvSpPr>
          <p:spPr bwMode="auto">
            <a:xfrm>
              <a:off x="1375" y="202"/>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71" name="任意多边形 1064"/>
            <p:cNvSpPr>
              <a:spLocks noEditPoints="1"/>
            </p:cNvSpPr>
            <p:nvPr/>
          </p:nvSpPr>
          <p:spPr bwMode="auto">
            <a:xfrm>
              <a:off x="1375" y="607"/>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 name="任意多边形 1065"/>
            <p:cNvSpPr>
              <a:spLocks noEditPoints="1"/>
            </p:cNvSpPr>
            <p:nvPr/>
          </p:nvSpPr>
          <p:spPr bwMode="auto">
            <a:xfrm>
              <a:off x="1375" y="1011"/>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3" name="任意多边形 1066"/>
            <p:cNvSpPr>
              <a:spLocks noEditPoints="1"/>
            </p:cNvSpPr>
            <p:nvPr/>
          </p:nvSpPr>
          <p:spPr bwMode="auto">
            <a:xfrm>
              <a:off x="1375" y="1415"/>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4" name="任意多边形 1067"/>
            <p:cNvSpPr>
              <a:spLocks noEditPoints="1"/>
            </p:cNvSpPr>
            <p:nvPr/>
          </p:nvSpPr>
          <p:spPr bwMode="auto">
            <a:xfrm>
              <a:off x="1375" y="1820"/>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5" name="任意多边形 1068"/>
            <p:cNvSpPr>
              <a:spLocks noEditPoints="1"/>
            </p:cNvSpPr>
            <p:nvPr/>
          </p:nvSpPr>
          <p:spPr bwMode="auto">
            <a:xfrm>
              <a:off x="1375" y="2224"/>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6" name="任意多边形 1069"/>
            <p:cNvSpPr>
              <a:spLocks noEditPoints="1"/>
            </p:cNvSpPr>
            <p:nvPr/>
          </p:nvSpPr>
          <p:spPr bwMode="auto">
            <a:xfrm>
              <a:off x="1375" y="2629"/>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7" name="任意多边形 1070"/>
            <p:cNvSpPr>
              <a:spLocks noEditPoints="1"/>
            </p:cNvSpPr>
            <p:nvPr/>
          </p:nvSpPr>
          <p:spPr bwMode="auto">
            <a:xfrm>
              <a:off x="1375" y="3033"/>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8" name="任意多边形 1071"/>
            <p:cNvSpPr>
              <a:spLocks noEditPoints="1"/>
            </p:cNvSpPr>
            <p:nvPr/>
          </p:nvSpPr>
          <p:spPr bwMode="auto">
            <a:xfrm>
              <a:off x="1375" y="3438"/>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9" name="任意多边形 1072"/>
            <p:cNvSpPr>
              <a:spLocks noEditPoints="1"/>
            </p:cNvSpPr>
            <p:nvPr/>
          </p:nvSpPr>
          <p:spPr bwMode="auto">
            <a:xfrm>
              <a:off x="1375" y="3842"/>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 name="矩形 1073"/>
            <p:cNvSpPr/>
            <p:nvPr/>
          </p:nvSpPr>
          <p:spPr>
            <a:xfrm>
              <a:off x="1375" y="4246"/>
              <a:ext cx="21"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 name="矩形 1074"/>
            <p:cNvSpPr/>
            <p:nvPr/>
          </p:nvSpPr>
          <p:spPr>
            <a:xfrm>
              <a:off x="1820" y="0"/>
              <a:ext cx="21"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2" name="任意多边形 1075"/>
            <p:cNvSpPr>
              <a:spLocks noEditPoints="1"/>
            </p:cNvSpPr>
            <p:nvPr/>
          </p:nvSpPr>
          <p:spPr bwMode="auto">
            <a:xfrm>
              <a:off x="1820" y="202"/>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 name="任意多边形 1076"/>
            <p:cNvSpPr>
              <a:spLocks noEditPoints="1"/>
            </p:cNvSpPr>
            <p:nvPr/>
          </p:nvSpPr>
          <p:spPr bwMode="auto">
            <a:xfrm>
              <a:off x="1820" y="607"/>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4" name="任意多边形 1077"/>
            <p:cNvSpPr>
              <a:spLocks noEditPoints="1"/>
            </p:cNvSpPr>
            <p:nvPr/>
          </p:nvSpPr>
          <p:spPr bwMode="auto">
            <a:xfrm>
              <a:off x="1820" y="1011"/>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5" name="任意多边形 1078"/>
            <p:cNvSpPr>
              <a:spLocks noEditPoints="1"/>
            </p:cNvSpPr>
            <p:nvPr/>
          </p:nvSpPr>
          <p:spPr bwMode="auto">
            <a:xfrm>
              <a:off x="1820" y="1415"/>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6" name="任意多边形 1079"/>
            <p:cNvSpPr>
              <a:spLocks noEditPoints="1"/>
            </p:cNvSpPr>
            <p:nvPr/>
          </p:nvSpPr>
          <p:spPr bwMode="auto">
            <a:xfrm>
              <a:off x="1820" y="1820"/>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7" name="任意多边形 1080"/>
            <p:cNvSpPr>
              <a:spLocks noEditPoints="1"/>
            </p:cNvSpPr>
            <p:nvPr/>
          </p:nvSpPr>
          <p:spPr bwMode="auto">
            <a:xfrm>
              <a:off x="1820" y="2224"/>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8" name="任意多边形 1081"/>
            <p:cNvSpPr>
              <a:spLocks noEditPoints="1"/>
            </p:cNvSpPr>
            <p:nvPr/>
          </p:nvSpPr>
          <p:spPr bwMode="auto">
            <a:xfrm>
              <a:off x="1820" y="2629"/>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9" name="任意多边形 1082"/>
            <p:cNvSpPr>
              <a:spLocks noEditPoints="1"/>
            </p:cNvSpPr>
            <p:nvPr/>
          </p:nvSpPr>
          <p:spPr bwMode="auto">
            <a:xfrm>
              <a:off x="1820" y="3033"/>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0" name="任意多边形 1083"/>
            <p:cNvSpPr>
              <a:spLocks noEditPoints="1"/>
            </p:cNvSpPr>
            <p:nvPr/>
          </p:nvSpPr>
          <p:spPr bwMode="auto">
            <a:xfrm>
              <a:off x="1820" y="3438"/>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1" name="任意多边形 1084"/>
            <p:cNvSpPr>
              <a:spLocks noEditPoints="1"/>
            </p:cNvSpPr>
            <p:nvPr/>
          </p:nvSpPr>
          <p:spPr bwMode="auto">
            <a:xfrm>
              <a:off x="1820" y="3842"/>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2" name="矩形 1085"/>
            <p:cNvSpPr/>
            <p:nvPr/>
          </p:nvSpPr>
          <p:spPr>
            <a:xfrm>
              <a:off x="1820" y="4246"/>
              <a:ext cx="21"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23" name="矩形 1086"/>
            <p:cNvSpPr/>
            <p:nvPr/>
          </p:nvSpPr>
          <p:spPr>
            <a:xfrm>
              <a:off x="2271" y="0"/>
              <a:ext cx="20"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24" name="任意多边形 1087"/>
            <p:cNvSpPr>
              <a:spLocks noEditPoints="1"/>
            </p:cNvSpPr>
            <p:nvPr/>
          </p:nvSpPr>
          <p:spPr bwMode="auto">
            <a:xfrm>
              <a:off x="2271" y="202"/>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5" name="任意多边形 1088"/>
            <p:cNvSpPr>
              <a:spLocks noEditPoints="1"/>
            </p:cNvSpPr>
            <p:nvPr/>
          </p:nvSpPr>
          <p:spPr bwMode="auto">
            <a:xfrm>
              <a:off x="2271" y="607"/>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6" name="任意多边形 1089"/>
            <p:cNvSpPr>
              <a:spLocks noEditPoints="1"/>
            </p:cNvSpPr>
            <p:nvPr/>
          </p:nvSpPr>
          <p:spPr bwMode="auto">
            <a:xfrm>
              <a:off x="2271" y="1011"/>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7" name="任意多边形 1090"/>
            <p:cNvSpPr>
              <a:spLocks noEditPoints="1"/>
            </p:cNvSpPr>
            <p:nvPr/>
          </p:nvSpPr>
          <p:spPr bwMode="auto">
            <a:xfrm>
              <a:off x="2271" y="1415"/>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8" name="任意多边形 1091"/>
            <p:cNvSpPr>
              <a:spLocks noEditPoints="1"/>
            </p:cNvSpPr>
            <p:nvPr/>
          </p:nvSpPr>
          <p:spPr bwMode="auto">
            <a:xfrm>
              <a:off x="2271" y="1820"/>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9" name="任意多边形 1092"/>
            <p:cNvSpPr>
              <a:spLocks noEditPoints="1"/>
            </p:cNvSpPr>
            <p:nvPr/>
          </p:nvSpPr>
          <p:spPr bwMode="auto">
            <a:xfrm>
              <a:off x="2271" y="2224"/>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30" name="任意多边形 1093"/>
            <p:cNvSpPr>
              <a:spLocks noEditPoints="1"/>
            </p:cNvSpPr>
            <p:nvPr/>
          </p:nvSpPr>
          <p:spPr bwMode="auto">
            <a:xfrm>
              <a:off x="2271" y="2629"/>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31" name="任意多边形 1094"/>
            <p:cNvSpPr>
              <a:spLocks noEditPoints="1"/>
            </p:cNvSpPr>
            <p:nvPr/>
          </p:nvSpPr>
          <p:spPr bwMode="auto">
            <a:xfrm>
              <a:off x="2271" y="3033"/>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20" name="任意多边形 1095"/>
            <p:cNvSpPr>
              <a:spLocks noEditPoints="1"/>
            </p:cNvSpPr>
            <p:nvPr/>
          </p:nvSpPr>
          <p:spPr bwMode="auto">
            <a:xfrm>
              <a:off x="2271" y="3438"/>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21" name="任意多边形 1096"/>
            <p:cNvSpPr>
              <a:spLocks noEditPoints="1"/>
            </p:cNvSpPr>
            <p:nvPr/>
          </p:nvSpPr>
          <p:spPr bwMode="auto">
            <a:xfrm>
              <a:off x="2271" y="3842"/>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22" name="矩形 1097"/>
            <p:cNvSpPr/>
            <p:nvPr/>
          </p:nvSpPr>
          <p:spPr>
            <a:xfrm>
              <a:off x="2271" y="4246"/>
              <a:ext cx="20"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23" name="矩形 1098"/>
            <p:cNvSpPr/>
            <p:nvPr/>
          </p:nvSpPr>
          <p:spPr>
            <a:xfrm>
              <a:off x="2716" y="0"/>
              <a:ext cx="20"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24" name="任意多边形 1099"/>
            <p:cNvSpPr>
              <a:spLocks noEditPoints="1"/>
            </p:cNvSpPr>
            <p:nvPr/>
          </p:nvSpPr>
          <p:spPr bwMode="auto">
            <a:xfrm>
              <a:off x="2716" y="202"/>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25" name="任意多边形 1100"/>
            <p:cNvSpPr>
              <a:spLocks noEditPoints="1"/>
            </p:cNvSpPr>
            <p:nvPr/>
          </p:nvSpPr>
          <p:spPr bwMode="auto">
            <a:xfrm>
              <a:off x="2716" y="607"/>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26" name="任意多边形 1101"/>
            <p:cNvSpPr>
              <a:spLocks noEditPoints="1"/>
            </p:cNvSpPr>
            <p:nvPr/>
          </p:nvSpPr>
          <p:spPr bwMode="auto">
            <a:xfrm>
              <a:off x="2716" y="1011"/>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27" name="任意多边形 1102"/>
            <p:cNvSpPr>
              <a:spLocks noEditPoints="1"/>
            </p:cNvSpPr>
            <p:nvPr/>
          </p:nvSpPr>
          <p:spPr bwMode="auto">
            <a:xfrm>
              <a:off x="2716" y="1415"/>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28" name="任意多边形 1103"/>
            <p:cNvSpPr>
              <a:spLocks noEditPoints="1"/>
            </p:cNvSpPr>
            <p:nvPr/>
          </p:nvSpPr>
          <p:spPr bwMode="auto">
            <a:xfrm>
              <a:off x="2716" y="1820"/>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29" name="任意多边形 1104"/>
            <p:cNvSpPr>
              <a:spLocks noEditPoints="1"/>
            </p:cNvSpPr>
            <p:nvPr/>
          </p:nvSpPr>
          <p:spPr bwMode="auto">
            <a:xfrm>
              <a:off x="2716" y="2224"/>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30" name="任意多边形 1105"/>
            <p:cNvSpPr>
              <a:spLocks noEditPoints="1"/>
            </p:cNvSpPr>
            <p:nvPr/>
          </p:nvSpPr>
          <p:spPr bwMode="auto">
            <a:xfrm>
              <a:off x="2716" y="2629"/>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31" name="任意多边形 1106"/>
            <p:cNvSpPr>
              <a:spLocks noEditPoints="1"/>
            </p:cNvSpPr>
            <p:nvPr/>
          </p:nvSpPr>
          <p:spPr bwMode="auto">
            <a:xfrm>
              <a:off x="2716" y="3033"/>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32" name="任意多边形 1107"/>
            <p:cNvSpPr>
              <a:spLocks noEditPoints="1"/>
            </p:cNvSpPr>
            <p:nvPr/>
          </p:nvSpPr>
          <p:spPr bwMode="auto">
            <a:xfrm>
              <a:off x="2716" y="3438"/>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24" name="任意多边形 1108"/>
            <p:cNvSpPr>
              <a:spLocks noEditPoints="1"/>
            </p:cNvSpPr>
            <p:nvPr/>
          </p:nvSpPr>
          <p:spPr bwMode="auto">
            <a:xfrm>
              <a:off x="2716" y="3842"/>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25" name="矩形 1109"/>
            <p:cNvSpPr/>
            <p:nvPr/>
          </p:nvSpPr>
          <p:spPr>
            <a:xfrm>
              <a:off x="2716" y="4246"/>
              <a:ext cx="20"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027" name="矩形 1110"/>
            <p:cNvSpPr/>
            <p:nvPr/>
          </p:nvSpPr>
          <p:spPr>
            <a:xfrm>
              <a:off x="3161" y="0"/>
              <a:ext cx="20"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028" name="任意多边形 1111"/>
            <p:cNvSpPr>
              <a:spLocks noEditPoints="1"/>
            </p:cNvSpPr>
            <p:nvPr/>
          </p:nvSpPr>
          <p:spPr bwMode="auto">
            <a:xfrm>
              <a:off x="3161" y="202"/>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29" name="任意多边形 1112"/>
            <p:cNvSpPr>
              <a:spLocks noEditPoints="1"/>
            </p:cNvSpPr>
            <p:nvPr/>
          </p:nvSpPr>
          <p:spPr bwMode="auto">
            <a:xfrm>
              <a:off x="3161" y="607"/>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0" name="任意多边形 1113"/>
            <p:cNvSpPr>
              <a:spLocks noEditPoints="1"/>
            </p:cNvSpPr>
            <p:nvPr/>
          </p:nvSpPr>
          <p:spPr bwMode="auto">
            <a:xfrm>
              <a:off x="3161" y="1011"/>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1" name="任意多边形 1114"/>
            <p:cNvSpPr>
              <a:spLocks noEditPoints="1"/>
            </p:cNvSpPr>
            <p:nvPr/>
          </p:nvSpPr>
          <p:spPr bwMode="auto">
            <a:xfrm>
              <a:off x="3161" y="1415"/>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2" name="任意多边形 1115"/>
            <p:cNvSpPr>
              <a:spLocks noEditPoints="1"/>
            </p:cNvSpPr>
            <p:nvPr/>
          </p:nvSpPr>
          <p:spPr bwMode="auto">
            <a:xfrm>
              <a:off x="3161" y="1820"/>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3" name="任意多边形 1116"/>
            <p:cNvSpPr>
              <a:spLocks noEditPoints="1"/>
            </p:cNvSpPr>
            <p:nvPr/>
          </p:nvSpPr>
          <p:spPr bwMode="auto">
            <a:xfrm>
              <a:off x="3161" y="2224"/>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4" name="任意多边形 1117"/>
            <p:cNvSpPr>
              <a:spLocks noEditPoints="1"/>
            </p:cNvSpPr>
            <p:nvPr/>
          </p:nvSpPr>
          <p:spPr bwMode="auto">
            <a:xfrm>
              <a:off x="3161" y="2629"/>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5" name="任意多边形 1118"/>
            <p:cNvSpPr>
              <a:spLocks noEditPoints="1"/>
            </p:cNvSpPr>
            <p:nvPr/>
          </p:nvSpPr>
          <p:spPr bwMode="auto">
            <a:xfrm>
              <a:off x="3161" y="3033"/>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6" name="任意多边形 1119"/>
            <p:cNvSpPr>
              <a:spLocks noEditPoints="1"/>
            </p:cNvSpPr>
            <p:nvPr/>
          </p:nvSpPr>
          <p:spPr bwMode="auto">
            <a:xfrm>
              <a:off x="3161" y="3438"/>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7" name="任意多边形 1120"/>
            <p:cNvSpPr>
              <a:spLocks noEditPoints="1"/>
            </p:cNvSpPr>
            <p:nvPr/>
          </p:nvSpPr>
          <p:spPr bwMode="auto">
            <a:xfrm>
              <a:off x="3161" y="3842"/>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8" name="矩形 1121"/>
            <p:cNvSpPr/>
            <p:nvPr/>
          </p:nvSpPr>
          <p:spPr>
            <a:xfrm>
              <a:off x="3161" y="4246"/>
              <a:ext cx="20"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039" name="矩形 1122"/>
            <p:cNvSpPr/>
            <p:nvPr/>
          </p:nvSpPr>
          <p:spPr>
            <a:xfrm>
              <a:off x="3611" y="0"/>
              <a:ext cx="20"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040" name="任意多边形 1123"/>
            <p:cNvSpPr>
              <a:spLocks noEditPoints="1"/>
            </p:cNvSpPr>
            <p:nvPr/>
          </p:nvSpPr>
          <p:spPr bwMode="auto">
            <a:xfrm>
              <a:off x="3611" y="202"/>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1" name="任意多边形 1124"/>
            <p:cNvSpPr>
              <a:spLocks noEditPoints="1"/>
            </p:cNvSpPr>
            <p:nvPr/>
          </p:nvSpPr>
          <p:spPr bwMode="auto">
            <a:xfrm>
              <a:off x="3611" y="607"/>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2" name="任意多边形 1125"/>
            <p:cNvSpPr>
              <a:spLocks noEditPoints="1"/>
            </p:cNvSpPr>
            <p:nvPr/>
          </p:nvSpPr>
          <p:spPr bwMode="auto">
            <a:xfrm>
              <a:off x="3611" y="1011"/>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3" name="任意多边形 1126"/>
            <p:cNvSpPr>
              <a:spLocks noEditPoints="1"/>
            </p:cNvSpPr>
            <p:nvPr/>
          </p:nvSpPr>
          <p:spPr bwMode="auto">
            <a:xfrm>
              <a:off x="3611" y="1415"/>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4" name="任意多边形 1127"/>
            <p:cNvSpPr>
              <a:spLocks noEditPoints="1"/>
            </p:cNvSpPr>
            <p:nvPr/>
          </p:nvSpPr>
          <p:spPr bwMode="auto">
            <a:xfrm>
              <a:off x="3611" y="1820"/>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5" name="任意多边形 1128"/>
            <p:cNvSpPr>
              <a:spLocks noEditPoints="1"/>
            </p:cNvSpPr>
            <p:nvPr/>
          </p:nvSpPr>
          <p:spPr bwMode="auto">
            <a:xfrm>
              <a:off x="3611" y="2224"/>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6" name="任意多边形 1129"/>
            <p:cNvSpPr>
              <a:spLocks noEditPoints="1"/>
            </p:cNvSpPr>
            <p:nvPr/>
          </p:nvSpPr>
          <p:spPr bwMode="auto">
            <a:xfrm>
              <a:off x="3611" y="2629"/>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7" name="任意多边形 1130"/>
            <p:cNvSpPr>
              <a:spLocks noEditPoints="1"/>
            </p:cNvSpPr>
            <p:nvPr/>
          </p:nvSpPr>
          <p:spPr bwMode="auto">
            <a:xfrm>
              <a:off x="3611" y="3033"/>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8" name="任意多边形 1131"/>
            <p:cNvSpPr>
              <a:spLocks noEditPoints="1"/>
            </p:cNvSpPr>
            <p:nvPr/>
          </p:nvSpPr>
          <p:spPr bwMode="auto">
            <a:xfrm>
              <a:off x="3611" y="3438"/>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9" name="任意多边形 1132"/>
            <p:cNvSpPr>
              <a:spLocks noEditPoints="1"/>
            </p:cNvSpPr>
            <p:nvPr/>
          </p:nvSpPr>
          <p:spPr bwMode="auto">
            <a:xfrm>
              <a:off x="3611" y="3842"/>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50" name="矩形 1133"/>
            <p:cNvSpPr/>
            <p:nvPr/>
          </p:nvSpPr>
          <p:spPr>
            <a:xfrm>
              <a:off x="3611" y="4246"/>
              <a:ext cx="20"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051" name="矩形 1134"/>
            <p:cNvSpPr/>
            <p:nvPr/>
          </p:nvSpPr>
          <p:spPr>
            <a:xfrm>
              <a:off x="4056" y="0"/>
              <a:ext cx="20"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052" name="任意多边形 1135"/>
            <p:cNvSpPr>
              <a:spLocks noEditPoints="1"/>
            </p:cNvSpPr>
            <p:nvPr/>
          </p:nvSpPr>
          <p:spPr bwMode="auto">
            <a:xfrm>
              <a:off x="4056" y="202"/>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53" name="任意多边形 1136"/>
            <p:cNvSpPr>
              <a:spLocks noEditPoints="1"/>
            </p:cNvSpPr>
            <p:nvPr/>
          </p:nvSpPr>
          <p:spPr bwMode="auto">
            <a:xfrm>
              <a:off x="4056" y="607"/>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54" name="任意多边形 1137"/>
            <p:cNvSpPr>
              <a:spLocks noEditPoints="1"/>
            </p:cNvSpPr>
            <p:nvPr/>
          </p:nvSpPr>
          <p:spPr bwMode="auto">
            <a:xfrm>
              <a:off x="4056" y="1011"/>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55" name="任意多边形 1138"/>
            <p:cNvSpPr>
              <a:spLocks noEditPoints="1"/>
            </p:cNvSpPr>
            <p:nvPr/>
          </p:nvSpPr>
          <p:spPr bwMode="auto">
            <a:xfrm>
              <a:off x="4056" y="1415"/>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78" name="任意多边形 1139"/>
            <p:cNvSpPr>
              <a:spLocks noEditPoints="1"/>
            </p:cNvSpPr>
            <p:nvPr/>
          </p:nvSpPr>
          <p:spPr bwMode="auto">
            <a:xfrm>
              <a:off x="4056" y="1820"/>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79" name="任意多边形 1140"/>
            <p:cNvSpPr>
              <a:spLocks noEditPoints="1"/>
            </p:cNvSpPr>
            <p:nvPr/>
          </p:nvSpPr>
          <p:spPr bwMode="auto">
            <a:xfrm>
              <a:off x="4056" y="2224"/>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80" name="任意多边形 1141"/>
            <p:cNvSpPr>
              <a:spLocks noEditPoints="1"/>
            </p:cNvSpPr>
            <p:nvPr/>
          </p:nvSpPr>
          <p:spPr bwMode="auto">
            <a:xfrm>
              <a:off x="4056" y="2629"/>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81" name="任意多边形 1142"/>
            <p:cNvSpPr>
              <a:spLocks noEditPoints="1"/>
            </p:cNvSpPr>
            <p:nvPr/>
          </p:nvSpPr>
          <p:spPr bwMode="auto">
            <a:xfrm>
              <a:off x="4056" y="3033"/>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82" name="任意多边形 1143"/>
            <p:cNvSpPr>
              <a:spLocks noEditPoints="1"/>
            </p:cNvSpPr>
            <p:nvPr/>
          </p:nvSpPr>
          <p:spPr bwMode="auto">
            <a:xfrm>
              <a:off x="4056" y="3438"/>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83" name="任意多边形 1144"/>
            <p:cNvSpPr>
              <a:spLocks noEditPoints="1"/>
            </p:cNvSpPr>
            <p:nvPr/>
          </p:nvSpPr>
          <p:spPr bwMode="auto">
            <a:xfrm>
              <a:off x="4056" y="3842"/>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84" name="矩形 1145"/>
            <p:cNvSpPr/>
            <p:nvPr/>
          </p:nvSpPr>
          <p:spPr>
            <a:xfrm>
              <a:off x="4056" y="4246"/>
              <a:ext cx="20"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285" name="矩形 1146"/>
            <p:cNvSpPr/>
            <p:nvPr/>
          </p:nvSpPr>
          <p:spPr>
            <a:xfrm>
              <a:off x="4501" y="0"/>
              <a:ext cx="20"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286" name="任意多边形 1147"/>
            <p:cNvSpPr>
              <a:spLocks noEditPoints="1"/>
            </p:cNvSpPr>
            <p:nvPr/>
          </p:nvSpPr>
          <p:spPr bwMode="auto">
            <a:xfrm>
              <a:off x="4501" y="202"/>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87" name="任意多边形 1148"/>
            <p:cNvSpPr>
              <a:spLocks noEditPoints="1"/>
            </p:cNvSpPr>
            <p:nvPr/>
          </p:nvSpPr>
          <p:spPr bwMode="auto">
            <a:xfrm>
              <a:off x="4501" y="607"/>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88" name="任意多边形 1149"/>
            <p:cNvSpPr>
              <a:spLocks noEditPoints="1"/>
            </p:cNvSpPr>
            <p:nvPr/>
          </p:nvSpPr>
          <p:spPr bwMode="auto">
            <a:xfrm>
              <a:off x="4501" y="1011"/>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89" name="任意多边形 1150"/>
            <p:cNvSpPr>
              <a:spLocks noEditPoints="1"/>
            </p:cNvSpPr>
            <p:nvPr/>
          </p:nvSpPr>
          <p:spPr bwMode="auto">
            <a:xfrm>
              <a:off x="4501" y="1415"/>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90" name="任意多边形 1151"/>
            <p:cNvSpPr>
              <a:spLocks noEditPoints="1"/>
            </p:cNvSpPr>
            <p:nvPr/>
          </p:nvSpPr>
          <p:spPr bwMode="auto">
            <a:xfrm>
              <a:off x="4501" y="1820"/>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91" name="任意多边形 1152"/>
            <p:cNvSpPr>
              <a:spLocks noEditPoints="1"/>
            </p:cNvSpPr>
            <p:nvPr/>
          </p:nvSpPr>
          <p:spPr bwMode="auto">
            <a:xfrm>
              <a:off x="4501" y="2224"/>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92" name="任意多边形 1153"/>
            <p:cNvSpPr>
              <a:spLocks noEditPoints="1"/>
            </p:cNvSpPr>
            <p:nvPr/>
          </p:nvSpPr>
          <p:spPr bwMode="auto">
            <a:xfrm>
              <a:off x="4501" y="2629"/>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93" name="任意多边形 1154"/>
            <p:cNvSpPr>
              <a:spLocks noEditPoints="1"/>
            </p:cNvSpPr>
            <p:nvPr/>
          </p:nvSpPr>
          <p:spPr bwMode="auto">
            <a:xfrm>
              <a:off x="4501" y="3033"/>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94" name="任意多边形 1155"/>
            <p:cNvSpPr>
              <a:spLocks noEditPoints="1"/>
            </p:cNvSpPr>
            <p:nvPr/>
          </p:nvSpPr>
          <p:spPr bwMode="auto">
            <a:xfrm>
              <a:off x="4501" y="3438"/>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95" name="任意多边形 1156"/>
            <p:cNvSpPr>
              <a:spLocks noEditPoints="1"/>
            </p:cNvSpPr>
            <p:nvPr/>
          </p:nvSpPr>
          <p:spPr bwMode="auto">
            <a:xfrm>
              <a:off x="4501" y="3842"/>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96" name="矩形 1157"/>
            <p:cNvSpPr/>
            <p:nvPr/>
          </p:nvSpPr>
          <p:spPr>
            <a:xfrm>
              <a:off x="4501" y="4246"/>
              <a:ext cx="20"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297" name="矩形 1158"/>
            <p:cNvSpPr/>
            <p:nvPr/>
          </p:nvSpPr>
          <p:spPr>
            <a:xfrm>
              <a:off x="4951" y="0"/>
              <a:ext cx="20"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298" name="任意多边形 1159"/>
            <p:cNvSpPr>
              <a:spLocks noEditPoints="1"/>
            </p:cNvSpPr>
            <p:nvPr/>
          </p:nvSpPr>
          <p:spPr bwMode="auto">
            <a:xfrm>
              <a:off x="4951" y="202"/>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99" name="任意多边形 1160"/>
            <p:cNvSpPr>
              <a:spLocks noEditPoints="1"/>
            </p:cNvSpPr>
            <p:nvPr/>
          </p:nvSpPr>
          <p:spPr bwMode="auto">
            <a:xfrm>
              <a:off x="4951" y="607"/>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0" name="任意多边形 1161"/>
            <p:cNvSpPr>
              <a:spLocks noEditPoints="1"/>
            </p:cNvSpPr>
            <p:nvPr/>
          </p:nvSpPr>
          <p:spPr bwMode="auto">
            <a:xfrm>
              <a:off x="4951" y="1011"/>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1" name="任意多边形 1162"/>
            <p:cNvSpPr>
              <a:spLocks noEditPoints="1"/>
            </p:cNvSpPr>
            <p:nvPr/>
          </p:nvSpPr>
          <p:spPr bwMode="auto">
            <a:xfrm>
              <a:off x="4951" y="1415"/>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2" name="任意多边形 1163"/>
            <p:cNvSpPr>
              <a:spLocks noEditPoints="1"/>
            </p:cNvSpPr>
            <p:nvPr/>
          </p:nvSpPr>
          <p:spPr bwMode="auto">
            <a:xfrm>
              <a:off x="4951" y="1820"/>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3" name="任意多边形 1164"/>
            <p:cNvSpPr>
              <a:spLocks noEditPoints="1"/>
            </p:cNvSpPr>
            <p:nvPr/>
          </p:nvSpPr>
          <p:spPr bwMode="auto">
            <a:xfrm>
              <a:off x="4951" y="2224"/>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4" name="任意多边形 1165"/>
            <p:cNvSpPr>
              <a:spLocks noEditPoints="1"/>
            </p:cNvSpPr>
            <p:nvPr/>
          </p:nvSpPr>
          <p:spPr bwMode="auto">
            <a:xfrm>
              <a:off x="4951" y="2629"/>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5" name="任意多边形 1166"/>
            <p:cNvSpPr>
              <a:spLocks noEditPoints="1"/>
            </p:cNvSpPr>
            <p:nvPr/>
          </p:nvSpPr>
          <p:spPr bwMode="auto">
            <a:xfrm>
              <a:off x="4951" y="3033"/>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6" name="任意多边形 1167"/>
            <p:cNvSpPr>
              <a:spLocks noEditPoints="1"/>
            </p:cNvSpPr>
            <p:nvPr/>
          </p:nvSpPr>
          <p:spPr bwMode="auto">
            <a:xfrm>
              <a:off x="4951" y="3438"/>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7" name="任意多边形 1168"/>
            <p:cNvSpPr>
              <a:spLocks noEditPoints="1"/>
            </p:cNvSpPr>
            <p:nvPr/>
          </p:nvSpPr>
          <p:spPr bwMode="auto">
            <a:xfrm>
              <a:off x="4951" y="3842"/>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8" name="矩形 1169"/>
            <p:cNvSpPr/>
            <p:nvPr/>
          </p:nvSpPr>
          <p:spPr>
            <a:xfrm>
              <a:off x="4951" y="4246"/>
              <a:ext cx="20"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309" name="任意多边形 1170"/>
            <p:cNvSpPr/>
            <p:nvPr/>
          </p:nvSpPr>
          <p:spPr bwMode="auto">
            <a:xfrm>
              <a:off x="0" y="3281"/>
              <a:ext cx="20" cy="10"/>
            </a:xfrm>
            <a:custGeom>
              <a:cxnLst>
                <a:cxn ang="0">
                  <a:pos x="0" y="5"/>
                </a:cxn>
                <a:cxn ang="0">
                  <a:pos x="0" y="5"/>
                </a:cxn>
              </a:cxnLst>
              <a:rect l="l" t="t" r="r" b="b"/>
              <a:pathLst>
                <a:path w="4" h="2">
                  <a:moveTo>
                    <a:pt x="0" y="1"/>
                  </a:moveTo>
                  <a:cubicBezTo>
                    <a:pt x="1" y="2"/>
                    <a:pt x="4" y="0"/>
                    <a:pt x="0" y="1"/>
                  </a:cubicBezTo>
                  <a:close/>
                </a:path>
              </a:pathLst>
            </a:custGeom>
            <a:solidFill>
              <a:schemeClr val="bg2">
                <a:alpha val="59999"/>
              </a:schemeClr>
            </a:solidFill>
            <a:ln w="9525">
              <a:noFill/>
              <a:round/>
            </a:ln>
          </p:spPr>
          <p:txBody>
            <a:bodyPr/>
            <a:lstStyle/>
            <a:p/>
          </p:txBody>
        </p:sp>
      </p:grpSp>
      <p:grpSp>
        <p:nvGrpSpPr>
          <p:cNvPr id="1172" name="组合 1171"/>
          <p:cNvGrpSpPr/>
          <p:nvPr/>
        </p:nvGrpSpPr>
        <p:grpSpPr>
          <a:xfrm>
            <a:off x="1066800" y="3444876"/>
            <a:ext cx="533400" cy="492125"/>
            <a:chExt cx="1062" cy="981"/>
          </a:xfrm>
        </p:grpSpPr>
        <p:sp>
          <p:nvSpPr>
            <p:cNvPr id="1173" name="任意多边形 1172"/>
            <p:cNvSpPr/>
            <p:nvPr/>
          </p:nvSpPr>
          <p:spPr bwMode="auto">
            <a:xfrm>
              <a:off x="25" y="0"/>
              <a:ext cx="207" cy="81"/>
            </a:xfrm>
            <a:custGeom>
              <a:gdLst>
                <a:gd name="T0" fmla="*/ 30 w 41"/>
                <a:gd name="T1" fmla="*/ 12 h 16"/>
                <a:gd name="T2" fmla="*/ 37 w 41"/>
                <a:gd name="T3" fmla="*/ 10 h 16"/>
                <a:gd name="T4" fmla="*/ 38 w 41"/>
                <a:gd name="T5" fmla="*/ 9 h 16"/>
                <a:gd name="T6" fmla="*/ 31 w 41"/>
                <a:gd name="T7" fmla="*/ 1 h 16"/>
                <a:gd name="T8" fmla="*/ 8 w 41"/>
                <a:gd name="T9" fmla="*/ 11 h 16"/>
                <a:gd name="T10" fmla="*/ 30 w 41"/>
                <a:gd name="T11" fmla="*/ 12 h 16"/>
              </a:gdLst>
              <a:cxnLst>
                <a:cxn ang="0">
                  <a:pos x="T0" y="T1"/>
                </a:cxn>
                <a:cxn ang="0">
                  <a:pos x="T2" y="T3"/>
                </a:cxn>
                <a:cxn ang="0">
                  <a:pos x="T4" y="T5"/>
                </a:cxn>
                <a:cxn ang="0">
                  <a:pos x="T6" y="T7"/>
                </a:cxn>
                <a:cxn ang="0">
                  <a:pos x="T8" y="T9"/>
                </a:cxn>
                <a:cxn ang="0">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74" name="任意多边形 1173"/>
            <p:cNvSpPr>
              <a:spLocks noEditPoints="1"/>
            </p:cNvSpPr>
            <p:nvPr/>
          </p:nvSpPr>
          <p:spPr bwMode="auto">
            <a:xfrm>
              <a:off x="0" y="5"/>
              <a:ext cx="1062" cy="976"/>
            </a:xfrm>
            <a:custGeom>
              <a:gdLst>
                <a:gd name="T0" fmla="*/ 163 w 210"/>
                <a:gd name="T1" fmla="*/ 155 h 193"/>
                <a:gd name="T2" fmla="*/ 152 w 210"/>
                <a:gd name="T3" fmla="*/ 125 h 193"/>
                <a:gd name="T4" fmla="*/ 142 w 210"/>
                <a:gd name="T5" fmla="*/ 99 h 193"/>
                <a:gd name="T6" fmla="*/ 165 w 210"/>
                <a:gd name="T7" fmla="*/ 93 h 193"/>
                <a:gd name="T8" fmla="*/ 146 w 210"/>
                <a:gd name="T9" fmla="*/ 82 h 193"/>
                <a:gd name="T10" fmla="*/ 157 w 210"/>
                <a:gd name="T11" fmla="*/ 83 h 193"/>
                <a:gd name="T12" fmla="*/ 157 w 210"/>
                <a:gd name="T13" fmla="*/ 77 h 193"/>
                <a:gd name="T14" fmla="*/ 135 w 210"/>
                <a:gd name="T15" fmla="*/ 78 h 193"/>
                <a:gd name="T16" fmla="*/ 128 w 210"/>
                <a:gd name="T17" fmla="*/ 125 h 193"/>
                <a:gd name="T18" fmla="*/ 124 w 210"/>
                <a:gd name="T19" fmla="*/ 84 h 193"/>
                <a:gd name="T20" fmla="*/ 118 w 210"/>
                <a:gd name="T21" fmla="*/ 67 h 193"/>
                <a:gd name="T22" fmla="*/ 124 w 210"/>
                <a:gd name="T23" fmla="*/ 51 h 193"/>
                <a:gd name="T24" fmla="*/ 121 w 210"/>
                <a:gd name="T25" fmla="*/ 37 h 193"/>
                <a:gd name="T26" fmla="*/ 119 w 210"/>
                <a:gd name="T27" fmla="*/ 24 h 193"/>
                <a:gd name="T28" fmla="*/ 132 w 210"/>
                <a:gd name="T29" fmla="*/ 39 h 193"/>
                <a:gd name="T30" fmla="*/ 149 w 210"/>
                <a:gd name="T31" fmla="*/ 18 h 193"/>
                <a:gd name="T32" fmla="*/ 147 w 210"/>
                <a:gd name="T33" fmla="*/ 36 h 193"/>
                <a:gd name="T34" fmla="*/ 143 w 210"/>
                <a:gd name="T35" fmla="*/ 48 h 193"/>
                <a:gd name="T36" fmla="*/ 144 w 210"/>
                <a:gd name="T37" fmla="*/ 67 h 193"/>
                <a:gd name="T38" fmla="*/ 199 w 210"/>
                <a:gd name="T39" fmla="*/ 29 h 193"/>
                <a:gd name="T40" fmla="*/ 90 w 210"/>
                <a:gd name="T41" fmla="*/ 1 h 193"/>
                <a:gd name="T42" fmla="*/ 56 w 210"/>
                <a:gd name="T43" fmla="*/ 8 h 193"/>
                <a:gd name="T44" fmla="*/ 85 w 210"/>
                <a:gd name="T45" fmla="*/ 12 h 193"/>
                <a:gd name="T46" fmla="*/ 60 w 210"/>
                <a:gd name="T47" fmla="*/ 22 h 193"/>
                <a:gd name="T48" fmla="*/ 58 w 210"/>
                <a:gd name="T49" fmla="*/ 29 h 193"/>
                <a:gd name="T50" fmla="*/ 38 w 210"/>
                <a:gd name="T51" fmla="*/ 17 h 193"/>
                <a:gd name="T52" fmla="*/ 13 w 210"/>
                <a:gd name="T53" fmla="*/ 115 h 193"/>
                <a:gd name="T54" fmla="*/ 61 w 210"/>
                <a:gd name="T55" fmla="*/ 146 h 193"/>
                <a:gd name="T56" fmla="*/ 45 w 210"/>
                <a:gd name="T57" fmla="*/ 133 h 193"/>
                <a:gd name="T58" fmla="*/ 35 w 210"/>
                <a:gd name="T59" fmla="*/ 145 h 193"/>
                <a:gd name="T60" fmla="*/ 32 w 210"/>
                <a:gd name="T61" fmla="*/ 128 h 193"/>
                <a:gd name="T62" fmla="*/ 46 w 210"/>
                <a:gd name="T63" fmla="*/ 86 h 193"/>
                <a:gd name="T64" fmla="*/ 67 w 210"/>
                <a:gd name="T65" fmla="*/ 83 h 193"/>
                <a:gd name="T66" fmla="*/ 71 w 210"/>
                <a:gd name="T67" fmla="*/ 95 h 193"/>
                <a:gd name="T68" fmla="*/ 61 w 210"/>
                <a:gd name="T69" fmla="*/ 121 h 193"/>
                <a:gd name="T70" fmla="*/ 91 w 210"/>
                <a:gd name="T71" fmla="*/ 180 h 193"/>
                <a:gd name="T72" fmla="*/ 186 w 210"/>
                <a:gd name="T73" fmla="*/ 166 h 193"/>
                <a:gd name="T74" fmla="*/ 182 w 210"/>
                <a:gd name="T75" fmla="*/ 66 h 193"/>
                <a:gd name="T76" fmla="*/ 165 w 210"/>
                <a:gd name="T77" fmla="*/ 60 h 193"/>
                <a:gd name="T78" fmla="*/ 113 w 210"/>
                <a:gd name="T79" fmla="*/ 61 h 193"/>
                <a:gd name="T80" fmla="*/ 108 w 210"/>
                <a:gd name="T81" fmla="*/ 87 h 193"/>
                <a:gd name="T82" fmla="*/ 114 w 210"/>
                <a:gd name="T83" fmla="*/ 50 h 193"/>
                <a:gd name="T84" fmla="*/ 89 w 210"/>
                <a:gd name="T85" fmla="*/ 26 h 193"/>
                <a:gd name="T86" fmla="*/ 105 w 210"/>
                <a:gd name="T87" fmla="*/ 35 h 193"/>
                <a:gd name="T88" fmla="*/ 61 w 210"/>
                <a:gd name="T89" fmla="*/ 72 h 193"/>
                <a:gd name="T90" fmla="*/ 24 w 210"/>
                <a:gd name="T91" fmla="*/ 37 h 193"/>
                <a:gd name="T92" fmla="*/ 68 w 210"/>
                <a:gd name="T93" fmla="*/ 40 h 193"/>
                <a:gd name="T94" fmla="*/ 79 w 210"/>
                <a:gd name="T95" fmla="*/ 40 h 193"/>
                <a:gd name="T96" fmla="*/ 108 w 210"/>
                <a:gd name="T97" fmla="*/ 45 h 193"/>
                <a:gd name="T98" fmla="*/ 99 w 210"/>
                <a:gd name="T99" fmla="*/ 93 h 193"/>
                <a:gd name="T100" fmla="*/ 93 w 210"/>
                <a:gd name="T101" fmla="*/ 51 h 193"/>
                <a:gd name="T102" fmla="*/ 61 w 210"/>
                <a:gd name="T103" fmla="*/ 72 h 193"/>
                <a:gd name="T104" fmla="*/ 80 w 210"/>
                <a:gd name="T105" fmla="*/ 82 h 193"/>
                <a:gd name="T106" fmla="*/ 88 w 210"/>
                <a:gd name="T107" fmla="*/ 58 h 193"/>
                <a:gd name="T108" fmla="*/ 102 w 210"/>
                <a:gd name="T109" fmla="*/ 145 h 193"/>
                <a:gd name="T110" fmla="*/ 82 w 210"/>
                <a:gd name="T111" fmla="*/ 96 h 193"/>
                <a:gd name="T112" fmla="*/ 117 w 210"/>
                <a:gd name="T113" fmla="*/ 106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75" name="任意多边形 1174"/>
            <p:cNvSpPr/>
            <p:nvPr/>
          </p:nvSpPr>
          <p:spPr bwMode="auto">
            <a:xfrm>
              <a:off x="252" y="470"/>
              <a:ext cx="86" cy="102"/>
            </a:xfrm>
            <a:custGeom>
              <a:gdLst>
                <a:gd name="T0" fmla="*/ 14 w 17"/>
                <a:gd name="T1" fmla="*/ 5 h 20"/>
                <a:gd name="T2" fmla="*/ 9 w 17"/>
                <a:gd name="T3" fmla="*/ 20 h 20"/>
                <a:gd name="T4" fmla="*/ 14 w 17"/>
                <a:gd name="T5" fmla="*/ 5 h 20"/>
              </a:gdLst>
              <a:cxnLst>
                <a:cxn ang="0">
                  <a:pos x="T0" y="T1"/>
                </a:cxn>
                <a:cxn ang="0">
                  <a:pos x="T2" y="T3"/>
                </a:cxn>
                <a:cxn ang="0">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76" name="任意多边形 1175"/>
            <p:cNvSpPr/>
            <p:nvPr/>
          </p:nvSpPr>
          <p:spPr bwMode="auto">
            <a:xfrm>
              <a:off x="171" y="511"/>
              <a:ext cx="76" cy="136"/>
            </a:xfrm>
            <a:custGeom>
              <a:gdLst>
                <a:gd name="T0" fmla="*/ 7 w 15"/>
                <a:gd name="T1" fmla="*/ 10 h 27"/>
                <a:gd name="T2" fmla="*/ 4 w 15"/>
                <a:gd name="T3" fmla="*/ 25 h 27"/>
                <a:gd name="T4" fmla="*/ 15 w 15"/>
                <a:gd name="T5" fmla="*/ 16 h 27"/>
                <a:gd name="T6" fmla="*/ 13 w 15"/>
                <a:gd name="T7" fmla="*/ 8 h 27"/>
                <a:gd name="T8" fmla="*/ 7 w 15"/>
                <a:gd name="T9" fmla="*/ 10 h 27"/>
              </a:gdLst>
              <a:cxnLst>
                <a:cxn ang="0">
                  <a:pos x="T0" y="T1"/>
                </a:cxn>
                <a:cxn ang="0">
                  <a:pos x="T2" y="T3"/>
                </a:cxn>
                <a:cxn ang="0">
                  <a:pos x="T4" y="T5"/>
                </a:cxn>
                <a:cxn ang="0">
                  <a:pos x="T6" y="T7"/>
                </a:cxn>
                <a:cxn ang="0">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77" name="任意多边形 1176"/>
            <p:cNvSpPr/>
            <p:nvPr/>
          </p:nvSpPr>
          <p:spPr bwMode="auto">
            <a:xfrm>
              <a:off x="126" y="238"/>
              <a:ext cx="243" cy="116"/>
            </a:xfrm>
            <a:custGeom>
              <a:gdLst>
                <a:gd name="T0" fmla="*/ 40 w 48"/>
                <a:gd name="T1" fmla="*/ 2 h 23"/>
                <a:gd name="T2" fmla="*/ 9 w 48"/>
                <a:gd name="T3" fmla="*/ 1 h 23"/>
                <a:gd name="T4" fmla="*/ 1 w 48"/>
                <a:gd name="T5" fmla="*/ 9 h 23"/>
                <a:gd name="T6" fmla="*/ 22 w 48"/>
                <a:gd name="T7" fmla="*/ 21 h 23"/>
                <a:gd name="T8" fmla="*/ 34 w 48"/>
                <a:gd name="T9" fmla="*/ 20 h 23"/>
                <a:gd name="T10" fmla="*/ 40 w 48"/>
                <a:gd name="T11" fmla="*/ 19 h 23"/>
                <a:gd name="T12" fmla="*/ 40 w 48"/>
                <a:gd name="T13" fmla="*/ 2 h 23"/>
              </a:gdLst>
              <a:cxnLst>
                <a:cxn ang="0">
                  <a:pos x="T0" y="T1"/>
                </a:cxn>
                <a:cxn ang="0">
                  <a:pos x="T2" y="T3"/>
                </a:cxn>
                <a:cxn ang="0">
                  <a:pos x="T4" y="T5"/>
                </a:cxn>
                <a:cxn ang="0">
                  <a:pos x="T6" y="T7"/>
                </a:cxn>
                <a:cxn ang="0">
                  <a:pos x="T8" y="T9"/>
                </a:cxn>
                <a:cxn ang="0">
                  <a:pos x="T10" y="T11"/>
                </a:cxn>
                <a:cxn ang="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78" name="任意多边形 1177"/>
            <p:cNvSpPr/>
            <p:nvPr/>
          </p:nvSpPr>
          <p:spPr bwMode="auto">
            <a:xfrm>
              <a:off x="404" y="561"/>
              <a:ext cx="177" cy="187"/>
            </a:xfrm>
            <a:custGeom>
              <a:gdLst>
                <a:gd name="T0" fmla="*/ 24 w 35"/>
                <a:gd name="T1" fmla="*/ 2 h 37"/>
                <a:gd name="T2" fmla="*/ 11 w 35"/>
                <a:gd name="T3" fmla="*/ 2 h 37"/>
                <a:gd name="T4" fmla="*/ 4 w 35"/>
                <a:gd name="T5" fmla="*/ 20 h 37"/>
                <a:gd name="T6" fmla="*/ 28 w 35"/>
                <a:gd name="T7" fmla="*/ 22 h 37"/>
                <a:gd name="T8" fmla="*/ 24 w 35"/>
                <a:gd name="T9" fmla="*/ 2 h 37"/>
              </a:gdLst>
              <a:cxnLst>
                <a:cxn ang="0">
                  <a:pos x="T0" y="T1"/>
                </a:cxn>
                <a:cxn ang="0">
                  <a:pos x="T2" y="T3"/>
                </a:cxn>
                <a:cxn ang="0">
                  <a:pos x="T4" y="T5"/>
                </a:cxn>
                <a:cxn ang="0">
                  <a:pos x="T6" y="T7"/>
                </a:cxn>
                <a:cxn ang="0">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79" name="任意多边形 1178"/>
            <p:cNvSpPr/>
            <p:nvPr/>
          </p:nvSpPr>
          <p:spPr bwMode="auto">
            <a:xfrm>
              <a:off x="809" y="374"/>
              <a:ext cx="177" cy="36"/>
            </a:xfrm>
            <a:custGeom>
              <a:gdLst>
                <a:gd name="T0" fmla="*/ 5 w 35"/>
                <a:gd name="T1" fmla="*/ 0 h 7"/>
                <a:gd name="T2" fmla="*/ 14 w 35"/>
                <a:gd name="T3" fmla="*/ 5 h 7"/>
                <a:gd name="T4" fmla="*/ 5 w 35"/>
                <a:gd name="T5" fmla="*/ 0 h 7"/>
              </a:gdLst>
              <a:cxnLst>
                <a:cxn ang="0">
                  <a:pos x="T0" y="T1"/>
                </a:cxn>
                <a:cxn ang="0">
                  <a:pos x="T2" y="T3"/>
                </a:cxn>
                <a:cxn ang="0">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80" name="任意多边形 1179"/>
            <p:cNvSpPr/>
            <p:nvPr/>
          </p:nvSpPr>
          <p:spPr bwMode="auto">
            <a:xfrm>
              <a:off x="869" y="369"/>
              <a:ext cx="137" cy="81"/>
            </a:xfrm>
            <a:custGeom>
              <a:gdLst>
                <a:gd name="T0" fmla="*/ 7 w 27"/>
                <a:gd name="T1" fmla="*/ 13 h 16"/>
                <a:gd name="T2" fmla="*/ 25 w 27"/>
                <a:gd name="T3" fmla="*/ 6 h 16"/>
                <a:gd name="T4" fmla="*/ 17 w 27"/>
                <a:gd name="T5" fmla="*/ 1 h 16"/>
                <a:gd name="T6" fmla="*/ 7 w 27"/>
                <a:gd name="T7" fmla="*/ 11 h 16"/>
                <a:gd name="T8" fmla="*/ 7 w 27"/>
                <a:gd name="T9" fmla="*/ 13 h 16"/>
              </a:gdLst>
              <a:cxnLst>
                <a:cxn ang="0">
                  <a:pos x="T0" y="T1"/>
                </a:cxn>
                <a:cxn ang="0">
                  <a:pos x="T2" y="T3"/>
                </a:cxn>
                <a:cxn ang="0">
                  <a:pos x="T4" y="T5"/>
                </a:cxn>
                <a:cxn ang="0">
                  <a:pos x="T6" y="T7"/>
                </a:cxn>
                <a:cxn ang="0">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81" name="任意多边形 1180"/>
            <p:cNvSpPr/>
            <p:nvPr/>
          </p:nvSpPr>
          <p:spPr bwMode="auto">
            <a:xfrm>
              <a:off x="864" y="420"/>
              <a:ext cx="177" cy="86"/>
            </a:xfrm>
            <a:custGeom>
              <a:gdLst>
                <a:gd name="T0" fmla="*/ 25 w 35"/>
                <a:gd name="T1" fmla="*/ 6 h 17"/>
                <a:gd name="T2" fmla="*/ 8 w 35"/>
                <a:gd name="T3" fmla="*/ 10 h 17"/>
                <a:gd name="T4" fmla="*/ 6 w 35"/>
                <a:gd name="T5" fmla="*/ 13 h 17"/>
                <a:gd name="T6" fmla="*/ 27 w 35"/>
                <a:gd name="T7" fmla="*/ 12 h 17"/>
                <a:gd name="T8" fmla="*/ 25 w 35"/>
                <a:gd name="T9" fmla="*/ 6 h 17"/>
              </a:gdLst>
              <a:cxnLst>
                <a:cxn ang="0">
                  <a:pos x="T0" y="T1"/>
                </a:cxn>
                <a:cxn ang="0">
                  <a:pos x="T2" y="T3"/>
                </a:cxn>
                <a:cxn ang="0">
                  <a:pos x="T4" y="T5"/>
                </a:cxn>
                <a:cxn ang="0">
                  <a:pos x="T6" y="T7"/>
                </a:cxn>
                <a:cxn ang="0">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82" name="任意多边形 1181"/>
            <p:cNvSpPr/>
            <p:nvPr/>
          </p:nvSpPr>
          <p:spPr bwMode="auto">
            <a:xfrm>
              <a:off x="748" y="501"/>
              <a:ext cx="248" cy="60"/>
            </a:xfrm>
            <a:custGeom>
              <a:gdLst>
                <a:gd name="T0" fmla="*/ 40 w 49"/>
                <a:gd name="T1" fmla="*/ 3 h 12"/>
                <a:gd name="T2" fmla="*/ 29 w 49"/>
                <a:gd name="T3" fmla="*/ 1 h 12"/>
                <a:gd name="T4" fmla="*/ 7 w 49"/>
                <a:gd name="T5" fmla="*/ 0 h 12"/>
                <a:gd name="T6" fmla="*/ 2 w 49"/>
                <a:gd name="T7" fmla="*/ 5 h 12"/>
                <a:gd name="T8" fmla="*/ 20 w 49"/>
                <a:gd name="T9" fmla="*/ 8 h 12"/>
                <a:gd name="T10" fmla="*/ 41 w 49"/>
                <a:gd name="T11" fmla="*/ 8 h 12"/>
                <a:gd name="T12" fmla="*/ 40 w 49"/>
                <a:gd name="T13" fmla="*/ 3 h 12"/>
              </a:gdLst>
              <a:cxnLst>
                <a:cxn ang="0">
                  <a:pos x="T0" y="T1"/>
                </a:cxn>
                <a:cxn ang="0">
                  <a:pos x="T2" y="T3"/>
                </a:cxn>
                <a:cxn ang="0">
                  <a:pos x="T4" y="T5"/>
                </a:cxn>
                <a:cxn ang="0">
                  <a:pos x="T6" y="T7"/>
                </a:cxn>
                <a:cxn ang="0">
                  <a:pos x="T8" y="T9"/>
                </a:cxn>
                <a:cxn ang="0">
                  <a:pos x="T10" y="T11"/>
                </a:cxn>
                <a:cxn ang="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83" name="任意多边形 1182"/>
            <p:cNvSpPr/>
            <p:nvPr/>
          </p:nvSpPr>
          <p:spPr bwMode="auto">
            <a:xfrm>
              <a:off x="773" y="556"/>
              <a:ext cx="203" cy="56"/>
            </a:xfrm>
            <a:custGeom>
              <a:gdLst>
                <a:gd name="T0" fmla="*/ 37 w 40"/>
                <a:gd name="T1" fmla="*/ 2 h 11"/>
                <a:gd name="T2" fmla="*/ 26 w 40"/>
                <a:gd name="T3" fmla="*/ 4 h 11"/>
                <a:gd name="T4" fmla="*/ 13 w 40"/>
                <a:gd name="T5" fmla="*/ 3 h 11"/>
                <a:gd name="T6" fmla="*/ 1 w 40"/>
                <a:gd name="T7" fmla="*/ 2 h 11"/>
                <a:gd name="T8" fmla="*/ 35 w 40"/>
                <a:gd name="T9" fmla="*/ 8 h 11"/>
                <a:gd name="T10" fmla="*/ 37 w 40"/>
                <a:gd name="T11" fmla="*/ 2 h 11"/>
              </a:gdLst>
              <a:cxnLst>
                <a:cxn ang="0">
                  <a:pos x="T0" y="T1"/>
                </a:cxn>
                <a:cxn ang="0">
                  <a:pos x="T2" y="T3"/>
                </a:cxn>
                <a:cxn ang="0">
                  <a:pos x="T4" y="T5"/>
                </a:cxn>
                <a:cxn ang="0">
                  <a:pos x="T6" y="T7"/>
                </a:cxn>
                <a:cxn ang="0">
                  <a:pos x="T8" y="T9"/>
                </a:cxn>
                <a:cxn ang="0">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84" name="任意多边形 1183"/>
            <p:cNvSpPr/>
            <p:nvPr/>
          </p:nvSpPr>
          <p:spPr bwMode="auto">
            <a:xfrm>
              <a:off x="763" y="602"/>
              <a:ext cx="207" cy="172"/>
            </a:xfrm>
            <a:custGeom>
              <a:gdLst>
                <a:gd name="T0" fmla="*/ 28 w 41"/>
                <a:gd name="T1" fmla="*/ 9 h 34"/>
                <a:gd name="T2" fmla="*/ 13 w 41"/>
                <a:gd name="T3" fmla="*/ 6 h 34"/>
                <a:gd name="T4" fmla="*/ 4 w 41"/>
                <a:gd name="T5" fmla="*/ 15 h 34"/>
                <a:gd name="T6" fmla="*/ 1 w 41"/>
                <a:gd name="T7" fmla="*/ 19 h 34"/>
                <a:gd name="T8" fmla="*/ 9 w 41"/>
                <a:gd name="T9" fmla="*/ 19 h 34"/>
                <a:gd name="T10" fmla="*/ 17 w 41"/>
                <a:gd name="T11" fmla="*/ 27 h 34"/>
                <a:gd name="T12" fmla="*/ 21 w 41"/>
                <a:gd name="T13" fmla="*/ 30 h 34"/>
                <a:gd name="T14" fmla="*/ 29 w 41"/>
                <a:gd name="T15" fmla="*/ 19 h 34"/>
                <a:gd name="T16" fmla="*/ 39 w 41"/>
                <a:gd name="T17" fmla="*/ 19 h 34"/>
                <a:gd name="T18" fmla="*/ 28 w 41"/>
                <a:gd name="T19" fmla="*/ 9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85" name="任意多边形 1184"/>
            <p:cNvSpPr/>
            <p:nvPr/>
          </p:nvSpPr>
          <p:spPr bwMode="auto">
            <a:xfrm>
              <a:off x="900" y="521"/>
              <a:ext cx="126" cy="318"/>
            </a:xfrm>
            <a:custGeom>
              <a:gdLst>
                <a:gd name="T0" fmla="*/ 22 w 25"/>
                <a:gd name="T1" fmla="*/ 2 h 63"/>
                <a:gd name="T2" fmla="*/ 18 w 25"/>
                <a:gd name="T3" fmla="*/ 17 h 63"/>
                <a:gd name="T4" fmla="*/ 7 w 25"/>
                <a:gd name="T5" fmla="*/ 20 h 63"/>
                <a:gd name="T6" fmla="*/ 7 w 25"/>
                <a:gd name="T7" fmla="*/ 23 h 63"/>
                <a:gd name="T8" fmla="*/ 17 w 25"/>
                <a:gd name="T9" fmla="*/ 34 h 63"/>
                <a:gd name="T10" fmla="*/ 12 w 25"/>
                <a:gd name="T11" fmla="*/ 45 h 63"/>
                <a:gd name="T12" fmla="*/ 0 w 25"/>
                <a:gd name="T13" fmla="*/ 55 h 63"/>
                <a:gd name="T14" fmla="*/ 5 w 25"/>
                <a:gd name="T15" fmla="*/ 58 h 63"/>
                <a:gd name="T16" fmla="*/ 16 w 25"/>
                <a:gd name="T17" fmla="*/ 62 h 63"/>
                <a:gd name="T18" fmla="*/ 23 w 25"/>
                <a:gd name="T19" fmla="*/ 57 h 63"/>
                <a:gd name="T20" fmla="*/ 25 w 25"/>
                <a:gd name="T21" fmla="*/ 14 h 63"/>
                <a:gd name="T22" fmla="*/ 25 w 25"/>
                <a:gd name="T23" fmla="*/ 2 h 63"/>
                <a:gd name="T24" fmla="*/ 22 w 25"/>
                <a:gd name="T25" fmla="*/ 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grpSp>
      <p:grpSp>
        <p:nvGrpSpPr>
          <p:cNvPr id="1186" name="组合 1185"/>
          <p:cNvGrpSpPr/>
          <p:nvPr/>
        </p:nvGrpSpPr>
        <p:grpSpPr>
          <a:xfrm>
            <a:off x="1066800" y="4552952"/>
            <a:ext cx="533400" cy="492125"/>
            <a:chExt cx="1062" cy="981"/>
          </a:xfrm>
        </p:grpSpPr>
        <p:sp>
          <p:nvSpPr>
            <p:cNvPr id="1187" name="任意多边形 1186"/>
            <p:cNvSpPr/>
            <p:nvPr/>
          </p:nvSpPr>
          <p:spPr bwMode="auto">
            <a:xfrm>
              <a:off x="25" y="0"/>
              <a:ext cx="207" cy="81"/>
            </a:xfrm>
            <a:custGeom>
              <a:gdLst>
                <a:gd name="T0" fmla="*/ 30 w 41"/>
                <a:gd name="T1" fmla="*/ 12 h 16"/>
                <a:gd name="T2" fmla="*/ 37 w 41"/>
                <a:gd name="T3" fmla="*/ 10 h 16"/>
                <a:gd name="T4" fmla="*/ 38 w 41"/>
                <a:gd name="T5" fmla="*/ 9 h 16"/>
                <a:gd name="T6" fmla="*/ 31 w 41"/>
                <a:gd name="T7" fmla="*/ 1 h 16"/>
                <a:gd name="T8" fmla="*/ 8 w 41"/>
                <a:gd name="T9" fmla="*/ 11 h 16"/>
                <a:gd name="T10" fmla="*/ 30 w 41"/>
                <a:gd name="T11" fmla="*/ 12 h 16"/>
              </a:gdLst>
              <a:cxnLst>
                <a:cxn ang="0">
                  <a:pos x="T0" y="T1"/>
                </a:cxn>
                <a:cxn ang="0">
                  <a:pos x="T2" y="T3"/>
                </a:cxn>
                <a:cxn ang="0">
                  <a:pos x="T4" y="T5"/>
                </a:cxn>
                <a:cxn ang="0">
                  <a:pos x="T6" y="T7"/>
                </a:cxn>
                <a:cxn ang="0">
                  <a:pos x="T8" y="T9"/>
                </a:cxn>
                <a:cxn ang="0">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88" name="任意多边形 1187"/>
            <p:cNvSpPr>
              <a:spLocks noEditPoints="1"/>
            </p:cNvSpPr>
            <p:nvPr/>
          </p:nvSpPr>
          <p:spPr bwMode="auto">
            <a:xfrm>
              <a:off x="0" y="5"/>
              <a:ext cx="1062" cy="976"/>
            </a:xfrm>
            <a:custGeom>
              <a:gdLst>
                <a:gd name="T0" fmla="*/ 163 w 210"/>
                <a:gd name="T1" fmla="*/ 155 h 193"/>
                <a:gd name="T2" fmla="*/ 152 w 210"/>
                <a:gd name="T3" fmla="*/ 125 h 193"/>
                <a:gd name="T4" fmla="*/ 142 w 210"/>
                <a:gd name="T5" fmla="*/ 99 h 193"/>
                <a:gd name="T6" fmla="*/ 165 w 210"/>
                <a:gd name="T7" fmla="*/ 93 h 193"/>
                <a:gd name="T8" fmla="*/ 146 w 210"/>
                <a:gd name="T9" fmla="*/ 82 h 193"/>
                <a:gd name="T10" fmla="*/ 157 w 210"/>
                <a:gd name="T11" fmla="*/ 83 h 193"/>
                <a:gd name="T12" fmla="*/ 157 w 210"/>
                <a:gd name="T13" fmla="*/ 77 h 193"/>
                <a:gd name="T14" fmla="*/ 135 w 210"/>
                <a:gd name="T15" fmla="*/ 78 h 193"/>
                <a:gd name="T16" fmla="*/ 128 w 210"/>
                <a:gd name="T17" fmla="*/ 125 h 193"/>
                <a:gd name="T18" fmla="*/ 124 w 210"/>
                <a:gd name="T19" fmla="*/ 84 h 193"/>
                <a:gd name="T20" fmla="*/ 118 w 210"/>
                <a:gd name="T21" fmla="*/ 67 h 193"/>
                <a:gd name="T22" fmla="*/ 124 w 210"/>
                <a:gd name="T23" fmla="*/ 51 h 193"/>
                <a:gd name="T24" fmla="*/ 121 w 210"/>
                <a:gd name="T25" fmla="*/ 37 h 193"/>
                <a:gd name="T26" fmla="*/ 119 w 210"/>
                <a:gd name="T27" fmla="*/ 24 h 193"/>
                <a:gd name="T28" fmla="*/ 132 w 210"/>
                <a:gd name="T29" fmla="*/ 39 h 193"/>
                <a:gd name="T30" fmla="*/ 149 w 210"/>
                <a:gd name="T31" fmla="*/ 18 h 193"/>
                <a:gd name="T32" fmla="*/ 147 w 210"/>
                <a:gd name="T33" fmla="*/ 36 h 193"/>
                <a:gd name="T34" fmla="*/ 143 w 210"/>
                <a:gd name="T35" fmla="*/ 48 h 193"/>
                <a:gd name="T36" fmla="*/ 144 w 210"/>
                <a:gd name="T37" fmla="*/ 67 h 193"/>
                <a:gd name="T38" fmla="*/ 199 w 210"/>
                <a:gd name="T39" fmla="*/ 29 h 193"/>
                <a:gd name="T40" fmla="*/ 90 w 210"/>
                <a:gd name="T41" fmla="*/ 1 h 193"/>
                <a:gd name="T42" fmla="*/ 56 w 210"/>
                <a:gd name="T43" fmla="*/ 8 h 193"/>
                <a:gd name="T44" fmla="*/ 85 w 210"/>
                <a:gd name="T45" fmla="*/ 12 h 193"/>
                <a:gd name="T46" fmla="*/ 60 w 210"/>
                <a:gd name="T47" fmla="*/ 22 h 193"/>
                <a:gd name="T48" fmla="*/ 58 w 210"/>
                <a:gd name="T49" fmla="*/ 29 h 193"/>
                <a:gd name="T50" fmla="*/ 38 w 210"/>
                <a:gd name="T51" fmla="*/ 17 h 193"/>
                <a:gd name="T52" fmla="*/ 13 w 210"/>
                <a:gd name="T53" fmla="*/ 115 h 193"/>
                <a:gd name="T54" fmla="*/ 61 w 210"/>
                <a:gd name="T55" fmla="*/ 146 h 193"/>
                <a:gd name="T56" fmla="*/ 45 w 210"/>
                <a:gd name="T57" fmla="*/ 133 h 193"/>
                <a:gd name="T58" fmla="*/ 35 w 210"/>
                <a:gd name="T59" fmla="*/ 145 h 193"/>
                <a:gd name="T60" fmla="*/ 32 w 210"/>
                <a:gd name="T61" fmla="*/ 128 h 193"/>
                <a:gd name="T62" fmla="*/ 46 w 210"/>
                <a:gd name="T63" fmla="*/ 86 h 193"/>
                <a:gd name="T64" fmla="*/ 67 w 210"/>
                <a:gd name="T65" fmla="*/ 83 h 193"/>
                <a:gd name="T66" fmla="*/ 71 w 210"/>
                <a:gd name="T67" fmla="*/ 95 h 193"/>
                <a:gd name="T68" fmla="*/ 61 w 210"/>
                <a:gd name="T69" fmla="*/ 121 h 193"/>
                <a:gd name="T70" fmla="*/ 91 w 210"/>
                <a:gd name="T71" fmla="*/ 180 h 193"/>
                <a:gd name="T72" fmla="*/ 186 w 210"/>
                <a:gd name="T73" fmla="*/ 166 h 193"/>
                <a:gd name="T74" fmla="*/ 182 w 210"/>
                <a:gd name="T75" fmla="*/ 66 h 193"/>
                <a:gd name="T76" fmla="*/ 165 w 210"/>
                <a:gd name="T77" fmla="*/ 60 h 193"/>
                <a:gd name="T78" fmla="*/ 113 w 210"/>
                <a:gd name="T79" fmla="*/ 61 h 193"/>
                <a:gd name="T80" fmla="*/ 108 w 210"/>
                <a:gd name="T81" fmla="*/ 87 h 193"/>
                <a:gd name="T82" fmla="*/ 114 w 210"/>
                <a:gd name="T83" fmla="*/ 50 h 193"/>
                <a:gd name="T84" fmla="*/ 89 w 210"/>
                <a:gd name="T85" fmla="*/ 26 h 193"/>
                <a:gd name="T86" fmla="*/ 105 w 210"/>
                <a:gd name="T87" fmla="*/ 35 h 193"/>
                <a:gd name="T88" fmla="*/ 61 w 210"/>
                <a:gd name="T89" fmla="*/ 72 h 193"/>
                <a:gd name="T90" fmla="*/ 24 w 210"/>
                <a:gd name="T91" fmla="*/ 37 h 193"/>
                <a:gd name="T92" fmla="*/ 68 w 210"/>
                <a:gd name="T93" fmla="*/ 40 h 193"/>
                <a:gd name="T94" fmla="*/ 79 w 210"/>
                <a:gd name="T95" fmla="*/ 40 h 193"/>
                <a:gd name="T96" fmla="*/ 108 w 210"/>
                <a:gd name="T97" fmla="*/ 45 h 193"/>
                <a:gd name="T98" fmla="*/ 99 w 210"/>
                <a:gd name="T99" fmla="*/ 93 h 193"/>
                <a:gd name="T100" fmla="*/ 93 w 210"/>
                <a:gd name="T101" fmla="*/ 51 h 193"/>
                <a:gd name="T102" fmla="*/ 61 w 210"/>
                <a:gd name="T103" fmla="*/ 72 h 193"/>
                <a:gd name="T104" fmla="*/ 80 w 210"/>
                <a:gd name="T105" fmla="*/ 82 h 193"/>
                <a:gd name="T106" fmla="*/ 88 w 210"/>
                <a:gd name="T107" fmla="*/ 58 h 193"/>
                <a:gd name="T108" fmla="*/ 102 w 210"/>
                <a:gd name="T109" fmla="*/ 145 h 193"/>
                <a:gd name="T110" fmla="*/ 82 w 210"/>
                <a:gd name="T111" fmla="*/ 96 h 193"/>
                <a:gd name="T112" fmla="*/ 117 w 210"/>
                <a:gd name="T113" fmla="*/ 106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89" name="任意多边形 1188"/>
            <p:cNvSpPr/>
            <p:nvPr/>
          </p:nvSpPr>
          <p:spPr bwMode="auto">
            <a:xfrm>
              <a:off x="252" y="470"/>
              <a:ext cx="86" cy="102"/>
            </a:xfrm>
            <a:custGeom>
              <a:gdLst>
                <a:gd name="T0" fmla="*/ 14 w 17"/>
                <a:gd name="T1" fmla="*/ 5 h 20"/>
                <a:gd name="T2" fmla="*/ 9 w 17"/>
                <a:gd name="T3" fmla="*/ 20 h 20"/>
                <a:gd name="T4" fmla="*/ 14 w 17"/>
                <a:gd name="T5" fmla="*/ 5 h 20"/>
              </a:gdLst>
              <a:cxnLst>
                <a:cxn ang="0">
                  <a:pos x="T0" y="T1"/>
                </a:cxn>
                <a:cxn ang="0">
                  <a:pos x="T2" y="T3"/>
                </a:cxn>
                <a:cxn ang="0">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0" name="任意多边形 1189"/>
            <p:cNvSpPr/>
            <p:nvPr/>
          </p:nvSpPr>
          <p:spPr bwMode="auto">
            <a:xfrm>
              <a:off x="171" y="511"/>
              <a:ext cx="76" cy="136"/>
            </a:xfrm>
            <a:custGeom>
              <a:gdLst>
                <a:gd name="T0" fmla="*/ 7 w 15"/>
                <a:gd name="T1" fmla="*/ 10 h 27"/>
                <a:gd name="T2" fmla="*/ 4 w 15"/>
                <a:gd name="T3" fmla="*/ 25 h 27"/>
                <a:gd name="T4" fmla="*/ 15 w 15"/>
                <a:gd name="T5" fmla="*/ 16 h 27"/>
                <a:gd name="T6" fmla="*/ 13 w 15"/>
                <a:gd name="T7" fmla="*/ 8 h 27"/>
                <a:gd name="T8" fmla="*/ 7 w 15"/>
                <a:gd name="T9" fmla="*/ 10 h 27"/>
              </a:gdLst>
              <a:cxnLst>
                <a:cxn ang="0">
                  <a:pos x="T0" y="T1"/>
                </a:cxn>
                <a:cxn ang="0">
                  <a:pos x="T2" y="T3"/>
                </a:cxn>
                <a:cxn ang="0">
                  <a:pos x="T4" y="T5"/>
                </a:cxn>
                <a:cxn ang="0">
                  <a:pos x="T6" y="T7"/>
                </a:cxn>
                <a:cxn ang="0">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1" name="任意多边形 1190"/>
            <p:cNvSpPr/>
            <p:nvPr/>
          </p:nvSpPr>
          <p:spPr bwMode="auto">
            <a:xfrm>
              <a:off x="126" y="238"/>
              <a:ext cx="243" cy="116"/>
            </a:xfrm>
            <a:custGeom>
              <a:gdLst>
                <a:gd name="T0" fmla="*/ 40 w 48"/>
                <a:gd name="T1" fmla="*/ 2 h 23"/>
                <a:gd name="T2" fmla="*/ 9 w 48"/>
                <a:gd name="T3" fmla="*/ 1 h 23"/>
                <a:gd name="T4" fmla="*/ 1 w 48"/>
                <a:gd name="T5" fmla="*/ 9 h 23"/>
                <a:gd name="T6" fmla="*/ 22 w 48"/>
                <a:gd name="T7" fmla="*/ 21 h 23"/>
                <a:gd name="T8" fmla="*/ 34 w 48"/>
                <a:gd name="T9" fmla="*/ 20 h 23"/>
                <a:gd name="T10" fmla="*/ 40 w 48"/>
                <a:gd name="T11" fmla="*/ 19 h 23"/>
                <a:gd name="T12" fmla="*/ 40 w 48"/>
                <a:gd name="T13" fmla="*/ 2 h 23"/>
              </a:gdLst>
              <a:cxnLst>
                <a:cxn ang="0">
                  <a:pos x="T0" y="T1"/>
                </a:cxn>
                <a:cxn ang="0">
                  <a:pos x="T2" y="T3"/>
                </a:cxn>
                <a:cxn ang="0">
                  <a:pos x="T4" y="T5"/>
                </a:cxn>
                <a:cxn ang="0">
                  <a:pos x="T6" y="T7"/>
                </a:cxn>
                <a:cxn ang="0">
                  <a:pos x="T8" y="T9"/>
                </a:cxn>
                <a:cxn ang="0">
                  <a:pos x="T10" y="T11"/>
                </a:cxn>
                <a:cxn ang="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2" name="任意多边形 1191"/>
            <p:cNvSpPr/>
            <p:nvPr/>
          </p:nvSpPr>
          <p:spPr bwMode="auto">
            <a:xfrm>
              <a:off x="404" y="561"/>
              <a:ext cx="177" cy="187"/>
            </a:xfrm>
            <a:custGeom>
              <a:gdLst>
                <a:gd name="T0" fmla="*/ 24 w 35"/>
                <a:gd name="T1" fmla="*/ 2 h 37"/>
                <a:gd name="T2" fmla="*/ 11 w 35"/>
                <a:gd name="T3" fmla="*/ 2 h 37"/>
                <a:gd name="T4" fmla="*/ 4 w 35"/>
                <a:gd name="T5" fmla="*/ 20 h 37"/>
                <a:gd name="T6" fmla="*/ 28 w 35"/>
                <a:gd name="T7" fmla="*/ 22 h 37"/>
                <a:gd name="T8" fmla="*/ 24 w 35"/>
                <a:gd name="T9" fmla="*/ 2 h 37"/>
              </a:gdLst>
              <a:cxnLst>
                <a:cxn ang="0">
                  <a:pos x="T0" y="T1"/>
                </a:cxn>
                <a:cxn ang="0">
                  <a:pos x="T2" y="T3"/>
                </a:cxn>
                <a:cxn ang="0">
                  <a:pos x="T4" y="T5"/>
                </a:cxn>
                <a:cxn ang="0">
                  <a:pos x="T6" y="T7"/>
                </a:cxn>
                <a:cxn ang="0">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3" name="任意多边形 1192"/>
            <p:cNvSpPr/>
            <p:nvPr/>
          </p:nvSpPr>
          <p:spPr bwMode="auto">
            <a:xfrm>
              <a:off x="809" y="374"/>
              <a:ext cx="177" cy="36"/>
            </a:xfrm>
            <a:custGeom>
              <a:gdLst>
                <a:gd name="T0" fmla="*/ 5 w 35"/>
                <a:gd name="T1" fmla="*/ 0 h 7"/>
                <a:gd name="T2" fmla="*/ 14 w 35"/>
                <a:gd name="T3" fmla="*/ 5 h 7"/>
                <a:gd name="T4" fmla="*/ 5 w 35"/>
                <a:gd name="T5" fmla="*/ 0 h 7"/>
              </a:gdLst>
              <a:cxnLst>
                <a:cxn ang="0">
                  <a:pos x="T0" y="T1"/>
                </a:cxn>
                <a:cxn ang="0">
                  <a:pos x="T2" y="T3"/>
                </a:cxn>
                <a:cxn ang="0">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4" name="任意多边形 1193"/>
            <p:cNvSpPr/>
            <p:nvPr/>
          </p:nvSpPr>
          <p:spPr bwMode="auto">
            <a:xfrm>
              <a:off x="869" y="369"/>
              <a:ext cx="137" cy="81"/>
            </a:xfrm>
            <a:custGeom>
              <a:gdLst>
                <a:gd name="T0" fmla="*/ 7 w 27"/>
                <a:gd name="T1" fmla="*/ 13 h 16"/>
                <a:gd name="T2" fmla="*/ 25 w 27"/>
                <a:gd name="T3" fmla="*/ 6 h 16"/>
                <a:gd name="T4" fmla="*/ 17 w 27"/>
                <a:gd name="T5" fmla="*/ 1 h 16"/>
                <a:gd name="T6" fmla="*/ 7 w 27"/>
                <a:gd name="T7" fmla="*/ 11 h 16"/>
                <a:gd name="T8" fmla="*/ 7 w 27"/>
                <a:gd name="T9" fmla="*/ 13 h 16"/>
              </a:gdLst>
              <a:cxnLst>
                <a:cxn ang="0">
                  <a:pos x="T0" y="T1"/>
                </a:cxn>
                <a:cxn ang="0">
                  <a:pos x="T2" y="T3"/>
                </a:cxn>
                <a:cxn ang="0">
                  <a:pos x="T4" y="T5"/>
                </a:cxn>
                <a:cxn ang="0">
                  <a:pos x="T6" y="T7"/>
                </a:cxn>
                <a:cxn ang="0">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5" name="任意多边形 1194"/>
            <p:cNvSpPr/>
            <p:nvPr/>
          </p:nvSpPr>
          <p:spPr bwMode="auto">
            <a:xfrm>
              <a:off x="864" y="420"/>
              <a:ext cx="177" cy="86"/>
            </a:xfrm>
            <a:custGeom>
              <a:gdLst>
                <a:gd name="T0" fmla="*/ 25 w 35"/>
                <a:gd name="T1" fmla="*/ 6 h 17"/>
                <a:gd name="T2" fmla="*/ 8 w 35"/>
                <a:gd name="T3" fmla="*/ 10 h 17"/>
                <a:gd name="T4" fmla="*/ 6 w 35"/>
                <a:gd name="T5" fmla="*/ 13 h 17"/>
                <a:gd name="T6" fmla="*/ 27 w 35"/>
                <a:gd name="T7" fmla="*/ 12 h 17"/>
                <a:gd name="T8" fmla="*/ 25 w 35"/>
                <a:gd name="T9" fmla="*/ 6 h 17"/>
              </a:gdLst>
              <a:cxnLst>
                <a:cxn ang="0">
                  <a:pos x="T0" y="T1"/>
                </a:cxn>
                <a:cxn ang="0">
                  <a:pos x="T2" y="T3"/>
                </a:cxn>
                <a:cxn ang="0">
                  <a:pos x="T4" y="T5"/>
                </a:cxn>
                <a:cxn ang="0">
                  <a:pos x="T6" y="T7"/>
                </a:cxn>
                <a:cxn ang="0">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6" name="任意多边形 1195"/>
            <p:cNvSpPr/>
            <p:nvPr/>
          </p:nvSpPr>
          <p:spPr bwMode="auto">
            <a:xfrm>
              <a:off x="748" y="501"/>
              <a:ext cx="248" cy="60"/>
            </a:xfrm>
            <a:custGeom>
              <a:gdLst>
                <a:gd name="T0" fmla="*/ 40 w 49"/>
                <a:gd name="T1" fmla="*/ 3 h 12"/>
                <a:gd name="T2" fmla="*/ 29 w 49"/>
                <a:gd name="T3" fmla="*/ 1 h 12"/>
                <a:gd name="T4" fmla="*/ 7 w 49"/>
                <a:gd name="T5" fmla="*/ 0 h 12"/>
                <a:gd name="T6" fmla="*/ 2 w 49"/>
                <a:gd name="T7" fmla="*/ 5 h 12"/>
                <a:gd name="T8" fmla="*/ 20 w 49"/>
                <a:gd name="T9" fmla="*/ 8 h 12"/>
                <a:gd name="T10" fmla="*/ 41 w 49"/>
                <a:gd name="T11" fmla="*/ 8 h 12"/>
                <a:gd name="T12" fmla="*/ 40 w 49"/>
                <a:gd name="T13" fmla="*/ 3 h 12"/>
              </a:gdLst>
              <a:cxnLst>
                <a:cxn ang="0">
                  <a:pos x="T0" y="T1"/>
                </a:cxn>
                <a:cxn ang="0">
                  <a:pos x="T2" y="T3"/>
                </a:cxn>
                <a:cxn ang="0">
                  <a:pos x="T4" y="T5"/>
                </a:cxn>
                <a:cxn ang="0">
                  <a:pos x="T6" y="T7"/>
                </a:cxn>
                <a:cxn ang="0">
                  <a:pos x="T8" y="T9"/>
                </a:cxn>
                <a:cxn ang="0">
                  <a:pos x="T10" y="T11"/>
                </a:cxn>
                <a:cxn ang="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7" name="任意多边形 1196"/>
            <p:cNvSpPr/>
            <p:nvPr/>
          </p:nvSpPr>
          <p:spPr bwMode="auto">
            <a:xfrm>
              <a:off x="773" y="556"/>
              <a:ext cx="203" cy="56"/>
            </a:xfrm>
            <a:custGeom>
              <a:gdLst>
                <a:gd name="T0" fmla="*/ 37 w 40"/>
                <a:gd name="T1" fmla="*/ 2 h 11"/>
                <a:gd name="T2" fmla="*/ 26 w 40"/>
                <a:gd name="T3" fmla="*/ 4 h 11"/>
                <a:gd name="T4" fmla="*/ 13 w 40"/>
                <a:gd name="T5" fmla="*/ 3 h 11"/>
                <a:gd name="T6" fmla="*/ 1 w 40"/>
                <a:gd name="T7" fmla="*/ 2 h 11"/>
                <a:gd name="T8" fmla="*/ 35 w 40"/>
                <a:gd name="T9" fmla="*/ 8 h 11"/>
                <a:gd name="T10" fmla="*/ 37 w 40"/>
                <a:gd name="T11" fmla="*/ 2 h 11"/>
              </a:gdLst>
              <a:cxnLst>
                <a:cxn ang="0">
                  <a:pos x="T0" y="T1"/>
                </a:cxn>
                <a:cxn ang="0">
                  <a:pos x="T2" y="T3"/>
                </a:cxn>
                <a:cxn ang="0">
                  <a:pos x="T4" y="T5"/>
                </a:cxn>
                <a:cxn ang="0">
                  <a:pos x="T6" y="T7"/>
                </a:cxn>
                <a:cxn ang="0">
                  <a:pos x="T8" y="T9"/>
                </a:cxn>
                <a:cxn ang="0">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8" name="任意多边形 1197"/>
            <p:cNvSpPr/>
            <p:nvPr/>
          </p:nvSpPr>
          <p:spPr bwMode="auto">
            <a:xfrm>
              <a:off x="763" y="602"/>
              <a:ext cx="207" cy="172"/>
            </a:xfrm>
            <a:custGeom>
              <a:gdLst>
                <a:gd name="T0" fmla="*/ 28 w 41"/>
                <a:gd name="T1" fmla="*/ 9 h 34"/>
                <a:gd name="T2" fmla="*/ 13 w 41"/>
                <a:gd name="T3" fmla="*/ 6 h 34"/>
                <a:gd name="T4" fmla="*/ 4 w 41"/>
                <a:gd name="T5" fmla="*/ 15 h 34"/>
                <a:gd name="T6" fmla="*/ 1 w 41"/>
                <a:gd name="T7" fmla="*/ 19 h 34"/>
                <a:gd name="T8" fmla="*/ 9 w 41"/>
                <a:gd name="T9" fmla="*/ 19 h 34"/>
                <a:gd name="T10" fmla="*/ 17 w 41"/>
                <a:gd name="T11" fmla="*/ 27 h 34"/>
                <a:gd name="T12" fmla="*/ 21 w 41"/>
                <a:gd name="T13" fmla="*/ 30 h 34"/>
                <a:gd name="T14" fmla="*/ 29 w 41"/>
                <a:gd name="T15" fmla="*/ 19 h 34"/>
                <a:gd name="T16" fmla="*/ 39 w 41"/>
                <a:gd name="T17" fmla="*/ 19 h 34"/>
                <a:gd name="T18" fmla="*/ 28 w 41"/>
                <a:gd name="T19" fmla="*/ 9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9" name="任意多边形 1198"/>
            <p:cNvSpPr/>
            <p:nvPr/>
          </p:nvSpPr>
          <p:spPr bwMode="auto">
            <a:xfrm>
              <a:off x="900" y="521"/>
              <a:ext cx="126" cy="318"/>
            </a:xfrm>
            <a:custGeom>
              <a:gdLst>
                <a:gd name="T0" fmla="*/ 22 w 25"/>
                <a:gd name="T1" fmla="*/ 2 h 63"/>
                <a:gd name="T2" fmla="*/ 18 w 25"/>
                <a:gd name="T3" fmla="*/ 17 h 63"/>
                <a:gd name="T4" fmla="*/ 7 w 25"/>
                <a:gd name="T5" fmla="*/ 20 h 63"/>
                <a:gd name="T6" fmla="*/ 7 w 25"/>
                <a:gd name="T7" fmla="*/ 23 h 63"/>
                <a:gd name="T8" fmla="*/ 17 w 25"/>
                <a:gd name="T9" fmla="*/ 34 h 63"/>
                <a:gd name="T10" fmla="*/ 12 w 25"/>
                <a:gd name="T11" fmla="*/ 45 h 63"/>
                <a:gd name="T12" fmla="*/ 0 w 25"/>
                <a:gd name="T13" fmla="*/ 55 h 63"/>
                <a:gd name="T14" fmla="*/ 5 w 25"/>
                <a:gd name="T15" fmla="*/ 58 h 63"/>
                <a:gd name="T16" fmla="*/ 16 w 25"/>
                <a:gd name="T17" fmla="*/ 62 h 63"/>
                <a:gd name="T18" fmla="*/ 23 w 25"/>
                <a:gd name="T19" fmla="*/ 57 h 63"/>
                <a:gd name="T20" fmla="*/ 25 w 25"/>
                <a:gd name="T21" fmla="*/ 14 h 63"/>
                <a:gd name="T22" fmla="*/ 25 w 25"/>
                <a:gd name="T23" fmla="*/ 2 h 63"/>
                <a:gd name="T24" fmla="*/ 22 w 25"/>
                <a:gd name="T25" fmla="*/ 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grpSp>
      <p:grpSp>
        <p:nvGrpSpPr>
          <p:cNvPr id="1200" name="组合 1199"/>
          <p:cNvGrpSpPr/>
          <p:nvPr/>
        </p:nvGrpSpPr>
        <p:grpSpPr>
          <a:xfrm>
            <a:off x="1066800" y="5562600"/>
            <a:ext cx="533400" cy="492125"/>
            <a:chExt cx="1062" cy="981"/>
          </a:xfrm>
        </p:grpSpPr>
        <p:sp>
          <p:nvSpPr>
            <p:cNvPr id="1201" name="任意多边形 1200"/>
            <p:cNvSpPr/>
            <p:nvPr/>
          </p:nvSpPr>
          <p:spPr bwMode="auto">
            <a:xfrm>
              <a:off x="25" y="0"/>
              <a:ext cx="207" cy="81"/>
            </a:xfrm>
            <a:custGeom>
              <a:gdLst>
                <a:gd name="T0" fmla="*/ 30 w 41"/>
                <a:gd name="T1" fmla="*/ 12 h 16"/>
                <a:gd name="T2" fmla="*/ 37 w 41"/>
                <a:gd name="T3" fmla="*/ 10 h 16"/>
                <a:gd name="T4" fmla="*/ 38 w 41"/>
                <a:gd name="T5" fmla="*/ 9 h 16"/>
                <a:gd name="T6" fmla="*/ 31 w 41"/>
                <a:gd name="T7" fmla="*/ 1 h 16"/>
                <a:gd name="T8" fmla="*/ 8 w 41"/>
                <a:gd name="T9" fmla="*/ 11 h 16"/>
                <a:gd name="T10" fmla="*/ 30 w 41"/>
                <a:gd name="T11" fmla="*/ 12 h 16"/>
              </a:gdLst>
              <a:cxnLst>
                <a:cxn ang="0">
                  <a:pos x="T0" y="T1"/>
                </a:cxn>
                <a:cxn ang="0">
                  <a:pos x="T2" y="T3"/>
                </a:cxn>
                <a:cxn ang="0">
                  <a:pos x="T4" y="T5"/>
                </a:cxn>
                <a:cxn ang="0">
                  <a:pos x="T6" y="T7"/>
                </a:cxn>
                <a:cxn ang="0">
                  <a:pos x="T8" y="T9"/>
                </a:cxn>
                <a:cxn ang="0">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02" name="任意多边形 1201"/>
            <p:cNvSpPr>
              <a:spLocks noEditPoints="1"/>
            </p:cNvSpPr>
            <p:nvPr/>
          </p:nvSpPr>
          <p:spPr bwMode="auto">
            <a:xfrm>
              <a:off x="0" y="5"/>
              <a:ext cx="1062" cy="976"/>
            </a:xfrm>
            <a:custGeom>
              <a:gdLst>
                <a:gd name="T0" fmla="*/ 163 w 210"/>
                <a:gd name="T1" fmla="*/ 155 h 193"/>
                <a:gd name="T2" fmla="*/ 152 w 210"/>
                <a:gd name="T3" fmla="*/ 125 h 193"/>
                <a:gd name="T4" fmla="*/ 142 w 210"/>
                <a:gd name="T5" fmla="*/ 99 h 193"/>
                <a:gd name="T6" fmla="*/ 165 w 210"/>
                <a:gd name="T7" fmla="*/ 93 h 193"/>
                <a:gd name="T8" fmla="*/ 146 w 210"/>
                <a:gd name="T9" fmla="*/ 82 h 193"/>
                <a:gd name="T10" fmla="*/ 157 w 210"/>
                <a:gd name="T11" fmla="*/ 83 h 193"/>
                <a:gd name="T12" fmla="*/ 157 w 210"/>
                <a:gd name="T13" fmla="*/ 77 h 193"/>
                <a:gd name="T14" fmla="*/ 135 w 210"/>
                <a:gd name="T15" fmla="*/ 78 h 193"/>
                <a:gd name="T16" fmla="*/ 128 w 210"/>
                <a:gd name="T17" fmla="*/ 125 h 193"/>
                <a:gd name="T18" fmla="*/ 124 w 210"/>
                <a:gd name="T19" fmla="*/ 84 h 193"/>
                <a:gd name="T20" fmla="*/ 118 w 210"/>
                <a:gd name="T21" fmla="*/ 67 h 193"/>
                <a:gd name="T22" fmla="*/ 124 w 210"/>
                <a:gd name="T23" fmla="*/ 51 h 193"/>
                <a:gd name="T24" fmla="*/ 121 w 210"/>
                <a:gd name="T25" fmla="*/ 37 h 193"/>
                <a:gd name="T26" fmla="*/ 119 w 210"/>
                <a:gd name="T27" fmla="*/ 24 h 193"/>
                <a:gd name="T28" fmla="*/ 132 w 210"/>
                <a:gd name="T29" fmla="*/ 39 h 193"/>
                <a:gd name="T30" fmla="*/ 149 w 210"/>
                <a:gd name="T31" fmla="*/ 18 h 193"/>
                <a:gd name="T32" fmla="*/ 147 w 210"/>
                <a:gd name="T33" fmla="*/ 36 h 193"/>
                <a:gd name="T34" fmla="*/ 143 w 210"/>
                <a:gd name="T35" fmla="*/ 48 h 193"/>
                <a:gd name="T36" fmla="*/ 144 w 210"/>
                <a:gd name="T37" fmla="*/ 67 h 193"/>
                <a:gd name="T38" fmla="*/ 199 w 210"/>
                <a:gd name="T39" fmla="*/ 29 h 193"/>
                <a:gd name="T40" fmla="*/ 90 w 210"/>
                <a:gd name="T41" fmla="*/ 1 h 193"/>
                <a:gd name="T42" fmla="*/ 56 w 210"/>
                <a:gd name="T43" fmla="*/ 8 h 193"/>
                <a:gd name="T44" fmla="*/ 85 w 210"/>
                <a:gd name="T45" fmla="*/ 12 h 193"/>
                <a:gd name="T46" fmla="*/ 60 w 210"/>
                <a:gd name="T47" fmla="*/ 22 h 193"/>
                <a:gd name="T48" fmla="*/ 58 w 210"/>
                <a:gd name="T49" fmla="*/ 29 h 193"/>
                <a:gd name="T50" fmla="*/ 38 w 210"/>
                <a:gd name="T51" fmla="*/ 17 h 193"/>
                <a:gd name="T52" fmla="*/ 13 w 210"/>
                <a:gd name="T53" fmla="*/ 115 h 193"/>
                <a:gd name="T54" fmla="*/ 61 w 210"/>
                <a:gd name="T55" fmla="*/ 146 h 193"/>
                <a:gd name="T56" fmla="*/ 45 w 210"/>
                <a:gd name="T57" fmla="*/ 133 h 193"/>
                <a:gd name="T58" fmla="*/ 35 w 210"/>
                <a:gd name="T59" fmla="*/ 145 h 193"/>
                <a:gd name="T60" fmla="*/ 32 w 210"/>
                <a:gd name="T61" fmla="*/ 128 h 193"/>
                <a:gd name="T62" fmla="*/ 46 w 210"/>
                <a:gd name="T63" fmla="*/ 86 h 193"/>
                <a:gd name="T64" fmla="*/ 67 w 210"/>
                <a:gd name="T65" fmla="*/ 83 h 193"/>
                <a:gd name="T66" fmla="*/ 71 w 210"/>
                <a:gd name="T67" fmla="*/ 95 h 193"/>
                <a:gd name="T68" fmla="*/ 61 w 210"/>
                <a:gd name="T69" fmla="*/ 121 h 193"/>
                <a:gd name="T70" fmla="*/ 91 w 210"/>
                <a:gd name="T71" fmla="*/ 180 h 193"/>
                <a:gd name="T72" fmla="*/ 186 w 210"/>
                <a:gd name="T73" fmla="*/ 166 h 193"/>
                <a:gd name="T74" fmla="*/ 182 w 210"/>
                <a:gd name="T75" fmla="*/ 66 h 193"/>
                <a:gd name="T76" fmla="*/ 165 w 210"/>
                <a:gd name="T77" fmla="*/ 60 h 193"/>
                <a:gd name="T78" fmla="*/ 113 w 210"/>
                <a:gd name="T79" fmla="*/ 61 h 193"/>
                <a:gd name="T80" fmla="*/ 108 w 210"/>
                <a:gd name="T81" fmla="*/ 87 h 193"/>
                <a:gd name="T82" fmla="*/ 114 w 210"/>
                <a:gd name="T83" fmla="*/ 50 h 193"/>
                <a:gd name="T84" fmla="*/ 89 w 210"/>
                <a:gd name="T85" fmla="*/ 26 h 193"/>
                <a:gd name="T86" fmla="*/ 105 w 210"/>
                <a:gd name="T87" fmla="*/ 35 h 193"/>
                <a:gd name="T88" fmla="*/ 61 w 210"/>
                <a:gd name="T89" fmla="*/ 72 h 193"/>
                <a:gd name="T90" fmla="*/ 24 w 210"/>
                <a:gd name="T91" fmla="*/ 37 h 193"/>
                <a:gd name="T92" fmla="*/ 68 w 210"/>
                <a:gd name="T93" fmla="*/ 40 h 193"/>
                <a:gd name="T94" fmla="*/ 79 w 210"/>
                <a:gd name="T95" fmla="*/ 40 h 193"/>
                <a:gd name="T96" fmla="*/ 108 w 210"/>
                <a:gd name="T97" fmla="*/ 45 h 193"/>
                <a:gd name="T98" fmla="*/ 99 w 210"/>
                <a:gd name="T99" fmla="*/ 93 h 193"/>
                <a:gd name="T100" fmla="*/ 93 w 210"/>
                <a:gd name="T101" fmla="*/ 51 h 193"/>
                <a:gd name="T102" fmla="*/ 61 w 210"/>
                <a:gd name="T103" fmla="*/ 72 h 193"/>
                <a:gd name="T104" fmla="*/ 80 w 210"/>
                <a:gd name="T105" fmla="*/ 82 h 193"/>
                <a:gd name="T106" fmla="*/ 88 w 210"/>
                <a:gd name="T107" fmla="*/ 58 h 193"/>
                <a:gd name="T108" fmla="*/ 102 w 210"/>
                <a:gd name="T109" fmla="*/ 145 h 193"/>
                <a:gd name="T110" fmla="*/ 82 w 210"/>
                <a:gd name="T111" fmla="*/ 96 h 193"/>
                <a:gd name="T112" fmla="*/ 117 w 210"/>
                <a:gd name="T113" fmla="*/ 106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03" name="任意多边形 1202"/>
            <p:cNvSpPr/>
            <p:nvPr/>
          </p:nvSpPr>
          <p:spPr bwMode="auto">
            <a:xfrm>
              <a:off x="252" y="470"/>
              <a:ext cx="86" cy="102"/>
            </a:xfrm>
            <a:custGeom>
              <a:gdLst>
                <a:gd name="T0" fmla="*/ 14 w 17"/>
                <a:gd name="T1" fmla="*/ 5 h 20"/>
                <a:gd name="T2" fmla="*/ 9 w 17"/>
                <a:gd name="T3" fmla="*/ 20 h 20"/>
                <a:gd name="T4" fmla="*/ 14 w 17"/>
                <a:gd name="T5" fmla="*/ 5 h 20"/>
              </a:gdLst>
              <a:cxnLst>
                <a:cxn ang="0">
                  <a:pos x="T0" y="T1"/>
                </a:cxn>
                <a:cxn ang="0">
                  <a:pos x="T2" y="T3"/>
                </a:cxn>
                <a:cxn ang="0">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04" name="任意多边形 1203"/>
            <p:cNvSpPr/>
            <p:nvPr/>
          </p:nvSpPr>
          <p:spPr bwMode="auto">
            <a:xfrm>
              <a:off x="171" y="511"/>
              <a:ext cx="76" cy="136"/>
            </a:xfrm>
            <a:custGeom>
              <a:gdLst>
                <a:gd name="T0" fmla="*/ 7 w 15"/>
                <a:gd name="T1" fmla="*/ 10 h 27"/>
                <a:gd name="T2" fmla="*/ 4 w 15"/>
                <a:gd name="T3" fmla="*/ 25 h 27"/>
                <a:gd name="T4" fmla="*/ 15 w 15"/>
                <a:gd name="T5" fmla="*/ 16 h 27"/>
                <a:gd name="T6" fmla="*/ 13 w 15"/>
                <a:gd name="T7" fmla="*/ 8 h 27"/>
                <a:gd name="T8" fmla="*/ 7 w 15"/>
                <a:gd name="T9" fmla="*/ 10 h 27"/>
              </a:gdLst>
              <a:cxnLst>
                <a:cxn ang="0">
                  <a:pos x="T0" y="T1"/>
                </a:cxn>
                <a:cxn ang="0">
                  <a:pos x="T2" y="T3"/>
                </a:cxn>
                <a:cxn ang="0">
                  <a:pos x="T4" y="T5"/>
                </a:cxn>
                <a:cxn ang="0">
                  <a:pos x="T6" y="T7"/>
                </a:cxn>
                <a:cxn ang="0">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05" name="任意多边形 1204"/>
            <p:cNvSpPr/>
            <p:nvPr/>
          </p:nvSpPr>
          <p:spPr bwMode="auto">
            <a:xfrm>
              <a:off x="126" y="238"/>
              <a:ext cx="243" cy="116"/>
            </a:xfrm>
            <a:custGeom>
              <a:gdLst>
                <a:gd name="T0" fmla="*/ 40 w 48"/>
                <a:gd name="T1" fmla="*/ 2 h 23"/>
                <a:gd name="T2" fmla="*/ 9 w 48"/>
                <a:gd name="T3" fmla="*/ 1 h 23"/>
                <a:gd name="T4" fmla="*/ 1 w 48"/>
                <a:gd name="T5" fmla="*/ 9 h 23"/>
                <a:gd name="T6" fmla="*/ 22 w 48"/>
                <a:gd name="T7" fmla="*/ 21 h 23"/>
                <a:gd name="T8" fmla="*/ 34 w 48"/>
                <a:gd name="T9" fmla="*/ 20 h 23"/>
                <a:gd name="T10" fmla="*/ 40 w 48"/>
                <a:gd name="T11" fmla="*/ 19 h 23"/>
                <a:gd name="T12" fmla="*/ 40 w 48"/>
                <a:gd name="T13" fmla="*/ 2 h 23"/>
              </a:gdLst>
              <a:cxnLst>
                <a:cxn ang="0">
                  <a:pos x="T0" y="T1"/>
                </a:cxn>
                <a:cxn ang="0">
                  <a:pos x="T2" y="T3"/>
                </a:cxn>
                <a:cxn ang="0">
                  <a:pos x="T4" y="T5"/>
                </a:cxn>
                <a:cxn ang="0">
                  <a:pos x="T6" y="T7"/>
                </a:cxn>
                <a:cxn ang="0">
                  <a:pos x="T8" y="T9"/>
                </a:cxn>
                <a:cxn ang="0">
                  <a:pos x="T10" y="T11"/>
                </a:cxn>
                <a:cxn ang="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06" name="任意多边形 1205"/>
            <p:cNvSpPr/>
            <p:nvPr/>
          </p:nvSpPr>
          <p:spPr bwMode="auto">
            <a:xfrm>
              <a:off x="404" y="561"/>
              <a:ext cx="177" cy="187"/>
            </a:xfrm>
            <a:custGeom>
              <a:gdLst>
                <a:gd name="T0" fmla="*/ 24 w 35"/>
                <a:gd name="T1" fmla="*/ 2 h 37"/>
                <a:gd name="T2" fmla="*/ 11 w 35"/>
                <a:gd name="T3" fmla="*/ 2 h 37"/>
                <a:gd name="T4" fmla="*/ 4 w 35"/>
                <a:gd name="T5" fmla="*/ 20 h 37"/>
                <a:gd name="T6" fmla="*/ 28 w 35"/>
                <a:gd name="T7" fmla="*/ 22 h 37"/>
                <a:gd name="T8" fmla="*/ 24 w 35"/>
                <a:gd name="T9" fmla="*/ 2 h 37"/>
              </a:gdLst>
              <a:cxnLst>
                <a:cxn ang="0">
                  <a:pos x="T0" y="T1"/>
                </a:cxn>
                <a:cxn ang="0">
                  <a:pos x="T2" y="T3"/>
                </a:cxn>
                <a:cxn ang="0">
                  <a:pos x="T4" y="T5"/>
                </a:cxn>
                <a:cxn ang="0">
                  <a:pos x="T6" y="T7"/>
                </a:cxn>
                <a:cxn ang="0">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07" name="任意多边形 1206"/>
            <p:cNvSpPr/>
            <p:nvPr/>
          </p:nvSpPr>
          <p:spPr bwMode="auto">
            <a:xfrm>
              <a:off x="809" y="374"/>
              <a:ext cx="177" cy="36"/>
            </a:xfrm>
            <a:custGeom>
              <a:gdLst>
                <a:gd name="T0" fmla="*/ 5 w 35"/>
                <a:gd name="T1" fmla="*/ 0 h 7"/>
                <a:gd name="T2" fmla="*/ 14 w 35"/>
                <a:gd name="T3" fmla="*/ 5 h 7"/>
                <a:gd name="T4" fmla="*/ 5 w 35"/>
                <a:gd name="T5" fmla="*/ 0 h 7"/>
              </a:gdLst>
              <a:cxnLst>
                <a:cxn ang="0">
                  <a:pos x="T0" y="T1"/>
                </a:cxn>
                <a:cxn ang="0">
                  <a:pos x="T2" y="T3"/>
                </a:cxn>
                <a:cxn ang="0">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08" name="任意多边形 1207"/>
            <p:cNvSpPr/>
            <p:nvPr/>
          </p:nvSpPr>
          <p:spPr bwMode="auto">
            <a:xfrm>
              <a:off x="869" y="369"/>
              <a:ext cx="137" cy="81"/>
            </a:xfrm>
            <a:custGeom>
              <a:gdLst>
                <a:gd name="T0" fmla="*/ 7 w 27"/>
                <a:gd name="T1" fmla="*/ 13 h 16"/>
                <a:gd name="T2" fmla="*/ 25 w 27"/>
                <a:gd name="T3" fmla="*/ 6 h 16"/>
                <a:gd name="T4" fmla="*/ 17 w 27"/>
                <a:gd name="T5" fmla="*/ 1 h 16"/>
                <a:gd name="T6" fmla="*/ 7 w 27"/>
                <a:gd name="T7" fmla="*/ 11 h 16"/>
                <a:gd name="T8" fmla="*/ 7 w 27"/>
                <a:gd name="T9" fmla="*/ 13 h 16"/>
              </a:gdLst>
              <a:cxnLst>
                <a:cxn ang="0">
                  <a:pos x="T0" y="T1"/>
                </a:cxn>
                <a:cxn ang="0">
                  <a:pos x="T2" y="T3"/>
                </a:cxn>
                <a:cxn ang="0">
                  <a:pos x="T4" y="T5"/>
                </a:cxn>
                <a:cxn ang="0">
                  <a:pos x="T6" y="T7"/>
                </a:cxn>
                <a:cxn ang="0">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09" name="任意多边形 1208"/>
            <p:cNvSpPr/>
            <p:nvPr/>
          </p:nvSpPr>
          <p:spPr bwMode="auto">
            <a:xfrm>
              <a:off x="864" y="420"/>
              <a:ext cx="177" cy="86"/>
            </a:xfrm>
            <a:custGeom>
              <a:gdLst>
                <a:gd name="T0" fmla="*/ 25 w 35"/>
                <a:gd name="T1" fmla="*/ 6 h 17"/>
                <a:gd name="T2" fmla="*/ 8 w 35"/>
                <a:gd name="T3" fmla="*/ 10 h 17"/>
                <a:gd name="T4" fmla="*/ 6 w 35"/>
                <a:gd name="T5" fmla="*/ 13 h 17"/>
                <a:gd name="T6" fmla="*/ 27 w 35"/>
                <a:gd name="T7" fmla="*/ 12 h 17"/>
                <a:gd name="T8" fmla="*/ 25 w 35"/>
                <a:gd name="T9" fmla="*/ 6 h 17"/>
              </a:gdLst>
              <a:cxnLst>
                <a:cxn ang="0">
                  <a:pos x="T0" y="T1"/>
                </a:cxn>
                <a:cxn ang="0">
                  <a:pos x="T2" y="T3"/>
                </a:cxn>
                <a:cxn ang="0">
                  <a:pos x="T4" y="T5"/>
                </a:cxn>
                <a:cxn ang="0">
                  <a:pos x="T6" y="T7"/>
                </a:cxn>
                <a:cxn ang="0">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10" name="任意多边形 1209"/>
            <p:cNvSpPr/>
            <p:nvPr/>
          </p:nvSpPr>
          <p:spPr bwMode="auto">
            <a:xfrm>
              <a:off x="748" y="501"/>
              <a:ext cx="248" cy="60"/>
            </a:xfrm>
            <a:custGeom>
              <a:gdLst>
                <a:gd name="T0" fmla="*/ 40 w 49"/>
                <a:gd name="T1" fmla="*/ 3 h 12"/>
                <a:gd name="T2" fmla="*/ 29 w 49"/>
                <a:gd name="T3" fmla="*/ 1 h 12"/>
                <a:gd name="T4" fmla="*/ 7 w 49"/>
                <a:gd name="T5" fmla="*/ 0 h 12"/>
                <a:gd name="T6" fmla="*/ 2 w 49"/>
                <a:gd name="T7" fmla="*/ 5 h 12"/>
                <a:gd name="T8" fmla="*/ 20 w 49"/>
                <a:gd name="T9" fmla="*/ 8 h 12"/>
                <a:gd name="T10" fmla="*/ 41 w 49"/>
                <a:gd name="T11" fmla="*/ 8 h 12"/>
                <a:gd name="T12" fmla="*/ 40 w 49"/>
                <a:gd name="T13" fmla="*/ 3 h 12"/>
              </a:gdLst>
              <a:cxnLst>
                <a:cxn ang="0">
                  <a:pos x="T0" y="T1"/>
                </a:cxn>
                <a:cxn ang="0">
                  <a:pos x="T2" y="T3"/>
                </a:cxn>
                <a:cxn ang="0">
                  <a:pos x="T4" y="T5"/>
                </a:cxn>
                <a:cxn ang="0">
                  <a:pos x="T6" y="T7"/>
                </a:cxn>
                <a:cxn ang="0">
                  <a:pos x="T8" y="T9"/>
                </a:cxn>
                <a:cxn ang="0">
                  <a:pos x="T10" y="T11"/>
                </a:cxn>
                <a:cxn ang="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11" name="任意多边形 1210"/>
            <p:cNvSpPr/>
            <p:nvPr/>
          </p:nvSpPr>
          <p:spPr bwMode="auto">
            <a:xfrm>
              <a:off x="773" y="556"/>
              <a:ext cx="203" cy="56"/>
            </a:xfrm>
            <a:custGeom>
              <a:gdLst>
                <a:gd name="T0" fmla="*/ 37 w 40"/>
                <a:gd name="T1" fmla="*/ 2 h 11"/>
                <a:gd name="T2" fmla="*/ 26 w 40"/>
                <a:gd name="T3" fmla="*/ 4 h 11"/>
                <a:gd name="T4" fmla="*/ 13 w 40"/>
                <a:gd name="T5" fmla="*/ 3 h 11"/>
                <a:gd name="T6" fmla="*/ 1 w 40"/>
                <a:gd name="T7" fmla="*/ 2 h 11"/>
                <a:gd name="T8" fmla="*/ 35 w 40"/>
                <a:gd name="T9" fmla="*/ 8 h 11"/>
                <a:gd name="T10" fmla="*/ 37 w 40"/>
                <a:gd name="T11" fmla="*/ 2 h 11"/>
              </a:gdLst>
              <a:cxnLst>
                <a:cxn ang="0">
                  <a:pos x="T0" y="T1"/>
                </a:cxn>
                <a:cxn ang="0">
                  <a:pos x="T2" y="T3"/>
                </a:cxn>
                <a:cxn ang="0">
                  <a:pos x="T4" y="T5"/>
                </a:cxn>
                <a:cxn ang="0">
                  <a:pos x="T6" y="T7"/>
                </a:cxn>
                <a:cxn ang="0">
                  <a:pos x="T8" y="T9"/>
                </a:cxn>
                <a:cxn ang="0">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12" name="任意多边形 1211"/>
            <p:cNvSpPr/>
            <p:nvPr/>
          </p:nvSpPr>
          <p:spPr bwMode="auto">
            <a:xfrm>
              <a:off x="763" y="602"/>
              <a:ext cx="207" cy="172"/>
            </a:xfrm>
            <a:custGeom>
              <a:gdLst>
                <a:gd name="T0" fmla="*/ 28 w 41"/>
                <a:gd name="T1" fmla="*/ 9 h 34"/>
                <a:gd name="T2" fmla="*/ 13 w 41"/>
                <a:gd name="T3" fmla="*/ 6 h 34"/>
                <a:gd name="T4" fmla="*/ 4 w 41"/>
                <a:gd name="T5" fmla="*/ 15 h 34"/>
                <a:gd name="T6" fmla="*/ 1 w 41"/>
                <a:gd name="T7" fmla="*/ 19 h 34"/>
                <a:gd name="T8" fmla="*/ 9 w 41"/>
                <a:gd name="T9" fmla="*/ 19 h 34"/>
                <a:gd name="T10" fmla="*/ 17 w 41"/>
                <a:gd name="T11" fmla="*/ 27 h 34"/>
                <a:gd name="T12" fmla="*/ 21 w 41"/>
                <a:gd name="T13" fmla="*/ 30 h 34"/>
                <a:gd name="T14" fmla="*/ 29 w 41"/>
                <a:gd name="T15" fmla="*/ 19 h 34"/>
                <a:gd name="T16" fmla="*/ 39 w 41"/>
                <a:gd name="T17" fmla="*/ 19 h 34"/>
                <a:gd name="T18" fmla="*/ 28 w 41"/>
                <a:gd name="T19" fmla="*/ 9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13" name="任意多边形 1212"/>
            <p:cNvSpPr/>
            <p:nvPr/>
          </p:nvSpPr>
          <p:spPr bwMode="auto">
            <a:xfrm>
              <a:off x="900" y="521"/>
              <a:ext cx="126" cy="318"/>
            </a:xfrm>
            <a:custGeom>
              <a:gdLst>
                <a:gd name="T0" fmla="*/ 22 w 25"/>
                <a:gd name="T1" fmla="*/ 2 h 63"/>
                <a:gd name="T2" fmla="*/ 18 w 25"/>
                <a:gd name="T3" fmla="*/ 17 h 63"/>
                <a:gd name="T4" fmla="*/ 7 w 25"/>
                <a:gd name="T5" fmla="*/ 20 h 63"/>
                <a:gd name="T6" fmla="*/ 7 w 25"/>
                <a:gd name="T7" fmla="*/ 23 h 63"/>
                <a:gd name="T8" fmla="*/ 17 w 25"/>
                <a:gd name="T9" fmla="*/ 34 h 63"/>
                <a:gd name="T10" fmla="*/ 12 w 25"/>
                <a:gd name="T11" fmla="*/ 45 h 63"/>
                <a:gd name="T12" fmla="*/ 0 w 25"/>
                <a:gd name="T13" fmla="*/ 55 h 63"/>
                <a:gd name="T14" fmla="*/ 5 w 25"/>
                <a:gd name="T15" fmla="*/ 58 h 63"/>
                <a:gd name="T16" fmla="*/ 16 w 25"/>
                <a:gd name="T17" fmla="*/ 62 h 63"/>
                <a:gd name="T18" fmla="*/ 23 w 25"/>
                <a:gd name="T19" fmla="*/ 57 h 63"/>
                <a:gd name="T20" fmla="*/ 25 w 25"/>
                <a:gd name="T21" fmla="*/ 14 h 63"/>
                <a:gd name="T22" fmla="*/ 25 w 25"/>
                <a:gd name="T23" fmla="*/ 2 h 63"/>
                <a:gd name="T24" fmla="*/ 22 w 25"/>
                <a:gd name="T25" fmla="*/ 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grpSp>
      <p:grpSp>
        <p:nvGrpSpPr>
          <p:cNvPr id="1214" name="组合 1213"/>
          <p:cNvGrpSpPr/>
          <p:nvPr/>
        </p:nvGrpSpPr>
        <p:grpSpPr>
          <a:xfrm>
            <a:off x="381000" y="3962400"/>
            <a:ext cx="533400" cy="492125"/>
            <a:chExt cx="1062" cy="981"/>
          </a:xfrm>
        </p:grpSpPr>
        <p:sp>
          <p:nvSpPr>
            <p:cNvPr id="1215" name="任意多边形 1214"/>
            <p:cNvSpPr/>
            <p:nvPr/>
          </p:nvSpPr>
          <p:spPr bwMode="auto">
            <a:xfrm>
              <a:off x="25" y="0"/>
              <a:ext cx="207" cy="81"/>
            </a:xfrm>
            <a:custGeom>
              <a:gdLst>
                <a:gd name="T0" fmla="*/ 30 w 41"/>
                <a:gd name="T1" fmla="*/ 12 h 16"/>
                <a:gd name="T2" fmla="*/ 37 w 41"/>
                <a:gd name="T3" fmla="*/ 10 h 16"/>
                <a:gd name="T4" fmla="*/ 38 w 41"/>
                <a:gd name="T5" fmla="*/ 9 h 16"/>
                <a:gd name="T6" fmla="*/ 31 w 41"/>
                <a:gd name="T7" fmla="*/ 1 h 16"/>
                <a:gd name="T8" fmla="*/ 8 w 41"/>
                <a:gd name="T9" fmla="*/ 11 h 16"/>
                <a:gd name="T10" fmla="*/ 30 w 41"/>
                <a:gd name="T11" fmla="*/ 12 h 16"/>
              </a:gdLst>
              <a:cxnLst>
                <a:cxn ang="0">
                  <a:pos x="T0" y="T1"/>
                </a:cxn>
                <a:cxn ang="0">
                  <a:pos x="T2" y="T3"/>
                </a:cxn>
                <a:cxn ang="0">
                  <a:pos x="T4" y="T5"/>
                </a:cxn>
                <a:cxn ang="0">
                  <a:pos x="T6" y="T7"/>
                </a:cxn>
                <a:cxn ang="0">
                  <a:pos x="T8" y="T9"/>
                </a:cxn>
                <a:cxn ang="0">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16" name="任意多边形 1215"/>
            <p:cNvSpPr>
              <a:spLocks noEditPoints="1"/>
            </p:cNvSpPr>
            <p:nvPr/>
          </p:nvSpPr>
          <p:spPr bwMode="auto">
            <a:xfrm>
              <a:off x="0" y="5"/>
              <a:ext cx="1062" cy="976"/>
            </a:xfrm>
            <a:custGeom>
              <a:gdLst>
                <a:gd name="T0" fmla="*/ 163 w 210"/>
                <a:gd name="T1" fmla="*/ 155 h 193"/>
                <a:gd name="T2" fmla="*/ 152 w 210"/>
                <a:gd name="T3" fmla="*/ 125 h 193"/>
                <a:gd name="T4" fmla="*/ 142 w 210"/>
                <a:gd name="T5" fmla="*/ 99 h 193"/>
                <a:gd name="T6" fmla="*/ 165 w 210"/>
                <a:gd name="T7" fmla="*/ 93 h 193"/>
                <a:gd name="T8" fmla="*/ 146 w 210"/>
                <a:gd name="T9" fmla="*/ 82 h 193"/>
                <a:gd name="T10" fmla="*/ 157 w 210"/>
                <a:gd name="T11" fmla="*/ 83 h 193"/>
                <a:gd name="T12" fmla="*/ 157 w 210"/>
                <a:gd name="T13" fmla="*/ 77 h 193"/>
                <a:gd name="T14" fmla="*/ 135 w 210"/>
                <a:gd name="T15" fmla="*/ 78 h 193"/>
                <a:gd name="T16" fmla="*/ 128 w 210"/>
                <a:gd name="T17" fmla="*/ 125 h 193"/>
                <a:gd name="T18" fmla="*/ 124 w 210"/>
                <a:gd name="T19" fmla="*/ 84 h 193"/>
                <a:gd name="T20" fmla="*/ 118 w 210"/>
                <a:gd name="T21" fmla="*/ 67 h 193"/>
                <a:gd name="T22" fmla="*/ 124 w 210"/>
                <a:gd name="T23" fmla="*/ 51 h 193"/>
                <a:gd name="T24" fmla="*/ 121 w 210"/>
                <a:gd name="T25" fmla="*/ 37 h 193"/>
                <a:gd name="T26" fmla="*/ 119 w 210"/>
                <a:gd name="T27" fmla="*/ 24 h 193"/>
                <a:gd name="T28" fmla="*/ 132 w 210"/>
                <a:gd name="T29" fmla="*/ 39 h 193"/>
                <a:gd name="T30" fmla="*/ 149 w 210"/>
                <a:gd name="T31" fmla="*/ 18 h 193"/>
                <a:gd name="T32" fmla="*/ 147 w 210"/>
                <a:gd name="T33" fmla="*/ 36 h 193"/>
                <a:gd name="T34" fmla="*/ 143 w 210"/>
                <a:gd name="T35" fmla="*/ 48 h 193"/>
                <a:gd name="T36" fmla="*/ 144 w 210"/>
                <a:gd name="T37" fmla="*/ 67 h 193"/>
                <a:gd name="T38" fmla="*/ 199 w 210"/>
                <a:gd name="T39" fmla="*/ 29 h 193"/>
                <a:gd name="T40" fmla="*/ 90 w 210"/>
                <a:gd name="T41" fmla="*/ 1 h 193"/>
                <a:gd name="T42" fmla="*/ 56 w 210"/>
                <a:gd name="T43" fmla="*/ 8 h 193"/>
                <a:gd name="T44" fmla="*/ 85 w 210"/>
                <a:gd name="T45" fmla="*/ 12 h 193"/>
                <a:gd name="T46" fmla="*/ 60 w 210"/>
                <a:gd name="T47" fmla="*/ 22 h 193"/>
                <a:gd name="T48" fmla="*/ 58 w 210"/>
                <a:gd name="T49" fmla="*/ 29 h 193"/>
                <a:gd name="T50" fmla="*/ 38 w 210"/>
                <a:gd name="T51" fmla="*/ 17 h 193"/>
                <a:gd name="T52" fmla="*/ 13 w 210"/>
                <a:gd name="T53" fmla="*/ 115 h 193"/>
                <a:gd name="T54" fmla="*/ 61 w 210"/>
                <a:gd name="T55" fmla="*/ 146 h 193"/>
                <a:gd name="T56" fmla="*/ 45 w 210"/>
                <a:gd name="T57" fmla="*/ 133 h 193"/>
                <a:gd name="T58" fmla="*/ 35 w 210"/>
                <a:gd name="T59" fmla="*/ 145 h 193"/>
                <a:gd name="T60" fmla="*/ 32 w 210"/>
                <a:gd name="T61" fmla="*/ 128 h 193"/>
                <a:gd name="T62" fmla="*/ 46 w 210"/>
                <a:gd name="T63" fmla="*/ 86 h 193"/>
                <a:gd name="T64" fmla="*/ 67 w 210"/>
                <a:gd name="T65" fmla="*/ 83 h 193"/>
                <a:gd name="T66" fmla="*/ 71 w 210"/>
                <a:gd name="T67" fmla="*/ 95 h 193"/>
                <a:gd name="T68" fmla="*/ 61 w 210"/>
                <a:gd name="T69" fmla="*/ 121 h 193"/>
                <a:gd name="T70" fmla="*/ 91 w 210"/>
                <a:gd name="T71" fmla="*/ 180 h 193"/>
                <a:gd name="T72" fmla="*/ 186 w 210"/>
                <a:gd name="T73" fmla="*/ 166 h 193"/>
                <a:gd name="T74" fmla="*/ 182 w 210"/>
                <a:gd name="T75" fmla="*/ 66 h 193"/>
                <a:gd name="T76" fmla="*/ 165 w 210"/>
                <a:gd name="T77" fmla="*/ 60 h 193"/>
                <a:gd name="T78" fmla="*/ 113 w 210"/>
                <a:gd name="T79" fmla="*/ 61 h 193"/>
                <a:gd name="T80" fmla="*/ 108 w 210"/>
                <a:gd name="T81" fmla="*/ 87 h 193"/>
                <a:gd name="T82" fmla="*/ 114 w 210"/>
                <a:gd name="T83" fmla="*/ 50 h 193"/>
                <a:gd name="T84" fmla="*/ 89 w 210"/>
                <a:gd name="T85" fmla="*/ 26 h 193"/>
                <a:gd name="T86" fmla="*/ 105 w 210"/>
                <a:gd name="T87" fmla="*/ 35 h 193"/>
                <a:gd name="T88" fmla="*/ 61 w 210"/>
                <a:gd name="T89" fmla="*/ 72 h 193"/>
                <a:gd name="T90" fmla="*/ 24 w 210"/>
                <a:gd name="T91" fmla="*/ 37 h 193"/>
                <a:gd name="T92" fmla="*/ 68 w 210"/>
                <a:gd name="T93" fmla="*/ 40 h 193"/>
                <a:gd name="T94" fmla="*/ 79 w 210"/>
                <a:gd name="T95" fmla="*/ 40 h 193"/>
                <a:gd name="T96" fmla="*/ 108 w 210"/>
                <a:gd name="T97" fmla="*/ 45 h 193"/>
                <a:gd name="T98" fmla="*/ 99 w 210"/>
                <a:gd name="T99" fmla="*/ 93 h 193"/>
                <a:gd name="T100" fmla="*/ 93 w 210"/>
                <a:gd name="T101" fmla="*/ 51 h 193"/>
                <a:gd name="T102" fmla="*/ 61 w 210"/>
                <a:gd name="T103" fmla="*/ 72 h 193"/>
                <a:gd name="T104" fmla="*/ 80 w 210"/>
                <a:gd name="T105" fmla="*/ 82 h 193"/>
                <a:gd name="T106" fmla="*/ 88 w 210"/>
                <a:gd name="T107" fmla="*/ 58 h 193"/>
                <a:gd name="T108" fmla="*/ 102 w 210"/>
                <a:gd name="T109" fmla="*/ 145 h 193"/>
                <a:gd name="T110" fmla="*/ 82 w 210"/>
                <a:gd name="T111" fmla="*/ 96 h 193"/>
                <a:gd name="T112" fmla="*/ 117 w 210"/>
                <a:gd name="T113" fmla="*/ 106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17" name="任意多边形 1216"/>
            <p:cNvSpPr/>
            <p:nvPr/>
          </p:nvSpPr>
          <p:spPr bwMode="auto">
            <a:xfrm>
              <a:off x="252" y="470"/>
              <a:ext cx="86" cy="102"/>
            </a:xfrm>
            <a:custGeom>
              <a:gdLst>
                <a:gd name="T0" fmla="*/ 14 w 17"/>
                <a:gd name="T1" fmla="*/ 5 h 20"/>
                <a:gd name="T2" fmla="*/ 9 w 17"/>
                <a:gd name="T3" fmla="*/ 20 h 20"/>
                <a:gd name="T4" fmla="*/ 14 w 17"/>
                <a:gd name="T5" fmla="*/ 5 h 20"/>
              </a:gdLst>
              <a:cxnLst>
                <a:cxn ang="0">
                  <a:pos x="T0" y="T1"/>
                </a:cxn>
                <a:cxn ang="0">
                  <a:pos x="T2" y="T3"/>
                </a:cxn>
                <a:cxn ang="0">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18" name="任意多边形 1217"/>
            <p:cNvSpPr/>
            <p:nvPr/>
          </p:nvSpPr>
          <p:spPr bwMode="auto">
            <a:xfrm>
              <a:off x="171" y="511"/>
              <a:ext cx="76" cy="136"/>
            </a:xfrm>
            <a:custGeom>
              <a:gdLst>
                <a:gd name="T0" fmla="*/ 7 w 15"/>
                <a:gd name="T1" fmla="*/ 10 h 27"/>
                <a:gd name="T2" fmla="*/ 4 w 15"/>
                <a:gd name="T3" fmla="*/ 25 h 27"/>
                <a:gd name="T4" fmla="*/ 15 w 15"/>
                <a:gd name="T5" fmla="*/ 16 h 27"/>
                <a:gd name="T6" fmla="*/ 13 w 15"/>
                <a:gd name="T7" fmla="*/ 8 h 27"/>
                <a:gd name="T8" fmla="*/ 7 w 15"/>
                <a:gd name="T9" fmla="*/ 10 h 27"/>
              </a:gdLst>
              <a:cxnLst>
                <a:cxn ang="0">
                  <a:pos x="T0" y="T1"/>
                </a:cxn>
                <a:cxn ang="0">
                  <a:pos x="T2" y="T3"/>
                </a:cxn>
                <a:cxn ang="0">
                  <a:pos x="T4" y="T5"/>
                </a:cxn>
                <a:cxn ang="0">
                  <a:pos x="T6" y="T7"/>
                </a:cxn>
                <a:cxn ang="0">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19" name="任意多边形 1218"/>
            <p:cNvSpPr/>
            <p:nvPr/>
          </p:nvSpPr>
          <p:spPr bwMode="auto">
            <a:xfrm>
              <a:off x="126" y="238"/>
              <a:ext cx="243" cy="116"/>
            </a:xfrm>
            <a:custGeom>
              <a:gdLst>
                <a:gd name="T0" fmla="*/ 40 w 48"/>
                <a:gd name="T1" fmla="*/ 2 h 23"/>
                <a:gd name="T2" fmla="*/ 9 w 48"/>
                <a:gd name="T3" fmla="*/ 1 h 23"/>
                <a:gd name="T4" fmla="*/ 1 w 48"/>
                <a:gd name="T5" fmla="*/ 9 h 23"/>
                <a:gd name="T6" fmla="*/ 22 w 48"/>
                <a:gd name="T7" fmla="*/ 21 h 23"/>
                <a:gd name="T8" fmla="*/ 34 w 48"/>
                <a:gd name="T9" fmla="*/ 20 h 23"/>
                <a:gd name="T10" fmla="*/ 40 w 48"/>
                <a:gd name="T11" fmla="*/ 19 h 23"/>
                <a:gd name="T12" fmla="*/ 40 w 48"/>
                <a:gd name="T13" fmla="*/ 2 h 23"/>
              </a:gdLst>
              <a:cxnLst>
                <a:cxn ang="0">
                  <a:pos x="T0" y="T1"/>
                </a:cxn>
                <a:cxn ang="0">
                  <a:pos x="T2" y="T3"/>
                </a:cxn>
                <a:cxn ang="0">
                  <a:pos x="T4" y="T5"/>
                </a:cxn>
                <a:cxn ang="0">
                  <a:pos x="T6" y="T7"/>
                </a:cxn>
                <a:cxn ang="0">
                  <a:pos x="T8" y="T9"/>
                </a:cxn>
                <a:cxn ang="0">
                  <a:pos x="T10" y="T11"/>
                </a:cxn>
                <a:cxn ang="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20" name="任意多边形 1219"/>
            <p:cNvSpPr/>
            <p:nvPr/>
          </p:nvSpPr>
          <p:spPr bwMode="auto">
            <a:xfrm>
              <a:off x="404" y="561"/>
              <a:ext cx="177" cy="187"/>
            </a:xfrm>
            <a:custGeom>
              <a:gdLst>
                <a:gd name="T0" fmla="*/ 24 w 35"/>
                <a:gd name="T1" fmla="*/ 2 h 37"/>
                <a:gd name="T2" fmla="*/ 11 w 35"/>
                <a:gd name="T3" fmla="*/ 2 h 37"/>
                <a:gd name="T4" fmla="*/ 4 w 35"/>
                <a:gd name="T5" fmla="*/ 20 h 37"/>
                <a:gd name="T6" fmla="*/ 28 w 35"/>
                <a:gd name="T7" fmla="*/ 22 h 37"/>
                <a:gd name="T8" fmla="*/ 24 w 35"/>
                <a:gd name="T9" fmla="*/ 2 h 37"/>
              </a:gdLst>
              <a:cxnLst>
                <a:cxn ang="0">
                  <a:pos x="T0" y="T1"/>
                </a:cxn>
                <a:cxn ang="0">
                  <a:pos x="T2" y="T3"/>
                </a:cxn>
                <a:cxn ang="0">
                  <a:pos x="T4" y="T5"/>
                </a:cxn>
                <a:cxn ang="0">
                  <a:pos x="T6" y="T7"/>
                </a:cxn>
                <a:cxn ang="0">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21" name="任意多边形 1220"/>
            <p:cNvSpPr/>
            <p:nvPr/>
          </p:nvSpPr>
          <p:spPr bwMode="auto">
            <a:xfrm>
              <a:off x="809" y="374"/>
              <a:ext cx="177" cy="36"/>
            </a:xfrm>
            <a:custGeom>
              <a:gdLst>
                <a:gd name="T0" fmla="*/ 5 w 35"/>
                <a:gd name="T1" fmla="*/ 0 h 7"/>
                <a:gd name="T2" fmla="*/ 14 w 35"/>
                <a:gd name="T3" fmla="*/ 5 h 7"/>
                <a:gd name="T4" fmla="*/ 5 w 35"/>
                <a:gd name="T5" fmla="*/ 0 h 7"/>
              </a:gdLst>
              <a:cxnLst>
                <a:cxn ang="0">
                  <a:pos x="T0" y="T1"/>
                </a:cxn>
                <a:cxn ang="0">
                  <a:pos x="T2" y="T3"/>
                </a:cxn>
                <a:cxn ang="0">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22" name="任意多边形 1221"/>
            <p:cNvSpPr/>
            <p:nvPr/>
          </p:nvSpPr>
          <p:spPr bwMode="auto">
            <a:xfrm>
              <a:off x="869" y="369"/>
              <a:ext cx="137" cy="81"/>
            </a:xfrm>
            <a:custGeom>
              <a:gdLst>
                <a:gd name="T0" fmla="*/ 7 w 27"/>
                <a:gd name="T1" fmla="*/ 13 h 16"/>
                <a:gd name="T2" fmla="*/ 25 w 27"/>
                <a:gd name="T3" fmla="*/ 6 h 16"/>
                <a:gd name="T4" fmla="*/ 17 w 27"/>
                <a:gd name="T5" fmla="*/ 1 h 16"/>
                <a:gd name="T6" fmla="*/ 7 w 27"/>
                <a:gd name="T7" fmla="*/ 11 h 16"/>
                <a:gd name="T8" fmla="*/ 7 w 27"/>
                <a:gd name="T9" fmla="*/ 13 h 16"/>
              </a:gdLst>
              <a:cxnLst>
                <a:cxn ang="0">
                  <a:pos x="T0" y="T1"/>
                </a:cxn>
                <a:cxn ang="0">
                  <a:pos x="T2" y="T3"/>
                </a:cxn>
                <a:cxn ang="0">
                  <a:pos x="T4" y="T5"/>
                </a:cxn>
                <a:cxn ang="0">
                  <a:pos x="T6" y="T7"/>
                </a:cxn>
                <a:cxn ang="0">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23" name="任意多边形 1222"/>
            <p:cNvSpPr/>
            <p:nvPr/>
          </p:nvSpPr>
          <p:spPr bwMode="auto">
            <a:xfrm>
              <a:off x="864" y="420"/>
              <a:ext cx="177" cy="86"/>
            </a:xfrm>
            <a:custGeom>
              <a:gdLst>
                <a:gd name="T0" fmla="*/ 25 w 35"/>
                <a:gd name="T1" fmla="*/ 6 h 17"/>
                <a:gd name="T2" fmla="*/ 8 w 35"/>
                <a:gd name="T3" fmla="*/ 10 h 17"/>
                <a:gd name="T4" fmla="*/ 6 w 35"/>
                <a:gd name="T5" fmla="*/ 13 h 17"/>
                <a:gd name="T6" fmla="*/ 27 w 35"/>
                <a:gd name="T7" fmla="*/ 12 h 17"/>
                <a:gd name="T8" fmla="*/ 25 w 35"/>
                <a:gd name="T9" fmla="*/ 6 h 17"/>
              </a:gdLst>
              <a:cxnLst>
                <a:cxn ang="0">
                  <a:pos x="T0" y="T1"/>
                </a:cxn>
                <a:cxn ang="0">
                  <a:pos x="T2" y="T3"/>
                </a:cxn>
                <a:cxn ang="0">
                  <a:pos x="T4" y="T5"/>
                </a:cxn>
                <a:cxn ang="0">
                  <a:pos x="T6" y="T7"/>
                </a:cxn>
                <a:cxn ang="0">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24" name="任意多边形 1223"/>
            <p:cNvSpPr/>
            <p:nvPr/>
          </p:nvSpPr>
          <p:spPr bwMode="auto">
            <a:xfrm>
              <a:off x="748" y="501"/>
              <a:ext cx="248" cy="60"/>
            </a:xfrm>
            <a:custGeom>
              <a:gdLst>
                <a:gd name="T0" fmla="*/ 40 w 49"/>
                <a:gd name="T1" fmla="*/ 3 h 12"/>
                <a:gd name="T2" fmla="*/ 29 w 49"/>
                <a:gd name="T3" fmla="*/ 1 h 12"/>
                <a:gd name="T4" fmla="*/ 7 w 49"/>
                <a:gd name="T5" fmla="*/ 0 h 12"/>
                <a:gd name="T6" fmla="*/ 2 w 49"/>
                <a:gd name="T7" fmla="*/ 5 h 12"/>
                <a:gd name="T8" fmla="*/ 20 w 49"/>
                <a:gd name="T9" fmla="*/ 8 h 12"/>
                <a:gd name="T10" fmla="*/ 41 w 49"/>
                <a:gd name="T11" fmla="*/ 8 h 12"/>
                <a:gd name="T12" fmla="*/ 40 w 49"/>
                <a:gd name="T13" fmla="*/ 3 h 12"/>
              </a:gdLst>
              <a:cxnLst>
                <a:cxn ang="0">
                  <a:pos x="T0" y="T1"/>
                </a:cxn>
                <a:cxn ang="0">
                  <a:pos x="T2" y="T3"/>
                </a:cxn>
                <a:cxn ang="0">
                  <a:pos x="T4" y="T5"/>
                </a:cxn>
                <a:cxn ang="0">
                  <a:pos x="T6" y="T7"/>
                </a:cxn>
                <a:cxn ang="0">
                  <a:pos x="T8" y="T9"/>
                </a:cxn>
                <a:cxn ang="0">
                  <a:pos x="T10" y="T11"/>
                </a:cxn>
                <a:cxn ang="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25" name="任意多边形 1224"/>
            <p:cNvSpPr/>
            <p:nvPr/>
          </p:nvSpPr>
          <p:spPr bwMode="auto">
            <a:xfrm>
              <a:off x="773" y="556"/>
              <a:ext cx="203" cy="56"/>
            </a:xfrm>
            <a:custGeom>
              <a:gdLst>
                <a:gd name="T0" fmla="*/ 37 w 40"/>
                <a:gd name="T1" fmla="*/ 2 h 11"/>
                <a:gd name="T2" fmla="*/ 26 w 40"/>
                <a:gd name="T3" fmla="*/ 4 h 11"/>
                <a:gd name="T4" fmla="*/ 13 w 40"/>
                <a:gd name="T5" fmla="*/ 3 h 11"/>
                <a:gd name="T6" fmla="*/ 1 w 40"/>
                <a:gd name="T7" fmla="*/ 2 h 11"/>
                <a:gd name="T8" fmla="*/ 35 w 40"/>
                <a:gd name="T9" fmla="*/ 8 h 11"/>
                <a:gd name="T10" fmla="*/ 37 w 40"/>
                <a:gd name="T11" fmla="*/ 2 h 11"/>
              </a:gdLst>
              <a:cxnLst>
                <a:cxn ang="0">
                  <a:pos x="T0" y="T1"/>
                </a:cxn>
                <a:cxn ang="0">
                  <a:pos x="T2" y="T3"/>
                </a:cxn>
                <a:cxn ang="0">
                  <a:pos x="T4" y="T5"/>
                </a:cxn>
                <a:cxn ang="0">
                  <a:pos x="T6" y="T7"/>
                </a:cxn>
                <a:cxn ang="0">
                  <a:pos x="T8" y="T9"/>
                </a:cxn>
                <a:cxn ang="0">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26" name="任意多边形 1225"/>
            <p:cNvSpPr/>
            <p:nvPr/>
          </p:nvSpPr>
          <p:spPr bwMode="auto">
            <a:xfrm>
              <a:off x="763" y="602"/>
              <a:ext cx="207" cy="172"/>
            </a:xfrm>
            <a:custGeom>
              <a:gdLst>
                <a:gd name="T0" fmla="*/ 28 w 41"/>
                <a:gd name="T1" fmla="*/ 9 h 34"/>
                <a:gd name="T2" fmla="*/ 13 w 41"/>
                <a:gd name="T3" fmla="*/ 6 h 34"/>
                <a:gd name="T4" fmla="*/ 4 w 41"/>
                <a:gd name="T5" fmla="*/ 15 h 34"/>
                <a:gd name="T6" fmla="*/ 1 w 41"/>
                <a:gd name="T7" fmla="*/ 19 h 34"/>
                <a:gd name="T8" fmla="*/ 9 w 41"/>
                <a:gd name="T9" fmla="*/ 19 h 34"/>
                <a:gd name="T10" fmla="*/ 17 w 41"/>
                <a:gd name="T11" fmla="*/ 27 h 34"/>
                <a:gd name="T12" fmla="*/ 21 w 41"/>
                <a:gd name="T13" fmla="*/ 30 h 34"/>
                <a:gd name="T14" fmla="*/ 29 w 41"/>
                <a:gd name="T15" fmla="*/ 19 h 34"/>
                <a:gd name="T16" fmla="*/ 39 w 41"/>
                <a:gd name="T17" fmla="*/ 19 h 34"/>
                <a:gd name="T18" fmla="*/ 28 w 41"/>
                <a:gd name="T19" fmla="*/ 9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27" name="任意多边形 1226"/>
            <p:cNvSpPr/>
            <p:nvPr/>
          </p:nvSpPr>
          <p:spPr bwMode="auto">
            <a:xfrm>
              <a:off x="900" y="521"/>
              <a:ext cx="126" cy="318"/>
            </a:xfrm>
            <a:custGeom>
              <a:gdLst>
                <a:gd name="T0" fmla="*/ 22 w 25"/>
                <a:gd name="T1" fmla="*/ 2 h 63"/>
                <a:gd name="T2" fmla="*/ 18 w 25"/>
                <a:gd name="T3" fmla="*/ 17 h 63"/>
                <a:gd name="T4" fmla="*/ 7 w 25"/>
                <a:gd name="T5" fmla="*/ 20 h 63"/>
                <a:gd name="T6" fmla="*/ 7 w 25"/>
                <a:gd name="T7" fmla="*/ 23 h 63"/>
                <a:gd name="T8" fmla="*/ 17 w 25"/>
                <a:gd name="T9" fmla="*/ 34 h 63"/>
                <a:gd name="T10" fmla="*/ 12 w 25"/>
                <a:gd name="T11" fmla="*/ 45 h 63"/>
                <a:gd name="T12" fmla="*/ 0 w 25"/>
                <a:gd name="T13" fmla="*/ 55 h 63"/>
                <a:gd name="T14" fmla="*/ 5 w 25"/>
                <a:gd name="T15" fmla="*/ 58 h 63"/>
                <a:gd name="T16" fmla="*/ 16 w 25"/>
                <a:gd name="T17" fmla="*/ 62 h 63"/>
                <a:gd name="T18" fmla="*/ 23 w 25"/>
                <a:gd name="T19" fmla="*/ 57 h 63"/>
                <a:gd name="T20" fmla="*/ 25 w 25"/>
                <a:gd name="T21" fmla="*/ 14 h 63"/>
                <a:gd name="T22" fmla="*/ 25 w 25"/>
                <a:gd name="T23" fmla="*/ 2 h 63"/>
                <a:gd name="T24" fmla="*/ 22 w 25"/>
                <a:gd name="T25" fmla="*/ 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grpSp>
      <p:grpSp>
        <p:nvGrpSpPr>
          <p:cNvPr id="1228" name="组合 1227"/>
          <p:cNvGrpSpPr/>
          <p:nvPr/>
        </p:nvGrpSpPr>
        <p:grpSpPr>
          <a:xfrm>
            <a:off x="381000" y="5070476"/>
            <a:ext cx="533400" cy="492125"/>
            <a:chExt cx="1062" cy="981"/>
          </a:xfrm>
        </p:grpSpPr>
        <p:sp>
          <p:nvSpPr>
            <p:cNvPr id="1229" name="任意多边形 1228"/>
            <p:cNvSpPr/>
            <p:nvPr/>
          </p:nvSpPr>
          <p:spPr bwMode="auto">
            <a:xfrm>
              <a:off x="25" y="0"/>
              <a:ext cx="207" cy="81"/>
            </a:xfrm>
            <a:custGeom>
              <a:gdLst>
                <a:gd name="T0" fmla="*/ 30 w 41"/>
                <a:gd name="T1" fmla="*/ 12 h 16"/>
                <a:gd name="T2" fmla="*/ 37 w 41"/>
                <a:gd name="T3" fmla="*/ 10 h 16"/>
                <a:gd name="T4" fmla="*/ 38 w 41"/>
                <a:gd name="T5" fmla="*/ 9 h 16"/>
                <a:gd name="T6" fmla="*/ 31 w 41"/>
                <a:gd name="T7" fmla="*/ 1 h 16"/>
                <a:gd name="T8" fmla="*/ 8 w 41"/>
                <a:gd name="T9" fmla="*/ 11 h 16"/>
                <a:gd name="T10" fmla="*/ 30 w 41"/>
                <a:gd name="T11" fmla="*/ 12 h 16"/>
              </a:gdLst>
              <a:cxnLst>
                <a:cxn ang="0">
                  <a:pos x="T0" y="T1"/>
                </a:cxn>
                <a:cxn ang="0">
                  <a:pos x="T2" y="T3"/>
                </a:cxn>
                <a:cxn ang="0">
                  <a:pos x="T4" y="T5"/>
                </a:cxn>
                <a:cxn ang="0">
                  <a:pos x="T6" y="T7"/>
                </a:cxn>
                <a:cxn ang="0">
                  <a:pos x="T8" y="T9"/>
                </a:cxn>
                <a:cxn ang="0">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0" name="任意多边形 1229"/>
            <p:cNvSpPr>
              <a:spLocks noEditPoints="1"/>
            </p:cNvSpPr>
            <p:nvPr/>
          </p:nvSpPr>
          <p:spPr bwMode="auto">
            <a:xfrm>
              <a:off x="0" y="5"/>
              <a:ext cx="1062" cy="976"/>
            </a:xfrm>
            <a:custGeom>
              <a:gdLst>
                <a:gd name="T0" fmla="*/ 163 w 210"/>
                <a:gd name="T1" fmla="*/ 155 h 193"/>
                <a:gd name="T2" fmla="*/ 152 w 210"/>
                <a:gd name="T3" fmla="*/ 125 h 193"/>
                <a:gd name="T4" fmla="*/ 142 w 210"/>
                <a:gd name="T5" fmla="*/ 99 h 193"/>
                <a:gd name="T6" fmla="*/ 165 w 210"/>
                <a:gd name="T7" fmla="*/ 93 h 193"/>
                <a:gd name="T8" fmla="*/ 146 w 210"/>
                <a:gd name="T9" fmla="*/ 82 h 193"/>
                <a:gd name="T10" fmla="*/ 157 w 210"/>
                <a:gd name="T11" fmla="*/ 83 h 193"/>
                <a:gd name="T12" fmla="*/ 157 w 210"/>
                <a:gd name="T13" fmla="*/ 77 h 193"/>
                <a:gd name="T14" fmla="*/ 135 w 210"/>
                <a:gd name="T15" fmla="*/ 78 h 193"/>
                <a:gd name="T16" fmla="*/ 128 w 210"/>
                <a:gd name="T17" fmla="*/ 125 h 193"/>
                <a:gd name="T18" fmla="*/ 124 w 210"/>
                <a:gd name="T19" fmla="*/ 84 h 193"/>
                <a:gd name="T20" fmla="*/ 118 w 210"/>
                <a:gd name="T21" fmla="*/ 67 h 193"/>
                <a:gd name="T22" fmla="*/ 124 w 210"/>
                <a:gd name="T23" fmla="*/ 51 h 193"/>
                <a:gd name="T24" fmla="*/ 121 w 210"/>
                <a:gd name="T25" fmla="*/ 37 h 193"/>
                <a:gd name="T26" fmla="*/ 119 w 210"/>
                <a:gd name="T27" fmla="*/ 24 h 193"/>
                <a:gd name="T28" fmla="*/ 132 w 210"/>
                <a:gd name="T29" fmla="*/ 39 h 193"/>
                <a:gd name="T30" fmla="*/ 149 w 210"/>
                <a:gd name="T31" fmla="*/ 18 h 193"/>
                <a:gd name="T32" fmla="*/ 147 w 210"/>
                <a:gd name="T33" fmla="*/ 36 h 193"/>
                <a:gd name="T34" fmla="*/ 143 w 210"/>
                <a:gd name="T35" fmla="*/ 48 h 193"/>
                <a:gd name="T36" fmla="*/ 144 w 210"/>
                <a:gd name="T37" fmla="*/ 67 h 193"/>
                <a:gd name="T38" fmla="*/ 199 w 210"/>
                <a:gd name="T39" fmla="*/ 29 h 193"/>
                <a:gd name="T40" fmla="*/ 90 w 210"/>
                <a:gd name="T41" fmla="*/ 1 h 193"/>
                <a:gd name="T42" fmla="*/ 56 w 210"/>
                <a:gd name="T43" fmla="*/ 8 h 193"/>
                <a:gd name="T44" fmla="*/ 85 w 210"/>
                <a:gd name="T45" fmla="*/ 12 h 193"/>
                <a:gd name="T46" fmla="*/ 60 w 210"/>
                <a:gd name="T47" fmla="*/ 22 h 193"/>
                <a:gd name="T48" fmla="*/ 58 w 210"/>
                <a:gd name="T49" fmla="*/ 29 h 193"/>
                <a:gd name="T50" fmla="*/ 38 w 210"/>
                <a:gd name="T51" fmla="*/ 17 h 193"/>
                <a:gd name="T52" fmla="*/ 13 w 210"/>
                <a:gd name="T53" fmla="*/ 115 h 193"/>
                <a:gd name="T54" fmla="*/ 61 w 210"/>
                <a:gd name="T55" fmla="*/ 146 h 193"/>
                <a:gd name="T56" fmla="*/ 45 w 210"/>
                <a:gd name="T57" fmla="*/ 133 h 193"/>
                <a:gd name="T58" fmla="*/ 35 w 210"/>
                <a:gd name="T59" fmla="*/ 145 h 193"/>
                <a:gd name="T60" fmla="*/ 32 w 210"/>
                <a:gd name="T61" fmla="*/ 128 h 193"/>
                <a:gd name="T62" fmla="*/ 46 w 210"/>
                <a:gd name="T63" fmla="*/ 86 h 193"/>
                <a:gd name="T64" fmla="*/ 67 w 210"/>
                <a:gd name="T65" fmla="*/ 83 h 193"/>
                <a:gd name="T66" fmla="*/ 71 w 210"/>
                <a:gd name="T67" fmla="*/ 95 h 193"/>
                <a:gd name="T68" fmla="*/ 61 w 210"/>
                <a:gd name="T69" fmla="*/ 121 h 193"/>
                <a:gd name="T70" fmla="*/ 91 w 210"/>
                <a:gd name="T71" fmla="*/ 180 h 193"/>
                <a:gd name="T72" fmla="*/ 186 w 210"/>
                <a:gd name="T73" fmla="*/ 166 h 193"/>
                <a:gd name="T74" fmla="*/ 182 w 210"/>
                <a:gd name="T75" fmla="*/ 66 h 193"/>
                <a:gd name="T76" fmla="*/ 165 w 210"/>
                <a:gd name="T77" fmla="*/ 60 h 193"/>
                <a:gd name="T78" fmla="*/ 113 w 210"/>
                <a:gd name="T79" fmla="*/ 61 h 193"/>
                <a:gd name="T80" fmla="*/ 108 w 210"/>
                <a:gd name="T81" fmla="*/ 87 h 193"/>
                <a:gd name="T82" fmla="*/ 114 w 210"/>
                <a:gd name="T83" fmla="*/ 50 h 193"/>
                <a:gd name="T84" fmla="*/ 89 w 210"/>
                <a:gd name="T85" fmla="*/ 26 h 193"/>
                <a:gd name="T86" fmla="*/ 105 w 210"/>
                <a:gd name="T87" fmla="*/ 35 h 193"/>
                <a:gd name="T88" fmla="*/ 61 w 210"/>
                <a:gd name="T89" fmla="*/ 72 h 193"/>
                <a:gd name="T90" fmla="*/ 24 w 210"/>
                <a:gd name="T91" fmla="*/ 37 h 193"/>
                <a:gd name="T92" fmla="*/ 68 w 210"/>
                <a:gd name="T93" fmla="*/ 40 h 193"/>
                <a:gd name="T94" fmla="*/ 79 w 210"/>
                <a:gd name="T95" fmla="*/ 40 h 193"/>
                <a:gd name="T96" fmla="*/ 108 w 210"/>
                <a:gd name="T97" fmla="*/ 45 h 193"/>
                <a:gd name="T98" fmla="*/ 99 w 210"/>
                <a:gd name="T99" fmla="*/ 93 h 193"/>
                <a:gd name="T100" fmla="*/ 93 w 210"/>
                <a:gd name="T101" fmla="*/ 51 h 193"/>
                <a:gd name="T102" fmla="*/ 61 w 210"/>
                <a:gd name="T103" fmla="*/ 72 h 193"/>
                <a:gd name="T104" fmla="*/ 80 w 210"/>
                <a:gd name="T105" fmla="*/ 82 h 193"/>
                <a:gd name="T106" fmla="*/ 88 w 210"/>
                <a:gd name="T107" fmla="*/ 58 h 193"/>
                <a:gd name="T108" fmla="*/ 102 w 210"/>
                <a:gd name="T109" fmla="*/ 145 h 193"/>
                <a:gd name="T110" fmla="*/ 82 w 210"/>
                <a:gd name="T111" fmla="*/ 96 h 193"/>
                <a:gd name="T112" fmla="*/ 117 w 210"/>
                <a:gd name="T113" fmla="*/ 106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1" name="任意多边形 1230"/>
            <p:cNvSpPr/>
            <p:nvPr/>
          </p:nvSpPr>
          <p:spPr bwMode="auto">
            <a:xfrm>
              <a:off x="252" y="470"/>
              <a:ext cx="86" cy="102"/>
            </a:xfrm>
            <a:custGeom>
              <a:gdLst>
                <a:gd name="T0" fmla="*/ 14 w 17"/>
                <a:gd name="T1" fmla="*/ 5 h 20"/>
                <a:gd name="T2" fmla="*/ 9 w 17"/>
                <a:gd name="T3" fmla="*/ 20 h 20"/>
                <a:gd name="T4" fmla="*/ 14 w 17"/>
                <a:gd name="T5" fmla="*/ 5 h 20"/>
              </a:gdLst>
              <a:cxnLst>
                <a:cxn ang="0">
                  <a:pos x="T0" y="T1"/>
                </a:cxn>
                <a:cxn ang="0">
                  <a:pos x="T2" y="T3"/>
                </a:cxn>
                <a:cxn ang="0">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2" name="任意多边形 1231"/>
            <p:cNvSpPr/>
            <p:nvPr/>
          </p:nvSpPr>
          <p:spPr bwMode="auto">
            <a:xfrm>
              <a:off x="171" y="511"/>
              <a:ext cx="76" cy="136"/>
            </a:xfrm>
            <a:custGeom>
              <a:gdLst>
                <a:gd name="T0" fmla="*/ 7 w 15"/>
                <a:gd name="T1" fmla="*/ 10 h 27"/>
                <a:gd name="T2" fmla="*/ 4 w 15"/>
                <a:gd name="T3" fmla="*/ 25 h 27"/>
                <a:gd name="T4" fmla="*/ 15 w 15"/>
                <a:gd name="T5" fmla="*/ 16 h 27"/>
                <a:gd name="T6" fmla="*/ 13 w 15"/>
                <a:gd name="T7" fmla="*/ 8 h 27"/>
                <a:gd name="T8" fmla="*/ 7 w 15"/>
                <a:gd name="T9" fmla="*/ 10 h 27"/>
              </a:gdLst>
              <a:cxnLst>
                <a:cxn ang="0">
                  <a:pos x="T0" y="T1"/>
                </a:cxn>
                <a:cxn ang="0">
                  <a:pos x="T2" y="T3"/>
                </a:cxn>
                <a:cxn ang="0">
                  <a:pos x="T4" y="T5"/>
                </a:cxn>
                <a:cxn ang="0">
                  <a:pos x="T6" y="T7"/>
                </a:cxn>
                <a:cxn ang="0">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3" name="任意多边形 1232"/>
            <p:cNvSpPr/>
            <p:nvPr/>
          </p:nvSpPr>
          <p:spPr bwMode="auto">
            <a:xfrm>
              <a:off x="126" y="238"/>
              <a:ext cx="243" cy="116"/>
            </a:xfrm>
            <a:custGeom>
              <a:gdLst>
                <a:gd name="T0" fmla="*/ 40 w 48"/>
                <a:gd name="T1" fmla="*/ 2 h 23"/>
                <a:gd name="T2" fmla="*/ 9 w 48"/>
                <a:gd name="T3" fmla="*/ 1 h 23"/>
                <a:gd name="T4" fmla="*/ 1 w 48"/>
                <a:gd name="T5" fmla="*/ 9 h 23"/>
                <a:gd name="T6" fmla="*/ 22 w 48"/>
                <a:gd name="T7" fmla="*/ 21 h 23"/>
                <a:gd name="T8" fmla="*/ 34 w 48"/>
                <a:gd name="T9" fmla="*/ 20 h 23"/>
                <a:gd name="T10" fmla="*/ 40 w 48"/>
                <a:gd name="T11" fmla="*/ 19 h 23"/>
                <a:gd name="T12" fmla="*/ 40 w 48"/>
                <a:gd name="T13" fmla="*/ 2 h 23"/>
              </a:gdLst>
              <a:cxnLst>
                <a:cxn ang="0">
                  <a:pos x="T0" y="T1"/>
                </a:cxn>
                <a:cxn ang="0">
                  <a:pos x="T2" y="T3"/>
                </a:cxn>
                <a:cxn ang="0">
                  <a:pos x="T4" y="T5"/>
                </a:cxn>
                <a:cxn ang="0">
                  <a:pos x="T6" y="T7"/>
                </a:cxn>
                <a:cxn ang="0">
                  <a:pos x="T8" y="T9"/>
                </a:cxn>
                <a:cxn ang="0">
                  <a:pos x="T10" y="T11"/>
                </a:cxn>
                <a:cxn ang="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4" name="任意多边形 1233"/>
            <p:cNvSpPr/>
            <p:nvPr/>
          </p:nvSpPr>
          <p:spPr bwMode="auto">
            <a:xfrm>
              <a:off x="404" y="561"/>
              <a:ext cx="177" cy="187"/>
            </a:xfrm>
            <a:custGeom>
              <a:gdLst>
                <a:gd name="T0" fmla="*/ 24 w 35"/>
                <a:gd name="T1" fmla="*/ 2 h 37"/>
                <a:gd name="T2" fmla="*/ 11 w 35"/>
                <a:gd name="T3" fmla="*/ 2 h 37"/>
                <a:gd name="T4" fmla="*/ 4 w 35"/>
                <a:gd name="T5" fmla="*/ 20 h 37"/>
                <a:gd name="T6" fmla="*/ 28 w 35"/>
                <a:gd name="T7" fmla="*/ 22 h 37"/>
                <a:gd name="T8" fmla="*/ 24 w 35"/>
                <a:gd name="T9" fmla="*/ 2 h 37"/>
              </a:gdLst>
              <a:cxnLst>
                <a:cxn ang="0">
                  <a:pos x="T0" y="T1"/>
                </a:cxn>
                <a:cxn ang="0">
                  <a:pos x="T2" y="T3"/>
                </a:cxn>
                <a:cxn ang="0">
                  <a:pos x="T4" y="T5"/>
                </a:cxn>
                <a:cxn ang="0">
                  <a:pos x="T6" y="T7"/>
                </a:cxn>
                <a:cxn ang="0">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5" name="任意多边形 1234"/>
            <p:cNvSpPr/>
            <p:nvPr/>
          </p:nvSpPr>
          <p:spPr bwMode="auto">
            <a:xfrm>
              <a:off x="809" y="374"/>
              <a:ext cx="177" cy="36"/>
            </a:xfrm>
            <a:custGeom>
              <a:gdLst>
                <a:gd name="T0" fmla="*/ 5 w 35"/>
                <a:gd name="T1" fmla="*/ 0 h 7"/>
                <a:gd name="T2" fmla="*/ 14 w 35"/>
                <a:gd name="T3" fmla="*/ 5 h 7"/>
                <a:gd name="T4" fmla="*/ 5 w 35"/>
                <a:gd name="T5" fmla="*/ 0 h 7"/>
              </a:gdLst>
              <a:cxnLst>
                <a:cxn ang="0">
                  <a:pos x="T0" y="T1"/>
                </a:cxn>
                <a:cxn ang="0">
                  <a:pos x="T2" y="T3"/>
                </a:cxn>
                <a:cxn ang="0">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6" name="任意多边形 1235"/>
            <p:cNvSpPr/>
            <p:nvPr/>
          </p:nvSpPr>
          <p:spPr bwMode="auto">
            <a:xfrm>
              <a:off x="869" y="369"/>
              <a:ext cx="137" cy="81"/>
            </a:xfrm>
            <a:custGeom>
              <a:gdLst>
                <a:gd name="T0" fmla="*/ 7 w 27"/>
                <a:gd name="T1" fmla="*/ 13 h 16"/>
                <a:gd name="T2" fmla="*/ 25 w 27"/>
                <a:gd name="T3" fmla="*/ 6 h 16"/>
                <a:gd name="T4" fmla="*/ 17 w 27"/>
                <a:gd name="T5" fmla="*/ 1 h 16"/>
                <a:gd name="T6" fmla="*/ 7 w 27"/>
                <a:gd name="T7" fmla="*/ 11 h 16"/>
                <a:gd name="T8" fmla="*/ 7 w 27"/>
                <a:gd name="T9" fmla="*/ 13 h 16"/>
              </a:gdLst>
              <a:cxnLst>
                <a:cxn ang="0">
                  <a:pos x="T0" y="T1"/>
                </a:cxn>
                <a:cxn ang="0">
                  <a:pos x="T2" y="T3"/>
                </a:cxn>
                <a:cxn ang="0">
                  <a:pos x="T4" y="T5"/>
                </a:cxn>
                <a:cxn ang="0">
                  <a:pos x="T6" y="T7"/>
                </a:cxn>
                <a:cxn ang="0">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7" name="任意多边形 1236"/>
            <p:cNvSpPr/>
            <p:nvPr/>
          </p:nvSpPr>
          <p:spPr bwMode="auto">
            <a:xfrm>
              <a:off x="864" y="420"/>
              <a:ext cx="177" cy="86"/>
            </a:xfrm>
            <a:custGeom>
              <a:gdLst>
                <a:gd name="T0" fmla="*/ 25 w 35"/>
                <a:gd name="T1" fmla="*/ 6 h 17"/>
                <a:gd name="T2" fmla="*/ 8 w 35"/>
                <a:gd name="T3" fmla="*/ 10 h 17"/>
                <a:gd name="T4" fmla="*/ 6 w 35"/>
                <a:gd name="T5" fmla="*/ 13 h 17"/>
                <a:gd name="T6" fmla="*/ 27 w 35"/>
                <a:gd name="T7" fmla="*/ 12 h 17"/>
                <a:gd name="T8" fmla="*/ 25 w 35"/>
                <a:gd name="T9" fmla="*/ 6 h 17"/>
              </a:gdLst>
              <a:cxnLst>
                <a:cxn ang="0">
                  <a:pos x="T0" y="T1"/>
                </a:cxn>
                <a:cxn ang="0">
                  <a:pos x="T2" y="T3"/>
                </a:cxn>
                <a:cxn ang="0">
                  <a:pos x="T4" y="T5"/>
                </a:cxn>
                <a:cxn ang="0">
                  <a:pos x="T6" y="T7"/>
                </a:cxn>
                <a:cxn ang="0">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8" name="任意多边形 1237"/>
            <p:cNvSpPr/>
            <p:nvPr/>
          </p:nvSpPr>
          <p:spPr bwMode="auto">
            <a:xfrm>
              <a:off x="748" y="501"/>
              <a:ext cx="248" cy="60"/>
            </a:xfrm>
            <a:custGeom>
              <a:gdLst>
                <a:gd name="T0" fmla="*/ 40 w 49"/>
                <a:gd name="T1" fmla="*/ 3 h 12"/>
                <a:gd name="T2" fmla="*/ 29 w 49"/>
                <a:gd name="T3" fmla="*/ 1 h 12"/>
                <a:gd name="T4" fmla="*/ 7 w 49"/>
                <a:gd name="T5" fmla="*/ 0 h 12"/>
                <a:gd name="T6" fmla="*/ 2 w 49"/>
                <a:gd name="T7" fmla="*/ 5 h 12"/>
                <a:gd name="T8" fmla="*/ 20 w 49"/>
                <a:gd name="T9" fmla="*/ 8 h 12"/>
                <a:gd name="T10" fmla="*/ 41 w 49"/>
                <a:gd name="T11" fmla="*/ 8 h 12"/>
                <a:gd name="T12" fmla="*/ 40 w 49"/>
                <a:gd name="T13" fmla="*/ 3 h 12"/>
              </a:gdLst>
              <a:cxnLst>
                <a:cxn ang="0">
                  <a:pos x="T0" y="T1"/>
                </a:cxn>
                <a:cxn ang="0">
                  <a:pos x="T2" y="T3"/>
                </a:cxn>
                <a:cxn ang="0">
                  <a:pos x="T4" y="T5"/>
                </a:cxn>
                <a:cxn ang="0">
                  <a:pos x="T6" y="T7"/>
                </a:cxn>
                <a:cxn ang="0">
                  <a:pos x="T8" y="T9"/>
                </a:cxn>
                <a:cxn ang="0">
                  <a:pos x="T10" y="T11"/>
                </a:cxn>
                <a:cxn ang="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9" name="任意多边形 1238"/>
            <p:cNvSpPr/>
            <p:nvPr/>
          </p:nvSpPr>
          <p:spPr bwMode="auto">
            <a:xfrm>
              <a:off x="773" y="556"/>
              <a:ext cx="203" cy="56"/>
            </a:xfrm>
            <a:custGeom>
              <a:gdLst>
                <a:gd name="T0" fmla="*/ 37 w 40"/>
                <a:gd name="T1" fmla="*/ 2 h 11"/>
                <a:gd name="T2" fmla="*/ 26 w 40"/>
                <a:gd name="T3" fmla="*/ 4 h 11"/>
                <a:gd name="T4" fmla="*/ 13 w 40"/>
                <a:gd name="T5" fmla="*/ 3 h 11"/>
                <a:gd name="T6" fmla="*/ 1 w 40"/>
                <a:gd name="T7" fmla="*/ 2 h 11"/>
                <a:gd name="T8" fmla="*/ 35 w 40"/>
                <a:gd name="T9" fmla="*/ 8 h 11"/>
                <a:gd name="T10" fmla="*/ 37 w 40"/>
                <a:gd name="T11" fmla="*/ 2 h 11"/>
              </a:gdLst>
              <a:cxnLst>
                <a:cxn ang="0">
                  <a:pos x="T0" y="T1"/>
                </a:cxn>
                <a:cxn ang="0">
                  <a:pos x="T2" y="T3"/>
                </a:cxn>
                <a:cxn ang="0">
                  <a:pos x="T4" y="T5"/>
                </a:cxn>
                <a:cxn ang="0">
                  <a:pos x="T6" y="T7"/>
                </a:cxn>
                <a:cxn ang="0">
                  <a:pos x="T8" y="T9"/>
                </a:cxn>
                <a:cxn ang="0">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40" name="任意多边形 1239"/>
            <p:cNvSpPr/>
            <p:nvPr/>
          </p:nvSpPr>
          <p:spPr bwMode="auto">
            <a:xfrm>
              <a:off x="763" y="602"/>
              <a:ext cx="207" cy="172"/>
            </a:xfrm>
            <a:custGeom>
              <a:gdLst>
                <a:gd name="T0" fmla="*/ 28 w 41"/>
                <a:gd name="T1" fmla="*/ 9 h 34"/>
                <a:gd name="T2" fmla="*/ 13 w 41"/>
                <a:gd name="T3" fmla="*/ 6 h 34"/>
                <a:gd name="T4" fmla="*/ 4 w 41"/>
                <a:gd name="T5" fmla="*/ 15 h 34"/>
                <a:gd name="T6" fmla="*/ 1 w 41"/>
                <a:gd name="T7" fmla="*/ 19 h 34"/>
                <a:gd name="T8" fmla="*/ 9 w 41"/>
                <a:gd name="T9" fmla="*/ 19 h 34"/>
                <a:gd name="T10" fmla="*/ 17 w 41"/>
                <a:gd name="T11" fmla="*/ 27 h 34"/>
                <a:gd name="T12" fmla="*/ 21 w 41"/>
                <a:gd name="T13" fmla="*/ 30 h 34"/>
                <a:gd name="T14" fmla="*/ 29 w 41"/>
                <a:gd name="T15" fmla="*/ 19 h 34"/>
                <a:gd name="T16" fmla="*/ 39 w 41"/>
                <a:gd name="T17" fmla="*/ 19 h 34"/>
                <a:gd name="T18" fmla="*/ 28 w 41"/>
                <a:gd name="T19" fmla="*/ 9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41" name="任意多边形 1240"/>
            <p:cNvSpPr/>
            <p:nvPr/>
          </p:nvSpPr>
          <p:spPr bwMode="auto">
            <a:xfrm>
              <a:off x="900" y="521"/>
              <a:ext cx="126" cy="318"/>
            </a:xfrm>
            <a:custGeom>
              <a:gdLst>
                <a:gd name="T0" fmla="*/ 22 w 25"/>
                <a:gd name="T1" fmla="*/ 2 h 63"/>
                <a:gd name="T2" fmla="*/ 18 w 25"/>
                <a:gd name="T3" fmla="*/ 17 h 63"/>
                <a:gd name="T4" fmla="*/ 7 w 25"/>
                <a:gd name="T5" fmla="*/ 20 h 63"/>
                <a:gd name="T6" fmla="*/ 7 w 25"/>
                <a:gd name="T7" fmla="*/ 23 h 63"/>
                <a:gd name="T8" fmla="*/ 17 w 25"/>
                <a:gd name="T9" fmla="*/ 34 h 63"/>
                <a:gd name="T10" fmla="*/ 12 w 25"/>
                <a:gd name="T11" fmla="*/ 45 h 63"/>
                <a:gd name="T12" fmla="*/ 0 w 25"/>
                <a:gd name="T13" fmla="*/ 55 h 63"/>
                <a:gd name="T14" fmla="*/ 5 w 25"/>
                <a:gd name="T15" fmla="*/ 58 h 63"/>
                <a:gd name="T16" fmla="*/ 16 w 25"/>
                <a:gd name="T17" fmla="*/ 62 h 63"/>
                <a:gd name="T18" fmla="*/ 23 w 25"/>
                <a:gd name="T19" fmla="*/ 57 h 63"/>
                <a:gd name="T20" fmla="*/ 25 w 25"/>
                <a:gd name="T21" fmla="*/ 14 h 63"/>
                <a:gd name="T22" fmla="*/ 25 w 25"/>
                <a:gd name="T23" fmla="*/ 2 h 63"/>
                <a:gd name="T24" fmla="*/ 22 w 25"/>
                <a:gd name="T25" fmla="*/ 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grpSp>
      <p:grpSp>
        <p:nvGrpSpPr>
          <p:cNvPr id="1242" name="组合 1241"/>
          <p:cNvGrpSpPr/>
          <p:nvPr/>
        </p:nvGrpSpPr>
        <p:grpSpPr>
          <a:xfrm>
            <a:off x="381000" y="6121400"/>
            <a:ext cx="533400" cy="492125"/>
            <a:chExt cx="1062" cy="981"/>
          </a:xfrm>
        </p:grpSpPr>
        <p:sp>
          <p:nvSpPr>
            <p:cNvPr id="1243" name="任意多边形 1242"/>
            <p:cNvSpPr/>
            <p:nvPr/>
          </p:nvSpPr>
          <p:spPr bwMode="auto">
            <a:xfrm>
              <a:off x="25" y="0"/>
              <a:ext cx="207" cy="81"/>
            </a:xfrm>
            <a:custGeom>
              <a:gdLst>
                <a:gd name="T0" fmla="*/ 30 w 41"/>
                <a:gd name="T1" fmla="*/ 12 h 16"/>
                <a:gd name="T2" fmla="*/ 37 w 41"/>
                <a:gd name="T3" fmla="*/ 10 h 16"/>
                <a:gd name="T4" fmla="*/ 38 w 41"/>
                <a:gd name="T5" fmla="*/ 9 h 16"/>
                <a:gd name="T6" fmla="*/ 31 w 41"/>
                <a:gd name="T7" fmla="*/ 1 h 16"/>
                <a:gd name="T8" fmla="*/ 8 w 41"/>
                <a:gd name="T9" fmla="*/ 11 h 16"/>
                <a:gd name="T10" fmla="*/ 30 w 41"/>
                <a:gd name="T11" fmla="*/ 12 h 16"/>
              </a:gdLst>
              <a:cxnLst>
                <a:cxn ang="0">
                  <a:pos x="T0" y="T1"/>
                </a:cxn>
                <a:cxn ang="0">
                  <a:pos x="T2" y="T3"/>
                </a:cxn>
                <a:cxn ang="0">
                  <a:pos x="T4" y="T5"/>
                </a:cxn>
                <a:cxn ang="0">
                  <a:pos x="T6" y="T7"/>
                </a:cxn>
                <a:cxn ang="0">
                  <a:pos x="T8" y="T9"/>
                </a:cxn>
                <a:cxn ang="0">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44" name="任意多边形 1243"/>
            <p:cNvSpPr>
              <a:spLocks noEditPoints="1"/>
            </p:cNvSpPr>
            <p:nvPr/>
          </p:nvSpPr>
          <p:spPr bwMode="auto">
            <a:xfrm>
              <a:off x="0" y="5"/>
              <a:ext cx="1062" cy="976"/>
            </a:xfrm>
            <a:custGeom>
              <a:gdLst>
                <a:gd name="T0" fmla="*/ 163 w 210"/>
                <a:gd name="T1" fmla="*/ 155 h 193"/>
                <a:gd name="T2" fmla="*/ 152 w 210"/>
                <a:gd name="T3" fmla="*/ 125 h 193"/>
                <a:gd name="T4" fmla="*/ 142 w 210"/>
                <a:gd name="T5" fmla="*/ 99 h 193"/>
                <a:gd name="T6" fmla="*/ 165 w 210"/>
                <a:gd name="T7" fmla="*/ 93 h 193"/>
                <a:gd name="T8" fmla="*/ 146 w 210"/>
                <a:gd name="T9" fmla="*/ 82 h 193"/>
                <a:gd name="T10" fmla="*/ 157 w 210"/>
                <a:gd name="T11" fmla="*/ 83 h 193"/>
                <a:gd name="T12" fmla="*/ 157 w 210"/>
                <a:gd name="T13" fmla="*/ 77 h 193"/>
                <a:gd name="T14" fmla="*/ 135 w 210"/>
                <a:gd name="T15" fmla="*/ 78 h 193"/>
                <a:gd name="T16" fmla="*/ 128 w 210"/>
                <a:gd name="T17" fmla="*/ 125 h 193"/>
                <a:gd name="T18" fmla="*/ 124 w 210"/>
                <a:gd name="T19" fmla="*/ 84 h 193"/>
                <a:gd name="T20" fmla="*/ 118 w 210"/>
                <a:gd name="T21" fmla="*/ 67 h 193"/>
                <a:gd name="T22" fmla="*/ 124 w 210"/>
                <a:gd name="T23" fmla="*/ 51 h 193"/>
                <a:gd name="T24" fmla="*/ 121 w 210"/>
                <a:gd name="T25" fmla="*/ 37 h 193"/>
                <a:gd name="T26" fmla="*/ 119 w 210"/>
                <a:gd name="T27" fmla="*/ 24 h 193"/>
                <a:gd name="T28" fmla="*/ 132 w 210"/>
                <a:gd name="T29" fmla="*/ 39 h 193"/>
                <a:gd name="T30" fmla="*/ 149 w 210"/>
                <a:gd name="T31" fmla="*/ 18 h 193"/>
                <a:gd name="T32" fmla="*/ 147 w 210"/>
                <a:gd name="T33" fmla="*/ 36 h 193"/>
                <a:gd name="T34" fmla="*/ 143 w 210"/>
                <a:gd name="T35" fmla="*/ 48 h 193"/>
                <a:gd name="T36" fmla="*/ 144 w 210"/>
                <a:gd name="T37" fmla="*/ 67 h 193"/>
                <a:gd name="T38" fmla="*/ 199 w 210"/>
                <a:gd name="T39" fmla="*/ 29 h 193"/>
                <a:gd name="T40" fmla="*/ 90 w 210"/>
                <a:gd name="T41" fmla="*/ 1 h 193"/>
                <a:gd name="T42" fmla="*/ 56 w 210"/>
                <a:gd name="T43" fmla="*/ 8 h 193"/>
                <a:gd name="T44" fmla="*/ 85 w 210"/>
                <a:gd name="T45" fmla="*/ 12 h 193"/>
                <a:gd name="T46" fmla="*/ 60 w 210"/>
                <a:gd name="T47" fmla="*/ 22 h 193"/>
                <a:gd name="T48" fmla="*/ 58 w 210"/>
                <a:gd name="T49" fmla="*/ 29 h 193"/>
                <a:gd name="T50" fmla="*/ 38 w 210"/>
                <a:gd name="T51" fmla="*/ 17 h 193"/>
                <a:gd name="T52" fmla="*/ 13 w 210"/>
                <a:gd name="T53" fmla="*/ 115 h 193"/>
                <a:gd name="T54" fmla="*/ 61 w 210"/>
                <a:gd name="T55" fmla="*/ 146 h 193"/>
                <a:gd name="T56" fmla="*/ 45 w 210"/>
                <a:gd name="T57" fmla="*/ 133 h 193"/>
                <a:gd name="T58" fmla="*/ 35 w 210"/>
                <a:gd name="T59" fmla="*/ 145 h 193"/>
                <a:gd name="T60" fmla="*/ 32 w 210"/>
                <a:gd name="T61" fmla="*/ 128 h 193"/>
                <a:gd name="T62" fmla="*/ 46 w 210"/>
                <a:gd name="T63" fmla="*/ 86 h 193"/>
                <a:gd name="T64" fmla="*/ 67 w 210"/>
                <a:gd name="T65" fmla="*/ 83 h 193"/>
                <a:gd name="T66" fmla="*/ 71 w 210"/>
                <a:gd name="T67" fmla="*/ 95 h 193"/>
                <a:gd name="T68" fmla="*/ 61 w 210"/>
                <a:gd name="T69" fmla="*/ 121 h 193"/>
                <a:gd name="T70" fmla="*/ 91 w 210"/>
                <a:gd name="T71" fmla="*/ 180 h 193"/>
                <a:gd name="T72" fmla="*/ 186 w 210"/>
                <a:gd name="T73" fmla="*/ 166 h 193"/>
                <a:gd name="T74" fmla="*/ 182 w 210"/>
                <a:gd name="T75" fmla="*/ 66 h 193"/>
                <a:gd name="T76" fmla="*/ 165 w 210"/>
                <a:gd name="T77" fmla="*/ 60 h 193"/>
                <a:gd name="T78" fmla="*/ 113 w 210"/>
                <a:gd name="T79" fmla="*/ 61 h 193"/>
                <a:gd name="T80" fmla="*/ 108 w 210"/>
                <a:gd name="T81" fmla="*/ 87 h 193"/>
                <a:gd name="T82" fmla="*/ 114 w 210"/>
                <a:gd name="T83" fmla="*/ 50 h 193"/>
                <a:gd name="T84" fmla="*/ 89 w 210"/>
                <a:gd name="T85" fmla="*/ 26 h 193"/>
                <a:gd name="T86" fmla="*/ 105 w 210"/>
                <a:gd name="T87" fmla="*/ 35 h 193"/>
                <a:gd name="T88" fmla="*/ 61 w 210"/>
                <a:gd name="T89" fmla="*/ 72 h 193"/>
                <a:gd name="T90" fmla="*/ 24 w 210"/>
                <a:gd name="T91" fmla="*/ 37 h 193"/>
                <a:gd name="T92" fmla="*/ 68 w 210"/>
                <a:gd name="T93" fmla="*/ 40 h 193"/>
                <a:gd name="T94" fmla="*/ 79 w 210"/>
                <a:gd name="T95" fmla="*/ 40 h 193"/>
                <a:gd name="T96" fmla="*/ 108 w 210"/>
                <a:gd name="T97" fmla="*/ 45 h 193"/>
                <a:gd name="T98" fmla="*/ 99 w 210"/>
                <a:gd name="T99" fmla="*/ 93 h 193"/>
                <a:gd name="T100" fmla="*/ 93 w 210"/>
                <a:gd name="T101" fmla="*/ 51 h 193"/>
                <a:gd name="T102" fmla="*/ 61 w 210"/>
                <a:gd name="T103" fmla="*/ 72 h 193"/>
                <a:gd name="T104" fmla="*/ 80 w 210"/>
                <a:gd name="T105" fmla="*/ 82 h 193"/>
                <a:gd name="T106" fmla="*/ 88 w 210"/>
                <a:gd name="T107" fmla="*/ 58 h 193"/>
                <a:gd name="T108" fmla="*/ 102 w 210"/>
                <a:gd name="T109" fmla="*/ 145 h 193"/>
                <a:gd name="T110" fmla="*/ 82 w 210"/>
                <a:gd name="T111" fmla="*/ 96 h 193"/>
                <a:gd name="T112" fmla="*/ 117 w 210"/>
                <a:gd name="T113" fmla="*/ 106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45" name="任意多边形 1244"/>
            <p:cNvSpPr/>
            <p:nvPr/>
          </p:nvSpPr>
          <p:spPr bwMode="auto">
            <a:xfrm>
              <a:off x="252" y="470"/>
              <a:ext cx="86" cy="102"/>
            </a:xfrm>
            <a:custGeom>
              <a:gdLst>
                <a:gd name="T0" fmla="*/ 14 w 17"/>
                <a:gd name="T1" fmla="*/ 5 h 20"/>
                <a:gd name="T2" fmla="*/ 9 w 17"/>
                <a:gd name="T3" fmla="*/ 20 h 20"/>
                <a:gd name="T4" fmla="*/ 14 w 17"/>
                <a:gd name="T5" fmla="*/ 5 h 20"/>
              </a:gdLst>
              <a:cxnLst>
                <a:cxn ang="0">
                  <a:pos x="T0" y="T1"/>
                </a:cxn>
                <a:cxn ang="0">
                  <a:pos x="T2" y="T3"/>
                </a:cxn>
                <a:cxn ang="0">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46" name="任意多边形 1245"/>
            <p:cNvSpPr/>
            <p:nvPr/>
          </p:nvSpPr>
          <p:spPr bwMode="auto">
            <a:xfrm>
              <a:off x="171" y="511"/>
              <a:ext cx="76" cy="136"/>
            </a:xfrm>
            <a:custGeom>
              <a:gdLst>
                <a:gd name="T0" fmla="*/ 7 w 15"/>
                <a:gd name="T1" fmla="*/ 10 h 27"/>
                <a:gd name="T2" fmla="*/ 4 w 15"/>
                <a:gd name="T3" fmla="*/ 25 h 27"/>
                <a:gd name="T4" fmla="*/ 15 w 15"/>
                <a:gd name="T5" fmla="*/ 16 h 27"/>
                <a:gd name="T6" fmla="*/ 13 w 15"/>
                <a:gd name="T7" fmla="*/ 8 h 27"/>
                <a:gd name="T8" fmla="*/ 7 w 15"/>
                <a:gd name="T9" fmla="*/ 10 h 27"/>
              </a:gdLst>
              <a:cxnLst>
                <a:cxn ang="0">
                  <a:pos x="T0" y="T1"/>
                </a:cxn>
                <a:cxn ang="0">
                  <a:pos x="T2" y="T3"/>
                </a:cxn>
                <a:cxn ang="0">
                  <a:pos x="T4" y="T5"/>
                </a:cxn>
                <a:cxn ang="0">
                  <a:pos x="T6" y="T7"/>
                </a:cxn>
                <a:cxn ang="0">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47" name="任意多边形 1246"/>
            <p:cNvSpPr/>
            <p:nvPr/>
          </p:nvSpPr>
          <p:spPr bwMode="auto">
            <a:xfrm>
              <a:off x="126" y="238"/>
              <a:ext cx="243" cy="116"/>
            </a:xfrm>
            <a:custGeom>
              <a:gdLst>
                <a:gd name="T0" fmla="*/ 40 w 48"/>
                <a:gd name="T1" fmla="*/ 2 h 23"/>
                <a:gd name="T2" fmla="*/ 9 w 48"/>
                <a:gd name="T3" fmla="*/ 1 h 23"/>
                <a:gd name="T4" fmla="*/ 1 w 48"/>
                <a:gd name="T5" fmla="*/ 9 h 23"/>
                <a:gd name="T6" fmla="*/ 22 w 48"/>
                <a:gd name="T7" fmla="*/ 21 h 23"/>
                <a:gd name="T8" fmla="*/ 34 w 48"/>
                <a:gd name="T9" fmla="*/ 20 h 23"/>
                <a:gd name="T10" fmla="*/ 40 w 48"/>
                <a:gd name="T11" fmla="*/ 19 h 23"/>
                <a:gd name="T12" fmla="*/ 40 w 48"/>
                <a:gd name="T13" fmla="*/ 2 h 23"/>
              </a:gdLst>
              <a:cxnLst>
                <a:cxn ang="0">
                  <a:pos x="T0" y="T1"/>
                </a:cxn>
                <a:cxn ang="0">
                  <a:pos x="T2" y="T3"/>
                </a:cxn>
                <a:cxn ang="0">
                  <a:pos x="T4" y="T5"/>
                </a:cxn>
                <a:cxn ang="0">
                  <a:pos x="T6" y="T7"/>
                </a:cxn>
                <a:cxn ang="0">
                  <a:pos x="T8" y="T9"/>
                </a:cxn>
                <a:cxn ang="0">
                  <a:pos x="T10" y="T11"/>
                </a:cxn>
                <a:cxn ang="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48" name="任意多边形 1247"/>
            <p:cNvSpPr/>
            <p:nvPr/>
          </p:nvSpPr>
          <p:spPr bwMode="auto">
            <a:xfrm>
              <a:off x="404" y="561"/>
              <a:ext cx="177" cy="187"/>
            </a:xfrm>
            <a:custGeom>
              <a:gdLst>
                <a:gd name="T0" fmla="*/ 24 w 35"/>
                <a:gd name="T1" fmla="*/ 2 h 37"/>
                <a:gd name="T2" fmla="*/ 11 w 35"/>
                <a:gd name="T3" fmla="*/ 2 h 37"/>
                <a:gd name="T4" fmla="*/ 4 w 35"/>
                <a:gd name="T5" fmla="*/ 20 h 37"/>
                <a:gd name="T6" fmla="*/ 28 w 35"/>
                <a:gd name="T7" fmla="*/ 22 h 37"/>
                <a:gd name="T8" fmla="*/ 24 w 35"/>
                <a:gd name="T9" fmla="*/ 2 h 37"/>
              </a:gdLst>
              <a:cxnLst>
                <a:cxn ang="0">
                  <a:pos x="T0" y="T1"/>
                </a:cxn>
                <a:cxn ang="0">
                  <a:pos x="T2" y="T3"/>
                </a:cxn>
                <a:cxn ang="0">
                  <a:pos x="T4" y="T5"/>
                </a:cxn>
                <a:cxn ang="0">
                  <a:pos x="T6" y="T7"/>
                </a:cxn>
                <a:cxn ang="0">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49" name="任意多边形 1248"/>
            <p:cNvSpPr/>
            <p:nvPr/>
          </p:nvSpPr>
          <p:spPr bwMode="auto">
            <a:xfrm>
              <a:off x="809" y="374"/>
              <a:ext cx="177" cy="36"/>
            </a:xfrm>
            <a:custGeom>
              <a:gdLst>
                <a:gd name="T0" fmla="*/ 5 w 35"/>
                <a:gd name="T1" fmla="*/ 0 h 7"/>
                <a:gd name="T2" fmla="*/ 14 w 35"/>
                <a:gd name="T3" fmla="*/ 5 h 7"/>
                <a:gd name="T4" fmla="*/ 5 w 35"/>
                <a:gd name="T5" fmla="*/ 0 h 7"/>
              </a:gdLst>
              <a:cxnLst>
                <a:cxn ang="0">
                  <a:pos x="T0" y="T1"/>
                </a:cxn>
                <a:cxn ang="0">
                  <a:pos x="T2" y="T3"/>
                </a:cxn>
                <a:cxn ang="0">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50" name="任意多边形 1249"/>
            <p:cNvSpPr/>
            <p:nvPr/>
          </p:nvSpPr>
          <p:spPr bwMode="auto">
            <a:xfrm>
              <a:off x="869" y="369"/>
              <a:ext cx="137" cy="81"/>
            </a:xfrm>
            <a:custGeom>
              <a:gdLst>
                <a:gd name="T0" fmla="*/ 7 w 27"/>
                <a:gd name="T1" fmla="*/ 13 h 16"/>
                <a:gd name="T2" fmla="*/ 25 w 27"/>
                <a:gd name="T3" fmla="*/ 6 h 16"/>
                <a:gd name="T4" fmla="*/ 17 w 27"/>
                <a:gd name="T5" fmla="*/ 1 h 16"/>
                <a:gd name="T6" fmla="*/ 7 w 27"/>
                <a:gd name="T7" fmla="*/ 11 h 16"/>
                <a:gd name="T8" fmla="*/ 7 w 27"/>
                <a:gd name="T9" fmla="*/ 13 h 16"/>
              </a:gdLst>
              <a:cxnLst>
                <a:cxn ang="0">
                  <a:pos x="T0" y="T1"/>
                </a:cxn>
                <a:cxn ang="0">
                  <a:pos x="T2" y="T3"/>
                </a:cxn>
                <a:cxn ang="0">
                  <a:pos x="T4" y="T5"/>
                </a:cxn>
                <a:cxn ang="0">
                  <a:pos x="T6" y="T7"/>
                </a:cxn>
                <a:cxn ang="0">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51" name="任意多边形 1250"/>
            <p:cNvSpPr/>
            <p:nvPr/>
          </p:nvSpPr>
          <p:spPr bwMode="auto">
            <a:xfrm>
              <a:off x="864" y="420"/>
              <a:ext cx="177" cy="86"/>
            </a:xfrm>
            <a:custGeom>
              <a:gdLst>
                <a:gd name="T0" fmla="*/ 25 w 35"/>
                <a:gd name="T1" fmla="*/ 6 h 17"/>
                <a:gd name="T2" fmla="*/ 8 w 35"/>
                <a:gd name="T3" fmla="*/ 10 h 17"/>
                <a:gd name="T4" fmla="*/ 6 w 35"/>
                <a:gd name="T5" fmla="*/ 13 h 17"/>
                <a:gd name="T6" fmla="*/ 27 w 35"/>
                <a:gd name="T7" fmla="*/ 12 h 17"/>
                <a:gd name="T8" fmla="*/ 25 w 35"/>
                <a:gd name="T9" fmla="*/ 6 h 17"/>
              </a:gdLst>
              <a:cxnLst>
                <a:cxn ang="0">
                  <a:pos x="T0" y="T1"/>
                </a:cxn>
                <a:cxn ang="0">
                  <a:pos x="T2" y="T3"/>
                </a:cxn>
                <a:cxn ang="0">
                  <a:pos x="T4" y="T5"/>
                </a:cxn>
                <a:cxn ang="0">
                  <a:pos x="T6" y="T7"/>
                </a:cxn>
                <a:cxn ang="0">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52" name="任意多边形 1251"/>
            <p:cNvSpPr/>
            <p:nvPr/>
          </p:nvSpPr>
          <p:spPr bwMode="auto">
            <a:xfrm>
              <a:off x="748" y="501"/>
              <a:ext cx="248" cy="60"/>
            </a:xfrm>
            <a:custGeom>
              <a:gdLst>
                <a:gd name="T0" fmla="*/ 40 w 49"/>
                <a:gd name="T1" fmla="*/ 3 h 12"/>
                <a:gd name="T2" fmla="*/ 29 w 49"/>
                <a:gd name="T3" fmla="*/ 1 h 12"/>
                <a:gd name="T4" fmla="*/ 7 w 49"/>
                <a:gd name="T5" fmla="*/ 0 h 12"/>
                <a:gd name="T6" fmla="*/ 2 w 49"/>
                <a:gd name="T7" fmla="*/ 5 h 12"/>
                <a:gd name="T8" fmla="*/ 20 w 49"/>
                <a:gd name="T9" fmla="*/ 8 h 12"/>
                <a:gd name="T10" fmla="*/ 41 w 49"/>
                <a:gd name="T11" fmla="*/ 8 h 12"/>
                <a:gd name="T12" fmla="*/ 40 w 49"/>
                <a:gd name="T13" fmla="*/ 3 h 12"/>
              </a:gdLst>
              <a:cxnLst>
                <a:cxn ang="0">
                  <a:pos x="T0" y="T1"/>
                </a:cxn>
                <a:cxn ang="0">
                  <a:pos x="T2" y="T3"/>
                </a:cxn>
                <a:cxn ang="0">
                  <a:pos x="T4" y="T5"/>
                </a:cxn>
                <a:cxn ang="0">
                  <a:pos x="T6" y="T7"/>
                </a:cxn>
                <a:cxn ang="0">
                  <a:pos x="T8" y="T9"/>
                </a:cxn>
                <a:cxn ang="0">
                  <a:pos x="T10" y="T11"/>
                </a:cxn>
                <a:cxn ang="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53" name="任意多边形 1252"/>
            <p:cNvSpPr/>
            <p:nvPr/>
          </p:nvSpPr>
          <p:spPr bwMode="auto">
            <a:xfrm>
              <a:off x="773" y="556"/>
              <a:ext cx="203" cy="56"/>
            </a:xfrm>
            <a:custGeom>
              <a:gdLst>
                <a:gd name="T0" fmla="*/ 37 w 40"/>
                <a:gd name="T1" fmla="*/ 2 h 11"/>
                <a:gd name="T2" fmla="*/ 26 w 40"/>
                <a:gd name="T3" fmla="*/ 4 h 11"/>
                <a:gd name="T4" fmla="*/ 13 w 40"/>
                <a:gd name="T5" fmla="*/ 3 h 11"/>
                <a:gd name="T6" fmla="*/ 1 w 40"/>
                <a:gd name="T7" fmla="*/ 2 h 11"/>
                <a:gd name="T8" fmla="*/ 35 w 40"/>
                <a:gd name="T9" fmla="*/ 8 h 11"/>
                <a:gd name="T10" fmla="*/ 37 w 40"/>
                <a:gd name="T11" fmla="*/ 2 h 11"/>
              </a:gdLst>
              <a:cxnLst>
                <a:cxn ang="0">
                  <a:pos x="T0" y="T1"/>
                </a:cxn>
                <a:cxn ang="0">
                  <a:pos x="T2" y="T3"/>
                </a:cxn>
                <a:cxn ang="0">
                  <a:pos x="T4" y="T5"/>
                </a:cxn>
                <a:cxn ang="0">
                  <a:pos x="T6" y="T7"/>
                </a:cxn>
                <a:cxn ang="0">
                  <a:pos x="T8" y="T9"/>
                </a:cxn>
                <a:cxn ang="0">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54" name="任意多边形 1253"/>
            <p:cNvSpPr/>
            <p:nvPr/>
          </p:nvSpPr>
          <p:spPr bwMode="auto">
            <a:xfrm>
              <a:off x="763" y="602"/>
              <a:ext cx="207" cy="172"/>
            </a:xfrm>
            <a:custGeom>
              <a:gdLst>
                <a:gd name="T0" fmla="*/ 28 w 41"/>
                <a:gd name="T1" fmla="*/ 9 h 34"/>
                <a:gd name="T2" fmla="*/ 13 w 41"/>
                <a:gd name="T3" fmla="*/ 6 h 34"/>
                <a:gd name="T4" fmla="*/ 4 w 41"/>
                <a:gd name="T5" fmla="*/ 15 h 34"/>
                <a:gd name="T6" fmla="*/ 1 w 41"/>
                <a:gd name="T7" fmla="*/ 19 h 34"/>
                <a:gd name="T8" fmla="*/ 9 w 41"/>
                <a:gd name="T9" fmla="*/ 19 h 34"/>
                <a:gd name="T10" fmla="*/ 17 w 41"/>
                <a:gd name="T11" fmla="*/ 27 h 34"/>
                <a:gd name="T12" fmla="*/ 21 w 41"/>
                <a:gd name="T13" fmla="*/ 30 h 34"/>
                <a:gd name="T14" fmla="*/ 29 w 41"/>
                <a:gd name="T15" fmla="*/ 19 h 34"/>
                <a:gd name="T16" fmla="*/ 39 w 41"/>
                <a:gd name="T17" fmla="*/ 19 h 34"/>
                <a:gd name="T18" fmla="*/ 28 w 41"/>
                <a:gd name="T19" fmla="*/ 9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55" name="任意多边形 1254"/>
            <p:cNvSpPr/>
            <p:nvPr/>
          </p:nvSpPr>
          <p:spPr bwMode="auto">
            <a:xfrm>
              <a:off x="900" y="521"/>
              <a:ext cx="126" cy="318"/>
            </a:xfrm>
            <a:custGeom>
              <a:gdLst>
                <a:gd name="T0" fmla="*/ 22 w 25"/>
                <a:gd name="T1" fmla="*/ 2 h 63"/>
                <a:gd name="T2" fmla="*/ 18 w 25"/>
                <a:gd name="T3" fmla="*/ 17 h 63"/>
                <a:gd name="T4" fmla="*/ 7 w 25"/>
                <a:gd name="T5" fmla="*/ 20 h 63"/>
                <a:gd name="T6" fmla="*/ 7 w 25"/>
                <a:gd name="T7" fmla="*/ 23 h 63"/>
                <a:gd name="T8" fmla="*/ 17 w 25"/>
                <a:gd name="T9" fmla="*/ 34 h 63"/>
                <a:gd name="T10" fmla="*/ 12 w 25"/>
                <a:gd name="T11" fmla="*/ 45 h 63"/>
                <a:gd name="T12" fmla="*/ 0 w 25"/>
                <a:gd name="T13" fmla="*/ 55 h 63"/>
                <a:gd name="T14" fmla="*/ 5 w 25"/>
                <a:gd name="T15" fmla="*/ 58 h 63"/>
                <a:gd name="T16" fmla="*/ 16 w 25"/>
                <a:gd name="T17" fmla="*/ 62 h 63"/>
                <a:gd name="T18" fmla="*/ 23 w 25"/>
                <a:gd name="T19" fmla="*/ 57 h 63"/>
                <a:gd name="T20" fmla="*/ 25 w 25"/>
                <a:gd name="T21" fmla="*/ 14 h 63"/>
                <a:gd name="T22" fmla="*/ 25 w 25"/>
                <a:gd name="T23" fmla="*/ 2 h 63"/>
                <a:gd name="T24" fmla="*/ 22 w 25"/>
                <a:gd name="T25" fmla="*/ 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grpSp>
      <p:grpSp>
        <p:nvGrpSpPr>
          <p:cNvPr id="1256" name="组合 1255"/>
          <p:cNvGrpSpPr/>
          <p:nvPr/>
        </p:nvGrpSpPr>
        <p:grpSpPr>
          <a:xfrm>
            <a:off x="6934200" y="0"/>
            <a:ext cx="2317750" cy="2055813"/>
            <a:chExt cx="1748" cy="1556"/>
          </a:xfrm>
        </p:grpSpPr>
        <p:sp>
          <p:nvSpPr>
            <p:cNvPr id="1257" name="任意多边形 1256"/>
            <p:cNvSpPr/>
            <p:nvPr/>
          </p:nvSpPr>
          <p:spPr bwMode="auto">
            <a:xfrm>
              <a:off x="81" y="0"/>
              <a:ext cx="1586" cy="1443"/>
            </a:xfrm>
            <a:custGeom>
              <a:gdLst>
                <a:gd name="T0" fmla="*/ 23 w 546"/>
                <a:gd name="T1" fmla="*/ 4 h 497"/>
                <a:gd name="T2" fmla="*/ 11 w 546"/>
                <a:gd name="T3" fmla="*/ 71 h 497"/>
                <a:gd name="T4" fmla="*/ 25 w 546"/>
                <a:gd name="T5" fmla="*/ 393 h 497"/>
                <a:gd name="T6" fmla="*/ 54 w 546"/>
                <a:gd name="T7" fmla="*/ 457 h 497"/>
                <a:gd name="T8" fmla="*/ 158 w 546"/>
                <a:gd name="T9" fmla="*/ 482 h 497"/>
                <a:gd name="T10" fmla="*/ 204 w 546"/>
                <a:gd name="T11" fmla="*/ 495 h 497"/>
                <a:gd name="T12" fmla="*/ 520 w 546"/>
                <a:gd name="T13" fmla="*/ 475 h 497"/>
                <a:gd name="T14" fmla="*/ 533 w 546"/>
                <a:gd name="T15" fmla="*/ 167 h 497"/>
                <a:gd name="T16" fmla="*/ 369 w 546"/>
                <a:gd name="T17" fmla="*/ 16 h 497"/>
                <a:gd name="T18" fmla="*/ 249 w 546"/>
                <a:gd name="T19" fmla="*/ 29 h 497"/>
                <a:gd name="T20" fmla="*/ 198 w 546"/>
                <a:gd name="T21" fmla="*/ 11 h 497"/>
                <a:gd name="T22" fmla="*/ 151 w 546"/>
                <a:gd name="T23" fmla="*/ 2 h 497"/>
                <a:gd name="T24" fmla="*/ 23 w 546"/>
                <a:gd name="T25" fmla="*/ 4 h 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grpSp>
          <p:nvGrpSpPr>
            <p:cNvPr id="1258" name="组合 1257"/>
            <p:cNvGrpSpPr/>
            <p:nvPr/>
          </p:nvGrpSpPr>
          <p:grpSpPr>
            <a:xfrm>
              <a:off x="0" y="5"/>
              <a:ext cx="1748" cy="1551"/>
              <a:chExt cx="2958" cy="2699"/>
            </a:xfrm>
          </p:grpSpPr>
          <p:sp>
            <p:nvSpPr>
              <p:cNvPr id="1259" name="任意多边形 1258"/>
              <p:cNvSpPr/>
              <p:nvPr/>
            </p:nvSpPr>
            <p:spPr bwMode="auto">
              <a:xfrm>
                <a:off x="142" y="0"/>
                <a:ext cx="490" cy="187"/>
              </a:xfrm>
              <a:custGeom>
                <a:gdLst>
                  <a:gd name="T0" fmla="*/ 71 w 97"/>
                  <a:gd name="T1" fmla="*/ 25 h 37"/>
                  <a:gd name="T2" fmla="*/ 91 w 97"/>
                  <a:gd name="T3" fmla="*/ 20 h 37"/>
                  <a:gd name="T4" fmla="*/ 92 w 97"/>
                  <a:gd name="T5" fmla="*/ 17 h 37"/>
                  <a:gd name="T6" fmla="*/ 88 w 97"/>
                  <a:gd name="T7" fmla="*/ 0 h 37"/>
                  <a:gd name="T8" fmla="*/ 25 w 97"/>
                  <a:gd name="T9" fmla="*/ 0 h 37"/>
                  <a:gd name="T10" fmla="*/ 10 w 97"/>
                  <a:gd name="T11" fmla="*/ 22 h 37"/>
                  <a:gd name="T12" fmla="*/ 71 w 97"/>
                  <a:gd name="T13" fmla="*/ 25 h 37"/>
                </a:gdLst>
                <a:cxnLst>
                  <a:cxn ang="0">
                    <a:pos x="T0" y="T1"/>
                  </a:cxn>
                  <a:cxn ang="0">
                    <a:pos x="T2" y="T3"/>
                  </a:cxn>
                  <a:cxn ang="0">
                    <a:pos x="T4" y="T5"/>
                  </a:cxn>
                  <a:cxn ang="0">
                    <a:pos x="T6" y="T7"/>
                  </a:cxn>
                  <a:cxn ang="0">
                    <a:pos x="T8" y="T9"/>
                  </a:cxn>
                  <a:cxn ang="0">
                    <a:pos x="T10" y="T11"/>
                  </a:cxn>
                  <a:cxn ang="0">
                    <a:pos x="T12" y="T13"/>
                  </a:cxn>
                </a:cxnLst>
                <a:rect l="0" t="0" r="r" b="b"/>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0" name="任意多边形 1259"/>
              <p:cNvSpPr>
                <a:spLocks noEditPoints="1"/>
              </p:cNvSpPr>
              <p:nvPr/>
            </p:nvSpPr>
            <p:spPr bwMode="auto">
              <a:xfrm>
                <a:off x="0" y="0"/>
                <a:ext cx="2958" cy="2699"/>
              </a:xfrm>
              <a:custGeom>
                <a:gdLst>
                  <a:gd name="T0" fmla="*/ 504 w 585"/>
                  <a:gd name="T1" fmla="*/ 1 h 534"/>
                  <a:gd name="T2" fmla="*/ 157 w 585"/>
                  <a:gd name="T3" fmla="*/ 0 h 534"/>
                  <a:gd name="T4" fmla="*/ 225 w 585"/>
                  <a:gd name="T5" fmla="*/ 21 h 534"/>
                  <a:gd name="T6" fmla="*/ 174 w 585"/>
                  <a:gd name="T7" fmla="*/ 39 h 534"/>
                  <a:gd name="T8" fmla="*/ 207 w 585"/>
                  <a:gd name="T9" fmla="*/ 71 h 534"/>
                  <a:gd name="T10" fmla="*/ 74 w 585"/>
                  <a:gd name="T11" fmla="*/ 60 h 534"/>
                  <a:gd name="T12" fmla="*/ 26 w 585"/>
                  <a:gd name="T13" fmla="*/ 63 h 534"/>
                  <a:gd name="T14" fmla="*/ 199 w 585"/>
                  <a:gd name="T15" fmla="*/ 487 h 534"/>
                  <a:gd name="T16" fmla="*/ 144 w 585"/>
                  <a:gd name="T17" fmla="*/ 341 h 534"/>
                  <a:gd name="T18" fmla="*/ 105 w 585"/>
                  <a:gd name="T19" fmla="*/ 376 h 534"/>
                  <a:gd name="T20" fmla="*/ 94 w 585"/>
                  <a:gd name="T21" fmla="*/ 435 h 534"/>
                  <a:gd name="T22" fmla="*/ 124 w 585"/>
                  <a:gd name="T23" fmla="*/ 265 h 534"/>
                  <a:gd name="T24" fmla="*/ 153 w 585"/>
                  <a:gd name="T25" fmla="*/ 228 h 534"/>
                  <a:gd name="T26" fmla="*/ 209 w 585"/>
                  <a:gd name="T27" fmla="*/ 237 h 534"/>
                  <a:gd name="T28" fmla="*/ 188 w 585"/>
                  <a:gd name="T29" fmla="*/ 306 h 534"/>
                  <a:gd name="T30" fmla="*/ 192 w 585"/>
                  <a:gd name="T31" fmla="*/ 395 h 534"/>
                  <a:gd name="T32" fmla="*/ 515 w 585"/>
                  <a:gd name="T33" fmla="*/ 483 h 534"/>
                  <a:gd name="T34" fmla="*/ 454 w 585"/>
                  <a:gd name="T35" fmla="*/ 427 h 534"/>
                  <a:gd name="T36" fmla="*/ 425 w 585"/>
                  <a:gd name="T37" fmla="*/ 345 h 534"/>
                  <a:gd name="T38" fmla="*/ 396 w 585"/>
                  <a:gd name="T39" fmla="*/ 270 h 534"/>
                  <a:gd name="T40" fmla="*/ 460 w 585"/>
                  <a:gd name="T41" fmla="*/ 256 h 534"/>
                  <a:gd name="T42" fmla="*/ 407 w 585"/>
                  <a:gd name="T43" fmla="*/ 223 h 534"/>
                  <a:gd name="T44" fmla="*/ 439 w 585"/>
                  <a:gd name="T45" fmla="*/ 226 h 534"/>
                  <a:gd name="T46" fmla="*/ 438 w 585"/>
                  <a:gd name="T47" fmla="*/ 209 h 534"/>
                  <a:gd name="T48" fmla="*/ 376 w 585"/>
                  <a:gd name="T49" fmla="*/ 211 h 534"/>
                  <a:gd name="T50" fmla="*/ 357 w 585"/>
                  <a:gd name="T51" fmla="*/ 343 h 534"/>
                  <a:gd name="T52" fmla="*/ 347 w 585"/>
                  <a:gd name="T53" fmla="*/ 230 h 534"/>
                  <a:gd name="T54" fmla="*/ 331 w 585"/>
                  <a:gd name="T55" fmla="*/ 182 h 534"/>
                  <a:gd name="T56" fmla="*/ 347 w 585"/>
                  <a:gd name="T57" fmla="*/ 136 h 534"/>
                  <a:gd name="T58" fmla="*/ 339 w 585"/>
                  <a:gd name="T59" fmla="*/ 99 h 534"/>
                  <a:gd name="T60" fmla="*/ 331 w 585"/>
                  <a:gd name="T61" fmla="*/ 62 h 534"/>
                  <a:gd name="T62" fmla="*/ 369 w 585"/>
                  <a:gd name="T63" fmla="*/ 103 h 534"/>
                  <a:gd name="T64" fmla="*/ 415 w 585"/>
                  <a:gd name="T65" fmla="*/ 47 h 534"/>
                  <a:gd name="T66" fmla="*/ 409 w 585"/>
                  <a:gd name="T67" fmla="*/ 95 h 534"/>
                  <a:gd name="T68" fmla="*/ 401 w 585"/>
                  <a:gd name="T69" fmla="*/ 130 h 534"/>
                  <a:gd name="T70" fmla="*/ 401 w 585"/>
                  <a:gd name="T71" fmla="*/ 181 h 534"/>
                  <a:gd name="T72" fmla="*/ 558 w 585"/>
                  <a:gd name="T73" fmla="*/ 181 h 534"/>
                  <a:gd name="T74" fmla="*/ 554 w 585"/>
                  <a:gd name="T75" fmla="*/ 76 h 534"/>
                  <a:gd name="T76" fmla="*/ 249 w 585"/>
                  <a:gd name="T77" fmla="*/ 69 h 534"/>
                  <a:gd name="T78" fmla="*/ 293 w 585"/>
                  <a:gd name="T79" fmla="*/ 93 h 534"/>
                  <a:gd name="T80" fmla="*/ 171 w 585"/>
                  <a:gd name="T81" fmla="*/ 195 h 534"/>
                  <a:gd name="T82" fmla="*/ 69 w 585"/>
                  <a:gd name="T83" fmla="*/ 98 h 534"/>
                  <a:gd name="T84" fmla="*/ 191 w 585"/>
                  <a:gd name="T85" fmla="*/ 106 h 534"/>
                  <a:gd name="T86" fmla="*/ 220 w 585"/>
                  <a:gd name="T87" fmla="*/ 105 h 534"/>
                  <a:gd name="T88" fmla="*/ 302 w 585"/>
                  <a:gd name="T89" fmla="*/ 121 h 534"/>
                  <a:gd name="T90" fmla="*/ 276 w 585"/>
                  <a:gd name="T91" fmla="*/ 256 h 534"/>
                  <a:gd name="T92" fmla="*/ 260 w 585"/>
                  <a:gd name="T93" fmla="*/ 137 h 534"/>
                  <a:gd name="T94" fmla="*/ 171 w 585"/>
                  <a:gd name="T95" fmla="*/ 195 h 534"/>
                  <a:gd name="T96" fmla="*/ 223 w 585"/>
                  <a:gd name="T97" fmla="*/ 225 h 534"/>
                  <a:gd name="T98" fmla="*/ 247 w 585"/>
                  <a:gd name="T99" fmla="*/ 158 h 534"/>
                  <a:gd name="T100" fmla="*/ 326 w 585"/>
                  <a:gd name="T101" fmla="*/ 292 h 534"/>
                  <a:gd name="T102" fmla="*/ 215 w 585"/>
                  <a:gd name="T103" fmla="*/ 321 h 534"/>
                  <a:gd name="T104" fmla="*/ 309 w 585"/>
                  <a:gd name="T105" fmla="*/ 277 h 534"/>
                  <a:gd name="T106" fmla="*/ 318 w 585"/>
                  <a:gd name="T107" fmla="*/ 133 h 534"/>
                  <a:gd name="T108" fmla="*/ 313 w 585"/>
                  <a:gd name="T109" fmla="*/ 213 h 534"/>
                  <a:gd name="T110" fmla="*/ 299 w 585"/>
                  <a:gd name="T111" fmla="*/ 144 h 534"/>
                  <a:gd name="T112" fmla="*/ 507 w 585"/>
                  <a:gd name="T113" fmla="*/ 179 h 534"/>
                  <a:gd name="T114" fmla="*/ 461 w 585"/>
                  <a:gd name="T115" fmla="*/ 162 h 5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1" name="任意多边形 1260"/>
              <p:cNvSpPr/>
              <p:nvPr/>
            </p:nvSpPr>
            <p:spPr bwMode="auto">
              <a:xfrm>
                <a:off x="703" y="1269"/>
                <a:ext cx="238" cy="283"/>
              </a:xfrm>
              <a:custGeom>
                <a:gdLst>
                  <a:gd name="T0" fmla="*/ 40 w 47"/>
                  <a:gd name="T1" fmla="*/ 15 h 56"/>
                  <a:gd name="T2" fmla="*/ 27 w 47"/>
                  <a:gd name="T3" fmla="*/ 56 h 56"/>
                  <a:gd name="T4" fmla="*/ 40 w 47"/>
                  <a:gd name="T5" fmla="*/ 15 h 56"/>
                </a:gdLst>
                <a:cxnLst>
                  <a:cxn ang="0">
                    <a:pos x="T0" y="T1"/>
                  </a:cxn>
                  <a:cxn ang="0">
                    <a:pos x="T2" y="T3"/>
                  </a:cxn>
                  <a:cxn ang="0">
                    <a:pos x="T4" y="T5"/>
                  </a:cxn>
                </a:cxnLst>
                <a:rect l="0" t="0" r="r" b="b"/>
                <a:pathLst>
                  <a:path w="47" h="56">
                    <a:moveTo>
                      <a:pt x="40" y="15"/>
                    </a:moveTo>
                    <a:cubicBezTo>
                      <a:pt x="37" y="0"/>
                      <a:pt x="0" y="23"/>
                      <a:pt x="27" y="56"/>
                    </a:cubicBezTo>
                    <a:cubicBezTo>
                      <a:pt x="27" y="56"/>
                      <a:pt x="47" y="49"/>
                      <a:pt x="40" y="15"/>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2" name="任意多边形 1261"/>
              <p:cNvSpPr/>
              <p:nvPr/>
            </p:nvSpPr>
            <p:spPr bwMode="auto">
              <a:xfrm>
                <a:off x="485" y="1385"/>
                <a:ext cx="208" cy="379"/>
              </a:xfrm>
              <a:custGeom>
                <a:gdLst>
                  <a:gd name="T0" fmla="*/ 19 w 41"/>
                  <a:gd name="T1" fmla="*/ 27 h 75"/>
                  <a:gd name="T2" fmla="*/ 12 w 41"/>
                  <a:gd name="T3" fmla="*/ 69 h 75"/>
                  <a:gd name="T4" fmla="*/ 40 w 41"/>
                  <a:gd name="T5" fmla="*/ 45 h 75"/>
                  <a:gd name="T6" fmla="*/ 37 w 41"/>
                  <a:gd name="T7" fmla="*/ 24 h 75"/>
                  <a:gd name="T8" fmla="*/ 19 w 41"/>
                  <a:gd name="T9" fmla="*/ 27 h 75"/>
                </a:gdLst>
                <a:cxnLst>
                  <a:cxn ang="0">
                    <a:pos x="T0" y="T1"/>
                  </a:cxn>
                  <a:cxn ang="0">
                    <a:pos x="T2" y="T3"/>
                  </a:cxn>
                  <a:cxn ang="0">
                    <a:pos x="T4" y="T5"/>
                  </a:cxn>
                  <a:cxn ang="0">
                    <a:pos x="T6" y="T7"/>
                  </a:cxn>
                  <a:cxn ang="0">
                    <a:pos x="T8" y="T9"/>
                  </a:cxn>
                </a:cxnLst>
                <a:rect l="0" t="0" r="r" b="b"/>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3" name="任意多边形 1262"/>
              <p:cNvSpPr/>
              <p:nvPr/>
            </p:nvSpPr>
            <p:spPr bwMode="auto">
              <a:xfrm>
                <a:off x="354" y="627"/>
                <a:ext cx="683" cy="318"/>
              </a:xfrm>
              <a:custGeom>
                <a:gdLst>
                  <a:gd name="T0" fmla="*/ 112 w 135"/>
                  <a:gd name="T1" fmla="*/ 4 h 63"/>
                  <a:gd name="T2" fmla="*/ 24 w 135"/>
                  <a:gd name="T3" fmla="*/ 4 h 63"/>
                  <a:gd name="T4" fmla="*/ 2 w 135"/>
                  <a:gd name="T5" fmla="*/ 25 h 63"/>
                  <a:gd name="T6" fmla="*/ 60 w 135"/>
                  <a:gd name="T7" fmla="*/ 58 h 63"/>
                  <a:gd name="T8" fmla="*/ 96 w 135"/>
                  <a:gd name="T9" fmla="*/ 54 h 63"/>
                  <a:gd name="T10" fmla="*/ 113 w 135"/>
                  <a:gd name="T11" fmla="*/ 53 h 63"/>
                  <a:gd name="T12" fmla="*/ 112 w 135"/>
                  <a:gd name="T13" fmla="*/ 4 h 63"/>
                </a:gdLst>
                <a:cxnLst>
                  <a:cxn ang="0">
                    <a:pos x="T0" y="T1"/>
                  </a:cxn>
                  <a:cxn ang="0">
                    <a:pos x="T2" y="T3"/>
                  </a:cxn>
                  <a:cxn ang="0">
                    <a:pos x="T4" y="T5"/>
                  </a:cxn>
                  <a:cxn ang="0">
                    <a:pos x="T6" y="T7"/>
                  </a:cxn>
                  <a:cxn ang="0">
                    <a:pos x="T8" y="T9"/>
                  </a:cxn>
                  <a:cxn ang="0">
                    <a:pos x="T10" y="T11"/>
                  </a:cxn>
                  <a:cxn ang="0">
                    <a:pos x="T12" y="T13"/>
                  </a:cxn>
                </a:cxnLst>
                <a:rect l="0" t="0" r="r" b="b"/>
                <a:pathLst>
                  <a:path w="135" h="62">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4" name="任意多边形 1263"/>
              <p:cNvSpPr/>
              <p:nvPr/>
            </p:nvSpPr>
            <p:spPr bwMode="auto">
              <a:xfrm>
                <a:off x="1128" y="1527"/>
                <a:ext cx="490" cy="515"/>
              </a:xfrm>
              <a:custGeom>
                <a:gdLst>
                  <a:gd name="T0" fmla="*/ 67 w 97"/>
                  <a:gd name="T1" fmla="*/ 5 h 102"/>
                  <a:gd name="T2" fmla="*/ 31 w 97"/>
                  <a:gd name="T3" fmla="*/ 5 h 102"/>
                  <a:gd name="T4" fmla="*/ 12 w 97"/>
                  <a:gd name="T5" fmla="*/ 57 h 102"/>
                  <a:gd name="T6" fmla="*/ 79 w 97"/>
                  <a:gd name="T7" fmla="*/ 62 h 102"/>
                  <a:gd name="T8" fmla="*/ 67 w 97"/>
                  <a:gd name="T9" fmla="*/ 5 h 102"/>
                </a:gdLst>
                <a:cxnLst>
                  <a:cxn ang="0">
                    <a:pos x="T0" y="T1"/>
                  </a:cxn>
                  <a:cxn ang="0">
                    <a:pos x="T2" y="T3"/>
                  </a:cxn>
                  <a:cxn ang="0">
                    <a:pos x="T4" y="T5"/>
                  </a:cxn>
                  <a:cxn ang="0">
                    <a:pos x="T6" y="T7"/>
                  </a:cxn>
                  <a:cxn ang="0">
                    <a:pos x="T8" y="T9"/>
                  </a:cxn>
                </a:cxnLst>
                <a:rect l="0" t="0" r="r" b="b"/>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5" name="任意多边形 1264"/>
              <p:cNvSpPr/>
              <p:nvPr/>
            </p:nvSpPr>
            <p:spPr bwMode="auto">
              <a:xfrm>
                <a:off x="2255" y="1006"/>
                <a:ext cx="501" cy="96"/>
              </a:xfrm>
              <a:custGeom>
                <a:gdLst>
                  <a:gd name="T0" fmla="*/ 15 w 99"/>
                  <a:gd name="T1" fmla="*/ 0 h 19"/>
                  <a:gd name="T2" fmla="*/ 40 w 99"/>
                  <a:gd name="T3" fmla="*/ 15 h 19"/>
                  <a:gd name="T4" fmla="*/ 15 w 99"/>
                  <a:gd name="T5" fmla="*/ 0 h 19"/>
                </a:gdLst>
                <a:cxnLst>
                  <a:cxn ang="0">
                    <a:pos x="T0" y="T1"/>
                  </a:cxn>
                  <a:cxn ang="0">
                    <a:pos x="T2" y="T3"/>
                  </a:cxn>
                  <a:cxn ang="0">
                    <a:pos x="T4" y="T5"/>
                  </a:cxn>
                </a:cxnLst>
                <a:rect l="0" t="0" r="r" b="b"/>
                <a:pathLst>
                  <a:path w="99" h="19">
                    <a:moveTo>
                      <a:pt x="15" y="0"/>
                    </a:moveTo>
                    <a:cubicBezTo>
                      <a:pt x="0" y="0"/>
                      <a:pt x="19" y="19"/>
                      <a:pt x="40" y="15"/>
                    </a:cubicBezTo>
                    <a:cubicBezTo>
                      <a:pt x="99" y="1"/>
                      <a:pt x="15" y="0"/>
                      <a:pt x="15" y="0"/>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6" name="任意多边形 1265"/>
              <p:cNvSpPr/>
              <p:nvPr/>
            </p:nvSpPr>
            <p:spPr bwMode="auto">
              <a:xfrm>
                <a:off x="2422" y="986"/>
                <a:ext cx="385" cy="237"/>
              </a:xfrm>
              <a:custGeom>
                <a:gdLst>
                  <a:gd name="T0" fmla="*/ 21 w 76"/>
                  <a:gd name="T1" fmla="*/ 37 h 47"/>
                  <a:gd name="T2" fmla="*/ 70 w 76"/>
                  <a:gd name="T3" fmla="*/ 17 h 47"/>
                  <a:gd name="T4" fmla="*/ 48 w 76"/>
                  <a:gd name="T5" fmla="*/ 3 h 47"/>
                  <a:gd name="T6" fmla="*/ 19 w 76"/>
                  <a:gd name="T7" fmla="*/ 32 h 47"/>
                  <a:gd name="T8" fmla="*/ 21 w 76"/>
                  <a:gd name="T9" fmla="*/ 37 h 47"/>
                </a:gdLst>
                <a:cxnLst>
                  <a:cxn ang="0">
                    <a:pos x="T0" y="T1"/>
                  </a:cxn>
                  <a:cxn ang="0">
                    <a:pos x="T2" y="T3"/>
                  </a:cxn>
                  <a:cxn ang="0">
                    <a:pos x="T4" y="T5"/>
                  </a:cxn>
                  <a:cxn ang="0">
                    <a:pos x="T6" y="T7"/>
                  </a:cxn>
                  <a:cxn ang="0">
                    <a:pos x="T8" y="T9"/>
                  </a:cxn>
                </a:cxnLst>
                <a:rect l="0" t="0" r="r" b="b"/>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7" name="任意多边形 1266"/>
              <p:cNvSpPr/>
              <p:nvPr/>
            </p:nvSpPr>
            <p:spPr bwMode="auto">
              <a:xfrm>
                <a:off x="2407" y="1183"/>
                <a:ext cx="415" cy="187"/>
              </a:xfrm>
              <a:custGeom>
                <a:gdLst>
                  <a:gd name="T0" fmla="*/ 72 w 82"/>
                  <a:gd name="T1" fmla="*/ 6 h 37"/>
                  <a:gd name="T2" fmla="*/ 24 w 82"/>
                  <a:gd name="T3" fmla="*/ 17 h 37"/>
                  <a:gd name="T4" fmla="*/ 17 w 82"/>
                  <a:gd name="T5" fmla="*/ 26 h 37"/>
                  <a:gd name="T6" fmla="*/ 76 w 82"/>
                  <a:gd name="T7" fmla="*/ 23 h 37"/>
                  <a:gd name="T8" fmla="*/ 82 w 82"/>
                  <a:gd name="T9" fmla="*/ 20 h 37"/>
                  <a:gd name="T10" fmla="*/ 82 w 82"/>
                  <a:gd name="T11" fmla="*/ 0 h 37"/>
                  <a:gd name="T12" fmla="*/ 72 w 82"/>
                  <a:gd name="T13" fmla="*/ 6 h 37"/>
                </a:gdLst>
                <a:cxnLst>
                  <a:cxn ang="0">
                    <a:pos x="T0" y="T1"/>
                  </a:cxn>
                  <a:cxn ang="0">
                    <a:pos x="T2" y="T3"/>
                  </a:cxn>
                  <a:cxn ang="0">
                    <a:pos x="T4" y="T5"/>
                  </a:cxn>
                  <a:cxn ang="0">
                    <a:pos x="T6" y="T7"/>
                  </a:cxn>
                  <a:cxn ang="0">
                    <a:pos x="T8" y="T9"/>
                  </a:cxn>
                  <a:cxn ang="0">
                    <a:pos x="T10" y="T11"/>
                  </a:cxn>
                  <a:cxn ang="0">
                    <a:pos x="T12" y="T13"/>
                  </a:cxn>
                </a:cxnLst>
                <a:rect l="0" t="0" r="r" b="b"/>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8" name="任意多边形 1267"/>
              <p:cNvSpPr/>
              <p:nvPr/>
            </p:nvSpPr>
            <p:spPr bwMode="auto">
              <a:xfrm>
                <a:off x="2083" y="1360"/>
                <a:ext cx="698" cy="167"/>
              </a:xfrm>
              <a:custGeom>
                <a:gdLst>
                  <a:gd name="T0" fmla="*/ 21 w 138"/>
                  <a:gd name="T1" fmla="*/ 1 h 33"/>
                  <a:gd name="T2" fmla="*/ 8 w 138"/>
                  <a:gd name="T3" fmla="*/ 14 h 33"/>
                  <a:gd name="T4" fmla="*/ 57 w 138"/>
                  <a:gd name="T5" fmla="*/ 22 h 33"/>
                  <a:gd name="T6" fmla="*/ 117 w 138"/>
                  <a:gd name="T7" fmla="*/ 23 h 33"/>
                  <a:gd name="T8" fmla="*/ 114 w 138"/>
                  <a:gd name="T9" fmla="*/ 8 h 33"/>
                  <a:gd name="T10" fmla="*/ 82 w 138"/>
                  <a:gd name="T11" fmla="*/ 3 h 33"/>
                  <a:gd name="T12" fmla="*/ 21 w 138"/>
                  <a:gd name="T13" fmla="*/ 1 h 33"/>
                </a:gdLst>
                <a:cxnLst>
                  <a:cxn ang="0">
                    <a:pos x="T0" y="T1"/>
                  </a:cxn>
                  <a:cxn ang="0">
                    <a:pos x="T2" y="T3"/>
                  </a:cxn>
                  <a:cxn ang="0">
                    <a:pos x="T4" y="T5"/>
                  </a:cxn>
                  <a:cxn ang="0">
                    <a:pos x="T6" y="T7"/>
                  </a:cxn>
                  <a:cxn ang="0">
                    <a:pos x="T8" y="T9"/>
                  </a:cxn>
                  <a:cxn ang="0">
                    <a:pos x="T10" y="T11"/>
                  </a:cxn>
                  <a:cxn ang="0">
                    <a:pos x="T12" y="T13"/>
                  </a:cxn>
                </a:cxnLst>
                <a:rect l="0" t="0" r="r" b="b"/>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9" name="任意多边形 1268"/>
              <p:cNvSpPr/>
              <p:nvPr/>
            </p:nvSpPr>
            <p:spPr bwMode="auto">
              <a:xfrm>
                <a:off x="2159" y="1522"/>
                <a:ext cx="567" cy="146"/>
              </a:xfrm>
              <a:custGeom>
                <a:gdLst>
                  <a:gd name="T0" fmla="*/ 98 w 112"/>
                  <a:gd name="T1" fmla="*/ 19 h 29"/>
                  <a:gd name="T2" fmla="*/ 103 w 112"/>
                  <a:gd name="T3" fmla="*/ 4 h 29"/>
                  <a:gd name="T4" fmla="*/ 74 w 112"/>
                  <a:gd name="T5" fmla="*/ 10 h 29"/>
                  <a:gd name="T6" fmla="*/ 36 w 112"/>
                  <a:gd name="T7" fmla="*/ 6 h 29"/>
                  <a:gd name="T8" fmla="*/ 2 w 112"/>
                  <a:gd name="T9" fmla="*/ 4 h 29"/>
                  <a:gd name="T10" fmla="*/ 98 w 112"/>
                  <a:gd name="T11" fmla="*/ 19 h 29"/>
                </a:gdLst>
                <a:cxnLst>
                  <a:cxn ang="0">
                    <a:pos x="T0" y="T1"/>
                  </a:cxn>
                  <a:cxn ang="0">
                    <a:pos x="T2" y="T3"/>
                  </a:cxn>
                  <a:cxn ang="0">
                    <a:pos x="T4" y="T5"/>
                  </a:cxn>
                  <a:cxn ang="0">
                    <a:pos x="T6" y="T7"/>
                  </a:cxn>
                  <a:cxn ang="0">
                    <a:pos x="T8" y="T9"/>
                  </a:cxn>
                  <a:cxn ang="0">
                    <a:pos x="T10" y="T11"/>
                  </a:cxn>
                </a:cxnLst>
                <a:rect l="0" t="0" r="r" b="b"/>
                <a:pathLst>
                  <a:path w="112" h="28">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70" name="任意多边形 1269"/>
              <p:cNvSpPr/>
              <p:nvPr/>
            </p:nvSpPr>
            <p:spPr bwMode="auto">
              <a:xfrm>
                <a:off x="2124" y="1638"/>
                <a:ext cx="581" cy="480"/>
              </a:xfrm>
              <a:custGeom>
                <a:gdLst>
                  <a:gd name="T0" fmla="*/ 3 w 115"/>
                  <a:gd name="T1" fmla="*/ 53 h 95"/>
                  <a:gd name="T2" fmla="*/ 26 w 115"/>
                  <a:gd name="T3" fmla="*/ 54 h 95"/>
                  <a:gd name="T4" fmla="*/ 50 w 115"/>
                  <a:gd name="T5" fmla="*/ 77 h 95"/>
                  <a:gd name="T6" fmla="*/ 59 w 115"/>
                  <a:gd name="T7" fmla="*/ 84 h 95"/>
                  <a:gd name="T8" fmla="*/ 81 w 115"/>
                  <a:gd name="T9" fmla="*/ 52 h 95"/>
                  <a:gd name="T10" fmla="*/ 111 w 115"/>
                  <a:gd name="T11" fmla="*/ 52 h 95"/>
                  <a:gd name="T12" fmla="*/ 79 w 115"/>
                  <a:gd name="T13" fmla="*/ 27 h 95"/>
                  <a:gd name="T14" fmla="*/ 37 w 115"/>
                  <a:gd name="T15" fmla="*/ 16 h 95"/>
                  <a:gd name="T16" fmla="*/ 12 w 115"/>
                  <a:gd name="T17" fmla="*/ 41 h 95"/>
                  <a:gd name="T18" fmla="*/ 3 w 115"/>
                  <a:gd name="T19" fmla="*/ 53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71" name="任意多边形 1270"/>
              <p:cNvSpPr/>
              <p:nvPr/>
            </p:nvSpPr>
            <p:spPr bwMode="auto">
              <a:xfrm>
                <a:off x="2503" y="1446"/>
                <a:ext cx="329" cy="854"/>
              </a:xfrm>
              <a:custGeom>
                <a:gdLst>
                  <a:gd name="T0" fmla="*/ 51 w 65"/>
                  <a:gd name="T1" fmla="*/ 40 h 169"/>
                  <a:gd name="T2" fmla="*/ 22 w 65"/>
                  <a:gd name="T3" fmla="*/ 49 h 169"/>
                  <a:gd name="T4" fmla="*/ 22 w 65"/>
                  <a:gd name="T5" fmla="*/ 59 h 169"/>
                  <a:gd name="T6" fmla="*/ 50 w 65"/>
                  <a:gd name="T7" fmla="*/ 90 h 169"/>
                  <a:gd name="T8" fmla="*/ 34 w 65"/>
                  <a:gd name="T9" fmla="*/ 118 h 169"/>
                  <a:gd name="T10" fmla="*/ 0 w 65"/>
                  <a:gd name="T11" fmla="*/ 148 h 169"/>
                  <a:gd name="T12" fmla="*/ 17 w 65"/>
                  <a:gd name="T13" fmla="*/ 155 h 169"/>
                  <a:gd name="T14" fmla="*/ 47 w 65"/>
                  <a:gd name="T15" fmla="*/ 166 h 169"/>
                  <a:gd name="T16" fmla="*/ 63 w 65"/>
                  <a:gd name="T17" fmla="*/ 162 h 169"/>
                  <a:gd name="T18" fmla="*/ 65 w 65"/>
                  <a:gd name="T19" fmla="*/ 0 h 169"/>
                  <a:gd name="T20" fmla="*/ 51 w 65"/>
                  <a:gd name="T21" fmla="*/ 40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grpSp>
      </p:grpSp>
      <p:sp>
        <p:nvSpPr>
          <p:cNvPr id="1272" name="标题 1271"/>
          <p:cNvSpPr>
            <a:spLocks noGrp="1" noRot="1" noChangeArrowheads="1"/>
          </p:cNvSpPr>
          <p:nvPr>
            <p:ph type="title"/>
          </p:nvPr>
        </p:nvSpPr>
        <p:spPr bwMode="auto">
          <a:xfrm>
            <a:off x="298450" y="228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273" name="文本占位符 1272"/>
          <p:cNvSpPr>
            <a:spLocks noGrp="1" noRot="1" noChangeArrowheads="1"/>
          </p:cNvSpPr>
          <p:nvPr>
            <p:ph type="body" idx="1"/>
          </p:nvPr>
        </p:nvSpPr>
        <p:spPr bwMode="auto">
          <a:xfrm>
            <a:off x="609600" y="1600215"/>
            <a:ext cx="81534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274" name="日期占位符 1273"/>
          <p:cNvSpPr>
            <a:spLocks noGrp="1" noChangeArrowheads="1"/>
          </p:cNvSpPr>
          <p:nvPr>
            <p:ph type="dt" sz="half" idx="2"/>
          </p:nvPr>
        </p:nvSpPr>
        <p:spPr bwMode="auto">
          <a:xfrm>
            <a:off x="298457" y="6245225"/>
            <a:ext cx="2289175"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ea typeface="黑体" pitchFamily="49" charset="-122"/>
              </a:defRPr>
            </a:lvl1pPr>
          </a:lstStyle>
          <a:p>
            <a:pPr eaLnBrk="1" hangingPunct="1">
              <a:buSzTx/>
              <a:buFont typeface="Arial"/>
              <a:buNone/>
            </a:pPr>
            <a:endParaRPr lang="en-US" altLang="en-US" smtClean="0">
              <a:solidFill>
                <a:srgbClr val="000000"/>
              </a:solidFill>
              <a:latin typeface="Arial"/>
            </a:endParaRPr>
          </a:p>
        </p:txBody>
      </p:sp>
      <p:sp>
        <p:nvSpPr>
          <p:cNvPr id="1275" name="页脚占位符 1274"/>
          <p:cNvSpPr>
            <a:spLocks noGrp="1" noChangeArrowheads="1"/>
          </p:cNvSpPr>
          <p:nvPr>
            <p:ph type="ftr" sz="quarter" idx="3"/>
          </p:nvPr>
        </p:nvSpPr>
        <p:spPr bwMode="auto">
          <a:xfrm>
            <a:off x="3121025" y="6245225"/>
            <a:ext cx="28956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buSzTx/>
              <a:buFont typeface="Arial"/>
              <a:buNone/>
            </a:pPr>
            <a:endParaRPr lang="en-US" altLang="en-US" smtClean="0">
              <a:solidFill>
                <a:srgbClr val="000000"/>
              </a:solidFill>
              <a:latin typeface="Arial"/>
              <a:ea typeface="宋体" panose="02010600030101010101" pitchFamily="2" charset="-122"/>
            </a:endParaRPr>
          </a:p>
        </p:txBody>
      </p:sp>
      <p:sp>
        <p:nvSpPr>
          <p:cNvPr id="1276" name="灯片编号占位符 1275"/>
          <p:cNvSpPr>
            <a:spLocks noGrp="1" noChangeArrowheads="1"/>
          </p:cNvSpPr>
          <p:nvPr>
            <p:ph type="sldNum" sz="quarter" idx="4"/>
          </p:nvPr>
        </p:nvSpPr>
        <p:spPr bwMode="auto">
          <a:xfrm>
            <a:off x="6550025" y="6245225"/>
            <a:ext cx="2289175"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buSzTx/>
              <a:buFont typeface="Arial"/>
              <a:buNone/>
            </a:pPr>
            <a:fld id="{9651AB51-A2C7-4281-BCDD-6B4A751F4603}" type="slidenum">
              <a:rPr lang="en-US" altLang="en-US" smtClean="0">
                <a:solidFill>
                  <a:srgbClr val="000000"/>
                </a:solidFill>
                <a:latin typeface="Arial"/>
                <a:ea typeface="宋体" panose="02010600030101010101" pitchFamily="2" charset="-122"/>
              </a:rPr>
              <a:pPr eaLnBrk="1" hangingPunct="1">
                <a:buSzTx/>
                <a:buFont typeface="Arial"/>
                <a:buNone/>
              </a:pPr>
              <a:t>‹#›</a:t>
            </a:fld>
            <a:endParaRPr lang="en-US" altLang="en-US" smtClean="0">
              <a:solidFill>
                <a:srgbClr val="000000"/>
              </a:solidFill>
              <a:latin typeface="Arial"/>
            </a:endParaRPr>
          </a:p>
        </p:txBody>
      </p:sp>
      <p:pic>
        <p:nvPicPr>
          <p:cNvPr id="1277" name="图片 1276" descr="2013060116152389"/>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5" y="0"/>
            <a:ext cx="9178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310" name="图片 1073743875" descr="学科网 zxxk.com" title=""/>
          <p:cNvPicPr>
            <a:picLocks noChangeAspect="1"/>
          </p:cNvPicPr>
          <p:nvPr/>
        </p:nvPicPr>
        <p:blipFill>
          <a:blip r:embed="rId14" r:link="rId13"/>
          <a:stretch>
            <a:fillRect/>
          </a:stretch>
        </p:blipFill>
        <p:spPr>
          <a:xfrm>
            <a:off x="838200" y="365125"/>
            <a:ext cx="9525" cy="9525"/>
          </a:xfrm>
          <a:prstGeom prst="rect">
            <a:avLst/>
          </a:prstGeom>
          <a:noFill/>
          <a:ln>
            <a:noFill/>
            <a:miter lim="800000"/>
          </a:ln>
        </p:spPr>
      </p:pic>
    </p:spTree>
    <p:extLst>
      <p:ext uri="{BB962C8B-B14F-4D97-AF65-F5344CB8AC3E}">
        <p14:creationId xmlns:p14="http://schemas.microsoft.com/office/powerpoint/2010/main" val="282134244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blinds dir="vert"/>
  </p:transition>
  <p:timing/>
  <p:txStyles>
    <p:titleStyle>
      <a:lvl1pPr algn="ctr" rtl="0" eaLnBrk="0" fontAlgn="base" hangingPunct="0">
        <a:spcBef>
          <a:spcPct val="0"/>
        </a:spcBef>
        <a:spcAft>
          <a:spcPct val="0"/>
        </a:spcAft>
        <a:buSzTx/>
        <a:defRPr sz="4400" kern="1200">
          <a:solidFill>
            <a:srgbClr val="E40000"/>
          </a:solidFill>
          <a:latin typeface="Arial" panose="020b0604020202020204" pitchFamily="34" charset="0"/>
          <a:ea typeface="宋体" panose="02010600030101010101" pitchFamily="2" charset="-122"/>
          <a:cs typeface="+mj-cs"/>
        </a:defRPr>
      </a:lvl1pPr>
      <a:lvl2pPr algn="ctr" rtl="0" eaLnBrk="0" fontAlgn="base" hangingPunct="0">
        <a:spcBef>
          <a:spcPct val="0"/>
        </a:spcBef>
        <a:spcAft>
          <a:spcPct val="0"/>
        </a:spcAft>
        <a:buSzTx/>
        <a:defRPr sz="4400">
          <a:solidFill>
            <a:srgbClr val="E40000"/>
          </a:solidFill>
          <a:latin typeface="Arial"/>
          <a:ea typeface="宋体" panose="02010600030101010101" pitchFamily="2" charset="-122"/>
        </a:defRPr>
      </a:lvl2pPr>
      <a:lvl3pPr algn="ctr" rtl="0" eaLnBrk="0" fontAlgn="base" hangingPunct="0">
        <a:spcBef>
          <a:spcPct val="0"/>
        </a:spcBef>
        <a:spcAft>
          <a:spcPct val="0"/>
        </a:spcAft>
        <a:buSzTx/>
        <a:defRPr sz="4400">
          <a:solidFill>
            <a:srgbClr val="E40000"/>
          </a:solidFill>
          <a:latin typeface="Arial"/>
          <a:ea typeface="宋体" panose="02010600030101010101" pitchFamily="2" charset="-122"/>
        </a:defRPr>
      </a:lvl3pPr>
      <a:lvl4pPr algn="ctr" rtl="0" eaLnBrk="0" fontAlgn="base" hangingPunct="0">
        <a:spcBef>
          <a:spcPct val="0"/>
        </a:spcBef>
        <a:spcAft>
          <a:spcPct val="0"/>
        </a:spcAft>
        <a:buSzTx/>
        <a:defRPr sz="4400">
          <a:solidFill>
            <a:srgbClr val="E40000"/>
          </a:solidFill>
          <a:latin typeface="Arial"/>
          <a:ea typeface="宋体" panose="02010600030101010101" pitchFamily="2" charset="-122"/>
        </a:defRPr>
      </a:lvl4pPr>
      <a:lvl5pPr algn="ctr" rtl="0" eaLnBrk="0" fontAlgn="base" hangingPunct="0">
        <a:spcBef>
          <a:spcPct val="0"/>
        </a:spcBef>
        <a:spcAft>
          <a:spcPct val="0"/>
        </a:spcAft>
        <a:buSzTx/>
        <a:defRPr sz="4400">
          <a:solidFill>
            <a:srgbClr val="E40000"/>
          </a:solidFill>
          <a:latin typeface="Arial"/>
          <a:ea typeface="宋体" panose="02010600030101010101" pitchFamily="2" charset="-122"/>
        </a:defRPr>
      </a:lvl5pPr>
      <a:lvl6pPr marL="457200" algn="ctr" rtl="0" eaLnBrk="0" fontAlgn="base" hangingPunct="0">
        <a:spcBef>
          <a:spcPct val="0"/>
        </a:spcBef>
        <a:spcAft>
          <a:spcPct val="0"/>
        </a:spcAft>
        <a:buSzTx/>
        <a:defRPr sz="4400">
          <a:solidFill>
            <a:srgbClr val="E40000"/>
          </a:solidFill>
          <a:latin typeface="Arial"/>
          <a:ea typeface="宋体" panose="02010600030101010101" pitchFamily="2" charset="-122"/>
        </a:defRPr>
      </a:lvl6pPr>
      <a:lvl7pPr marL="914400" algn="ctr" rtl="0" eaLnBrk="0" fontAlgn="base" hangingPunct="0">
        <a:spcBef>
          <a:spcPct val="0"/>
        </a:spcBef>
        <a:spcAft>
          <a:spcPct val="0"/>
        </a:spcAft>
        <a:buSzTx/>
        <a:defRPr sz="4400">
          <a:solidFill>
            <a:srgbClr val="E40000"/>
          </a:solidFill>
          <a:latin typeface="Arial"/>
          <a:ea typeface="宋体" panose="02010600030101010101" pitchFamily="2" charset="-122"/>
        </a:defRPr>
      </a:lvl7pPr>
      <a:lvl8pPr marL="1371600" algn="ctr" rtl="0" eaLnBrk="0" fontAlgn="base" hangingPunct="0">
        <a:spcBef>
          <a:spcPct val="0"/>
        </a:spcBef>
        <a:spcAft>
          <a:spcPct val="0"/>
        </a:spcAft>
        <a:buSzTx/>
        <a:defRPr sz="4400">
          <a:solidFill>
            <a:srgbClr val="E40000"/>
          </a:solidFill>
          <a:latin typeface="Arial"/>
          <a:ea typeface="宋体" panose="02010600030101010101" pitchFamily="2" charset="-122"/>
        </a:defRPr>
      </a:lvl8pPr>
      <a:lvl9pPr marL="1828800" algn="ctr" rtl="0" eaLnBrk="0" fontAlgn="base" hangingPunct="0">
        <a:spcBef>
          <a:spcPct val="0"/>
        </a:spcBef>
        <a:spcAft>
          <a:spcPct val="0"/>
        </a:spcAft>
        <a:buSzTx/>
        <a:defRPr sz="4400">
          <a:solidFill>
            <a:srgbClr val="E40000"/>
          </a:solidFill>
          <a:latin typeface="Arial"/>
          <a:ea typeface="宋体" panose="02010600030101010101" pitchFamily="2" charset="-122"/>
        </a:defRPr>
      </a:lvl9pPr>
    </p:titleStyle>
    <p:bodyStyle>
      <a:lvl1pPr marL="342900" indent="-342900" algn="l" rtl="0" eaLnBrk="0" fontAlgn="base" hangingPunct="0">
        <a:spcBef>
          <a:spcPct val="20000"/>
        </a:spcBef>
        <a:spcAft>
          <a:spcPct val="0"/>
        </a:spcAft>
        <a:buClr>
          <a:srgbClr val="0066CC"/>
        </a:buClr>
        <a:buSzTx/>
        <a:buFont typeface="Wingdings" pitchFamily="2" charset="2"/>
        <a:buChar char="§"/>
        <a:defRPr sz="3200" kern="1200">
          <a:solidFill>
            <a:srgbClr val="000000"/>
          </a:solidFill>
          <a:latin typeface="+mn-lt"/>
          <a:ea typeface="+mn-ea"/>
          <a:cs typeface="+mn-cs"/>
        </a:defRPr>
      </a:lvl1pPr>
      <a:lvl2pPr marL="742950" lvl="1" indent="-285750" algn="l" rtl="0" eaLnBrk="0" fontAlgn="base" hangingPunct="0">
        <a:spcBef>
          <a:spcPct val="20000"/>
        </a:spcBef>
        <a:spcAft>
          <a:spcPct val="0"/>
        </a:spcAft>
        <a:buClr>
          <a:srgbClr val="0066CC"/>
        </a:buClr>
        <a:buSzPct val="85000"/>
        <a:buFont typeface="Wingdings" pitchFamily="2" charset="2"/>
        <a:buChar char="Ø"/>
        <a:defRPr sz="2800" kern="1200">
          <a:solidFill>
            <a:srgbClr val="000000"/>
          </a:solidFill>
          <a:latin typeface="+mn-lt"/>
          <a:ea typeface="+mn-ea"/>
          <a:cs typeface="+mn-cs"/>
        </a:defRPr>
      </a:lvl2pPr>
      <a:lvl3pPr marL="1143000" lvl="2" indent="-228600" algn="l" rtl="0" eaLnBrk="0" fontAlgn="base" hangingPunct="0">
        <a:spcBef>
          <a:spcPct val="20000"/>
        </a:spcBef>
        <a:spcAft>
          <a:spcPct val="0"/>
        </a:spcAft>
        <a:buClr>
          <a:srgbClr val="0066CC"/>
        </a:buClr>
        <a:buSzPct val="95000"/>
        <a:buFont typeface="Wingdings" pitchFamily="2" charset="2"/>
        <a:buChar char="¡"/>
        <a:defRPr sz="2400" kern="1200">
          <a:solidFill>
            <a:srgbClr val="000000"/>
          </a:solidFill>
          <a:latin typeface="+mn-lt"/>
          <a:ea typeface="+mn-ea"/>
          <a:cs typeface="+mn-cs"/>
        </a:defRPr>
      </a:lvl3pPr>
      <a:lvl4pPr marL="1600200" lvl="3" indent="-228600" algn="l" rtl="0" eaLnBrk="0" fontAlgn="base" hangingPunct="0">
        <a:spcBef>
          <a:spcPct val="20000"/>
        </a:spcBef>
        <a:spcAft>
          <a:spcPct val="0"/>
        </a:spcAft>
        <a:buClr>
          <a:srgbClr val="E40000"/>
        </a:buClr>
        <a:buSzPct val="90000"/>
        <a:buFont typeface="Wingdings" pitchFamily="2" charset="2"/>
        <a:buChar char="Ø"/>
        <a:defRPr sz="2000" kern="1200">
          <a:solidFill>
            <a:srgbClr val="000000"/>
          </a:solidFill>
          <a:latin typeface="+mn-lt"/>
          <a:ea typeface="+mn-ea"/>
          <a:cs typeface="+mn-cs"/>
        </a:defRPr>
      </a:lvl4pPr>
      <a:lvl5pPr marL="2057400" lvl="4" indent="-228600" algn="l" rtl="0" eaLnBrk="0" fontAlgn="base" hangingPunct="0">
        <a:spcBef>
          <a:spcPct val="20000"/>
        </a:spcBef>
        <a:spcAft>
          <a:spcPct val="0"/>
        </a:spcAft>
        <a:buClr>
          <a:srgbClr val="E40000"/>
        </a:buClr>
        <a:buSzTx/>
        <a:buFont typeface="Wingdings 2" pitchFamily="18" charset="2"/>
        <a:buChar char="¡"/>
        <a:defRPr sz="2000" kern="1200">
          <a:solidFill>
            <a:srgbClr val="000000"/>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tx2"/>
        </a:buClr>
        <a:buFont typeface="Wingdings 2" panose="05020102010507070707" pitchFamily="2" charset="2"/>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tx2"/>
        </a:buClr>
        <a:buFont typeface="Wingdings 2" panose="05020102010507070707" pitchFamily="2" charset="2"/>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tx2"/>
        </a:buClr>
        <a:buFont typeface="Wingdings 2" panose="05020102010507070707" pitchFamily="2" charset="2"/>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tx2"/>
        </a:buClr>
        <a:buFont typeface="Wingdings 2" panose="05020102010507070707" pitchFamily="2" charset="2"/>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sz="2800" b="0" i="0" u="none" kern="1200" baseline="0">
          <a:solidFill>
            <a:srgbClr val="00CC00"/>
          </a:solidFill>
          <a:effectLst/>
          <a:latin typeface="+mn-lt"/>
          <a:ea typeface="+mn-ea"/>
          <a:cs typeface="+mn-cs"/>
        </a:defRPr>
      </a:lvl1pPr>
      <a:lvl2pPr marL="457200" lvl="1"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sz="1800" b="0" i="0" u="none" kern="1200" baseline="0">
          <a:solidFill>
            <a:schemeClr val="tx1"/>
          </a:solidFill>
          <a:effectLst/>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sz="1800" b="0" i="0" u="none" kern="1200" baseline="0">
          <a:solidFill>
            <a:schemeClr val="tx1"/>
          </a:solidFill>
          <a:effectLst/>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sz="1800" b="0" i="0" u="none" kern="1200" baseline="0">
          <a:solidFill>
            <a:schemeClr val="tx1"/>
          </a:solidFill>
          <a:effectLst/>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sz="1800" b="0" i="0" u="none" kern="1200" baseline="0">
          <a:solidFill>
            <a:schemeClr val="tx1"/>
          </a:solidFill>
          <a:effectLst/>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Rectangle 3"/>
          <p:cNvSpPr>
            <a:spLocks noGrp="1" noChangeArrowheads="1"/>
          </p:cNvSpPr>
          <p:nvPr>
            <p:ph type="body" idx="1"/>
          </p:nvPr>
        </p:nvSpPr>
        <p:spPr bwMode="auto">
          <a:xfrm>
            <a:off x="457200" y="1600214"/>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0"/>
            <a:r>
              <a:rPr lang="zh-CN" altLang="zh-CN" smtClean="0"/>
              <a:t>第二级</a:t>
            </a:r>
          </a:p>
          <a:p>
            <a:pPr lvl="0"/>
            <a:r>
              <a:rPr lang="zh-CN" altLang="zh-CN" smtClean="0"/>
              <a:t>第三级</a:t>
            </a:r>
          </a:p>
          <a:p>
            <a:pPr lvl="0"/>
            <a:r>
              <a:rPr lang="zh-CN" altLang="zh-CN" smtClean="0"/>
              <a:t>第四级</a:t>
            </a:r>
          </a:p>
          <a:p>
            <a:pPr lvl="0"/>
            <a:r>
              <a:rPr lang="zh-CN" altLang="zh-CN" smtClean="0"/>
              <a:t>第五级</a:t>
            </a:r>
          </a:p>
        </p:txBody>
      </p:sp>
      <p:sp>
        <p:nvSpPr>
          <p:cNvPr id="1028" name="Rectangle 4"/>
          <p:cNvSpPr>
            <a:spLocks noGrp="1" noChangeArrowheads="1"/>
          </p:cNvSpPr>
          <p:nvPr>
            <p:ph type="dt" sz="half" idx="2"/>
          </p:nvPr>
        </p:nvSpPr>
        <p:spPr bwMode="auto">
          <a:xfrm>
            <a:off x="457200" y="6246298"/>
            <a:ext cx="2133600" cy="476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buFontTx/>
              <a:buNone/>
              <a:defRPr sz="1400"/>
            </a:lvl1pPr>
          </a:lstStyle>
          <a:p>
            <a:pPr eaLnBrk="1" hangingPunct="1">
              <a:buSzTx/>
            </a:pPr>
            <a:endParaRPr lang="en-US" altLang="zh-CN" smtClean="0">
              <a:solidFill>
                <a:srgbClr val="000000"/>
              </a:solidFill>
              <a:latin typeface="Arial"/>
              <a:ea typeface="宋体" panose="02010600030101010101" pitchFamily="2" charset="-122"/>
            </a:endParaRPr>
          </a:p>
        </p:txBody>
      </p:sp>
      <p:sp>
        <p:nvSpPr>
          <p:cNvPr id="1029" name="Rectangle 5"/>
          <p:cNvSpPr>
            <a:spLocks noGrp="1" noChangeArrowheads="1"/>
          </p:cNvSpPr>
          <p:nvPr>
            <p:ph type="ftr" sz="quarter" idx="3"/>
          </p:nvPr>
        </p:nvSpPr>
        <p:spPr bwMode="auto">
          <a:xfrm>
            <a:off x="3124200" y="6246298"/>
            <a:ext cx="2895600" cy="476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buFontTx/>
              <a:buNone/>
              <a:defRPr sz="1400"/>
            </a:lvl1pPr>
          </a:lstStyle>
          <a:p>
            <a:pPr eaLnBrk="1" hangingPunct="1">
              <a:buSzTx/>
            </a:pPr>
            <a:endParaRPr lang="en-US" altLang="zh-CN" smtClean="0">
              <a:solidFill>
                <a:srgbClr val="000000"/>
              </a:solidFill>
              <a:latin typeface="Arial"/>
              <a:ea typeface="宋体" panose="02010600030101010101" pitchFamily="2" charset="-122"/>
            </a:endParaRPr>
          </a:p>
        </p:txBody>
      </p:sp>
      <p:sp>
        <p:nvSpPr>
          <p:cNvPr id="1030" name="Rectangle 6"/>
          <p:cNvSpPr>
            <a:spLocks noGrp="1" noChangeArrowheads="1"/>
          </p:cNvSpPr>
          <p:nvPr>
            <p:ph type="sldNum" sz="quarter" idx="4"/>
          </p:nvPr>
        </p:nvSpPr>
        <p:spPr bwMode="auto">
          <a:xfrm>
            <a:off x="6553200" y="6246298"/>
            <a:ext cx="2133600" cy="476249"/>
          </a:xfrm>
          <a:prstGeom prst="rect">
            <a:avLst/>
          </a:prstGeom>
          <a:noFill/>
          <a:ln w="9525">
            <a:noFill/>
            <a:miter lim="800000"/>
          </a:ln>
          <a:effectLst/>
        </p:spPr>
        <p:txBody>
          <a:bodyPr vert="horz" wrap="square" lIns="91440" tIns="45720" rIns="91440" bIns="45720" numCol="1" anchor="t" anchorCtr="0" compatLnSpc="1">
            <a:prstTxWarp prst="textNoShape">
              <a:avLst/>
            </a:prstTxWarp>
            <a:noAutofit/>
          </a:bodyPr>
          <a:lstStyle>
            <a:lvl1pPr algn="r">
              <a:defRPr sz="1400"/>
            </a:lvl1pPr>
          </a:lstStyle>
          <a:p>
            <a:pPr eaLnBrk="1" hangingPunct="1">
              <a:buSzTx/>
              <a:buFont typeface="Arial"/>
              <a:buNone/>
            </a:pPr>
            <a:r>
              <a:rPr lang="en-US" altLang="zh-CN" smtClean="0">
                <a:solidFill>
                  <a:srgbClr val="000000"/>
                </a:solidFill>
                <a:latin typeface="Arial"/>
                <a:ea typeface="宋体" panose="02010600030101010101" pitchFamily="2" charset="-122"/>
              </a:rPr>
              <a:t>‹#›</a:t>
            </a:r>
          </a:p>
        </p:txBody>
      </p:sp>
      <p:pic>
        <p:nvPicPr>
          <p:cNvPr id="1031" name="图片 1073743875" descr="学科网 zxxk.com" title=""/>
          <p:cNvPicPr>
            <a:picLocks noChangeAspect="1"/>
          </p:cNvPicPr>
          <p:nvPr/>
        </p:nvPicPr>
        <p:blipFill>
          <a:blip r:embed="rId14" r:link="rId13"/>
          <a:stretch>
            <a:fillRect/>
          </a:stretch>
        </p:blipFill>
        <p:spPr>
          <a:xfrm>
            <a:off x="838200" y="365125"/>
            <a:ext cx="9525" cy="9525"/>
          </a:xfrm>
          <a:prstGeom prst="rect">
            <a:avLst/>
          </a:prstGeom>
          <a:noFill/>
          <a:ln>
            <a:noFill/>
            <a:miter lim="800000"/>
          </a:ln>
        </p:spPr>
      </p:pic>
    </p:spTree>
    <p:extLst>
      <p:ext uri="{BB962C8B-B14F-4D97-AF65-F5344CB8AC3E}">
        <p14:creationId xmlns:p14="http://schemas.microsoft.com/office/powerpoint/2010/main" val="133814193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ransition/>
  <p:timing/>
  <p:txStyles>
    <p:titleStyle>
      <a:lvl1pPr algn="ctr" rtl="0" eaLnBrk="0" fontAlgn="base" hangingPunct="0">
        <a:spcBef>
          <a:spcPct val="0"/>
        </a:spcBef>
        <a:spcAft>
          <a:spcPct val="0"/>
        </a:spcAft>
        <a:buSzTx/>
        <a:defRPr sz="4400">
          <a:solidFill>
            <a:srgbClr val="000000"/>
          </a:solidFill>
          <a:latin typeface="Arial" panose="020b0604020202020204" pitchFamily="34" charset="0"/>
          <a:ea typeface="宋体" panose="02010600030101010101" pitchFamily="2" charset="-122"/>
          <a:cs typeface="+mj-cs"/>
        </a:defRPr>
      </a:lvl1pPr>
      <a:lvl2pPr algn="ctr" rtl="0" eaLnBrk="0" fontAlgn="base" hangingPunct="0">
        <a:spcBef>
          <a:spcPct val="0"/>
        </a:spcBef>
        <a:spcAft>
          <a:spcPct val="0"/>
        </a:spcAft>
        <a:buSzTx/>
        <a:defRPr sz="4400">
          <a:solidFill>
            <a:srgbClr val="000000"/>
          </a:solidFill>
          <a:latin typeface="Arial"/>
          <a:ea typeface="宋体" panose="02010600030101010101" pitchFamily="2" charset="-122"/>
        </a:defRPr>
      </a:lvl2pPr>
      <a:lvl3pPr algn="ctr" rtl="0" eaLnBrk="0" fontAlgn="base" hangingPunct="0">
        <a:spcBef>
          <a:spcPct val="0"/>
        </a:spcBef>
        <a:spcAft>
          <a:spcPct val="0"/>
        </a:spcAft>
        <a:buSzTx/>
        <a:defRPr sz="4400">
          <a:solidFill>
            <a:srgbClr val="000000"/>
          </a:solidFill>
          <a:latin typeface="Arial"/>
          <a:ea typeface="宋体" panose="02010600030101010101" pitchFamily="2" charset="-122"/>
        </a:defRPr>
      </a:lvl3pPr>
      <a:lvl4pPr algn="ctr" rtl="0" eaLnBrk="0" fontAlgn="base" hangingPunct="0">
        <a:spcBef>
          <a:spcPct val="0"/>
        </a:spcBef>
        <a:spcAft>
          <a:spcPct val="0"/>
        </a:spcAft>
        <a:buSzTx/>
        <a:defRPr sz="4400">
          <a:solidFill>
            <a:srgbClr val="000000"/>
          </a:solidFill>
          <a:latin typeface="Arial"/>
          <a:ea typeface="宋体" panose="02010600030101010101" pitchFamily="2" charset="-122"/>
        </a:defRPr>
      </a:lvl4pPr>
      <a:lvl5pPr algn="ctr" rtl="0" eaLnBrk="0" fontAlgn="base" hangingPunct="0">
        <a:spcBef>
          <a:spcPct val="0"/>
        </a:spcBef>
        <a:spcAft>
          <a:spcPct val="0"/>
        </a:spcAft>
        <a:buSzTx/>
        <a:defRPr sz="4400">
          <a:solidFill>
            <a:srgbClr val="000000"/>
          </a:solidFill>
          <a:latin typeface="Arial"/>
          <a:ea typeface="宋体" panose="02010600030101010101" pitchFamily="2" charset="-122"/>
        </a:defRPr>
      </a:lvl5pPr>
      <a:lvl6pPr marL="457200" algn="ctr" rtl="0" eaLnBrk="0" fontAlgn="base" hangingPunct="0">
        <a:spcBef>
          <a:spcPct val="0"/>
        </a:spcBef>
        <a:spcAft>
          <a:spcPct val="0"/>
        </a:spcAft>
        <a:buSzTx/>
        <a:defRPr sz="4400">
          <a:solidFill>
            <a:srgbClr val="000000"/>
          </a:solidFill>
          <a:latin typeface="Arial"/>
          <a:ea typeface="宋体" panose="02010600030101010101" pitchFamily="2" charset="-122"/>
        </a:defRPr>
      </a:lvl6pPr>
      <a:lvl7pPr marL="914400" algn="ctr" rtl="0" eaLnBrk="0" fontAlgn="base" hangingPunct="0">
        <a:spcBef>
          <a:spcPct val="0"/>
        </a:spcBef>
        <a:spcAft>
          <a:spcPct val="0"/>
        </a:spcAft>
        <a:buSzTx/>
        <a:defRPr sz="4400">
          <a:solidFill>
            <a:srgbClr val="000000"/>
          </a:solidFill>
          <a:latin typeface="Arial"/>
          <a:ea typeface="宋体" panose="02010600030101010101" pitchFamily="2" charset="-122"/>
        </a:defRPr>
      </a:lvl7pPr>
      <a:lvl8pPr marL="1371600" algn="ctr" rtl="0" eaLnBrk="0" fontAlgn="base" hangingPunct="0">
        <a:spcBef>
          <a:spcPct val="0"/>
        </a:spcBef>
        <a:spcAft>
          <a:spcPct val="0"/>
        </a:spcAft>
        <a:buSzTx/>
        <a:defRPr sz="4400">
          <a:solidFill>
            <a:srgbClr val="000000"/>
          </a:solidFill>
          <a:latin typeface="Arial"/>
          <a:ea typeface="宋体" panose="02010600030101010101" pitchFamily="2" charset="-122"/>
        </a:defRPr>
      </a:lvl8pPr>
      <a:lvl9pPr marL="1828800" algn="ctr" rtl="0" eaLnBrk="0" fontAlgn="base" hangingPunct="0">
        <a:spcBef>
          <a:spcPct val="0"/>
        </a:spcBef>
        <a:spcAft>
          <a:spcPct val="0"/>
        </a:spcAft>
        <a:buSzTx/>
        <a:defRPr sz="4400">
          <a:solidFill>
            <a:srgbClr val="000000"/>
          </a:solidFill>
          <a:latin typeface="Arial"/>
          <a:ea typeface="宋体" panose="02010600030101010101" pitchFamily="2" charset="-122"/>
        </a:defRPr>
      </a:lvl9pPr>
    </p:titleStyle>
    <p:bodyStyle>
      <a:lvl1pPr marL="342900" indent="-342900" algn="l" rtl="0" eaLnBrk="0" fontAlgn="base" hangingPunct="0">
        <a:spcBef>
          <a:spcPct val="20000"/>
        </a:spcBef>
        <a:spcAft>
          <a:spcPct val="0"/>
        </a:spcAft>
        <a:buSzTx/>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SzTx/>
        <a:buChar char="–"/>
        <a:defRPr sz="2800">
          <a:solidFill>
            <a:srgbClr val="000000"/>
          </a:solidFill>
          <a:latin typeface="+mn-lt"/>
          <a:ea typeface="+mn-ea"/>
        </a:defRPr>
      </a:lvl2pPr>
      <a:lvl3pPr marL="1143000" indent="-228600" algn="l" rtl="0" eaLnBrk="0" fontAlgn="base" hangingPunct="0">
        <a:spcBef>
          <a:spcPct val="20000"/>
        </a:spcBef>
        <a:spcAft>
          <a:spcPct val="0"/>
        </a:spcAft>
        <a:buSzTx/>
        <a:buChar char="•"/>
        <a:defRPr sz="2400">
          <a:solidFill>
            <a:srgbClr val="000000"/>
          </a:solidFill>
          <a:latin typeface="+mn-lt"/>
          <a:ea typeface="+mn-ea"/>
        </a:defRPr>
      </a:lvl3pPr>
      <a:lvl4pPr marL="1600200" indent="-228600" algn="l" rtl="0" eaLnBrk="0" fontAlgn="base" hangingPunct="0">
        <a:spcBef>
          <a:spcPct val="20000"/>
        </a:spcBef>
        <a:spcAft>
          <a:spcPct val="0"/>
        </a:spcAft>
        <a:buSzTx/>
        <a:buChar char="–"/>
        <a:defRPr sz="2000">
          <a:solidFill>
            <a:srgbClr val="000000"/>
          </a:solidFill>
          <a:latin typeface="+mn-lt"/>
          <a:ea typeface="+mn-ea"/>
        </a:defRPr>
      </a:lvl4pPr>
      <a:lvl5pPr marL="2057400" indent="-228600" algn="l" rtl="0" eaLnBrk="0" fontAlgn="base" hangingPunct="0">
        <a:spcBef>
          <a:spcPct val="20000"/>
        </a:spcBef>
        <a:spcAft>
          <a:spcPct val="0"/>
        </a:spcAft>
        <a:buSzTx/>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Rectangle 3"/>
          <p:cNvSpPr>
            <a:spLocks noGrp="1" noChangeArrowheads="1"/>
          </p:cNvSpPr>
          <p:nvPr>
            <p:ph type="body" idx="1"/>
          </p:nvPr>
        </p:nvSpPr>
        <p:spPr bwMode="auto">
          <a:xfrm>
            <a:off x="457200" y="1600209"/>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0"/>
            <a:r>
              <a:rPr lang="zh-CN" altLang="zh-CN" smtClean="0"/>
              <a:t>第二级</a:t>
            </a:r>
          </a:p>
          <a:p>
            <a:pPr lvl="0"/>
            <a:r>
              <a:rPr lang="zh-CN" altLang="zh-CN" smtClean="0"/>
              <a:t>第三级</a:t>
            </a:r>
          </a:p>
          <a:p>
            <a:pPr lvl="0"/>
            <a:r>
              <a:rPr lang="zh-CN" altLang="zh-CN" smtClean="0"/>
              <a:t>第四级</a:t>
            </a:r>
          </a:p>
          <a:p>
            <a:pPr lvl="0"/>
            <a:r>
              <a:rPr lang="zh-CN" altLang="zh-CN" smtClean="0"/>
              <a:t>第五级</a:t>
            </a:r>
          </a:p>
        </p:txBody>
      </p:sp>
      <p:sp>
        <p:nvSpPr>
          <p:cNvPr id="1028" name="Rectangle 4"/>
          <p:cNvSpPr>
            <a:spLocks noGrp="1" noChangeArrowheads="1"/>
          </p:cNvSpPr>
          <p:nvPr>
            <p:ph type="dt" sz="half" idx="2"/>
          </p:nvPr>
        </p:nvSpPr>
        <p:spPr bwMode="auto">
          <a:xfrm>
            <a:off x="457200" y="6246293"/>
            <a:ext cx="2133600" cy="476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buFontTx/>
              <a:buNone/>
              <a:defRPr sz="1400"/>
            </a:lvl1pPr>
          </a:lstStyle>
          <a:p>
            <a:pPr eaLnBrk="1" hangingPunct="1">
              <a:buSzTx/>
            </a:pPr>
            <a:endParaRPr lang="en-US" altLang="zh-CN" smtClean="0">
              <a:solidFill>
                <a:srgbClr val="000000"/>
              </a:solidFill>
              <a:latin typeface="Arial"/>
              <a:ea typeface="宋体" panose="02010600030101010101" pitchFamily="2" charset="-122"/>
            </a:endParaRPr>
          </a:p>
        </p:txBody>
      </p:sp>
      <p:sp>
        <p:nvSpPr>
          <p:cNvPr id="1029" name="Rectangle 5"/>
          <p:cNvSpPr>
            <a:spLocks noGrp="1" noChangeArrowheads="1"/>
          </p:cNvSpPr>
          <p:nvPr>
            <p:ph type="ftr" sz="quarter" idx="3"/>
          </p:nvPr>
        </p:nvSpPr>
        <p:spPr bwMode="auto">
          <a:xfrm>
            <a:off x="3124200" y="6246293"/>
            <a:ext cx="2895600" cy="476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buFontTx/>
              <a:buNone/>
              <a:defRPr sz="1400"/>
            </a:lvl1pPr>
          </a:lstStyle>
          <a:p>
            <a:pPr eaLnBrk="1" hangingPunct="1">
              <a:buSzTx/>
            </a:pPr>
            <a:endParaRPr lang="en-US" altLang="zh-CN" smtClean="0">
              <a:solidFill>
                <a:srgbClr val="000000"/>
              </a:solidFill>
              <a:latin typeface="Arial"/>
              <a:ea typeface="宋体" panose="02010600030101010101" pitchFamily="2" charset="-122"/>
            </a:endParaRPr>
          </a:p>
        </p:txBody>
      </p:sp>
      <p:sp>
        <p:nvSpPr>
          <p:cNvPr id="1030" name="Rectangle 6"/>
          <p:cNvSpPr>
            <a:spLocks noGrp="1" noChangeArrowheads="1"/>
          </p:cNvSpPr>
          <p:nvPr>
            <p:ph type="sldNum" sz="quarter" idx="4"/>
          </p:nvPr>
        </p:nvSpPr>
        <p:spPr bwMode="auto">
          <a:xfrm>
            <a:off x="6553200" y="6246293"/>
            <a:ext cx="2133600" cy="476249"/>
          </a:xfrm>
          <a:prstGeom prst="rect">
            <a:avLst/>
          </a:prstGeom>
          <a:noFill/>
          <a:ln w="9525">
            <a:noFill/>
            <a:miter lim="800000"/>
          </a:ln>
          <a:effectLst/>
        </p:spPr>
        <p:txBody>
          <a:bodyPr vert="horz" wrap="square" lIns="91440" tIns="45720" rIns="91440" bIns="45720" numCol="1" anchor="t" anchorCtr="0" compatLnSpc="1">
            <a:prstTxWarp prst="textNoShape">
              <a:avLst/>
            </a:prstTxWarp>
            <a:noAutofit/>
          </a:bodyPr>
          <a:lstStyle>
            <a:lvl1pPr algn="r">
              <a:defRPr sz="1400"/>
            </a:lvl1pPr>
          </a:lstStyle>
          <a:p>
            <a:pPr eaLnBrk="1" hangingPunct="1">
              <a:buSzTx/>
              <a:buFont typeface="Arial"/>
              <a:buNone/>
            </a:pPr>
            <a:r>
              <a:rPr lang="en-US" altLang="zh-CN" smtClean="0">
                <a:solidFill>
                  <a:srgbClr val="000000"/>
                </a:solidFill>
                <a:latin typeface="Arial"/>
                <a:ea typeface="宋体" panose="02010600030101010101" pitchFamily="2" charset="-122"/>
              </a:rPr>
              <a:t>‹#›</a:t>
            </a:r>
          </a:p>
        </p:txBody>
      </p:sp>
      <p:pic>
        <p:nvPicPr>
          <p:cNvPr id="1031" name="图片 1073743875" descr="学科网 zxxk.com" title=""/>
          <p:cNvPicPr>
            <a:picLocks noChangeAspect="1"/>
          </p:cNvPicPr>
          <p:nvPr/>
        </p:nvPicPr>
        <p:blipFill>
          <a:blip r:embed="rId14" r:link="rId13"/>
          <a:stretch>
            <a:fillRect/>
          </a:stretch>
        </p:blipFill>
        <p:spPr>
          <a:xfrm>
            <a:off x="838200" y="365125"/>
            <a:ext cx="9525" cy="9525"/>
          </a:xfrm>
          <a:prstGeom prst="rect">
            <a:avLst/>
          </a:prstGeom>
          <a:noFill/>
          <a:ln>
            <a:noFill/>
            <a:miter lim="800000"/>
          </a:ln>
        </p:spPr>
      </p:pic>
    </p:spTree>
    <p:extLst>
      <p:ext uri="{BB962C8B-B14F-4D97-AF65-F5344CB8AC3E}">
        <p14:creationId xmlns:p14="http://schemas.microsoft.com/office/powerpoint/2010/main" val="226157442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ransition/>
  <p:timing/>
  <p:txStyles>
    <p:titleStyle>
      <a:lvl1pPr algn="ctr" rtl="0" eaLnBrk="0" fontAlgn="base" hangingPunct="0">
        <a:spcBef>
          <a:spcPct val="0"/>
        </a:spcBef>
        <a:spcAft>
          <a:spcPct val="0"/>
        </a:spcAft>
        <a:buSzTx/>
        <a:defRPr sz="4400">
          <a:solidFill>
            <a:srgbClr val="000000"/>
          </a:solidFill>
          <a:latin typeface="Arial" panose="020b0604020202020204" pitchFamily="34" charset="0"/>
          <a:ea typeface="宋体" panose="02010600030101010101" pitchFamily="2" charset="-122"/>
          <a:cs typeface="+mj-cs"/>
        </a:defRPr>
      </a:lvl1pPr>
      <a:lvl2pPr algn="ctr" rtl="0" eaLnBrk="0" fontAlgn="base" hangingPunct="0">
        <a:spcBef>
          <a:spcPct val="0"/>
        </a:spcBef>
        <a:spcAft>
          <a:spcPct val="0"/>
        </a:spcAft>
        <a:buSzTx/>
        <a:defRPr sz="4400">
          <a:solidFill>
            <a:srgbClr val="000000"/>
          </a:solidFill>
          <a:latin typeface="Arial"/>
          <a:ea typeface="宋体" panose="02010600030101010101" pitchFamily="2" charset="-122"/>
        </a:defRPr>
      </a:lvl2pPr>
      <a:lvl3pPr algn="ctr" rtl="0" eaLnBrk="0" fontAlgn="base" hangingPunct="0">
        <a:spcBef>
          <a:spcPct val="0"/>
        </a:spcBef>
        <a:spcAft>
          <a:spcPct val="0"/>
        </a:spcAft>
        <a:buSzTx/>
        <a:defRPr sz="4400">
          <a:solidFill>
            <a:srgbClr val="000000"/>
          </a:solidFill>
          <a:latin typeface="Arial"/>
          <a:ea typeface="宋体" panose="02010600030101010101" pitchFamily="2" charset="-122"/>
        </a:defRPr>
      </a:lvl3pPr>
      <a:lvl4pPr algn="ctr" rtl="0" eaLnBrk="0" fontAlgn="base" hangingPunct="0">
        <a:spcBef>
          <a:spcPct val="0"/>
        </a:spcBef>
        <a:spcAft>
          <a:spcPct val="0"/>
        </a:spcAft>
        <a:buSzTx/>
        <a:defRPr sz="4400">
          <a:solidFill>
            <a:srgbClr val="000000"/>
          </a:solidFill>
          <a:latin typeface="Arial"/>
          <a:ea typeface="宋体" panose="02010600030101010101" pitchFamily="2" charset="-122"/>
        </a:defRPr>
      </a:lvl4pPr>
      <a:lvl5pPr algn="ctr" rtl="0" eaLnBrk="0" fontAlgn="base" hangingPunct="0">
        <a:spcBef>
          <a:spcPct val="0"/>
        </a:spcBef>
        <a:spcAft>
          <a:spcPct val="0"/>
        </a:spcAft>
        <a:buSzTx/>
        <a:defRPr sz="4400">
          <a:solidFill>
            <a:srgbClr val="000000"/>
          </a:solidFill>
          <a:latin typeface="Arial"/>
          <a:ea typeface="宋体" panose="02010600030101010101" pitchFamily="2" charset="-122"/>
        </a:defRPr>
      </a:lvl5pPr>
      <a:lvl6pPr marL="457200" algn="ctr" rtl="0" eaLnBrk="0" fontAlgn="base" hangingPunct="0">
        <a:spcBef>
          <a:spcPct val="0"/>
        </a:spcBef>
        <a:spcAft>
          <a:spcPct val="0"/>
        </a:spcAft>
        <a:buSzTx/>
        <a:defRPr sz="4400">
          <a:solidFill>
            <a:srgbClr val="000000"/>
          </a:solidFill>
          <a:latin typeface="Arial"/>
          <a:ea typeface="宋体" panose="02010600030101010101" pitchFamily="2" charset="-122"/>
        </a:defRPr>
      </a:lvl6pPr>
      <a:lvl7pPr marL="914400" algn="ctr" rtl="0" eaLnBrk="0" fontAlgn="base" hangingPunct="0">
        <a:spcBef>
          <a:spcPct val="0"/>
        </a:spcBef>
        <a:spcAft>
          <a:spcPct val="0"/>
        </a:spcAft>
        <a:buSzTx/>
        <a:defRPr sz="4400">
          <a:solidFill>
            <a:srgbClr val="000000"/>
          </a:solidFill>
          <a:latin typeface="Arial"/>
          <a:ea typeface="宋体" panose="02010600030101010101" pitchFamily="2" charset="-122"/>
        </a:defRPr>
      </a:lvl7pPr>
      <a:lvl8pPr marL="1371600" algn="ctr" rtl="0" eaLnBrk="0" fontAlgn="base" hangingPunct="0">
        <a:spcBef>
          <a:spcPct val="0"/>
        </a:spcBef>
        <a:spcAft>
          <a:spcPct val="0"/>
        </a:spcAft>
        <a:buSzTx/>
        <a:defRPr sz="4400">
          <a:solidFill>
            <a:srgbClr val="000000"/>
          </a:solidFill>
          <a:latin typeface="Arial"/>
          <a:ea typeface="宋体" panose="02010600030101010101" pitchFamily="2" charset="-122"/>
        </a:defRPr>
      </a:lvl8pPr>
      <a:lvl9pPr marL="1828800" algn="ctr" rtl="0" eaLnBrk="0" fontAlgn="base" hangingPunct="0">
        <a:spcBef>
          <a:spcPct val="0"/>
        </a:spcBef>
        <a:spcAft>
          <a:spcPct val="0"/>
        </a:spcAft>
        <a:buSzTx/>
        <a:defRPr sz="4400">
          <a:solidFill>
            <a:srgbClr val="000000"/>
          </a:solidFill>
          <a:latin typeface="Arial"/>
          <a:ea typeface="宋体" panose="02010600030101010101" pitchFamily="2" charset="-122"/>
        </a:defRPr>
      </a:lvl9pPr>
    </p:titleStyle>
    <p:bodyStyle>
      <a:lvl1pPr marL="342900" indent="-342900" algn="l" rtl="0" eaLnBrk="0" fontAlgn="base" hangingPunct="0">
        <a:spcBef>
          <a:spcPct val="20000"/>
        </a:spcBef>
        <a:spcAft>
          <a:spcPct val="0"/>
        </a:spcAft>
        <a:buSzTx/>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SzTx/>
        <a:buChar char="–"/>
        <a:defRPr sz="2800">
          <a:solidFill>
            <a:srgbClr val="000000"/>
          </a:solidFill>
          <a:latin typeface="+mn-lt"/>
          <a:ea typeface="+mn-ea"/>
        </a:defRPr>
      </a:lvl2pPr>
      <a:lvl3pPr marL="1143000" indent="-228600" algn="l" rtl="0" eaLnBrk="0" fontAlgn="base" hangingPunct="0">
        <a:spcBef>
          <a:spcPct val="20000"/>
        </a:spcBef>
        <a:spcAft>
          <a:spcPct val="0"/>
        </a:spcAft>
        <a:buSzTx/>
        <a:buChar char="•"/>
        <a:defRPr sz="2400">
          <a:solidFill>
            <a:srgbClr val="000000"/>
          </a:solidFill>
          <a:latin typeface="+mn-lt"/>
          <a:ea typeface="+mn-ea"/>
        </a:defRPr>
      </a:lvl3pPr>
      <a:lvl4pPr marL="1600200" indent="-228600" algn="l" rtl="0" eaLnBrk="0" fontAlgn="base" hangingPunct="0">
        <a:spcBef>
          <a:spcPct val="20000"/>
        </a:spcBef>
        <a:spcAft>
          <a:spcPct val="0"/>
        </a:spcAft>
        <a:buSzTx/>
        <a:buChar char="–"/>
        <a:defRPr sz="2000">
          <a:solidFill>
            <a:srgbClr val="000000"/>
          </a:solidFill>
          <a:latin typeface="+mn-lt"/>
          <a:ea typeface="+mn-ea"/>
        </a:defRPr>
      </a:lvl4pPr>
      <a:lvl5pPr marL="2057400" indent="-228600" algn="l" rtl="0" eaLnBrk="0" fontAlgn="base" hangingPunct="0">
        <a:spcBef>
          <a:spcPct val="20000"/>
        </a:spcBef>
        <a:spcAft>
          <a:spcPct val="0"/>
        </a:spcAft>
        <a:buSzTx/>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14"/>
          <a:stretch>
            <a:fillRect/>
          </a:stretch>
        </a:blipFill>
        <a:effectLst/>
      </p:bgPr>
    </p:bg>
    <p:spTree>
      <p:nvGrpSpPr>
        <p:cNvPr id="1" name=""/>
        <p:cNvGrpSpPr/>
        <p:nvPr/>
      </p:nvGrpSpPr>
      <p:grpSpPr>
        <a:xfrm>
          <a:off x="0" y="0"/>
          <a:ext cx="0" cy="0"/>
        </a:xfrm>
      </p:grpSpPr>
      <p:sp>
        <p:nvSpPr>
          <p:cNvPr id="1048576" name="标题 1048575"/>
          <p:cNvSpPr>
            <a:spLocks noGrp="1"/>
          </p:cNvSpPr>
          <p:nvPr>
            <p:ph type="title"/>
          </p:nvPr>
        </p:nvSpPr>
        <p:spPr>
          <a:xfrm>
            <a:off x="457200" y="274638"/>
            <a:ext cx="8229600" cy="1143000"/>
          </a:xfrm>
          <a:prstGeom prst="rect">
            <a:avLst/>
          </a:prstGeom>
          <a:noFill/>
          <a:ln w="9525">
            <a:noFill/>
          </a:ln>
        </p:spPr>
        <p:txBody>
          <a:bodyPr lIns="91440" tIns="45720" rIns="91440" bIns="45720" anchor="ctr"/>
          <a:lstStyle/>
          <a:p>
            <a:pPr lvl="0" indent="0"/>
            <a:r>
              <a:rPr lang="zh-CN" altLang="en-US"/>
              <a:t>单击此处编辑母版标题样式</a:t>
            </a:r>
            <a:endParaRPr lang="en-US" altLang="en-US"/>
          </a:p>
        </p:txBody>
      </p:sp>
      <p:sp>
        <p:nvSpPr>
          <p:cNvPr id="1048577" name="文本占位符 1048576"/>
          <p:cNvSpPr>
            <a:spLocks noGrp="1"/>
          </p:cNvSpPr>
          <p:nvPr>
            <p:ph type="body" idx="1"/>
          </p:nvPr>
        </p:nvSpPr>
        <p:spPr>
          <a:xfrm>
            <a:off x="457200" y="1600200"/>
            <a:ext cx="8229600" cy="4525963"/>
          </a:xfrm>
          <a:prstGeom prst="rect">
            <a:avLst/>
          </a:prstGeom>
          <a:noFill/>
          <a:ln w="9525">
            <a:noFill/>
          </a:ln>
        </p:spPr>
        <p:txBody>
          <a:bodyPr lIns="91440" tIns="45720" rIns="91440" bIns="45720" anchor="t"/>
          <a:lstStyle/>
          <a:p>
            <a:pPr lvl="0" indent="-342900"/>
            <a:r>
              <a:rPr lang="zh-CN" altLang="en-US"/>
              <a:t>单击此处编辑母版文本样式</a:t>
            </a:r>
            <a:endParaRPr lang="en-US" altLang="en-US"/>
          </a:p>
          <a:p>
            <a:pPr lvl="1" indent="-285750"/>
            <a:r>
              <a:rPr lang="zh-CN" altLang="en-US"/>
              <a:t>第二级</a:t>
            </a:r>
            <a:endParaRPr lang="en-US" altLang="en-US"/>
          </a:p>
          <a:p>
            <a:pPr lvl="2" indent="-228600"/>
            <a:r>
              <a:rPr lang="zh-CN" altLang="en-US"/>
              <a:t>第三级</a:t>
            </a:r>
            <a:endParaRPr lang="en-US" altLang="en-US"/>
          </a:p>
          <a:p>
            <a:pPr lvl="3" indent="-228600"/>
            <a:r>
              <a:rPr lang="zh-CN" altLang="en-US"/>
              <a:t>第四级</a:t>
            </a:r>
            <a:endParaRPr lang="en-US" altLang="en-US"/>
          </a:p>
          <a:p>
            <a:pPr lvl="4" indent="-228600"/>
            <a:r>
              <a:rPr lang="zh-CN" altLang="en-US"/>
              <a:t>第五级</a:t>
            </a:r>
            <a:endParaRPr lang="en-US" altLang="en-US"/>
          </a:p>
        </p:txBody>
      </p:sp>
      <p:sp>
        <p:nvSpPr>
          <p:cNvPr id="1048578" name="日期占位符 1048577"/>
          <p:cNvSpPr>
            <a:spLocks noGrp="1"/>
          </p:cNvSpPr>
          <p:nvPr>
            <p:ph type="dt" sz="half" idx="2"/>
          </p:nvPr>
        </p:nvSpPr>
        <p:spPr>
          <a:xfrm>
            <a:off x="457200" y="6245225"/>
            <a:ext cx="2133600" cy="476250"/>
          </a:xfrm>
          <a:prstGeom prst="rect">
            <a:avLst/>
          </a:prstGeom>
          <a:noFill/>
          <a:ln w="9525">
            <a:noFill/>
          </a:ln>
        </p:spPr>
        <p:txBody>
          <a:bodyPr lIns="91440" tIns="45720" rIns="91440" bIns="45720" anchor="t"/>
          <a:lstStyle/>
          <a:p>
            <a:pPr eaLnBrk="1" hangingPunct="1"/>
            <a:endParaRPr sz="1800">
              <a:solidFill>
                <a:srgbClr val="000000"/>
              </a:solidFill>
              <a:ea typeface="宋体" panose="02010600030101010101" pitchFamily="2" charset="-122"/>
            </a:endParaRPr>
          </a:p>
        </p:txBody>
      </p:sp>
      <p:sp>
        <p:nvSpPr>
          <p:cNvPr id="1048579" name="页脚占位符 1048578"/>
          <p:cNvSpPr>
            <a:spLocks noGrp="1"/>
          </p:cNvSpPr>
          <p:nvPr>
            <p:ph type="ftr" sz="quarter" idx="3"/>
          </p:nvPr>
        </p:nvSpPr>
        <p:spPr>
          <a:xfrm>
            <a:off x="3124200" y="6245225"/>
            <a:ext cx="2895600" cy="476250"/>
          </a:xfrm>
          <a:prstGeom prst="rect">
            <a:avLst/>
          </a:prstGeom>
          <a:noFill/>
          <a:ln w="9525">
            <a:noFill/>
          </a:ln>
        </p:spPr>
        <p:txBody>
          <a:bodyPr lIns="91440" tIns="45720" rIns="91440" bIns="45720" anchor="t"/>
          <a:lstStyle/>
          <a:p>
            <a:pPr eaLnBrk="1" hangingPunct="1"/>
            <a:endParaRPr sz="1800">
              <a:solidFill>
                <a:srgbClr val="000000"/>
              </a:solidFill>
              <a:ea typeface="宋体" panose="02010600030101010101" pitchFamily="2" charset="-122"/>
            </a:endParaRPr>
          </a:p>
        </p:txBody>
      </p:sp>
      <p:sp>
        <p:nvSpPr>
          <p:cNvPr id="1048580" name="灯片编号占位符 1048579"/>
          <p:cNvSpPr>
            <a:spLocks noGrp="1"/>
          </p:cNvSpPr>
          <p:nvPr>
            <p:ph type="sldNum" sz="quarter" idx="4"/>
          </p:nvPr>
        </p:nvSpPr>
        <p:spPr>
          <a:xfrm>
            <a:off x="6553200" y="6245225"/>
            <a:ext cx="2133600" cy="476250"/>
          </a:xfrm>
          <a:prstGeom prst="rect">
            <a:avLst/>
          </a:prstGeom>
          <a:noFill/>
          <a:ln w="9525">
            <a:noFill/>
          </a:ln>
        </p:spPr>
        <p:txBody>
          <a:bodyPr lIns="91440" tIns="45720" rIns="91440" bIns="45720" anchor="t"/>
          <a:lstStyle>
            <a:lvl1pPr marL="0" indent="-342900" algn="r" fontAlgn="base">
              <a:defRPr sz="1400" b="0" i="0">
                <a:solidFill>
                  <a:srgbClr val="000000"/>
                </a:solidFill>
                <a:latin typeface="Arial" panose="020b0604020202020204" pitchFamily="34" charset="0"/>
                <a:ea typeface="宋体" panose="02010600030101010101" pitchFamily="2" charset="-122"/>
              </a:defRPr>
            </a:lvl1pPr>
          </a:lstStyle>
          <a:p>
            <a:pPr eaLnBrk="1" hangingPunct="1"/>
            <a:fld id="{9A0DB2DC-4C9A-4742-B13C-FB6460FD3503}" type="slidenum">
              <a:rPr lang="zh-CN" altLang="zh-CN" noProof="1">
                <a:cs typeface="+mn-ea"/>
              </a:rPr>
              <a:pPr eaLnBrk="1" hangingPunct="1"/>
              <a:t>‹#›</a:t>
            </a:fld>
            <a:endParaRPr lang="zh-CN" altLang="zh-CN" noProof="1"/>
          </a:p>
        </p:txBody>
      </p:sp>
      <p:pic>
        <p:nvPicPr>
          <p:cNvPr id="1048581" name="图片 1073743875" descr="学科网 zxxk.com" title=""/>
          <p:cNvPicPr>
            <a:picLocks noChangeAspect="1"/>
          </p:cNvPicPr>
          <p:nvPr/>
        </p:nvPicPr>
        <p:blipFill>
          <a:blip r:embed="rId13" r:link="rId12"/>
          <a:stretch>
            <a:fillRect/>
          </a:stretch>
        </p:blipFill>
        <p:spPr>
          <a:xfrm>
            <a:off x="838200" y="365125"/>
            <a:ext cx="9525" cy="9525"/>
          </a:xfrm>
          <a:prstGeom prst="rect">
            <a:avLst/>
          </a:prstGeom>
          <a:noFill/>
          <a:ln>
            <a:noFill/>
            <a:miter lim="800000"/>
          </a:ln>
        </p:spPr>
      </p:pic>
    </p:spTree>
    <p:extLst>
      <p:ext uri="{BB962C8B-B14F-4D97-AF65-F5344CB8AC3E}">
        <p14:creationId xmlns:p14="http://schemas.microsoft.com/office/powerpoint/2010/main" val="192304589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p:timing/>
  <p:txStyles>
    <p:titleStyle>
      <a:lvl1pPr marL="0" lvl="0" indent="0" algn="ctr" defTabSz="914400" eaLnBrk="1" fontAlgn="base" latinLnBrk="0" hangingPunct="1">
        <a:lnSpc>
          <a:spcPct val="100000"/>
        </a:lnSpc>
        <a:spcBef>
          <a:spcPct val="0"/>
        </a:spcBef>
        <a:spcAft>
          <a:spcPct val="0"/>
        </a:spcAft>
        <a:buNone/>
        <a:defRPr sz="4400" b="0" kern="1200">
          <a:solidFill>
            <a:srgbClr val="000000"/>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SzTx/>
        <a:buChar char="•"/>
        <a:defRPr sz="3200" b="0" kern="1200">
          <a:solidFill>
            <a:srgbClr val="000000"/>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SzTx/>
        <a:buChar char="–"/>
        <a:defRPr sz="2800" b="0" kern="1200">
          <a:solidFill>
            <a:srgbClr val="000000"/>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SzTx/>
        <a:buChar char="•"/>
        <a:defRPr sz="2400" b="0" kern="1200">
          <a:solidFill>
            <a:srgbClr val="000000"/>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SzTx/>
        <a:buChar char="–"/>
        <a:defRPr sz="2000" b="0" kern="1200">
          <a:solidFill>
            <a:srgbClr val="000000"/>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SzTx/>
        <a:buChar char="»"/>
        <a:defRPr sz="2000" b="0" kern="1200">
          <a:solidFill>
            <a:srgbClr val="000000"/>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SzTx/>
        <a:buChar char="»"/>
        <a:defRPr sz="2000" b="0" kern="1200">
          <a:solidFill>
            <a:srgbClr val="000000"/>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SzTx/>
        <a:buChar char="»"/>
        <a:defRPr sz="2000" b="0" kern="1200">
          <a:solidFill>
            <a:srgbClr val="000000"/>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SzTx/>
        <a:buChar char="»"/>
        <a:defRPr sz="2000" b="0" kern="1200">
          <a:solidFill>
            <a:srgbClr val="000000"/>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SzTx/>
        <a:buChar char="»"/>
        <a:defRPr sz="2000" b="0" kern="1200">
          <a:solidFill>
            <a:srgbClr val="000000"/>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rgbClr val="000000"/>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rgbClr val="000000"/>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rgbClr val="000000"/>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rgbClr val="000000"/>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rgbClr val="000000"/>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rgbClr val="000000"/>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rgbClr val="000000"/>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rgbClr val="000000"/>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rgbClr val="000000"/>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grpSp>
        <p:nvGrpSpPr>
          <p:cNvPr id="1026" name="组合 1025"/>
          <p:cNvGrpSpPr/>
          <p:nvPr/>
        </p:nvGrpSpPr>
        <p:grpSpPr>
          <a:xfrm>
            <a:off x="566738" y="0"/>
            <a:ext cx="7891462" cy="6821488"/>
            <a:chExt cx="4971" cy="4297"/>
          </a:xfrm>
        </p:grpSpPr>
        <p:sp>
          <p:nvSpPr>
            <p:cNvPr id="1133" name="矩形 1026"/>
            <p:cNvSpPr/>
            <p:nvPr/>
          </p:nvSpPr>
          <p:spPr>
            <a:xfrm>
              <a:off x="35" y="0"/>
              <a:ext cx="21"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34" name="任意多边形 1027"/>
            <p:cNvSpPr>
              <a:spLocks noEditPoints="1"/>
            </p:cNvSpPr>
            <p:nvPr/>
          </p:nvSpPr>
          <p:spPr bwMode="auto">
            <a:xfrm>
              <a:off x="35" y="202"/>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35" name="任意多边形 1028"/>
            <p:cNvSpPr>
              <a:spLocks noEditPoints="1"/>
            </p:cNvSpPr>
            <p:nvPr/>
          </p:nvSpPr>
          <p:spPr bwMode="auto">
            <a:xfrm>
              <a:off x="35" y="607"/>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36" name="任意多边形 1029"/>
            <p:cNvSpPr>
              <a:spLocks noEditPoints="1"/>
            </p:cNvSpPr>
            <p:nvPr/>
          </p:nvSpPr>
          <p:spPr bwMode="auto">
            <a:xfrm>
              <a:off x="35" y="1011"/>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37" name="任意多边形 1030"/>
            <p:cNvSpPr>
              <a:spLocks noEditPoints="1"/>
            </p:cNvSpPr>
            <p:nvPr/>
          </p:nvSpPr>
          <p:spPr bwMode="auto">
            <a:xfrm>
              <a:off x="35" y="1415"/>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38" name="任意多边形 1031"/>
            <p:cNvSpPr>
              <a:spLocks noEditPoints="1"/>
            </p:cNvSpPr>
            <p:nvPr/>
          </p:nvSpPr>
          <p:spPr bwMode="auto">
            <a:xfrm>
              <a:off x="35" y="1820"/>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39" name="任意多边形 1032"/>
            <p:cNvSpPr>
              <a:spLocks noEditPoints="1"/>
            </p:cNvSpPr>
            <p:nvPr/>
          </p:nvSpPr>
          <p:spPr bwMode="auto">
            <a:xfrm>
              <a:off x="35" y="2224"/>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40" name="任意多边形 1033"/>
            <p:cNvSpPr>
              <a:spLocks noEditPoints="1"/>
            </p:cNvSpPr>
            <p:nvPr/>
          </p:nvSpPr>
          <p:spPr bwMode="auto">
            <a:xfrm>
              <a:off x="35" y="2629"/>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41" name="任意多边形 1034"/>
            <p:cNvSpPr>
              <a:spLocks noEditPoints="1"/>
            </p:cNvSpPr>
            <p:nvPr/>
          </p:nvSpPr>
          <p:spPr bwMode="auto">
            <a:xfrm>
              <a:off x="35" y="3033"/>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42" name="任意多边形 1035"/>
            <p:cNvSpPr>
              <a:spLocks noEditPoints="1"/>
            </p:cNvSpPr>
            <p:nvPr/>
          </p:nvSpPr>
          <p:spPr bwMode="auto">
            <a:xfrm>
              <a:off x="35" y="3438"/>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43" name="任意多边形 1036"/>
            <p:cNvSpPr>
              <a:spLocks noEditPoints="1"/>
            </p:cNvSpPr>
            <p:nvPr/>
          </p:nvSpPr>
          <p:spPr bwMode="auto">
            <a:xfrm>
              <a:off x="35" y="3842"/>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44" name="矩形 1037"/>
            <p:cNvSpPr/>
            <p:nvPr/>
          </p:nvSpPr>
          <p:spPr>
            <a:xfrm>
              <a:off x="35" y="4246"/>
              <a:ext cx="21"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45" name="矩形 1038"/>
            <p:cNvSpPr/>
            <p:nvPr/>
          </p:nvSpPr>
          <p:spPr>
            <a:xfrm>
              <a:off x="480" y="0"/>
              <a:ext cx="21"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46" name="任意多边形 1039"/>
            <p:cNvSpPr>
              <a:spLocks noEditPoints="1"/>
            </p:cNvSpPr>
            <p:nvPr/>
          </p:nvSpPr>
          <p:spPr bwMode="auto">
            <a:xfrm>
              <a:off x="480" y="202"/>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47" name="任意多边形 1040"/>
            <p:cNvSpPr>
              <a:spLocks noEditPoints="1"/>
            </p:cNvSpPr>
            <p:nvPr/>
          </p:nvSpPr>
          <p:spPr bwMode="auto">
            <a:xfrm>
              <a:off x="480" y="607"/>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48" name="任意多边形 1041"/>
            <p:cNvSpPr>
              <a:spLocks noEditPoints="1"/>
            </p:cNvSpPr>
            <p:nvPr/>
          </p:nvSpPr>
          <p:spPr bwMode="auto">
            <a:xfrm>
              <a:off x="480" y="1011"/>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49" name="任意多边形 1042"/>
            <p:cNvSpPr>
              <a:spLocks noEditPoints="1"/>
            </p:cNvSpPr>
            <p:nvPr/>
          </p:nvSpPr>
          <p:spPr bwMode="auto">
            <a:xfrm>
              <a:off x="480" y="1415"/>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50" name="任意多边形 1043"/>
            <p:cNvSpPr>
              <a:spLocks noEditPoints="1"/>
            </p:cNvSpPr>
            <p:nvPr/>
          </p:nvSpPr>
          <p:spPr bwMode="auto">
            <a:xfrm>
              <a:off x="480" y="1820"/>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51" name="任意多边形 1044"/>
            <p:cNvSpPr>
              <a:spLocks noEditPoints="1"/>
            </p:cNvSpPr>
            <p:nvPr/>
          </p:nvSpPr>
          <p:spPr bwMode="auto">
            <a:xfrm>
              <a:off x="480" y="2224"/>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52" name="任意多边形 1045"/>
            <p:cNvSpPr>
              <a:spLocks noEditPoints="1"/>
            </p:cNvSpPr>
            <p:nvPr/>
          </p:nvSpPr>
          <p:spPr bwMode="auto">
            <a:xfrm>
              <a:off x="480" y="2629"/>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53" name="任意多边形 1046"/>
            <p:cNvSpPr>
              <a:spLocks noEditPoints="1"/>
            </p:cNvSpPr>
            <p:nvPr/>
          </p:nvSpPr>
          <p:spPr bwMode="auto">
            <a:xfrm>
              <a:off x="480" y="3033"/>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54" name="任意多边形 1047"/>
            <p:cNvSpPr>
              <a:spLocks noEditPoints="1"/>
            </p:cNvSpPr>
            <p:nvPr/>
          </p:nvSpPr>
          <p:spPr bwMode="auto">
            <a:xfrm>
              <a:off x="480" y="3438"/>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55" name="任意多边形 1048"/>
            <p:cNvSpPr>
              <a:spLocks noEditPoints="1"/>
            </p:cNvSpPr>
            <p:nvPr/>
          </p:nvSpPr>
          <p:spPr bwMode="auto">
            <a:xfrm>
              <a:off x="480" y="3842"/>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56" name="矩形 1049"/>
            <p:cNvSpPr/>
            <p:nvPr/>
          </p:nvSpPr>
          <p:spPr>
            <a:xfrm>
              <a:off x="480" y="4246"/>
              <a:ext cx="21"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57" name="矩形 1050"/>
            <p:cNvSpPr/>
            <p:nvPr/>
          </p:nvSpPr>
          <p:spPr>
            <a:xfrm>
              <a:off x="930" y="0"/>
              <a:ext cx="21"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58" name="任意多边形 1051"/>
            <p:cNvSpPr>
              <a:spLocks noEditPoints="1"/>
            </p:cNvSpPr>
            <p:nvPr/>
          </p:nvSpPr>
          <p:spPr bwMode="auto">
            <a:xfrm>
              <a:off x="930" y="202"/>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59" name="任意多边形 1052"/>
            <p:cNvSpPr>
              <a:spLocks noEditPoints="1"/>
            </p:cNvSpPr>
            <p:nvPr/>
          </p:nvSpPr>
          <p:spPr bwMode="auto">
            <a:xfrm>
              <a:off x="930" y="607"/>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0" name="任意多边形 1053"/>
            <p:cNvSpPr>
              <a:spLocks noEditPoints="1"/>
            </p:cNvSpPr>
            <p:nvPr/>
          </p:nvSpPr>
          <p:spPr bwMode="auto">
            <a:xfrm>
              <a:off x="930" y="1011"/>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1" name="任意多边形 1054"/>
            <p:cNvSpPr>
              <a:spLocks noEditPoints="1"/>
            </p:cNvSpPr>
            <p:nvPr/>
          </p:nvSpPr>
          <p:spPr bwMode="auto">
            <a:xfrm>
              <a:off x="930" y="1415"/>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2" name="任意多边形 1055"/>
            <p:cNvSpPr>
              <a:spLocks noEditPoints="1"/>
            </p:cNvSpPr>
            <p:nvPr/>
          </p:nvSpPr>
          <p:spPr bwMode="auto">
            <a:xfrm>
              <a:off x="930" y="1820"/>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3" name="任意多边形 1056"/>
            <p:cNvSpPr>
              <a:spLocks noEditPoints="1"/>
            </p:cNvSpPr>
            <p:nvPr/>
          </p:nvSpPr>
          <p:spPr bwMode="auto">
            <a:xfrm>
              <a:off x="930" y="2224"/>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4" name="任意多边形 1057"/>
            <p:cNvSpPr>
              <a:spLocks noEditPoints="1"/>
            </p:cNvSpPr>
            <p:nvPr/>
          </p:nvSpPr>
          <p:spPr bwMode="auto">
            <a:xfrm>
              <a:off x="930" y="2629"/>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5" name="任意多边形 1058"/>
            <p:cNvSpPr>
              <a:spLocks noEditPoints="1"/>
            </p:cNvSpPr>
            <p:nvPr/>
          </p:nvSpPr>
          <p:spPr bwMode="auto">
            <a:xfrm>
              <a:off x="930" y="3033"/>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6" name="任意多边形 1059"/>
            <p:cNvSpPr>
              <a:spLocks noEditPoints="1"/>
            </p:cNvSpPr>
            <p:nvPr/>
          </p:nvSpPr>
          <p:spPr bwMode="auto">
            <a:xfrm>
              <a:off x="930" y="3438"/>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7" name="任意多边形 1060"/>
            <p:cNvSpPr>
              <a:spLocks noEditPoints="1"/>
            </p:cNvSpPr>
            <p:nvPr/>
          </p:nvSpPr>
          <p:spPr bwMode="auto">
            <a:xfrm>
              <a:off x="930" y="3842"/>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68" name="矩形 1061"/>
            <p:cNvSpPr/>
            <p:nvPr/>
          </p:nvSpPr>
          <p:spPr>
            <a:xfrm>
              <a:off x="930" y="4246"/>
              <a:ext cx="21"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69" name="矩形 1062"/>
            <p:cNvSpPr/>
            <p:nvPr/>
          </p:nvSpPr>
          <p:spPr>
            <a:xfrm>
              <a:off x="1375" y="0"/>
              <a:ext cx="21"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70" name="任意多边形 1063"/>
            <p:cNvSpPr>
              <a:spLocks noEditPoints="1"/>
            </p:cNvSpPr>
            <p:nvPr/>
          </p:nvSpPr>
          <p:spPr bwMode="auto">
            <a:xfrm>
              <a:off x="1375" y="202"/>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71" name="任意多边形 1064"/>
            <p:cNvSpPr>
              <a:spLocks noEditPoints="1"/>
            </p:cNvSpPr>
            <p:nvPr/>
          </p:nvSpPr>
          <p:spPr bwMode="auto">
            <a:xfrm>
              <a:off x="1375" y="607"/>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 name="任意多边形 1065"/>
            <p:cNvSpPr>
              <a:spLocks noEditPoints="1"/>
            </p:cNvSpPr>
            <p:nvPr/>
          </p:nvSpPr>
          <p:spPr bwMode="auto">
            <a:xfrm>
              <a:off x="1375" y="1011"/>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3" name="任意多边形 1066"/>
            <p:cNvSpPr>
              <a:spLocks noEditPoints="1"/>
            </p:cNvSpPr>
            <p:nvPr/>
          </p:nvSpPr>
          <p:spPr bwMode="auto">
            <a:xfrm>
              <a:off x="1375" y="1415"/>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4" name="任意多边形 1067"/>
            <p:cNvSpPr>
              <a:spLocks noEditPoints="1"/>
            </p:cNvSpPr>
            <p:nvPr/>
          </p:nvSpPr>
          <p:spPr bwMode="auto">
            <a:xfrm>
              <a:off x="1375" y="1820"/>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5" name="任意多边形 1068"/>
            <p:cNvSpPr>
              <a:spLocks noEditPoints="1"/>
            </p:cNvSpPr>
            <p:nvPr/>
          </p:nvSpPr>
          <p:spPr bwMode="auto">
            <a:xfrm>
              <a:off x="1375" y="2224"/>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6" name="任意多边形 1069"/>
            <p:cNvSpPr>
              <a:spLocks noEditPoints="1"/>
            </p:cNvSpPr>
            <p:nvPr/>
          </p:nvSpPr>
          <p:spPr bwMode="auto">
            <a:xfrm>
              <a:off x="1375" y="2629"/>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7" name="任意多边形 1070"/>
            <p:cNvSpPr>
              <a:spLocks noEditPoints="1"/>
            </p:cNvSpPr>
            <p:nvPr/>
          </p:nvSpPr>
          <p:spPr bwMode="auto">
            <a:xfrm>
              <a:off x="1375" y="3033"/>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8" name="任意多边形 1071"/>
            <p:cNvSpPr>
              <a:spLocks noEditPoints="1"/>
            </p:cNvSpPr>
            <p:nvPr/>
          </p:nvSpPr>
          <p:spPr bwMode="auto">
            <a:xfrm>
              <a:off x="1375" y="3438"/>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9" name="任意多边形 1072"/>
            <p:cNvSpPr>
              <a:spLocks noEditPoints="1"/>
            </p:cNvSpPr>
            <p:nvPr/>
          </p:nvSpPr>
          <p:spPr bwMode="auto">
            <a:xfrm>
              <a:off x="1375" y="3842"/>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 name="矩形 1073"/>
            <p:cNvSpPr/>
            <p:nvPr/>
          </p:nvSpPr>
          <p:spPr>
            <a:xfrm>
              <a:off x="1375" y="4246"/>
              <a:ext cx="21"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 name="矩形 1074"/>
            <p:cNvSpPr/>
            <p:nvPr/>
          </p:nvSpPr>
          <p:spPr>
            <a:xfrm>
              <a:off x="1820" y="0"/>
              <a:ext cx="21"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2" name="任意多边形 1075"/>
            <p:cNvSpPr>
              <a:spLocks noEditPoints="1"/>
            </p:cNvSpPr>
            <p:nvPr/>
          </p:nvSpPr>
          <p:spPr bwMode="auto">
            <a:xfrm>
              <a:off x="1820" y="202"/>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 name="任意多边形 1076"/>
            <p:cNvSpPr>
              <a:spLocks noEditPoints="1"/>
            </p:cNvSpPr>
            <p:nvPr/>
          </p:nvSpPr>
          <p:spPr bwMode="auto">
            <a:xfrm>
              <a:off x="1820" y="607"/>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4" name="任意多边形 1077"/>
            <p:cNvSpPr>
              <a:spLocks noEditPoints="1"/>
            </p:cNvSpPr>
            <p:nvPr/>
          </p:nvSpPr>
          <p:spPr bwMode="auto">
            <a:xfrm>
              <a:off x="1820" y="1011"/>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5" name="任意多边形 1078"/>
            <p:cNvSpPr>
              <a:spLocks noEditPoints="1"/>
            </p:cNvSpPr>
            <p:nvPr/>
          </p:nvSpPr>
          <p:spPr bwMode="auto">
            <a:xfrm>
              <a:off x="1820" y="1415"/>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6" name="任意多边形 1079"/>
            <p:cNvSpPr>
              <a:spLocks noEditPoints="1"/>
            </p:cNvSpPr>
            <p:nvPr/>
          </p:nvSpPr>
          <p:spPr bwMode="auto">
            <a:xfrm>
              <a:off x="1820" y="1820"/>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7" name="任意多边形 1080"/>
            <p:cNvSpPr>
              <a:spLocks noEditPoints="1"/>
            </p:cNvSpPr>
            <p:nvPr/>
          </p:nvSpPr>
          <p:spPr bwMode="auto">
            <a:xfrm>
              <a:off x="1820" y="2224"/>
              <a:ext cx="21" cy="304"/>
            </a:xfrm>
            <a:custGeom>
              <a:cxnLst>
                <a:cxn ang="0">
                  <a:pos x="0" y="0"/>
                </a:cxn>
                <a:cxn ang="0">
                  <a:pos x="0" y="101"/>
                </a:cxn>
                <a:cxn ang="0">
                  <a:pos x="21" y="101"/>
                </a:cxn>
                <a:cxn ang="0">
                  <a:pos x="21" y="0"/>
                </a:cxn>
                <a:cxn ang="0">
                  <a:pos x="0" y="0"/>
                </a:cxn>
                <a:cxn ang="0">
                  <a:pos x="0" y="203"/>
                </a:cxn>
                <a:cxn ang="0">
                  <a:pos x="0" y="304"/>
                </a:cxn>
                <a:cxn ang="0">
                  <a:pos x="21" y="304"/>
                </a:cxn>
                <a:cxn ang="0">
                  <a:pos x="21"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8" name="任意多边形 1081"/>
            <p:cNvSpPr>
              <a:spLocks noEditPoints="1"/>
            </p:cNvSpPr>
            <p:nvPr/>
          </p:nvSpPr>
          <p:spPr bwMode="auto">
            <a:xfrm>
              <a:off x="1820" y="2629"/>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9" name="任意多边形 1082"/>
            <p:cNvSpPr>
              <a:spLocks noEditPoints="1"/>
            </p:cNvSpPr>
            <p:nvPr/>
          </p:nvSpPr>
          <p:spPr bwMode="auto">
            <a:xfrm>
              <a:off x="1820" y="3033"/>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0" name="任意多边形 1083"/>
            <p:cNvSpPr>
              <a:spLocks noEditPoints="1"/>
            </p:cNvSpPr>
            <p:nvPr/>
          </p:nvSpPr>
          <p:spPr bwMode="auto">
            <a:xfrm>
              <a:off x="1820" y="3438"/>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1" name="任意多边形 1084"/>
            <p:cNvSpPr>
              <a:spLocks noEditPoints="1"/>
            </p:cNvSpPr>
            <p:nvPr/>
          </p:nvSpPr>
          <p:spPr bwMode="auto">
            <a:xfrm>
              <a:off x="1820" y="3842"/>
              <a:ext cx="21" cy="303"/>
            </a:xfrm>
            <a:custGeom>
              <a:cxnLst>
                <a:cxn ang="0">
                  <a:pos x="0" y="0"/>
                </a:cxn>
                <a:cxn ang="0">
                  <a:pos x="0" y="101"/>
                </a:cxn>
                <a:cxn ang="0">
                  <a:pos x="21" y="101"/>
                </a:cxn>
                <a:cxn ang="0">
                  <a:pos x="21" y="0"/>
                </a:cxn>
                <a:cxn ang="0">
                  <a:pos x="0" y="0"/>
                </a:cxn>
                <a:cxn ang="0">
                  <a:pos x="0" y="202"/>
                </a:cxn>
                <a:cxn ang="0">
                  <a:pos x="0" y="303"/>
                </a:cxn>
                <a:cxn ang="0">
                  <a:pos x="21" y="303"/>
                </a:cxn>
                <a:cxn ang="0">
                  <a:pos x="21"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2" name="矩形 1085"/>
            <p:cNvSpPr/>
            <p:nvPr/>
          </p:nvSpPr>
          <p:spPr>
            <a:xfrm>
              <a:off x="1820" y="4246"/>
              <a:ext cx="21"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23" name="矩形 1086"/>
            <p:cNvSpPr/>
            <p:nvPr/>
          </p:nvSpPr>
          <p:spPr>
            <a:xfrm>
              <a:off x="2271" y="0"/>
              <a:ext cx="20"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24" name="任意多边形 1087"/>
            <p:cNvSpPr>
              <a:spLocks noEditPoints="1"/>
            </p:cNvSpPr>
            <p:nvPr/>
          </p:nvSpPr>
          <p:spPr bwMode="auto">
            <a:xfrm>
              <a:off x="2271" y="202"/>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5" name="任意多边形 1088"/>
            <p:cNvSpPr>
              <a:spLocks noEditPoints="1"/>
            </p:cNvSpPr>
            <p:nvPr/>
          </p:nvSpPr>
          <p:spPr bwMode="auto">
            <a:xfrm>
              <a:off x="2271" y="607"/>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6" name="任意多边形 1089"/>
            <p:cNvSpPr>
              <a:spLocks noEditPoints="1"/>
            </p:cNvSpPr>
            <p:nvPr/>
          </p:nvSpPr>
          <p:spPr bwMode="auto">
            <a:xfrm>
              <a:off x="2271" y="1011"/>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7" name="任意多边形 1090"/>
            <p:cNvSpPr>
              <a:spLocks noEditPoints="1"/>
            </p:cNvSpPr>
            <p:nvPr/>
          </p:nvSpPr>
          <p:spPr bwMode="auto">
            <a:xfrm>
              <a:off x="2271" y="1415"/>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8" name="任意多边形 1091"/>
            <p:cNvSpPr>
              <a:spLocks noEditPoints="1"/>
            </p:cNvSpPr>
            <p:nvPr/>
          </p:nvSpPr>
          <p:spPr bwMode="auto">
            <a:xfrm>
              <a:off x="2271" y="1820"/>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29" name="任意多边形 1092"/>
            <p:cNvSpPr>
              <a:spLocks noEditPoints="1"/>
            </p:cNvSpPr>
            <p:nvPr/>
          </p:nvSpPr>
          <p:spPr bwMode="auto">
            <a:xfrm>
              <a:off x="2271" y="2224"/>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30" name="任意多边形 1093"/>
            <p:cNvSpPr>
              <a:spLocks noEditPoints="1"/>
            </p:cNvSpPr>
            <p:nvPr/>
          </p:nvSpPr>
          <p:spPr bwMode="auto">
            <a:xfrm>
              <a:off x="2271" y="2629"/>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31" name="任意多边形 1094"/>
            <p:cNvSpPr>
              <a:spLocks noEditPoints="1"/>
            </p:cNvSpPr>
            <p:nvPr/>
          </p:nvSpPr>
          <p:spPr bwMode="auto">
            <a:xfrm>
              <a:off x="2271" y="3033"/>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20" name="任意多边形 1095"/>
            <p:cNvSpPr>
              <a:spLocks noEditPoints="1"/>
            </p:cNvSpPr>
            <p:nvPr/>
          </p:nvSpPr>
          <p:spPr bwMode="auto">
            <a:xfrm>
              <a:off x="2271" y="3438"/>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21" name="任意多边形 1096"/>
            <p:cNvSpPr>
              <a:spLocks noEditPoints="1"/>
            </p:cNvSpPr>
            <p:nvPr/>
          </p:nvSpPr>
          <p:spPr bwMode="auto">
            <a:xfrm>
              <a:off x="2271" y="3842"/>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22" name="矩形 1097"/>
            <p:cNvSpPr/>
            <p:nvPr/>
          </p:nvSpPr>
          <p:spPr>
            <a:xfrm>
              <a:off x="2271" y="4246"/>
              <a:ext cx="20"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23" name="矩形 1098"/>
            <p:cNvSpPr/>
            <p:nvPr/>
          </p:nvSpPr>
          <p:spPr>
            <a:xfrm>
              <a:off x="2716" y="0"/>
              <a:ext cx="20"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124" name="任意多边形 1099"/>
            <p:cNvSpPr>
              <a:spLocks noEditPoints="1"/>
            </p:cNvSpPr>
            <p:nvPr/>
          </p:nvSpPr>
          <p:spPr bwMode="auto">
            <a:xfrm>
              <a:off x="2716" y="202"/>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25" name="任意多边形 1100"/>
            <p:cNvSpPr>
              <a:spLocks noEditPoints="1"/>
            </p:cNvSpPr>
            <p:nvPr/>
          </p:nvSpPr>
          <p:spPr bwMode="auto">
            <a:xfrm>
              <a:off x="2716" y="607"/>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26" name="任意多边形 1101"/>
            <p:cNvSpPr>
              <a:spLocks noEditPoints="1"/>
            </p:cNvSpPr>
            <p:nvPr/>
          </p:nvSpPr>
          <p:spPr bwMode="auto">
            <a:xfrm>
              <a:off x="2716" y="1011"/>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27" name="任意多边形 1102"/>
            <p:cNvSpPr>
              <a:spLocks noEditPoints="1"/>
            </p:cNvSpPr>
            <p:nvPr/>
          </p:nvSpPr>
          <p:spPr bwMode="auto">
            <a:xfrm>
              <a:off x="2716" y="1415"/>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28" name="任意多边形 1103"/>
            <p:cNvSpPr>
              <a:spLocks noEditPoints="1"/>
            </p:cNvSpPr>
            <p:nvPr/>
          </p:nvSpPr>
          <p:spPr bwMode="auto">
            <a:xfrm>
              <a:off x="2716" y="1820"/>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29" name="任意多边形 1104"/>
            <p:cNvSpPr>
              <a:spLocks noEditPoints="1"/>
            </p:cNvSpPr>
            <p:nvPr/>
          </p:nvSpPr>
          <p:spPr bwMode="auto">
            <a:xfrm>
              <a:off x="2716" y="2224"/>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30" name="任意多边形 1105"/>
            <p:cNvSpPr>
              <a:spLocks noEditPoints="1"/>
            </p:cNvSpPr>
            <p:nvPr/>
          </p:nvSpPr>
          <p:spPr bwMode="auto">
            <a:xfrm>
              <a:off x="2716" y="2629"/>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31" name="任意多边形 1106"/>
            <p:cNvSpPr>
              <a:spLocks noEditPoints="1"/>
            </p:cNvSpPr>
            <p:nvPr/>
          </p:nvSpPr>
          <p:spPr bwMode="auto">
            <a:xfrm>
              <a:off x="2716" y="3033"/>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132" name="任意多边形 1107"/>
            <p:cNvSpPr>
              <a:spLocks noEditPoints="1"/>
            </p:cNvSpPr>
            <p:nvPr/>
          </p:nvSpPr>
          <p:spPr bwMode="auto">
            <a:xfrm>
              <a:off x="2716" y="3438"/>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24" name="任意多边形 1108"/>
            <p:cNvSpPr>
              <a:spLocks noEditPoints="1"/>
            </p:cNvSpPr>
            <p:nvPr/>
          </p:nvSpPr>
          <p:spPr bwMode="auto">
            <a:xfrm>
              <a:off x="2716" y="3842"/>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25" name="矩形 1109"/>
            <p:cNvSpPr/>
            <p:nvPr/>
          </p:nvSpPr>
          <p:spPr>
            <a:xfrm>
              <a:off x="2716" y="4246"/>
              <a:ext cx="20"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027" name="矩形 1110"/>
            <p:cNvSpPr/>
            <p:nvPr/>
          </p:nvSpPr>
          <p:spPr>
            <a:xfrm>
              <a:off x="3161" y="0"/>
              <a:ext cx="20"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028" name="任意多边形 1111"/>
            <p:cNvSpPr>
              <a:spLocks noEditPoints="1"/>
            </p:cNvSpPr>
            <p:nvPr/>
          </p:nvSpPr>
          <p:spPr bwMode="auto">
            <a:xfrm>
              <a:off x="3161" y="202"/>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29" name="任意多边形 1112"/>
            <p:cNvSpPr>
              <a:spLocks noEditPoints="1"/>
            </p:cNvSpPr>
            <p:nvPr/>
          </p:nvSpPr>
          <p:spPr bwMode="auto">
            <a:xfrm>
              <a:off x="3161" y="607"/>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0" name="任意多边形 1113"/>
            <p:cNvSpPr>
              <a:spLocks noEditPoints="1"/>
            </p:cNvSpPr>
            <p:nvPr/>
          </p:nvSpPr>
          <p:spPr bwMode="auto">
            <a:xfrm>
              <a:off x="3161" y="1011"/>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1" name="任意多边形 1114"/>
            <p:cNvSpPr>
              <a:spLocks noEditPoints="1"/>
            </p:cNvSpPr>
            <p:nvPr/>
          </p:nvSpPr>
          <p:spPr bwMode="auto">
            <a:xfrm>
              <a:off x="3161" y="1415"/>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2" name="任意多边形 1115"/>
            <p:cNvSpPr>
              <a:spLocks noEditPoints="1"/>
            </p:cNvSpPr>
            <p:nvPr/>
          </p:nvSpPr>
          <p:spPr bwMode="auto">
            <a:xfrm>
              <a:off x="3161" y="1820"/>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3" name="任意多边形 1116"/>
            <p:cNvSpPr>
              <a:spLocks noEditPoints="1"/>
            </p:cNvSpPr>
            <p:nvPr/>
          </p:nvSpPr>
          <p:spPr bwMode="auto">
            <a:xfrm>
              <a:off x="3161" y="2224"/>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4" name="任意多边形 1117"/>
            <p:cNvSpPr>
              <a:spLocks noEditPoints="1"/>
            </p:cNvSpPr>
            <p:nvPr/>
          </p:nvSpPr>
          <p:spPr bwMode="auto">
            <a:xfrm>
              <a:off x="3161" y="2629"/>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5" name="任意多边形 1118"/>
            <p:cNvSpPr>
              <a:spLocks noEditPoints="1"/>
            </p:cNvSpPr>
            <p:nvPr/>
          </p:nvSpPr>
          <p:spPr bwMode="auto">
            <a:xfrm>
              <a:off x="3161" y="3033"/>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6" name="任意多边形 1119"/>
            <p:cNvSpPr>
              <a:spLocks noEditPoints="1"/>
            </p:cNvSpPr>
            <p:nvPr/>
          </p:nvSpPr>
          <p:spPr bwMode="auto">
            <a:xfrm>
              <a:off x="3161" y="3438"/>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7" name="任意多边形 1120"/>
            <p:cNvSpPr>
              <a:spLocks noEditPoints="1"/>
            </p:cNvSpPr>
            <p:nvPr/>
          </p:nvSpPr>
          <p:spPr bwMode="auto">
            <a:xfrm>
              <a:off x="3161" y="3842"/>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38" name="矩形 1121"/>
            <p:cNvSpPr/>
            <p:nvPr/>
          </p:nvSpPr>
          <p:spPr>
            <a:xfrm>
              <a:off x="3161" y="4246"/>
              <a:ext cx="20"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039" name="矩形 1122"/>
            <p:cNvSpPr/>
            <p:nvPr/>
          </p:nvSpPr>
          <p:spPr>
            <a:xfrm>
              <a:off x="3611" y="0"/>
              <a:ext cx="20"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040" name="任意多边形 1123"/>
            <p:cNvSpPr>
              <a:spLocks noEditPoints="1"/>
            </p:cNvSpPr>
            <p:nvPr/>
          </p:nvSpPr>
          <p:spPr bwMode="auto">
            <a:xfrm>
              <a:off x="3611" y="202"/>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1" name="任意多边形 1124"/>
            <p:cNvSpPr>
              <a:spLocks noEditPoints="1"/>
            </p:cNvSpPr>
            <p:nvPr/>
          </p:nvSpPr>
          <p:spPr bwMode="auto">
            <a:xfrm>
              <a:off x="3611" y="607"/>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2" name="任意多边形 1125"/>
            <p:cNvSpPr>
              <a:spLocks noEditPoints="1"/>
            </p:cNvSpPr>
            <p:nvPr/>
          </p:nvSpPr>
          <p:spPr bwMode="auto">
            <a:xfrm>
              <a:off x="3611" y="1011"/>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3" name="任意多边形 1126"/>
            <p:cNvSpPr>
              <a:spLocks noEditPoints="1"/>
            </p:cNvSpPr>
            <p:nvPr/>
          </p:nvSpPr>
          <p:spPr bwMode="auto">
            <a:xfrm>
              <a:off x="3611" y="1415"/>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4" name="任意多边形 1127"/>
            <p:cNvSpPr>
              <a:spLocks noEditPoints="1"/>
            </p:cNvSpPr>
            <p:nvPr/>
          </p:nvSpPr>
          <p:spPr bwMode="auto">
            <a:xfrm>
              <a:off x="3611" y="1820"/>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5" name="任意多边形 1128"/>
            <p:cNvSpPr>
              <a:spLocks noEditPoints="1"/>
            </p:cNvSpPr>
            <p:nvPr/>
          </p:nvSpPr>
          <p:spPr bwMode="auto">
            <a:xfrm>
              <a:off x="3611" y="2224"/>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6" name="任意多边形 1129"/>
            <p:cNvSpPr>
              <a:spLocks noEditPoints="1"/>
            </p:cNvSpPr>
            <p:nvPr/>
          </p:nvSpPr>
          <p:spPr bwMode="auto">
            <a:xfrm>
              <a:off x="3611" y="2629"/>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7" name="任意多边形 1130"/>
            <p:cNvSpPr>
              <a:spLocks noEditPoints="1"/>
            </p:cNvSpPr>
            <p:nvPr/>
          </p:nvSpPr>
          <p:spPr bwMode="auto">
            <a:xfrm>
              <a:off x="3611" y="3033"/>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8" name="任意多边形 1131"/>
            <p:cNvSpPr>
              <a:spLocks noEditPoints="1"/>
            </p:cNvSpPr>
            <p:nvPr/>
          </p:nvSpPr>
          <p:spPr bwMode="auto">
            <a:xfrm>
              <a:off x="3611" y="3438"/>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49" name="任意多边形 1132"/>
            <p:cNvSpPr>
              <a:spLocks noEditPoints="1"/>
            </p:cNvSpPr>
            <p:nvPr/>
          </p:nvSpPr>
          <p:spPr bwMode="auto">
            <a:xfrm>
              <a:off x="3611" y="3842"/>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50" name="矩形 1133"/>
            <p:cNvSpPr/>
            <p:nvPr/>
          </p:nvSpPr>
          <p:spPr>
            <a:xfrm>
              <a:off x="3611" y="4246"/>
              <a:ext cx="20"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051" name="矩形 1134"/>
            <p:cNvSpPr/>
            <p:nvPr/>
          </p:nvSpPr>
          <p:spPr>
            <a:xfrm>
              <a:off x="4056" y="0"/>
              <a:ext cx="20"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052" name="任意多边形 1135"/>
            <p:cNvSpPr>
              <a:spLocks noEditPoints="1"/>
            </p:cNvSpPr>
            <p:nvPr/>
          </p:nvSpPr>
          <p:spPr bwMode="auto">
            <a:xfrm>
              <a:off x="4056" y="202"/>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53" name="任意多边形 1136"/>
            <p:cNvSpPr>
              <a:spLocks noEditPoints="1"/>
            </p:cNvSpPr>
            <p:nvPr/>
          </p:nvSpPr>
          <p:spPr bwMode="auto">
            <a:xfrm>
              <a:off x="4056" y="607"/>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54" name="任意多边形 1137"/>
            <p:cNvSpPr>
              <a:spLocks noEditPoints="1"/>
            </p:cNvSpPr>
            <p:nvPr/>
          </p:nvSpPr>
          <p:spPr bwMode="auto">
            <a:xfrm>
              <a:off x="4056" y="1011"/>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055" name="任意多边形 1138"/>
            <p:cNvSpPr>
              <a:spLocks noEditPoints="1"/>
            </p:cNvSpPr>
            <p:nvPr/>
          </p:nvSpPr>
          <p:spPr bwMode="auto">
            <a:xfrm>
              <a:off x="4056" y="1415"/>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78" name="任意多边形 1139"/>
            <p:cNvSpPr>
              <a:spLocks noEditPoints="1"/>
            </p:cNvSpPr>
            <p:nvPr/>
          </p:nvSpPr>
          <p:spPr bwMode="auto">
            <a:xfrm>
              <a:off x="4056" y="1820"/>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79" name="任意多边形 1140"/>
            <p:cNvSpPr>
              <a:spLocks noEditPoints="1"/>
            </p:cNvSpPr>
            <p:nvPr/>
          </p:nvSpPr>
          <p:spPr bwMode="auto">
            <a:xfrm>
              <a:off x="4056" y="2224"/>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80" name="任意多边形 1141"/>
            <p:cNvSpPr>
              <a:spLocks noEditPoints="1"/>
            </p:cNvSpPr>
            <p:nvPr/>
          </p:nvSpPr>
          <p:spPr bwMode="auto">
            <a:xfrm>
              <a:off x="4056" y="2629"/>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81" name="任意多边形 1142"/>
            <p:cNvSpPr>
              <a:spLocks noEditPoints="1"/>
            </p:cNvSpPr>
            <p:nvPr/>
          </p:nvSpPr>
          <p:spPr bwMode="auto">
            <a:xfrm>
              <a:off x="4056" y="3033"/>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82" name="任意多边形 1143"/>
            <p:cNvSpPr>
              <a:spLocks noEditPoints="1"/>
            </p:cNvSpPr>
            <p:nvPr/>
          </p:nvSpPr>
          <p:spPr bwMode="auto">
            <a:xfrm>
              <a:off x="4056" y="3438"/>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83" name="任意多边形 1144"/>
            <p:cNvSpPr>
              <a:spLocks noEditPoints="1"/>
            </p:cNvSpPr>
            <p:nvPr/>
          </p:nvSpPr>
          <p:spPr bwMode="auto">
            <a:xfrm>
              <a:off x="4056" y="3842"/>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84" name="矩形 1145"/>
            <p:cNvSpPr/>
            <p:nvPr/>
          </p:nvSpPr>
          <p:spPr>
            <a:xfrm>
              <a:off x="4056" y="4246"/>
              <a:ext cx="20"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285" name="矩形 1146"/>
            <p:cNvSpPr/>
            <p:nvPr/>
          </p:nvSpPr>
          <p:spPr>
            <a:xfrm>
              <a:off x="4501" y="0"/>
              <a:ext cx="20"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286" name="任意多边形 1147"/>
            <p:cNvSpPr>
              <a:spLocks noEditPoints="1"/>
            </p:cNvSpPr>
            <p:nvPr/>
          </p:nvSpPr>
          <p:spPr bwMode="auto">
            <a:xfrm>
              <a:off x="4501" y="202"/>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87" name="任意多边形 1148"/>
            <p:cNvSpPr>
              <a:spLocks noEditPoints="1"/>
            </p:cNvSpPr>
            <p:nvPr/>
          </p:nvSpPr>
          <p:spPr bwMode="auto">
            <a:xfrm>
              <a:off x="4501" y="607"/>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88" name="任意多边形 1149"/>
            <p:cNvSpPr>
              <a:spLocks noEditPoints="1"/>
            </p:cNvSpPr>
            <p:nvPr/>
          </p:nvSpPr>
          <p:spPr bwMode="auto">
            <a:xfrm>
              <a:off x="4501" y="1011"/>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89" name="任意多边形 1150"/>
            <p:cNvSpPr>
              <a:spLocks noEditPoints="1"/>
            </p:cNvSpPr>
            <p:nvPr/>
          </p:nvSpPr>
          <p:spPr bwMode="auto">
            <a:xfrm>
              <a:off x="4501" y="1415"/>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90" name="任意多边形 1151"/>
            <p:cNvSpPr>
              <a:spLocks noEditPoints="1"/>
            </p:cNvSpPr>
            <p:nvPr/>
          </p:nvSpPr>
          <p:spPr bwMode="auto">
            <a:xfrm>
              <a:off x="4501" y="1820"/>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91" name="任意多边形 1152"/>
            <p:cNvSpPr>
              <a:spLocks noEditPoints="1"/>
            </p:cNvSpPr>
            <p:nvPr/>
          </p:nvSpPr>
          <p:spPr bwMode="auto">
            <a:xfrm>
              <a:off x="4501" y="2224"/>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92" name="任意多边形 1153"/>
            <p:cNvSpPr>
              <a:spLocks noEditPoints="1"/>
            </p:cNvSpPr>
            <p:nvPr/>
          </p:nvSpPr>
          <p:spPr bwMode="auto">
            <a:xfrm>
              <a:off x="4501" y="2629"/>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93" name="任意多边形 1154"/>
            <p:cNvSpPr>
              <a:spLocks noEditPoints="1"/>
            </p:cNvSpPr>
            <p:nvPr/>
          </p:nvSpPr>
          <p:spPr bwMode="auto">
            <a:xfrm>
              <a:off x="4501" y="3033"/>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94" name="任意多边形 1155"/>
            <p:cNvSpPr>
              <a:spLocks noEditPoints="1"/>
            </p:cNvSpPr>
            <p:nvPr/>
          </p:nvSpPr>
          <p:spPr bwMode="auto">
            <a:xfrm>
              <a:off x="4501" y="3438"/>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95" name="任意多边形 1156"/>
            <p:cNvSpPr>
              <a:spLocks noEditPoints="1"/>
            </p:cNvSpPr>
            <p:nvPr/>
          </p:nvSpPr>
          <p:spPr bwMode="auto">
            <a:xfrm>
              <a:off x="4501" y="3842"/>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96" name="矩形 1157"/>
            <p:cNvSpPr/>
            <p:nvPr/>
          </p:nvSpPr>
          <p:spPr>
            <a:xfrm>
              <a:off x="4501" y="4246"/>
              <a:ext cx="20"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297" name="矩形 1158"/>
            <p:cNvSpPr/>
            <p:nvPr/>
          </p:nvSpPr>
          <p:spPr>
            <a:xfrm>
              <a:off x="4951" y="0"/>
              <a:ext cx="20" cy="10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298" name="任意多边形 1159"/>
            <p:cNvSpPr>
              <a:spLocks noEditPoints="1"/>
            </p:cNvSpPr>
            <p:nvPr/>
          </p:nvSpPr>
          <p:spPr bwMode="auto">
            <a:xfrm>
              <a:off x="4951" y="202"/>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299" name="任意多边形 1160"/>
            <p:cNvSpPr>
              <a:spLocks noEditPoints="1"/>
            </p:cNvSpPr>
            <p:nvPr/>
          </p:nvSpPr>
          <p:spPr bwMode="auto">
            <a:xfrm>
              <a:off x="4951" y="607"/>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0" name="任意多边形 1161"/>
            <p:cNvSpPr>
              <a:spLocks noEditPoints="1"/>
            </p:cNvSpPr>
            <p:nvPr/>
          </p:nvSpPr>
          <p:spPr bwMode="auto">
            <a:xfrm>
              <a:off x="4951" y="1011"/>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1" name="任意多边形 1162"/>
            <p:cNvSpPr>
              <a:spLocks noEditPoints="1"/>
            </p:cNvSpPr>
            <p:nvPr/>
          </p:nvSpPr>
          <p:spPr bwMode="auto">
            <a:xfrm>
              <a:off x="4951" y="1415"/>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2" name="任意多边形 1163"/>
            <p:cNvSpPr>
              <a:spLocks noEditPoints="1"/>
            </p:cNvSpPr>
            <p:nvPr/>
          </p:nvSpPr>
          <p:spPr bwMode="auto">
            <a:xfrm>
              <a:off x="4951" y="1820"/>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3" name="任意多边形 1164"/>
            <p:cNvSpPr>
              <a:spLocks noEditPoints="1"/>
            </p:cNvSpPr>
            <p:nvPr/>
          </p:nvSpPr>
          <p:spPr bwMode="auto">
            <a:xfrm>
              <a:off x="4951" y="2224"/>
              <a:ext cx="20" cy="304"/>
            </a:xfrm>
            <a:custGeom>
              <a:cxnLst>
                <a:cxn ang="0">
                  <a:pos x="0" y="0"/>
                </a:cxn>
                <a:cxn ang="0">
                  <a:pos x="0" y="101"/>
                </a:cxn>
                <a:cxn ang="0">
                  <a:pos x="20" y="101"/>
                </a:cxn>
                <a:cxn ang="0">
                  <a:pos x="20" y="0"/>
                </a:cxn>
                <a:cxn ang="0">
                  <a:pos x="0" y="0"/>
                </a:cxn>
                <a:cxn ang="0">
                  <a:pos x="0" y="203"/>
                </a:cxn>
                <a:cxn ang="0">
                  <a:pos x="0" y="304"/>
                </a:cxn>
                <a:cxn ang="0">
                  <a:pos x="20" y="304"/>
                </a:cxn>
                <a:cxn ang="0">
                  <a:pos x="20" y="203"/>
                </a:cxn>
                <a:cxn ang="0">
                  <a:pos x="0" y="203"/>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4" name="任意多边形 1165"/>
            <p:cNvSpPr>
              <a:spLocks noEditPoints="1"/>
            </p:cNvSpPr>
            <p:nvPr/>
          </p:nvSpPr>
          <p:spPr bwMode="auto">
            <a:xfrm>
              <a:off x="4951" y="2629"/>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5" name="任意多边形 1166"/>
            <p:cNvSpPr>
              <a:spLocks noEditPoints="1"/>
            </p:cNvSpPr>
            <p:nvPr/>
          </p:nvSpPr>
          <p:spPr bwMode="auto">
            <a:xfrm>
              <a:off x="4951" y="3033"/>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6" name="任意多边形 1167"/>
            <p:cNvSpPr>
              <a:spLocks noEditPoints="1"/>
            </p:cNvSpPr>
            <p:nvPr/>
          </p:nvSpPr>
          <p:spPr bwMode="auto">
            <a:xfrm>
              <a:off x="4951" y="3438"/>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7" name="任意多边形 1168"/>
            <p:cNvSpPr>
              <a:spLocks noEditPoints="1"/>
            </p:cNvSpPr>
            <p:nvPr/>
          </p:nvSpPr>
          <p:spPr bwMode="auto">
            <a:xfrm>
              <a:off x="4951" y="3842"/>
              <a:ext cx="20" cy="303"/>
            </a:xfrm>
            <a:custGeom>
              <a:cxnLst>
                <a:cxn ang="0">
                  <a:pos x="0" y="0"/>
                </a:cxn>
                <a:cxn ang="0">
                  <a:pos x="0" y="101"/>
                </a:cxn>
                <a:cxn ang="0">
                  <a:pos x="20" y="101"/>
                </a:cxn>
                <a:cxn ang="0">
                  <a:pos x="20" y="0"/>
                </a:cxn>
                <a:cxn ang="0">
                  <a:pos x="0" y="0"/>
                </a:cxn>
                <a:cxn ang="0">
                  <a:pos x="0" y="202"/>
                </a:cxn>
                <a:cxn ang="0">
                  <a:pos x="0" y="303"/>
                </a:cxn>
                <a:cxn ang="0">
                  <a:pos x="20" y="303"/>
                </a:cxn>
                <a:cxn ang="0">
                  <a:pos x="20" y="202"/>
                </a:cxn>
                <a:cxn ang="0">
                  <a:pos x="0" y="202"/>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p:txBody>
        </p:sp>
        <p:sp>
          <p:nvSpPr>
            <p:cNvPr id="1308" name="矩形 1169"/>
            <p:cNvSpPr/>
            <p:nvPr/>
          </p:nvSpPr>
          <p:spPr>
            <a:xfrm>
              <a:off x="4951" y="4246"/>
              <a:ext cx="20" cy="51"/>
            </a:xfrm>
            <a:prstGeom prst="rect">
              <a:avLst/>
            </a:prstGeom>
            <a:solidFill>
              <a:schemeClr val="bg2">
                <a:alpha val="59999"/>
              </a:schemeClr>
            </a:solidFill>
            <a:ln>
              <a:noFill/>
              <a:miter lim="800000"/>
            </a:ln>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endParaRPr lang="zh-CN" altLang="en-US" sz="1800" smtClean="0"/>
            </a:p>
          </p:txBody>
        </p:sp>
        <p:sp>
          <p:nvSpPr>
            <p:cNvPr id="1309" name="任意多边形 1170"/>
            <p:cNvSpPr/>
            <p:nvPr/>
          </p:nvSpPr>
          <p:spPr bwMode="auto">
            <a:xfrm>
              <a:off x="0" y="3281"/>
              <a:ext cx="20" cy="10"/>
            </a:xfrm>
            <a:custGeom>
              <a:cxnLst>
                <a:cxn ang="0">
                  <a:pos x="0" y="5"/>
                </a:cxn>
                <a:cxn ang="0">
                  <a:pos x="0" y="5"/>
                </a:cxn>
              </a:cxnLst>
              <a:rect l="l" t="t" r="r" b="b"/>
              <a:pathLst>
                <a:path w="4" h="2">
                  <a:moveTo>
                    <a:pt x="0" y="1"/>
                  </a:moveTo>
                  <a:cubicBezTo>
                    <a:pt x="1" y="2"/>
                    <a:pt x="4" y="0"/>
                    <a:pt x="0" y="1"/>
                  </a:cubicBezTo>
                  <a:close/>
                </a:path>
              </a:pathLst>
            </a:custGeom>
            <a:solidFill>
              <a:schemeClr val="bg2">
                <a:alpha val="59999"/>
              </a:schemeClr>
            </a:solidFill>
            <a:ln w="9525">
              <a:noFill/>
              <a:round/>
            </a:ln>
          </p:spPr>
          <p:txBody>
            <a:bodyPr/>
            <a:lstStyle/>
            <a:p/>
          </p:txBody>
        </p:sp>
      </p:grpSp>
      <p:grpSp>
        <p:nvGrpSpPr>
          <p:cNvPr id="1172" name="组合 1171"/>
          <p:cNvGrpSpPr/>
          <p:nvPr/>
        </p:nvGrpSpPr>
        <p:grpSpPr>
          <a:xfrm>
            <a:off x="1066800" y="3444875"/>
            <a:ext cx="533400" cy="492125"/>
            <a:chExt cx="1062" cy="981"/>
          </a:xfrm>
        </p:grpSpPr>
        <p:sp>
          <p:nvSpPr>
            <p:cNvPr id="1173" name="任意多边形 1172"/>
            <p:cNvSpPr/>
            <p:nvPr/>
          </p:nvSpPr>
          <p:spPr bwMode="auto">
            <a:xfrm>
              <a:off x="25" y="0"/>
              <a:ext cx="207" cy="81"/>
            </a:xfrm>
            <a:custGeom>
              <a:gdLst>
                <a:gd name="T0" fmla="*/ 30 w 41"/>
                <a:gd name="T1" fmla="*/ 12 h 16"/>
                <a:gd name="T2" fmla="*/ 37 w 41"/>
                <a:gd name="T3" fmla="*/ 10 h 16"/>
                <a:gd name="T4" fmla="*/ 38 w 41"/>
                <a:gd name="T5" fmla="*/ 9 h 16"/>
                <a:gd name="T6" fmla="*/ 31 w 41"/>
                <a:gd name="T7" fmla="*/ 1 h 16"/>
                <a:gd name="T8" fmla="*/ 8 w 41"/>
                <a:gd name="T9" fmla="*/ 11 h 16"/>
                <a:gd name="T10" fmla="*/ 30 w 41"/>
                <a:gd name="T11" fmla="*/ 12 h 16"/>
              </a:gdLst>
              <a:cxnLst>
                <a:cxn ang="0">
                  <a:pos x="T0" y="T1"/>
                </a:cxn>
                <a:cxn ang="0">
                  <a:pos x="T2" y="T3"/>
                </a:cxn>
                <a:cxn ang="0">
                  <a:pos x="T4" y="T5"/>
                </a:cxn>
                <a:cxn ang="0">
                  <a:pos x="T6" y="T7"/>
                </a:cxn>
                <a:cxn ang="0">
                  <a:pos x="T8" y="T9"/>
                </a:cxn>
                <a:cxn ang="0">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74" name="任意多边形 1173"/>
            <p:cNvSpPr>
              <a:spLocks noEditPoints="1"/>
            </p:cNvSpPr>
            <p:nvPr/>
          </p:nvSpPr>
          <p:spPr bwMode="auto">
            <a:xfrm>
              <a:off x="0" y="5"/>
              <a:ext cx="1062" cy="976"/>
            </a:xfrm>
            <a:custGeom>
              <a:gdLst>
                <a:gd name="T0" fmla="*/ 163 w 210"/>
                <a:gd name="T1" fmla="*/ 155 h 193"/>
                <a:gd name="T2" fmla="*/ 152 w 210"/>
                <a:gd name="T3" fmla="*/ 125 h 193"/>
                <a:gd name="T4" fmla="*/ 142 w 210"/>
                <a:gd name="T5" fmla="*/ 99 h 193"/>
                <a:gd name="T6" fmla="*/ 165 w 210"/>
                <a:gd name="T7" fmla="*/ 93 h 193"/>
                <a:gd name="T8" fmla="*/ 146 w 210"/>
                <a:gd name="T9" fmla="*/ 82 h 193"/>
                <a:gd name="T10" fmla="*/ 157 w 210"/>
                <a:gd name="T11" fmla="*/ 83 h 193"/>
                <a:gd name="T12" fmla="*/ 157 w 210"/>
                <a:gd name="T13" fmla="*/ 77 h 193"/>
                <a:gd name="T14" fmla="*/ 135 w 210"/>
                <a:gd name="T15" fmla="*/ 78 h 193"/>
                <a:gd name="T16" fmla="*/ 128 w 210"/>
                <a:gd name="T17" fmla="*/ 125 h 193"/>
                <a:gd name="T18" fmla="*/ 124 w 210"/>
                <a:gd name="T19" fmla="*/ 84 h 193"/>
                <a:gd name="T20" fmla="*/ 118 w 210"/>
                <a:gd name="T21" fmla="*/ 67 h 193"/>
                <a:gd name="T22" fmla="*/ 124 w 210"/>
                <a:gd name="T23" fmla="*/ 51 h 193"/>
                <a:gd name="T24" fmla="*/ 121 w 210"/>
                <a:gd name="T25" fmla="*/ 37 h 193"/>
                <a:gd name="T26" fmla="*/ 119 w 210"/>
                <a:gd name="T27" fmla="*/ 24 h 193"/>
                <a:gd name="T28" fmla="*/ 132 w 210"/>
                <a:gd name="T29" fmla="*/ 39 h 193"/>
                <a:gd name="T30" fmla="*/ 149 w 210"/>
                <a:gd name="T31" fmla="*/ 18 h 193"/>
                <a:gd name="T32" fmla="*/ 147 w 210"/>
                <a:gd name="T33" fmla="*/ 36 h 193"/>
                <a:gd name="T34" fmla="*/ 143 w 210"/>
                <a:gd name="T35" fmla="*/ 48 h 193"/>
                <a:gd name="T36" fmla="*/ 144 w 210"/>
                <a:gd name="T37" fmla="*/ 67 h 193"/>
                <a:gd name="T38" fmla="*/ 199 w 210"/>
                <a:gd name="T39" fmla="*/ 29 h 193"/>
                <a:gd name="T40" fmla="*/ 90 w 210"/>
                <a:gd name="T41" fmla="*/ 1 h 193"/>
                <a:gd name="T42" fmla="*/ 56 w 210"/>
                <a:gd name="T43" fmla="*/ 8 h 193"/>
                <a:gd name="T44" fmla="*/ 85 w 210"/>
                <a:gd name="T45" fmla="*/ 12 h 193"/>
                <a:gd name="T46" fmla="*/ 60 w 210"/>
                <a:gd name="T47" fmla="*/ 22 h 193"/>
                <a:gd name="T48" fmla="*/ 58 w 210"/>
                <a:gd name="T49" fmla="*/ 29 h 193"/>
                <a:gd name="T50" fmla="*/ 38 w 210"/>
                <a:gd name="T51" fmla="*/ 17 h 193"/>
                <a:gd name="T52" fmla="*/ 13 w 210"/>
                <a:gd name="T53" fmla="*/ 115 h 193"/>
                <a:gd name="T54" fmla="*/ 61 w 210"/>
                <a:gd name="T55" fmla="*/ 146 h 193"/>
                <a:gd name="T56" fmla="*/ 45 w 210"/>
                <a:gd name="T57" fmla="*/ 133 h 193"/>
                <a:gd name="T58" fmla="*/ 35 w 210"/>
                <a:gd name="T59" fmla="*/ 145 h 193"/>
                <a:gd name="T60" fmla="*/ 32 w 210"/>
                <a:gd name="T61" fmla="*/ 128 h 193"/>
                <a:gd name="T62" fmla="*/ 46 w 210"/>
                <a:gd name="T63" fmla="*/ 86 h 193"/>
                <a:gd name="T64" fmla="*/ 67 w 210"/>
                <a:gd name="T65" fmla="*/ 83 h 193"/>
                <a:gd name="T66" fmla="*/ 71 w 210"/>
                <a:gd name="T67" fmla="*/ 95 h 193"/>
                <a:gd name="T68" fmla="*/ 61 w 210"/>
                <a:gd name="T69" fmla="*/ 121 h 193"/>
                <a:gd name="T70" fmla="*/ 91 w 210"/>
                <a:gd name="T71" fmla="*/ 180 h 193"/>
                <a:gd name="T72" fmla="*/ 186 w 210"/>
                <a:gd name="T73" fmla="*/ 166 h 193"/>
                <a:gd name="T74" fmla="*/ 182 w 210"/>
                <a:gd name="T75" fmla="*/ 66 h 193"/>
                <a:gd name="T76" fmla="*/ 165 w 210"/>
                <a:gd name="T77" fmla="*/ 60 h 193"/>
                <a:gd name="T78" fmla="*/ 113 w 210"/>
                <a:gd name="T79" fmla="*/ 61 h 193"/>
                <a:gd name="T80" fmla="*/ 108 w 210"/>
                <a:gd name="T81" fmla="*/ 87 h 193"/>
                <a:gd name="T82" fmla="*/ 114 w 210"/>
                <a:gd name="T83" fmla="*/ 50 h 193"/>
                <a:gd name="T84" fmla="*/ 89 w 210"/>
                <a:gd name="T85" fmla="*/ 26 h 193"/>
                <a:gd name="T86" fmla="*/ 105 w 210"/>
                <a:gd name="T87" fmla="*/ 35 h 193"/>
                <a:gd name="T88" fmla="*/ 61 w 210"/>
                <a:gd name="T89" fmla="*/ 72 h 193"/>
                <a:gd name="T90" fmla="*/ 24 w 210"/>
                <a:gd name="T91" fmla="*/ 37 h 193"/>
                <a:gd name="T92" fmla="*/ 68 w 210"/>
                <a:gd name="T93" fmla="*/ 40 h 193"/>
                <a:gd name="T94" fmla="*/ 79 w 210"/>
                <a:gd name="T95" fmla="*/ 40 h 193"/>
                <a:gd name="T96" fmla="*/ 108 w 210"/>
                <a:gd name="T97" fmla="*/ 45 h 193"/>
                <a:gd name="T98" fmla="*/ 99 w 210"/>
                <a:gd name="T99" fmla="*/ 93 h 193"/>
                <a:gd name="T100" fmla="*/ 93 w 210"/>
                <a:gd name="T101" fmla="*/ 51 h 193"/>
                <a:gd name="T102" fmla="*/ 61 w 210"/>
                <a:gd name="T103" fmla="*/ 72 h 193"/>
                <a:gd name="T104" fmla="*/ 80 w 210"/>
                <a:gd name="T105" fmla="*/ 82 h 193"/>
                <a:gd name="T106" fmla="*/ 88 w 210"/>
                <a:gd name="T107" fmla="*/ 58 h 193"/>
                <a:gd name="T108" fmla="*/ 102 w 210"/>
                <a:gd name="T109" fmla="*/ 145 h 193"/>
                <a:gd name="T110" fmla="*/ 82 w 210"/>
                <a:gd name="T111" fmla="*/ 96 h 193"/>
                <a:gd name="T112" fmla="*/ 117 w 210"/>
                <a:gd name="T113" fmla="*/ 106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75" name="任意多边形 1174"/>
            <p:cNvSpPr/>
            <p:nvPr/>
          </p:nvSpPr>
          <p:spPr bwMode="auto">
            <a:xfrm>
              <a:off x="252" y="470"/>
              <a:ext cx="86" cy="102"/>
            </a:xfrm>
            <a:custGeom>
              <a:gdLst>
                <a:gd name="T0" fmla="*/ 14 w 17"/>
                <a:gd name="T1" fmla="*/ 5 h 20"/>
                <a:gd name="T2" fmla="*/ 9 w 17"/>
                <a:gd name="T3" fmla="*/ 20 h 20"/>
                <a:gd name="T4" fmla="*/ 14 w 17"/>
                <a:gd name="T5" fmla="*/ 5 h 20"/>
              </a:gdLst>
              <a:cxnLst>
                <a:cxn ang="0">
                  <a:pos x="T0" y="T1"/>
                </a:cxn>
                <a:cxn ang="0">
                  <a:pos x="T2" y="T3"/>
                </a:cxn>
                <a:cxn ang="0">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76" name="任意多边形 1175"/>
            <p:cNvSpPr/>
            <p:nvPr/>
          </p:nvSpPr>
          <p:spPr bwMode="auto">
            <a:xfrm>
              <a:off x="171" y="511"/>
              <a:ext cx="76" cy="136"/>
            </a:xfrm>
            <a:custGeom>
              <a:gdLst>
                <a:gd name="T0" fmla="*/ 7 w 15"/>
                <a:gd name="T1" fmla="*/ 10 h 27"/>
                <a:gd name="T2" fmla="*/ 4 w 15"/>
                <a:gd name="T3" fmla="*/ 25 h 27"/>
                <a:gd name="T4" fmla="*/ 15 w 15"/>
                <a:gd name="T5" fmla="*/ 16 h 27"/>
                <a:gd name="T6" fmla="*/ 13 w 15"/>
                <a:gd name="T7" fmla="*/ 8 h 27"/>
                <a:gd name="T8" fmla="*/ 7 w 15"/>
                <a:gd name="T9" fmla="*/ 10 h 27"/>
              </a:gdLst>
              <a:cxnLst>
                <a:cxn ang="0">
                  <a:pos x="T0" y="T1"/>
                </a:cxn>
                <a:cxn ang="0">
                  <a:pos x="T2" y="T3"/>
                </a:cxn>
                <a:cxn ang="0">
                  <a:pos x="T4" y="T5"/>
                </a:cxn>
                <a:cxn ang="0">
                  <a:pos x="T6" y="T7"/>
                </a:cxn>
                <a:cxn ang="0">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77" name="任意多边形 1176"/>
            <p:cNvSpPr/>
            <p:nvPr/>
          </p:nvSpPr>
          <p:spPr bwMode="auto">
            <a:xfrm>
              <a:off x="126" y="238"/>
              <a:ext cx="243" cy="116"/>
            </a:xfrm>
            <a:custGeom>
              <a:gdLst>
                <a:gd name="T0" fmla="*/ 40 w 48"/>
                <a:gd name="T1" fmla="*/ 2 h 23"/>
                <a:gd name="T2" fmla="*/ 9 w 48"/>
                <a:gd name="T3" fmla="*/ 1 h 23"/>
                <a:gd name="T4" fmla="*/ 1 w 48"/>
                <a:gd name="T5" fmla="*/ 9 h 23"/>
                <a:gd name="T6" fmla="*/ 22 w 48"/>
                <a:gd name="T7" fmla="*/ 21 h 23"/>
                <a:gd name="T8" fmla="*/ 34 w 48"/>
                <a:gd name="T9" fmla="*/ 20 h 23"/>
                <a:gd name="T10" fmla="*/ 40 w 48"/>
                <a:gd name="T11" fmla="*/ 19 h 23"/>
                <a:gd name="T12" fmla="*/ 40 w 48"/>
                <a:gd name="T13" fmla="*/ 2 h 23"/>
              </a:gdLst>
              <a:cxnLst>
                <a:cxn ang="0">
                  <a:pos x="T0" y="T1"/>
                </a:cxn>
                <a:cxn ang="0">
                  <a:pos x="T2" y="T3"/>
                </a:cxn>
                <a:cxn ang="0">
                  <a:pos x="T4" y="T5"/>
                </a:cxn>
                <a:cxn ang="0">
                  <a:pos x="T6" y="T7"/>
                </a:cxn>
                <a:cxn ang="0">
                  <a:pos x="T8" y="T9"/>
                </a:cxn>
                <a:cxn ang="0">
                  <a:pos x="T10" y="T11"/>
                </a:cxn>
                <a:cxn ang="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78" name="任意多边形 1177"/>
            <p:cNvSpPr/>
            <p:nvPr/>
          </p:nvSpPr>
          <p:spPr bwMode="auto">
            <a:xfrm>
              <a:off x="404" y="561"/>
              <a:ext cx="177" cy="187"/>
            </a:xfrm>
            <a:custGeom>
              <a:gdLst>
                <a:gd name="T0" fmla="*/ 24 w 35"/>
                <a:gd name="T1" fmla="*/ 2 h 37"/>
                <a:gd name="T2" fmla="*/ 11 w 35"/>
                <a:gd name="T3" fmla="*/ 2 h 37"/>
                <a:gd name="T4" fmla="*/ 4 w 35"/>
                <a:gd name="T5" fmla="*/ 20 h 37"/>
                <a:gd name="T6" fmla="*/ 28 w 35"/>
                <a:gd name="T7" fmla="*/ 22 h 37"/>
                <a:gd name="T8" fmla="*/ 24 w 35"/>
                <a:gd name="T9" fmla="*/ 2 h 37"/>
              </a:gdLst>
              <a:cxnLst>
                <a:cxn ang="0">
                  <a:pos x="T0" y="T1"/>
                </a:cxn>
                <a:cxn ang="0">
                  <a:pos x="T2" y="T3"/>
                </a:cxn>
                <a:cxn ang="0">
                  <a:pos x="T4" y="T5"/>
                </a:cxn>
                <a:cxn ang="0">
                  <a:pos x="T6" y="T7"/>
                </a:cxn>
                <a:cxn ang="0">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79" name="任意多边形 1178"/>
            <p:cNvSpPr/>
            <p:nvPr/>
          </p:nvSpPr>
          <p:spPr bwMode="auto">
            <a:xfrm>
              <a:off x="809" y="374"/>
              <a:ext cx="177" cy="36"/>
            </a:xfrm>
            <a:custGeom>
              <a:gdLst>
                <a:gd name="T0" fmla="*/ 5 w 35"/>
                <a:gd name="T1" fmla="*/ 0 h 7"/>
                <a:gd name="T2" fmla="*/ 14 w 35"/>
                <a:gd name="T3" fmla="*/ 5 h 7"/>
                <a:gd name="T4" fmla="*/ 5 w 35"/>
                <a:gd name="T5" fmla="*/ 0 h 7"/>
              </a:gdLst>
              <a:cxnLst>
                <a:cxn ang="0">
                  <a:pos x="T0" y="T1"/>
                </a:cxn>
                <a:cxn ang="0">
                  <a:pos x="T2" y="T3"/>
                </a:cxn>
                <a:cxn ang="0">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80" name="任意多边形 1179"/>
            <p:cNvSpPr/>
            <p:nvPr/>
          </p:nvSpPr>
          <p:spPr bwMode="auto">
            <a:xfrm>
              <a:off x="869" y="369"/>
              <a:ext cx="137" cy="81"/>
            </a:xfrm>
            <a:custGeom>
              <a:gdLst>
                <a:gd name="T0" fmla="*/ 7 w 27"/>
                <a:gd name="T1" fmla="*/ 13 h 16"/>
                <a:gd name="T2" fmla="*/ 25 w 27"/>
                <a:gd name="T3" fmla="*/ 6 h 16"/>
                <a:gd name="T4" fmla="*/ 17 w 27"/>
                <a:gd name="T5" fmla="*/ 1 h 16"/>
                <a:gd name="T6" fmla="*/ 7 w 27"/>
                <a:gd name="T7" fmla="*/ 11 h 16"/>
                <a:gd name="T8" fmla="*/ 7 w 27"/>
                <a:gd name="T9" fmla="*/ 13 h 16"/>
              </a:gdLst>
              <a:cxnLst>
                <a:cxn ang="0">
                  <a:pos x="T0" y="T1"/>
                </a:cxn>
                <a:cxn ang="0">
                  <a:pos x="T2" y="T3"/>
                </a:cxn>
                <a:cxn ang="0">
                  <a:pos x="T4" y="T5"/>
                </a:cxn>
                <a:cxn ang="0">
                  <a:pos x="T6" y="T7"/>
                </a:cxn>
                <a:cxn ang="0">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81" name="任意多边形 1180"/>
            <p:cNvSpPr/>
            <p:nvPr/>
          </p:nvSpPr>
          <p:spPr bwMode="auto">
            <a:xfrm>
              <a:off x="864" y="420"/>
              <a:ext cx="177" cy="86"/>
            </a:xfrm>
            <a:custGeom>
              <a:gdLst>
                <a:gd name="T0" fmla="*/ 25 w 35"/>
                <a:gd name="T1" fmla="*/ 6 h 17"/>
                <a:gd name="T2" fmla="*/ 8 w 35"/>
                <a:gd name="T3" fmla="*/ 10 h 17"/>
                <a:gd name="T4" fmla="*/ 6 w 35"/>
                <a:gd name="T5" fmla="*/ 13 h 17"/>
                <a:gd name="T6" fmla="*/ 27 w 35"/>
                <a:gd name="T7" fmla="*/ 12 h 17"/>
                <a:gd name="T8" fmla="*/ 25 w 35"/>
                <a:gd name="T9" fmla="*/ 6 h 17"/>
              </a:gdLst>
              <a:cxnLst>
                <a:cxn ang="0">
                  <a:pos x="T0" y="T1"/>
                </a:cxn>
                <a:cxn ang="0">
                  <a:pos x="T2" y="T3"/>
                </a:cxn>
                <a:cxn ang="0">
                  <a:pos x="T4" y="T5"/>
                </a:cxn>
                <a:cxn ang="0">
                  <a:pos x="T6" y="T7"/>
                </a:cxn>
                <a:cxn ang="0">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82" name="任意多边形 1181"/>
            <p:cNvSpPr/>
            <p:nvPr/>
          </p:nvSpPr>
          <p:spPr bwMode="auto">
            <a:xfrm>
              <a:off x="748" y="501"/>
              <a:ext cx="248" cy="60"/>
            </a:xfrm>
            <a:custGeom>
              <a:gdLst>
                <a:gd name="T0" fmla="*/ 40 w 49"/>
                <a:gd name="T1" fmla="*/ 3 h 12"/>
                <a:gd name="T2" fmla="*/ 29 w 49"/>
                <a:gd name="T3" fmla="*/ 1 h 12"/>
                <a:gd name="T4" fmla="*/ 7 w 49"/>
                <a:gd name="T5" fmla="*/ 0 h 12"/>
                <a:gd name="T6" fmla="*/ 2 w 49"/>
                <a:gd name="T7" fmla="*/ 5 h 12"/>
                <a:gd name="T8" fmla="*/ 20 w 49"/>
                <a:gd name="T9" fmla="*/ 8 h 12"/>
                <a:gd name="T10" fmla="*/ 41 w 49"/>
                <a:gd name="T11" fmla="*/ 8 h 12"/>
                <a:gd name="T12" fmla="*/ 40 w 49"/>
                <a:gd name="T13" fmla="*/ 3 h 12"/>
              </a:gdLst>
              <a:cxnLst>
                <a:cxn ang="0">
                  <a:pos x="T0" y="T1"/>
                </a:cxn>
                <a:cxn ang="0">
                  <a:pos x="T2" y="T3"/>
                </a:cxn>
                <a:cxn ang="0">
                  <a:pos x="T4" y="T5"/>
                </a:cxn>
                <a:cxn ang="0">
                  <a:pos x="T6" y="T7"/>
                </a:cxn>
                <a:cxn ang="0">
                  <a:pos x="T8" y="T9"/>
                </a:cxn>
                <a:cxn ang="0">
                  <a:pos x="T10" y="T11"/>
                </a:cxn>
                <a:cxn ang="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83" name="任意多边形 1182"/>
            <p:cNvSpPr/>
            <p:nvPr/>
          </p:nvSpPr>
          <p:spPr bwMode="auto">
            <a:xfrm>
              <a:off x="773" y="556"/>
              <a:ext cx="203" cy="56"/>
            </a:xfrm>
            <a:custGeom>
              <a:gdLst>
                <a:gd name="T0" fmla="*/ 37 w 40"/>
                <a:gd name="T1" fmla="*/ 2 h 11"/>
                <a:gd name="T2" fmla="*/ 26 w 40"/>
                <a:gd name="T3" fmla="*/ 4 h 11"/>
                <a:gd name="T4" fmla="*/ 13 w 40"/>
                <a:gd name="T5" fmla="*/ 3 h 11"/>
                <a:gd name="T6" fmla="*/ 1 w 40"/>
                <a:gd name="T7" fmla="*/ 2 h 11"/>
                <a:gd name="T8" fmla="*/ 35 w 40"/>
                <a:gd name="T9" fmla="*/ 8 h 11"/>
                <a:gd name="T10" fmla="*/ 37 w 40"/>
                <a:gd name="T11" fmla="*/ 2 h 11"/>
              </a:gdLst>
              <a:cxnLst>
                <a:cxn ang="0">
                  <a:pos x="T0" y="T1"/>
                </a:cxn>
                <a:cxn ang="0">
                  <a:pos x="T2" y="T3"/>
                </a:cxn>
                <a:cxn ang="0">
                  <a:pos x="T4" y="T5"/>
                </a:cxn>
                <a:cxn ang="0">
                  <a:pos x="T6" y="T7"/>
                </a:cxn>
                <a:cxn ang="0">
                  <a:pos x="T8" y="T9"/>
                </a:cxn>
                <a:cxn ang="0">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84" name="任意多边形 1183"/>
            <p:cNvSpPr/>
            <p:nvPr/>
          </p:nvSpPr>
          <p:spPr bwMode="auto">
            <a:xfrm>
              <a:off x="763" y="602"/>
              <a:ext cx="207" cy="172"/>
            </a:xfrm>
            <a:custGeom>
              <a:gdLst>
                <a:gd name="T0" fmla="*/ 28 w 41"/>
                <a:gd name="T1" fmla="*/ 9 h 34"/>
                <a:gd name="T2" fmla="*/ 13 w 41"/>
                <a:gd name="T3" fmla="*/ 6 h 34"/>
                <a:gd name="T4" fmla="*/ 4 w 41"/>
                <a:gd name="T5" fmla="*/ 15 h 34"/>
                <a:gd name="T6" fmla="*/ 1 w 41"/>
                <a:gd name="T7" fmla="*/ 19 h 34"/>
                <a:gd name="T8" fmla="*/ 9 w 41"/>
                <a:gd name="T9" fmla="*/ 19 h 34"/>
                <a:gd name="T10" fmla="*/ 17 w 41"/>
                <a:gd name="T11" fmla="*/ 27 h 34"/>
                <a:gd name="T12" fmla="*/ 21 w 41"/>
                <a:gd name="T13" fmla="*/ 30 h 34"/>
                <a:gd name="T14" fmla="*/ 29 w 41"/>
                <a:gd name="T15" fmla="*/ 19 h 34"/>
                <a:gd name="T16" fmla="*/ 39 w 41"/>
                <a:gd name="T17" fmla="*/ 19 h 34"/>
                <a:gd name="T18" fmla="*/ 28 w 41"/>
                <a:gd name="T19" fmla="*/ 9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85" name="任意多边形 1184"/>
            <p:cNvSpPr/>
            <p:nvPr/>
          </p:nvSpPr>
          <p:spPr bwMode="auto">
            <a:xfrm>
              <a:off x="900" y="521"/>
              <a:ext cx="126" cy="318"/>
            </a:xfrm>
            <a:custGeom>
              <a:gdLst>
                <a:gd name="T0" fmla="*/ 22 w 25"/>
                <a:gd name="T1" fmla="*/ 2 h 63"/>
                <a:gd name="T2" fmla="*/ 18 w 25"/>
                <a:gd name="T3" fmla="*/ 17 h 63"/>
                <a:gd name="T4" fmla="*/ 7 w 25"/>
                <a:gd name="T5" fmla="*/ 20 h 63"/>
                <a:gd name="T6" fmla="*/ 7 w 25"/>
                <a:gd name="T7" fmla="*/ 23 h 63"/>
                <a:gd name="T8" fmla="*/ 17 w 25"/>
                <a:gd name="T9" fmla="*/ 34 h 63"/>
                <a:gd name="T10" fmla="*/ 12 w 25"/>
                <a:gd name="T11" fmla="*/ 45 h 63"/>
                <a:gd name="T12" fmla="*/ 0 w 25"/>
                <a:gd name="T13" fmla="*/ 55 h 63"/>
                <a:gd name="T14" fmla="*/ 5 w 25"/>
                <a:gd name="T15" fmla="*/ 58 h 63"/>
                <a:gd name="T16" fmla="*/ 16 w 25"/>
                <a:gd name="T17" fmla="*/ 62 h 63"/>
                <a:gd name="T18" fmla="*/ 23 w 25"/>
                <a:gd name="T19" fmla="*/ 57 h 63"/>
                <a:gd name="T20" fmla="*/ 25 w 25"/>
                <a:gd name="T21" fmla="*/ 14 h 63"/>
                <a:gd name="T22" fmla="*/ 25 w 25"/>
                <a:gd name="T23" fmla="*/ 2 h 63"/>
                <a:gd name="T24" fmla="*/ 22 w 25"/>
                <a:gd name="T25" fmla="*/ 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grpSp>
      <p:grpSp>
        <p:nvGrpSpPr>
          <p:cNvPr id="1186" name="组合 1185"/>
          <p:cNvGrpSpPr/>
          <p:nvPr/>
        </p:nvGrpSpPr>
        <p:grpSpPr>
          <a:xfrm>
            <a:off x="1066800" y="4552950"/>
            <a:ext cx="533400" cy="492125"/>
            <a:chExt cx="1062" cy="981"/>
          </a:xfrm>
        </p:grpSpPr>
        <p:sp>
          <p:nvSpPr>
            <p:cNvPr id="1187" name="任意多边形 1186"/>
            <p:cNvSpPr/>
            <p:nvPr/>
          </p:nvSpPr>
          <p:spPr bwMode="auto">
            <a:xfrm>
              <a:off x="25" y="0"/>
              <a:ext cx="207" cy="81"/>
            </a:xfrm>
            <a:custGeom>
              <a:gdLst>
                <a:gd name="T0" fmla="*/ 30 w 41"/>
                <a:gd name="T1" fmla="*/ 12 h 16"/>
                <a:gd name="T2" fmla="*/ 37 w 41"/>
                <a:gd name="T3" fmla="*/ 10 h 16"/>
                <a:gd name="T4" fmla="*/ 38 w 41"/>
                <a:gd name="T5" fmla="*/ 9 h 16"/>
                <a:gd name="T6" fmla="*/ 31 w 41"/>
                <a:gd name="T7" fmla="*/ 1 h 16"/>
                <a:gd name="T8" fmla="*/ 8 w 41"/>
                <a:gd name="T9" fmla="*/ 11 h 16"/>
                <a:gd name="T10" fmla="*/ 30 w 41"/>
                <a:gd name="T11" fmla="*/ 12 h 16"/>
              </a:gdLst>
              <a:cxnLst>
                <a:cxn ang="0">
                  <a:pos x="T0" y="T1"/>
                </a:cxn>
                <a:cxn ang="0">
                  <a:pos x="T2" y="T3"/>
                </a:cxn>
                <a:cxn ang="0">
                  <a:pos x="T4" y="T5"/>
                </a:cxn>
                <a:cxn ang="0">
                  <a:pos x="T6" y="T7"/>
                </a:cxn>
                <a:cxn ang="0">
                  <a:pos x="T8" y="T9"/>
                </a:cxn>
                <a:cxn ang="0">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88" name="任意多边形 1187"/>
            <p:cNvSpPr>
              <a:spLocks noEditPoints="1"/>
            </p:cNvSpPr>
            <p:nvPr/>
          </p:nvSpPr>
          <p:spPr bwMode="auto">
            <a:xfrm>
              <a:off x="0" y="5"/>
              <a:ext cx="1062" cy="976"/>
            </a:xfrm>
            <a:custGeom>
              <a:gdLst>
                <a:gd name="T0" fmla="*/ 163 w 210"/>
                <a:gd name="T1" fmla="*/ 155 h 193"/>
                <a:gd name="T2" fmla="*/ 152 w 210"/>
                <a:gd name="T3" fmla="*/ 125 h 193"/>
                <a:gd name="T4" fmla="*/ 142 w 210"/>
                <a:gd name="T5" fmla="*/ 99 h 193"/>
                <a:gd name="T6" fmla="*/ 165 w 210"/>
                <a:gd name="T7" fmla="*/ 93 h 193"/>
                <a:gd name="T8" fmla="*/ 146 w 210"/>
                <a:gd name="T9" fmla="*/ 82 h 193"/>
                <a:gd name="T10" fmla="*/ 157 w 210"/>
                <a:gd name="T11" fmla="*/ 83 h 193"/>
                <a:gd name="T12" fmla="*/ 157 w 210"/>
                <a:gd name="T13" fmla="*/ 77 h 193"/>
                <a:gd name="T14" fmla="*/ 135 w 210"/>
                <a:gd name="T15" fmla="*/ 78 h 193"/>
                <a:gd name="T16" fmla="*/ 128 w 210"/>
                <a:gd name="T17" fmla="*/ 125 h 193"/>
                <a:gd name="T18" fmla="*/ 124 w 210"/>
                <a:gd name="T19" fmla="*/ 84 h 193"/>
                <a:gd name="T20" fmla="*/ 118 w 210"/>
                <a:gd name="T21" fmla="*/ 67 h 193"/>
                <a:gd name="T22" fmla="*/ 124 w 210"/>
                <a:gd name="T23" fmla="*/ 51 h 193"/>
                <a:gd name="T24" fmla="*/ 121 w 210"/>
                <a:gd name="T25" fmla="*/ 37 h 193"/>
                <a:gd name="T26" fmla="*/ 119 w 210"/>
                <a:gd name="T27" fmla="*/ 24 h 193"/>
                <a:gd name="T28" fmla="*/ 132 w 210"/>
                <a:gd name="T29" fmla="*/ 39 h 193"/>
                <a:gd name="T30" fmla="*/ 149 w 210"/>
                <a:gd name="T31" fmla="*/ 18 h 193"/>
                <a:gd name="T32" fmla="*/ 147 w 210"/>
                <a:gd name="T33" fmla="*/ 36 h 193"/>
                <a:gd name="T34" fmla="*/ 143 w 210"/>
                <a:gd name="T35" fmla="*/ 48 h 193"/>
                <a:gd name="T36" fmla="*/ 144 w 210"/>
                <a:gd name="T37" fmla="*/ 67 h 193"/>
                <a:gd name="T38" fmla="*/ 199 w 210"/>
                <a:gd name="T39" fmla="*/ 29 h 193"/>
                <a:gd name="T40" fmla="*/ 90 w 210"/>
                <a:gd name="T41" fmla="*/ 1 h 193"/>
                <a:gd name="T42" fmla="*/ 56 w 210"/>
                <a:gd name="T43" fmla="*/ 8 h 193"/>
                <a:gd name="T44" fmla="*/ 85 w 210"/>
                <a:gd name="T45" fmla="*/ 12 h 193"/>
                <a:gd name="T46" fmla="*/ 60 w 210"/>
                <a:gd name="T47" fmla="*/ 22 h 193"/>
                <a:gd name="T48" fmla="*/ 58 w 210"/>
                <a:gd name="T49" fmla="*/ 29 h 193"/>
                <a:gd name="T50" fmla="*/ 38 w 210"/>
                <a:gd name="T51" fmla="*/ 17 h 193"/>
                <a:gd name="T52" fmla="*/ 13 w 210"/>
                <a:gd name="T53" fmla="*/ 115 h 193"/>
                <a:gd name="T54" fmla="*/ 61 w 210"/>
                <a:gd name="T55" fmla="*/ 146 h 193"/>
                <a:gd name="T56" fmla="*/ 45 w 210"/>
                <a:gd name="T57" fmla="*/ 133 h 193"/>
                <a:gd name="T58" fmla="*/ 35 w 210"/>
                <a:gd name="T59" fmla="*/ 145 h 193"/>
                <a:gd name="T60" fmla="*/ 32 w 210"/>
                <a:gd name="T61" fmla="*/ 128 h 193"/>
                <a:gd name="T62" fmla="*/ 46 w 210"/>
                <a:gd name="T63" fmla="*/ 86 h 193"/>
                <a:gd name="T64" fmla="*/ 67 w 210"/>
                <a:gd name="T65" fmla="*/ 83 h 193"/>
                <a:gd name="T66" fmla="*/ 71 w 210"/>
                <a:gd name="T67" fmla="*/ 95 h 193"/>
                <a:gd name="T68" fmla="*/ 61 w 210"/>
                <a:gd name="T69" fmla="*/ 121 h 193"/>
                <a:gd name="T70" fmla="*/ 91 w 210"/>
                <a:gd name="T71" fmla="*/ 180 h 193"/>
                <a:gd name="T72" fmla="*/ 186 w 210"/>
                <a:gd name="T73" fmla="*/ 166 h 193"/>
                <a:gd name="T74" fmla="*/ 182 w 210"/>
                <a:gd name="T75" fmla="*/ 66 h 193"/>
                <a:gd name="T76" fmla="*/ 165 w 210"/>
                <a:gd name="T77" fmla="*/ 60 h 193"/>
                <a:gd name="T78" fmla="*/ 113 w 210"/>
                <a:gd name="T79" fmla="*/ 61 h 193"/>
                <a:gd name="T80" fmla="*/ 108 w 210"/>
                <a:gd name="T81" fmla="*/ 87 h 193"/>
                <a:gd name="T82" fmla="*/ 114 w 210"/>
                <a:gd name="T83" fmla="*/ 50 h 193"/>
                <a:gd name="T84" fmla="*/ 89 w 210"/>
                <a:gd name="T85" fmla="*/ 26 h 193"/>
                <a:gd name="T86" fmla="*/ 105 w 210"/>
                <a:gd name="T87" fmla="*/ 35 h 193"/>
                <a:gd name="T88" fmla="*/ 61 w 210"/>
                <a:gd name="T89" fmla="*/ 72 h 193"/>
                <a:gd name="T90" fmla="*/ 24 w 210"/>
                <a:gd name="T91" fmla="*/ 37 h 193"/>
                <a:gd name="T92" fmla="*/ 68 w 210"/>
                <a:gd name="T93" fmla="*/ 40 h 193"/>
                <a:gd name="T94" fmla="*/ 79 w 210"/>
                <a:gd name="T95" fmla="*/ 40 h 193"/>
                <a:gd name="T96" fmla="*/ 108 w 210"/>
                <a:gd name="T97" fmla="*/ 45 h 193"/>
                <a:gd name="T98" fmla="*/ 99 w 210"/>
                <a:gd name="T99" fmla="*/ 93 h 193"/>
                <a:gd name="T100" fmla="*/ 93 w 210"/>
                <a:gd name="T101" fmla="*/ 51 h 193"/>
                <a:gd name="T102" fmla="*/ 61 w 210"/>
                <a:gd name="T103" fmla="*/ 72 h 193"/>
                <a:gd name="T104" fmla="*/ 80 w 210"/>
                <a:gd name="T105" fmla="*/ 82 h 193"/>
                <a:gd name="T106" fmla="*/ 88 w 210"/>
                <a:gd name="T107" fmla="*/ 58 h 193"/>
                <a:gd name="T108" fmla="*/ 102 w 210"/>
                <a:gd name="T109" fmla="*/ 145 h 193"/>
                <a:gd name="T110" fmla="*/ 82 w 210"/>
                <a:gd name="T111" fmla="*/ 96 h 193"/>
                <a:gd name="T112" fmla="*/ 117 w 210"/>
                <a:gd name="T113" fmla="*/ 106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89" name="任意多边形 1188"/>
            <p:cNvSpPr/>
            <p:nvPr/>
          </p:nvSpPr>
          <p:spPr bwMode="auto">
            <a:xfrm>
              <a:off x="252" y="470"/>
              <a:ext cx="86" cy="102"/>
            </a:xfrm>
            <a:custGeom>
              <a:gdLst>
                <a:gd name="T0" fmla="*/ 14 w 17"/>
                <a:gd name="T1" fmla="*/ 5 h 20"/>
                <a:gd name="T2" fmla="*/ 9 w 17"/>
                <a:gd name="T3" fmla="*/ 20 h 20"/>
                <a:gd name="T4" fmla="*/ 14 w 17"/>
                <a:gd name="T5" fmla="*/ 5 h 20"/>
              </a:gdLst>
              <a:cxnLst>
                <a:cxn ang="0">
                  <a:pos x="T0" y="T1"/>
                </a:cxn>
                <a:cxn ang="0">
                  <a:pos x="T2" y="T3"/>
                </a:cxn>
                <a:cxn ang="0">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0" name="任意多边形 1189"/>
            <p:cNvSpPr/>
            <p:nvPr/>
          </p:nvSpPr>
          <p:spPr bwMode="auto">
            <a:xfrm>
              <a:off x="171" y="511"/>
              <a:ext cx="76" cy="136"/>
            </a:xfrm>
            <a:custGeom>
              <a:gdLst>
                <a:gd name="T0" fmla="*/ 7 w 15"/>
                <a:gd name="T1" fmla="*/ 10 h 27"/>
                <a:gd name="T2" fmla="*/ 4 w 15"/>
                <a:gd name="T3" fmla="*/ 25 h 27"/>
                <a:gd name="T4" fmla="*/ 15 w 15"/>
                <a:gd name="T5" fmla="*/ 16 h 27"/>
                <a:gd name="T6" fmla="*/ 13 w 15"/>
                <a:gd name="T7" fmla="*/ 8 h 27"/>
                <a:gd name="T8" fmla="*/ 7 w 15"/>
                <a:gd name="T9" fmla="*/ 10 h 27"/>
              </a:gdLst>
              <a:cxnLst>
                <a:cxn ang="0">
                  <a:pos x="T0" y="T1"/>
                </a:cxn>
                <a:cxn ang="0">
                  <a:pos x="T2" y="T3"/>
                </a:cxn>
                <a:cxn ang="0">
                  <a:pos x="T4" y="T5"/>
                </a:cxn>
                <a:cxn ang="0">
                  <a:pos x="T6" y="T7"/>
                </a:cxn>
                <a:cxn ang="0">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1" name="任意多边形 1190"/>
            <p:cNvSpPr/>
            <p:nvPr/>
          </p:nvSpPr>
          <p:spPr bwMode="auto">
            <a:xfrm>
              <a:off x="126" y="238"/>
              <a:ext cx="243" cy="116"/>
            </a:xfrm>
            <a:custGeom>
              <a:gdLst>
                <a:gd name="T0" fmla="*/ 40 w 48"/>
                <a:gd name="T1" fmla="*/ 2 h 23"/>
                <a:gd name="T2" fmla="*/ 9 w 48"/>
                <a:gd name="T3" fmla="*/ 1 h 23"/>
                <a:gd name="T4" fmla="*/ 1 w 48"/>
                <a:gd name="T5" fmla="*/ 9 h 23"/>
                <a:gd name="T6" fmla="*/ 22 w 48"/>
                <a:gd name="T7" fmla="*/ 21 h 23"/>
                <a:gd name="T8" fmla="*/ 34 w 48"/>
                <a:gd name="T9" fmla="*/ 20 h 23"/>
                <a:gd name="T10" fmla="*/ 40 w 48"/>
                <a:gd name="T11" fmla="*/ 19 h 23"/>
                <a:gd name="T12" fmla="*/ 40 w 48"/>
                <a:gd name="T13" fmla="*/ 2 h 23"/>
              </a:gdLst>
              <a:cxnLst>
                <a:cxn ang="0">
                  <a:pos x="T0" y="T1"/>
                </a:cxn>
                <a:cxn ang="0">
                  <a:pos x="T2" y="T3"/>
                </a:cxn>
                <a:cxn ang="0">
                  <a:pos x="T4" y="T5"/>
                </a:cxn>
                <a:cxn ang="0">
                  <a:pos x="T6" y="T7"/>
                </a:cxn>
                <a:cxn ang="0">
                  <a:pos x="T8" y="T9"/>
                </a:cxn>
                <a:cxn ang="0">
                  <a:pos x="T10" y="T11"/>
                </a:cxn>
                <a:cxn ang="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2" name="任意多边形 1191"/>
            <p:cNvSpPr/>
            <p:nvPr/>
          </p:nvSpPr>
          <p:spPr bwMode="auto">
            <a:xfrm>
              <a:off x="404" y="561"/>
              <a:ext cx="177" cy="187"/>
            </a:xfrm>
            <a:custGeom>
              <a:gdLst>
                <a:gd name="T0" fmla="*/ 24 w 35"/>
                <a:gd name="T1" fmla="*/ 2 h 37"/>
                <a:gd name="T2" fmla="*/ 11 w 35"/>
                <a:gd name="T3" fmla="*/ 2 h 37"/>
                <a:gd name="T4" fmla="*/ 4 w 35"/>
                <a:gd name="T5" fmla="*/ 20 h 37"/>
                <a:gd name="T6" fmla="*/ 28 w 35"/>
                <a:gd name="T7" fmla="*/ 22 h 37"/>
                <a:gd name="T8" fmla="*/ 24 w 35"/>
                <a:gd name="T9" fmla="*/ 2 h 37"/>
              </a:gdLst>
              <a:cxnLst>
                <a:cxn ang="0">
                  <a:pos x="T0" y="T1"/>
                </a:cxn>
                <a:cxn ang="0">
                  <a:pos x="T2" y="T3"/>
                </a:cxn>
                <a:cxn ang="0">
                  <a:pos x="T4" y="T5"/>
                </a:cxn>
                <a:cxn ang="0">
                  <a:pos x="T6" y="T7"/>
                </a:cxn>
                <a:cxn ang="0">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3" name="任意多边形 1192"/>
            <p:cNvSpPr/>
            <p:nvPr/>
          </p:nvSpPr>
          <p:spPr bwMode="auto">
            <a:xfrm>
              <a:off x="809" y="374"/>
              <a:ext cx="177" cy="36"/>
            </a:xfrm>
            <a:custGeom>
              <a:gdLst>
                <a:gd name="T0" fmla="*/ 5 w 35"/>
                <a:gd name="T1" fmla="*/ 0 h 7"/>
                <a:gd name="T2" fmla="*/ 14 w 35"/>
                <a:gd name="T3" fmla="*/ 5 h 7"/>
                <a:gd name="T4" fmla="*/ 5 w 35"/>
                <a:gd name="T5" fmla="*/ 0 h 7"/>
              </a:gdLst>
              <a:cxnLst>
                <a:cxn ang="0">
                  <a:pos x="T0" y="T1"/>
                </a:cxn>
                <a:cxn ang="0">
                  <a:pos x="T2" y="T3"/>
                </a:cxn>
                <a:cxn ang="0">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4" name="任意多边形 1193"/>
            <p:cNvSpPr/>
            <p:nvPr/>
          </p:nvSpPr>
          <p:spPr bwMode="auto">
            <a:xfrm>
              <a:off x="869" y="369"/>
              <a:ext cx="137" cy="81"/>
            </a:xfrm>
            <a:custGeom>
              <a:gdLst>
                <a:gd name="T0" fmla="*/ 7 w 27"/>
                <a:gd name="T1" fmla="*/ 13 h 16"/>
                <a:gd name="T2" fmla="*/ 25 w 27"/>
                <a:gd name="T3" fmla="*/ 6 h 16"/>
                <a:gd name="T4" fmla="*/ 17 w 27"/>
                <a:gd name="T5" fmla="*/ 1 h 16"/>
                <a:gd name="T6" fmla="*/ 7 w 27"/>
                <a:gd name="T7" fmla="*/ 11 h 16"/>
                <a:gd name="T8" fmla="*/ 7 w 27"/>
                <a:gd name="T9" fmla="*/ 13 h 16"/>
              </a:gdLst>
              <a:cxnLst>
                <a:cxn ang="0">
                  <a:pos x="T0" y="T1"/>
                </a:cxn>
                <a:cxn ang="0">
                  <a:pos x="T2" y="T3"/>
                </a:cxn>
                <a:cxn ang="0">
                  <a:pos x="T4" y="T5"/>
                </a:cxn>
                <a:cxn ang="0">
                  <a:pos x="T6" y="T7"/>
                </a:cxn>
                <a:cxn ang="0">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5" name="任意多边形 1194"/>
            <p:cNvSpPr/>
            <p:nvPr/>
          </p:nvSpPr>
          <p:spPr bwMode="auto">
            <a:xfrm>
              <a:off x="864" y="420"/>
              <a:ext cx="177" cy="86"/>
            </a:xfrm>
            <a:custGeom>
              <a:gdLst>
                <a:gd name="T0" fmla="*/ 25 w 35"/>
                <a:gd name="T1" fmla="*/ 6 h 17"/>
                <a:gd name="T2" fmla="*/ 8 w 35"/>
                <a:gd name="T3" fmla="*/ 10 h 17"/>
                <a:gd name="T4" fmla="*/ 6 w 35"/>
                <a:gd name="T5" fmla="*/ 13 h 17"/>
                <a:gd name="T6" fmla="*/ 27 w 35"/>
                <a:gd name="T7" fmla="*/ 12 h 17"/>
                <a:gd name="T8" fmla="*/ 25 w 35"/>
                <a:gd name="T9" fmla="*/ 6 h 17"/>
              </a:gdLst>
              <a:cxnLst>
                <a:cxn ang="0">
                  <a:pos x="T0" y="T1"/>
                </a:cxn>
                <a:cxn ang="0">
                  <a:pos x="T2" y="T3"/>
                </a:cxn>
                <a:cxn ang="0">
                  <a:pos x="T4" y="T5"/>
                </a:cxn>
                <a:cxn ang="0">
                  <a:pos x="T6" y="T7"/>
                </a:cxn>
                <a:cxn ang="0">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6" name="任意多边形 1195"/>
            <p:cNvSpPr/>
            <p:nvPr/>
          </p:nvSpPr>
          <p:spPr bwMode="auto">
            <a:xfrm>
              <a:off x="748" y="501"/>
              <a:ext cx="248" cy="60"/>
            </a:xfrm>
            <a:custGeom>
              <a:gdLst>
                <a:gd name="T0" fmla="*/ 40 w 49"/>
                <a:gd name="T1" fmla="*/ 3 h 12"/>
                <a:gd name="T2" fmla="*/ 29 w 49"/>
                <a:gd name="T3" fmla="*/ 1 h 12"/>
                <a:gd name="T4" fmla="*/ 7 w 49"/>
                <a:gd name="T5" fmla="*/ 0 h 12"/>
                <a:gd name="T6" fmla="*/ 2 w 49"/>
                <a:gd name="T7" fmla="*/ 5 h 12"/>
                <a:gd name="T8" fmla="*/ 20 w 49"/>
                <a:gd name="T9" fmla="*/ 8 h 12"/>
                <a:gd name="T10" fmla="*/ 41 w 49"/>
                <a:gd name="T11" fmla="*/ 8 h 12"/>
                <a:gd name="T12" fmla="*/ 40 w 49"/>
                <a:gd name="T13" fmla="*/ 3 h 12"/>
              </a:gdLst>
              <a:cxnLst>
                <a:cxn ang="0">
                  <a:pos x="T0" y="T1"/>
                </a:cxn>
                <a:cxn ang="0">
                  <a:pos x="T2" y="T3"/>
                </a:cxn>
                <a:cxn ang="0">
                  <a:pos x="T4" y="T5"/>
                </a:cxn>
                <a:cxn ang="0">
                  <a:pos x="T6" y="T7"/>
                </a:cxn>
                <a:cxn ang="0">
                  <a:pos x="T8" y="T9"/>
                </a:cxn>
                <a:cxn ang="0">
                  <a:pos x="T10" y="T11"/>
                </a:cxn>
                <a:cxn ang="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7" name="任意多边形 1196"/>
            <p:cNvSpPr/>
            <p:nvPr/>
          </p:nvSpPr>
          <p:spPr bwMode="auto">
            <a:xfrm>
              <a:off x="773" y="556"/>
              <a:ext cx="203" cy="56"/>
            </a:xfrm>
            <a:custGeom>
              <a:gdLst>
                <a:gd name="T0" fmla="*/ 37 w 40"/>
                <a:gd name="T1" fmla="*/ 2 h 11"/>
                <a:gd name="T2" fmla="*/ 26 w 40"/>
                <a:gd name="T3" fmla="*/ 4 h 11"/>
                <a:gd name="T4" fmla="*/ 13 w 40"/>
                <a:gd name="T5" fmla="*/ 3 h 11"/>
                <a:gd name="T6" fmla="*/ 1 w 40"/>
                <a:gd name="T7" fmla="*/ 2 h 11"/>
                <a:gd name="T8" fmla="*/ 35 w 40"/>
                <a:gd name="T9" fmla="*/ 8 h 11"/>
                <a:gd name="T10" fmla="*/ 37 w 40"/>
                <a:gd name="T11" fmla="*/ 2 h 11"/>
              </a:gdLst>
              <a:cxnLst>
                <a:cxn ang="0">
                  <a:pos x="T0" y="T1"/>
                </a:cxn>
                <a:cxn ang="0">
                  <a:pos x="T2" y="T3"/>
                </a:cxn>
                <a:cxn ang="0">
                  <a:pos x="T4" y="T5"/>
                </a:cxn>
                <a:cxn ang="0">
                  <a:pos x="T6" y="T7"/>
                </a:cxn>
                <a:cxn ang="0">
                  <a:pos x="T8" y="T9"/>
                </a:cxn>
                <a:cxn ang="0">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8" name="任意多边形 1197"/>
            <p:cNvSpPr/>
            <p:nvPr/>
          </p:nvSpPr>
          <p:spPr bwMode="auto">
            <a:xfrm>
              <a:off x="763" y="602"/>
              <a:ext cx="207" cy="172"/>
            </a:xfrm>
            <a:custGeom>
              <a:gdLst>
                <a:gd name="T0" fmla="*/ 28 w 41"/>
                <a:gd name="T1" fmla="*/ 9 h 34"/>
                <a:gd name="T2" fmla="*/ 13 w 41"/>
                <a:gd name="T3" fmla="*/ 6 h 34"/>
                <a:gd name="T4" fmla="*/ 4 w 41"/>
                <a:gd name="T5" fmla="*/ 15 h 34"/>
                <a:gd name="T6" fmla="*/ 1 w 41"/>
                <a:gd name="T7" fmla="*/ 19 h 34"/>
                <a:gd name="T8" fmla="*/ 9 w 41"/>
                <a:gd name="T9" fmla="*/ 19 h 34"/>
                <a:gd name="T10" fmla="*/ 17 w 41"/>
                <a:gd name="T11" fmla="*/ 27 h 34"/>
                <a:gd name="T12" fmla="*/ 21 w 41"/>
                <a:gd name="T13" fmla="*/ 30 h 34"/>
                <a:gd name="T14" fmla="*/ 29 w 41"/>
                <a:gd name="T15" fmla="*/ 19 h 34"/>
                <a:gd name="T16" fmla="*/ 39 w 41"/>
                <a:gd name="T17" fmla="*/ 19 h 34"/>
                <a:gd name="T18" fmla="*/ 28 w 41"/>
                <a:gd name="T19" fmla="*/ 9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199" name="任意多边形 1198"/>
            <p:cNvSpPr/>
            <p:nvPr/>
          </p:nvSpPr>
          <p:spPr bwMode="auto">
            <a:xfrm>
              <a:off x="900" y="521"/>
              <a:ext cx="126" cy="318"/>
            </a:xfrm>
            <a:custGeom>
              <a:gdLst>
                <a:gd name="T0" fmla="*/ 22 w 25"/>
                <a:gd name="T1" fmla="*/ 2 h 63"/>
                <a:gd name="T2" fmla="*/ 18 w 25"/>
                <a:gd name="T3" fmla="*/ 17 h 63"/>
                <a:gd name="T4" fmla="*/ 7 w 25"/>
                <a:gd name="T5" fmla="*/ 20 h 63"/>
                <a:gd name="T6" fmla="*/ 7 w 25"/>
                <a:gd name="T7" fmla="*/ 23 h 63"/>
                <a:gd name="T8" fmla="*/ 17 w 25"/>
                <a:gd name="T9" fmla="*/ 34 h 63"/>
                <a:gd name="T10" fmla="*/ 12 w 25"/>
                <a:gd name="T11" fmla="*/ 45 h 63"/>
                <a:gd name="T12" fmla="*/ 0 w 25"/>
                <a:gd name="T13" fmla="*/ 55 h 63"/>
                <a:gd name="T14" fmla="*/ 5 w 25"/>
                <a:gd name="T15" fmla="*/ 58 h 63"/>
                <a:gd name="T16" fmla="*/ 16 w 25"/>
                <a:gd name="T17" fmla="*/ 62 h 63"/>
                <a:gd name="T18" fmla="*/ 23 w 25"/>
                <a:gd name="T19" fmla="*/ 57 h 63"/>
                <a:gd name="T20" fmla="*/ 25 w 25"/>
                <a:gd name="T21" fmla="*/ 14 h 63"/>
                <a:gd name="T22" fmla="*/ 25 w 25"/>
                <a:gd name="T23" fmla="*/ 2 h 63"/>
                <a:gd name="T24" fmla="*/ 22 w 25"/>
                <a:gd name="T25" fmla="*/ 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grpSp>
      <p:grpSp>
        <p:nvGrpSpPr>
          <p:cNvPr id="1200" name="组合 1199"/>
          <p:cNvGrpSpPr/>
          <p:nvPr/>
        </p:nvGrpSpPr>
        <p:grpSpPr>
          <a:xfrm>
            <a:off x="1066800" y="5562600"/>
            <a:ext cx="533400" cy="492125"/>
            <a:chExt cx="1062" cy="981"/>
          </a:xfrm>
        </p:grpSpPr>
        <p:sp>
          <p:nvSpPr>
            <p:cNvPr id="1201" name="任意多边形 1200"/>
            <p:cNvSpPr/>
            <p:nvPr/>
          </p:nvSpPr>
          <p:spPr bwMode="auto">
            <a:xfrm>
              <a:off x="25" y="0"/>
              <a:ext cx="207" cy="81"/>
            </a:xfrm>
            <a:custGeom>
              <a:gdLst>
                <a:gd name="T0" fmla="*/ 30 w 41"/>
                <a:gd name="T1" fmla="*/ 12 h 16"/>
                <a:gd name="T2" fmla="*/ 37 w 41"/>
                <a:gd name="T3" fmla="*/ 10 h 16"/>
                <a:gd name="T4" fmla="*/ 38 w 41"/>
                <a:gd name="T5" fmla="*/ 9 h 16"/>
                <a:gd name="T6" fmla="*/ 31 w 41"/>
                <a:gd name="T7" fmla="*/ 1 h 16"/>
                <a:gd name="T8" fmla="*/ 8 w 41"/>
                <a:gd name="T9" fmla="*/ 11 h 16"/>
                <a:gd name="T10" fmla="*/ 30 w 41"/>
                <a:gd name="T11" fmla="*/ 12 h 16"/>
              </a:gdLst>
              <a:cxnLst>
                <a:cxn ang="0">
                  <a:pos x="T0" y="T1"/>
                </a:cxn>
                <a:cxn ang="0">
                  <a:pos x="T2" y="T3"/>
                </a:cxn>
                <a:cxn ang="0">
                  <a:pos x="T4" y="T5"/>
                </a:cxn>
                <a:cxn ang="0">
                  <a:pos x="T6" y="T7"/>
                </a:cxn>
                <a:cxn ang="0">
                  <a:pos x="T8" y="T9"/>
                </a:cxn>
                <a:cxn ang="0">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02" name="任意多边形 1201"/>
            <p:cNvSpPr>
              <a:spLocks noEditPoints="1"/>
            </p:cNvSpPr>
            <p:nvPr/>
          </p:nvSpPr>
          <p:spPr bwMode="auto">
            <a:xfrm>
              <a:off x="0" y="5"/>
              <a:ext cx="1062" cy="976"/>
            </a:xfrm>
            <a:custGeom>
              <a:gdLst>
                <a:gd name="T0" fmla="*/ 163 w 210"/>
                <a:gd name="T1" fmla="*/ 155 h 193"/>
                <a:gd name="T2" fmla="*/ 152 w 210"/>
                <a:gd name="T3" fmla="*/ 125 h 193"/>
                <a:gd name="T4" fmla="*/ 142 w 210"/>
                <a:gd name="T5" fmla="*/ 99 h 193"/>
                <a:gd name="T6" fmla="*/ 165 w 210"/>
                <a:gd name="T7" fmla="*/ 93 h 193"/>
                <a:gd name="T8" fmla="*/ 146 w 210"/>
                <a:gd name="T9" fmla="*/ 82 h 193"/>
                <a:gd name="T10" fmla="*/ 157 w 210"/>
                <a:gd name="T11" fmla="*/ 83 h 193"/>
                <a:gd name="T12" fmla="*/ 157 w 210"/>
                <a:gd name="T13" fmla="*/ 77 h 193"/>
                <a:gd name="T14" fmla="*/ 135 w 210"/>
                <a:gd name="T15" fmla="*/ 78 h 193"/>
                <a:gd name="T16" fmla="*/ 128 w 210"/>
                <a:gd name="T17" fmla="*/ 125 h 193"/>
                <a:gd name="T18" fmla="*/ 124 w 210"/>
                <a:gd name="T19" fmla="*/ 84 h 193"/>
                <a:gd name="T20" fmla="*/ 118 w 210"/>
                <a:gd name="T21" fmla="*/ 67 h 193"/>
                <a:gd name="T22" fmla="*/ 124 w 210"/>
                <a:gd name="T23" fmla="*/ 51 h 193"/>
                <a:gd name="T24" fmla="*/ 121 w 210"/>
                <a:gd name="T25" fmla="*/ 37 h 193"/>
                <a:gd name="T26" fmla="*/ 119 w 210"/>
                <a:gd name="T27" fmla="*/ 24 h 193"/>
                <a:gd name="T28" fmla="*/ 132 w 210"/>
                <a:gd name="T29" fmla="*/ 39 h 193"/>
                <a:gd name="T30" fmla="*/ 149 w 210"/>
                <a:gd name="T31" fmla="*/ 18 h 193"/>
                <a:gd name="T32" fmla="*/ 147 w 210"/>
                <a:gd name="T33" fmla="*/ 36 h 193"/>
                <a:gd name="T34" fmla="*/ 143 w 210"/>
                <a:gd name="T35" fmla="*/ 48 h 193"/>
                <a:gd name="T36" fmla="*/ 144 w 210"/>
                <a:gd name="T37" fmla="*/ 67 h 193"/>
                <a:gd name="T38" fmla="*/ 199 w 210"/>
                <a:gd name="T39" fmla="*/ 29 h 193"/>
                <a:gd name="T40" fmla="*/ 90 w 210"/>
                <a:gd name="T41" fmla="*/ 1 h 193"/>
                <a:gd name="T42" fmla="*/ 56 w 210"/>
                <a:gd name="T43" fmla="*/ 8 h 193"/>
                <a:gd name="T44" fmla="*/ 85 w 210"/>
                <a:gd name="T45" fmla="*/ 12 h 193"/>
                <a:gd name="T46" fmla="*/ 60 w 210"/>
                <a:gd name="T47" fmla="*/ 22 h 193"/>
                <a:gd name="T48" fmla="*/ 58 w 210"/>
                <a:gd name="T49" fmla="*/ 29 h 193"/>
                <a:gd name="T50" fmla="*/ 38 w 210"/>
                <a:gd name="T51" fmla="*/ 17 h 193"/>
                <a:gd name="T52" fmla="*/ 13 w 210"/>
                <a:gd name="T53" fmla="*/ 115 h 193"/>
                <a:gd name="T54" fmla="*/ 61 w 210"/>
                <a:gd name="T55" fmla="*/ 146 h 193"/>
                <a:gd name="T56" fmla="*/ 45 w 210"/>
                <a:gd name="T57" fmla="*/ 133 h 193"/>
                <a:gd name="T58" fmla="*/ 35 w 210"/>
                <a:gd name="T59" fmla="*/ 145 h 193"/>
                <a:gd name="T60" fmla="*/ 32 w 210"/>
                <a:gd name="T61" fmla="*/ 128 h 193"/>
                <a:gd name="T62" fmla="*/ 46 w 210"/>
                <a:gd name="T63" fmla="*/ 86 h 193"/>
                <a:gd name="T64" fmla="*/ 67 w 210"/>
                <a:gd name="T65" fmla="*/ 83 h 193"/>
                <a:gd name="T66" fmla="*/ 71 w 210"/>
                <a:gd name="T67" fmla="*/ 95 h 193"/>
                <a:gd name="T68" fmla="*/ 61 w 210"/>
                <a:gd name="T69" fmla="*/ 121 h 193"/>
                <a:gd name="T70" fmla="*/ 91 w 210"/>
                <a:gd name="T71" fmla="*/ 180 h 193"/>
                <a:gd name="T72" fmla="*/ 186 w 210"/>
                <a:gd name="T73" fmla="*/ 166 h 193"/>
                <a:gd name="T74" fmla="*/ 182 w 210"/>
                <a:gd name="T75" fmla="*/ 66 h 193"/>
                <a:gd name="T76" fmla="*/ 165 w 210"/>
                <a:gd name="T77" fmla="*/ 60 h 193"/>
                <a:gd name="T78" fmla="*/ 113 w 210"/>
                <a:gd name="T79" fmla="*/ 61 h 193"/>
                <a:gd name="T80" fmla="*/ 108 w 210"/>
                <a:gd name="T81" fmla="*/ 87 h 193"/>
                <a:gd name="T82" fmla="*/ 114 w 210"/>
                <a:gd name="T83" fmla="*/ 50 h 193"/>
                <a:gd name="T84" fmla="*/ 89 w 210"/>
                <a:gd name="T85" fmla="*/ 26 h 193"/>
                <a:gd name="T86" fmla="*/ 105 w 210"/>
                <a:gd name="T87" fmla="*/ 35 h 193"/>
                <a:gd name="T88" fmla="*/ 61 w 210"/>
                <a:gd name="T89" fmla="*/ 72 h 193"/>
                <a:gd name="T90" fmla="*/ 24 w 210"/>
                <a:gd name="T91" fmla="*/ 37 h 193"/>
                <a:gd name="T92" fmla="*/ 68 w 210"/>
                <a:gd name="T93" fmla="*/ 40 h 193"/>
                <a:gd name="T94" fmla="*/ 79 w 210"/>
                <a:gd name="T95" fmla="*/ 40 h 193"/>
                <a:gd name="T96" fmla="*/ 108 w 210"/>
                <a:gd name="T97" fmla="*/ 45 h 193"/>
                <a:gd name="T98" fmla="*/ 99 w 210"/>
                <a:gd name="T99" fmla="*/ 93 h 193"/>
                <a:gd name="T100" fmla="*/ 93 w 210"/>
                <a:gd name="T101" fmla="*/ 51 h 193"/>
                <a:gd name="T102" fmla="*/ 61 w 210"/>
                <a:gd name="T103" fmla="*/ 72 h 193"/>
                <a:gd name="T104" fmla="*/ 80 w 210"/>
                <a:gd name="T105" fmla="*/ 82 h 193"/>
                <a:gd name="T106" fmla="*/ 88 w 210"/>
                <a:gd name="T107" fmla="*/ 58 h 193"/>
                <a:gd name="T108" fmla="*/ 102 w 210"/>
                <a:gd name="T109" fmla="*/ 145 h 193"/>
                <a:gd name="T110" fmla="*/ 82 w 210"/>
                <a:gd name="T111" fmla="*/ 96 h 193"/>
                <a:gd name="T112" fmla="*/ 117 w 210"/>
                <a:gd name="T113" fmla="*/ 106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03" name="任意多边形 1202"/>
            <p:cNvSpPr/>
            <p:nvPr/>
          </p:nvSpPr>
          <p:spPr bwMode="auto">
            <a:xfrm>
              <a:off x="252" y="470"/>
              <a:ext cx="86" cy="102"/>
            </a:xfrm>
            <a:custGeom>
              <a:gdLst>
                <a:gd name="T0" fmla="*/ 14 w 17"/>
                <a:gd name="T1" fmla="*/ 5 h 20"/>
                <a:gd name="T2" fmla="*/ 9 w 17"/>
                <a:gd name="T3" fmla="*/ 20 h 20"/>
                <a:gd name="T4" fmla="*/ 14 w 17"/>
                <a:gd name="T5" fmla="*/ 5 h 20"/>
              </a:gdLst>
              <a:cxnLst>
                <a:cxn ang="0">
                  <a:pos x="T0" y="T1"/>
                </a:cxn>
                <a:cxn ang="0">
                  <a:pos x="T2" y="T3"/>
                </a:cxn>
                <a:cxn ang="0">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04" name="任意多边形 1203"/>
            <p:cNvSpPr/>
            <p:nvPr/>
          </p:nvSpPr>
          <p:spPr bwMode="auto">
            <a:xfrm>
              <a:off x="171" y="511"/>
              <a:ext cx="76" cy="136"/>
            </a:xfrm>
            <a:custGeom>
              <a:gdLst>
                <a:gd name="T0" fmla="*/ 7 w 15"/>
                <a:gd name="T1" fmla="*/ 10 h 27"/>
                <a:gd name="T2" fmla="*/ 4 w 15"/>
                <a:gd name="T3" fmla="*/ 25 h 27"/>
                <a:gd name="T4" fmla="*/ 15 w 15"/>
                <a:gd name="T5" fmla="*/ 16 h 27"/>
                <a:gd name="T6" fmla="*/ 13 w 15"/>
                <a:gd name="T7" fmla="*/ 8 h 27"/>
                <a:gd name="T8" fmla="*/ 7 w 15"/>
                <a:gd name="T9" fmla="*/ 10 h 27"/>
              </a:gdLst>
              <a:cxnLst>
                <a:cxn ang="0">
                  <a:pos x="T0" y="T1"/>
                </a:cxn>
                <a:cxn ang="0">
                  <a:pos x="T2" y="T3"/>
                </a:cxn>
                <a:cxn ang="0">
                  <a:pos x="T4" y="T5"/>
                </a:cxn>
                <a:cxn ang="0">
                  <a:pos x="T6" y="T7"/>
                </a:cxn>
                <a:cxn ang="0">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05" name="任意多边形 1204"/>
            <p:cNvSpPr/>
            <p:nvPr/>
          </p:nvSpPr>
          <p:spPr bwMode="auto">
            <a:xfrm>
              <a:off x="126" y="238"/>
              <a:ext cx="243" cy="116"/>
            </a:xfrm>
            <a:custGeom>
              <a:gdLst>
                <a:gd name="T0" fmla="*/ 40 w 48"/>
                <a:gd name="T1" fmla="*/ 2 h 23"/>
                <a:gd name="T2" fmla="*/ 9 w 48"/>
                <a:gd name="T3" fmla="*/ 1 h 23"/>
                <a:gd name="T4" fmla="*/ 1 w 48"/>
                <a:gd name="T5" fmla="*/ 9 h 23"/>
                <a:gd name="T6" fmla="*/ 22 w 48"/>
                <a:gd name="T7" fmla="*/ 21 h 23"/>
                <a:gd name="T8" fmla="*/ 34 w 48"/>
                <a:gd name="T9" fmla="*/ 20 h 23"/>
                <a:gd name="T10" fmla="*/ 40 w 48"/>
                <a:gd name="T11" fmla="*/ 19 h 23"/>
                <a:gd name="T12" fmla="*/ 40 w 48"/>
                <a:gd name="T13" fmla="*/ 2 h 23"/>
              </a:gdLst>
              <a:cxnLst>
                <a:cxn ang="0">
                  <a:pos x="T0" y="T1"/>
                </a:cxn>
                <a:cxn ang="0">
                  <a:pos x="T2" y="T3"/>
                </a:cxn>
                <a:cxn ang="0">
                  <a:pos x="T4" y="T5"/>
                </a:cxn>
                <a:cxn ang="0">
                  <a:pos x="T6" y="T7"/>
                </a:cxn>
                <a:cxn ang="0">
                  <a:pos x="T8" y="T9"/>
                </a:cxn>
                <a:cxn ang="0">
                  <a:pos x="T10" y="T11"/>
                </a:cxn>
                <a:cxn ang="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06" name="任意多边形 1205"/>
            <p:cNvSpPr/>
            <p:nvPr/>
          </p:nvSpPr>
          <p:spPr bwMode="auto">
            <a:xfrm>
              <a:off x="404" y="561"/>
              <a:ext cx="177" cy="187"/>
            </a:xfrm>
            <a:custGeom>
              <a:gdLst>
                <a:gd name="T0" fmla="*/ 24 w 35"/>
                <a:gd name="T1" fmla="*/ 2 h 37"/>
                <a:gd name="T2" fmla="*/ 11 w 35"/>
                <a:gd name="T3" fmla="*/ 2 h 37"/>
                <a:gd name="T4" fmla="*/ 4 w 35"/>
                <a:gd name="T5" fmla="*/ 20 h 37"/>
                <a:gd name="T6" fmla="*/ 28 w 35"/>
                <a:gd name="T7" fmla="*/ 22 h 37"/>
                <a:gd name="T8" fmla="*/ 24 w 35"/>
                <a:gd name="T9" fmla="*/ 2 h 37"/>
              </a:gdLst>
              <a:cxnLst>
                <a:cxn ang="0">
                  <a:pos x="T0" y="T1"/>
                </a:cxn>
                <a:cxn ang="0">
                  <a:pos x="T2" y="T3"/>
                </a:cxn>
                <a:cxn ang="0">
                  <a:pos x="T4" y="T5"/>
                </a:cxn>
                <a:cxn ang="0">
                  <a:pos x="T6" y="T7"/>
                </a:cxn>
                <a:cxn ang="0">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07" name="任意多边形 1206"/>
            <p:cNvSpPr/>
            <p:nvPr/>
          </p:nvSpPr>
          <p:spPr bwMode="auto">
            <a:xfrm>
              <a:off x="809" y="374"/>
              <a:ext cx="177" cy="36"/>
            </a:xfrm>
            <a:custGeom>
              <a:gdLst>
                <a:gd name="T0" fmla="*/ 5 w 35"/>
                <a:gd name="T1" fmla="*/ 0 h 7"/>
                <a:gd name="T2" fmla="*/ 14 w 35"/>
                <a:gd name="T3" fmla="*/ 5 h 7"/>
                <a:gd name="T4" fmla="*/ 5 w 35"/>
                <a:gd name="T5" fmla="*/ 0 h 7"/>
              </a:gdLst>
              <a:cxnLst>
                <a:cxn ang="0">
                  <a:pos x="T0" y="T1"/>
                </a:cxn>
                <a:cxn ang="0">
                  <a:pos x="T2" y="T3"/>
                </a:cxn>
                <a:cxn ang="0">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08" name="任意多边形 1207"/>
            <p:cNvSpPr/>
            <p:nvPr/>
          </p:nvSpPr>
          <p:spPr bwMode="auto">
            <a:xfrm>
              <a:off x="869" y="369"/>
              <a:ext cx="137" cy="81"/>
            </a:xfrm>
            <a:custGeom>
              <a:gdLst>
                <a:gd name="T0" fmla="*/ 7 w 27"/>
                <a:gd name="T1" fmla="*/ 13 h 16"/>
                <a:gd name="T2" fmla="*/ 25 w 27"/>
                <a:gd name="T3" fmla="*/ 6 h 16"/>
                <a:gd name="T4" fmla="*/ 17 w 27"/>
                <a:gd name="T5" fmla="*/ 1 h 16"/>
                <a:gd name="T6" fmla="*/ 7 w 27"/>
                <a:gd name="T7" fmla="*/ 11 h 16"/>
                <a:gd name="T8" fmla="*/ 7 w 27"/>
                <a:gd name="T9" fmla="*/ 13 h 16"/>
              </a:gdLst>
              <a:cxnLst>
                <a:cxn ang="0">
                  <a:pos x="T0" y="T1"/>
                </a:cxn>
                <a:cxn ang="0">
                  <a:pos x="T2" y="T3"/>
                </a:cxn>
                <a:cxn ang="0">
                  <a:pos x="T4" y="T5"/>
                </a:cxn>
                <a:cxn ang="0">
                  <a:pos x="T6" y="T7"/>
                </a:cxn>
                <a:cxn ang="0">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09" name="任意多边形 1208"/>
            <p:cNvSpPr/>
            <p:nvPr/>
          </p:nvSpPr>
          <p:spPr bwMode="auto">
            <a:xfrm>
              <a:off x="864" y="420"/>
              <a:ext cx="177" cy="86"/>
            </a:xfrm>
            <a:custGeom>
              <a:gdLst>
                <a:gd name="T0" fmla="*/ 25 w 35"/>
                <a:gd name="T1" fmla="*/ 6 h 17"/>
                <a:gd name="T2" fmla="*/ 8 w 35"/>
                <a:gd name="T3" fmla="*/ 10 h 17"/>
                <a:gd name="T4" fmla="*/ 6 w 35"/>
                <a:gd name="T5" fmla="*/ 13 h 17"/>
                <a:gd name="T6" fmla="*/ 27 w 35"/>
                <a:gd name="T7" fmla="*/ 12 h 17"/>
                <a:gd name="T8" fmla="*/ 25 w 35"/>
                <a:gd name="T9" fmla="*/ 6 h 17"/>
              </a:gdLst>
              <a:cxnLst>
                <a:cxn ang="0">
                  <a:pos x="T0" y="T1"/>
                </a:cxn>
                <a:cxn ang="0">
                  <a:pos x="T2" y="T3"/>
                </a:cxn>
                <a:cxn ang="0">
                  <a:pos x="T4" y="T5"/>
                </a:cxn>
                <a:cxn ang="0">
                  <a:pos x="T6" y="T7"/>
                </a:cxn>
                <a:cxn ang="0">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10" name="任意多边形 1209"/>
            <p:cNvSpPr/>
            <p:nvPr/>
          </p:nvSpPr>
          <p:spPr bwMode="auto">
            <a:xfrm>
              <a:off x="748" y="501"/>
              <a:ext cx="248" cy="60"/>
            </a:xfrm>
            <a:custGeom>
              <a:gdLst>
                <a:gd name="T0" fmla="*/ 40 w 49"/>
                <a:gd name="T1" fmla="*/ 3 h 12"/>
                <a:gd name="T2" fmla="*/ 29 w 49"/>
                <a:gd name="T3" fmla="*/ 1 h 12"/>
                <a:gd name="T4" fmla="*/ 7 w 49"/>
                <a:gd name="T5" fmla="*/ 0 h 12"/>
                <a:gd name="T6" fmla="*/ 2 w 49"/>
                <a:gd name="T7" fmla="*/ 5 h 12"/>
                <a:gd name="T8" fmla="*/ 20 w 49"/>
                <a:gd name="T9" fmla="*/ 8 h 12"/>
                <a:gd name="T10" fmla="*/ 41 w 49"/>
                <a:gd name="T11" fmla="*/ 8 h 12"/>
                <a:gd name="T12" fmla="*/ 40 w 49"/>
                <a:gd name="T13" fmla="*/ 3 h 12"/>
              </a:gdLst>
              <a:cxnLst>
                <a:cxn ang="0">
                  <a:pos x="T0" y="T1"/>
                </a:cxn>
                <a:cxn ang="0">
                  <a:pos x="T2" y="T3"/>
                </a:cxn>
                <a:cxn ang="0">
                  <a:pos x="T4" y="T5"/>
                </a:cxn>
                <a:cxn ang="0">
                  <a:pos x="T6" y="T7"/>
                </a:cxn>
                <a:cxn ang="0">
                  <a:pos x="T8" y="T9"/>
                </a:cxn>
                <a:cxn ang="0">
                  <a:pos x="T10" y="T11"/>
                </a:cxn>
                <a:cxn ang="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11" name="任意多边形 1210"/>
            <p:cNvSpPr/>
            <p:nvPr/>
          </p:nvSpPr>
          <p:spPr bwMode="auto">
            <a:xfrm>
              <a:off x="773" y="556"/>
              <a:ext cx="203" cy="56"/>
            </a:xfrm>
            <a:custGeom>
              <a:gdLst>
                <a:gd name="T0" fmla="*/ 37 w 40"/>
                <a:gd name="T1" fmla="*/ 2 h 11"/>
                <a:gd name="T2" fmla="*/ 26 w 40"/>
                <a:gd name="T3" fmla="*/ 4 h 11"/>
                <a:gd name="T4" fmla="*/ 13 w 40"/>
                <a:gd name="T5" fmla="*/ 3 h 11"/>
                <a:gd name="T6" fmla="*/ 1 w 40"/>
                <a:gd name="T7" fmla="*/ 2 h 11"/>
                <a:gd name="T8" fmla="*/ 35 w 40"/>
                <a:gd name="T9" fmla="*/ 8 h 11"/>
                <a:gd name="T10" fmla="*/ 37 w 40"/>
                <a:gd name="T11" fmla="*/ 2 h 11"/>
              </a:gdLst>
              <a:cxnLst>
                <a:cxn ang="0">
                  <a:pos x="T0" y="T1"/>
                </a:cxn>
                <a:cxn ang="0">
                  <a:pos x="T2" y="T3"/>
                </a:cxn>
                <a:cxn ang="0">
                  <a:pos x="T4" y="T5"/>
                </a:cxn>
                <a:cxn ang="0">
                  <a:pos x="T6" y="T7"/>
                </a:cxn>
                <a:cxn ang="0">
                  <a:pos x="T8" y="T9"/>
                </a:cxn>
                <a:cxn ang="0">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12" name="任意多边形 1211"/>
            <p:cNvSpPr/>
            <p:nvPr/>
          </p:nvSpPr>
          <p:spPr bwMode="auto">
            <a:xfrm>
              <a:off x="763" y="602"/>
              <a:ext cx="207" cy="172"/>
            </a:xfrm>
            <a:custGeom>
              <a:gdLst>
                <a:gd name="T0" fmla="*/ 28 w 41"/>
                <a:gd name="T1" fmla="*/ 9 h 34"/>
                <a:gd name="T2" fmla="*/ 13 w 41"/>
                <a:gd name="T3" fmla="*/ 6 h 34"/>
                <a:gd name="T4" fmla="*/ 4 w 41"/>
                <a:gd name="T5" fmla="*/ 15 h 34"/>
                <a:gd name="T6" fmla="*/ 1 w 41"/>
                <a:gd name="T7" fmla="*/ 19 h 34"/>
                <a:gd name="T8" fmla="*/ 9 w 41"/>
                <a:gd name="T9" fmla="*/ 19 h 34"/>
                <a:gd name="T10" fmla="*/ 17 w 41"/>
                <a:gd name="T11" fmla="*/ 27 h 34"/>
                <a:gd name="T12" fmla="*/ 21 w 41"/>
                <a:gd name="T13" fmla="*/ 30 h 34"/>
                <a:gd name="T14" fmla="*/ 29 w 41"/>
                <a:gd name="T15" fmla="*/ 19 h 34"/>
                <a:gd name="T16" fmla="*/ 39 w 41"/>
                <a:gd name="T17" fmla="*/ 19 h 34"/>
                <a:gd name="T18" fmla="*/ 28 w 41"/>
                <a:gd name="T19" fmla="*/ 9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13" name="任意多边形 1212"/>
            <p:cNvSpPr/>
            <p:nvPr/>
          </p:nvSpPr>
          <p:spPr bwMode="auto">
            <a:xfrm>
              <a:off x="900" y="521"/>
              <a:ext cx="126" cy="318"/>
            </a:xfrm>
            <a:custGeom>
              <a:gdLst>
                <a:gd name="T0" fmla="*/ 22 w 25"/>
                <a:gd name="T1" fmla="*/ 2 h 63"/>
                <a:gd name="T2" fmla="*/ 18 w 25"/>
                <a:gd name="T3" fmla="*/ 17 h 63"/>
                <a:gd name="T4" fmla="*/ 7 w 25"/>
                <a:gd name="T5" fmla="*/ 20 h 63"/>
                <a:gd name="T6" fmla="*/ 7 w 25"/>
                <a:gd name="T7" fmla="*/ 23 h 63"/>
                <a:gd name="T8" fmla="*/ 17 w 25"/>
                <a:gd name="T9" fmla="*/ 34 h 63"/>
                <a:gd name="T10" fmla="*/ 12 w 25"/>
                <a:gd name="T11" fmla="*/ 45 h 63"/>
                <a:gd name="T12" fmla="*/ 0 w 25"/>
                <a:gd name="T13" fmla="*/ 55 h 63"/>
                <a:gd name="T14" fmla="*/ 5 w 25"/>
                <a:gd name="T15" fmla="*/ 58 h 63"/>
                <a:gd name="T16" fmla="*/ 16 w 25"/>
                <a:gd name="T17" fmla="*/ 62 h 63"/>
                <a:gd name="T18" fmla="*/ 23 w 25"/>
                <a:gd name="T19" fmla="*/ 57 h 63"/>
                <a:gd name="T20" fmla="*/ 25 w 25"/>
                <a:gd name="T21" fmla="*/ 14 h 63"/>
                <a:gd name="T22" fmla="*/ 25 w 25"/>
                <a:gd name="T23" fmla="*/ 2 h 63"/>
                <a:gd name="T24" fmla="*/ 22 w 25"/>
                <a:gd name="T25" fmla="*/ 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grpSp>
      <p:grpSp>
        <p:nvGrpSpPr>
          <p:cNvPr id="1214" name="组合 1213"/>
          <p:cNvGrpSpPr/>
          <p:nvPr/>
        </p:nvGrpSpPr>
        <p:grpSpPr>
          <a:xfrm>
            <a:off x="381000" y="3962400"/>
            <a:ext cx="533400" cy="492125"/>
            <a:chExt cx="1062" cy="981"/>
          </a:xfrm>
        </p:grpSpPr>
        <p:sp>
          <p:nvSpPr>
            <p:cNvPr id="1215" name="任意多边形 1214"/>
            <p:cNvSpPr/>
            <p:nvPr/>
          </p:nvSpPr>
          <p:spPr bwMode="auto">
            <a:xfrm>
              <a:off x="25" y="0"/>
              <a:ext cx="207" cy="81"/>
            </a:xfrm>
            <a:custGeom>
              <a:gdLst>
                <a:gd name="T0" fmla="*/ 30 w 41"/>
                <a:gd name="T1" fmla="*/ 12 h 16"/>
                <a:gd name="T2" fmla="*/ 37 w 41"/>
                <a:gd name="T3" fmla="*/ 10 h 16"/>
                <a:gd name="T4" fmla="*/ 38 w 41"/>
                <a:gd name="T5" fmla="*/ 9 h 16"/>
                <a:gd name="T6" fmla="*/ 31 w 41"/>
                <a:gd name="T7" fmla="*/ 1 h 16"/>
                <a:gd name="T8" fmla="*/ 8 w 41"/>
                <a:gd name="T9" fmla="*/ 11 h 16"/>
                <a:gd name="T10" fmla="*/ 30 w 41"/>
                <a:gd name="T11" fmla="*/ 12 h 16"/>
              </a:gdLst>
              <a:cxnLst>
                <a:cxn ang="0">
                  <a:pos x="T0" y="T1"/>
                </a:cxn>
                <a:cxn ang="0">
                  <a:pos x="T2" y="T3"/>
                </a:cxn>
                <a:cxn ang="0">
                  <a:pos x="T4" y="T5"/>
                </a:cxn>
                <a:cxn ang="0">
                  <a:pos x="T6" y="T7"/>
                </a:cxn>
                <a:cxn ang="0">
                  <a:pos x="T8" y="T9"/>
                </a:cxn>
                <a:cxn ang="0">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16" name="任意多边形 1215"/>
            <p:cNvSpPr>
              <a:spLocks noEditPoints="1"/>
            </p:cNvSpPr>
            <p:nvPr/>
          </p:nvSpPr>
          <p:spPr bwMode="auto">
            <a:xfrm>
              <a:off x="0" y="5"/>
              <a:ext cx="1062" cy="976"/>
            </a:xfrm>
            <a:custGeom>
              <a:gdLst>
                <a:gd name="T0" fmla="*/ 163 w 210"/>
                <a:gd name="T1" fmla="*/ 155 h 193"/>
                <a:gd name="T2" fmla="*/ 152 w 210"/>
                <a:gd name="T3" fmla="*/ 125 h 193"/>
                <a:gd name="T4" fmla="*/ 142 w 210"/>
                <a:gd name="T5" fmla="*/ 99 h 193"/>
                <a:gd name="T6" fmla="*/ 165 w 210"/>
                <a:gd name="T7" fmla="*/ 93 h 193"/>
                <a:gd name="T8" fmla="*/ 146 w 210"/>
                <a:gd name="T9" fmla="*/ 82 h 193"/>
                <a:gd name="T10" fmla="*/ 157 w 210"/>
                <a:gd name="T11" fmla="*/ 83 h 193"/>
                <a:gd name="T12" fmla="*/ 157 w 210"/>
                <a:gd name="T13" fmla="*/ 77 h 193"/>
                <a:gd name="T14" fmla="*/ 135 w 210"/>
                <a:gd name="T15" fmla="*/ 78 h 193"/>
                <a:gd name="T16" fmla="*/ 128 w 210"/>
                <a:gd name="T17" fmla="*/ 125 h 193"/>
                <a:gd name="T18" fmla="*/ 124 w 210"/>
                <a:gd name="T19" fmla="*/ 84 h 193"/>
                <a:gd name="T20" fmla="*/ 118 w 210"/>
                <a:gd name="T21" fmla="*/ 67 h 193"/>
                <a:gd name="T22" fmla="*/ 124 w 210"/>
                <a:gd name="T23" fmla="*/ 51 h 193"/>
                <a:gd name="T24" fmla="*/ 121 w 210"/>
                <a:gd name="T25" fmla="*/ 37 h 193"/>
                <a:gd name="T26" fmla="*/ 119 w 210"/>
                <a:gd name="T27" fmla="*/ 24 h 193"/>
                <a:gd name="T28" fmla="*/ 132 w 210"/>
                <a:gd name="T29" fmla="*/ 39 h 193"/>
                <a:gd name="T30" fmla="*/ 149 w 210"/>
                <a:gd name="T31" fmla="*/ 18 h 193"/>
                <a:gd name="T32" fmla="*/ 147 w 210"/>
                <a:gd name="T33" fmla="*/ 36 h 193"/>
                <a:gd name="T34" fmla="*/ 143 w 210"/>
                <a:gd name="T35" fmla="*/ 48 h 193"/>
                <a:gd name="T36" fmla="*/ 144 w 210"/>
                <a:gd name="T37" fmla="*/ 67 h 193"/>
                <a:gd name="T38" fmla="*/ 199 w 210"/>
                <a:gd name="T39" fmla="*/ 29 h 193"/>
                <a:gd name="T40" fmla="*/ 90 w 210"/>
                <a:gd name="T41" fmla="*/ 1 h 193"/>
                <a:gd name="T42" fmla="*/ 56 w 210"/>
                <a:gd name="T43" fmla="*/ 8 h 193"/>
                <a:gd name="T44" fmla="*/ 85 w 210"/>
                <a:gd name="T45" fmla="*/ 12 h 193"/>
                <a:gd name="T46" fmla="*/ 60 w 210"/>
                <a:gd name="T47" fmla="*/ 22 h 193"/>
                <a:gd name="T48" fmla="*/ 58 w 210"/>
                <a:gd name="T49" fmla="*/ 29 h 193"/>
                <a:gd name="T50" fmla="*/ 38 w 210"/>
                <a:gd name="T51" fmla="*/ 17 h 193"/>
                <a:gd name="T52" fmla="*/ 13 w 210"/>
                <a:gd name="T53" fmla="*/ 115 h 193"/>
                <a:gd name="T54" fmla="*/ 61 w 210"/>
                <a:gd name="T55" fmla="*/ 146 h 193"/>
                <a:gd name="T56" fmla="*/ 45 w 210"/>
                <a:gd name="T57" fmla="*/ 133 h 193"/>
                <a:gd name="T58" fmla="*/ 35 w 210"/>
                <a:gd name="T59" fmla="*/ 145 h 193"/>
                <a:gd name="T60" fmla="*/ 32 w 210"/>
                <a:gd name="T61" fmla="*/ 128 h 193"/>
                <a:gd name="T62" fmla="*/ 46 w 210"/>
                <a:gd name="T63" fmla="*/ 86 h 193"/>
                <a:gd name="T64" fmla="*/ 67 w 210"/>
                <a:gd name="T65" fmla="*/ 83 h 193"/>
                <a:gd name="T66" fmla="*/ 71 w 210"/>
                <a:gd name="T67" fmla="*/ 95 h 193"/>
                <a:gd name="T68" fmla="*/ 61 w 210"/>
                <a:gd name="T69" fmla="*/ 121 h 193"/>
                <a:gd name="T70" fmla="*/ 91 w 210"/>
                <a:gd name="T71" fmla="*/ 180 h 193"/>
                <a:gd name="T72" fmla="*/ 186 w 210"/>
                <a:gd name="T73" fmla="*/ 166 h 193"/>
                <a:gd name="T74" fmla="*/ 182 w 210"/>
                <a:gd name="T75" fmla="*/ 66 h 193"/>
                <a:gd name="T76" fmla="*/ 165 w 210"/>
                <a:gd name="T77" fmla="*/ 60 h 193"/>
                <a:gd name="T78" fmla="*/ 113 w 210"/>
                <a:gd name="T79" fmla="*/ 61 h 193"/>
                <a:gd name="T80" fmla="*/ 108 w 210"/>
                <a:gd name="T81" fmla="*/ 87 h 193"/>
                <a:gd name="T82" fmla="*/ 114 w 210"/>
                <a:gd name="T83" fmla="*/ 50 h 193"/>
                <a:gd name="T84" fmla="*/ 89 w 210"/>
                <a:gd name="T85" fmla="*/ 26 h 193"/>
                <a:gd name="T86" fmla="*/ 105 w 210"/>
                <a:gd name="T87" fmla="*/ 35 h 193"/>
                <a:gd name="T88" fmla="*/ 61 w 210"/>
                <a:gd name="T89" fmla="*/ 72 h 193"/>
                <a:gd name="T90" fmla="*/ 24 w 210"/>
                <a:gd name="T91" fmla="*/ 37 h 193"/>
                <a:gd name="T92" fmla="*/ 68 w 210"/>
                <a:gd name="T93" fmla="*/ 40 h 193"/>
                <a:gd name="T94" fmla="*/ 79 w 210"/>
                <a:gd name="T95" fmla="*/ 40 h 193"/>
                <a:gd name="T96" fmla="*/ 108 w 210"/>
                <a:gd name="T97" fmla="*/ 45 h 193"/>
                <a:gd name="T98" fmla="*/ 99 w 210"/>
                <a:gd name="T99" fmla="*/ 93 h 193"/>
                <a:gd name="T100" fmla="*/ 93 w 210"/>
                <a:gd name="T101" fmla="*/ 51 h 193"/>
                <a:gd name="T102" fmla="*/ 61 w 210"/>
                <a:gd name="T103" fmla="*/ 72 h 193"/>
                <a:gd name="T104" fmla="*/ 80 w 210"/>
                <a:gd name="T105" fmla="*/ 82 h 193"/>
                <a:gd name="T106" fmla="*/ 88 w 210"/>
                <a:gd name="T107" fmla="*/ 58 h 193"/>
                <a:gd name="T108" fmla="*/ 102 w 210"/>
                <a:gd name="T109" fmla="*/ 145 h 193"/>
                <a:gd name="T110" fmla="*/ 82 w 210"/>
                <a:gd name="T111" fmla="*/ 96 h 193"/>
                <a:gd name="T112" fmla="*/ 117 w 210"/>
                <a:gd name="T113" fmla="*/ 106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17" name="任意多边形 1216"/>
            <p:cNvSpPr/>
            <p:nvPr/>
          </p:nvSpPr>
          <p:spPr bwMode="auto">
            <a:xfrm>
              <a:off x="252" y="470"/>
              <a:ext cx="86" cy="102"/>
            </a:xfrm>
            <a:custGeom>
              <a:gdLst>
                <a:gd name="T0" fmla="*/ 14 w 17"/>
                <a:gd name="T1" fmla="*/ 5 h 20"/>
                <a:gd name="T2" fmla="*/ 9 w 17"/>
                <a:gd name="T3" fmla="*/ 20 h 20"/>
                <a:gd name="T4" fmla="*/ 14 w 17"/>
                <a:gd name="T5" fmla="*/ 5 h 20"/>
              </a:gdLst>
              <a:cxnLst>
                <a:cxn ang="0">
                  <a:pos x="T0" y="T1"/>
                </a:cxn>
                <a:cxn ang="0">
                  <a:pos x="T2" y="T3"/>
                </a:cxn>
                <a:cxn ang="0">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18" name="任意多边形 1217"/>
            <p:cNvSpPr/>
            <p:nvPr/>
          </p:nvSpPr>
          <p:spPr bwMode="auto">
            <a:xfrm>
              <a:off x="171" y="511"/>
              <a:ext cx="76" cy="136"/>
            </a:xfrm>
            <a:custGeom>
              <a:gdLst>
                <a:gd name="T0" fmla="*/ 7 w 15"/>
                <a:gd name="T1" fmla="*/ 10 h 27"/>
                <a:gd name="T2" fmla="*/ 4 w 15"/>
                <a:gd name="T3" fmla="*/ 25 h 27"/>
                <a:gd name="T4" fmla="*/ 15 w 15"/>
                <a:gd name="T5" fmla="*/ 16 h 27"/>
                <a:gd name="T6" fmla="*/ 13 w 15"/>
                <a:gd name="T7" fmla="*/ 8 h 27"/>
                <a:gd name="T8" fmla="*/ 7 w 15"/>
                <a:gd name="T9" fmla="*/ 10 h 27"/>
              </a:gdLst>
              <a:cxnLst>
                <a:cxn ang="0">
                  <a:pos x="T0" y="T1"/>
                </a:cxn>
                <a:cxn ang="0">
                  <a:pos x="T2" y="T3"/>
                </a:cxn>
                <a:cxn ang="0">
                  <a:pos x="T4" y="T5"/>
                </a:cxn>
                <a:cxn ang="0">
                  <a:pos x="T6" y="T7"/>
                </a:cxn>
                <a:cxn ang="0">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19" name="任意多边形 1218"/>
            <p:cNvSpPr/>
            <p:nvPr/>
          </p:nvSpPr>
          <p:spPr bwMode="auto">
            <a:xfrm>
              <a:off x="126" y="238"/>
              <a:ext cx="243" cy="116"/>
            </a:xfrm>
            <a:custGeom>
              <a:gdLst>
                <a:gd name="T0" fmla="*/ 40 w 48"/>
                <a:gd name="T1" fmla="*/ 2 h 23"/>
                <a:gd name="T2" fmla="*/ 9 w 48"/>
                <a:gd name="T3" fmla="*/ 1 h 23"/>
                <a:gd name="T4" fmla="*/ 1 w 48"/>
                <a:gd name="T5" fmla="*/ 9 h 23"/>
                <a:gd name="T6" fmla="*/ 22 w 48"/>
                <a:gd name="T7" fmla="*/ 21 h 23"/>
                <a:gd name="T8" fmla="*/ 34 w 48"/>
                <a:gd name="T9" fmla="*/ 20 h 23"/>
                <a:gd name="T10" fmla="*/ 40 w 48"/>
                <a:gd name="T11" fmla="*/ 19 h 23"/>
                <a:gd name="T12" fmla="*/ 40 w 48"/>
                <a:gd name="T13" fmla="*/ 2 h 23"/>
              </a:gdLst>
              <a:cxnLst>
                <a:cxn ang="0">
                  <a:pos x="T0" y="T1"/>
                </a:cxn>
                <a:cxn ang="0">
                  <a:pos x="T2" y="T3"/>
                </a:cxn>
                <a:cxn ang="0">
                  <a:pos x="T4" y="T5"/>
                </a:cxn>
                <a:cxn ang="0">
                  <a:pos x="T6" y="T7"/>
                </a:cxn>
                <a:cxn ang="0">
                  <a:pos x="T8" y="T9"/>
                </a:cxn>
                <a:cxn ang="0">
                  <a:pos x="T10" y="T11"/>
                </a:cxn>
                <a:cxn ang="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20" name="任意多边形 1219"/>
            <p:cNvSpPr/>
            <p:nvPr/>
          </p:nvSpPr>
          <p:spPr bwMode="auto">
            <a:xfrm>
              <a:off x="404" y="561"/>
              <a:ext cx="177" cy="187"/>
            </a:xfrm>
            <a:custGeom>
              <a:gdLst>
                <a:gd name="T0" fmla="*/ 24 w 35"/>
                <a:gd name="T1" fmla="*/ 2 h 37"/>
                <a:gd name="T2" fmla="*/ 11 w 35"/>
                <a:gd name="T3" fmla="*/ 2 h 37"/>
                <a:gd name="T4" fmla="*/ 4 w 35"/>
                <a:gd name="T5" fmla="*/ 20 h 37"/>
                <a:gd name="T6" fmla="*/ 28 w 35"/>
                <a:gd name="T7" fmla="*/ 22 h 37"/>
                <a:gd name="T8" fmla="*/ 24 w 35"/>
                <a:gd name="T9" fmla="*/ 2 h 37"/>
              </a:gdLst>
              <a:cxnLst>
                <a:cxn ang="0">
                  <a:pos x="T0" y="T1"/>
                </a:cxn>
                <a:cxn ang="0">
                  <a:pos x="T2" y="T3"/>
                </a:cxn>
                <a:cxn ang="0">
                  <a:pos x="T4" y="T5"/>
                </a:cxn>
                <a:cxn ang="0">
                  <a:pos x="T6" y="T7"/>
                </a:cxn>
                <a:cxn ang="0">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21" name="任意多边形 1220"/>
            <p:cNvSpPr/>
            <p:nvPr/>
          </p:nvSpPr>
          <p:spPr bwMode="auto">
            <a:xfrm>
              <a:off x="809" y="374"/>
              <a:ext cx="177" cy="36"/>
            </a:xfrm>
            <a:custGeom>
              <a:gdLst>
                <a:gd name="T0" fmla="*/ 5 w 35"/>
                <a:gd name="T1" fmla="*/ 0 h 7"/>
                <a:gd name="T2" fmla="*/ 14 w 35"/>
                <a:gd name="T3" fmla="*/ 5 h 7"/>
                <a:gd name="T4" fmla="*/ 5 w 35"/>
                <a:gd name="T5" fmla="*/ 0 h 7"/>
              </a:gdLst>
              <a:cxnLst>
                <a:cxn ang="0">
                  <a:pos x="T0" y="T1"/>
                </a:cxn>
                <a:cxn ang="0">
                  <a:pos x="T2" y="T3"/>
                </a:cxn>
                <a:cxn ang="0">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22" name="任意多边形 1221"/>
            <p:cNvSpPr/>
            <p:nvPr/>
          </p:nvSpPr>
          <p:spPr bwMode="auto">
            <a:xfrm>
              <a:off x="869" y="369"/>
              <a:ext cx="137" cy="81"/>
            </a:xfrm>
            <a:custGeom>
              <a:gdLst>
                <a:gd name="T0" fmla="*/ 7 w 27"/>
                <a:gd name="T1" fmla="*/ 13 h 16"/>
                <a:gd name="T2" fmla="*/ 25 w 27"/>
                <a:gd name="T3" fmla="*/ 6 h 16"/>
                <a:gd name="T4" fmla="*/ 17 w 27"/>
                <a:gd name="T5" fmla="*/ 1 h 16"/>
                <a:gd name="T6" fmla="*/ 7 w 27"/>
                <a:gd name="T7" fmla="*/ 11 h 16"/>
                <a:gd name="T8" fmla="*/ 7 w 27"/>
                <a:gd name="T9" fmla="*/ 13 h 16"/>
              </a:gdLst>
              <a:cxnLst>
                <a:cxn ang="0">
                  <a:pos x="T0" y="T1"/>
                </a:cxn>
                <a:cxn ang="0">
                  <a:pos x="T2" y="T3"/>
                </a:cxn>
                <a:cxn ang="0">
                  <a:pos x="T4" y="T5"/>
                </a:cxn>
                <a:cxn ang="0">
                  <a:pos x="T6" y="T7"/>
                </a:cxn>
                <a:cxn ang="0">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23" name="任意多边形 1222"/>
            <p:cNvSpPr/>
            <p:nvPr/>
          </p:nvSpPr>
          <p:spPr bwMode="auto">
            <a:xfrm>
              <a:off x="864" y="420"/>
              <a:ext cx="177" cy="86"/>
            </a:xfrm>
            <a:custGeom>
              <a:gdLst>
                <a:gd name="T0" fmla="*/ 25 w 35"/>
                <a:gd name="T1" fmla="*/ 6 h 17"/>
                <a:gd name="T2" fmla="*/ 8 w 35"/>
                <a:gd name="T3" fmla="*/ 10 h 17"/>
                <a:gd name="T4" fmla="*/ 6 w 35"/>
                <a:gd name="T5" fmla="*/ 13 h 17"/>
                <a:gd name="T6" fmla="*/ 27 w 35"/>
                <a:gd name="T7" fmla="*/ 12 h 17"/>
                <a:gd name="T8" fmla="*/ 25 w 35"/>
                <a:gd name="T9" fmla="*/ 6 h 17"/>
              </a:gdLst>
              <a:cxnLst>
                <a:cxn ang="0">
                  <a:pos x="T0" y="T1"/>
                </a:cxn>
                <a:cxn ang="0">
                  <a:pos x="T2" y="T3"/>
                </a:cxn>
                <a:cxn ang="0">
                  <a:pos x="T4" y="T5"/>
                </a:cxn>
                <a:cxn ang="0">
                  <a:pos x="T6" y="T7"/>
                </a:cxn>
                <a:cxn ang="0">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24" name="任意多边形 1223"/>
            <p:cNvSpPr/>
            <p:nvPr/>
          </p:nvSpPr>
          <p:spPr bwMode="auto">
            <a:xfrm>
              <a:off x="748" y="501"/>
              <a:ext cx="248" cy="60"/>
            </a:xfrm>
            <a:custGeom>
              <a:gdLst>
                <a:gd name="T0" fmla="*/ 40 w 49"/>
                <a:gd name="T1" fmla="*/ 3 h 12"/>
                <a:gd name="T2" fmla="*/ 29 w 49"/>
                <a:gd name="T3" fmla="*/ 1 h 12"/>
                <a:gd name="T4" fmla="*/ 7 w 49"/>
                <a:gd name="T5" fmla="*/ 0 h 12"/>
                <a:gd name="T6" fmla="*/ 2 w 49"/>
                <a:gd name="T7" fmla="*/ 5 h 12"/>
                <a:gd name="T8" fmla="*/ 20 w 49"/>
                <a:gd name="T9" fmla="*/ 8 h 12"/>
                <a:gd name="T10" fmla="*/ 41 w 49"/>
                <a:gd name="T11" fmla="*/ 8 h 12"/>
                <a:gd name="T12" fmla="*/ 40 w 49"/>
                <a:gd name="T13" fmla="*/ 3 h 12"/>
              </a:gdLst>
              <a:cxnLst>
                <a:cxn ang="0">
                  <a:pos x="T0" y="T1"/>
                </a:cxn>
                <a:cxn ang="0">
                  <a:pos x="T2" y="T3"/>
                </a:cxn>
                <a:cxn ang="0">
                  <a:pos x="T4" y="T5"/>
                </a:cxn>
                <a:cxn ang="0">
                  <a:pos x="T6" y="T7"/>
                </a:cxn>
                <a:cxn ang="0">
                  <a:pos x="T8" y="T9"/>
                </a:cxn>
                <a:cxn ang="0">
                  <a:pos x="T10" y="T11"/>
                </a:cxn>
                <a:cxn ang="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25" name="任意多边形 1224"/>
            <p:cNvSpPr/>
            <p:nvPr/>
          </p:nvSpPr>
          <p:spPr bwMode="auto">
            <a:xfrm>
              <a:off x="773" y="556"/>
              <a:ext cx="203" cy="56"/>
            </a:xfrm>
            <a:custGeom>
              <a:gdLst>
                <a:gd name="T0" fmla="*/ 37 w 40"/>
                <a:gd name="T1" fmla="*/ 2 h 11"/>
                <a:gd name="T2" fmla="*/ 26 w 40"/>
                <a:gd name="T3" fmla="*/ 4 h 11"/>
                <a:gd name="T4" fmla="*/ 13 w 40"/>
                <a:gd name="T5" fmla="*/ 3 h 11"/>
                <a:gd name="T6" fmla="*/ 1 w 40"/>
                <a:gd name="T7" fmla="*/ 2 h 11"/>
                <a:gd name="T8" fmla="*/ 35 w 40"/>
                <a:gd name="T9" fmla="*/ 8 h 11"/>
                <a:gd name="T10" fmla="*/ 37 w 40"/>
                <a:gd name="T11" fmla="*/ 2 h 11"/>
              </a:gdLst>
              <a:cxnLst>
                <a:cxn ang="0">
                  <a:pos x="T0" y="T1"/>
                </a:cxn>
                <a:cxn ang="0">
                  <a:pos x="T2" y="T3"/>
                </a:cxn>
                <a:cxn ang="0">
                  <a:pos x="T4" y="T5"/>
                </a:cxn>
                <a:cxn ang="0">
                  <a:pos x="T6" y="T7"/>
                </a:cxn>
                <a:cxn ang="0">
                  <a:pos x="T8" y="T9"/>
                </a:cxn>
                <a:cxn ang="0">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26" name="任意多边形 1225"/>
            <p:cNvSpPr/>
            <p:nvPr/>
          </p:nvSpPr>
          <p:spPr bwMode="auto">
            <a:xfrm>
              <a:off x="763" y="602"/>
              <a:ext cx="207" cy="172"/>
            </a:xfrm>
            <a:custGeom>
              <a:gdLst>
                <a:gd name="T0" fmla="*/ 28 w 41"/>
                <a:gd name="T1" fmla="*/ 9 h 34"/>
                <a:gd name="T2" fmla="*/ 13 w 41"/>
                <a:gd name="T3" fmla="*/ 6 h 34"/>
                <a:gd name="T4" fmla="*/ 4 w 41"/>
                <a:gd name="T5" fmla="*/ 15 h 34"/>
                <a:gd name="T6" fmla="*/ 1 w 41"/>
                <a:gd name="T7" fmla="*/ 19 h 34"/>
                <a:gd name="T8" fmla="*/ 9 w 41"/>
                <a:gd name="T9" fmla="*/ 19 h 34"/>
                <a:gd name="T10" fmla="*/ 17 w 41"/>
                <a:gd name="T11" fmla="*/ 27 h 34"/>
                <a:gd name="T12" fmla="*/ 21 w 41"/>
                <a:gd name="T13" fmla="*/ 30 h 34"/>
                <a:gd name="T14" fmla="*/ 29 w 41"/>
                <a:gd name="T15" fmla="*/ 19 h 34"/>
                <a:gd name="T16" fmla="*/ 39 w 41"/>
                <a:gd name="T17" fmla="*/ 19 h 34"/>
                <a:gd name="T18" fmla="*/ 28 w 41"/>
                <a:gd name="T19" fmla="*/ 9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27" name="任意多边形 1226"/>
            <p:cNvSpPr/>
            <p:nvPr/>
          </p:nvSpPr>
          <p:spPr bwMode="auto">
            <a:xfrm>
              <a:off x="900" y="521"/>
              <a:ext cx="126" cy="318"/>
            </a:xfrm>
            <a:custGeom>
              <a:gdLst>
                <a:gd name="T0" fmla="*/ 22 w 25"/>
                <a:gd name="T1" fmla="*/ 2 h 63"/>
                <a:gd name="T2" fmla="*/ 18 w 25"/>
                <a:gd name="T3" fmla="*/ 17 h 63"/>
                <a:gd name="T4" fmla="*/ 7 w 25"/>
                <a:gd name="T5" fmla="*/ 20 h 63"/>
                <a:gd name="T6" fmla="*/ 7 w 25"/>
                <a:gd name="T7" fmla="*/ 23 h 63"/>
                <a:gd name="T8" fmla="*/ 17 w 25"/>
                <a:gd name="T9" fmla="*/ 34 h 63"/>
                <a:gd name="T10" fmla="*/ 12 w 25"/>
                <a:gd name="T11" fmla="*/ 45 h 63"/>
                <a:gd name="T12" fmla="*/ 0 w 25"/>
                <a:gd name="T13" fmla="*/ 55 h 63"/>
                <a:gd name="T14" fmla="*/ 5 w 25"/>
                <a:gd name="T15" fmla="*/ 58 h 63"/>
                <a:gd name="T16" fmla="*/ 16 w 25"/>
                <a:gd name="T17" fmla="*/ 62 h 63"/>
                <a:gd name="T18" fmla="*/ 23 w 25"/>
                <a:gd name="T19" fmla="*/ 57 h 63"/>
                <a:gd name="T20" fmla="*/ 25 w 25"/>
                <a:gd name="T21" fmla="*/ 14 h 63"/>
                <a:gd name="T22" fmla="*/ 25 w 25"/>
                <a:gd name="T23" fmla="*/ 2 h 63"/>
                <a:gd name="T24" fmla="*/ 22 w 25"/>
                <a:gd name="T25" fmla="*/ 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grpSp>
      <p:grpSp>
        <p:nvGrpSpPr>
          <p:cNvPr id="1228" name="组合 1227"/>
          <p:cNvGrpSpPr/>
          <p:nvPr/>
        </p:nvGrpSpPr>
        <p:grpSpPr>
          <a:xfrm>
            <a:off x="381000" y="5070475"/>
            <a:ext cx="533400" cy="492125"/>
            <a:chExt cx="1062" cy="981"/>
          </a:xfrm>
        </p:grpSpPr>
        <p:sp>
          <p:nvSpPr>
            <p:cNvPr id="1229" name="任意多边形 1228"/>
            <p:cNvSpPr/>
            <p:nvPr/>
          </p:nvSpPr>
          <p:spPr bwMode="auto">
            <a:xfrm>
              <a:off x="25" y="0"/>
              <a:ext cx="207" cy="81"/>
            </a:xfrm>
            <a:custGeom>
              <a:gdLst>
                <a:gd name="T0" fmla="*/ 30 w 41"/>
                <a:gd name="T1" fmla="*/ 12 h 16"/>
                <a:gd name="T2" fmla="*/ 37 w 41"/>
                <a:gd name="T3" fmla="*/ 10 h 16"/>
                <a:gd name="T4" fmla="*/ 38 w 41"/>
                <a:gd name="T5" fmla="*/ 9 h 16"/>
                <a:gd name="T6" fmla="*/ 31 w 41"/>
                <a:gd name="T7" fmla="*/ 1 h 16"/>
                <a:gd name="T8" fmla="*/ 8 w 41"/>
                <a:gd name="T9" fmla="*/ 11 h 16"/>
                <a:gd name="T10" fmla="*/ 30 w 41"/>
                <a:gd name="T11" fmla="*/ 12 h 16"/>
              </a:gdLst>
              <a:cxnLst>
                <a:cxn ang="0">
                  <a:pos x="T0" y="T1"/>
                </a:cxn>
                <a:cxn ang="0">
                  <a:pos x="T2" y="T3"/>
                </a:cxn>
                <a:cxn ang="0">
                  <a:pos x="T4" y="T5"/>
                </a:cxn>
                <a:cxn ang="0">
                  <a:pos x="T6" y="T7"/>
                </a:cxn>
                <a:cxn ang="0">
                  <a:pos x="T8" y="T9"/>
                </a:cxn>
                <a:cxn ang="0">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0" name="任意多边形 1229"/>
            <p:cNvSpPr>
              <a:spLocks noEditPoints="1"/>
            </p:cNvSpPr>
            <p:nvPr/>
          </p:nvSpPr>
          <p:spPr bwMode="auto">
            <a:xfrm>
              <a:off x="0" y="5"/>
              <a:ext cx="1062" cy="976"/>
            </a:xfrm>
            <a:custGeom>
              <a:gdLst>
                <a:gd name="T0" fmla="*/ 163 w 210"/>
                <a:gd name="T1" fmla="*/ 155 h 193"/>
                <a:gd name="T2" fmla="*/ 152 w 210"/>
                <a:gd name="T3" fmla="*/ 125 h 193"/>
                <a:gd name="T4" fmla="*/ 142 w 210"/>
                <a:gd name="T5" fmla="*/ 99 h 193"/>
                <a:gd name="T6" fmla="*/ 165 w 210"/>
                <a:gd name="T7" fmla="*/ 93 h 193"/>
                <a:gd name="T8" fmla="*/ 146 w 210"/>
                <a:gd name="T9" fmla="*/ 82 h 193"/>
                <a:gd name="T10" fmla="*/ 157 w 210"/>
                <a:gd name="T11" fmla="*/ 83 h 193"/>
                <a:gd name="T12" fmla="*/ 157 w 210"/>
                <a:gd name="T13" fmla="*/ 77 h 193"/>
                <a:gd name="T14" fmla="*/ 135 w 210"/>
                <a:gd name="T15" fmla="*/ 78 h 193"/>
                <a:gd name="T16" fmla="*/ 128 w 210"/>
                <a:gd name="T17" fmla="*/ 125 h 193"/>
                <a:gd name="T18" fmla="*/ 124 w 210"/>
                <a:gd name="T19" fmla="*/ 84 h 193"/>
                <a:gd name="T20" fmla="*/ 118 w 210"/>
                <a:gd name="T21" fmla="*/ 67 h 193"/>
                <a:gd name="T22" fmla="*/ 124 w 210"/>
                <a:gd name="T23" fmla="*/ 51 h 193"/>
                <a:gd name="T24" fmla="*/ 121 w 210"/>
                <a:gd name="T25" fmla="*/ 37 h 193"/>
                <a:gd name="T26" fmla="*/ 119 w 210"/>
                <a:gd name="T27" fmla="*/ 24 h 193"/>
                <a:gd name="T28" fmla="*/ 132 w 210"/>
                <a:gd name="T29" fmla="*/ 39 h 193"/>
                <a:gd name="T30" fmla="*/ 149 w 210"/>
                <a:gd name="T31" fmla="*/ 18 h 193"/>
                <a:gd name="T32" fmla="*/ 147 w 210"/>
                <a:gd name="T33" fmla="*/ 36 h 193"/>
                <a:gd name="T34" fmla="*/ 143 w 210"/>
                <a:gd name="T35" fmla="*/ 48 h 193"/>
                <a:gd name="T36" fmla="*/ 144 w 210"/>
                <a:gd name="T37" fmla="*/ 67 h 193"/>
                <a:gd name="T38" fmla="*/ 199 w 210"/>
                <a:gd name="T39" fmla="*/ 29 h 193"/>
                <a:gd name="T40" fmla="*/ 90 w 210"/>
                <a:gd name="T41" fmla="*/ 1 h 193"/>
                <a:gd name="T42" fmla="*/ 56 w 210"/>
                <a:gd name="T43" fmla="*/ 8 h 193"/>
                <a:gd name="T44" fmla="*/ 85 w 210"/>
                <a:gd name="T45" fmla="*/ 12 h 193"/>
                <a:gd name="T46" fmla="*/ 60 w 210"/>
                <a:gd name="T47" fmla="*/ 22 h 193"/>
                <a:gd name="T48" fmla="*/ 58 w 210"/>
                <a:gd name="T49" fmla="*/ 29 h 193"/>
                <a:gd name="T50" fmla="*/ 38 w 210"/>
                <a:gd name="T51" fmla="*/ 17 h 193"/>
                <a:gd name="T52" fmla="*/ 13 w 210"/>
                <a:gd name="T53" fmla="*/ 115 h 193"/>
                <a:gd name="T54" fmla="*/ 61 w 210"/>
                <a:gd name="T55" fmla="*/ 146 h 193"/>
                <a:gd name="T56" fmla="*/ 45 w 210"/>
                <a:gd name="T57" fmla="*/ 133 h 193"/>
                <a:gd name="T58" fmla="*/ 35 w 210"/>
                <a:gd name="T59" fmla="*/ 145 h 193"/>
                <a:gd name="T60" fmla="*/ 32 w 210"/>
                <a:gd name="T61" fmla="*/ 128 h 193"/>
                <a:gd name="T62" fmla="*/ 46 w 210"/>
                <a:gd name="T63" fmla="*/ 86 h 193"/>
                <a:gd name="T64" fmla="*/ 67 w 210"/>
                <a:gd name="T65" fmla="*/ 83 h 193"/>
                <a:gd name="T66" fmla="*/ 71 w 210"/>
                <a:gd name="T67" fmla="*/ 95 h 193"/>
                <a:gd name="T68" fmla="*/ 61 w 210"/>
                <a:gd name="T69" fmla="*/ 121 h 193"/>
                <a:gd name="T70" fmla="*/ 91 w 210"/>
                <a:gd name="T71" fmla="*/ 180 h 193"/>
                <a:gd name="T72" fmla="*/ 186 w 210"/>
                <a:gd name="T73" fmla="*/ 166 h 193"/>
                <a:gd name="T74" fmla="*/ 182 w 210"/>
                <a:gd name="T75" fmla="*/ 66 h 193"/>
                <a:gd name="T76" fmla="*/ 165 w 210"/>
                <a:gd name="T77" fmla="*/ 60 h 193"/>
                <a:gd name="T78" fmla="*/ 113 w 210"/>
                <a:gd name="T79" fmla="*/ 61 h 193"/>
                <a:gd name="T80" fmla="*/ 108 w 210"/>
                <a:gd name="T81" fmla="*/ 87 h 193"/>
                <a:gd name="T82" fmla="*/ 114 w 210"/>
                <a:gd name="T83" fmla="*/ 50 h 193"/>
                <a:gd name="T84" fmla="*/ 89 w 210"/>
                <a:gd name="T85" fmla="*/ 26 h 193"/>
                <a:gd name="T86" fmla="*/ 105 w 210"/>
                <a:gd name="T87" fmla="*/ 35 h 193"/>
                <a:gd name="T88" fmla="*/ 61 w 210"/>
                <a:gd name="T89" fmla="*/ 72 h 193"/>
                <a:gd name="T90" fmla="*/ 24 w 210"/>
                <a:gd name="T91" fmla="*/ 37 h 193"/>
                <a:gd name="T92" fmla="*/ 68 w 210"/>
                <a:gd name="T93" fmla="*/ 40 h 193"/>
                <a:gd name="T94" fmla="*/ 79 w 210"/>
                <a:gd name="T95" fmla="*/ 40 h 193"/>
                <a:gd name="T96" fmla="*/ 108 w 210"/>
                <a:gd name="T97" fmla="*/ 45 h 193"/>
                <a:gd name="T98" fmla="*/ 99 w 210"/>
                <a:gd name="T99" fmla="*/ 93 h 193"/>
                <a:gd name="T100" fmla="*/ 93 w 210"/>
                <a:gd name="T101" fmla="*/ 51 h 193"/>
                <a:gd name="T102" fmla="*/ 61 w 210"/>
                <a:gd name="T103" fmla="*/ 72 h 193"/>
                <a:gd name="T104" fmla="*/ 80 w 210"/>
                <a:gd name="T105" fmla="*/ 82 h 193"/>
                <a:gd name="T106" fmla="*/ 88 w 210"/>
                <a:gd name="T107" fmla="*/ 58 h 193"/>
                <a:gd name="T108" fmla="*/ 102 w 210"/>
                <a:gd name="T109" fmla="*/ 145 h 193"/>
                <a:gd name="T110" fmla="*/ 82 w 210"/>
                <a:gd name="T111" fmla="*/ 96 h 193"/>
                <a:gd name="T112" fmla="*/ 117 w 210"/>
                <a:gd name="T113" fmla="*/ 106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1" name="任意多边形 1230"/>
            <p:cNvSpPr/>
            <p:nvPr/>
          </p:nvSpPr>
          <p:spPr bwMode="auto">
            <a:xfrm>
              <a:off x="252" y="470"/>
              <a:ext cx="86" cy="102"/>
            </a:xfrm>
            <a:custGeom>
              <a:gdLst>
                <a:gd name="T0" fmla="*/ 14 w 17"/>
                <a:gd name="T1" fmla="*/ 5 h 20"/>
                <a:gd name="T2" fmla="*/ 9 w 17"/>
                <a:gd name="T3" fmla="*/ 20 h 20"/>
                <a:gd name="T4" fmla="*/ 14 w 17"/>
                <a:gd name="T5" fmla="*/ 5 h 20"/>
              </a:gdLst>
              <a:cxnLst>
                <a:cxn ang="0">
                  <a:pos x="T0" y="T1"/>
                </a:cxn>
                <a:cxn ang="0">
                  <a:pos x="T2" y="T3"/>
                </a:cxn>
                <a:cxn ang="0">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2" name="任意多边形 1231"/>
            <p:cNvSpPr/>
            <p:nvPr/>
          </p:nvSpPr>
          <p:spPr bwMode="auto">
            <a:xfrm>
              <a:off x="171" y="511"/>
              <a:ext cx="76" cy="136"/>
            </a:xfrm>
            <a:custGeom>
              <a:gdLst>
                <a:gd name="T0" fmla="*/ 7 w 15"/>
                <a:gd name="T1" fmla="*/ 10 h 27"/>
                <a:gd name="T2" fmla="*/ 4 w 15"/>
                <a:gd name="T3" fmla="*/ 25 h 27"/>
                <a:gd name="T4" fmla="*/ 15 w 15"/>
                <a:gd name="T5" fmla="*/ 16 h 27"/>
                <a:gd name="T6" fmla="*/ 13 w 15"/>
                <a:gd name="T7" fmla="*/ 8 h 27"/>
                <a:gd name="T8" fmla="*/ 7 w 15"/>
                <a:gd name="T9" fmla="*/ 10 h 27"/>
              </a:gdLst>
              <a:cxnLst>
                <a:cxn ang="0">
                  <a:pos x="T0" y="T1"/>
                </a:cxn>
                <a:cxn ang="0">
                  <a:pos x="T2" y="T3"/>
                </a:cxn>
                <a:cxn ang="0">
                  <a:pos x="T4" y="T5"/>
                </a:cxn>
                <a:cxn ang="0">
                  <a:pos x="T6" y="T7"/>
                </a:cxn>
                <a:cxn ang="0">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3" name="任意多边形 1232"/>
            <p:cNvSpPr/>
            <p:nvPr/>
          </p:nvSpPr>
          <p:spPr bwMode="auto">
            <a:xfrm>
              <a:off x="126" y="238"/>
              <a:ext cx="243" cy="116"/>
            </a:xfrm>
            <a:custGeom>
              <a:gdLst>
                <a:gd name="T0" fmla="*/ 40 w 48"/>
                <a:gd name="T1" fmla="*/ 2 h 23"/>
                <a:gd name="T2" fmla="*/ 9 w 48"/>
                <a:gd name="T3" fmla="*/ 1 h 23"/>
                <a:gd name="T4" fmla="*/ 1 w 48"/>
                <a:gd name="T5" fmla="*/ 9 h 23"/>
                <a:gd name="T6" fmla="*/ 22 w 48"/>
                <a:gd name="T7" fmla="*/ 21 h 23"/>
                <a:gd name="T8" fmla="*/ 34 w 48"/>
                <a:gd name="T9" fmla="*/ 20 h 23"/>
                <a:gd name="T10" fmla="*/ 40 w 48"/>
                <a:gd name="T11" fmla="*/ 19 h 23"/>
                <a:gd name="T12" fmla="*/ 40 w 48"/>
                <a:gd name="T13" fmla="*/ 2 h 23"/>
              </a:gdLst>
              <a:cxnLst>
                <a:cxn ang="0">
                  <a:pos x="T0" y="T1"/>
                </a:cxn>
                <a:cxn ang="0">
                  <a:pos x="T2" y="T3"/>
                </a:cxn>
                <a:cxn ang="0">
                  <a:pos x="T4" y="T5"/>
                </a:cxn>
                <a:cxn ang="0">
                  <a:pos x="T6" y="T7"/>
                </a:cxn>
                <a:cxn ang="0">
                  <a:pos x="T8" y="T9"/>
                </a:cxn>
                <a:cxn ang="0">
                  <a:pos x="T10" y="T11"/>
                </a:cxn>
                <a:cxn ang="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4" name="任意多边形 1233"/>
            <p:cNvSpPr/>
            <p:nvPr/>
          </p:nvSpPr>
          <p:spPr bwMode="auto">
            <a:xfrm>
              <a:off x="404" y="561"/>
              <a:ext cx="177" cy="187"/>
            </a:xfrm>
            <a:custGeom>
              <a:gdLst>
                <a:gd name="T0" fmla="*/ 24 w 35"/>
                <a:gd name="T1" fmla="*/ 2 h 37"/>
                <a:gd name="T2" fmla="*/ 11 w 35"/>
                <a:gd name="T3" fmla="*/ 2 h 37"/>
                <a:gd name="T4" fmla="*/ 4 w 35"/>
                <a:gd name="T5" fmla="*/ 20 h 37"/>
                <a:gd name="T6" fmla="*/ 28 w 35"/>
                <a:gd name="T7" fmla="*/ 22 h 37"/>
                <a:gd name="T8" fmla="*/ 24 w 35"/>
                <a:gd name="T9" fmla="*/ 2 h 37"/>
              </a:gdLst>
              <a:cxnLst>
                <a:cxn ang="0">
                  <a:pos x="T0" y="T1"/>
                </a:cxn>
                <a:cxn ang="0">
                  <a:pos x="T2" y="T3"/>
                </a:cxn>
                <a:cxn ang="0">
                  <a:pos x="T4" y="T5"/>
                </a:cxn>
                <a:cxn ang="0">
                  <a:pos x="T6" y="T7"/>
                </a:cxn>
                <a:cxn ang="0">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5" name="任意多边形 1234"/>
            <p:cNvSpPr/>
            <p:nvPr/>
          </p:nvSpPr>
          <p:spPr bwMode="auto">
            <a:xfrm>
              <a:off x="809" y="374"/>
              <a:ext cx="177" cy="36"/>
            </a:xfrm>
            <a:custGeom>
              <a:gdLst>
                <a:gd name="T0" fmla="*/ 5 w 35"/>
                <a:gd name="T1" fmla="*/ 0 h 7"/>
                <a:gd name="T2" fmla="*/ 14 w 35"/>
                <a:gd name="T3" fmla="*/ 5 h 7"/>
                <a:gd name="T4" fmla="*/ 5 w 35"/>
                <a:gd name="T5" fmla="*/ 0 h 7"/>
              </a:gdLst>
              <a:cxnLst>
                <a:cxn ang="0">
                  <a:pos x="T0" y="T1"/>
                </a:cxn>
                <a:cxn ang="0">
                  <a:pos x="T2" y="T3"/>
                </a:cxn>
                <a:cxn ang="0">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6" name="任意多边形 1235"/>
            <p:cNvSpPr/>
            <p:nvPr/>
          </p:nvSpPr>
          <p:spPr bwMode="auto">
            <a:xfrm>
              <a:off x="869" y="369"/>
              <a:ext cx="137" cy="81"/>
            </a:xfrm>
            <a:custGeom>
              <a:gdLst>
                <a:gd name="T0" fmla="*/ 7 w 27"/>
                <a:gd name="T1" fmla="*/ 13 h 16"/>
                <a:gd name="T2" fmla="*/ 25 w 27"/>
                <a:gd name="T3" fmla="*/ 6 h 16"/>
                <a:gd name="T4" fmla="*/ 17 w 27"/>
                <a:gd name="T5" fmla="*/ 1 h 16"/>
                <a:gd name="T6" fmla="*/ 7 w 27"/>
                <a:gd name="T7" fmla="*/ 11 h 16"/>
                <a:gd name="T8" fmla="*/ 7 w 27"/>
                <a:gd name="T9" fmla="*/ 13 h 16"/>
              </a:gdLst>
              <a:cxnLst>
                <a:cxn ang="0">
                  <a:pos x="T0" y="T1"/>
                </a:cxn>
                <a:cxn ang="0">
                  <a:pos x="T2" y="T3"/>
                </a:cxn>
                <a:cxn ang="0">
                  <a:pos x="T4" y="T5"/>
                </a:cxn>
                <a:cxn ang="0">
                  <a:pos x="T6" y="T7"/>
                </a:cxn>
                <a:cxn ang="0">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7" name="任意多边形 1236"/>
            <p:cNvSpPr/>
            <p:nvPr/>
          </p:nvSpPr>
          <p:spPr bwMode="auto">
            <a:xfrm>
              <a:off x="864" y="420"/>
              <a:ext cx="177" cy="86"/>
            </a:xfrm>
            <a:custGeom>
              <a:gdLst>
                <a:gd name="T0" fmla="*/ 25 w 35"/>
                <a:gd name="T1" fmla="*/ 6 h 17"/>
                <a:gd name="T2" fmla="*/ 8 w 35"/>
                <a:gd name="T3" fmla="*/ 10 h 17"/>
                <a:gd name="T4" fmla="*/ 6 w 35"/>
                <a:gd name="T5" fmla="*/ 13 h 17"/>
                <a:gd name="T6" fmla="*/ 27 w 35"/>
                <a:gd name="T7" fmla="*/ 12 h 17"/>
                <a:gd name="T8" fmla="*/ 25 w 35"/>
                <a:gd name="T9" fmla="*/ 6 h 17"/>
              </a:gdLst>
              <a:cxnLst>
                <a:cxn ang="0">
                  <a:pos x="T0" y="T1"/>
                </a:cxn>
                <a:cxn ang="0">
                  <a:pos x="T2" y="T3"/>
                </a:cxn>
                <a:cxn ang="0">
                  <a:pos x="T4" y="T5"/>
                </a:cxn>
                <a:cxn ang="0">
                  <a:pos x="T6" y="T7"/>
                </a:cxn>
                <a:cxn ang="0">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8" name="任意多边形 1237"/>
            <p:cNvSpPr/>
            <p:nvPr/>
          </p:nvSpPr>
          <p:spPr bwMode="auto">
            <a:xfrm>
              <a:off x="748" y="501"/>
              <a:ext cx="248" cy="60"/>
            </a:xfrm>
            <a:custGeom>
              <a:gdLst>
                <a:gd name="T0" fmla="*/ 40 w 49"/>
                <a:gd name="T1" fmla="*/ 3 h 12"/>
                <a:gd name="T2" fmla="*/ 29 w 49"/>
                <a:gd name="T3" fmla="*/ 1 h 12"/>
                <a:gd name="T4" fmla="*/ 7 w 49"/>
                <a:gd name="T5" fmla="*/ 0 h 12"/>
                <a:gd name="T6" fmla="*/ 2 w 49"/>
                <a:gd name="T7" fmla="*/ 5 h 12"/>
                <a:gd name="T8" fmla="*/ 20 w 49"/>
                <a:gd name="T9" fmla="*/ 8 h 12"/>
                <a:gd name="T10" fmla="*/ 41 w 49"/>
                <a:gd name="T11" fmla="*/ 8 h 12"/>
                <a:gd name="T12" fmla="*/ 40 w 49"/>
                <a:gd name="T13" fmla="*/ 3 h 12"/>
              </a:gdLst>
              <a:cxnLst>
                <a:cxn ang="0">
                  <a:pos x="T0" y="T1"/>
                </a:cxn>
                <a:cxn ang="0">
                  <a:pos x="T2" y="T3"/>
                </a:cxn>
                <a:cxn ang="0">
                  <a:pos x="T4" y="T5"/>
                </a:cxn>
                <a:cxn ang="0">
                  <a:pos x="T6" y="T7"/>
                </a:cxn>
                <a:cxn ang="0">
                  <a:pos x="T8" y="T9"/>
                </a:cxn>
                <a:cxn ang="0">
                  <a:pos x="T10" y="T11"/>
                </a:cxn>
                <a:cxn ang="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39" name="任意多边形 1238"/>
            <p:cNvSpPr/>
            <p:nvPr/>
          </p:nvSpPr>
          <p:spPr bwMode="auto">
            <a:xfrm>
              <a:off x="773" y="556"/>
              <a:ext cx="203" cy="56"/>
            </a:xfrm>
            <a:custGeom>
              <a:gdLst>
                <a:gd name="T0" fmla="*/ 37 w 40"/>
                <a:gd name="T1" fmla="*/ 2 h 11"/>
                <a:gd name="T2" fmla="*/ 26 w 40"/>
                <a:gd name="T3" fmla="*/ 4 h 11"/>
                <a:gd name="T4" fmla="*/ 13 w 40"/>
                <a:gd name="T5" fmla="*/ 3 h 11"/>
                <a:gd name="T6" fmla="*/ 1 w 40"/>
                <a:gd name="T7" fmla="*/ 2 h 11"/>
                <a:gd name="T8" fmla="*/ 35 w 40"/>
                <a:gd name="T9" fmla="*/ 8 h 11"/>
                <a:gd name="T10" fmla="*/ 37 w 40"/>
                <a:gd name="T11" fmla="*/ 2 h 11"/>
              </a:gdLst>
              <a:cxnLst>
                <a:cxn ang="0">
                  <a:pos x="T0" y="T1"/>
                </a:cxn>
                <a:cxn ang="0">
                  <a:pos x="T2" y="T3"/>
                </a:cxn>
                <a:cxn ang="0">
                  <a:pos x="T4" y="T5"/>
                </a:cxn>
                <a:cxn ang="0">
                  <a:pos x="T6" y="T7"/>
                </a:cxn>
                <a:cxn ang="0">
                  <a:pos x="T8" y="T9"/>
                </a:cxn>
                <a:cxn ang="0">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40" name="任意多边形 1239"/>
            <p:cNvSpPr/>
            <p:nvPr/>
          </p:nvSpPr>
          <p:spPr bwMode="auto">
            <a:xfrm>
              <a:off x="763" y="602"/>
              <a:ext cx="207" cy="172"/>
            </a:xfrm>
            <a:custGeom>
              <a:gdLst>
                <a:gd name="T0" fmla="*/ 28 w 41"/>
                <a:gd name="T1" fmla="*/ 9 h 34"/>
                <a:gd name="T2" fmla="*/ 13 w 41"/>
                <a:gd name="T3" fmla="*/ 6 h 34"/>
                <a:gd name="T4" fmla="*/ 4 w 41"/>
                <a:gd name="T5" fmla="*/ 15 h 34"/>
                <a:gd name="T6" fmla="*/ 1 w 41"/>
                <a:gd name="T7" fmla="*/ 19 h 34"/>
                <a:gd name="T8" fmla="*/ 9 w 41"/>
                <a:gd name="T9" fmla="*/ 19 h 34"/>
                <a:gd name="T10" fmla="*/ 17 w 41"/>
                <a:gd name="T11" fmla="*/ 27 h 34"/>
                <a:gd name="T12" fmla="*/ 21 w 41"/>
                <a:gd name="T13" fmla="*/ 30 h 34"/>
                <a:gd name="T14" fmla="*/ 29 w 41"/>
                <a:gd name="T15" fmla="*/ 19 h 34"/>
                <a:gd name="T16" fmla="*/ 39 w 41"/>
                <a:gd name="T17" fmla="*/ 19 h 34"/>
                <a:gd name="T18" fmla="*/ 28 w 41"/>
                <a:gd name="T19" fmla="*/ 9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41" name="任意多边形 1240"/>
            <p:cNvSpPr/>
            <p:nvPr/>
          </p:nvSpPr>
          <p:spPr bwMode="auto">
            <a:xfrm>
              <a:off x="900" y="521"/>
              <a:ext cx="126" cy="318"/>
            </a:xfrm>
            <a:custGeom>
              <a:gdLst>
                <a:gd name="T0" fmla="*/ 22 w 25"/>
                <a:gd name="T1" fmla="*/ 2 h 63"/>
                <a:gd name="T2" fmla="*/ 18 w 25"/>
                <a:gd name="T3" fmla="*/ 17 h 63"/>
                <a:gd name="T4" fmla="*/ 7 w 25"/>
                <a:gd name="T5" fmla="*/ 20 h 63"/>
                <a:gd name="T6" fmla="*/ 7 w 25"/>
                <a:gd name="T7" fmla="*/ 23 h 63"/>
                <a:gd name="T8" fmla="*/ 17 w 25"/>
                <a:gd name="T9" fmla="*/ 34 h 63"/>
                <a:gd name="T10" fmla="*/ 12 w 25"/>
                <a:gd name="T11" fmla="*/ 45 h 63"/>
                <a:gd name="T12" fmla="*/ 0 w 25"/>
                <a:gd name="T13" fmla="*/ 55 h 63"/>
                <a:gd name="T14" fmla="*/ 5 w 25"/>
                <a:gd name="T15" fmla="*/ 58 h 63"/>
                <a:gd name="T16" fmla="*/ 16 w 25"/>
                <a:gd name="T17" fmla="*/ 62 h 63"/>
                <a:gd name="T18" fmla="*/ 23 w 25"/>
                <a:gd name="T19" fmla="*/ 57 h 63"/>
                <a:gd name="T20" fmla="*/ 25 w 25"/>
                <a:gd name="T21" fmla="*/ 14 h 63"/>
                <a:gd name="T22" fmla="*/ 25 w 25"/>
                <a:gd name="T23" fmla="*/ 2 h 63"/>
                <a:gd name="T24" fmla="*/ 22 w 25"/>
                <a:gd name="T25" fmla="*/ 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grpSp>
      <p:grpSp>
        <p:nvGrpSpPr>
          <p:cNvPr id="1242" name="组合 1241"/>
          <p:cNvGrpSpPr/>
          <p:nvPr/>
        </p:nvGrpSpPr>
        <p:grpSpPr>
          <a:xfrm>
            <a:off x="381000" y="6121400"/>
            <a:ext cx="533400" cy="492125"/>
            <a:chExt cx="1062" cy="981"/>
          </a:xfrm>
        </p:grpSpPr>
        <p:sp>
          <p:nvSpPr>
            <p:cNvPr id="1243" name="任意多边形 1242"/>
            <p:cNvSpPr/>
            <p:nvPr/>
          </p:nvSpPr>
          <p:spPr bwMode="auto">
            <a:xfrm>
              <a:off x="25" y="0"/>
              <a:ext cx="207" cy="81"/>
            </a:xfrm>
            <a:custGeom>
              <a:gdLst>
                <a:gd name="T0" fmla="*/ 30 w 41"/>
                <a:gd name="T1" fmla="*/ 12 h 16"/>
                <a:gd name="T2" fmla="*/ 37 w 41"/>
                <a:gd name="T3" fmla="*/ 10 h 16"/>
                <a:gd name="T4" fmla="*/ 38 w 41"/>
                <a:gd name="T5" fmla="*/ 9 h 16"/>
                <a:gd name="T6" fmla="*/ 31 w 41"/>
                <a:gd name="T7" fmla="*/ 1 h 16"/>
                <a:gd name="T8" fmla="*/ 8 w 41"/>
                <a:gd name="T9" fmla="*/ 11 h 16"/>
                <a:gd name="T10" fmla="*/ 30 w 41"/>
                <a:gd name="T11" fmla="*/ 12 h 16"/>
              </a:gdLst>
              <a:cxnLst>
                <a:cxn ang="0">
                  <a:pos x="T0" y="T1"/>
                </a:cxn>
                <a:cxn ang="0">
                  <a:pos x="T2" y="T3"/>
                </a:cxn>
                <a:cxn ang="0">
                  <a:pos x="T4" y="T5"/>
                </a:cxn>
                <a:cxn ang="0">
                  <a:pos x="T6" y="T7"/>
                </a:cxn>
                <a:cxn ang="0">
                  <a:pos x="T8" y="T9"/>
                </a:cxn>
                <a:cxn ang="0">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44" name="任意多边形 1243"/>
            <p:cNvSpPr>
              <a:spLocks noEditPoints="1"/>
            </p:cNvSpPr>
            <p:nvPr/>
          </p:nvSpPr>
          <p:spPr bwMode="auto">
            <a:xfrm>
              <a:off x="0" y="5"/>
              <a:ext cx="1062" cy="976"/>
            </a:xfrm>
            <a:custGeom>
              <a:gdLst>
                <a:gd name="T0" fmla="*/ 163 w 210"/>
                <a:gd name="T1" fmla="*/ 155 h 193"/>
                <a:gd name="T2" fmla="*/ 152 w 210"/>
                <a:gd name="T3" fmla="*/ 125 h 193"/>
                <a:gd name="T4" fmla="*/ 142 w 210"/>
                <a:gd name="T5" fmla="*/ 99 h 193"/>
                <a:gd name="T6" fmla="*/ 165 w 210"/>
                <a:gd name="T7" fmla="*/ 93 h 193"/>
                <a:gd name="T8" fmla="*/ 146 w 210"/>
                <a:gd name="T9" fmla="*/ 82 h 193"/>
                <a:gd name="T10" fmla="*/ 157 w 210"/>
                <a:gd name="T11" fmla="*/ 83 h 193"/>
                <a:gd name="T12" fmla="*/ 157 w 210"/>
                <a:gd name="T13" fmla="*/ 77 h 193"/>
                <a:gd name="T14" fmla="*/ 135 w 210"/>
                <a:gd name="T15" fmla="*/ 78 h 193"/>
                <a:gd name="T16" fmla="*/ 128 w 210"/>
                <a:gd name="T17" fmla="*/ 125 h 193"/>
                <a:gd name="T18" fmla="*/ 124 w 210"/>
                <a:gd name="T19" fmla="*/ 84 h 193"/>
                <a:gd name="T20" fmla="*/ 118 w 210"/>
                <a:gd name="T21" fmla="*/ 67 h 193"/>
                <a:gd name="T22" fmla="*/ 124 w 210"/>
                <a:gd name="T23" fmla="*/ 51 h 193"/>
                <a:gd name="T24" fmla="*/ 121 w 210"/>
                <a:gd name="T25" fmla="*/ 37 h 193"/>
                <a:gd name="T26" fmla="*/ 119 w 210"/>
                <a:gd name="T27" fmla="*/ 24 h 193"/>
                <a:gd name="T28" fmla="*/ 132 w 210"/>
                <a:gd name="T29" fmla="*/ 39 h 193"/>
                <a:gd name="T30" fmla="*/ 149 w 210"/>
                <a:gd name="T31" fmla="*/ 18 h 193"/>
                <a:gd name="T32" fmla="*/ 147 w 210"/>
                <a:gd name="T33" fmla="*/ 36 h 193"/>
                <a:gd name="T34" fmla="*/ 143 w 210"/>
                <a:gd name="T35" fmla="*/ 48 h 193"/>
                <a:gd name="T36" fmla="*/ 144 w 210"/>
                <a:gd name="T37" fmla="*/ 67 h 193"/>
                <a:gd name="T38" fmla="*/ 199 w 210"/>
                <a:gd name="T39" fmla="*/ 29 h 193"/>
                <a:gd name="T40" fmla="*/ 90 w 210"/>
                <a:gd name="T41" fmla="*/ 1 h 193"/>
                <a:gd name="T42" fmla="*/ 56 w 210"/>
                <a:gd name="T43" fmla="*/ 8 h 193"/>
                <a:gd name="T44" fmla="*/ 85 w 210"/>
                <a:gd name="T45" fmla="*/ 12 h 193"/>
                <a:gd name="T46" fmla="*/ 60 w 210"/>
                <a:gd name="T47" fmla="*/ 22 h 193"/>
                <a:gd name="T48" fmla="*/ 58 w 210"/>
                <a:gd name="T49" fmla="*/ 29 h 193"/>
                <a:gd name="T50" fmla="*/ 38 w 210"/>
                <a:gd name="T51" fmla="*/ 17 h 193"/>
                <a:gd name="T52" fmla="*/ 13 w 210"/>
                <a:gd name="T53" fmla="*/ 115 h 193"/>
                <a:gd name="T54" fmla="*/ 61 w 210"/>
                <a:gd name="T55" fmla="*/ 146 h 193"/>
                <a:gd name="T56" fmla="*/ 45 w 210"/>
                <a:gd name="T57" fmla="*/ 133 h 193"/>
                <a:gd name="T58" fmla="*/ 35 w 210"/>
                <a:gd name="T59" fmla="*/ 145 h 193"/>
                <a:gd name="T60" fmla="*/ 32 w 210"/>
                <a:gd name="T61" fmla="*/ 128 h 193"/>
                <a:gd name="T62" fmla="*/ 46 w 210"/>
                <a:gd name="T63" fmla="*/ 86 h 193"/>
                <a:gd name="T64" fmla="*/ 67 w 210"/>
                <a:gd name="T65" fmla="*/ 83 h 193"/>
                <a:gd name="T66" fmla="*/ 71 w 210"/>
                <a:gd name="T67" fmla="*/ 95 h 193"/>
                <a:gd name="T68" fmla="*/ 61 w 210"/>
                <a:gd name="T69" fmla="*/ 121 h 193"/>
                <a:gd name="T70" fmla="*/ 91 w 210"/>
                <a:gd name="T71" fmla="*/ 180 h 193"/>
                <a:gd name="T72" fmla="*/ 186 w 210"/>
                <a:gd name="T73" fmla="*/ 166 h 193"/>
                <a:gd name="T74" fmla="*/ 182 w 210"/>
                <a:gd name="T75" fmla="*/ 66 h 193"/>
                <a:gd name="T76" fmla="*/ 165 w 210"/>
                <a:gd name="T77" fmla="*/ 60 h 193"/>
                <a:gd name="T78" fmla="*/ 113 w 210"/>
                <a:gd name="T79" fmla="*/ 61 h 193"/>
                <a:gd name="T80" fmla="*/ 108 w 210"/>
                <a:gd name="T81" fmla="*/ 87 h 193"/>
                <a:gd name="T82" fmla="*/ 114 w 210"/>
                <a:gd name="T83" fmla="*/ 50 h 193"/>
                <a:gd name="T84" fmla="*/ 89 w 210"/>
                <a:gd name="T85" fmla="*/ 26 h 193"/>
                <a:gd name="T86" fmla="*/ 105 w 210"/>
                <a:gd name="T87" fmla="*/ 35 h 193"/>
                <a:gd name="T88" fmla="*/ 61 w 210"/>
                <a:gd name="T89" fmla="*/ 72 h 193"/>
                <a:gd name="T90" fmla="*/ 24 w 210"/>
                <a:gd name="T91" fmla="*/ 37 h 193"/>
                <a:gd name="T92" fmla="*/ 68 w 210"/>
                <a:gd name="T93" fmla="*/ 40 h 193"/>
                <a:gd name="T94" fmla="*/ 79 w 210"/>
                <a:gd name="T95" fmla="*/ 40 h 193"/>
                <a:gd name="T96" fmla="*/ 108 w 210"/>
                <a:gd name="T97" fmla="*/ 45 h 193"/>
                <a:gd name="T98" fmla="*/ 99 w 210"/>
                <a:gd name="T99" fmla="*/ 93 h 193"/>
                <a:gd name="T100" fmla="*/ 93 w 210"/>
                <a:gd name="T101" fmla="*/ 51 h 193"/>
                <a:gd name="T102" fmla="*/ 61 w 210"/>
                <a:gd name="T103" fmla="*/ 72 h 193"/>
                <a:gd name="T104" fmla="*/ 80 w 210"/>
                <a:gd name="T105" fmla="*/ 82 h 193"/>
                <a:gd name="T106" fmla="*/ 88 w 210"/>
                <a:gd name="T107" fmla="*/ 58 h 193"/>
                <a:gd name="T108" fmla="*/ 102 w 210"/>
                <a:gd name="T109" fmla="*/ 145 h 193"/>
                <a:gd name="T110" fmla="*/ 82 w 210"/>
                <a:gd name="T111" fmla="*/ 96 h 193"/>
                <a:gd name="T112" fmla="*/ 117 w 210"/>
                <a:gd name="T113" fmla="*/ 106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45" name="任意多边形 1244"/>
            <p:cNvSpPr/>
            <p:nvPr/>
          </p:nvSpPr>
          <p:spPr bwMode="auto">
            <a:xfrm>
              <a:off x="252" y="470"/>
              <a:ext cx="86" cy="102"/>
            </a:xfrm>
            <a:custGeom>
              <a:gdLst>
                <a:gd name="T0" fmla="*/ 14 w 17"/>
                <a:gd name="T1" fmla="*/ 5 h 20"/>
                <a:gd name="T2" fmla="*/ 9 w 17"/>
                <a:gd name="T3" fmla="*/ 20 h 20"/>
                <a:gd name="T4" fmla="*/ 14 w 17"/>
                <a:gd name="T5" fmla="*/ 5 h 20"/>
              </a:gdLst>
              <a:cxnLst>
                <a:cxn ang="0">
                  <a:pos x="T0" y="T1"/>
                </a:cxn>
                <a:cxn ang="0">
                  <a:pos x="T2" y="T3"/>
                </a:cxn>
                <a:cxn ang="0">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46" name="任意多边形 1245"/>
            <p:cNvSpPr/>
            <p:nvPr/>
          </p:nvSpPr>
          <p:spPr bwMode="auto">
            <a:xfrm>
              <a:off x="171" y="511"/>
              <a:ext cx="76" cy="136"/>
            </a:xfrm>
            <a:custGeom>
              <a:gdLst>
                <a:gd name="T0" fmla="*/ 7 w 15"/>
                <a:gd name="T1" fmla="*/ 10 h 27"/>
                <a:gd name="T2" fmla="*/ 4 w 15"/>
                <a:gd name="T3" fmla="*/ 25 h 27"/>
                <a:gd name="T4" fmla="*/ 15 w 15"/>
                <a:gd name="T5" fmla="*/ 16 h 27"/>
                <a:gd name="T6" fmla="*/ 13 w 15"/>
                <a:gd name="T7" fmla="*/ 8 h 27"/>
                <a:gd name="T8" fmla="*/ 7 w 15"/>
                <a:gd name="T9" fmla="*/ 10 h 27"/>
              </a:gdLst>
              <a:cxnLst>
                <a:cxn ang="0">
                  <a:pos x="T0" y="T1"/>
                </a:cxn>
                <a:cxn ang="0">
                  <a:pos x="T2" y="T3"/>
                </a:cxn>
                <a:cxn ang="0">
                  <a:pos x="T4" y="T5"/>
                </a:cxn>
                <a:cxn ang="0">
                  <a:pos x="T6" y="T7"/>
                </a:cxn>
                <a:cxn ang="0">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47" name="任意多边形 1246"/>
            <p:cNvSpPr/>
            <p:nvPr/>
          </p:nvSpPr>
          <p:spPr bwMode="auto">
            <a:xfrm>
              <a:off x="126" y="238"/>
              <a:ext cx="243" cy="116"/>
            </a:xfrm>
            <a:custGeom>
              <a:gdLst>
                <a:gd name="T0" fmla="*/ 40 w 48"/>
                <a:gd name="T1" fmla="*/ 2 h 23"/>
                <a:gd name="T2" fmla="*/ 9 w 48"/>
                <a:gd name="T3" fmla="*/ 1 h 23"/>
                <a:gd name="T4" fmla="*/ 1 w 48"/>
                <a:gd name="T5" fmla="*/ 9 h 23"/>
                <a:gd name="T6" fmla="*/ 22 w 48"/>
                <a:gd name="T7" fmla="*/ 21 h 23"/>
                <a:gd name="T8" fmla="*/ 34 w 48"/>
                <a:gd name="T9" fmla="*/ 20 h 23"/>
                <a:gd name="T10" fmla="*/ 40 w 48"/>
                <a:gd name="T11" fmla="*/ 19 h 23"/>
                <a:gd name="T12" fmla="*/ 40 w 48"/>
                <a:gd name="T13" fmla="*/ 2 h 23"/>
              </a:gdLst>
              <a:cxnLst>
                <a:cxn ang="0">
                  <a:pos x="T0" y="T1"/>
                </a:cxn>
                <a:cxn ang="0">
                  <a:pos x="T2" y="T3"/>
                </a:cxn>
                <a:cxn ang="0">
                  <a:pos x="T4" y="T5"/>
                </a:cxn>
                <a:cxn ang="0">
                  <a:pos x="T6" y="T7"/>
                </a:cxn>
                <a:cxn ang="0">
                  <a:pos x="T8" y="T9"/>
                </a:cxn>
                <a:cxn ang="0">
                  <a:pos x="T10" y="T11"/>
                </a:cxn>
                <a:cxn ang="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48" name="任意多边形 1247"/>
            <p:cNvSpPr/>
            <p:nvPr/>
          </p:nvSpPr>
          <p:spPr bwMode="auto">
            <a:xfrm>
              <a:off x="404" y="561"/>
              <a:ext cx="177" cy="187"/>
            </a:xfrm>
            <a:custGeom>
              <a:gdLst>
                <a:gd name="T0" fmla="*/ 24 w 35"/>
                <a:gd name="T1" fmla="*/ 2 h 37"/>
                <a:gd name="T2" fmla="*/ 11 w 35"/>
                <a:gd name="T3" fmla="*/ 2 h 37"/>
                <a:gd name="T4" fmla="*/ 4 w 35"/>
                <a:gd name="T5" fmla="*/ 20 h 37"/>
                <a:gd name="T6" fmla="*/ 28 w 35"/>
                <a:gd name="T7" fmla="*/ 22 h 37"/>
                <a:gd name="T8" fmla="*/ 24 w 35"/>
                <a:gd name="T9" fmla="*/ 2 h 37"/>
              </a:gdLst>
              <a:cxnLst>
                <a:cxn ang="0">
                  <a:pos x="T0" y="T1"/>
                </a:cxn>
                <a:cxn ang="0">
                  <a:pos x="T2" y="T3"/>
                </a:cxn>
                <a:cxn ang="0">
                  <a:pos x="T4" y="T5"/>
                </a:cxn>
                <a:cxn ang="0">
                  <a:pos x="T6" y="T7"/>
                </a:cxn>
                <a:cxn ang="0">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49" name="任意多边形 1248"/>
            <p:cNvSpPr/>
            <p:nvPr/>
          </p:nvSpPr>
          <p:spPr bwMode="auto">
            <a:xfrm>
              <a:off x="809" y="374"/>
              <a:ext cx="177" cy="36"/>
            </a:xfrm>
            <a:custGeom>
              <a:gdLst>
                <a:gd name="T0" fmla="*/ 5 w 35"/>
                <a:gd name="T1" fmla="*/ 0 h 7"/>
                <a:gd name="T2" fmla="*/ 14 w 35"/>
                <a:gd name="T3" fmla="*/ 5 h 7"/>
                <a:gd name="T4" fmla="*/ 5 w 35"/>
                <a:gd name="T5" fmla="*/ 0 h 7"/>
              </a:gdLst>
              <a:cxnLst>
                <a:cxn ang="0">
                  <a:pos x="T0" y="T1"/>
                </a:cxn>
                <a:cxn ang="0">
                  <a:pos x="T2" y="T3"/>
                </a:cxn>
                <a:cxn ang="0">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50" name="任意多边形 1249"/>
            <p:cNvSpPr/>
            <p:nvPr/>
          </p:nvSpPr>
          <p:spPr bwMode="auto">
            <a:xfrm>
              <a:off x="869" y="369"/>
              <a:ext cx="137" cy="81"/>
            </a:xfrm>
            <a:custGeom>
              <a:gdLst>
                <a:gd name="T0" fmla="*/ 7 w 27"/>
                <a:gd name="T1" fmla="*/ 13 h 16"/>
                <a:gd name="T2" fmla="*/ 25 w 27"/>
                <a:gd name="T3" fmla="*/ 6 h 16"/>
                <a:gd name="T4" fmla="*/ 17 w 27"/>
                <a:gd name="T5" fmla="*/ 1 h 16"/>
                <a:gd name="T6" fmla="*/ 7 w 27"/>
                <a:gd name="T7" fmla="*/ 11 h 16"/>
                <a:gd name="T8" fmla="*/ 7 w 27"/>
                <a:gd name="T9" fmla="*/ 13 h 16"/>
              </a:gdLst>
              <a:cxnLst>
                <a:cxn ang="0">
                  <a:pos x="T0" y="T1"/>
                </a:cxn>
                <a:cxn ang="0">
                  <a:pos x="T2" y="T3"/>
                </a:cxn>
                <a:cxn ang="0">
                  <a:pos x="T4" y="T5"/>
                </a:cxn>
                <a:cxn ang="0">
                  <a:pos x="T6" y="T7"/>
                </a:cxn>
                <a:cxn ang="0">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51" name="任意多边形 1250"/>
            <p:cNvSpPr/>
            <p:nvPr/>
          </p:nvSpPr>
          <p:spPr bwMode="auto">
            <a:xfrm>
              <a:off x="864" y="420"/>
              <a:ext cx="177" cy="86"/>
            </a:xfrm>
            <a:custGeom>
              <a:gdLst>
                <a:gd name="T0" fmla="*/ 25 w 35"/>
                <a:gd name="T1" fmla="*/ 6 h 17"/>
                <a:gd name="T2" fmla="*/ 8 w 35"/>
                <a:gd name="T3" fmla="*/ 10 h 17"/>
                <a:gd name="T4" fmla="*/ 6 w 35"/>
                <a:gd name="T5" fmla="*/ 13 h 17"/>
                <a:gd name="T6" fmla="*/ 27 w 35"/>
                <a:gd name="T7" fmla="*/ 12 h 17"/>
                <a:gd name="T8" fmla="*/ 25 w 35"/>
                <a:gd name="T9" fmla="*/ 6 h 17"/>
              </a:gdLst>
              <a:cxnLst>
                <a:cxn ang="0">
                  <a:pos x="T0" y="T1"/>
                </a:cxn>
                <a:cxn ang="0">
                  <a:pos x="T2" y="T3"/>
                </a:cxn>
                <a:cxn ang="0">
                  <a:pos x="T4" y="T5"/>
                </a:cxn>
                <a:cxn ang="0">
                  <a:pos x="T6" y="T7"/>
                </a:cxn>
                <a:cxn ang="0">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52" name="任意多边形 1251"/>
            <p:cNvSpPr/>
            <p:nvPr/>
          </p:nvSpPr>
          <p:spPr bwMode="auto">
            <a:xfrm>
              <a:off x="748" y="501"/>
              <a:ext cx="248" cy="60"/>
            </a:xfrm>
            <a:custGeom>
              <a:gdLst>
                <a:gd name="T0" fmla="*/ 40 w 49"/>
                <a:gd name="T1" fmla="*/ 3 h 12"/>
                <a:gd name="T2" fmla="*/ 29 w 49"/>
                <a:gd name="T3" fmla="*/ 1 h 12"/>
                <a:gd name="T4" fmla="*/ 7 w 49"/>
                <a:gd name="T5" fmla="*/ 0 h 12"/>
                <a:gd name="T6" fmla="*/ 2 w 49"/>
                <a:gd name="T7" fmla="*/ 5 h 12"/>
                <a:gd name="T8" fmla="*/ 20 w 49"/>
                <a:gd name="T9" fmla="*/ 8 h 12"/>
                <a:gd name="T10" fmla="*/ 41 w 49"/>
                <a:gd name="T11" fmla="*/ 8 h 12"/>
                <a:gd name="T12" fmla="*/ 40 w 49"/>
                <a:gd name="T13" fmla="*/ 3 h 12"/>
              </a:gdLst>
              <a:cxnLst>
                <a:cxn ang="0">
                  <a:pos x="T0" y="T1"/>
                </a:cxn>
                <a:cxn ang="0">
                  <a:pos x="T2" y="T3"/>
                </a:cxn>
                <a:cxn ang="0">
                  <a:pos x="T4" y="T5"/>
                </a:cxn>
                <a:cxn ang="0">
                  <a:pos x="T6" y="T7"/>
                </a:cxn>
                <a:cxn ang="0">
                  <a:pos x="T8" y="T9"/>
                </a:cxn>
                <a:cxn ang="0">
                  <a:pos x="T10" y="T11"/>
                </a:cxn>
                <a:cxn ang="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53" name="任意多边形 1252"/>
            <p:cNvSpPr/>
            <p:nvPr/>
          </p:nvSpPr>
          <p:spPr bwMode="auto">
            <a:xfrm>
              <a:off x="773" y="556"/>
              <a:ext cx="203" cy="56"/>
            </a:xfrm>
            <a:custGeom>
              <a:gdLst>
                <a:gd name="T0" fmla="*/ 37 w 40"/>
                <a:gd name="T1" fmla="*/ 2 h 11"/>
                <a:gd name="T2" fmla="*/ 26 w 40"/>
                <a:gd name="T3" fmla="*/ 4 h 11"/>
                <a:gd name="T4" fmla="*/ 13 w 40"/>
                <a:gd name="T5" fmla="*/ 3 h 11"/>
                <a:gd name="T6" fmla="*/ 1 w 40"/>
                <a:gd name="T7" fmla="*/ 2 h 11"/>
                <a:gd name="T8" fmla="*/ 35 w 40"/>
                <a:gd name="T9" fmla="*/ 8 h 11"/>
                <a:gd name="T10" fmla="*/ 37 w 40"/>
                <a:gd name="T11" fmla="*/ 2 h 11"/>
              </a:gdLst>
              <a:cxnLst>
                <a:cxn ang="0">
                  <a:pos x="T0" y="T1"/>
                </a:cxn>
                <a:cxn ang="0">
                  <a:pos x="T2" y="T3"/>
                </a:cxn>
                <a:cxn ang="0">
                  <a:pos x="T4" y="T5"/>
                </a:cxn>
                <a:cxn ang="0">
                  <a:pos x="T6" y="T7"/>
                </a:cxn>
                <a:cxn ang="0">
                  <a:pos x="T8" y="T9"/>
                </a:cxn>
                <a:cxn ang="0">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54" name="任意多边形 1253"/>
            <p:cNvSpPr/>
            <p:nvPr/>
          </p:nvSpPr>
          <p:spPr bwMode="auto">
            <a:xfrm>
              <a:off x="763" y="602"/>
              <a:ext cx="207" cy="172"/>
            </a:xfrm>
            <a:custGeom>
              <a:gdLst>
                <a:gd name="T0" fmla="*/ 28 w 41"/>
                <a:gd name="T1" fmla="*/ 9 h 34"/>
                <a:gd name="T2" fmla="*/ 13 w 41"/>
                <a:gd name="T3" fmla="*/ 6 h 34"/>
                <a:gd name="T4" fmla="*/ 4 w 41"/>
                <a:gd name="T5" fmla="*/ 15 h 34"/>
                <a:gd name="T6" fmla="*/ 1 w 41"/>
                <a:gd name="T7" fmla="*/ 19 h 34"/>
                <a:gd name="T8" fmla="*/ 9 w 41"/>
                <a:gd name="T9" fmla="*/ 19 h 34"/>
                <a:gd name="T10" fmla="*/ 17 w 41"/>
                <a:gd name="T11" fmla="*/ 27 h 34"/>
                <a:gd name="T12" fmla="*/ 21 w 41"/>
                <a:gd name="T13" fmla="*/ 30 h 34"/>
                <a:gd name="T14" fmla="*/ 29 w 41"/>
                <a:gd name="T15" fmla="*/ 19 h 34"/>
                <a:gd name="T16" fmla="*/ 39 w 41"/>
                <a:gd name="T17" fmla="*/ 19 h 34"/>
                <a:gd name="T18" fmla="*/ 28 w 41"/>
                <a:gd name="T19" fmla="*/ 9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55" name="任意多边形 1254"/>
            <p:cNvSpPr/>
            <p:nvPr/>
          </p:nvSpPr>
          <p:spPr bwMode="auto">
            <a:xfrm>
              <a:off x="900" y="521"/>
              <a:ext cx="126" cy="318"/>
            </a:xfrm>
            <a:custGeom>
              <a:gdLst>
                <a:gd name="T0" fmla="*/ 22 w 25"/>
                <a:gd name="T1" fmla="*/ 2 h 63"/>
                <a:gd name="T2" fmla="*/ 18 w 25"/>
                <a:gd name="T3" fmla="*/ 17 h 63"/>
                <a:gd name="T4" fmla="*/ 7 w 25"/>
                <a:gd name="T5" fmla="*/ 20 h 63"/>
                <a:gd name="T6" fmla="*/ 7 w 25"/>
                <a:gd name="T7" fmla="*/ 23 h 63"/>
                <a:gd name="T8" fmla="*/ 17 w 25"/>
                <a:gd name="T9" fmla="*/ 34 h 63"/>
                <a:gd name="T10" fmla="*/ 12 w 25"/>
                <a:gd name="T11" fmla="*/ 45 h 63"/>
                <a:gd name="T12" fmla="*/ 0 w 25"/>
                <a:gd name="T13" fmla="*/ 55 h 63"/>
                <a:gd name="T14" fmla="*/ 5 w 25"/>
                <a:gd name="T15" fmla="*/ 58 h 63"/>
                <a:gd name="T16" fmla="*/ 16 w 25"/>
                <a:gd name="T17" fmla="*/ 62 h 63"/>
                <a:gd name="T18" fmla="*/ 23 w 25"/>
                <a:gd name="T19" fmla="*/ 57 h 63"/>
                <a:gd name="T20" fmla="*/ 25 w 25"/>
                <a:gd name="T21" fmla="*/ 14 h 63"/>
                <a:gd name="T22" fmla="*/ 25 w 25"/>
                <a:gd name="T23" fmla="*/ 2 h 63"/>
                <a:gd name="T24" fmla="*/ 22 w 25"/>
                <a:gd name="T25" fmla="*/ 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grpSp>
      <p:grpSp>
        <p:nvGrpSpPr>
          <p:cNvPr id="1256" name="组合 1255"/>
          <p:cNvGrpSpPr/>
          <p:nvPr/>
        </p:nvGrpSpPr>
        <p:grpSpPr>
          <a:xfrm>
            <a:off x="6934200" y="0"/>
            <a:ext cx="2317750" cy="2055813"/>
            <a:chExt cx="1748" cy="1556"/>
          </a:xfrm>
        </p:grpSpPr>
        <p:sp>
          <p:nvSpPr>
            <p:cNvPr id="1257" name="任意多边形 1256"/>
            <p:cNvSpPr/>
            <p:nvPr/>
          </p:nvSpPr>
          <p:spPr bwMode="auto">
            <a:xfrm>
              <a:off x="81" y="0"/>
              <a:ext cx="1586" cy="1443"/>
            </a:xfrm>
            <a:custGeom>
              <a:gdLst>
                <a:gd name="T0" fmla="*/ 23 w 546"/>
                <a:gd name="T1" fmla="*/ 4 h 497"/>
                <a:gd name="T2" fmla="*/ 11 w 546"/>
                <a:gd name="T3" fmla="*/ 71 h 497"/>
                <a:gd name="T4" fmla="*/ 25 w 546"/>
                <a:gd name="T5" fmla="*/ 393 h 497"/>
                <a:gd name="T6" fmla="*/ 54 w 546"/>
                <a:gd name="T7" fmla="*/ 457 h 497"/>
                <a:gd name="T8" fmla="*/ 158 w 546"/>
                <a:gd name="T9" fmla="*/ 482 h 497"/>
                <a:gd name="T10" fmla="*/ 204 w 546"/>
                <a:gd name="T11" fmla="*/ 495 h 497"/>
                <a:gd name="T12" fmla="*/ 520 w 546"/>
                <a:gd name="T13" fmla="*/ 475 h 497"/>
                <a:gd name="T14" fmla="*/ 533 w 546"/>
                <a:gd name="T15" fmla="*/ 167 h 497"/>
                <a:gd name="T16" fmla="*/ 369 w 546"/>
                <a:gd name="T17" fmla="*/ 16 h 497"/>
                <a:gd name="T18" fmla="*/ 249 w 546"/>
                <a:gd name="T19" fmla="*/ 29 h 497"/>
                <a:gd name="T20" fmla="*/ 198 w 546"/>
                <a:gd name="T21" fmla="*/ 11 h 497"/>
                <a:gd name="T22" fmla="*/ 151 w 546"/>
                <a:gd name="T23" fmla="*/ 2 h 497"/>
                <a:gd name="T24" fmla="*/ 23 w 546"/>
                <a:gd name="T25" fmla="*/ 4 h 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grpSp>
          <p:nvGrpSpPr>
            <p:cNvPr id="1258" name="组合 1257"/>
            <p:cNvGrpSpPr/>
            <p:nvPr/>
          </p:nvGrpSpPr>
          <p:grpSpPr>
            <a:xfrm>
              <a:off x="0" y="5"/>
              <a:ext cx="1748" cy="1551"/>
              <a:chExt cx="2958" cy="2699"/>
            </a:xfrm>
          </p:grpSpPr>
          <p:sp>
            <p:nvSpPr>
              <p:cNvPr id="1259" name="任意多边形 1258"/>
              <p:cNvSpPr/>
              <p:nvPr/>
            </p:nvSpPr>
            <p:spPr bwMode="auto">
              <a:xfrm>
                <a:off x="142" y="0"/>
                <a:ext cx="490" cy="187"/>
              </a:xfrm>
              <a:custGeom>
                <a:gdLst>
                  <a:gd name="T0" fmla="*/ 71 w 97"/>
                  <a:gd name="T1" fmla="*/ 25 h 37"/>
                  <a:gd name="T2" fmla="*/ 91 w 97"/>
                  <a:gd name="T3" fmla="*/ 20 h 37"/>
                  <a:gd name="T4" fmla="*/ 92 w 97"/>
                  <a:gd name="T5" fmla="*/ 17 h 37"/>
                  <a:gd name="T6" fmla="*/ 88 w 97"/>
                  <a:gd name="T7" fmla="*/ 0 h 37"/>
                  <a:gd name="T8" fmla="*/ 25 w 97"/>
                  <a:gd name="T9" fmla="*/ 0 h 37"/>
                  <a:gd name="T10" fmla="*/ 10 w 97"/>
                  <a:gd name="T11" fmla="*/ 22 h 37"/>
                  <a:gd name="T12" fmla="*/ 71 w 97"/>
                  <a:gd name="T13" fmla="*/ 25 h 37"/>
                </a:gdLst>
                <a:cxnLst>
                  <a:cxn ang="0">
                    <a:pos x="T0" y="T1"/>
                  </a:cxn>
                  <a:cxn ang="0">
                    <a:pos x="T2" y="T3"/>
                  </a:cxn>
                  <a:cxn ang="0">
                    <a:pos x="T4" y="T5"/>
                  </a:cxn>
                  <a:cxn ang="0">
                    <a:pos x="T6" y="T7"/>
                  </a:cxn>
                  <a:cxn ang="0">
                    <a:pos x="T8" y="T9"/>
                  </a:cxn>
                  <a:cxn ang="0">
                    <a:pos x="T10" y="T11"/>
                  </a:cxn>
                  <a:cxn ang="0">
                    <a:pos x="T12" y="T13"/>
                  </a:cxn>
                </a:cxnLst>
                <a:rect l="0" t="0" r="r" b="b"/>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0" name="任意多边形 1259"/>
              <p:cNvSpPr>
                <a:spLocks noEditPoints="1"/>
              </p:cNvSpPr>
              <p:nvPr/>
            </p:nvSpPr>
            <p:spPr bwMode="auto">
              <a:xfrm>
                <a:off x="0" y="0"/>
                <a:ext cx="2958" cy="2699"/>
              </a:xfrm>
              <a:custGeom>
                <a:gdLst>
                  <a:gd name="T0" fmla="*/ 504 w 585"/>
                  <a:gd name="T1" fmla="*/ 1 h 534"/>
                  <a:gd name="T2" fmla="*/ 157 w 585"/>
                  <a:gd name="T3" fmla="*/ 0 h 534"/>
                  <a:gd name="T4" fmla="*/ 225 w 585"/>
                  <a:gd name="T5" fmla="*/ 21 h 534"/>
                  <a:gd name="T6" fmla="*/ 174 w 585"/>
                  <a:gd name="T7" fmla="*/ 39 h 534"/>
                  <a:gd name="T8" fmla="*/ 207 w 585"/>
                  <a:gd name="T9" fmla="*/ 71 h 534"/>
                  <a:gd name="T10" fmla="*/ 74 w 585"/>
                  <a:gd name="T11" fmla="*/ 60 h 534"/>
                  <a:gd name="T12" fmla="*/ 26 w 585"/>
                  <a:gd name="T13" fmla="*/ 63 h 534"/>
                  <a:gd name="T14" fmla="*/ 199 w 585"/>
                  <a:gd name="T15" fmla="*/ 487 h 534"/>
                  <a:gd name="T16" fmla="*/ 144 w 585"/>
                  <a:gd name="T17" fmla="*/ 341 h 534"/>
                  <a:gd name="T18" fmla="*/ 105 w 585"/>
                  <a:gd name="T19" fmla="*/ 376 h 534"/>
                  <a:gd name="T20" fmla="*/ 94 w 585"/>
                  <a:gd name="T21" fmla="*/ 435 h 534"/>
                  <a:gd name="T22" fmla="*/ 124 w 585"/>
                  <a:gd name="T23" fmla="*/ 265 h 534"/>
                  <a:gd name="T24" fmla="*/ 153 w 585"/>
                  <a:gd name="T25" fmla="*/ 228 h 534"/>
                  <a:gd name="T26" fmla="*/ 209 w 585"/>
                  <a:gd name="T27" fmla="*/ 237 h 534"/>
                  <a:gd name="T28" fmla="*/ 188 w 585"/>
                  <a:gd name="T29" fmla="*/ 306 h 534"/>
                  <a:gd name="T30" fmla="*/ 192 w 585"/>
                  <a:gd name="T31" fmla="*/ 395 h 534"/>
                  <a:gd name="T32" fmla="*/ 515 w 585"/>
                  <a:gd name="T33" fmla="*/ 483 h 534"/>
                  <a:gd name="T34" fmla="*/ 454 w 585"/>
                  <a:gd name="T35" fmla="*/ 427 h 534"/>
                  <a:gd name="T36" fmla="*/ 425 w 585"/>
                  <a:gd name="T37" fmla="*/ 345 h 534"/>
                  <a:gd name="T38" fmla="*/ 396 w 585"/>
                  <a:gd name="T39" fmla="*/ 270 h 534"/>
                  <a:gd name="T40" fmla="*/ 460 w 585"/>
                  <a:gd name="T41" fmla="*/ 256 h 534"/>
                  <a:gd name="T42" fmla="*/ 407 w 585"/>
                  <a:gd name="T43" fmla="*/ 223 h 534"/>
                  <a:gd name="T44" fmla="*/ 439 w 585"/>
                  <a:gd name="T45" fmla="*/ 226 h 534"/>
                  <a:gd name="T46" fmla="*/ 438 w 585"/>
                  <a:gd name="T47" fmla="*/ 209 h 534"/>
                  <a:gd name="T48" fmla="*/ 376 w 585"/>
                  <a:gd name="T49" fmla="*/ 211 h 534"/>
                  <a:gd name="T50" fmla="*/ 357 w 585"/>
                  <a:gd name="T51" fmla="*/ 343 h 534"/>
                  <a:gd name="T52" fmla="*/ 347 w 585"/>
                  <a:gd name="T53" fmla="*/ 230 h 534"/>
                  <a:gd name="T54" fmla="*/ 331 w 585"/>
                  <a:gd name="T55" fmla="*/ 182 h 534"/>
                  <a:gd name="T56" fmla="*/ 347 w 585"/>
                  <a:gd name="T57" fmla="*/ 136 h 534"/>
                  <a:gd name="T58" fmla="*/ 339 w 585"/>
                  <a:gd name="T59" fmla="*/ 99 h 534"/>
                  <a:gd name="T60" fmla="*/ 331 w 585"/>
                  <a:gd name="T61" fmla="*/ 62 h 534"/>
                  <a:gd name="T62" fmla="*/ 369 w 585"/>
                  <a:gd name="T63" fmla="*/ 103 h 534"/>
                  <a:gd name="T64" fmla="*/ 415 w 585"/>
                  <a:gd name="T65" fmla="*/ 47 h 534"/>
                  <a:gd name="T66" fmla="*/ 409 w 585"/>
                  <a:gd name="T67" fmla="*/ 95 h 534"/>
                  <a:gd name="T68" fmla="*/ 401 w 585"/>
                  <a:gd name="T69" fmla="*/ 130 h 534"/>
                  <a:gd name="T70" fmla="*/ 401 w 585"/>
                  <a:gd name="T71" fmla="*/ 181 h 534"/>
                  <a:gd name="T72" fmla="*/ 558 w 585"/>
                  <a:gd name="T73" fmla="*/ 181 h 534"/>
                  <a:gd name="T74" fmla="*/ 554 w 585"/>
                  <a:gd name="T75" fmla="*/ 76 h 534"/>
                  <a:gd name="T76" fmla="*/ 249 w 585"/>
                  <a:gd name="T77" fmla="*/ 69 h 534"/>
                  <a:gd name="T78" fmla="*/ 293 w 585"/>
                  <a:gd name="T79" fmla="*/ 93 h 534"/>
                  <a:gd name="T80" fmla="*/ 171 w 585"/>
                  <a:gd name="T81" fmla="*/ 195 h 534"/>
                  <a:gd name="T82" fmla="*/ 69 w 585"/>
                  <a:gd name="T83" fmla="*/ 98 h 534"/>
                  <a:gd name="T84" fmla="*/ 191 w 585"/>
                  <a:gd name="T85" fmla="*/ 106 h 534"/>
                  <a:gd name="T86" fmla="*/ 220 w 585"/>
                  <a:gd name="T87" fmla="*/ 105 h 534"/>
                  <a:gd name="T88" fmla="*/ 302 w 585"/>
                  <a:gd name="T89" fmla="*/ 121 h 534"/>
                  <a:gd name="T90" fmla="*/ 276 w 585"/>
                  <a:gd name="T91" fmla="*/ 256 h 534"/>
                  <a:gd name="T92" fmla="*/ 260 w 585"/>
                  <a:gd name="T93" fmla="*/ 137 h 534"/>
                  <a:gd name="T94" fmla="*/ 171 w 585"/>
                  <a:gd name="T95" fmla="*/ 195 h 534"/>
                  <a:gd name="T96" fmla="*/ 223 w 585"/>
                  <a:gd name="T97" fmla="*/ 225 h 534"/>
                  <a:gd name="T98" fmla="*/ 247 w 585"/>
                  <a:gd name="T99" fmla="*/ 158 h 534"/>
                  <a:gd name="T100" fmla="*/ 326 w 585"/>
                  <a:gd name="T101" fmla="*/ 292 h 534"/>
                  <a:gd name="T102" fmla="*/ 215 w 585"/>
                  <a:gd name="T103" fmla="*/ 321 h 534"/>
                  <a:gd name="T104" fmla="*/ 309 w 585"/>
                  <a:gd name="T105" fmla="*/ 277 h 534"/>
                  <a:gd name="T106" fmla="*/ 318 w 585"/>
                  <a:gd name="T107" fmla="*/ 133 h 534"/>
                  <a:gd name="T108" fmla="*/ 313 w 585"/>
                  <a:gd name="T109" fmla="*/ 213 h 534"/>
                  <a:gd name="T110" fmla="*/ 299 w 585"/>
                  <a:gd name="T111" fmla="*/ 144 h 534"/>
                  <a:gd name="T112" fmla="*/ 507 w 585"/>
                  <a:gd name="T113" fmla="*/ 179 h 534"/>
                  <a:gd name="T114" fmla="*/ 461 w 585"/>
                  <a:gd name="T115" fmla="*/ 162 h 5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1" name="任意多边形 1260"/>
              <p:cNvSpPr/>
              <p:nvPr/>
            </p:nvSpPr>
            <p:spPr bwMode="auto">
              <a:xfrm>
                <a:off x="703" y="1269"/>
                <a:ext cx="238" cy="283"/>
              </a:xfrm>
              <a:custGeom>
                <a:gdLst>
                  <a:gd name="T0" fmla="*/ 40 w 47"/>
                  <a:gd name="T1" fmla="*/ 15 h 56"/>
                  <a:gd name="T2" fmla="*/ 27 w 47"/>
                  <a:gd name="T3" fmla="*/ 56 h 56"/>
                  <a:gd name="T4" fmla="*/ 40 w 47"/>
                  <a:gd name="T5" fmla="*/ 15 h 56"/>
                </a:gdLst>
                <a:cxnLst>
                  <a:cxn ang="0">
                    <a:pos x="T0" y="T1"/>
                  </a:cxn>
                  <a:cxn ang="0">
                    <a:pos x="T2" y="T3"/>
                  </a:cxn>
                  <a:cxn ang="0">
                    <a:pos x="T4" y="T5"/>
                  </a:cxn>
                </a:cxnLst>
                <a:rect l="0" t="0" r="r" b="b"/>
                <a:pathLst>
                  <a:path w="47" h="56">
                    <a:moveTo>
                      <a:pt x="40" y="15"/>
                    </a:moveTo>
                    <a:cubicBezTo>
                      <a:pt x="37" y="0"/>
                      <a:pt x="0" y="23"/>
                      <a:pt x="27" y="56"/>
                    </a:cubicBezTo>
                    <a:cubicBezTo>
                      <a:pt x="27" y="56"/>
                      <a:pt x="47" y="49"/>
                      <a:pt x="40" y="15"/>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2" name="任意多边形 1261"/>
              <p:cNvSpPr/>
              <p:nvPr/>
            </p:nvSpPr>
            <p:spPr bwMode="auto">
              <a:xfrm>
                <a:off x="485" y="1385"/>
                <a:ext cx="208" cy="379"/>
              </a:xfrm>
              <a:custGeom>
                <a:gdLst>
                  <a:gd name="T0" fmla="*/ 19 w 41"/>
                  <a:gd name="T1" fmla="*/ 27 h 75"/>
                  <a:gd name="T2" fmla="*/ 12 w 41"/>
                  <a:gd name="T3" fmla="*/ 69 h 75"/>
                  <a:gd name="T4" fmla="*/ 40 w 41"/>
                  <a:gd name="T5" fmla="*/ 45 h 75"/>
                  <a:gd name="T6" fmla="*/ 37 w 41"/>
                  <a:gd name="T7" fmla="*/ 24 h 75"/>
                  <a:gd name="T8" fmla="*/ 19 w 41"/>
                  <a:gd name="T9" fmla="*/ 27 h 75"/>
                </a:gdLst>
                <a:cxnLst>
                  <a:cxn ang="0">
                    <a:pos x="T0" y="T1"/>
                  </a:cxn>
                  <a:cxn ang="0">
                    <a:pos x="T2" y="T3"/>
                  </a:cxn>
                  <a:cxn ang="0">
                    <a:pos x="T4" y="T5"/>
                  </a:cxn>
                  <a:cxn ang="0">
                    <a:pos x="T6" y="T7"/>
                  </a:cxn>
                  <a:cxn ang="0">
                    <a:pos x="T8" y="T9"/>
                  </a:cxn>
                </a:cxnLst>
                <a:rect l="0" t="0" r="r" b="b"/>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3" name="任意多边形 1262"/>
              <p:cNvSpPr/>
              <p:nvPr/>
            </p:nvSpPr>
            <p:spPr bwMode="auto">
              <a:xfrm>
                <a:off x="354" y="627"/>
                <a:ext cx="683" cy="318"/>
              </a:xfrm>
              <a:custGeom>
                <a:gdLst>
                  <a:gd name="T0" fmla="*/ 112 w 135"/>
                  <a:gd name="T1" fmla="*/ 4 h 63"/>
                  <a:gd name="T2" fmla="*/ 24 w 135"/>
                  <a:gd name="T3" fmla="*/ 4 h 63"/>
                  <a:gd name="T4" fmla="*/ 2 w 135"/>
                  <a:gd name="T5" fmla="*/ 25 h 63"/>
                  <a:gd name="T6" fmla="*/ 60 w 135"/>
                  <a:gd name="T7" fmla="*/ 58 h 63"/>
                  <a:gd name="T8" fmla="*/ 96 w 135"/>
                  <a:gd name="T9" fmla="*/ 54 h 63"/>
                  <a:gd name="T10" fmla="*/ 113 w 135"/>
                  <a:gd name="T11" fmla="*/ 53 h 63"/>
                  <a:gd name="T12" fmla="*/ 112 w 135"/>
                  <a:gd name="T13" fmla="*/ 4 h 63"/>
                </a:gdLst>
                <a:cxnLst>
                  <a:cxn ang="0">
                    <a:pos x="T0" y="T1"/>
                  </a:cxn>
                  <a:cxn ang="0">
                    <a:pos x="T2" y="T3"/>
                  </a:cxn>
                  <a:cxn ang="0">
                    <a:pos x="T4" y="T5"/>
                  </a:cxn>
                  <a:cxn ang="0">
                    <a:pos x="T6" y="T7"/>
                  </a:cxn>
                  <a:cxn ang="0">
                    <a:pos x="T8" y="T9"/>
                  </a:cxn>
                  <a:cxn ang="0">
                    <a:pos x="T10" y="T11"/>
                  </a:cxn>
                  <a:cxn ang="0">
                    <a:pos x="T12" y="T13"/>
                  </a:cxn>
                </a:cxnLst>
                <a:rect l="0" t="0" r="r" b="b"/>
                <a:pathLst>
                  <a:path w="135" h="62">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4" name="任意多边形 1263"/>
              <p:cNvSpPr/>
              <p:nvPr/>
            </p:nvSpPr>
            <p:spPr bwMode="auto">
              <a:xfrm>
                <a:off x="1128" y="1527"/>
                <a:ext cx="490" cy="515"/>
              </a:xfrm>
              <a:custGeom>
                <a:gdLst>
                  <a:gd name="T0" fmla="*/ 67 w 97"/>
                  <a:gd name="T1" fmla="*/ 5 h 102"/>
                  <a:gd name="T2" fmla="*/ 31 w 97"/>
                  <a:gd name="T3" fmla="*/ 5 h 102"/>
                  <a:gd name="T4" fmla="*/ 12 w 97"/>
                  <a:gd name="T5" fmla="*/ 57 h 102"/>
                  <a:gd name="T6" fmla="*/ 79 w 97"/>
                  <a:gd name="T7" fmla="*/ 62 h 102"/>
                  <a:gd name="T8" fmla="*/ 67 w 97"/>
                  <a:gd name="T9" fmla="*/ 5 h 102"/>
                </a:gdLst>
                <a:cxnLst>
                  <a:cxn ang="0">
                    <a:pos x="T0" y="T1"/>
                  </a:cxn>
                  <a:cxn ang="0">
                    <a:pos x="T2" y="T3"/>
                  </a:cxn>
                  <a:cxn ang="0">
                    <a:pos x="T4" y="T5"/>
                  </a:cxn>
                  <a:cxn ang="0">
                    <a:pos x="T6" y="T7"/>
                  </a:cxn>
                  <a:cxn ang="0">
                    <a:pos x="T8" y="T9"/>
                  </a:cxn>
                </a:cxnLst>
                <a:rect l="0" t="0" r="r" b="b"/>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5" name="任意多边形 1264"/>
              <p:cNvSpPr/>
              <p:nvPr/>
            </p:nvSpPr>
            <p:spPr bwMode="auto">
              <a:xfrm>
                <a:off x="2255" y="1006"/>
                <a:ext cx="501" cy="96"/>
              </a:xfrm>
              <a:custGeom>
                <a:gdLst>
                  <a:gd name="T0" fmla="*/ 15 w 99"/>
                  <a:gd name="T1" fmla="*/ 0 h 19"/>
                  <a:gd name="T2" fmla="*/ 40 w 99"/>
                  <a:gd name="T3" fmla="*/ 15 h 19"/>
                  <a:gd name="T4" fmla="*/ 15 w 99"/>
                  <a:gd name="T5" fmla="*/ 0 h 19"/>
                </a:gdLst>
                <a:cxnLst>
                  <a:cxn ang="0">
                    <a:pos x="T0" y="T1"/>
                  </a:cxn>
                  <a:cxn ang="0">
                    <a:pos x="T2" y="T3"/>
                  </a:cxn>
                  <a:cxn ang="0">
                    <a:pos x="T4" y="T5"/>
                  </a:cxn>
                </a:cxnLst>
                <a:rect l="0" t="0" r="r" b="b"/>
                <a:pathLst>
                  <a:path w="99" h="19">
                    <a:moveTo>
                      <a:pt x="15" y="0"/>
                    </a:moveTo>
                    <a:cubicBezTo>
                      <a:pt x="0" y="0"/>
                      <a:pt x="19" y="19"/>
                      <a:pt x="40" y="15"/>
                    </a:cubicBezTo>
                    <a:cubicBezTo>
                      <a:pt x="99" y="1"/>
                      <a:pt x="15" y="0"/>
                      <a:pt x="15" y="0"/>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6" name="任意多边形 1265"/>
              <p:cNvSpPr/>
              <p:nvPr/>
            </p:nvSpPr>
            <p:spPr bwMode="auto">
              <a:xfrm>
                <a:off x="2422" y="986"/>
                <a:ext cx="385" cy="237"/>
              </a:xfrm>
              <a:custGeom>
                <a:gdLst>
                  <a:gd name="T0" fmla="*/ 21 w 76"/>
                  <a:gd name="T1" fmla="*/ 37 h 47"/>
                  <a:gd name="T2" fmla="*/ 70 w 76"/>
                  <a:gd name="T3" fmla="*/ 17 h 47"/>
                  <a:gd name="T4" fmla="*/ 48 w 76"/>
                  <a:gd name="T5" fmla="*/ 3 h 47"/>
                  <a:gd name="T6" fmla="*/ 19 w 76"/>
                  <a:gd name="T7" fmla="*/ 32 h 47"/>
                  <a:gd name="T8" fmla="*/ 21 w 76"/>
                  <a:gd name="T9" fmla="*/ 37 h 47"/>
                </a:gdLst>
                <a:cxnLst>
                  <a:cxn ang="0">
                    <a:pos x="T0" y="T1"/>
                  </a:cxn>
                  <a:cxn ang="0">
                    <a:pos x="T2" y="T3"/>
                  </a:cxn>
                  <a:cxn ang="0">
                    <a:pos x="T4" y="T5"/>
                  </a:cxn>
                  <a:cxn ang="0">
                    <a:pos x="T6" y="T7"/>
                  </a:cxn>
                  <a:cxn ang="0">
                    <a:pos x="T8" y="T9"/>
                  </a:cxn>
                </a:cxnLst>
                <a:rect l="0" t="0" r="r" b="b"/>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7" name="任意多边形 1266"/>
              <p:cNvSpPr/>
              <p:nvPr/>
            </p:nvSpPr>
            <p:spPr bwMode="auto">
              <a:xfrm>
                <a:off x="2407" y="1183"/>
                <a:ext cx="415" cy="187"/>
              </a:xfrm>
              <a:custGeom>
                <a:gdLst>
                  <a:gd name="T0" fmla="*/ 72 w 82"/>
                  <a:gd name="T1" fmla="*/ 6 h 37"/>
                  <a:gd name="T2" fmla="*/ 24 w 82"/>
                  <a:gd name="T3" fmla="*/ 17 h 37"/>
                  <a:gd name="T4" fmla="*/ 17 w 82"/>
                  <a:gd name="T5" fmla="*/ 26 h 37"/>
                  <a:gd name="T6" fmla="*/ 76 w 82"/>
                  <a:gd name="T7" fmla="*/ 23 h 37"/>
                  <a:gd name="T8" fmla="*/ 82 w 82"/>
                  <a:gd name="T9" fmla="*/ 20 h 37"/>
                  <a:gd name="T10" fmla="*/ 82 w 82"/>
                  <a:gd name="T11" fmla="*/ 0 h 37"/>
                  <a:gd name="T12" fmla="*/ 72 w 82"/>
                  <a:gd name="T13" fmla="*/ 6 h 37"/>
                </a:gdLst>
                <a:cxnLst>
                  <a:cxn ang="0">
                    <a:pos x="T0" y="T1"/>
                  </a:cxn>
                  <a:cxn ang="0">
                    <a:pos x="T2" y="T3"/>
                  </a:cxn>
                  <a:cxn ang="0">
                    <a:pos x="T4" y="T5"/>
                  </a:cxn>
                  <a:cxn ang="0">
                    <a:pos x="T6" y="T7"/>
                  </a:cxn>
                  <a:cxn ang="0">
                    <a:pos x="T8" y="T9"/>
                  </a:cxn>
                  <a:cxn ang="0">
                    <a:pos x="T10" y="T11"/>
                  </a:cxn>
                  <a:cxn ang="0">
                    <a:pos x="T12" y="T13"/>
                  </a:cxn>
                </a:cxnLst>
                <a:rect l="0" t="0" r="r" b="b"/>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8" name="任意多边形 1267"/>
              <p:cNvSpPr/>
              <p:nvPr/>
            </p:nvSpPr>
            <p:spPr bwMode="auto">
              <a:xfrm>
                <a:off x="2083" y="1360"/>
                <a:ext cx="698" cy="167"/>
              </a:xfrm>
              <a:custGeom>
                <a:gdLst>
                  <a:gd name="T0" fmla="*/ 21 w 138"/>
                  <a:gd name="T1" fmla="*/ 1 h 33"/>
                  <a:gd name="T2" fmla="*/ 8 w 138"/>
                  <a:gd name="T3" fmla="*/ 14 h 33"/>
                  <a:gd name="T4" fmla="*/ 57 w 138"/>
                  <a:gd name="T5" fmla="*/ 22 h 33"/>
                  <a:gd name="T6" fmla="*/ 117 w 138"/>
                  <a:gd name="T7" fmla="*/ 23 h 33"/>
                  <a:gd name="T8" fmla="*/ 114 w 138"/>
                  <a:gd name="T9" fmla="*/ 8 h 33"/>
                  <a:gd name="T10" fmla="*/ 82 w 138"/>
                  <a:gd name="T11" fmla="*/ 3 h 33"/>
                  <a:gd name="T12" fmla="*/ 21 w 138"/>
                  <a:gd name="T13" fmla="*/ 1 h 33"/>
                </a:gdLst>
                <a:cxnLst>
                  <a:cxn ang="0">
                    <a:pos x="T0" y="T1"/>
                  </a:cxn>
                  <a:cxn ang="0">
                    <a:pos x="T2" y="T3"/>
                  </a:cxn>
                  <a:cxn ang="0">
                    <a:pos x="T4" y="T5"/>
                  </a:cxn>
                  <a:cxn ang="0">
                    <a:pos x="T6" y="T7"/>
                  </a:cxn>
                  <a:cxn ang="0">
                    <a:pos x="T8" y="T9"/>
                  </a:cxn>
                  <a:cxn ang="0">
                    <a:pos x="T10" y="T11"/>
                  </a:cxn>
                  <a:cxn ang="0">
                    <a:pos x="T12" y="T13"/>
                  </a:cxn>
                </a:cxnLst>
                <a:rect l="0" t="0" r="r" b="b"/>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69" name="任意多边形 1268"/>
              <p:cNvSpPr/>
              <p:nvPr/>
            </p:nvSpPr>
            <p:spPr bwMode="auto">
              <a:xfrm>
                <a:off x="2159" y="1522"/>
                <a:ext cx="567" cy="146"/>
              </a:xfrm>
              <a:custGeom>
                <a:gdLst>
                  <a:gd name="T0" fmla="*/ 98 w 112"/>
                  <a:gd name="T1" fmla="*/ 19 h 29"/>
                  <a:gd name="T2" fmla="*/ 103 w 112"/>
                  <a:gd name="T3" fmla="*/ 4 h 29"/>
                  <a:gd name="T4" fmla="*/ 74 w 112"/>
                  <a:gd name="T5" fmla="*/ 10 h 29"/>
                  <a:gd name="T6" fmla="*/ 36 w 112"/>
                  <a:gd name="T7" fmla="*/ 6 h 29"/>
                  <a:gd name="T8" fmla="*/ 2 w 112"/>
                  <a:gd name="T9" fmla="*/ 4 h 29"/>
                  <a:gd name="T10" fmla="*/ 98 w 112"/>
                  <a:gd name="T11" fmla="*/ 19 h 29"/>
                </a:gdLst>
                <a:cxnLst>
                  <a:cxn ang="0">
                    <a:pos x="T0" y="T1"/>
                  </a:cxn>
                  <a:cxn ang="0">
                    <a:pos x="T2" y="T3"/>
                  </a:cxn>
                  <a:cxn ang="0">
                    <a:pos x="T4" y="T5"/>
                  </a:cxn>
                  <a:cxn ang="0">
                    <a:pos x="T6" y="T7"/>
                  </a:cxn>
                  <a:cxn ang="0">
                    <a:pos x="T8" y="T9"/>
                  </a:cxn>
                  <a:cxn ang="0">
                    <a:pos x="T10" y="T11"/>
                  </a:cxn>
                </a:cxnLst>
                <a:rect l="0" t="0" r="r" b="b"/>
                <a:pathLst>
                  <a:path w="112" h="28">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70" name="任意多边形 1269"/>
              <p:cNvSpPr/>
              <p:nvPr/>
            </p:nvSpPr>
            <p:spPr bwMode="auto">
              <a:xfrm>
                <a:off x="2124" y="1638"/>
                <a:ext cx="581" cy="480"/>
              </a:xfrm>
              <a:custGeom>
                <a:gdLst>
                  <a:gd name="T0" fmla="*/ 3 w 115"/>
                  <a:gd name="T1" fmla="*/ 53 h 95"/>
                  <a:gd name="T2" fmla="*/ 26 w 115"/>
                  <a:gd name="T3" fmla="*/ 54 h 95"/>
                  <a:gd name="T4" fmla="*/ 50 w 115"/>
                  <a:gd name="T5" fmla="*/ 77 h 95"/>
                  <a:gd name="T6" fmla="*/ 59 w 115"/>
                  <a:gd name="T7" fmla="*/ 84 h 95"/>
                  <a:gd name="T8" fmla="*/ 81 w 115"/>
                  <a:gd name="T9" fmla="*/ 52 h 95"/>
                  <a:gd name="T10" fmla="*/ 111 w 115"/>
                  <a:gd name="T11" fmla="*/ 52 h 95"/>
                  <a:gd name="T12" fmla="*/ 79 w 115"/>
                  <a:gd name="T13" fmla="*/ 27 h 95"/>
                  <a:gd name="T14" fmla="*/ 37 w 115"/>
                  <a:gd name="T15" fmla="*/ 16 h 95"/>
                  <a:gd name="T16" fmla="*/ 12 w 115"/>
                  <a:gd name="T17" fmla="*/ 41 h 95"/>
                  <a:gd name="T18" fmla="*/ 3 w 115"/>
                  <a:gd name="T19" fmla="*/ 53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sp>
            <p:nvSpPr>
              <p:cNvPr id="1271" name="任意多边形 1270"/>
              <p:cNvSpPr/>
              <p:nvPr/>
            </p:nvSpPr>
            <p:spPr bwMode="auto">
              <a:xfrm>
                <a:off x="2503" y="1446"/>
                <a:ext cx="329" cy="854"/>
              </a:xfrm>
              <a:custGeom>
                <a:gdLst>
                  <a:gd name="T0" fmla="*/ 51 w 65"/>
                  <a:gd name="T1" fmla="*/ 40 h 169"/>
                  <a:gd name="T2" fmla="*/ 22 w 65"/>
                  <a:gd name="T3" fmla="*/ 49 h 169"/>
                  <a:gd name="T4" fmla="*/ 22 w 65"/>
                  <a:gd name="T5" fmla="*/ 59 h 169"/>
                  <a:gd name="T6" fmla="*/ 50 w 65"/>
                  <a:gd name="T7" fmla="*/ 90 h 169"/>
                  <a:gd name="T8" fmla="*/ 34 w 65"/>
                  <a:gd name="T9" fmla="*/ 118 h 169"/>
                  <a:gd name="T10" fmla="*/ 0 w 65"/>
                  <a:gd name="T11" fmla="*/ 148 h 169"/>
                  <a:gd name="T12" fmla="*/ 17 w 65"/>
                  <a:gd name="T13" fmla="*/ 155 h 169"/>
                  <a:gd name="T14" fmla="*/ 47 w 65"/>
                  <a:gd name="T15" fmla="*/ 166 h 169"/>
                  <a:gd name="T16" fmla="*/ 63 w 65"/>
                  <a:gd name="T17" fmla="*/ 162 h 169"/>
                  <a:gd name="T18" fmla="*/ 65 w 65"/>
                  <a:gd name="T19" fmla="*/ 0 h 169"/>
                  <a:gd name="T20" fmla="*/ 51 w 65"/>
                  <a:gd name="T21" fmla="*/ 40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SzTx/>
                  <a:buFont typeface="Arial"/>
                  <a:buNone/>
                </a:pPr>
                <a:endParaRPr lang="zh-CN" altLang="en-US" sz="1800" smtClean="0">
                  <a:solidFill>
                    <a:srgbClr val="000000"/>
                  </a:solidFill>
                  <a:latin typeface="Arial"/>
                  <a:ea typeface="宋体" panose="02010600030101010101" pitchFamily="2" charset="-122"/>
                </a:endParaRPr>
              </a:p>
            </p:txBody>
          </p:sp>
        </p:grpSp>
      </p:grpSp>
      <p:sp>
        <p:nvSpPr>
          <p:cNvPr id="1272" name="标题 1271"/>
          <p:cNvSpPr>
            <a:spLocks noGrp="1" noRot="1" noChangeArrowheads="1"/>
          </p:cNvSpPr>
          <p:nvPr>
            <p:ph type="title"/>
          </p:nvPr>
        </p:nvSpPr>
        <p:spPr bwMode="auto">
          <a:xfrm>
            <a:off x="298450" y="228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273" name="文本占位符 1272"/>
          <p:cNvSpPr>
            <a:spLocks noGrp="1" noRot="1" noChangeArrowheads="1"/>
          </p:cNvSpPr>
          <p:nvPr>
            <p:ph type="body" idx="1"/>
          </p:nvPr>
        </p:nvSpPr>
        <p:spPr bwMode="auto">
          <a:xfrm>
            <a:off x="609600" y="1600200"/>
            <a:ext cx="81534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274" name="日期占位符 1273"/>
          <p:cNvSpPr>
            <a:spLocks noGrp="1" noChangeArrowheads="1"/>
          </p:cNvSpPr>
          <p:nvPr>
            <p:ph type="dt" sz="half" idx="2"/>
          </p:nvPr>
        </p:nvSpPr>
        <p:spPr bwMode="auto">
          <a:xfrm>
            <a:off x="298450" y="6245225"/>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ea typeface="黑体" pitchFamily="49" charset="-122"/>
              </a:defRPr>
            </a:lvl1pPr>
          </a:lstStyle>
          <a:p>
            <a:pPr eaLnBrk="1" hangingPunct="1">
              <a:buSzTx/>
              <a:buFont typeface="Arial"/>
              <a:buNone/>
            </a:pPr>
            <a:endParaRPr lang="en-US" altLang="en-US" smtClean="0">
              <a:solidFill>
                <a:srgbClr val="000000"/>
              </a:solidFill>
              <a:latin typeface="Arial"/>
            </a:endParaRPr>
          </a:p>
        </p:txBody>
      </p:sp>
      <p:sp>
        <p:nvSpPr>
          <p:cNvPr id="1275" name="页脚占位符 1274"/>
          <p:cNvSpPr>
            <a:spLocks noGrp="1" noChangeArrowheads="1"/>
          </p:cNvSpPr>
          <p:nvPr>
            <p:ph type="ftr" sz="quarter" idx="3"/>
          </p:nvPr>
        </p:nvSpPr>
        <p:spPr bwMode="auto">
          <a:xfrm>
            <a:off x="3121025"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buSzTx/>
              <a:buFont typeface="Arial"/>
              <a:buNone/>
            </a:pPr>
            <a:endParaRPr lang="en-US" altLang="en-US" smtClean="0">
              <a:solidFill>
                <a:srgbClr val="000000"/>
              </a:solidFill>
              <a:latin typeface="Arial"/>
              <a:ea typeface="宋体" panose="02010600030101010101" pitchFamily="2" charset="-122"/>
            </a:endParaRPr>
          </a:p>
        </p:txBody>
      </p:sp>
      <p:sp>
        <p:nvSpPr>
          <p:cNvPr id="1276" name="灯片编号占位符 1275"/>
          <p:cNvSpPr>
            <a:spLocks noGrp="1" noChangeArrowheads="1"/>
          </p:cNvSpPr>
          <p:nvPr>
            <p:ph type="sldNum" sz="quarter" idx="4"/>
          </p:nvPr>
        </p:nvSpPr>
        <p:spPr bwMode="auto">
          <a:xfrm>
            <a:off x="6550025" y="6245225"/>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buSzTx/>
              <a:buFont typeface="Arial"/>
              <a:buNone/>
            </a:pPr>
            <a:fld id="{9651AB51-A2C7-4281-BCDD-6B4A751F4603}" type="slidenum">
              <a:rPr lang="en-US" altLang="en-US" smtClean="0">
                <a:solidFill>
                  <a:srgbClr val="000000"/>
                </a:solidFill>
                <a:latin typeface="Arial"/>
                <a:ea typeface="宋体" panose="02010600030101010101" pitchFamily="2" charset="-122"/>
              </a:rPr>
              <a:pPr eaLnBrk="1" hangingPunct="1">
                <a:buSzTx/>
                <a:buFont typeface="Arial"/>
                <a:buNone/>
              </a:pPr>
              <a:t>‹#›</a:t>
            </a:fld>
            <a:endParaRPr lang="en-US" altLang="en-US" smtClean="0">
              <a:solidFill>
                <a:srgbClr val="000000"/>
              </a:solidFill>
              <a:latin typeface="Arial"/>
            </a:endParaRPr>
          </a:p>
        </p:txBody>
      </p:sp>
      <p:pic>
        <p:nvPicPr>
          <p:cNvPr id="1277" name="图片 1276" descr="2013060116152389"/>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0" y="0"/>
            <a:ext cx="9178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310" name="图片 1073743875" descr="学科网 zxxk.com" title=""/>
          <p:cNvPicPr>
            <a:picLocks noChangeAspect="1"/>
          </p:cNvPicPr>
          <p:nvPr/>
        </p:nvPicPr>
        <p:blipFill>
          <a:blip r:embed="rId14" r:link="rId13"/>
          <a:stretch>
            <a:fillRect/>
          </a:stretch>
        </p:blipFill>
        <p:spPr>
          <a:xfrm>
            <a:off x="838200" y="365125"/>
            <a:ext cx="9525" cy="9525"/>
          </a:xfrm>
          <a:prstGeom prst="rect">
            <a:avLst/>
          </a:prstGeom>
          <a:noFill/>
          <a:ln>
            <a:noFill/>
            <a:miter lim="800000"/>
          </a:ln>
        </p:spPr>
      </p:pic>
    </p:spTree>
    <p:extLst>
      <p:ext uri="{BB962C8B-B14F-4D97-AF65-F5344CB8AC3E}">
        <p14:creationId xmlns:p14="http://schemas.microsoft.com/office/powerpoint/2010/main" val="219459114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p:blinds dir="vert"/>
  </p:transition>
  <p:timing/>
  <p:txStyles>
    <p:titleStyle>
      <a:lvl1pPr algn="ctr" rtl="0" eaLnBrk="0" fontAlgn="base" hangingPunct="0">
        <a:spcBef>
          <a:spcPct val="0"/>
        </a:spcBef>
        <a:spcAft>
          <a:spcPct val="0"/>
        </a:spcAft>
        <a:buSzTx/>
        <a:defRPr sz="4400" kern="1200">
          <a:solidFill>
            <a:srgbClr val="E40000"/>
          </a:solidFill>
          <a:latin typeface="Arial" panose="020b0604020202020204" pitchFamily="34" charset="0"/>
          <a:ea typeface="宋体" panose="02010600030101010101" pitchFamily="2" charset="-122"/>
          <a:cs typeface="+mj-cs"/>
        </a:defRPr>
      </a:lvl1pPr>
      <a:lvl2pPr algn="ctr" rtl="0" eaLnBrk="0" fontAlgn="base" hangingPunct="0">
        <a:spcBef>
          <a:spcPct val="0"/>
        </a:spcBef>
        <a:spcAft>
          <a:spcPct val="0"/>
        </a:spcAft>
        <a:buSzTx/>
        <a:defRPr sz="4400">
          <a:solidFill>
            <a:srgbClr val="E40000"/>
          </a:solidFill>
          <a:latin typeface="Arial"/>
          <a:ea typeface="宋体" panose="02010600030101010101" pitchFamily="2" charset="-122"/>
        </a:defRPr>
      </a:lvl2pPr>
      <a:lvl3pPr algn="ctr" rtl="0" eaLnBrk="0" fontAlgn="base" hangingPunct="0">
        <a:spcBef>
          <a:spcPct val="0"/>
        </a:spcBef>
        <a:spcAft>
          <a:spcPct val="0"/>
        </a:spcAft>
        <a:buSzTx/>
        <a:defRPr sz="4400">
          <a:solidFill>
            <a:srgbClr val="E40000"/>
          </a:solidFill>
          <a:latin typeface="Arial"/>
          <a:ea typeface="宋体" panose="02010600030101010101" pitchFamily="2" charset="-122"/>
        </a:defRPr>
      </a:lvl3pPr>
      <a:lvl4pPr algn="ctr" rtl="0" eaLnBrk="0" fontAlgn="base" hangingPunct="0">
        <a:spcBef>
          <a:spcPct val="0"/>
        </a:spcBef>
        <a:spcAft>
          <a:spcPct val="0"/>
        </a:spcAft>
        <a:buSzTx/>
        <a:defRPr sz="4400">
          <a:solidFill>
            <a:srgbClr val="E40000"/>
          </a:solidFill>
          <a:latin typeface="Arial"/>
          <a:ea typeface="宋体" panose="02010600030101010101" pitchFamily="2" charset="-122"/>
        </a:defRPr>
      </a:lvl4pPr>
      <a:lvl5pPr algn="ctr" rtl="0" eaLnBrk="0" fontAlgn="base" hangingPunct="0">
        <a:spcBef>
          <a:spcPct val="0"/>
        </a:spcBef>
        <a:spcAft>
          <a:spcPct val="0"/>
        </a:spcAft>
        <a:buSzTx/>
        <a:defRPr sz="4400">
          <a:solidFill>
            <a:srgbClr val="E40000"/>
          </a:solidFill>
          <a:latin typeface="Arial"/>
          <a:ea typeface="宋体" panose="02010600030101010101" pitchFamily="2" charset="-122"/>
        </a:defRPr>
      </a:lvl5pPr>
      <a:lvl6pPr marL="457200" algn="ctr" rtl="0" eaLnBrk="0" fontAlgn="base" hangingPunct="0">
        <a:spcBef>
          <a:spcPct val="0"/>
        </a:spcBef>
        <a:spcAft>
          <a:spcPct val="0"/>
        </a:spcAft>
        <a:buSzTx/>
        <a:defRPr sz="4400">
          <a:solidFill>
            <a:srgbClr val="E40000"/>
          </a:solidFill>
          <a:latin typeface="Arial"/>
          <a:ea typeface="宋体" panose="02010600030101010101" pitchFamily="2" charset="-122"/>
        </a:defRPr>
      </a:lvl6pPr>
      <a:lvl7pPr marL="914400" algn="ctr" rtl="0" eaLnBrk="0" fontAlgn="base" hangingPunct="0">
        <a:spcBef>
          <a:spcPct val="0"/>
        </a:spcBef>
        <a:spcAft>
          <a:spcPct val="0"/>
        </a:spcAft>
        <a:buSzTx/>
        <a:defRPr sz="4400">
          <a:solidFill>
            <a:srgbClr val="E40000"/>
          </a:solidFill>
          <a:latin typeface="Arial"/>
          <a:ea typeface="宋体" panose="02010600030101010101" pitchFamily="2" charset="-122"/>
        </a:defRPr>
      </a:lvl7pPr>
      <a:lvl8pPr marL="1371600" algn="ctr" rtl="0" eaLnBrk="0" fontAlgn="base" hangingPunct="0">
        <a:spcBef>
          <a:spcPct val="0"/>
        </a:spcBef>
        <a:spcAft>
          <a:spcPct val="0"/>
        </a:spcAft>
        <a:buSzTx/>
        <a:defRPr sz="4400">
          <a:solidFill>
            <a:srgbClr val="E40000"/>
          </a:solidFill>
          <a:latin typeface="Arial"/>
          <a:ea typeface="宋体" panose="02010600030101010101" pitchFamily="2" charset="-122"/>
        </a:defRPr>
      </a:lvl8pPr>
      <a:lvl9pPr marL="1828800" algn="ctr" rtl="0" eaLnBrk="0" fontAlgn="base" hangingPunct="0">
        <a:spcBef>
          <a:spcPct val="0"/>
        </a:spcBef>
        <a:spcAft>
          <a:spcPct val="0"/>
        </a:spcAft>
        <a:buSzTx/>
        <a:defRPr sz="4400">
          <a:solidFill>
            <a:srgbClr val="E40000"/>
          </a:solidFill>
          <a:latin typeface="Arial"/>
          <a:ea typeface="宋体" panose="02010600030101010101" pitchFamily="2" charset="-122"/>
        </a:defRPr>
      </a:lvl9pPr>
    </p:titleStyle>
    <p:bodyStyle>
      <a:lvl1pPr marL="342900" indent="-342900" algn="l" rtl="0" eaLnBrk="0" fontAlgn="base" hangingPunct="0">
        <a:spcBef>
          <a:spcPct val="20000"/>
        </a:spcBef>
        <a:spcAft>
          <a:spcPct val="0"/>
        </a:spcAft>
        <a:buClr>
          <a:srgbClr val="0066CC"/>
        </a:buClr>
        <a:buSzTx/>
        <a:buFont typeface="Wingdings" pitchFamily="2" charset="2"/>
        <a:buChar char="§"/>
        <a:defRPr sz="3200" kern="1200">
          <a:solidFill>
            <a:srgbClr val="000000"/>
          </a:solidFill>
          <a:latin typeface="+mn-lt"/>
          <a:ea typeface="+mn-ea"/>
          <a:cs typeface="+mn-cs"/>
        </a:defRPr>
      </a:lvl1pPr>
      <a:lvl2pPr marL="742950" lvl="1" indent="-285750" algn="l" rtl="0" eaLnBrk="0" fontAlgn="base" hangingPunct="0">
        <a:spcBef>
          <a:spcPct val="20000"/>
        </a:spcBef>
        <a:spcAft>
          <a:spcPct val="0"/>
        </a:spcAft>
        <a:buClr>
          <a:srgbClr val="0066CC"/>
        </a:buClr>
        <a:buSzPct val="85000"/>
        <a:buFont typeface="Wingdings" pitchFamily="2" charset="2"/>
        <a:buChar char="Ø"/>
        <a:defRPr sz="2800" kern="1200">
          <a:solidFill>
            <a:srgbClr val="000000"/>
          </a:solidFill>
          <a:latin typeface="+mn-lt"/>
          <a:ea typeface="+mn-ea"/>
          <a:cs typeface="+mn-cs"/>
        </a:defRPr>
      </a:lvl2pPr>
      <a:lvl3pPr marL="1143000" lvl="2" indent="-228600" algn="l" rtl="0" eaLnBrk="0" fontAlgn="base" hangingPunct="0">
        <a:spcBef>
          <a:spcPct val="20000"/>
        </a:spcBef>
        <a:spcAft>
          <a:spcPct val="0"/>
        </a:spcAft>
        <a:buClr>
          <a:srgbClr val="0066CC"/>
        </a:buClr>
        <a:buSzPct val="95000"/>
        <a:buFont typeface="Wingdings" pitchFamily="2" charset="2"/>
        <a:buChar char="¡"/>
        <a:defRPr sz="2400" kern="1200">
          <a:solidFill>
            <a:srgbClr val="000000"/>
          </a:solidFill>
          <a:latin typeface="+mn-lt"/>
          <a:ea typeface="+mn-ea"/>
          <a:cs typeface="+mn-cs"/>
        </a:defRPr>
      </a:lvl3pPr>
      <a:lvl4pPr marL="1600200" lvl="3" indent="-228600" algn="l" rtl="0" eaLnBrk="0" fontAlgn="base" hangingPunct="0">
        <a:spcBef>
          <a:spcPct val="20000"/>
        </a:spcBef>
        <a:spcAft>
          <a:spcPct val="0"/>
        </a:spcAft>
        <a:buClr>
          <a:srgbClr val="E40000"/>
        </a:buClr>
        <a:buSzPct val="90000"/>
        <a:buFont typeface="Wingdings" pitchFamily="2" charset="2"/>
        <a:buChar char="Ø"/>
        <a:defRPr sz="2000" kern="1200">
          <a:solidFill>
            <a:srgbClr val="000000"/>
          </a:solidFill>
          <a:latin typeface="+mn-lt"/>
          <a:ea typeface="+mn-ea"/>
          <a:cs typeface="+mn-cs"/>
        </a:defRPr>
      </a:lvl4pPr>
      <a:lvl5pPr marL="2057400" lvl="4" indent="-228600" algn="l" rtl="0" eaLnBrk="0" fontAlgn="base" hangingPunct="0">
        <a:spcBef>
          <a:spcPct val="20000"/>
        </a:spcBef>
        <a:spcAft>
          <a:spcPct val="0"/>
        </a:spcAft>
        <a:buClr>
          <a:srgbClr val="E40000"/>
        </a:buClr>
        <a:buSzTx/>
        <a:buFont typeface="Wingdings 2" pitchFamily="18" charset="2"/>
        <a:buChar char="¡"/>
        <a:defRPr sz="2000" kern="1200">
          <a:solidFill>
            <a:srgbClr val="000000"/>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tx2"/>
        </a:buClr>
        <a:buFont typeface="Wingdings 2" panose="05020102010507070707" pitchFamily="2" charset="2"/>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tx2"/>
        </a:buClr>
        <a:buFont typeface="Wingdings 2" panose="05020102010507070707" pitchFamily="2" charset="2"/>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tx2"/>
        </a:buClr>
        <a:buFont typeface="Wingdings 2" panose="05020102010507070707" pitchFamily="2" charset="2"/>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tx2"/>
        </a:buClr>
        <a:buFont typeface="Wingdings 2" panose="05020102010507070707" pitchFamily="2" charset="2"/>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sz="2800" b="0" i="0" u="none" kern="1200" baseline="0">
          <a:solidFill>
            <a:srgbClr val="00CC00"/>
          </a:solidFill>
          <a:effectLst/>
          <a:latin typeface="+mn-lt"/>
          <a:ea typeface="+mn-ea"/>
          <a:cs typeface="+mn-cs"/>
        </a:defRPr>
      </a:lvl1pPr>
      <a:lvl2pPr marL="457200" lvl="1"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sz="1800" b="0" i="0" u="none" kern="1200" baseline="0">
          <a:solidFill>
            <a:schemeClr val="tx1"/>
          </a:solidFill>
          <a:effectLst/>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sz="1800" b="0" i="0" u="none" kern="1200" baseline="0">
          <a:solidFill>
            <a:schemeClr val="tx1"/>
          </a:solidFill>
          <a:effectLst/>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sz="1800" b="0" i="0" u="none" kern="1200" baseline="0">
          <a:solidFill>
            <a:schemeClr val="tx1"/>
          </a:solidFill>
          <a:effectLst/>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sz="1800" b="0" i="0" u="none" kern="1200" baseline="0">
          <a:solidFill>
            <a:schemeClr val="tx1"/>
          </a:solidFill>
          <a:effectLst/>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Rectangle 2"/>
          <p:cNvSpPr>
            <a:spLocks noGrp="1"/>
          </p:cNvSpPr>
          <p:nvPr>
            <p:ph type="title"/>
          </p:nvPr>
        </p:nvSpPr>
        <p:spPr>
          <a:xfrm>
            <a:off x="457200" y="274639"/>
            <a:ext cx="8229600" cy="1143000"/>
          </a:xfrm>
          <a:prstGeom prst="rect">
            <a:avLst/>
          </a:prstGeom>
          <a:noFill/>
          <a:ln w="9525">
            <a:noFill/>
          </a:ln>
        </p:spPr>
        <p:txBody>
          <a:bodyPr anchor="ctr" anchorCtr="0"/>
          <a:lstStyle/>
          <a:p>
            <a:pPr lvl="0"/>
            <a:r>
              <a:rPr lang="zh-CN" altLang="en-US"/>
              <a:t>单击此处编辑母版标题样式</a:t>
            </a:r>
          </a:p>
        </p:txBody>
      </p:sp>
      <p:sp>
        <p:nvSpPr>
          <p:cNvPr id="1027" name="Rectangle 3"/>
          <p:cNvSpPr>
            <a:spLocks noGrp="1"/>
          </p:cNvSpPr>
          <p:nvPr>
            <p:ph type="body" idx="5"/>
          </p:nvPr>
        </p:nvSpPr>
        <p:spPr>
          <a:xfrm>
            <a:off x="457200" y="1600201"/>
            <a:ext cx="8229600" cy="4525963"/>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buFontTx/>
              <a:buNone/>
              <a:defRPr sz="1400">
                <a:latin typeface="Arial" panose="020b0604020202020204" pitchFamily="34" charset="0"/>
                <a:ea typeface="+mn-ea"/>
              </a:defRPr>
            </a:lvl1pPr>
          </a:lstStyle>
          <a:p>
            <a:pPr>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buFontTx/>
              <a:buNone/>
              <a:defRPr sz="1400">
                <a:latin typeface="Arial" panose="020b0604020202020204" pitchFamily="34" charset="0"/>
                <a:ea typeface="+mn-ea"/>
              </a:defRPr>
            </a:lvl1pPr>
          </a:lstStyle>
          <a:p>
            <a:pPr>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ea typeface="宋体" panose="02010600030101010101" pitchFamily="2" charset="-122"/>
              </a:defRPr>
            </a:lvl1pPr>
          </a:lstStyle>
          <a:p>
            <a:pPr eaLnBrk="1" hangingPunct="1"/>
            <a:fld id="{9A0DB2DC-4C9A-4742-B13C-FB6460FD3503}" type="slidenum">
              <a:rPr lang="en-US" altLang="zh-CN">
                <a:solidFill>
                  <a:srgbClr val="000000"/>
                </a:solidFill>
              </a:rPr>
              <a:pPr eaLnBrk="1" hangingPunct="1"/>
              <a:t>‹#›</a:t>
            </a:fld>
            <a:endParaRPr lang="en-US" altLang="zh-CN">
              <a:solidFill>
                <a:srgbClr val="000000"/>
              </a:solidFill>
            </a:endParaRPr>
          </a:p>
        </p:txBody>
      </p:sp>
      <p:pic>
        <p:nvPicPr>
          <p:cNvPr id="1031" name="Picture 7" descr="2cd3fc3be5a842c115cecbf6"/>
          <p:cNvPicPr>
            <a:picLocks noChangeAspect="1"/>
          </p:cNvPicPr>
          <p:nvPr userDrawn="1"/>
        </p:nvPicPr>
        <p:blipFill>
          <a:blip r:embed="rId12"/>
          <a:srcRect t="15797" b="2440"/>
          <a:stretch>
            <a:fillRect/>
          </a:stretch>
        </p:blipFill>
        <p:spPr>
          <a:xfrm>
            <a:off x="0" y="0"/>
            <a:ext cx="9144000" cy="6858000"/>
          </a:xfrm>
          <a:prstGeom prst="rect">
            <a:avLst/>
          </a:prstGeom>
          <a:noFill/>
          <a:ln w="9525">
            <a:noFill/>
          </a:ln>
        </p:spPr>
      </p:pic>
      <p:pic>
        <p:nvPicPr>
          <p:cNvPr id="1032" name="图片 1073743875" descr="学科网 zxxk.com" title=""/>
          <p:cNvPicPr>
            <a:picLocks noChangeAspect="1"/>
          </p:cNvPicPr>
          <p:nvPr/>
        </p:nvPicPr>
        <p:blipFill>
          <a:blip r:embed="rId14" r:link="rId13"/>
          <a:stretch>
            <a:fillRect/>
          </a:stretch>
        </p:blipFill>
        <p:spPr>
          <a:xfrm>
            <a:off x="838200" y="365125"/>
            <a:ext cx="9525" cy="9525"/>
          </a:xfrm>
          <a:prstGeom prst="rect">
            <a:avLst/>
          </a:prstGeom>
          <a:noFill/>
          <a:ln>
            <a:noFill/>
            <a:miter lim="800000"/>
          </a:ln>
        </p:spPr>
      </p:pic>
    </p:spTree>
    <p:extLst>
      <p:ext uri="{BB962C8B-B14F-4D97-AF65-F5344CB8AC3E}">
        <p14:creationId xmlns:p14="http://schemas.microsoft.com/office/powerpoint/2010/main" val="37356113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pic>
        <p:nvPicPr>
          <p:cNvPr id="2" name="图片 1"/>
          <p:cNvPicPr>
            <a:picLocks noChangeAspect="1"/>
          </p:cNvPicPr>
          <p:nvPr userDrawn="1"/>
        </p:nvPicPr>
        <p:blipFill>
          <a:blip r:embed="rId24">
            <a:extLst>
              <a:ext uri="{28A0092B-C50C-407E-A947-70E740481C1C}">
                <a14:useLocalDpi xmlns:a14="http://schemas.microsoft.com/office/drawing/2010/main" val="0"/>
              </a:ext>
            </a:extLst>
          </a:blip>
          <a:srcRect l="7766" t="7160" r="7765" b="9383"/>
          <a:stretch>
            <a:fillRect/>
          </a:stretch>
        </p:blipFill>
        <p:spPr>
          <a:xfrm>
            <a:off x="0" y="0"/>
            <a:ext cx="9144000" cy="6858000"/>
          </a:xfrm>
          <a:prstGeom prst="rect">
            <a:avLst/>
          </a:prstGeom>
        </p:spPr>
      </p:pic>
      <p:pic>
        <p:nvPicPr>
          <p:cNvPr id="3" name="图片 1073743875" descr="学科网 zxxk.com" title=""/>
          <p:cNvPicPr>
            <a:picLocks noChangeAspect="1"/>
          </p:cNvPicPr>
          <p:nvPr/>
        </p:nvPicPr>
        <p:blipFill>
          <a:blip r:embed="rId26" r:link="rId25"/>
          <a:stretch>
            <a:fillRect/>
          </a:stretch>
        </p:blipFill>
        <p:spPr>
          <a:xfrm>
            <a:off x="838200" y="365125"/>
            <a:ext cx="9525" cy="9525"/>
          </a:xfrm>
          <a:prstGeom prst="rect">
            <a:avLst/>
          </a:prstGeom>
          <a:noFill/>
          <a:ln>
            <a:noFill/>
            <a:miter lim="800000"/>
          </a:ln>
        </p:spPr>
      </p:pic>
    </p:spTree>
    <p:extLst>
      <p:ext uri="{BB962C8B-B14F-4D97-AF65-F5344CB8AC3E}">
        <p14:creationId xmlns:p14="http://schemas.microsoft.com/office/powerpoint/2010/main" val="321064543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Lst>
  <p:transition/>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14"/>
          <a:stretch>
            <a:fillRect/>
          </a:stretch>
        </a:blipFill>
        <a:effectLst/>
      </p:bgPr>
    </p:bg>
    <p:spTree>
      <p:nvGrpSpPr>
        <p:cNvPr id="1" name=""/>
        <p:cNvGrpSpPr/>
        <p:nvPr/>
      </p:nvGrpSpPr>
      <p:grpSpPr>
        <a:xfrm>
          <a:off x="0" y="0"/>
          <a:ext cx="0" cy="0"/>
        </a:xfrm>
      </p:grpSpPr>
      <p:sp>
        <p:nvSpPr>
          <p:cNvPr id="1048576" name="标题 1048575"/>
          <p:cNvSpPr>
            <a:spLocks noGrp="1"/>
          </p:cNvSpPr>
          <p:nvPr>
            <p:ph type="title"/>
          </p:nvPr>
        </p:nvSpPr>
        <p:spPr>
          <a:xfrm>
            <a:off x="457200" y="274638"/>
            <a:ext cx="8229600" cy="1143000"/>
          </a:xfrm>
          <a:prstGeom prst="rect">
            <a:avLst/>
          </a:prstGeom>
          <a:noFill/>
          <a:ln w="9525">
            <a:noFill/>
          </a:ln>
        </p:spPr>
        <p:txBody>
          <a:bodyPr lIns="91440" tIns="45720" rIns="91440" bIns="45720" anchor="ctr"/>
          <a:lstStyle/>
          <a:p>
            <a:pPr lvl="0" indent="0"/>
            <a:r>
              <a:rPr lang="zh-CN" altLang="en-US"/>
              <a:t>单击此处编辑母版标题样式</a:t>
            </a:r>
            <a:endParaRPr lang="en-US" altLang="en-US"/>
          </a:p>
        </p:txBody>
      </p:sp>
      <p:sp>
        <p:nvSpPr>
          <p:cNvPr id="1048577" name="文本占位符 1048576"/>
          <p:cNvSpPr>
            <a:spLocks noGrp="1"/>
          </p:cNvSpPr>
          <p:nvPr>
            <p:ph type="body" idx="1"/>
          </p:nvPr>
        </p:nvSpPr>
        <p:spPr>
          <a:xfrm>
            <a:off x="457200" y="1600200"/>
            <a:ext cx="8229600" cy="4525963"/>
          </a:xfrm>
          <a:prstGeom prst="rect">
            <a:avLst/>
          </a:prstGeom>
          <a:noFill/>
          <a:ln w="9525">
            <a:noFill/>
          </a:ln>
        </p:spPr>
        <p:txBody>
          <a:bodyPr lIns="91440" tIns="45720" rIns="91440" bIns="45720" anchor="t"/>
          <a:lstStyle/>
          <a:p>
            <a:pPr lvl="0" indent="-342900"/>
            <a:r>
              <a:rPr lang="zh-CN" altLang="en-US"/>
              <a:t>单击此处编辑母版文本样式</a:t>
            </a:r>
            <a:endParaRPr lang="en-US" altLang="en-US"/>
          </a:p>
          <a:p>
            <a:pPr lvl="1" indent="-285750"/>
            <a:r>
              <a:rPr lang="zh-CN" altLang="en-US"/>
              <a:t>第二级</a:t>
            </a:r>
            <a:endParaRPr lang="en-US" altLang="en-US"/>
          </a:p>
          <a:p>
            <a:pPr lvl="2" indent="-228600"/>
            <a:r>
              <a:rPr lang="zh-CN" altLang="en-US"/>
              <a:t>第三级</a:t>
            </a:r>
            <a:endParaRPr lang="en-US" altLang="en-US"/>
          </a:p>
          <a:p>
            <a:pPr lvl="3" indent="-228600"/>
            <a:r>
              <a:rPr lang="zh-CN" altLang="en-US"/>
              <a:t>第四级</a:t>
            </a:r>
            <a:endParaRPr lang="en-US" altLang="en-US"/>
          </a:p>
          <a:p>
            <a:pPr lvl="4" indent="-228600"/>
            <a:r>
              <a:rPr lang="zh-CN" altLang="en-US"/>
              <a:t>第五级</a:t>
            </a:r>
            <a:endParaRPr lang="en-US" altLang="en-US"/>
          </a:p>
        </p:txBody>
      </p:sp>
      <p:sp>
        <p:nvSpPr>
          <p:cNvPr id="1048578" name="日期占位符 1048577"/>
          <p:cNvSpPr>
            <a:spLocks noGrp="1"/>
          </p:cNvSpPr>
          <p:nvPr>
            <p:ph type="dt" sz="half" idx="2"/>
          </p:nvPr>
        </p:nvSpPr>
        <p:spPr>
          <a:xfrm>
            <a:off x="457200" y="6245225"/>
            <a:ext cx="2133600" cy="476250"/>
          </a:xfrm>
          <a:prstGeom prst="rect">
            <a:avLst/>
          </a:prstGeom>
          <a:noFill/>
          <a:ln w="9525">
            <a:noFill/>
          </a:ln>
        </p:spPr>
        <p:txBody>
          <a:bodyPr lIns="91440" tIns="45720" rIns="91440" bIns="45720" anchor="t"/>
          <a:lstStyle/>
          <a:p>
            <a:pPr eaLnBrk="1" hangingPunct="1"/>
            <a:endParaRPr sz="1800">
              <a:solidFill>
                <a:srgbClr val="000000"/>
              </a:solidFill>
              <a:ea typeface="宋体" panose="02010600030101010101" pitchFamily="2" charset="-122"/>
            </a:endParaRPr>
          </a:p>
        </p:txBody>
      </p:sp>
      <p:sp>
        <p:nvSpPr>
          <p:cNvPr id="1048579" name="页脚占位符 1048578"/>
          <p:cNvSpPr>
            <a:spLocks noGrp="1"/>
          </p:cNvSpPr>
          <p:nvPr>
            <p:ph type="ftr" sz="quarter" idx="3"/>
          </p:nvPr>
        </p:nvSpPr>
        <p:spPr>
          <a:xfrm>
            <a:off x="3124200" y="6245225"/>
            <a:ext cx="2895600" cy="476250"/>
          </a:xfrm>
          <a:prstGeom prst="rect">
            <a:avLst/>
          </a:prstGeom>
          <a:noFill/>
          <a:ln w="9525">
            <a:noFill/>
          </a:ln>
        </p:spPr>
        <p:txBody>
          <a:bodyPr lIns="91440" tIns="45720" rIns="91440" bIns="45720" anchor="t"/>
          <a:lstStyle/>
          <a:p>
            <a:pPr eaLnBrk="1" hangingPunct="1"/>
            <a:endParaRPr sz="1800">
              <a:solidFill>
                <a:srgbClr val="000000"/>
              </a:solidFill>
              <a:ea typeface="宋体" panose="02010600030101010101" pitchFamily="2" charset="-122"/>
            </a:endParaRPr>
          </a:p>
        </p:txBody>
      </p:sp>
      <p:sp>
        <p:nvSpPr>
          <p:cNvPr id="1048580" name="灯片编号占位符 1048579"/>
          <p:cNvSpPr>
            <a:spLocks noGrp="1"/>
          </p:cNvSpPr>
          <p:nvPr>
            <p:ph type="sldNum" sz="quarter" idx="4"/>
          </p:nvPr>
        </p:nvSpPr>
        <p:spPr>
          <a:xfrm>
            <a:off x="6553200" y="6245225"/>
            <a:ext cx="2133600" cy="476250"/>
          </a:xfrm>
          <a:prstGeom prst="rect">
            <a:avLst/>
          </a:prstGeom>
          <a:noFill/>
          <a:ln w="9525">
            <a:noFill/>
          </a:ln>
        </p:spPr>
        <p:txBody>
          <a:bodyPr lIns="91440" tIns="45720" rIns="91440" bIns="45720" anchor="t"/>
          <a:lstStyle>
            <a:lvl1pPr marL="0" indent="-342900" algn="r" fontAlgn="base">
              <a:defRPr sz="1400" b="0" i="0">
                <a:solidFill>
                  <a:srgbClr val="000000"/>
                </a:solidFill>
                <a:latin typeface="Arial" panose="020b0604020202020204" pitchFamily="34" charset="0"/>
                <a:ea typeface="宋体" panose="02010600030101010101" pitchFamily="2" charset="-122"/>
              </a:defRPr>
            </a:lvl1pPr>
          </a:lstStyle>
          <a:p>
            <a:pPr eaLnBrk="1" hangingPunct="1"/>
            <a:fld id="{9A0DB2DC-4C9A-4742-B13C-FB6460FD3503}" type="slidenum">
              <a:rPr lang="zh-CN" altLang="zh-CN" noProof="1">
                <a:cs typeface="+mn-ea"/>
              </a:rPr>
              <a:pPr eaLnBrk="1" hangingPunct="1"/>
              <a:t>‹#›</a:t>
            </a:fld>
            <a:endParaRPr lang="zh-CN" altLang="zh-CN" noProof="1"/>
          </a:p>
        </p:txBody>
      </p:sp>
      <p:pic>
        <p:nvPicPr>
          <p:cNvPr id="1048581" name="图片 1073743875" descr="学科网 zxxk.com" title=""/>
          <p:cNvPicPr>
            <a:picLocks noChangeAspect="1"/>
          </p:cNvPicPr>
          <p:nvPr/>
        </p:nvPicPr>
        <p:blipFill>
          <a:blip r:embed="rId13" r:link="rId12"/>
          <a:stretch>
            <a:fillRect/>
          </a:stretch>
        </p:blipFill>
        <p:spPr>
          <a:xfrm>
            <a:off x="838200" y="365125"/>
            <a:ext cx="9525" cy="9525"/>
          </a:xfrm>
          <a:prstGeom prst="rect">
            <a:avLst/>
          </a:prstGeom>
          <a:noFill/>
          <a:ln>
            <a:noFill/>
            <a:miter lim="800000"/>
          </a:ln>
        </p:spPr>
      </p:pic>
    </p:spTree>
    <p:extLst>
      <p:ext uri="{BB962C8B-B14F-4D97-AF65-F5344CB8AC3E}">
        <p14:creationId xmlns:p14="http://schemas.microsoft.com/office/powerpoint/2010/main" val="204176568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p:timing/>
  <p:txStyles>
    <p:titleStyle>
      <a:lvl1pPr marL="0" lvl="0" indent="0" algn="ctr" defTabSz="914400" eaLnBrk="1" fontAlgn="base" latinLnBrk="0" hangingPunct="1">
        <a:lnSpc>
          <a:spcPct val="100000"/>
        </a:lnSpc>
        <a:spcBef>
          <a:spcPct val="0"/>
        </a:spcBef>
        <a:spcAft>
          <a:spcPct val="0"/>
        </a:spcAft>
        <a:buNone/>
        <a:defRPr sz="4400" b="0" kern="1200">
          <a:solidFill>
            <a:srgbClr val="000000"/>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SzTx/>
        <a:buChar char="•"/>
        <a:defRPr sz="3200" b="0" kern="1200">
          <a:solidFill>
            <a:srgbClr val="000000"/>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SzTx/>
        <a:buChar char="–"/>
        <a:defRPr sz="2800" b="0" kern="1200">
          <a:solidFill>
            <a:srgbClr val="000000"/>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SzTx/>
        <a:buChar char="•"/>
        <a:defRPr sz="2400" b="0" kern="1200">
          <a:solidFill>
            <a:srgbClr val="000000"/>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SzTx/>
        <a:buChar char="–"/>
        <a:defRPr sz="2000" b="0" kern="1200">
          <a:solidFill>
            <a:srgbClr val="000000"/>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SzTx/>
        <a:buChar char="»"/>
        <a:defRPr sz="2000" b="0" kern="1200">
          <a:solidFill>
            <a:srgbClr val="000000"/>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SzTx/>
        <a:buChar char="»"/>
        <a:defRPr sz="2000" b="0" kern="1200">
          <a:solidFill>
            <a:srgbClr val="000000"/>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SzTx/>
        <a:buChar char="»"/>
        <a:defRPr sz="2000" b="0" kern="1200">
          <a:solidFill>
            <a:srgbClr val="000000"/>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SzTx/>
        <a:buChar char="»"/>
        <a:defRPr sz="2000" b="0" kern="1200">
          <a:solidFill>
            <a:srgbClr val="000000"/>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SzTx/>
        <a:buChar char="»"/>
        <a:defRPr sz="2000" b="0" kern="1200">
          <a:solidFill>
            <a:srgbClr val="000000"/>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rgbClr val="000000"/>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rgbClr val="000000"/>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rgbClr val="000000"/>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rgbClr val="000000"/>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rgbClr val="000000"/>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rgbClr val="000000"/>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rgbClr val="000000"/>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rgbClr val="000000"/>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rgbClr val="000000"/>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6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63.xml" /><Relationship Id="rId2" Type="http://schemas.openxmlformats.org/officeDocument/2006/relationships/image" Target="../media/image15.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image" Target="../media/image16.jpeg" /><Relationship Id="rId3" Type="http://schemas.openxmlformats.org/officeDocument/2006/relationships/image" Target="../media/image17.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88.xml" /><Relationship Id="rId2" Type="http://schemas.openxmlformats.org/officeDocument/2006/relationships/image" Target="../media/image18.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15.xml" /><Relationship Id="rId2" Type="http://schemas.openxmlformats.org/officeDocument/2006/relationships/image" Target="../media/image10.jpeg" /><Relationship Id="rId3" Type="http://schemas.microsoft.com/office/2007/relationships/hdphoto" Target="../media/image11.wdp"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3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09.xml" /><Relationship Id="rId2" Type="http://schemas.openxmlformats.org/officeDocument/2006/relationships/image" Target="../media/image19.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 Id="rId3" Type="http://schemas.microsoft.com/office/2007/relationships/hdphoto" Target="../media/image11.wdp"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xml" /><Relationship Id="rId3" Type="http://schemas.openxmlformats.org/officeDocument/2006/relationships/image" Target="../media/image6.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1.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2.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3.jpeg" /><Relationship Id="rId3" Type="http://schemas.openxmlformats.org/officeDocument/2006/relationships/image" Target="../media/image9.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 Id="rId3" Type="http://schemas.openxmlformats.org/officeDocument/2006/relationships/image" Target="../media/image9.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 Id="rId3" Type="http://schemas.microsoft.com/office/2007/relationships/hdphoto" Target="../media/image11.wdp"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notesSlide" Target="../notesSlides/notesSlide2.xml" /><Relationship Id="rId3" Type="http://schemas.openxmlformats.org/officeDocument/2006/relationships/image" Target="../media/image1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8.xml" /><Relationship Id="rId2" Type="http://schemas.openxmlformats.org/officeDocument/2006/relationships/image" Target="../media/image13.png" /><Relationship Id="rId3" Type="http://schemas.openxmlformats.org/officeDocument/2006/relationships/image" Target="../media/image14.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0.xml" /><Relationship Id="rId2" Type="http://schemas.openxmlformats.org/officeDocument/2006/relationships/image" Target="../media/image10.jpeg" /><Relationship Id="rId3" Type="http://schemas.microsoft.com/office/2007/relationships/hdphoto" Target="../media/image11.wdp"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218" name="Text Box 4" title=""/>
          <p:cNvSpPr txBox="1"/>
          <p:nvPr/>
        </p:nvSpPr>
        <p:spPr>
          <a:xfrm>
            <a:off x="323872" y="1585914"/>
            <a:ext cx="8640763" cy="2862322"/>
          </a:xfrm>
          <a:prstGeom prst="rect">
            <a:avLst/>
          </a:prstGeom>
          <a:noFill/>
          <a:ln w="9525">
            <a:noFill/>
          </a:ln>
        </p:spPr>
        <p:txBody>
          <a:bodyPr>
            <a:spAutoFit/>
          </a:bodyPr>
          <a:lstStyle/>
          <a:p>
            <a:pPr eaLnBrk="1" hangingPunct="1"/>
            <a:r>
              <a:rPr lang="zh-CN" altLang="en-US" sz="7200" b="1">
                <a:latin typeface="华文新魏" pitchFamily="2" charset="-122"/>
                <a:ea typeface="华文新魏" pitchFamily="2" charset="-122"/>
              </a:rPr>
              <a:t> </a:t>
            </a:r>
            <a:r>
              <a:rPr lang="en-US" altLang="zh-CN" sz="5400" b="1" smtClean="0">
                <a:solidFill>
                  <a:schemeClr val="accent2"/>
                </a:solidFill>
                <a:latin typeface="华文隶书" pitchFamily="2" charset="-122"/>
                <a:ea typeface="华文隶书" pitchFamily="2" charset="-122"/>
              </a:rPr>
              <a:t>《</a:t>
            </a:r>
            <a:r>
              <a:rPr lang="zh-CN" altLang="en-US" sz="5400" b="1">
                <a:solidFill>
                  <a:schemeClr val="accent2"/>
                </a:solidFill>
                <a:latin typeface="华文隶书" pitchFamily="2" charset="-122"/>
                <a:ea typeface="华文隶书" pitchFamily="2" charset="-122"/>
              </a:rPr>
              <a:t>归园田居（其一）</a:t>
            </a:r>
            <a:r>
              <a:rPr lang="en-US" altLang="zh-CN" sz="5400" b="1">
                <a:solidFill>
                  <a:schemeClr val="accent2"/>
                </a:solidFill>
                <a:latin typeface="华文隶书" pitchFamily="2" charset="-122"/>
                <a:ea typeface="华文隶书" pitchFamily="2" charset="-122"/>
              </a:rPr>
              <a:t>》</a:t>
            </a:r>
            <a:r>
              <a:rPr lang="zh-CN" altLang="en-US" sz="4000" b="1">
                <a:solidFill>
                  <a:schemeClr val="accent2"/>
                </a:solidFill>
                <a:latin typeface="华文隶书" pitchFamily="2" charset="-122"/>
                <a:ea typeface="华文隶书" pitchFamily="2" charset="-122"/>
              </a:rPr>
              <a:t>                               </a:t>
            </a:r>
            <a:endParaRPr lang="en-US" altLang="zh-CN" sz="5400" b="1">
              <a:solidFill>
                <a:schemeClr val="accent2"/>
              </a:solidFill>
              <a:latin typeface="华文隶书" pitchFamily="2" charset="-122"/>
              <a:ea typeface="华文隶书" pitchFamily="2" charset="-122"/>
            </a:endParaRPr>
          </a:p>
          <a:p>
            <a:pPr eaLnBrk="1" hangingPunct="1"/>
            <a:endParaRPr lang="en-US" altLang="zh-CN" sz="5400" b="1">
              <a:latin typeface="华文新魏" pitchFamily="2" charset="-122"/>
              <a:ea typeface="华文新魏" pitchFamily="2" charset="-122"/>
            </a:endParaRPr>
          </a:p>
          <a:p>
            <a:pPr eaLnBrk="1" hangingPunct="1"/>
            <a:r>
              <a:rPr lang="en-US" altLang="zh-CN" sz="5400" b="1">
                <a:latin typeface="华文新魏" pitchFamily="2" charset="-122"/>
                <a:ea typeface="华文新魏" pitchFamily="2" charset="-122"/>
              </a:rPr>
              <a:t>        </a:t>
            </a:r>
            <a:r>
              <a:rPr lang="en-US" altLang="zh-CN" sz="5400" b="1" smtClean="0">
                <a:latin typeface="华文新魏" pitchFamily="2" charset="-122"/>
                <a:ea typeface="华文新魏" pitchFamily="2" charset="-122"/>
              </a:rPr>
              <a:t> </a:t>
            </a:r>
            <a:r>
              <a:rPr lang="zh-CN" altLang="en-US" sz="4800" b="1" smtClean="0">
                <a:latin typeface="华文新魏" pitchFamily="2" charset="-122"/>
                <a:ea typeface="华文新魏" pitchFamily="2" charset="-122"/>
              </a:rPr>
              <a:t>陶渊明</a:t>
            </a:r>
            <a:endParaRPr lang="zh-CN" altLang="en-US" sz="4800" b="1">
              <a:latin typeface="华文新魏" pitchFamily="2" charset="-122"/>
              <a:ea typeface="华文新魏" pitchFamily="2" charset="-122"/>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5058" name="Text Box 5" title=""/>
          <p:cNvSpPr>
            <a:spLocks noChangeArrowheads="1"/>
          </p:cNvSpPr>
          <p:nvPr/>
        </p:nvSpPr>
        <p:spPr bwMode="auto">
          <a:xfrm>
            <a:off x="0" y="117475"/>
            <a:ext cx="9144000" cy="646331"/>
          </a:xfrm>
          <a:prstGeom prst="rect">
            <a:avLst/>
          </a:prstGeom>
          <a:solidFill>
            <a:schemeClr val="bg1"/>
          </a:solidFill>
          <a:ln w="9525" algn="ctr">
            <a:solidFill>
              <a:srgbClr val="008000"/>
            </a:solidFill>
            <a:miter lim="800000"/>
          </a:ln>
        </p:spPr>
        <p:txBody>
          <a:bodyPr wrap="square">
            <a:spAutoFit/>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algn="ctr" eaLnBrk="1" hangingPunct="1">
              <a:spcBef>
                <a:spcPct val="50000"/>
              </a:spcBef>
              <a:buSzTx/>
              <a:buFont typeface="Arial"/>
              <a:buNone/>
            </a:pPr>
            <a:r>
              <a:rPr lang="zh-CN" altLang="en-US" b="1" smtClean="0">
                <a:solidFill>
                  <a:srgbClr val="00B0F0"/>
                </a:solidFill>
                <a:latin typeface="微软雅黑" panose="020b0503020204020204" pitchFamily="34" charset="-122"/>
                <a:ea typeface="微软雅黑" panose="020b0503020204020204" pitchFamily="34" charset="-122"/>
              </a:rPr>
              <a:t>知人论世</a:t>
            </a:r>
            <a:endParaRPr lang="zh-CN" altLang="en-US" smtClean="0">
              <a:solidFill>
                <a:srgbClr val="00B0F0"/>
              </a:solidFill>
              <a:latin typeface="微软雅黑" panose="020b0503020204020204" pitchFamily="34" charset="-122"/>
              <a:ea typeface="微软雅黑" panose="020b0503020204020204" pitchFamily="34" charset="-122"/>
            </a:endParaRPr>
          </a:p>
        </p:txBody>
      </p:sp>
      <p:sp>
        <p:nvSpPr>
          <p:cNvPr id="25603" name="Text Box 7" title=""/>
          <p:cNvSpPr/>
          <p:nvPr/>
        </p:nvSpPr>
        <p:spPr>
          <a:xfrm>
            <a:off x="16946" y="948472"/>
            <a:ext cx="9144000" cy="3231654"/>
          </a:xfrm>
          <a:prstGeom prst="rect">
            <a:avLst/>
          </a:prstGeom>
          <a:solidFill>
            <a:schemeClr val="bg1"/>
          </a:solidFill>
          <a:ln>
            <a:solidFill>
              <a:srgbClr val="008000"/>
            </a:solidFill>
            <a:miter lim="800000"/>
          </a:ln>
        </p:spPr>
        <p:txBody>
          <a:bodyPr wrap="square">
            <a:spAutoFit/>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r>
              <a:rPr lang="zh-CN" altLang="en-US" sz="2800" b="1" smtClean="0">
                <a:ea typeface="黑体" pitchFamily="49" charset="-122"/>
              </a:rPr>
              <a:t>      陶渊明：  名：潜 ；    字：元亮 ； </a:t>
            </a:r>
            <a:r>
              <a:rPr lang="zh-CN" altLang="en-US" sz="2800" b="1" smtClean="0">
                <a:solidFill>
                  <a:srgbClr val="E40000"/>
                </a:solidFill>
                <a:ea typeface="黑体" pitchFamily="49" charset="-122"/>
              </a:rPr>
              <a:t>东晋</a:t>
            </a:r>
            <a:r>
              <a:rPr lang="zh-CN" altLang="en-US" sz="2800" b="1" smtClean="0">
                <a:ea typeface="黑体" pitchFamily="49" charset="-122"/>
              </a:rPr>
              <a:t>著名诗人。</a:t>
            </a:r>
          </a:p>
          <a:p>
            <a:pPr eaLnBrk="1" hangingPunct="1">
              <a:buSzTx/>
              <a:buFont typeface="Arial"/>
              <a:buNone/>
            </a:pPr>
            <a:endParaRPr lang="en-US" altLang="zh-CN" sz="3200" b="1" smtClean="0">
              <a:ea typeface="黑体" pitchFamily="49" charset="-122"/>
            </a:endParaRPr>
          </a:p>
          <a:p>
            <a:pPr eaLnBrk="1" hangingPunct="1">
              <a:buSzTx/>
              <a:buFont typeface="Arial"/>
              <a:buNone/>
            </a:pPr>
            <a:endParaRPr lang="en-US" altLang="zh-CN" sz="3200" b="1" smtClean="0">
              <a:solidFill>
                <a:srgbClr val="FF00FF"/>
              </a:solidFill>
              <a:ea typeface="黑体" pitchFamily="49" charset="-122"/>
            </a:endParaRPr>
          </a:p>
          <a:p>
            <a:pPr eaLnBrk="1" hangingPunct="1">
              <a:buSzTx/>
              <a:buFont typeface="Arial"/>
              <a:buNone/>
            </a:pPr>
            <a:r>
              <a:rPr lang="zh-CN" altLang="en-US" sz="3200" b="1" smtClean="0">
                <a:solidFill>
                  <a:srgbClr val="FF00FF"/>
                </a:solidFill>
                <a:ea typeface="黑体" pitchFamily="49" charset="-122"/>
              </a:rPr>
              <a:t>  </a:t>
            </a:r>
          </a:p>
          <a:p>
            <a:pPr eaLnBrk="1" hangingPunct="1">
              <a:buSzTx/>
              <a:buFont typeface="Arial"/>
              <a:buNone/>
            </a:pPr>
            <a:endParaRPr lang="zh-CN" altLang="en-US" sz="3200" b="1" smtClean="0">
              <a:solidFill>
                <a:srgbClr val="FF00FF"/>
              </a:solidFill>
              <a:ea typeface="黑体" pitchFamily="49" charset="-122"/>
            </a:endParaRPr>
          </a:p>
          <a:p>
            <a:pPr eaLnBrk="1" hangingPunct="1">
              <a:spcBef>
                <a:spcPct val="50000"/>
              </a:spcBef>
              <a:buSzTx/>
              <a:buFont typeface="Arial"/>
              <a:buNone/>
            </a:pPr>
            <a:endParaRPr lang="en-US" altLang="zh-CN" sz="3200" b="1" smtClean="0">
              <a:solidFill>
                <a:srgbClr val="FF00FF"/>
              </a:solidFill>
              <a:ea typeface="黑体" pitchFamily="49" charset="-122"/>
            </a:endParaRPr>
          </a:p>
        </p:txBody>
      </p:sp>
      <p:sp>
        <p:nvSpPr>
          <p:cNvPr id="25604" name="Text Box 8" title=""/>
          <p:cNvSpPr/>
          <p:nvPr/>
        </p:nvSpPr>
        <p:spPr>
          <a:xfrm>
            <a:off x="772968" y="1473277"/>
            <a:ext cx="7631956" cy="2438400"/>
          </a:xfrm>
          <a:prstGeom prst="rect">
            <a:avLst/>
          </a:prstGeom>
          <a:noFill/>
          <a:ln>
            <a:noFill/>
            <a:miter lim="800000"/>
          </a:ln>
        </p:spPr>
        <p:txBody>
          <a:bodyPr wrap="square">
            <a:spAutoFit/>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spcBef>
                <a:spcPct val="50000"/>
              </a:spcBef>
              <a:buSzTx/>
              <a:buFont typeface="Arial"/>
              <a:buNone/>
            </a:pPr>
            <a:r>
              <a:rPr lang="zh-CN" altLang="en-US" sz="2800" b="1" smtClean="0">
                <a:solidFill>
                  <a:srgbClr val="E40000"/>
                </a:solidFill>
                <a:latin typeface="黑体" pitchFamily="49" charset="-122"/>
                <a:ea typeface="黑体" pitchFamily="49" charset="-122"/>
              </a:rPr>
              <a:t>“田园诗人”</a:t>
            </a:r>
            <a:r>
              <a:rPr lang="en-US" altLang="zh-CN" sz="2800" b="1" smtClean="0">
                <a:latin typeface="黑体" pitchFamily="49" charset="-122"/>
                <a:ea typeface="黑体" pitchFamily="49" charset="-122"/>
              </a:rPr>
              <a:t>(</a:t>
            </a:r>
            <a:r>
              <a:rPr lang="zh-CN" altLang="en-US" sz="2800" b="1" smtClean="0">
                <a:latin typeface="黑体" pitchFamily="49" charset="-122"/>
                <a:ea typeface="黑体" pitchFamily="49" charset="-122"/>
              </a:rPr>
              <a:t>开创田园诗，</a:t>
            </a:r>
            <a:r>
              <a:rPr lang="zh-CN" altLang="en-US" sz="2800" b="1" smtClean="0">
                <a:solidFill>
                  <a:srgbClr val="FF0000"/>
                </a:solidFill>
                <a:latin typeface="黑体" pitchFamily="49" charset="-122"/>
                <a:ea typeface="黑体" pitchFamily="49" charset="-122"/>
              </a:rPr>
              <a:t>我国田园诗的始祖</a:t>
            </a:r>
            <a:r>
              <a:rPr lang="en-US" altLang="zh-CN" sz="2800" b="1" smtClean="0">
                <a:latin typeface="黑体" pitchFamily="49" charset="-122"/>
                <a:ea typeface="黑体" pitchFamily="49" charset="-122"/>
              </a:rPr>
              <a:t>)</a:t>
            </a:r>
          </a:p>
          <a:p>
            <a:pPr eaLnBrk="1" hangingPunct="1">
              <a:spcBef>
                <a:spcPct val="50000"/>
              </a:spcBef>
              <a:buSzTx/>
              <a:buFont typeface="Arial"/>
              <a:buNone/>
            </a:pPr>
            <a:r>
              <a:rPr lang="zh-CN" altLang="en-US" sz="2800" b="1" smtClean="0">
                <a:solidFill>
                  <a:srgbClr val="E40000"/>
                </a:solidFill>
                <a:latin typeface="黑体" pitchFamily="49" charset="-122"/>
                <a:ea typeface="黑体" pitchFamily="49" charset="-122"/>
              </a:rPr>
              <a:t>“隐逸诗人”</a:t>
            </a:r>
            <a:r>
              <a:rPr lang="en-US" altLang="zh-CN" sz="2800" b="1" smtClean="0">
                <a:latin typeface="黑体" pitchFamily="49" charset="-122"/>
                <a:ea typeface="黑体" pitchFamily="49" charset="-122"/>
              </a:rPr>
              <a:t>(41</a:t>
            </a:r>
            <a:r>
              <a:rPr lang="zh-CN" altLang="en-US" sz="2800" b="1" smtClean="0">
                <a:latin typeface="黑体" pitchFamily="49" charset="-122"/>
                <a:ea typeface="黑体" pitchFamily="49" charset="-122"/>
              </a:rPr>
              <a:t>岁辞官归田</a:t>
            </a:r>
            <a:r>
              <a:rPr lang="en-US" altLang="zh-CN" sz="2800" b="1" smtClean="0">
                <a:latin typeface="黑体" pitchFamily="49" charset="-122"/>
                <a:ea typeface="黑体" pitchFamily="49" charset="-122"/>
              </a:rPr>
              <a:t>)</a:t>
            </a:r>
          </a:p>
          <a:p>
            <a:pPr eaLnBrk="1" hangingPunct="1">
              <a:spcBef>
                <a:spcPct val="50000"/>
              </a:spcBef>
              <a:buSzTx/>
              <a:buFont typeface="Arial"/>
              <a:buNone/>
            </a:pPr>
            <a:r>
              <a:rPr lang="zh-CN" altLang="en-US" sz="2800" b="1" smtClean="0">
                <a:solidFill>
                  <a:srgbClr val="E40000"/>
                </a:solidFill>
                <a:latin typeface="黑体" pitchFamily="49" charset="-122"/>
                <a:ea typeface="黑体" pitchFamily="49" charset="-122"/>
              </a:rPr>
              <a:t>“靖节先生”</a:t>
            </a:r>
            <a:r>
              <a:rPr lang="en-US" altLang="zh-CN" sz="2800" b="1" smtClean="0">
                <a:latin typeface="黑体" pitchFamily="49" charset="-122"/>
                <a:ea typeface="黑体" pitchFamily="49" charset="-122"/>
              </a:rPr>
              <a:t>(</a:t>
            </a:r>
            <a:r>
              <a:rPr lang="zh-CN" altLang="en-US" sz="2800" b="1" smtClean="0">
                <a:latin typeface="黑体" pitchFamily="49" charset="-122"/>
                <a:ea typeface="黑体" pitchFamily="49" charset="-122"/>
              </a:rPr>
              <a:t>谥号</a:t>
            </a:r>
            <a:r>
              <a:rPr lang="en-US" altLang="zh-CN" sz="2800" b="1" smtClean="0">
                <a:latin typeface="黑体" pitchFamily="49" charset="-122"/>
                <a:ea typeface="黑体" pitchFamily="49" charset="-122"/>
              </a:rPr>
              <a:t>)</a:t>
            </a:r>
          </a:p>
          <a:p>
            <a:pPr eaLnBrk="1" hangingPunct="1">
              <a:spcBef>
                <a:spcPct val="50000"/>
              </a:spcBef>
              <a:buSzTx/>
              <a:buFont typeface="Arial"/>
              <a:buNone/>
            </a:pPr>
            <a:r>
              <a:rPr lang="zh-CN" altLang="en-US" sz="2800" b="1" smtClean="0">
                <a:solidFill>
                  <a:srgbClr val="E40000"/>
                </a:solidFill>
                <a:latin typeface="黑体" pitchFamily="49" charset="-122"/>
                <a:ea typeface="黑体" pitchFamily="49" charset="-122"/>
              </a:rPr>
              <a:t>“五柳先生”</a:t>
            </a:r>
            <a:r>
              <a:rPr lang="en-US" altLang="zh-CN" sz="2800" b="1" smtClean="0">
                <a:latin typeface="黑体" pitchFamily="49" charset="-122"/>
                <a:ea typeface="黑体" pitchFamily="49" charset="-122"/>
              </a:rPr>
              <a:t>(</a:t>
            </a:r>
            <a:r>
              <a:rPr lang="zh-CN" altLang="en-US" sz="2800" b="1" smtClean="0">
                <a:latin typeface="黑体" pitchFamily="49" charset="-122"/>
                <a:ea typeface="黑体" pitchFamily="49" charset="-122"/>
              </a:rPr>
              <a:t>自号</a:t>
            </a:r>
            <a:r>
              <a:rPr lang="en-US" altLang="zh-CN" sz="2800" b="1" smtClean="0">
                <a:latin typeface="黑体" pitchFamily="49" charset="-122"/>
                <a:ea typeface="黑体" pitchFamily="49" charset="-122"/>
              </a:rPr>
              <a:t>)</a:t>
            </a:r>
            <a:endParaRPr lang="zh-CN" altLang="en-US" sz="2800" b="1" smtClean="0">
              <a:latin typeface="黑体" pitchFamily="49" charset="-122"/>
              <a:ea typeface="黑体" pitchFamily="49" charset="-122"/>
            </a:endParaRPr>
          </a:p>
        </p:txBody>
      </p:sp>
      <p:sp>
        <p:nvSpPr>
          <p:cNvPr id="45061" name="灯片编号占位符 11" title=""/>
          <p:cNvSpPr>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9525">
                <a:solidFill>
                  <a:srgbClr val="000000"/>
                </a:solidFill>
                <a:miter lim="800000"/>
                <a:headEnd/>
                <a:tailEnd/>
              </a14:hiddenLine>
            </a:ext>
          </a:extLst>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algn="r" eaLnBrk="1" hangingPunct="1">
              <a:buSzTx/>
              <a:buFont typeface="Arial"/>
              <a:buNone/>
            </a:pPr>
            <a:fld id="{AFCFA2F6-158E-4FE4-AAD4-5D5CA2F7FBA9}" type="slidenum">
              <a:rPr lang="en-US" altLang="zh-CN" sz="1400" smtClean="0"/>
              <a:pPr algn="r" eaLnBrk="1" hangingPunct="1">
                <a:buSzTx/>
                <a:buFont typeface="Arial"/>
                <a:buNone/>
              </a:pPr>
              <a:t>10</a:t>
            </a:fld>
            <a:endParaRPr lang="en-US" altLang="zh-CN" sz="1400" smtClean="0"/>
          </a:p>
        </p:txBody>
      </p:sp>
      <p:sp>
        <p:nvSpPr>
          <p:cNvPr id="25606" name="文本框 6149" title=""/>
          <p:cNvSpPr/>
          <p:nvPr/>
        </p:nvSpPr>
        <p:spPr>
          <a:xfrm>
            <a:off x="611560" y="4180344"/>
            <a:ext cx="8022212" cy="2677656"/>
          </a:xfrm>
          <a:prstGeom prst="rect">
            <a:avLst/>
          </a:prstGeom>
          <a:solidFill>
            <a:schemeClr val="bg1"/>
          </a:solidFill>
          <a:ln>
            <a:solidFill>
              <a:srgbClr val="008000"/>
            </a:solidFill>
            <a:miter lim="800000"/>
          </a:ln>
        </p:spPr>
        <p:txBody>
          <a:bodyPr wrap="square">
            <a:spAutoFit/>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pPr>
            <a:r>
              <a:rPr lang="zh-CN" altLang="en-US" sz="2800" b="1" smtClean="0">
                <a:solidFill>
                  <a:srgbClr val="00B0F0"/>
                </a:solidFill>
                <a:ea typeface="黑体" pitchFamily="49" charset="-122"/>
              </a:rPr>
              <a:t>理想</a:t>
            </a:r>
            <a:r>
              <a:rPr lang="zh-CN" altLang="en-US" sz="2800" b="1" smtClean="0">
                <a:ea typeface="黑体" pitchFamily="49" charset="-122"/>
              </a:rPr>
              <a:t>：早年</a:t>
            </a:r>
            <a:r>
              <a:rPr lang="zh-CN" altLang="en-US" sz="2800" b="1">
                <a:ea typeface="黑体" pitchFamily="49" charset="-122"/>
              </a:rPr>
              <a:t>： </a:t>
            </a:r>
            <a:r>
              <a:rPr lang="zh-CN" altLang="en-US" sz="2800" b="1" smtClean="0">
                <a:ea typeface="黑体" pitchFamily="49" charset="-122"/>
              </a:rPr>
              <a:t>“大济苍生”；</a:t>
            </a:r>
            <a:endParaRPr lang="en-US" altLang="zh-CN" sz="2800" b="1" smtClean="0">
              <a:ea typeface="黑体" pitchFamily="49" charset="-122"/>
            </a:endParaRPr>
          </a:p>
          <a:p>
            <a:pPr eaLnBrk="1" hangingPunct="1">
              <a:buSzTx/>
            </a:pPr>
            <a:r>
              <a:rPr lang="zh-CN" altLang="en-US" sz="2800" b="1" smtClean="0">
                <a:ea typeface="黑体" pitchFamily="49" charset="-122"/>
              </a:rPr>
              <a:t>           中年</a:t>
            </a:r>
            <a:r>
              <a:rPr lang="zh-CN" altLang="en-US" sz="2800" b="1">
                <a:ea typeface="黑体" pitchFamily="49" charset="-122"/>
              </a:rPr>
              <a:t>：“误入歧途”</a:t>
            </a:r>
          </a:p>
          <a:p>
            <a:pPr eaLnBrk="1" hangingPunct="1">
              <a:buSzTx/>
            </a:pPr>
            <a:r>
              <a:rPr lang="zh-CN" altLang="en-US" sz="2800" b="1" smtClean="0">
                <a:ea typeface="黑体" pitchFamily="49" charset="-122"/>
              </a:rPr>
              <a:t>           晚年</a:t>
            </a:r>
            <a:r>
              <a:rPr lang="zh-CN" altLang="en-US" sz="2800" b="1">
                <a:ea typeface="黑体" pitchFamily="49" charset="-122"/>
              </a:rPr>
              <a:t>：“归隐田园”</a:t>
            </a:r>
          </a:p>
          <a:p>
            <a:pPr eaLnBrk="1" hangingPunct="1">
              <a:buSzTx/>
              <a:buFont typeface="Arial"/>
              <a:buNone/>
            </a:pPr>
            <a:r>
              <a:rPr lang="zh-CN" altLang="en-US" sz="2800" b="1" smtClean="0">
                <a:solidFill>
                  <a:srgbClr val="00B0F0"/>
                </a:solidFill>
                <a:ea typeface="黑体" pitchFamily="49" charset="-122"/>
              </a:rPr>
              <a:t>诗风</a:t>
            </a:r>
            <a:r>
              <a:rPr lang="zh-CN" altLang="en-US" sz="2800" b="1" smtClean="0">
                <a:ea typeface="黑体" pitchFamily="49" charset="-122"/>
              </a:rPr>
              <a:t>：</a:t>
            </a:r>
            <a:r>
              <a:rPr lang="zh-CN" altLang="en-US" sz="2800" b="1" smtClean="0">
                <a:solidFill>
                  <a:srgbClr val="E40000"/>
                </a:solidFill>
                <a:ea typeface="黑体" pitchFamily="49" charset="-122"/>
              </a:rPr>
              <a:t>情真味醇，平淡质朴、清新自然。</a:t>
            </a:r>
            <a:endParaRPr lang="en-US" altLang="zh-CN" sz="2800" b="1" smtClean="0">
              <a:solidFill>
                <a:srgbClr val="E40000"/>
              </a:solidFill>
              <a:ea typeface="黑体" pitchFamily="49" charset="-122"/>
            </a:endParaRPr>
          </a:p>
          <a:p>
            <a:pPr eaLnBrk="1" hangingPunct="1">
              <a:buSzTx/>
              <a:buFont typeface="Arial"/>
              <a:buNone/>
            </a:pPr>
            <a:r>
              <a:rPr lang="en-US" altLang="zh-CN" sz="2800" b="1" smtClean="0">
                <a:solidFill>
                  <a:schemeClr val="tx1"/>
                </a:solidFill>
                <a:ea typeface="黑体" pitchFamily="49" charset="-122"/>
              </a:rPr>
              <a:t>《</a:t>
            </a:r>
            <a:r>
              <a:rPr lang="zh-CN" altLang="en-US" sz="2800" b="1" smtClean="0">
                <a:solidFill>
                  <a:schemeClr val="tx1"/>
                </a:solidFill>
                <a:ea typeface="黑体" pitchFamily="49" charset="-122"/>
              </a:rPr>
              <a:t>归园田居</a:t>
            </a:r>
            <a:r>
              <a:rPr lang="en-US" altLang="zh-CN" sz="2800" b="1" smtClean="0">
                <a:solidFill>
                  <a:schemeClr val="tx1"/>
                </a:solidFill>
                <a:ea typeface="黑体" pitchFamily="49" charset="-122"/>
              </a:rPr>
              <a:t>》</a:t>
            </a:r>
            <a:r>
              <a:rPr lang="zh-CN" altLang="en-US" sz="2800" b="1" smtClean="0">
                <a:solidFill>
                  <a:schemeClr val="tx1"/>
                </a:solidFill>
                <a:ea typeface="黑体" pitchFamily="49" charset="-122"/>
              </a:rPr>
              <a:t>五首，是田园诗的代表作。</a:t>
            </a:r>
          </a:p>
          <a:p>
            <a:pPr eaLnBrk="1" hangingPunct="1">
              <a:buSzTx/>
              <a:buFont typeface="Arial"/>
              <a:buNone/>
            </a:pPr>
            <a:endParaRPr lang="zh-CN" altLang="en-US" sz="2800" smtClean="0">
              <a:ea typeface="黑体" pitchFamily="49" charset="-122"/>
            </a:endParaRPr>
          </a:p>
        </p:txBody>
      </p:sp>
    </p:spTree>
    <p:extLst>
      <p:ext uri="{BB962C8B-B14F-4D97-AF65-F5344CB8AC3E}">
        <p14:creationId xmlns:p14="http://schemas.microsoft.com/office/powerpoint/2010/main" val="2531011888"/>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ppt_x"/>
                                          </p:val>
                                        </p:tav>
                                        <p:tav tm="100000">
                                          <p:val>
                                            <p:strVal val="#ppt_x"/>
                                          </p:val>
                                        </p:tav>
                                      </p:tavLst>
                                    </p:anim>
                                    <p:anim calcmode="lin" valueType="num">
                                      <p:cBhvr additive="base">
                                        <p:cTn id="8"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4"/>
                                        </p:tgtEl>
                                        <p:attrNameLst>
                                          <p:attrName>style.visibility</p:attrName>
                                        </p:attrNameLst>
                                      </p:cBhvr>
                                      <p:to>
                                        <p:strVal val="visible"/>
                                      </p:to>
                                    </p:set>
                                    <p:anim calcmode="lin" valueType="num">
                                      <p:cBhvr additive="base">
                                        <p:cTn id="13" dur="500" fill="hold"/>
                                        <p:tgtEl>
                                          <p:spTgt spid="25604"/>
                                        </p:tgtEl>
                                        <p:attrNameLst>
                                          <p:attrName>ppt_x</p:attrName>
                                        </p:attrNameLst>
                                      </p:cBhvr>
                                      <p:tavLst>
                                        <p:tav tm="0">
                                          <p:val>
                                            <p:strVal val="#ppt_x"/>
                                          </p:val>
                                        </p:tav>
                                        <p:tav tm="100000">
                                          <p:val>
                                            <p:strVal val="#ppt_x"/>
                                          </p:val>
                                        </p:tav>
                                      </p:tavLst>
                                    </p:anim>
                                    <p:anim calcmode="lin" valueType="num">
                                      <p:cBhvr additive="base">
                                        <p:cTn id="14"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6"/>
                                        </p:tgtEl>
                                        <p:attrNameLst>
                                          <p:attrName>style.visibility</p:attrName>
                                        </p:attrNameLst>
                                      </p:cBhvr>
                                      <p:to>
                                        <p:strVal val="visible"/>
                                      </p:to>
                                    </p:set>
                                    <p:anim calcmode="lin" valueType="num">
                                      <p:cBhvr additive="base">
                                        <p:cTn id="19" dur="500" fill="hold"/>
                                        <p:tgtEl>
                                          <p:spTgt spid="25606"/>
                                        </p:tgtEl>
                                        <p:attrNameLst>
                                          <p:attrName>ppt_x</p:attrName>
                                        </p:attrNameLst>
                                      </p:cBhvr>
                                      <p:tavLst>
                                        <p:tav tm="0">
                                          <p:val>
                                            <p:strVal val="#ppt_x"/>
                                          </p:val>
                                        </p:tav>
                                        <p:tav tm="100000">
                                          <p:val>
                                            <p:strVal val="#ppt_x"/>
                                          </p:val>
                                        </p:tav>
                                      </p:tavLst>
                                    </p:anim>
                                    <p:anim calcmode="lin" valueType="num">
                                      <p:cBhvr additive="base">
                                        <p:cTn id="20"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4" grpId="0"/>
      <p:bldP spid="25606"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8130" name="Picture 2" tit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43513" y="68263"/>
            <a:ext cx="3892550" cy="672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9525">
                <a:solidFill>
                  <a:srgbClr val="000000"/>
                </a:solidFill>
                <a:miter lim="800000"/>
                <a:headEnd/>
                <a:tailEnd/>
              </a14:hiddenLine>
            </a:ext>
          </a:extLst>
        </p:spPr>
      </p:pic>
      <p:sp>
        <p:nvSpPr>
          <p:cNvPr id="28675" name="Rectangle 3" title=""/>
          <p:cNvSpPr/>
          <p:nvPr/>
        </p:nvSpPr>
        <p:spPr>
          <a:xfrm>
            <a:off x="53975" y="-4763"/>
            <a:ext cx="5124450" cy="6640513"/>
          </a:xfrm>
          <a:prstGeom prst="rect">
            <a:avLst/>
          </a:prstGeom>
          <a:solidFill>
            <a:schemeClr val="bg1"/>
          </a:solidFill>
          <a:ln>
            <a:solidFill>
              <a:srgbClr val="008000"/>
            </a:solidFill>
            <a:miter lim="800000"/>
          </a:ln>
        </p:spPr>
        <p:txBody>
          <a:bodyPr>
            <a:spAutoFit/>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algn="ctr" eaLnBrk="1" hangingPunct="1">
              <a:lnSpc>
                <a:spcPct val="150000"/>
              </a:lnSpc>
              <a:spcBef>
                <a:spcPct val="20000"/>
              </a:spcBef>
              <a:buClr>
                <a:srgbClr val="FF3300"/>
              </a:buClr>
              <a:buSzPct val="70000"/>
              <a:buFont typeface="Wingdings" pitchFamily="2" charset="2"/>
              <a:buNone/>
            </a:pPr>
            <a:r>
              <a:rPr lang="zh-CN" altLang="en-US" sz="2800" b="1" smtClean="0">
                <a:solidFill>
                  <a:srgbClr val="E40000"/>
                </a:solidFill>
                <a:latin typeface="黑体" pitchFamily="49" charset="-122"/>
                <a:ea typeface="黑体" pitchFamily="49" charset="-122"/>
              </a:rPr>
              <a:t>不为五斗米折腰</a:t>
            </a:r>
          </a:p>
          <a:p>
            <a:pPr eaLnBrk="1" hangingPunct="1">
              <a:lnSpc>
                <a:spcPct val="150000"/>
              </a:lnSpc>
              <a:spcBef>
                <a:spcPct val="20000"/>
              </a:spcBef>
              <a:buClr>
                <a:srgbClr val="FF3300"/>
              </a:buClr>
              <a:buSzPct val="70000"/>
              <a:buFont typeface="Wingdings" pitchFamily="2" charset="2"/>
              <a:buNone/>
            </a:pPr>
            <a:r>
              <a:rPr lang="zh-CN" altLang="en-US" sz="2400" b="1" smtClean="0">
                <a:solidFill>
                  <a:srgbClr val="0000CC"/>
                </a:solidFill>
                <a:latin typeface="黑体" pitchFamily="49" charset="-122"/>
                <a:ea typeface="黑体" pitchFamily="49" charset="-122"/>
              </a:rPr>
              <a:t>    </a:t>
            </a:r>
            <a:r>
              <a:rPr lang="zh-CN" altLang="en-US" sz="2800" b="1" smtClean="0">
                <a:latin typeface="黑体" pitchFamily="49" charset="-122"/>
                <a:ea typeface="黑体" pitchFamily="49" charset="-122"/>
              </a:rPr>
              <a:t>公元</a:t>
            </a:r>
            <a:r>
              <a:rPr lang="en-US" altLang="zh-CN" sz="2800" b="1" smtClean="0">
                <a:latin typeface="黑体" pitchFamily="49" charset="-122"/>
                <a:ea typeface="黑体" pitchFamily="49" charset="-122"/>
              </a:rPr>
              <a:t>405</a:t>
            </a:r>
            <a:r>
              <a:rPr lang="zh-CN" altLang="en-US" sz="2800" b="1" smtClean="0">
                <a:latin typeface="黑体" pitchFamily="49" charset="-122"/>
                <a:ea typeface="黑体" pitchFamily="49" charset="-122"/>
              </a:rPr>
              <a:t>年，陶渊明担任彭泽县令时，郡督邮来县巡察，县吏告诉他，应该穿戴得整整齐齐地去恭迎郡督邮。陶渊明叹息说：</a:t>
            </a:r>
            <a:r>
              <a:rPr lang="zh-CN" altLang="en-US" sz="2800" b="1" smtClean="0">
                <a:solidFill>
                  <a:srgbClr val="E40000"/>
                </a:solidFill>
                <a:latin typeface="黑体" pitchFamily="49" charset="-122"/>
                <a:ea typeface="黑体" pitchFamily="49" charset="-122"/>
              </a:rPr>
              <a:t>“我岂能为五斗米折腰向乡里小儿！”</a:t>
            </a:r>
            <a:r>
              <a:rPr lang="zh-CN" altLang="en-US" sz="2800" b="1" smtClean="0">
                <a:latin typeface="黑体" pitchFamily="49" charset="-122"/>
                <a:ea typeface="黑体" pitchFamily="49" charset="-122"/>
              </a:rPr>
              <a:t>即日便辞官归田。从此过上隐居躬耕田园的生活并写下了许多优美的田园诗歌。</a:t>
            </a:r>
          </a:p>
        </p:txBody>
      </p:sp>
      <p:sp>
        <p:nvSpPr>
          <p:cNvPr id="48132" name="灯片编号占位符 4" title=""/>
          <p:cNvSpPr>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9525">
                <a:solidFill>
                  <a:srgbClr val="000000"/>
                </a:solidFill>
                <a:miter lim="800000"/>
                <a:headEnd/>
                <a:tailEnd/>
              </a14:hiddenLine>
            </a:ext>
          </a:extLst>
        </p:spPr>
        <p:txBody>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algn="r" eaLnBrk="1" hangingPunct="1">
              <a:buSzTx/>
              <a:buFont typeface="Arial"/>
              <a:buNone/>
            </a:pPr>
            <a:fld id="{7D211A87-CD24-4ECC-A5E6-6399305824D8}" type="slidenum">
              <a:rPr lang="en-US" altLang="zh-CN" sz="1400" smtClean="0"/>
              <a:pPr algn="r" eaLnBrk="1" hangingPunct="1">
                <a:buSzTx/>
                <a:buFont typeface="Arial"/>
                <a:buNone/>
              </a:pPr>
              <a:t>11</a:t>
            </a:fld>
            <a:endParaRPr lang="en-US" altLang="zh-CN" sz="1400" smtClean="0"/>
          </a:p>
        </p:txBody>
      </p:sp>
    </p:spTree>
    <p:extLst>
      <p:ext uri="{BB962C8B-B14F-4D97-AF65-F5344CB8AC3E}">
        <p14:creationId xmlns:p14="http://schemas.microsoft.com/office/powerpoint/2010/main" val="1909823533"/>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linds(horizontal)">
                                      <p:cBhvr>
                                        <p:cTn id="7" dur="500" fill="hold"/>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ox(in)">
                                      <p:cBhvr>
                                        <p:cTn id="12" dur="500" fill="hold"/>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4034" name="图片 34817" tit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9525">
                <a:solidFill>
                  <a:srgbClr val="000000"/>
                </a:solidFill>
                <a:miter lim="800000"/>
                <a:headEnd/>
                <a:tailEnd/>
              </a14:hiddenLine>
            </a:ext>
          </a:extLst>
        </p:spPr>
      </p:pic>
      <p:pic>
        <p:nvPicPr>
          <p:cNvPr id="44035" name="图片 34818" title=""/>
          <p:cNvPicPr>
            <a:picLocks noChangeAspect="1" noChangeArrowheads="1"/>
          </p:cNvPicPr>
          <p:nvPr/>
        </p:nvPicPr>
        <p:blipFill>
          <a:blip r:embed="rId3">
            <a:lum bright="40000" contrast="-34000"/>
            <a:extLst>
              <a:ext uri="{28A0092B-C50C-407E-A947-70E740481C1C}">
                <a14:useLocalDpi xmlns:a14="http://schemas.microsoft.com/office/drawing/2010/main" val="0"/>
              </a:ext>
            </a:extLst>
          </a:blip>
          <a:stretch>
            <a:fillRect/>
          </a:stretch>
        </p:blipFill>
        <p:spPr bwMode="auto">
          <a:xfrm>
            <a:off x="0" y="968389"/>
            <a:ext cx="9144000" cy="513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9525">
                <a:solidFill>
                  <a:srgbClr val="000000"/>
                </a:solidFill>
                <a:miter lim="800000"/>
                <a:headEnd/>
                <a:tailEnd/>
              </a14:hiddenLine>
            </a:ext>
          </a:extLst>
        </p:spPr>
      </p:pic>
      <p:sp>
        <p:nvSpPr>
          <p:cNvPr id="24580" name="文本框 34819" title=""/>
          <p:cNvSpPr/>
          <p:nvPr/>
        </p:nvSpPr>
        <p:spPr>
          <a:xfrm>
            <a:off x="468313" y="990615"/>
            <a:ext cx="4233862" cy="830997"/>
          </a:xfrm>
          <a:prstGeom prst="rect">
            <a:avLst/>
          </a:prstGeom>
          <a:noFill/>
          <a:ln>
            <a:noFill/>
            <a:miter lim="800000"/>
          </a:ln>
        </p:spPr>
        <p:txBody>
          <a:bodyPr>
            <a:spAutoFit/>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spcBef>
                <a:spcPct val="50000"/>
              </a:spcBef>
              <a:buSzTx/>
              <a:buFont typeface="Arial"/>
              <a:buNone/>
            </a:pPr>
            <a:r>
              <a:rPr lang="zh-CN" altLang="en-US" sz="4800" b="1" smtClean="0">
                <a:solidFill>
                  <a:srgbClr val="800000"/>
                </a:solidFill>
                <a:ea typeface="黑体" pitchFamily="49" charset="-122"/>
              </a:rPr>
              <a:t>世外桃源</a:t>
            </a:r>
            <a:endParaRPr lang="zh-CN" altLang="en-US" sz="4800" smtClean="0">
              <a:solidFill>
                <a:srgbClr val="800000"/>
              </a:solidFill>
              <a:ea typeface="黑体" pitchFamily="49" charset="-122"/>
            </a:endParaRPr>
          </a:p>
        </p:txBody>
      </p:sp>
      <p:sp>
        <p:nvSpPr>
          <p:cNvPr id="24581" name="文本框 34820" title=""/>
          <p:cNvSpPr/>
          <p:nvPr/>
        </p:nvSpPr>
        <p:spPr>
          <a:xfrm>
            <a:off x="1187450" y="2236788"/>
            <a:ext cx="7632700" cy="3539430"/>
          </a:xfrm>
          <a:prstGeom prst="rect">
            <a:avLst/>
          </a:prstGeom>
          <a:noFill/>
          <a:ln>
            <a:noFill/>
            <a:miter lim="800000"/>
          </a:ln>
        </p:spPr>
        <p:txBody>
          <a:bodyPr>
            <a:spAutoFit/>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r>
              <a:rPr lang="zh-CN" altLang="en-US" sz="2800" b="1" smtClean="0">
                <a:solidFill>
                  <a:srgbClr val="000066"/>
                </a:solidFill>
                <a:latin typeface="华文楷体" panose="02010600040101010101" pitchFamily="2" charset="-122"/>
                <a:ea typeface="华文楷体" panose="02010600040101010101" pitchFamily="2" charset="-122"/>
              </a:rPr>
              <a:t>       </a:t>
            </a:r>
            <a:r>
              <a:rPr lang="zh-CN" altLang="en-US" sz="2800" b="1" smtClean="0">
                <a:latin typeface="宋体" pitchFamily="2" charset="-122"/>
              </a:rPr>
              <a:t>“夹岸数百步，中无杂草，芳草凄迷，落英缤纷”</a:t>
            </a:r>
          </a:p>
          <a:p>
            <a:pPr eaLnBrk="1" hangingPunct="1">
              <a:buSzTx/>
              <a:buFont typeface="Arial"/>
              <a:buNone/>
            </a:pPr>
            <a:r>
              <a:rPr lang="zh-CN" altLang="en-US" sz="2800" b="1" smtClean="0">
                <a:latin typeface="宋体" pitchFamily="2" charset="-122"/>
              </a:rPr>
              <a:t>　　“土地平旷，屋舍俨然，有良田美池桑竹之属。阡陌交通，鸡犬相闻。其中往来种作，男女衣著，悉如外人；黄发垂髫，并怡然自乐。”</a:t>
            </a:r>
          </a:p>
          <a:p>
            <a:pPr eaLnBrk="1" hangingPunct="1">
              <a:buSzTx/>
              <a:buFont typeface="Arial"/>
              <a:buNone/>
            </a:pPr>
            <a:r>
              <a:rPr lang="zh-CN" altLang="en-US" sz="2800" b="1" smtClean="0">
                <a:latin typeface="宋体" pitchFamily="2" charset="-122"/>
              </a:rPr>
              <a:t>                                           　　　　　　　　　　</a:t>
            </a:r>
            <a:r>
              <a:rPr lang="en-US" altLang="zh-CN" sz="2800" b="1" smtClean="0">
                <a:latin typeface="宋体" pitchFamily="2" charset="-122"/>
              </a:rPr>
              <a:t>———《</a:t>
            </a:r>
            <a:r>
              <a:rPr lang="zh-CN" altLang="en-US" sz="2800" b="1" smtClean="0">
                <a:latin typeface="宋体" pitchFamily="2" charset="-122"/>
              </a:rPr>
              <a:t>桃花源记</a:t>
            </a:r>
            <a:r>
              <a:rPr lang="en-US" altLang="zh-CN" sz="2800" b="1" smtClean="0">
                <a:latin typeface="宋体" pitchFamily="2" charset="-122"/>
              </a:rPr>
              <a:t>》</a:t>
            </a:r>
          </a:p>
        </p:txBody>
      </p:sp>
      <p:sp>
        <p:nvSpPr>
          <p:cNvPr id="24582" name="文本框 1" title=""/>
          <p:cNvSpPr/>
          <p:nvPr/>
        </p:nvSpPr>
        <p:spPr>
          <a:xfrm>
            <a:off x="3352808" y="1339851"/>
            <a:ext cx="5197475" cy="523220"/>
          </a:xfrm>
          <a:prstGeom prst="rect">
            <a:avLst/>
          </a:prstGeom>
          <a:noFill/>
          <a:ln>
            <a:noFill/>
            <a:miter lim="800000"/>
          </a:ln>
        </p:spPr>
        <p:txBody>
          <a:bodyPr>
            <a:spAutoFit/>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buSzTx/>
              <a:buFont typeface="Arial"/>
              <a:buNone/>
            </a:pPr>
            <a:r>
              <a:rPr lang="zh-CN" altLang="en-US" sz="2800" b="1" smtClean="0">
                <a:solidFill>
                  <a:srgbClr val="FF0000"/>
                </a:solidFill>
              </a:rPr>
              <a:t>心灵安放处，便是人间桃花源</a:t>
            </a:r>
          </a:p>
        </p:txBody>
      </p:sp>
    </p:spTree>
    <p:extLst>
      <p:ext uri="{BB962C8B-B14F-4D97-AF65-F5344CB8AC3E}">
        <p14:creationId xmlns:p14="http://schemas.microsoft.com/office/powerpoint/2010/main" val="35920590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box(in)">
                                      <p:cBhvr>
                                        <p:cTn id="7" dur="500" fill="hold"/>
                                        <p:tgtEl>
                                          <p:spTgt spid="24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581"/>
                                        </p:tgtEl>
                                        <p:attrNameLst>
                                          <p:attrName>style.visibility</p:attrName>
                                        </p:attrNameLst>
                                      </p:cBhvr>
                                      <p:to>
                                        <p:strVal val="visible"/>
                                      </p:to>
                                    </p:set>
                                    <p:anim calcmode="lin" valueType="num">
                                      <p:cBhvr>
                                        <p:cTn id="12" dur="500" fill="hold"/>
                                        <p:tgtEl>
                                          <p:spTgt spid="24581"/>
                                        </p:tgtEl>
                                        <p:attrNameLst>
                                          <p:attrName>ppt_x</p:attrName>
                                        </p:attrNameLst>
                                      </p:cBhvr>
                                      <p:tavLst>
                                        <p:tav tm="0">
                                          <p:val>
                                            <p:strVal val="#ppt_x"/>
                                          </p:val>
                                        </p:tav>
                                        <p:tav tm="100000">
                                          <p:val>
                                            <p:strVal val="#ppt_x"/>
                                          </p:val>
                                        </p:tav>
                                      </p:tavLst>
                                    </p:anim>
                                    <p:anim calcmode="lin" valueType="num">
                                      <p:cBhvr>
                                        <p:cTn id="13"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582"/>
                                        </p:tgtEl>
                                        <p:attrNameLst>
                                          <p:attrName>style.visibility</p:attrName>
                                        </p:attrNameLst>
                                      </p:cBhvr>
                                      <p:to>
                                        <p:strVal val="visible"/>
                                      </p:to>
                                    </p:set>
                                    <p:anim calcmode="lin" valueType="num">
                                      <p:cBhvr additive="base">
                                        <p:cTn id="18" dur="500" fill="hold"/>
                                        <p:tgtEl>
                                          <p:spTgt spid="24582"/>
                                        </p:tgtEl>
                                        <p:attrNameLst>
                                          <p:attrName>ppt_x</p:attrName>
                                        </p:attrNameLst>
                                      </p:cBhvr>
                                      <p:tavLst>
                                        <p:tav tm="0">
                                          <p:val>
                                            <p:strVal val="#ppt_x"/>
                                          </p:val>
                                        </p:tav>
                                        <p:tav tm="100000">
                                          <p:val>
                                            <p:strVal val="#ppt_x"/>
                                          </p:val>
                                        </p:tav>
                                      </p:tavLst>
                                    </p:anim>
                                    <p:anim calcmode="lin" valueType="num">
                                      <p:cBhvr additive="base">
                                        <p:cTn id="19"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24581" grpId="0" animBg="1"/>
      <p:bldP spid="24582"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099" name="Rectangle 3" title=""/>
          <p:cNvSpPr>
            <a:spLocks noGrp="1"/>
          </p:cNvSpPr>
          <p:nvPr>
            <p:ph type="body" idx="4294967295"/>
          </p:nvPr>
        </p:nvSpPr>
        <p:spPr>
          <a:xfrm>
            <a:off x="467544" y="1232657"/>
            <a:ext cx="6172200" cy="4525963"/>
          </a:xfrm>
        </p:spPr>
        <p:txBody>
          <a:bodyPr vert="horz" wrap="square" lIns="68580" tIns="34290" rIns="68580" bIns="34290" anchor="t"/>
          <a:lstStyle/>
          <a:p>
            <a:pPr algn="ctr">
              <a:buNone/>
            </a:pPr>
            <a:r>
              <a:rPr lang="zh-CN" altLang="en-US" sz="3200" b="1">
                <a:latin typeface="微软雅黑" panose="020b0503020204020204" pitchFamily="34" charset="-122"/>
                <a:ea typeface="微软雅黑" panose="020b0503020204020204" pitchFamily="34" charset="-122"/>
              </a:rPr>
              <a:t>归园田居其三</a:t>
            </a:r>
          </a:p>
          <a:p>
            <a:pPr algn="ctr">
              <a:buNone/>
            </a:pPr>
            <a:r>
              <a:rPr lang="zh-CN" altLang="en-US" sz="3200" b="1">
                <a:latin typeface="微软雅黑" panose="020b0503020204020204" pitchFamily="34" charset="-122"/>
                <a:ea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rPr>
              <a:t>陶渊明</a:t>
            </a:r>
            <a:r>
              <a:rPr lang="zh-CN" altLang="en-US" sz="3200" b="1">
                <a:latin typeface="微软雅黑" panose="020b0503020204020204" pitchFamily="34" charset="-122"/>
                <a:ea typeface="微软雅黑" panose="020b0503020204020204" pitchFamily="34" charset="-122"/>
              </a:rPr>
              <a:t> </a:t>
            </a:r>
            <a:endParaRPr lang="en-US" altLang="zh-CN" sz="3200" b="1" smtClean="0">
              <a:latin typeface="微软雅黑" panose="020b0503020204020204" pitchFamily="34" charset="-122"/>
              <a:ea typeface="微软雅黑" panose="020b0503020204020204" pitchFamily="34" charset="-122"/>
            </a:endParaRPr>
          </a:p>
          <a:p>
            <a:pPr algn="ctr">
              <a:buNone/>
            </a:pPr>
            <a:endParaRPr lang="zh-CN" altLang="en-US" sz="3200" b="1">
              <a:latin typeface="微软雅黑" panose="020b0503020204020204" pitchFamily="34" charset="-122"/>
              <a:ea typeface="微软雅黑" panose="020b0503020204020204" pitchFamily="34" charset="-122"/>
            </a:endParaRPr>
          </a:p>
          <a:p>
            <a:pPr algn="ctr">
              <a:buNone/>
            </a:pPr>
            <a:r>
              <a:rPr lang="zh-CN" altLang="en-US" sz="3600" b="1">
                <a:latin typeface="华文新魏" panose="02010800040101010101" charset="-122"/>
                <a:ea typeface="华文新魏" panose="02010800040101010101" charset="-122"/>
                <a:cs typeface="华文新魏" panose="02010800040101010101" charset="-122"/>
              </a:rPr>
              <a:t>种豆南山下，草盛豆苗稀。 </a:t>
            </a:r>
          </a:p>
          <a:p>
            <a:pPr algn="ctr">
              <a:buNone/>
            </a:pPr>
            <a:r>
              <a:rPr lang="zh-CN" altLang="en-US" sz="3600" b="1">
                <a:latin typeface="华文新魏" panose="02010800040101010101" charset="-122"/>
                <a:ea typeface="华文新魏" panose="02010800040101010101" charset="-122"/>
                <a:cs typeface="华文新魏" panose="02010800040101010101" charset="-122"/>
              </a:rPr>
              <a:t>晨兴理荒秽，带月荷锄归。 </a:t>
            </a:r>
          </a:p>
          <a:p>
            <a:pPr algn="ctr">
              <a:buNone/>
            </a:pPr>
            <a:r>
              <a:rPr lang="zh-CN" altLang="en-US" sz="3600" b="1">
                <a:latin typeface="华文新魏" panose="02010800040101010101" charset="-122"/>
                <a:ea typeface="华文新魏" panose="02010800040101010101" charset="-122"/>
                <a:cs typeface="华文新魏" panose="02010800040101010101" charset="-122"/>
              </a:rPr>
              <a:t>道狭草木长，夕露沾我衣。 </a:t>
            </a:r>
          </a:p>
          <a:p>
            <a:pPr algn="ctr">
              <a:buNone/>
            </a:pPr>
            <a:r>
              <a:rPr lang="zh-CN" altLang="en-US" sz="3600" b="1">
                <a:latin typeface="华文新魏" panose="02010800040101010101" charset="-122"/>
                <a:ea typeface="华文新魏" panose="02010800040101010101" charset="-122"/>
                <a:cs typeface="华文新魏" panose="02010800040101010101" charset="-122"/>
              </a:rPr>
              <a:t>衣沾不足惜，但使愿无违。 </a:t>
            </a:r>
          </a:p>
        </p:txBody>
      </p:sp>
      <p:sp>
        <p:nvSpPr>
          <p:cNvPr id="13" name="Freeform 46" title=""/>
          <p:cNvSpPr/>
          <p:nvPr/>
        </p:nvSpPr>
        <p:spPr bwMode="auto">
          <a:xfrm flipH="1">
            <a:off x="6084167" y="-3876"/>
            <a:ext cx="3059840" cy="2487319"/>
          </a:xfrm>
          <a:custGeom>
            <a:gdLst>
              <a:gd name="T0" fmla="*/ 913 w 1026"/>
              <a:gd name="T1" fmla="*/ 381 h 430"/>
              <a:gd name="T2" fmla="*/ 869 w 1026"/>
              <a:gd name="T3" fmla="*/ 362 h 430"/>
              <a:gd name="T4" fmla="*/ 815 w 1026"/>
              <a:gd name="T5" fmla="*/ 353 h 430"/>
              <a:gd name="T6" fmla="*/ 770 w 1026"/>
              <a:gd name="T7" fmla="*/ 344 h 430"/>
              <a:gd name="T8" fmla="*/ 647 w 1026"/>
              <a:gd name="T9" fmla="*/ 314 h 430"/>
              <a:gd name="T10" fmla="*/ 599 w 1026"/>
              <a:gd name="T11" fmla="*/ 311 h 430"/>
              <a:gd name="T12" fmla="*/ 567 w 1026"/>
              <a:gd name="T13" fmla="*/ 314 h 430"/>
              <a:gd name="T14" fmla="*/ 607 w 1026"/>
              <a:gd name="T15" fmla="*/ 323 h 430"/>
              <a:gd name="T16" fmla="*/ 543 w 1026"/>
              <a:gd name="T17" fmla="*/ 321 h 430"/>
              <a:gd name="T18" fmla="*/ 462 w 1026"/>
              <a:gd name="T19" fmla="*/ 336 h 430"/>
              <a:gd name="T20" fmla="*/ 363 w 1026"/>
              <a:gd name="T21" fmla="*/ 363 h 430"/>
              <a:gd name="T22" fmla="*/ 294 w 1026"/>
              <a:gd name="T23" fmla="*/ 382 h 430"/>
              <a:gd name="T24" fmla="*/ 223 w 1026"/>
              <a:gd name="T25" fmla="*/ 403 h 430"/>
              <a:gd name="T26" fmla="*/ 167 w 1026"/>
              <a:gd name="T27" fmla="*/ 430 h 430"/>
              <a:gd name="T28" fmla="*/ 115 w 1026"/>
              <a:gd name="T29" fmla="*/ 408 h 430"/>
              <a:gd name="T30" fmla="*/ 87 w 1026"/>
              <a:gd name="T31" fmla="*/ 403 h 430"/>
              <a:gd name="T32" fmla="*/ 133 w 1026"/>
              <a:gd name="T33" fmla="*/ 366 h 430"/>
              <a:gd name="T34" fmla="*/ 95 w 1026"/>
              <a:gd name="T35" fmla="*/ 371 h 430"/>
              <a:gd name="T36" fmla="*/ 75 w 1026"/>
              <a:gd name="T37" fmla="*/ 373 h 430"/>
              <a:gd name="T38" fmla="*/ 51 w 1026"/>
              <a:gd name="T39" fmla="*/ 366 h 430"/>
              <a:gd name="T40" fmla="*/ 24 w 1026"/>
              <a:gd name="T41" fmla="*/ 332 h 430"/>
              <a:gd name="T42" fmla="*/ 16 w 1026"/>
              <a:gd name="T43" fmla="*/ 315 h 430"/>
              <a:gd name="T44" fmla="*/ 11 w 1026"/>
              <a:gd name="T45" fmla="*/ 288 h 430"/>
              <a:gd name="T46" fmla="*/ 62 w 1026"/>
              <a:gd name="T47" fmla="*/ 223 h 430"/>
              <a:gd name="T48" fmla="*/ 150 w 1026"/>
              <a:gd name="T49" fmla="*/ 148 h 430"/>
              <a:gd name="T50" fmla="*/ 370 w 1026"/>
              <a:gd name="T51" fmla="*/ 24 h 430"/>
              <a:gd name="T52" fmla="*/ 472 w 1026"/>
              <a:gd name="T53" fmla="*/ 9 h 430"/>
              <a:gd name="T54" fmla="*/ 546 w 1026"/>
              <a:gd name="T55" fmla="*/ 2 h 430"/>
              <a:gd name="T56" fmla="*/ 445 w 1026"/>
              <a:gd name="T57" fmla="*/ 26 h 430"/>
              <a:gd name="T58" fmla="*/ 334 w 1026"/>
              <a:gd name="T59" fmla="*/ 55 h 430"/>
              <a:gd name="T60" fmla="*/ 249 w 1026"/>
              <a:gd name="T61" fmla="*/ 100 h 430"/>
              <a:gd name="T62" fmla="*/ 286 w 1026"/>
              <a:gd name="T63" fmla="*/ 86 h 430"/>
              <a:gd name="T64" fmla="*/ 380 w 1026"/>
              <a:gd name="T65" fmla="*/ 49 h 430"/>
              <a:gd name="T66" fmla="*/ 566 w 1026"/>
              <a:gd name="T67" fmla="*/ 32 h 430"/>
              <a:gd name="T68" fmla="*/ 697 w 1026"/>
              <a:gd name="T69" fmla="*/ 49 h 430"/>
              <a:gd name="T70" fmla="*/ 768 w 1026"/>
              <a:gd name="T71" fmla="*/ 71 h 430"/>
              <a:gd name="T72" fmla="*/ 892 w 1026"/>
              <a:gd name="T73" fmla="*/ 152 h 430"/>
              <a:gd name="T74" fmla="*/ 857 w 1026"/>
              <a:gd name="T75" fmla="*/ 147 h 430"/>
              <a:gd name="T76" fmla="*/ 680 w 1026"/>
              <a:gd name="T77" fmla="*/ 60 h 430"/>
              <a:gd name="T78" fmla="*/ 482 w 1026"/>
              <a:gd name="T79" fmla="*/ 47 h 430"/>
              <a:gd name="T80" fmla="*/ 443 w 1026"/>
              <a:gd name="T81" fmla="*/ 58 h 430"/>
              <a:gd name="T82" fmla="*/ 546 w 1026"/>
              <a:gd name="T83" fmla="*/ 53 h 430"/>
              <a:gd name="T84" fmla="*/ 657 w 1026"/>
              <a:gd name="T85" fmla="*/ 65 h 430"/>
              <a:gd name="T86" fmla="*/ 466 w 1026"/>
              <a:gd name="T87" fmla="*/ 61 h 430"/>
              <a:gd name="T88" fmla="*/ 613 w 1026"/>
              <a:gd name="T89" fmla="*/ 66 h 430"/>
              <a:gd name="T90" fmla="*/ 760 w 1026"/>
              <a:gd name="T91" fmla="*/ 106 h 430"/>
              <a:gd name="T92" fmla="*/ 868 w 1026"/>
              <a:gd name="T93" fmla="*/ 168 h 430"/>
              <a:gd name="T94" fmla="*/ 893 w 1026"/>
              <a:gd name="T95" fmla="*/ 191 h 430"/>
              <a:gd name="T96" fmla="*/ 942 w 1026"/>
              <a:gd name="T97" fmla="*/ 238 h 430"/>
              <a:gd name="T98" fmla="*/ 979 w 1026"/>
              <a:gd name="T99" fmla="*/ 300 h 430"/>
              <a:gd name="T100" fmla="*/ 984 w 1026"/>
              <a:gd name="T101" fmla="*/ 338 h 430"/>
              <a:gd name="T102" fmla="*/ 1026 w 1026"/>
              <a:gd name="T103" fmla="*/ 365 h 430"/>
              <a:gd name="T104" fmla="*/ 993 w 1026"/>
              <a:gd name="T105" fmla="*/ 368 h 430"/>
              <a:gd name="T106" fmla="*/ 920 w 1026"/>
              <a:gd name="T107" fmla="*/ 348 h 430"/>
              <a:gd name="T108" fmla="*/ 971 w 1026"/>
              <a:gd name="T109" fmla="*/ 370 h 430"/>
              <a:gd name="T110" fmla="*/ 911 w 1026"/>
              <a:gd name="T111" fmla="*/ 356 h 430"/>
              <a:gd name="T112" fmla="*/ 859 w 1026"/>
              <a:gd name="T113" fmla="*/ 339 h 430"/>
              <a:gd name="T114" fmla="*/ 862 w 1026"/>
              <a:gd name="T115" fmla="*/ 345 h 4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6" h="430">
                <a:moveTo>
                  <a:pt x="862" y="345"/>
                </a:moveTo>
                <a:cubicBezTo>
                  <a:pt x="867" y="350"/>
                  <a:pt x="873" y="356"/>
                  <a:pt x="879" y="361"/>
                </a:cubicBezTo>
                <a:cubicBezTo>
                  <a:pt x="884" y="365"/>
                  <a:pt x="891" y="368"/>
                  <a:pt x="897" y="371"/>
                </a:cubicBezTo>
                <a:cubicBezTo>
                  <a:pt x="901" y="373"/>
                  <a:pt x="905" y="374"/>
                  <a:pt x="909" y="376"/>
                </a:cubicBezTo>
                <a:cubicBezTo>
                  <a:pt x="911" y="376"/>
                  <a:pt x="912" y="378"/>
                  <a:pt x="914" y="380"/>
                </a:cubicBezTo>
                <a:cubicBezTo>
                  <a:pt x="914" y="380"/>
                  <a:pt x="913" y="380"/>
                  <a:pt x="913" y="381"/>
                </a:cubicBezTo>
                <a:cubicBezTo>
                  <a:pt x="906" y="379"/>
                  <a:pt x="900" y="376"/>
                  <a:pt x="893" y="374"/>
                </a:cubicBezTo>
                <a:cubicBezTo>
                  <a:pt x="891" y="373"/>
                  <a:pt x="889" y="372"/>
                  <a:pt x="887" y="371"/>
                </a:cubicBezTo>
                <a:cubicBezTo>
                  <a:pt x="885" y="371"/>
                  <a:pt x="883" y="370"/>
                  <a:pt x="882" y="369"/>
                </a:cubicBezTo>
                <a:cubicBezTo>
                  <a:pt x="880" y="365"/>
                  <a:pt x="878" y="366"/>
                  <a:pt x="876" y="369"/>
                </a:cubicBezTo>
                <a:cubicBezTo>
                  <a:pt x="875" y="365"/>
                  <a:pt x="874" y="361"/>
                  <a:pt x="870" y="362"/>
                </a:cubicBezTo>
                <a:cubicBezTo>
                  <a:pt x="869" y="362"/>
                  <a:pt x="869" y="362"/>
                  <a:pt x="869" y="362"/>
                </a:cubicBezTo>
                <a:cubicBezTo>
                  <a:pt x="860" y="369"/>
                  <a:pt x="855" y="358"/>
                  <a:pt x="848" y="356"/>
                </a:cubicBezTo>
                <a:cubicBezTo>
                  <a:pt x="840" y="355"/>
                  <a:pt x="832" y="350"/>
                  <a:pt x="824" y="347"/>
                </a:cubicBezTo>
                <a:cubicBezTo>
                  <a:pt x="823" y="346"/>
                  <a:pt x="822" y="347"/>
                  <a:pt x="820" y="347"/>
                </a:cubicBezTo>
                <a:cubicBezTo>
                  <a:pt x="822" y="350"/>
                  <a:pt x="824" y="352"/>
                  <a:pt x="825" y="355"/>
                </a:cubicBezTo>
                <a:cubicBezTo>
                  <a:pt x="825" y="356"/>
                  <a:pt x="824" y="356"/>
                  <a:pt x="824" y="357"/>
                </a:cubicBezTo>
                <a:cubicBezTo>
                  <a:pt x="821" y="355"/>
                  <a:pt x="818" y="354"/>
                  <a:pt x="815" y="353"/>
                </a:cubicBezTo>
                <a:cubicBezTo>
                  <a:pt x="807" y="351"/>
                  <a:pt x="799" y="350"/>
                  <a:pt x="791" y="348"/>
                </a:cubicBezTo>
                <a:cubicBezTo>
                  <a:pt x="790" y="347"/>
                  <a:pt x="790" y="347"/>
                  <a:pt x="789" y="346"/>
                </a:cubicBezTo>
                <a:cubicBezTo>
                  <a:pt x="784" y="344"/>
                  <a:pt x="782" y="344"/>
                  <a:pt x="778" y="346"/>
                </a:cubicBezTo>
                <a:cubicBezTo>
                  <a:pt x="776" y="344"/>
                  <a:pt x="774" y="342"/>
                  <a:pt x="771" y="341"/>
                </a:cubicBezTo>
                <a:cubicBezTo>
                  <a:pt x="771" y="341"/>
                  <a:pt x="771" y="341"/>
                  <a:pt x="770" y="342"/>
                </a:cubicBezTo>
                <a:cubicBezTo>
                  <a:pt x="770" y="343"/>
                  <a:pt x="770" y="344"/>
                  <a:pt x="770" y="344"/>
                </a:cubicBezTo>
                <a:cubicBezTo>
                  <a:pt x="742" y="337"/>
                  <a:pt x="715" y="321"/>
                  <a:pt x="684" y="323"/>
                </a:cubicBezTo>
                <a:cubicBezTo>
                  <a:pt x="685" y="322"/>
                  <a:pt x="686" y="322"/>
                  <a:pt x="688" y="322"/>
                </a:cubicBezTo>
                <a:cubicBezTo>
                  <a:pt x="688" y="320"/>
                  <a:pt x="674" y="318"/>
                  <a:pt x="671" y="319"/>
                </a:cubicBezTo>
                <a:cubicBezTo>
                  <a:pt x="671" y="319"/>
                  <a:pt x="671" y="320"/>
                  <a:pt x="671" y="319"/>
                </a:cubicBezTo>
                <a:cubicBezTo>
                  <a:pt x="669" y="318"/>
                  <a:pt x="667" y="317"/>
                  <a:pt x="666" y="316"/>
                </a:cubicBezTo>
                <a:cubicBezTo>
                  <a:pt x="660" y="315"/>
                  <a:pt x="653" y="313"/>
                  <a:pt x="647" y="314"/>
                </a:cubicBezTo>
                <a:cubicBezTo>
                  <a:pt x="643" y="315"/>
                  <a:pt x="638" y="313"/>
                  <a:pt x="633" y="312"/>
                </a:cubicBezTo>
                <a:cubicBezTo>
                  <a:pt x="626" y="311"/>
                  <a:pt x="619" y="311"/>
                  <a:pt x="611" y="310"/>
                </a:cubicBezTo>
                <a:cubicBezTo>
                  <a:pt x="613" y="310"/>
                  <a:pt x="614" y="309"/>
                  <a:pt x="616" y="309"/>
                </a:cubicBezTo>
                <a:cubicBezTo>
                  <a:pt x="616" y="309"/>
                  <a:pt x="616" y="309"/>
                  <a:pt x="616" y="308"/>
                </a:cubicBezTo>
                <a:cubicBezTo>
                  <a:pt x="611" y="307"/>
                  <a:pt x="605" y="306"/>
                  <a:pt x="599" y="305"/>
                </a:cubicBezTo>
                <a:cubicBezTo>
                  <a:pt x="599" y="308"/>
                  <a:pt x="599" y="309"/>
                  <a:pt x="599" y="311"/>
                </a:cubicBezTo>
                <a:cubicBezTo>
                  <a:pt x="597" y="310"/>
                  <a:pt x="595" y="309"/>
                  <a:pt x="594" y="309"/>
                </a:cubicBezTo>
                <a:cubicBezTo>
                  <a:pt x="589" y="309"/>
                  <a:pt x="585" y="309"/>
                  <a:pt x="580" y="310"/>
                </a:cubicBezTo>
                <a:cubicBezTo>
                  <a:pt x="578" y="310"/>
                  <a:pt x="575" y="311"/>
                  <a:pt x="573" y="310"/>
                </a:cubicBezTo>
                <a:cubicBezTo>
                  <a:pt x="567" y="307"/>
                  <a:pt x="561" y="307"/>
                  <a:pt x="554" y="308"/>
                </a:cubicBezTo>
                <a:cubicBezTo>
                  <a:pt x="554" y="308"/>
                  <a:pt x="553" y="309"/>
                  <a:pt x="552" y="311"/>
                </a:cubicBezTo>
                <a:cubicBezTo>
                  <a:pt x="557" y="312"/>
                  <a:pt x="562" y="313"/>
                  <a:pt x="567" y="314"/>
                </a:cubicBezTo>
                <a:cubicBezTo>
                  <a:pt x="575" y="315"/>
                  <a:pt x="583" y="316"/>
                  <a:pt x="591" y="317"/>
                </a:cubicBezTo>
                <a:cubicBezTo>
                  <a:pt x="599" y="319"/>
                  <a:pt x="607" y="321"/>
                  <a:pt x="615" y="322"/>
                </a:cubicBezTo>
                <a:cubicBezTo>
                  <a:pt x="617" y="323"/>
                  <a:pt x="619" y="322"/>
                  <a:pt x="621" y="322"/>
                </a:cubicBezTo>
                <a:cubicBezTo>
                  <a:pt x="622" y="322"/>
                  <a:pt x="623" y="323"/>
                  <a:pt x="625" y="324"/>
                </a:cubicBezTo>
                <a:cubicBezTo>
                  <a:pt x="625" y="325"/>
                  <a:pt x="624" y="325"/>
                  <a:pt x="624" y="326"/>
                </a:cubicBezTo>
                <a:cubicBezTo>
                  <a:pt x="618" y="325"/>
                  <a:pt x="613" y="324"/>
                  <a:pt x="607" y="323"/>
                </a:cubicBezTo>
                <a:cubicBezTo>
                  <a:pt x="603" y="323"/>
                  <a:pt x="599" y="323"/>
                  <a:pt x="595" y="323"/>
                </a:cubicBezTo>
                <a:cubicBezTo>
                  <a:pt x="594" y="323"/>
                  <a:pt x="593" y="323"/>
                  <a:pt x="593" y="323"/>
                </a:cubicBezTo>
                <a:cubicBezTo>
                  <a:pt x="583" y="318"/>
                  <a:pt x="573" y="320"/>
                  <a:pt x="563" y="318"/>
                </a:cubicBezTo>
                <a:cubicBezTo>
                  <a:pt x="553" y="316"/>
                  <a:pt x="543" y="317"/>
                  <a:pt x="534" y="322"/>
                </a:cubicBezTo>
                <a:cubicBezTo>
                  <a:pt x="534" y="322"/>
                  <a:pt x="534" y="323"/>
                  <a:pt x="534" y="323"/>
                </a:cubicBezTo>
                <a:cubicBezTo>
                  <a:pt x="537" y="322"/>
                  <a:pt x="540" y="322"/>
                  <a:pt x="543" y="321"/>
                </a:cubicBezTo>
                <a:cubicBezTo>
                  <a:pt x="544" y="323"/>
                  <a:pt x="545" y="324"/>
                  <a:pt x="546" y="326"/>
                </a:cubicBezTo>
                <a:cubicBezTo>
                  <a:pt x="540" y="326"/>
                  <a:pt x="533" y="328"/>
                  <a:pt x="528" y="326"/>
                </a:cubicBezTo>
                <a:cubicBezTo>
                  <a:pt x="522" y="325"/>
                  <a:pt x="517" y="324"/>
                  <a:pt x="512" y="324"/>
                </a:cubicBezTo>
                <a:cubicBezTo>
                  <a:pt x="511" y="324"/>
                  <a:pt x="510" y="324"/>
                  <a:pt x="509" y="324"/>
                </a:cubicBezTo>
                <a:cubicBezTo>
                  <a:pt x="501" y="334"/>
                  <a:pt x="490" y="329"/>
                  <a:pt x="480" y="332"/>
                </a:cubicBezTo>
                <a:cubicBezTo>
                  <a:pt x="474" y="333"/>
                  <a:pt x="468" y="335"/>
                  <a:pt x="462" y="336"/>
                </a:cubicBezTo>
                <a:cubicBezTo>
                  <a:pt x="456" y="337"/>
                  <a:pt x="450" y="338"/>
                  <a:pt x="444" y="339"/>
                </a:cubicBezTo>
                <a:cubicBezTo>
                  <a:pt x="442" y="339"/>
                  <a:pt x="439" y="339"/>
                  <a:pt x="437" y="340"/>
                </a:cubicBezTo>
                <a:cubicBezTo>
                  <a:pt x="430" y="345"/>
                  <a:pt x="421" y="341"/>
                  <a:pt x="413" y="344"/>
                </a:cubicBezTo>
                <a:cubicBezTo>
                  <a:pt x="405" y="348"/>
                  <a:pt x="397" y="350"/>
                  <a:pt x="389" y="352"/>
                </a:cubicBezTo>
                <a:cubicBezTo>
                  <a:pt x="387" y="353"/>
                  <a:pt x="384" y="354"/>
                  <a:pt x="383" y="356"/>
                </a:cubicBezTo>
                <a:cubicBezTo>
                  <a:pt x="379" y="363"/>
                  <a:pt x="372" y="365"/>
                  <a:pt x="363" y="363"/>
                </a:cubicBezTo>
                <a:cubicBezTo>
                  <a:pt x="366" y="363"/>
                  <a:pt x="368" y="361"/>
                  <a:pt x="370" y="361"/>
                </a:cubicBezTo>
                <a:cubicBezTo>
                  <a:pt x="375" y="361"/>
                  <a:pt x="377" y="359"/>
                  <a:pt x="378" y="354"/>
                </a:cubicBezTo>
                <a:cubicBezTo>
                  <a:pt x="374" y="355"/>
                  <a:pt x="371" y="356"/>
                  <a:pt x="368" y="357"/>
                </a:cubicBezTo>
                <a:cubicBezTo>
                  <a:pt x="357" y="361"/>
                  <a:pt x="346" y="364"/>
                  <a:pt x="334" y="368"/>
                </a:cubicBezTo>
                <a:cubicBezTo>
                  <a:pt x="327" y="371"/>
                  <a:pt x="319" y="373"/>
                  <a:pt x="312" y="377"/>
                </a:cubicBezTo>
                <a:cubicBezTo>
                  <a:pt x="306" y="380"/>
                  <a:pt x="300" y="381"/>
                  <a:pt x="294" y="382"/>
                </a:cubicBezTo>
                <a:cubicBezTo>
                  <a:pt x="283" y="384"/>
                  <a:pt x="272" y="385"/>
                  <a:pt x="262" y="392"/>
                </a:cubicBezTo>
                <a:cubicBezTo>
                  <a:pt x="260" y="393"/>
                  <a:pt x="258" y="393"/>
                  <a:pt x="256" y="394"/>
                </a:cubicBezTo>
                <a:cubicBezTo>
                  <a:pt x="251" y="396"/>
                  <a:pt x="246" y="397"/>
                  <a:pt x="241" y="399"/>
                </a:cubicBezTo>
                <a:cubicBezTo>
                  <a:pt x="241" y="398"/>
                  <a:pt x="239" y="398"/>
                  <a:pt x="238" y="398"/>
                </a:cubicBezTo>
                <a:cubicBezTo>
                  <a:pt x="235" y="400"/>
                  <a:pt x="231" y="402"/>
                  <a:pt x="227" y="403"/>
                </a:cubicBezTo>
                <a:cubicBezTo>
                  <a:pt x="226" y="404"/>
                  <a:pt x="225" y="403"/>
                  <a:pt x="223" y="403"/>
                </a:cubicBezTo>
                <a:cubicBezTo>
                  <a:pt x="222" y="407"/>
                  <a:pt x="216" y="409"/>
                  <a:pt x="211" y="409"/>
                </a:cubicBezTo>
                <a:cubicBezTo>
                  <a:pt x="209" y="408"/>
                  <a:pt x="206" y="409"/>
                  <a:pt x="204" y="409"/>
                </a:cubicBezTo>
                <a:cubicBezTo>
                  <a:pt x="198" y="411"/>
                  <a:pt x="193" y="412"/>
                  <a:pt x="187" y="415"/>
                </a:cubicBezTo>
                <a:cubicBezTo>
                  <a:pt x="185" y="416"/>
                  <a:pt x="184" y="418"/>
                  <a:pt x="182" y="420"/>
                </a:cubicBezTo>
                <a:cubicBezTo>
                  <a:pt x="179" y="422"/>
                  <a:pt x="177" y="423"/>
                  <a:pt x="174" y="425"/>
                </a:cubicBezTo>
                <a:cubicBezTo>
                  <a:pt x="172" y="426"/>
                  <a:pt x="170" y="428"/>
                  <a:pt x="167" y="430"/>
                </a:cubicBezTo>
                <a:cubicBezTo>
                  <a:pt x="167" y="428"/>
                  <a:pt x="167" y="426"/>
                  <a:pt x="166" y="425"/>
                </a:cubicBezTo>
                <a:cubicBezTo>
                  <a:pt x="162" y="423"/>
                  <a:pt x="158" y="420"/>
                  <a:pt x="153" y="419"/>
                </a:cubicBezTo>
                <a:cubicBezTo>
                  <a:pt x="148" y="419"/>
                  <a:pt x="142" y="420"/>
                  <a:pt x="136" y="422"/>
                </a:cubicBezTo>
                <a:cubicBezTo>
                  <a:pt x="130" y="423"/>
                  <a:pt x="126" y="421"/>
                  <a:pt x="123" y="416"/>
                </a:cubicBezTo>
                <a:cubicBezTo>
                  <a:pt x="123" y="415"/>
                  <a:pt x="123" y="413"/>
                  <a:pt x="123" y="410"/>
                </a:cubicBezTo>
                <a:cubicBezTo>
                  <a:pt x="121" y="410"/>
                  <a:pt x="118" y="409"/>
                  <a:pt x="115" y="408"/>
                </a:cubicBezTo>
                <a:cubicBezTo>
                  <a:pt x="113" y="409"/>
                  <a:pt x="109" y="411"/>
                  <a:pt x="105" y="413"/>
                </a:cubicBezTo>
                <a:cubicBezTo>
                  <a:pt x="102" y="415"/>
                  <a:pt x="99" y="417"/>
                  <a:pt x="95" y="419"/>
                </a:cubicBezTo>
                <a:cubicBezTo>
                  <a:pt x="95" y="418"/>
                  <a:pt x="94" y="418"/>
                  <a:pt x="94" y="417"/>
                </a:cubicBezTo>
                <a:cubicBezTo>
                  <a:pt x="96" y="416"/>
                  <a:pt x="99" y="414"/>
                  <a:pt x="102" y="411"/>
                </a:cubicBezTo>
                <a:cubicBezTo>
                  <a:pt x="97" y="408"/>
                  <a:pt x="92" y="405"/>
                  <a:pt x="88" y="402"/>
                </a:cubicBezTo>
                <a:cubicBezTo>
                  <a:pt x="88" y="403"/>
                  <a:pt x="88" y="403"/>
                  <a:pt x="87" y="403"/>
                </a:cubicBezTo>
                <a:cubicBezTo>
                  <a:pt x="90" y="403"/>
                  <a:pt x="92" y="403"/>
                  <a:pt x="94" y="403"/>
                </a:cubicBezTo>
                <a:cubicBezTo>
                  <a:pt x="99" y="403"/>
                  <a:pt x="103" y="400"/>
                  <a:pt x="107" y="396"/>
                </a:cubicBezTo>
                <a:cubicBezTo>
                  <a:pt x="109" y="394"/>
                  <a:pt x="113" y="392"/>
                  <a:pt x="116" y="391"/>
                </a:cubicBezTo>
                <a:cubicBezTo>
                  <a:pt x="120" y="389"/>
                  <a:pt x="122" y="385"/>
                  <a:pt x="125" y="381"/>
                </a:cubicBezTo>
                <a:cubicBezTo>
                  <a:pt x="127" y="377"/>
                  <a:pt x="130" y="374"/>
                  <a:pt x="132" y="370"/>
                </a:cubicBezTo>
                <a:cubicBezTo>
                  <a:pt x="132" y="369"/>
                  <a:pt x="133" y="368"/>
                  <a:pt x="133" y="366"/>
                </a:cubicBezTo>
                <a:cubicBezTo>
                  <a:pt x="128" y="368"/>
                  <a:pt x="123" y="367"/>
                  <a:pt x="119" y="372"/>
                </a:cubicBezTo>
                <a:cubicBezTo>
                  <a:pt x="119" y="373"/>
                  <a:pt x="118" y="373"/>
                  <a:pt x="117" y="374"/>
                </a:cubicBezTo>
                <a:cubicBezTo>
                  <a:pt x="114" y="378"/>
                  <a:pt x="112" y="378"/>
                  <a:pt x="110" y="373"/>
                </a:cubicBezTo>
                <a:cubicBezTo>
                  <a:pt x="110" y="372"/>
                  <a:pt x="110" y="371"/>
                  <a:pt x="109" y="370"/>
                </a:cubicBezTo>
                <a:cubicBezTo>
                  <a:pt x="107" y="374"/>
                  <a:pt x="108" y="380"/>
                  <a:pt x="103" y="379"/>
                </a:cubicBezTo>
                <a:cubicBezTo>
                  <a:pt x="99" y="378"/>
                  <a:pt x="97" y="374"/>
                  <a:pt x="95" y="371"/>
                </a:cubicBezTo>
                <a:cubicBezTo>
                  <a:pt x="94" y="370"/>
                  <a:pt x="97" y="367"/>
                  <a:pt x="98" y="365"/>
                </a:cubicBezTo>
                <a:cubicBezTo>
                  <a:pt x="93" y="362"/>
                  <a:pt x="93" y="362"/>
                  <a:pt x="89" y="366"/>
                </a:cubicBezTo>
                <a:cubicBezTo>
                  <a:pt x="87" y="368"/>
                  <a:pt x="85" y="369"/>
                  <a:pt x="83" y="371"/>
                </a:cubicBezTo>
                <a:cubicBezTo>
                  <a:pt x="82" y="373"/>
                  <a:pt x="80" y="375"/>
                  <a:pt x="79" y="377"/>
                </a:cubicBezTo>
                <a:cubicBezTo>
                  <a:pt x="77" y="376"/>
                  <a:pt x="76" y="375"/>
                  <a:pt x="74" y="373"/>
                </a:cubicBezTo>
                <a:cubicBezTo>
                  <a:pt x="74" y="373"/>
                  <a:pt x="75" y="373"/>
                  <a:pt x="75" y="373"/>
                </a:cubicBezTo>
                <a:cubicBezTo>
                  <a:pt x="77" y="369"/>
                  <a:pt x="78" y="366"/>
                  <a:pt x="79" y="363"/>
                </a:cubicBezTo>
                <a:cubicBezTo>
                  <a:pt x="77" y="361"/>
                  <a:pt x="75" y="359"/>
                  <a:pt x="73" y="357"/>
                </a:cubicBezTo>
                <a:cubicBezTo>
                  <a:pt x="71" y="357"/>
                  <a:pt x="69" y="356"/>
                  <a:pt x="68" y="357"/>
                </a:cubicBezTo>
                <a:cubicBezTo>
                  <a:pt x="67" y="357"/>
                  <a:pt x="67" y="359"/>
                  <a:pt x="66" y="361"/>
                </a:cubicBezTo>
                <a:cubicBezTo>
                  <a:pt x="66" y="363"/>
                  <a:pt x="66" y="365"/>
                  <a:pt x="62" y="364"/>
                </a:cubicBezTo>
                <a:cubicBezTo>
                  <a:pt x="58" y="362"/>
                  <a:pt x="54" y="362"/>
                  <a:pt x="51" y="366"/>
                </a:cubicBezTo>
                <a:cubicBezTo>
                  <a:pt x="44" y="366"/>
                  <a:pt x="42" y="360"/>
                  <a:pt x="38" y="355"/>
                </a:cubicBezTo>
                <a:cubicBezTo>
                  <a:pt x="40" y="355"/>
                  <a:pt x="41" y="354"/>
                  <a:pt x="43" y="354"/>
                </a:cubicBezTo>
                <a:cubicBezTo>
                  <a:pt x="47" y="354"/>
                  <a:pt x="48" y="352"/>
                  <a:pt x="49" y="349"/>
                </a:cubicBezTo>
                <a:cubicBezTo>
                  <a:pt x="49" y="347"/>
                  <a:pt x="51" y="345"/>
                  <a:pt x="48" y="342"/>
                </a:cubicBezTo>
                <a:cubicBezTo>
                  <a:pt x="42" y="337"/>
                  <a:pt x="36" y="335"/>
                  <a:pt x="29" y="334"/>
                </a:cubicBezTo>
                <a:cubicBezTo>
                  <a:pt x="27" y="334"/>
                  <a:pt x="26" y="333"/>
                  <a:pt x="24" y="332"/>
                </a:cubicBezTo>
                <a:cubicBezTo>
                  <a:pt x="26" y="330"/>
                  <a:pt x="27" y="329"/>
                  <a:pt x="29" y="327"/>
                </a:cubicBezTo>
                <a:cubicBezTo>
                  <a:pt x="22" y="328"/>
                  <a:pt x="17" y="328"/>
                  <a:pt x="11" y="329"/>
                </a:cubicBezTo>
                <a:cubicBezTo>
                  <a:pt x="14" y="317"/>
                  <a:pt x="5" y="321"/>
                  <a:pt x="0" y="320"/>
                </a:cubicBezTo>
                <a:cubicBezTo>
                  <a:pt x="0" y="319"/>
                  <a:pt x="0" y="319"/>
                  <a:pt x="0" y="318"/>
                </a:cubicBezTo>
                <a:cubicBezTo>
                  <a:pt x="4" y="317"/>
                  <a:pt x="8" y="316"/>
                  <a:pt x="11" y="316"/>
                </a:cubicBezTo>
                <a:cubicBezTo>
                  <a:pt x="14" y="316"/>
                  <a:pt x="16" y="317"/>
                  <a:pt x="16" y="315"/>
                </a:cubicBezTo>
                <a:cubicBezTo>
                  <a:pt x="17" y="313"/>
                  <a:pt x="16" y="311"/>
                  <a:pt x="15" y="309"/>
                </a:cubicBezTo>
                <a:cubicBezTo>
                  <a:pt x="15" y="309"/>
                  <a:pt x="15" y="308"/>
                  <a:pt x="15" y="309"/>
                </a:cubicBezTo>
                <a:cubicBezTo>
                  <a:pt x="17" y="306"/>
                  <a:pt x="19" y="304"/>
                  <a:pt x="20" y="303"/>
                </a:cubicBezTo>
                <a:cubicBezTo>
                  <a:pt x="17" y="302"/>
                  <a:pt x="15" y="301"/>
                  <a:pt x="12" y="300"/>
                </a:cubicBezTo>
                <a:cubicBezTo>
                  <a:pt x="10" y="300"/>
                  <a:pt x="9" y="301"/>
                  <a:pt x="7" y="301"/>
                </a:cubicBezTo>
                <a:cubicBezTo>
                  <a:pt x="5" y="295"/>
                  <a:pt x="8" y="292"/>
                  <a:pt x="11" y="288"/>
                </a:cubicBezTo>
                <a:cubicBezTo>
                  <a:pt x="12" y="287"/>
                  <a:pt x="13" y="285"/>
                  <a:pt x="13" y="283"/>
                </a:cubicBezTo>
                <a:cubicBezTo>
                  <a:pt x="14" y="277"/>
                  <a:pt x="15" y="272"/>
                  <a:pt x="21" y="267"/>
                </a:cubicBezTo>
                <a:cubicBezTo>
                  <a:pt x="23" y="265"/>
                  <a:pt x="23" y="261"/>
                  <a:pt x="25" y="258"/>
                </a:cubicBezTo>
                <a:cubicBezTo>
                  <a:pt x="25" y="260"/>
                  <a:pt x="25" y="262"/>
                  <a:pt x="25" y="264"/>
                </a:cubicBezTo>
                <a:cubicBezTo>
                  <a:pt x="25" y="264"/>
                  <a:pt x="26" y="264"/>
                  <a:pt x="26" y="264"/>
                </a:cubicBezTo>
                <a:cubicBezTo>
                  <a:pt x="38" y="250"/>
                  <a:pt x="50" y="236"/>
                  <a:pt x="62" y="223"/>
                </a:cubicBezTo>
                <a:cubicBezTo>
                  <a:pt x="74" y="209"/>
                  <a:pt x="87" y="196"/>
                  <a:pt x="101" y="183"/>
                </a:cubicBezTo>
                <a:cubicBezTo>
                  <a:pt x="87" y="201"/>
                  <a:pt x="70" y="216"/>
                  <a:pt x="57" y="233"/>
                </a:cubicBezTo>
                <a:cubicBezTo>
                  <a:pt x="89" y="204"/>
                  <a:pt x="116" y="170"/>
                  <a:pt x="149" y="141"/>
                </a:cubicBezTo>
                <a:cubicBezTo>
                  <a:pt x="146" y="145"/>
                  <a:pt x="144" y="148"/>
                  <a:pt x="142" y="151"/>
                </a:cubicBezTo>
                <a:cubicBezTo>
                  <a:pt x="142" y="152"/>
                  <a:pt x="143" y="152"/>
                  <a:pt x="143" y="152"/>
                </a:cubicBezTo>
                <a:cubicBezTo>
                  <a:pt x="145" y="151"/>
                  <a:pt x="148" y="149"/>
                  <a:pt x="150" y="148"/>
                </a:cubicBezTo>
                <a:cubicBezTo>
                  <a:pt x="167" y="135"/>
                  <a:pt x="183" y="121"/>
                  <a:pt x="200" y="109"/>
                </a:cubicBezTo>
                <a:cubicBezTo>
                  <a:pt x="221" y="94"/>
                  <a:pt x="243" y="80"/>
                  <a:pt x="265" y="67"/>
                </a:cubicBezTo>
                <a:cubicBezTo>
                  <a:pt x="279" y="59"/>
                  <a:pt x="293" y="52"/>
                  <a:pt x="307" y="45"/>
                </a:cubicBezTo>
                <a:cubicBezTo>
                  <a:pt x="312" y="43"/>
                  <a:pt x="316" y="39"/>
                  <a:pt x="322" y="38"/>
                </a:cubicBezTo>
                <a:cubicBezTo>
                  <a:pt x="329" y="36"/>
                  <a:pt x="337" y="35"/>
                  <a:pt x="344" y="33"/>
                </a:cubicBezTo>
                <a:cubicBezTo>
                  <a:pt x="353" y="30"/>
                  <a:pt x="361" y="26"/>
                  <a:pt x="370" y="24"/>
                </a:cubicBezTo>
                <a:cubicBezTo>
                  <a:pt x="381" y="20"/>
                  <a:pt x="391" y="18"/>
                  <a:pt x="402" y="15"/>
                </a:cubicBezTo>
                <a:cubicBezTo>
                  <a:pt x="411" y="13"/>
                  <a:pt x="420" y="11"/>
                  <a:pt x="429" y="10"/>
                </a:cubicBezTo>
                <a:cubicBezTo>
                  <a:pt x="431" y="9"/>
                  <a:pt x="435" y="9"/>
                  <a:pt x="437" y="10"/>
                </a:cubicBezTo>
                <a:cubicBezTo>
                  <a:pt x="442" y="14"/>
                  <a:pt x="445" y="11"/>
                  <a:pt x="449" y="10"/>
                </a:cubicBezTo>
                <a:cubicBezTo>
                  <a:pt x="455" y="9"/>
                  <a:pt x="461" y="7"/>
                  <a:pt x="467" y="6"/>
                </a:cubicBezTo>
                <a:cubicBezTo>
                  <a:pt x="467" y="11"/>
                  <a:pt x="471" y="10"/>
                  <a:pt x="472" y="9"/>
                </a:cubicBezTo>
                <a:cubicBezTo>
                  <a:pt x="479" y="3"/>
                  <a:pt x="488" y="6"/>
                  <a:pt x="496" y="4"/>
                </a:cubicBezTo>
                <a:cubicBezTo>
                  <a:pt x="503" y="2"/>
                  <a:pt x="511" y="1"/>
                  <a:pt x="519" y="0"/>
                </a:cubicBezTo>
                <a:cubicBezTo>
                  <a:pt x="521" y="0"/>
                  <a:pt x="523" y="1"/>
                  <a:pt x="525" y="1"/>
                </a:cubicBezTo>
                <a:cubicBezTo>
                  <a:pt x="531" y="1"/>
                  <a:pt x="537" y="0"/>
                  <a:pt x="543" y="0"/>
                </a:cubicBezTo>
                <a:cubicBezTo>
                  <a:pt x="544" y="0"/>
                  <a:pt x="545" y="0"/>
                  <a:pt x="546" y="0"/>
                </a:cubicBezTo>
                <a:cubicBezTo>
                  <a:pt x="546" y="1"/>
                  <a:pt x="546" y="1"/>
                  <a:pt x="546" y="2"/>
                </a:cubicBezTo>
                <a:cubicBezTo>
                  <a:pt x="541" y="2"/>
                  <a:pt x="535" y="3"/>
                  <a:pt x="530" y="3"/>
                </a:cubicBezTo>
                <a:cubicBezTo>
                  <a:pt x="524" y="4"/>
                  <a:pt x="519" y="4"/>
                  <a:pt x="514" y="5"/>
                </a:cubicBezTo>
                <a:cubicBezTo>
                  <a:pt x="513" y="5"/>
                  <a:pt x="511" y="6"/>
                  <a:pt x="510" y="6"/>
                </a:cubicBezTo>
                <a:cubicBezTo>
                  <a:pt x="499" y="5"/>
                  <a:pt x="492" y="8"/>
                  <a:pt x="489" y="18"/>
                </a:cubicBezTo>
                <a:cubicBezTo>
                  <a:pt x="484" y="20"/>
                  <a:pt x="480" y="21"/>
                  <a:pt x="475" y="22"/>
                </a:cubicBezTo>
                <a:cubicBezTo>
                  <a:pt x="465" y="24"/>
                  <a:pt x="455" y="25"/>
                  <a:pt x="445" y="26"/>
                </a:cubicBezTo>
                <a:cubicBezTo>
                  <a:pt x="440" y="27"/>
                  <a:pt x="435" y="28"/>
                  <a:pt x="430" y="28"/>
                </a:cubicBezTo>
                <a:cubicBezTo>
                  <a:pt x="418" y="29"/>
                  <a:pt x="407" y="31"/>
                  <a:pt x="397" y="35"/>
                </a:cubicBezTo>
                <a:cubicBezTo>
                  <a:pt x="386" y="39"/>
                  <a:pt x="375" y="42"/>
                  <a:pt x="364" y="46"/>
                </a:cubicBezTo>
                <a:cubicBezTo>
                  <a:pt x="360" y="47"/>
                  <a:pt x="357" y="50"/>
                  <a:pt x="353" y="52"/>
                </a:cubicBezTo>
                <a:cubicBezTo>
                  <a:pt x="351" y="46"/>
                  <a:pt x="343" y="51"/>
                  <a:pt x="334" y="59"/>
                </a:cubicBezTo>
                <a:cubicBezTo>
                  <a:pt x="334" y="58"/>
                  <a:pt x="334" y="57"/>
                  <a:pt x="334" y="55"/>
                </a:cubicBezTo>
                <a:cubicBezTo>
                  <a:pt x="332" y="56"/>
                  <a:pt x="330" y="56"/>
                  <a:pt x="328" y="57"/>
                </a:cubicBezTo>
                <a:cubicBezTo>
                  <a:pt x="320" y="61"/>
                  <a:pt x="312" y="65"/>
                  <a:pt x="304" y="69"/>
                </a:cubicBezTo>
                <a:cubicBezTo>
                  <a:pt x="303" y="70"/>
                  <a:pt x="303" y="71"/>
                  <a:pt x="302" y="71"/>
                </a:cubicBezTo>
                <a:cubicBezTo>
                  <a:pt x="292" y="70"/>
                  <a:pt x="287" y="78"/>
                  <a:pt x="279" y="81"/>
                </a:cubicBezTo>
                <a:cubicBezTo>
                  <a:pt x="271" y="85"/>
                  <a:pt x="263" y="91"/>
                  <a:pt x="255" y="95"/>
                </a:cubicBezTo>
                <a:cubicBezTo>
                  <a:pt x="253" y="97"/>
                  <a:pt x="250" y="98"/>
                  <a:pt x="249" y="100"/>
                </a:cubicBezTo>
                <a:cubicBezTo>
                  <a:pt x="248" y="102"/>
                  <a:pt x="248" y="104"/>
                  <a:pt x="248" y="106"/>
                </a:cubicBezTo>
                <a:cubicBezTo>
                  <a:pt x="249" y="106"/>
                  <a:pt x="251" y="106"/>
                  <a:pt x="252" y="105"/>
                </a:cubicBezTo>
                <a:cubicBezTo>
                  <a:pt x="258" y="102"/>
                  <a:pt x="263" y="98"/>
                  <a:pt x="269" y="96"/>
                </a:cubicBezTo>
                <a:cubicBezTo>
                  <a:pt x="274" y="94"/>
                  <a:pt x="279" y="92"/>
                  <a:pt x="281" y="86"/>
                </a:cubicBezTo>
                <a:cubicBezTo>
                  <a:pt x="282" y="86"/>
                  <a:pt x="283" y="86"/>
                  <a:pt x="283" y="86"/>
                </a:cubicBezTo>
                <a:cubicBezTo>
                  <a:pt x="284" y="86"/>
                  <a:pt x="285" y="86"/>
                  <a:pt x="286" y="86"/>
                </a:cubicBezTo>
                <a:cubicBezTo>
                  <a:pt x="291" y="83"/>
                  <a:pt x="296" y="79"/>
                  <a:pt x="300" y="77"/>
                </a:cubicBezTo>
                <a:cubicBezTo>
                  <a:pt x="303" y="78"/>
                  <a:pt x="304" y="78"/>
                  <a:pt x="305" y="78"/>
                </a:cubicBezTo>
                <a:cubicBezTo>
                  <a:pt x="309" y="77"/>
                  <a:pt x="312" y="76"/>
                  <a:pt x="315" y="74"/>
                </a:cubicBezTo>
                <a:cubicBezTo>
                  <a:pt x="328" y="69"/>
                  <a:pt x="340" y="64"/>
                  <a:pt x="353" y="58"/>
                </a:cubicBezTo>
                <a:cubicBezTo>
                  <a:pt x="356" y="57"/>
                  <a:pt x="360" y="55"/>
                  <a:pt x="363" y="54"/>
                </a:cubicBezTo>
                <a:cubicBezTo>
                  <a:pt x="369" y="52"/>
                  <a:pt x="374" y="50"/>
                  <a:pt x="380" y="49"/>
                </a:cubicBezTo>
                <a:cubicBezTo>
                  <a:pt x="387" y="47"/>
                  <a:pt x="393" y="45"/>
                  <a:pt x="400" y="44"/>
                </a:cubicBezTo>
                <a:cubicBezTo>
                  <a:pt x="405" y="43"/>
                  <a:pt x="409" y="42"/>
                  <a:pt x="414" y="42"/>
                </a:cubicBezTo>
                <a:cubicBezTo>
                  <a:pt x="428" y="40"/>
                  <a:pt x="443" y="38"/>
                  <a:pt x="458" y="36"/>
                </a:cubicBezTo>
                <a:cubicBezTo>
                  <a:pt x="470" y="35"/>
                  <a:pt x="483" y="33"/>
                  <a:pt x="495" y="32"/>
                </a:cubicBezTo>
                <a:cubicBezTo>
                  <a:pt x="515" y="31"/>
                  <a:pt x="535" y="30"/>
                  <a:pt x="555" y="30"/>
                </a:cubicBezTo>
                <a:cubicBezTo>
                  <a:pt x="559" y="30"/>
                  <a:pt x="562" y="32"/>
                  <a:pt x="566" y="32"/>
                </a:cubicBezTo>
                <a:cubicBezTo>
                  <a:pt x="577" y="33"/>
                  <a:pt x="588" y="34"/>
                  <a:pt x="599" y="35"/>
                </a:cubicBezTo>
                <a:cubicBezTo>
                  <a:pt x="615" y="37"/>
                  <a:pt x="631" y="40"/>
                  <a:pt x="646" y="42"/>
                </a:cubicBezTo>
                <a:cubicBezTo>
                  <a:pt x="652" y="43"/>
                  <a:pt x="658" y="43"/>
                  <a:pt x="665" y="44"/>
                </a:cubicBezTo>
                <a:cubicBezTo>
                  <a:pt x="667" y="44"/>
                  <a:pt x="669" y="45"/>
                  <a:pt x="672" y="45"/>
                </a:cubicBezTo>
                <a:cubicBezTo>
                  <a:pt x="678" y="46"/>
                  <a:pt x="685" y="47"/>
                  <a:pt x="692" y="48"/>
                </a:cubicBezTo>
                <a:cubicBezTo>
                  <a:pt x="693" y="48"/>
                  <a:pt x="696" y="48"/>
                  <a:pt x="697" y="49"/>
                </a:cubicBezTo>
                <a:cubicBezTo>
                  <a:pt x="704" y="52"/>
                  <a:pt x="711" y="54"/>
                  <a:pt x="718" y="54"/>
                </a:cubicBezTo>
                <a:cubicBezTo>
                  <a:pt x="719" y="54"/>
                  <a:pt x="721" y="54"/>
                  <a:pt x="721" y="55"/>
                </a:cubicBezTo>
                <a:cubicBezTo>
                  <a:pt x="728" y="65"/>
                  <a:pt x="739" y="65"/>
                  <a:pt x="748" y="69"/>
                </a:cubicBezTo>
                <a:cubicBezTo>
                  <a:pt x="750" y="70"/>
                  <a:pt x="752" y="71"/>
                  <a:pt x="754" y="71"/>
                </a:cubicBezTo>
                <a:cubicBezTo>
                  <a:pt x="757" y="73"/>
                  <a:pt x="760" y="75"/>
                  <a:pt x="764" y="71"/>
                </a:cubicBezTo>
                <a:cubicBezTo>
                  <a:pt x="765" y="71"/>
                  <a:pt x="767" y="71"/>
                  <a:pt x="768" y="71"/>
                </a:cubicBezTo>
                <a:cubicBezTo>
                  <a:pt x="768" y="70"/>
                  <a:pt x="768" y="69"/>
                  <a:pt x="768" y="67"/>
                </a:cubicBezTo>
                <a:cubicBezTo>
                  <a:pt x="770" y="68"/>
                  <a:pt x="772" y="68"/>
                  <a:pt x="773" y="69"/>
                </a:cubicBezTo>
                <a:cubicBezTo>
                  <a:pt x="779" y="73"/>
                  <a:pt x="784" y="77"/>
                  <a:pt x="790" y="81"/>
                </a:cubicBezTo>
                <a:cubicBezTo>
                  <a:pt x="795" y="83"/>
                  <a:pt x="800" y="85"/>
                  <a:pt x="804" y="88"/>
                </a:cubicBezTo>
                <a:cubicBezTo>
                  <a:pt x="828" y="101"/>
                  <a:pt x="847" y="120"/>
                  <a:pt x="869" y="136"/>
                </a:cubicBezTo>
                <a:cubicBezTo>
                  <a:pt x="877" y="141"/>
                  <a:pt x="884" y="146"/>
                  <a:pt x="892" y="152"/>
                </a:cubicBezTo>
                <a:cubicBezTo>
                  <a:pt x="896" y="155"/>
                  <a:pt x="899" y="159"/>
                  <a:pt x="902" y="163"/>
                </a:cubicBezTo>
                <a:cubicBezTo>
                  <a:pt x="897" y="161"/>
                  <a:pt x="892" y="160"/>
                  <a:pt x="886" y="157"/>
                </a:cubicBezTo>
                <a:cubicBezTo>
                  <a:pt x="892" y="167"/>
                  <a:pt x="903" y="170"/>
                  <a:pt x="910" y="178"/>
                </a:cubicBezTo>
                <a:cubicBezTo>
                  <a:pt x="910" y="179"/>
                  <a:pt x="910" y="179"/>
                  <a:pt x="910" y="180"/>
                </a:cubicBezTo>
                <a:cubicBezTo>
                  <a:pt x="907" y="178"/>
                  <a:pt x="904" y="177"/>
                  <a:pt x="901" y="176"/>
                </a:cubicBezTo>
                <a:cubicBezTo>
                  <a:pt x="886" y="166"/>
                  <a:pt x="871" y="157"/>
                  <a:pt x="857" y="147"/>
                </a:cubicBezTo>
                <a:cubicBezTo>
                  <a:pt x="852" y="144"/>
                  <a:pt x="849" y="140"/>
                  <a:pt x="844" y="137"/>
                </a:cubicBezTo>
                <a:cubicBezTo>
                  <a:pt x="828" y="126"/>
                  <a:pt x="812" y="116"/>
                  <a:pt x="796" y="105"/>
                </a:cubicBezTo>
                <a:cubicBezTo>
                  <a:pt x="786" y="98"/>
                  <a:pt x="776" y="92"/>
                  <a:pt x="765" y="85"/>
                </a:cubicBezTo>
                <a:cubicBezTo>
                  <a:pt x="757" y="80"/>
                  <a:pt x="749" y="75"/>
                  <a:pt x="740" y="75"/>
                </a:cubicBezTo>
                <a:cubicBezTo>
                  <a:pt x="737" y="75"/>
                  <a:pt x="735" y="74"/>
                  <a:pt x="733" y="73"/>
                </a:cubicBezTo>
                <a:cubicBezTo>
                  <a:pt x="717" y="64"/>
                  <a:pt x="699" y="61"/>
                  <a:pt x="680" y="60"/>
                </a:cubicBezTo>
                <a:cubicBezTo>
                  <a:pt x="675" y="60"/>
                  <a:pt x="670" y="57"/>
                  <a:pt x="664" y="56"/>
                </a:cubicBezTo>
                <a:cubicBezTo>
                  <a:pt x="658" y="55"/>
                  <a:pt x="651" y="54"/>
                  <a:pt x="644" y="53"/>
                </a:cubicBezTo>
                <a:cubicBezTo>
                  <a:pt x="636" y="52"/>
                  <a:pt x="628" y="52"/>
                  <a:pt x="621" y="49"/>
                </a:cubicBezTo>
                <a:cubicBezTo>
                  <a:pt x="608" y="43"/>
                  <a:pt x="594" y="43"/>
                  <a:pt x="579" y="43"/>
                </a:cubicBezTo>
                <a:cubicBezTo>
                  <a:pt x="565" y="43"/>
                  <a:pt x="551" y="42"/>
                  <a:pt x="536" y="42"/>
                </a:cubicBezTo>
                <a:cubicBezTo>
                  <a:pt x="518" y="43"/>
                  <a:pt x="500" y="45"/>
                  <a:pt x="482" y="47"/>
                </a:cubicBezTo>
                <a:cubicBezTo>
                  <a:pt x="467" y="48"/>
                  <a:pt x="452" y="50"/>
                  <a:pt x="437" y="53"/>
                </a:cubicBezTo>
                <a:cubicBezTo>
                  <a:pt x="429" y="54"/>
                  <a:pt x="422" y="56"/>
                  <a:pt x="414" y="57"/>
                </a:cubicBezTo>
                <a:cubicBezTo>
                  <a:pt x="412" y="58"/>
                  <a:pt x="411" y="58"/>
                  <a:pt x="408" y="58"/>
                </a:cubicBezTo>
                <a:cubicBezTo>
                  <a:pt x="409" y="60"/>
                  <a:pt x="410" y="62"/>
                  <a:pt x="411" y="64"/>
                </a:cubicBezTo>
                <a:cubicBezTo>
                  <a:pt x="417" y="59"/>
                  <a:pt x="423" y="57"/>
                  <a:pt x="430" y="57"/>
                </a:cubicBezTo>
                <a:cubicBezTo>
                  <a:pt x="434" y="57"/>
                  <a:pt x="439" y="54"/>
                  <a:pt x="443" y="58"/>
                </a:cubicBezTo>
                <a:cubicBezTo>
                  <a:pt x="443" y="58"/>
                  <a:pt x="444" y="58"/>
                  <a:pt x="444" y="58"/>
                </a:cubicBezTo>
                <a:cubicBezTo>
                  <a:pt x="455" y="51"/>
                  <a:pt x="467" y="54"/>
                  <a:pt x="478" y="52"/>
                </a:cubicBezTo>
                <a:cubicBezTo>
                  <a:pt x="487" y="51"/>
                  <a:pt x="496" y="51"/>
                  <a:pt x="505" y="50"/>
                </a:cubicBezTo>
                <a:cubicBezTo>
                  <a:pt x="507" y="50"/>
                  <a:pt x="509" y="50"/>
                  <a:pt x="512" y="50"/>
                </a:cubicBezTo>
                <a:cubicBezTo>
                  <a:pt x="509" y="51"/>
                  <a:pt x="508" y="52"/>
                  <a:pt x="505" y="53"/>
                </a:cubicBezTo>
                <a:cubicBezTo>
                  <a:pt x="519" y="53"/>
                  <a:pt x="533" y="55"/>
                  <a:pt x="546" y="53"/>
                </a:cubicBezTo>
                <a:cubicBezTo>
                  <a:pt x="556" y="51"/>
                  <a:pt x="565" y="52"/>
                  <a:pt x="575" y="53"/>
                </a:cubicBezTo>
                <a:cubicBezTo>
                  <a:pt x="586" y="55"/>
                  <a:pt x="598" y="55"/>
                  <a:pt x="610" y="57"/>
                </a:cubicBezTo>
                <a:cubicBezTo>
                  <a:pt x="611" y="57"/>
                  <a:pt x="612" y="56"/>
                  <a:pt x="613" y="57"/>
                </a:cubicBezTo>
                <a:cubicBezTo>
                  <a:pt x="623" y="63"/>
                  <a:pt x="635" y="60"/>
                  <a:pt x="645" y="63"/>
                </a:cubicBezTo>
                <a:cubicBezTo>
                  <a:pt x="648" y="64"/>
                  <a:pt x="651" y="64"/>
                  <a:pt x="653" y="65"/>
                </a:cubicBezTo>
                <a:cubicBezTo>
                  <a:pt x="655" y="65"/>
                  <a:pt x="656" y="66"/>
                  <a:pt x="657" y="65"/>
                </a:cubicBezTo>
                <a:cubicBezTo>
                  <a:pt x="663" y="61"/>
                  <a:pt x="667" y="67"/>
                  <a:pt x="671" y="69"/>
                </a:cubicBezTo>
                <a:cubicBezTo>
                  <a:pt x="673" y="69"/>
                  <a:pt x="675" y="70"/>
                  <a:pt x="677" y="71"/>
                </a:cubicBezTo>
                <a:cubicBezTo>
                  <a:pt x="671" y="70"/>
                  <a:pt x="665" y="69"/>
                  <a:pt x="659" y="68"/>
                </a:cubicBezTo>
                <a:cubicBezTo>
                  <a:pt x="621" y="62"/>
                  <a:pt x="582" y="55"/>
                  <a:pt x="543" y="56"/>
                </a:cubicBezTo>
                <a:cubicBezTo>
                  <a:pt x="526" y="57"/>
                  <a:pt x="509" y="56"/>
                  <a:pt x="492" y="59"/>
                </a:cubicBezTo>
                <a:cubicBezTo>
                  <a:pt x="484" y="61"/>
                  <a:pt x="475" y="60"/>
                  <a:pt x="466" y="61"/>
                </a:cubicBezTo>
                <a:cubicBezTo>
                  <a:pt x="463" y="61"/>
                  <a:pt x="460" y="62"/>
                  <a:pt x="457" y="62"/>
                </a:cubicBezTo>
                <a:cubicBezTo>
                  <a:pt x="457" y="63"/>
                  <a:pt x="457" y="63"/>
                  <a:pt x="457" y="64"/>
                </a:cubicBezTo>
                <a:cubicBezTo>
                  <a:pt x="460" y="64"/>
                  <a:pt x="462" y="64"/>
                  <a:pt x="464" y="64"/>
                </a:cubicBezTo>
                <a:cubicBezTo>
                  <a:pt x="488" y="62"/>
                  <a:pt x="511" y="62"/>
                  <a:pt x="534" y="60"/>
                </a:cubicBezTo>
                <a:cubicBezTo>
                  <a:pt x="554" y="58"/>
                  <a:pt x="573" y="62"/>
                  <a:pt x="592" y="63"/>
                </a:cubicBezTo>
                <a:cubicBezTo>
                  <a:pt x="599" y="63"/>
                  <a:pt x="606" y="65"/>
                  <a:pt x="613" y="66"/>
                </a:cubicBezTo>
                <a:cubicBezTo>
                  <a:pt x="626" y="68"/>
                  <a:pt x="638" y="69"/>
                  <a:pt x="650" y="71"/>
                </a:cubicBezTo>
                <a:cubicBezTo>
                  <a:pt x="661" y="73"/>
                  <a:pt x="672" y="76"/>
                  <a:pt x="683" y="79"/>
                </a:cubicBezTo>
                <a:cubicBezTo>
                  <a:pt x="693" y="82"/>
                  <a:pt x="703" y="84"/>
                  <a:pt x="713" y="88"/>
                </a:cubicBezTo>
                <a:cubicBezTo>
                  <a:pt x="723" y="91"/>
                  <a:pt x="733" y="96"/>
                  <a:pt x="743" y="100"/>
                </a:cubicBezTo>
                <a:cubicBezTo>
                  <a:pt x="747" y="102"/>
                  <a:pt x="751" y="102"/>
                  <a:pt x="754" y="103"/>
                </a:cubicBezTo>
                <a:cubicBezTo>
                  <a:pt x="756" y="104"/>
                  <a:pt x="758" y="105"/>
                  <a:pt x="760" y="106"/>
                </a:cubicBezTo>
                <a:cubicBezTo>
                  <a:pt x="768" y="111"/>
                  <a:pt x="776" y="117"/>
                  <a:pt x="784" y="122"/>
                </a:cubicBezTo>
                <a:cubicBezTo>
                  <a:pt x="786" y="123"/>
                  <a:pt x="790" y="124"/>
                  <a:pt x="791" y="123"/>
                </a:cubicBezTo>
                <a:cubicBezTo>
                  <a:pt x="794" y="120"/>
                  <a:pt x="796" y="122"/>
                  <a:pt x="798" y="124"/>
                </a:cubicBezTo>
                <a:cubicBezTo>
                  <a:pt x="806" y="129"/>
                  <a:pt x="815" y="133"/>
                  <a:pt x="823" y="139"/>
                </a:cubicBezTo>
                <a:cubicBezTo>
                  <a:pt x="830" y="145"/>
                  <a:pt x="838" y="148"/>
                  <a:pt x="845" y="155"/>
                </a:cubicBezTo>
                <a:cubicBezTo>
                  <a:pt x="851" y="161"/>
                  <a:pt x="860" y="164"/>
                  <a:pt x="868" y="168"/>
                </a:cubicBezTo>
                <a:cubicBezTo>
                  <a:pt x="875" y="173"/>
                  <a:pt x="883" y="177"/>
                  <a:pt x="891" y="181"/>
                </a:cubicBezTo>
                <a:cubicBezTo>
                  <a:pt x="890" y="182"/>
                  <a:pt x="890" y="183"/>
                  <a:pt x="890" y="183"/>
                </a:cubicBezTo>
                <a:cubicBezTo>
                  <a:pt x="883" y="180"/>
                  <a:pt x="877" y="176"/>
                  <a:pt x="871" y="173"/>
                </a:cubicBezTo>
                <a:cubicBezTo>
                  <a:pt x="870" y="173"/>
                  <a:pt x="870" y="174"/>
                  <a:pt x="870" y="174"/>
                </a:cubicBezTo>
                <a:cubicBezTo>
                  <a:pt x="871" y="175"/>
                  <a:pt x="872" y="177"/>
                  <a:pt x="874" y="178"/>
                </a:cubicBezTo>
                <a:cubicBezTo>
                  <a:pt x="880" y="183"/>
                  <a:pt x="886" y="187"/>
                  <a:pt x="893" y="191"/>
                </a:cubicBezTo>
                <a:cubicBezTo>
                  <a:pt x="899" y="195"/>
                  <a:pt x="905" y="199"/>
                  <a:pt x="911" y="203"/>
                </a:cubicBezTo>
                <a:cubicBezTo>
                  <a:pt x="912" y="203"/>
                  <a:pt x="912" y="204"/>
                  <a:pt x="913" y="204"/>
                </a:cubicBezTo>
                <a:cubicBezTo>
                  <a:pt x="915" y="209"/>
                  <a:pt x="919" y="212"/>
                  <a:pt x="922" y="216"/>
                </a:cubicBezTo>
                <a:cubicBezTo>
                  <a:pt x="925" y="220"/>
                  <a:pt x="929" y="221"/>
                  <a:pt x="933" y="224"/>
                </a:cubicBezTo>
                <a:cubicBezTo>
                  <a:pt x="928" y="227"/>
                  <a:pt x="928" y="230"/>
                  <a:pt x="933" y="233"/>
                </a:cubicBezTo>
                <a:cubicBezTo>
                  <a:pt x="936" y="235"/>
                  <a:pt x="940" y="236"/>
                  <a:pt x="942" y="238"/>
                </a:cubicBezTo>
                <a:cubicBezTo>
                  <a:pt x="945" y="239"/>
                  <a:pt x="946" y="242"/>
                  <a:pt x="948" y="244"/>
                </a:cubicBezTo>
                <a:cubicBezTo>
                  <a:pt x="948" y="245"/>
                  <a:pt x="948" y="245"/>
                  <a:pt x="948" y="245"/>
                </a:cubicBezTo>
                <a:cubicBezTo>
                  <a:pt x="944" y="244"/>
                  <a:pt x="940" y="242"/>
                  <a:pt x="934" y="239"/>
                </a:cubicBezTo>
                <a:cubicBezTo>
                  <a:pt x="940" y="253"/>
                  <a:pt x="951" y="260"/>
                  <a:pt x="958" y="271"/>
                </a:cubicBezTo>
                <a:cubicBezTo>
                  <a:pt x="965" y="282"/>
                  <a:pt x="974" y="291"/>
                  <a:pt x="983" y="301"/>
                </a:cubicBezTo>
                <a:cubicBezTo>
                  <a:pt x="981" y="301"/>
                  <a:pt x="980" y="300"/>
                  <a:pt x="979" y="300"/>
                </a:cubicBezTo>
                <a:cubicBezTo>
                  <a:pt x="980" y="307"/>
                  <a:pt x="984" y="311"/>
                  <a:pt x="990" y="313"/>
                </a:cubicBezTo>
                <a:cubicBezTo>
                  <a:pt x="990" y="314"/>
                  <a:pt x="989" y="314"/>
                  <a:pt x="989" y="314"/>
                </a:cubicBezTo>
                <a:cubicBezTo>
                  <a:pt x="987" y="314"/>
                  <a:pt x="986" y="314"/>
                  <a:pt x="984" y="313"/>
                </a:cubicBezTo>
                <a:cubicBezTo>
                  <a:pt x="985" y="318"/>
                  <a:pt x="993" y="315"/>
                  <a:pt x="992" y="320"/>
                </a:cubicBezTo>
                <a:cubicBezTo>
                  <a:pt x="983" y="319"/>
                  <a:pt x="974" y="317"/>
                  <a:pt x="966" y="315"/>
                </a:cubicBezTo>
                <a:cubicBezTo>
                  <a:pt x="972" y="324"/>
                  <a:pt x="979" y="332"/>
                  <a:pt x="984" y="338"/>
                </a:cubicBezTo>
                <a:cubicBezTo>
                  <a:pt x="981" y="336"/>
                  <a:pt x="976" y="332"/>
                  <a:pt x="970" y="328"/>
                </a:cubicBezTo>
                <a:cubicBezTo>
                  <a:pt x="968" y="332"/>
                  <a:pt x="969" y="335"/>
                  <a:pt x="973" y="336"/>
                </a:cubicBezTo>
                <a:cubicBezTo>
                  <a:pt x="974" y="337"/>
                  <a:pt x="976" y="339"/>
                  <a:pt x="977" y="340"/>
                </a:cubicBezTo>
                <a:cubicBezTo>
                  <a:pt x="979" y="342"/>
                  <a:pt x="981" y="343"/>
                  <a:pt x="983" y="344"/>
                </a:cubicBezTo>
                <a:cubicBezTo>
                  <a:pt x="992" y="349"/>
                  <a:pt x="1000" y="353"/>
                  <a:pt x="1009" y="358"/>
                </a:cubicBezTo>
                <a:cubicBezTo>
                  <a:pt x="1015" y="360"/>
                  <a:pt x="1020" y="362"/>
                  <a:pt x="1026" y="365"/>
                </a:cubicBezTo>
                <a:cubicBezTo>
                  <a:pt x="1026" y="365"/>
                  <a:pt x="1026" y="366"/>
                  <a:pt x="1026" y="366"/>
                </a:cubicBezTo>
                <a:cubicBezTo>
                  <a:pt x="1014" y="363"/>
                  <a:pt x="1002" y="360"/>
                  <a:pt x="991" y="357"/>
                </a:cubicBezTo>
                <a:cubicBezTo>
                  <a:pt x="990" y="357"/>
                  <a:pt x="990" y="358"/>
                  <a:pt x="990" y="358"/>
                </a:cubicBezTo>
                <a:cubicBezTo>
                  <a:pt x="995" y="360"/>
                  <a:pt x="999" y="363"/>
                  <a:pt x="1003" y="365"/>
                </a:cubicBezTo>
                <a:cubicBezTo>
                  <a:pt x="1001" y="366"/>
                  <a:pt x="999" y="367"/>
                  <a:pt x="997" y="368"/>
                </a:cubicBezTo>
                <a:cubicBezTo>
                  <a:pt x="996" y="368"/>
                  <a:pt x="994" y="368"/>
                  <a:pt x="993" y="368"/>
                </a:cubicBezTo>
                <a:cubicBezTo>
                  <a:pt x="986" y="365"/>
                  <a:pt x="979" y="363"/>
                  <a:pt x="972" y="360"/>
                </a:cubicBezTo>
                <a:cubicBezTo>
                  <a:pt x="966" y="358"/>
                  <a:pt x="960" y="356"/>
                  <a:pt x="954" y="358"/>
                </a:cubicBezTo>
                <a:cubicBezTo>
                  <a:pt x="954" y="358"/>
                  <a:pt x="952" y="357"/>
                  <a:pt x="951" y="357"/>
                </a:cubicBezTo>
                <a:cubicBezTo>
                  <a:pt x="943" y="354"/>
                  <a:pt x="934" y="351"/>
                  <a:pt x="925" y="348"/>
                </a:cubicBezTo>
                <a:cubicBezTo>
                  <a:pt x="925" y="348"/>
                  <a:pt x="925" y="348"/>
                  <a:pt x="925" y="348"/>
                </a:cubicBezTo>
                <a:cubicBezTo>
                  <a:pt x="923" y="348"/>
                  <a:pt x="922" y="348"/>
                  <a:pt x="920" y="348"/>
                </a:cubicBezTo>
                <a:cubicBezTo>
                  <a:pt x="920" y="348"/>
                  <a:pt x="920" y="350"/>
                  <a:pt x="920" y="350"/>
                </a:cubicBezTo>
                <a:cubicBezTo>
                  <a:pt x="922" y="351"/>
                  <a:pt x="923" y="351"/>
                  <a:pt x="925" y="351"/>
                </a:cubicBezTo>
                <a:cubicBezTo>
                  <a:pt x="926" y="352"/>
                  <a:pt x="927" y="354"/>
                  <a:pt x="929" y="355"/>
                </a:cubicBezTo>
                <a:cubicBezTo>
                  <a:pt x="938" y="358"/>
                  <a:pt x="946" y="362"/>
                  <a:pt x="955" y="365"/>
                </a:cubicBezTo>
                <a:cubicBezTo>
                  <a:pt x="958" y="366"/>
                  <a:pt x="962" y="367"/>
                  <a:pt x="966" y="368"/>
                </a:cubicBezTo>
                <a:cubicBezTo>
                  <a:pt x="968" y="368"/>
                  <a:pt x="969" y="369"/>
                  <a:pt x="971" y="370"/>
                </a:cubicBezTo>
                <a:cubicBezTo>
                  <a:pt x="971" y="370"/>
                  <a:pt x="971" y="371"/>
                  <a:pt x="970" y="371"/>
                </a:cubicBezTo>
                <a:cubicBezTo>
                  <a:pt x="963" y="370"/>
                  <a:pt x="955" y="368"/>
                  <a:pt x="948" y="368"/>
                </a:cubicBezTo>
                <a:cubicBezTo>
                  <a:pt x="940" y="368"/>
                  <a:pt x="934" y="360"/>
                  <a:pt x="927" y="365"/>
                </a:cubicBezTo>
                <a:cubicBezTo>
                  <a:pt x="923" y="362"/>
                  <a:pt x="919" y="359"/>
                  <a:pt x="915" y="356"/>
                </a:cubicBezTo>
                <a:cubicBezTo>
                  <a:pt x="912" y="361"/>
                  <a:pt x="910" y="361"/>
                  <a:pt x="906" y="356"/>
                </a:cubicBezTo>
                <a:cubicBezTo>
                  <a:pt x="908" y="356"/>
                  <a:pt x="910" y="356"/>
                  <a:pt x="911" y="356"/>
                </a:cubicBezTo>
                <a:cubicBezTo>
                  <a:pt x="912" y="355"/>
                  <a:pt x="912" y="355"/>
                  <a:pt x="912" y="354"/>
                </a:cubicBezTo>
                <a:cubicBezTo>
                  <a:pt x="907" y="353"/>
                  <a:pt x="903" y="351"/>
                  <a:pt x="899" y="351"/>
                </a:cubicBezTo>
                <a:cubicBezTo>
                  <a:pt x="896" y="350"/>
                  <a:pt x="893" y="351"/>
                  <a:pt x="889" y="351"/>
                </a:cubicBezTo>
                <a:cubicBezTo>
                  <a:pt x="889" y="351"/>
                  <a:pt x="889" y="349"/>
                  <a:pt x="889" y="350"/>
                </a:cubicBezTo>
                <a:cubicBezTo>
                  <a:pt x="885" y="349"/>
                  <a:pt x="881" y="350"/>
                  <a:pt x="878" y="348"/>
                </a:cubicBezTo>
                <a:cubicBezTo>
                  <a:pt x="873" y="343"/>
                  <a:pt x="866" y="342"/>
                  <a:pt x="859" y="339"/>
                </a:cubicBezTo>
                <a:cubicBezTo>
                  <a:pt x="858" y="338"/>
                  <a:pt x="855" y="336"/>
                  <a:pt x="855" y="340"/>
                </a:cubicBezTo>
                <a:cubicBezTo>
                  <a:pt x="855" y="340"/>
                  <a:pt x="855" y="340"/>
                  <a:pt x="855" y="340"/>
                </a:cubicBezTo>
                <a:cubicBezTo>
                  <a:pt x="850" y="335"/>
                  <a:pt x="845" y="333"/>
                  <a:pt x="837" y="332"/>
                </a:cubicBezTo>
                <a:cubicBezTo>
                  <a:pt x="838" y="334"/>
                  <a:pt x="839" y="335"/>
                  <a:pt x="839" y="335"/>
                </a:cubicBezTo>
                <a:cubicBezTo>
                  <a:pt x="844" y="340"/>
                  <a:pt x="848" y="343"/>
                  <a:pt x="853" y="348"/>
                </a:cubicBezTo>
                <a:cubicBezTo>
                  <a:pt x="858" y="352"/>
                  <a:pt x="859" y="352"/>
                  <a:pt x="862" y="345"/>
                </a:cubicBezTo>
                <a:close/>
              </a:path>
            </a:pathLst>
          </a:custGeom>
          <a:blipFill>
            <a:blip r:embed="rId2"/>
            <a:stretch>
              <a:fillRect/>
            </a:stretch>
          </a:blipFill>
          <a:ln>
            <a:noFill/>
          </a:ln>
        </p:spPr>
        <p:txBody>
          <a:bodyPr vert="horz" wrap="square" lIns="162004" tIns="81002" rIns="162004" bIns="81002" numCol="1" anchor="t" anchorCtr="0" compatLnSpc="1"/>
          <a:lstStyle/>
          <a:p>
            <a:pPr defTabSz="685800" eaLnBrk="1" fontAlgn="auto" hangingPunct="1">
              <a:spcBef>
                <a:spcPct val="0"/>
              </a:spcBef>
              <a:spcAft>
                <a:spcPct val="0"/>
              </a:spcAft>
            </a:pPr>
            <a:endParaRPr lang="zh-CN" altLang="en-US" sz="3890">
              <a:solidFill>
                <a:srgbClr val="5F5F5F"/>
              </a:solidFill>
              <a:latin typeface="Lato Light"/>
            </a:endParaRPr>
          </a:p>
        </p:txBody>
      </p:sp>
    </p:spTree>
    <p:extLst>
      <p:ext uri="{BB962C8B-B14F-4D97-AF65-F5344CB8AC3E}">
        <p14:creationId xmlns:p14="http://schemas.microsoft.com/office/powerpoint/2010/main" val="9702892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title=""/>
          <p:cNvPicPr>
            <a:picLocks noChangeAspect="1"/>
          </p:cNvPicPr>
          <p:nvPr/>
        </p:nvPicPr>
        <p:blipFill>
          <a:blip r:embed="rId2">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a:fillRect/>
          </a:stretch>
        </p:blipFill>
        <p:spPr>
          <a:xfrm rot="10800000" flipV="1">
            <a:off x="0" y="-315416"/>
            <a:ext cx="9144000" cy="7272807"/>
          </a:xfrm>
          <a:prstGeom prst="rect">
            <a:avLst/>
          </a:prstGeom>
        </p:spPr>
      </p:pic>
      <p:sp>
        <p:nvSpPr>
          <p:cNvPr id="11" name="内容占位符 10" title=""/>
          <p:cNvSpPr>
            <a:spLocks noGrp="1"/>
          </p:cNvSpPr>
          <p:nvPr>
            <p:ph idx="1"/>
          </p:nvPr>
        </p:nvSpPr>
        <p:spPr>
          <a:xfrm>
            <a:off x="457200" y="476683"/>
            <a:ext cx="8229600" cy="6048671"/>
          </a:xfrm>
        </p:spPr>
        <p:txBody>
          <a:bodyPr/>
          <a:lstStyle/>
          <a:p>
            <a:pPr marL="0" indent="0">
              <a:lnSpc>
                <a:spcPct val="150000"/>
              </a:lnSpc>
              <a:buNone/>
            </a:pPr>
            <a:r>
              <a:rPr lang="zh-CN" altLang="en-US" sz="3600" b="1" smtClean="0">
                <a:solidFill>
                  <a:srgbClr val="FF0000"/>
                </a:solidFill>
                <a:latin typeface="微软雅黑" panose="020b0503020204020204" pitchFamily="34" charset="-122"/>
                <a:ea typeface="微软雅黑" panose="020b0503020204020204" pitchFamily="34" charset="-122"/>
              </a:rPr>
              <a:t>                        课堂探究 </a:t>
            </a:r>
            <a:endParaRPr lang="en-US" altLang="zh-CN" sz="2800" b="1" smtClean="0">
              <a:solidFill>
                <a:srgbClr val="0070C0"/>
              </a:solidFill>
              <a:latin typeface="微软雅黑" panose="020b0503020204020204" pitchFamily="34" charset="-122"/>
              <a:ea typeface="微软雅黑" panose="020b0503020204020204" pitchFamily="34" charset="-122"/>
            </a:endParaRPr>
          </a:p>
        </p:txBody>
      </p:sp>
      <p:sp>
        <p:nvSpPr>
          <p:cNvPr id="2" name="矩形 1" title=""/>
          <p:cNvSpPr/>
          <p:nvPr/>
        </p:nvSpPr>
        <p:spPr>
          <a:xfrm>
            <a:off x="755576" y="1844824"/>
            <a:ext cx="7632848" cy="3508653"/>
          </a:xfrm>
          <a:prstGeom prst="rect">
            <a:avLst/>
          </a:prstGeom>
        </p:spPr>
        <p:txBody>
          <a:bodyPr wrap="square">
            <a:spAutoFit/>
          </a:bodyPr>
          <a:lstStyle/>
          <a:p>
            <a:pPr>
              <a:lnSpc>
                <a:spcPct val="150000"/>
              </a:lnSpc>
            </a:pPr>
            <a:r>
              <a:rPr lang="zh-CN" altLang="en-US" smtClean="0"/>
              <a:t>      </a:t>
            </a:r>
            <a:r>
              <a:rPr lang="zh-CN" altLang="en-US" sz="2800" smtClean="0">
                <a:solidFill>
                  <a:srgbClr val="0070C0"/>
                </a:solidFill>
              </a:rPr>
              <a:t>有人</a:t>
            </a:r>
            <a:r>
              <a:rPr lang="zh-CN" altLang="en-US" sz="2800">
                <a:solidFill>
                  <a:srgbClr val="0070C0"/>
                </a:solidFill>
              </a:rPr>
              <a:t>认为</a:t>
            </a:r>
            <a:r>
              <a:rPr lang="zh-CN" altLang="en-US" sz="2800"/>
              <a:t>陶渊明的归隐是消极避世，不敢直面</a:t>
            </a:r>
            <a:r>
              <a:rPr lang="zh-CN" altLang="en-US" sz="2800" smtClean="0"/>
              <a:t>现实。</a:t>
            </a:r>
            <a:r>
              <a:rPr lang="zh-CN" altLang="en-US" sz="2800">
                <a:solidFill>
                  <a:srgbClr val="0070C0"/>
                </a:solidFill>
              </a:rPr>
              <a:t>有人认为</a:t>
            </a:r>
            <a:r>
              <a:rPr lang="zh-CN" altLang="en-US" sz="2800"/>
              <a:t>他的归隐是对自我本性的皈依，他在感受自然万物和艰难的躬耕生活中为自己的生命找到了新的意义。</a:t>
            </a:r>
          </a:p>
          <a:p>
            <a:pPr>
              <a:lnSpc>
                <a:spcPct val="150000"/>
              </a:lnSpc>
            </a:pPr>
            <a:r>
              <a:rPr lang="zh-CN" altLang="en-US" sz="2800"/>
              <a:t>      </a:t>
            </a:r>
            <a:r>
              <a:rPr lang="zh-CN" altLang="en-US" sz="2800" smtClean="0">
                <a:solidFill>
                  <a:srgbClr val="FF0000"/>
                </a:solidFill>
              </a:rPr>
              <a:t>你</a:t>
            </a:r>
            <a:r>
              <a:rPr lang="zh-CN" altLang="en-US" sz="2800">
                <a:solidFill>
                  <a:srgbClr val="FF0000"/>
                </a:solidFill>
              </a:rPr>
              <a:t>如何看待</a:t>
            </a:r>
            <a:r>
              <a:rPr lang="zh-CN" altLang="en-US" sz="2800"/>
              <a:t>陶渊明的归隐田园呢</a:t>
            </a:r>
            <a:r>
              <a:rPr lang="zh-CN" altLang="en-US" sz="2800" smtClean="0"/>
              <a:t>？</a:t>
            </a:r>
            <a:endParaRPr lang="zh-CN" altLang="en-US" sz="2800"/>
          </a:p>
        </p:txBody>
      </p:sp>
    </p:spTree>
    <p:extLst>
      <p:ext uri="{BB962C8B-B14F-4D97-AF65-F5344CB8AC3E}">
        <p14:creationId xmlns:p14="http://schemas.microsoft.com/office/powerpoint/2010/main" val="2896463673"/>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name="">
    <p:spTree>
      <p:nvGrpSpPr>
        <p:cNvPr id="1" name=""/>
        <p:cNvGrpSpPr/>
        <p:nvPr/>
      </p:nvGrpSpPr>
      <p:grpSpPr>
        <a:xfrm>
          <a:off x="0" y="0"/>
          <a:ext cx="0" cy="0"/>
        </a:xfrm>
      </p:grpSpPr>
      <p:sp>
        <p:nvSpPr>
          <p:cNvPr id="48130" name="文本占位符 17409" title=""/>
          <p:cNvSpPr>
            <a:spLocks noGrp="1" noRot="1"/>
          </p:cNvSpPr>
          <p:nvPr>
            <p:ph type="body" sz="half" idx="1"/>
          </p:nvPr>
        </p:nvSpPr>
        <p:spPr>
          <a:xfrm>
            <a:off x="134938" y="1222375"/>
            <a:ext cx="8658225" cy="3743325"/>
          </a:xfrm>
          <a:solidFill>
            <a:schemeClr val="bg1"/>
          </a:solidFill>
          <a:ln>
            <a:solidFill>
              <a:srgbClr val="008000"/>
            </a:solidFill>
            <a:miter lim="800000"/>
          </a:ln>
        </p:spPr>
        <p:txBody>
          <a:bodyPr>
            <a:noAutofit/>
          </a:bodyPr>
          <a:lstStyle/>
          <a:p>
            <a:pPr>
              <a:lnSpc>
                <a:spcPct val="150000"/>
              </a:lnSpc>
              <a:buFont typeface="Wingdings" pitchFamily="2" charset="2"/>
              <a:buNone/>
            </a:pPr>
            <a:r>
              <a:rPr lang="en-US" altLang="zh-CN" sz="2800" b="1" smtClean="0">
                <a:solidFill>
                  <a:srgbClr val="2D4FF7"/>
                </a:solidFill>
              </a:rPr>
              <a:t>  </a:t>
            </a:r>
            <a:r>
              <a:rPr lang="en-US" altLang="zh-CN" smtClean="0">
                <a:solidFill>
                  <a:srgbClr val="2D4FF7"/>
                </a:solidFill>
                <a:latin typeface="方正粗圆_GBK" charset="-122"/>
                <a:ea typeface="方正粗圆_GBK" charset="-122"/>
              </a:rPr>
              <a:t>       </a:t>
            </a:r>
            <a:r>
              <a:rPr lang="zh-CN" altLang="en-US" b="1" smtClean="0">
                <a:latin typeface="宋体" pitchFamily="2" charset="-122"/>
              </a:rPr>
              <a:t>面对困境，屈原选择了投江，曹操却锐意进取，陶渊明选择了归隐。你如何看待他们的选择，你是否赞同陶渊明的归隐？有人说陶渊明弃官归隐是一种消极避世的选择，你怎么看？</a:t>
            </a:r>
          </a:p>
        </p:txBody>
      </p:sp>
      <p:sp>
        <p:nvSpPr>
          <p:cNvPr id="48131" name="内容占位符 17410" title=""/>
          <p:cNvSpPr>
            <a:spLocks noGrp="1" noRot="1"/>
          </p:cNvSpPr>
          <p:nvPr>
            <p:ph sz="half" idx="2"/>
          </p:nvPr>
        </p:nvSpPr>
        <p:spPr>
          <a:xfrm>
            <a:off x="134938" y="5205413"/>
            <a:ext cx="8974137" cy="1584325"/>
          </a:xfrm>
          <a:noFill/>
          <a:ln cap="flat" algn="ctr">
            <a:miter lim="800000"/>
            <a:headEnd type="none" w="med" len="med"/>
            <a:tailEnd type="none" w="med" len="med"/>
          </a:ln>
        </p:spPr>
        <p:txBody>
          <a:bodyPr>
            <a:noAutofit/>
          </a:bodyPr>
          <a:lstStyle/>
          <a:p>
            <a:pPr>
              <a:lnSpc>
                <a:spcPct val="150000"/>
              </a:lnSpc>
              <a:buFont typeface="Wingdings" pitchFamily="2" charset="2"/>
              <a:buNone/>
            </a:pPr>
            <a:r>
              <a:rPr lang="zh-CN" altLang="en-US" b="1" smtClean="0">
                <a:solidFill>
                  <a:srgbClr val="E40000"/>
                </a:solidFill>
                <a:ea typeface="黑体" pitchFamily="49" charset="-122"/>
              </a:rPr>
              <a:t>（可从社会责任感、个人追求、当时的社会环境等角度思考）</a:t>
            </a:r>
            <a:endParaRPr lang="zh-CN" altLang="en-US" b="1" smtClean="0">
              <a:ea typeface="黑体" pitchFamily="49" charset="-122"/>
            </a:endParaRPr>
          </a:p>
        </p:txBody>
      </p:sp>
      <p:sp>
        <p:nvSpPr>
          <p:cNvPr id="48132" name="Text Box 5" title=""/>
          <p:cNvSpPr/>
          <p:nvPr/>
        </p:nvSpPr>
        <p:spPr>
          <a:xfrm>
            <a:off x="323850" y="117475"/>
            <a:ext cx="6264275" cy="1104900"/>
          </a:xfrm>
          <a:prstGeom prst="rect">
            <a:avLst/>
          </a:prstGeom>
          <a:solidFill>
            <a:schemeClr val="bg1"/>
          </a:solidFill>
          <a:ln>
            <a:solidFill>
              <a:srgbClr val="008000"/>
            </a:solidFill>
            <a:miter lim="800000"/>
          </a:ln>
        </p:spPr>
        <p:txBody>
          <a:bodyPr>
            <a:spAutoFit/>
          </a:bodyPr>
          <a:lstStyle>
            <a:lvl1pPr eaLnBrk="0" hangingPunct="0">
              <a:defRPr>
                <a:solidFill>
                  <a:srgbClr val="000000"/>
                </a:solidFill>
                <a:latin typeface="Arial"/>
                <a:ea typeface="宋体" panose="02010600030101010101" pitchFamily="2" charset="-122"/>
              </a:defRPr>
            </a:lvl1pPr>
            <a:lvl2pPr eaLnBrk="0" hangingPunct="0">
              <a:defRPr>
                <a:solidFill>
                  <a:srgbClr val="000000"/>
                </a:solidFill>
                <a:latin typeface="Arial"/>
                <a:ea typeface="宋体" panose="02010600030101010101" pitchFamily="2" charset="-122"/>
              </a:defRPr>
            </a:lvl2pPr>
            <a:lvl3pPr eaLnBrk="0" hangingPunct="0">
              <a:defRPr>
                <a:solidFill>
                  <a:srgbClr val="000000"/>
                </a:solidFill>
                <a:latin typeface="Arial"/>
                <a:ea typeface="宋体" panose="02010600030101010101" pitchFamily="2" charset="-122"/>
              </a:defRPr>
            </a:lvl3pPr>
            <a:lvl4pPr eaLnBrk="0" hangingPunct="0">
              <a:defRPr>
                <a:solidFill>
                  <a:srgbClr val="000000"/>
                </a:solidFill>
                <a:latin typeface="Arial"/>
                <a:ea typeface="宋体" panose="02010600030101010101" pitchFamily="2" charset="-122"/>
              </a:defRPr>
            </a:lvl4pPr>
            <a:lvl5pPr eaLnBrk="0" hangingPunct="0">
              <a:defRPr>
                <a:solidFill>
                  <a:srgbClr val="000000"/>
                </a:solidFill>
                <a:latin typeface="Arial"/>
                <a:ea typeface="宋体" panose="02010600030101010101" pitchFamily="2" charset="-122"/>
              </a:defRPr>
            </a:lvl5pPr>
            <a:lvl6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6pPr>
            <a:lvl7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7pPr>
            <a:lvl8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8pPr>
            <a:lvl9pPr eaLnBrk="0" fontAlgn="base" hangingPunct="0">
              <a:spcBef>
                <a:spcPct val="0"/>
              </a:spcBef>
              <a:spcAft>
                <a:spcPct val="0"/>
              </a:spcAft>
              <a:buSzTx/>
              <a:buFont typeface="Arial"/>
              <a:defRPr>
                <a:solidFill>
                  <a:srgbClr val="000000"/>
                </a:solidFill>
                <a:latin typeface="Arial"/>
                <a:ea typeface="宋体" panose="02010600030101010101" pitchFamily="2" charset="-122"/>
              </a:defRPr>
            </a:lvl9pPr>
          </a:lstStyle>
          <a:p>
            <a:pPr eaLnBrk="1" hangingPunct="1">
              <a:spcBef>
                <a:spcPct val="50000"/>
              </a:spcBef>
              <a:buSzTx/>
              <a:buFont typeface="Arial"/>
              <a:buNone/>
            </a:pPr>
            <a:r>
              <a:rPr lang="zh-CN" altLang="en-US" sz="6600" b="1" smtClean="0">
                <a:latin typeface="华文新魏" pitchFamily="2" charset="-122"/>
                <a:ea typeface="方正宋黑_GBK" charset="-122"/>
              </a:rPr>
              <a:t>五、拓展延伸</a:t>
            </a:r>
            <a:endParaRPr lang="zh-CN" altLang="en-US" sz="6600" smtClean="0">
              <a:latin typeface="华文新魏" pitchFamily="2" charset="-122"/>
              <a:ea typeface="方正宋黑_GBK" charset="-122"/>
            </a:endParaRPr>
          </a:p>
        </p:txBody>
      </p:sp>
    </p:spTree>
    <p:extLst>
      <p:ext uri="{BB962C8B-B14F-4D97-AF65-F5344CB8AC3E}">
        <p14:creationId xmlns:p14="http://schemas.microsoft.com/office/powerpoint/2010/main" val="1808111948"/>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0">
                                            <p:bg/>
                                          </p:spTgt>
                                        </p:tgtEl>
                                        <p:attrNameLst>
                                          <p:attrName>style.visibility</p:attrName>
                                        </p:attrNameLst>
                                      </p:cBhvr>
                                      <p:to>
                                        <p:strVal val="visible"/>
                                      </p:to>
                                    </p:set>
                                    <p:animEffect transition="in" filter="blinds(horizontal)">
                                      <p:cBhvr>
                                        <p:cTn id="7" dur="500"/>
                                        <p:tgtEl>
                                          <p:spTgt spid="48130">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130">
                                            <p:txEl>
                                              <p:pRg st="0" end="0"/>
                                            </p:txEl>
                                          </p:spTgt>
                                        </p:tgtEl>
                                        <p:attrNameLst>
                                          <p:attrName>style.visibility</p:attrName>
                                        </p:attrNameLst>
                                      </p:cBhvr>
                                      <p:to>
                                        <p:strVal val="visible"/>
                                      </p:to>
                                    </p:set>
                                    <p:animEffect transition="in" filter="blinds(horizontal)">
                                      <p:cBhvr>
                                        <p:cTn id="12" dur="500"/>
                                        <p:tgtEl>
                                          <p:spTgt spid="481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uiExpand="1" build="p"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097162" name="图片 2097167" title=""/>
          <p:cNvPicPr>
            <a:picLocks noChangeAspect="1"/>
          </p:cNvPicPr>
          <p:nvPr/>
        </p:nvPicPr>
        <p:blipFill>
          <a:blip r:embed="rId2"/>
          <a:stretch>
            <a:fillRect/>
          </a:stretch>
        </p:blipFill>
        <p:spPr>
          <a:xfrm>
            <a:off x="0" y="-20320"/>
            <a:ext cx="3030855" cy="6898005"/>
          </a:xfrm>
          <a:prstGeom prst="rect">
            <a:avLst/>
          </a:prstGeom>
          <a:noFill/>
          <a:ln w="9525">
            <a:noFill/>
          </a:ln>
        </p:spPr>
      </p:pic>
      <p:sp>
        <p:nvSpPr>
          <p:cNvPr id="3" name="文本框 2" title=""/>
          <p:cNvSpPr txBox="1"/>
          <p:nvPr/>
        </p:nvSpPr>
        <p:spPr>
          <a:xfrm>
            <a:off x="3389195" y="764704"/>
            <a:ext cx="5360036" cy="7109639"/>
          </a:xfrm>
          <a:prstGeom prst="rect">
            <a:avLst/>
          </a:prstGeom>
          <a:noFill/>
        </p:spPr>
        <p:txBody>
          <a:bodyPr wrap="square" rtlCol="0">
            <a:spAutoFit/>
            <a:scene3d>
              <a:camera prst="orthographicFront"/>
              <a:lightRig rig="threePt" dir="t"/>
            </a:scene3d>
          </a:bodyPr>
          <a:lstStyle/>
          <a:p>
            <a:pPr eaLnBrk="1" hangingPunct="1"/>
            <a:r>
              <a:rPr lang="zh-CN" altLang="en-US"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mn-ea"/>
              </a:rPr>
              <a:t>李 白：</a:t>
            </a:r>
            <a:r>
              <a:rPr lang="en-US" altLang="zh-CN"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mn-ea"/>
              </a:rPr>
              <a:t>“</a:t>
            </a:r>
            <a:r>
              <a:rPr lang="zh-CN" altLang="en-US"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mn-ea"/>
              </a:rPr>
              <a:t>何时到彭泽，  </a:t>
            </a:r>
            <a:endParaRPr lang="zh-CN" altLang="en-US"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endParaRPr>
          </a:p>
          <a:p>
            <a:pPr eaLnBrk="1" hangingPunct="1"/>
            <a:r>
              <a:rPr lang="zh-CN" altLang="en-US"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mn-ea"/>
              </a:rPr>
              <a:t>         狂歌五柳前</a:t>
            </a:r>
            <a:r>
              <a:rPr lang="en-US" altLang="zh-CN"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mn-ea"/>
              </a:rPr>
              <a:t>”</a:t>
            </a:r>
            <a:endParaRPr lang="en-US" altLang="zh-CN"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endParaRPr>
          </a:p>
          <a:p>
            <a:pPr eaLnBrk="1" hangingPunct="1"/>
            <a:endParaRPr lang="en-US" altLang="zh-CN" sz="2000"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endParaRPr>
          </a:p>
          <a:p>
            <a:pPr eaLnBrk="1" hangingPunct="1"/>
            <a:r>
              <a:rPr lang="zh-CN" altLang="en-US"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mn-ea"/>
              </a:rPr>
              <a:t>杜 甫</a:t>
            </a:r>
            <a:r>
              <a:rPr lang="en-US" altLang="zh-CN"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mn-ea"/>
              </a:rPr>
              <a:t>:“</a:t>
            </a:r>
            <a:r>
              <a:rPr lang="zh-CN" altLang="en-US"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mn-ea"/>
              </a:rPr>
              <a:t>焉得思如陶谢手</a:t>
            </a:r>
            <a:r>
              <a:rPr lang="en-US" altLang="zh-CN"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mn-ea"/>
              </a:rPr>
              <a:t>”</a:t>
            </a:r>
            <a:endParaRPr lang="en-US" altLang="zh-CN"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endParaRPr>
          </a:p>
          <a:p>
            <a:pPr eaLnBrk="1" hangingPunct="1"/>
            <a:endParaRPr lang="zh-CN" altLang="en-US" sz="2000"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endParaRPr>
          </a:p>
          <a:p>
            <a:pPr eaLnBrk="1" hangingPunct="1"/>
            <a:r>
              <a:rPr lang="zh-CN" altLang="en-US"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mn-ea"/>
                <a:sym typeface="+mn-ea"/>
              </a:rPr>
              <a:t>白居易</a:t>
            </a:r>
            <a:r>
              <a:rPr lang="en-US" altLang="zh-CN"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mn-ea"/>
                <a:sym typeface="+mn-ea"/>
              </a:rPr>
              <a:t>:“</a:t>
            </a:r>
            <a:r>
              <a:rPr lang="zh-CN" altLang="en-US"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mn-ea"/>
              </a:rPr>
              <a:t>常爱陶彭泽，</a:t>
            </a:r>
            <a:endParaRPr lang="zh-CN" altLang="en-US"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endParaRPr>
          </a:p>
          <a:p>
            <a:pPr eaLnBrk="1" hangingPunct="1"/>
            <a:r>
              <a:rPr lang="zh-CN" altLang="en-US"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mn-ea"/>
              </a:rPr>
              <a:t>         文思何高玄</a:t>
            </a:r>
            <a:r>
              <a:rPr lang="en-US" altLang="zh-CN"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mn-ea"/>
                <a:sym typeface="+mn-ea"/>
              </a:rPr>
              <a:t>”</a:t>
            </a:r>
          </a:p>
          <a:p>
            <a:pPr eaLnBrk="1" hangingPunct="1"/>
            <a:endParaRPr lang="en-US" altLang="zh-CN"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mn-ea"/>
              <a:sym typeface="+mn-ea"/>
            </a:endParaRPr>
          </a:p>
          <a:p>
            <a:pPr eaLnBrk="1" hangingPunct="1"/>
            <a:r>
              <a:rPr lang="zh-CN" altLang="en-US"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mn-ea"/>
                <a:sym typeface="+mn-ea"/>
              </a:rPr>
              <a:t>苏轼：渊</a:t>
            </a:r>
            <a:r>
              <a:rPr lang="zh-CN" altLang="en-US" b="1" noProof="1">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mn-ea"/>
                <a:sym typeface="+mn-ea"/>
              </a:rPr>
              <a:t>明诗初看若散缓</a:t>
            </a:r>
            <a:r>
              <a:rPr lang="zh-CN" altLang="en-US"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mn-ea"/>
                <a:sym typeface="+mn-ea"/>
              </a:rPr>
              <a:t>，熟</a:t>
            </a:r>
            <a:r>
              <a:rPr lang="zh-CN" altLang="en-US" b="1" noProof="1">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mn-ea"/>
                <a:sym typeface="+mn-ea"/>
              </a:rPr>
              <a:t>看有奇</a:t>
            </a:r>
            <a:r>
              <a:rPr lang="zh-CN" altLang="en-US"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mn-ea"/>
                <a:sym typeface="+mn-ea"/>
              </a:rPr>
              <a:t>句。</a:t>
            </a:r>
            <a:endParaRPr lang="zh-CN" altLang="en-US" b="1" noProof="1">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mn-ea"/>
              <a:sym typeface="+mn-ea"/>
            </a:endParaRPr>
          </a:p>
          <a:p>
            <a:pPr eaLnBrk="1" hangingPunct="1"/>
            <a:r>
              <a:rPr lang="zh-CN" altLang="en-US" b="1" noProof="1">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mn-ea"/>
                <a:sym typeface="+mn-ea"/>
              </a:rPr>
              <a:t>         </a:t>
            </a:r>
            <a:endParaRPr lang="en-US" altLang="zh-CN"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cs typeface="+mn-ea"/>
              <a:sym typeface="+mn-ea"/>
            </a:endParaRPr>
          </a:p>
          <a:p>
            <a:pPr eaLnBrk="1" hangingPunct="1"/>
            <a:endParaRPr lang="en-US" altLang="zh-CN"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sym typeface="+mn-ea"/>
            </a:endParaRPr>
          </a:p>
          <a:p>
            <a:pPr eaLnBrk="1" hangingPunct="1"/>
            <a:endParaRPr lang="en-US" altLang="zh-CN" sz="2000" b="1" noProof="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sym typeface="+mn-ea"/>
            </a:endParaRPr>
          </a:p>
          <a:p>
            <a:pPr eaLnBrk="1" hangingPunct="1"/>
            <a:endParaRPr lang="en-US" altLang="zh-CN" b="1" noProof="1">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sym typeface="+mn-ea"/>
            </a:endParaRPr>
          </a:p>
        </p:txBody>
      </p:sp>
    </p:spTree>
    <p:extLst>
      <p:ext uri="{BB962C8B-B14F-4D97-AF65-F5344CB8AC3E}">
        <p14:creationId xmlns:p14="http://schemas.microsoft.com/office/powerpoint/2010/main" val="869142878"/>
      </p:ext>
    </p:extLst>
  </p:cSld>
  <p:clrMapOvr>
    <a:masterClrMapping/>
  </p:clrMapOvr>
  <p:transition>
    <p:cut/>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title=""/>
          <p:cNvSpPr>
            <a:spLocks noGrp="1"/>
          </p:cNvSpPr>
          <p:nvPr>
            <p:ph type="title"/>
          </p:nvPr>
        </p:nvSpPr>
        <p:spPr/>
        <p:txBody>
          <a:bodyPr/>
          <a:lstStyle/>
          <a:p>
            <a:endParaRPr lang="zh-CN" altLang="en-US"/>
          </a:p>
        </p:txBody>
      </p:sp>
      <p:pic>
        <p:nvPicPr>
          <p:cNvPr id="4" name="内容占位符 3" tit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6" name="矩形 5" title=""/>
          <p:cNvSpPr/>
          <p:nvPr/>
        </p:nvSpPr>
        <p:spPr>
          <a:xfrm>
            <a:off x="827584" y="1124744"/>
            <a:ext cx="7488832" cy="4832092"/>
          </a:xfrm>
          <a:prstGeom prst="rect">
            <a:avLst/>
          </a:prstGeom>
        </p:spPr>
        <p:txBody>
          <a:bodyPr wrap="square">
            <a:spAutoFit/>
          </a:bodyPr>
          <a:lstStyle/>
          <a:p>
            <a:r>
              <a:rPr lang="zh-CN" altLang="en-US" sz="2800" smtClean="0"/>
              <a:t>      在</a:t>
            </a:r>
            <a:r>
              <a:rPr lang="zh-CN" altLang="en-US" sz="2800"/>
              <a:t>古今诗人之中，能够直接面对人生的苦难悲哀，而且真正找到了一个解决办法的，只有陶渊明</a:t>
            </a:r>
            <a:r>
              <a:rPr lang="zh-CN" altLang="en-US" sz="2800" smtClean="0"/>
              <a:t>。 </a:t>
            </a:r>
            <a:r>
              <a:rPr lang="en-US" altLang="zh-CN" sz="2800"/>
              <a:t>——</a:t>
            </a:r>
            <a:r>
              <a:rPr lang="zh-CN" altLang="en-US" sz="2800" smtClean="0"/>
              <a:t>叶嘉莹</a:t>
            </a:r>
            <a:endParaRPr lang="en-US" altLang="zh-CN" sz="2800" smtClean="0"/>
          </a:p>
          <a:p>
            <a:endParaRPr lang="zh-CN" altLang="en-US" sz="2800"/>
          </a:p>
          <a:p>
            <a:r>
              <a:rPr lang="zh-CN" altLang="en-US" sz="2800"/>
              <a:t>        陶渊明的一生表面上过得那么平淡，但却是一个深刻的、豪壮的悲剧。陶渊明的悲剧是理想和现实的矛盾，是伟大的诗人和渺小的社会的矛盾，是美与丑的矛盾。 </a:t>
            </a:r>
            <a:r>
              <a:rPr lang="en-US" altLang="zh-CN" sz="2800" smtClean="0"/>
              <a:t>——</a:t>
            </a:r>
            <a:r>
              <a:rPr lang="zh-CN" altLang="en-US" sz="2800" smtClean="0"/>
              <a:t>张铨锡</a:t>
            </a:r>
            <a:endParaRPr lang="en-US" altLang="zh-CN" sz="2800" smtClean="0"/>
          </a:p>
          <a:p>
            <a:endParaRPr lang="zh-CN" altLang="en-US" sz="2800"/>
          </a:p>
          <a:p>
            <a:r>
              <a:rPr lang="zh-CN" altLang="en-US" sz="2800"/>
              <a:t>        陶渊明是我们民族文化的精品。     </a:t>
            </a:r>
          </a:p>
          <a:p>
            <a:r>
              <a:rPr lang="zh-CN" altLang="en-US" sz="2800"/>
              <a:t>                                                </a:t>
            </a:r>
            <a:r>
              <a:rPr lang="en-US" altLang="zh-CN" sz="2800" smtClean="0"/>
              <a:t>——</a:t>
            </a:r>
            <a:r>
              <a:rPr lang="zh-CN" altLang="en-US" sz="2800"/>
              <a:t>鲍鹏山</a:t>
            </a:r>
          </a:p>
        </p:txBody>
      </p:sp>
    </p:spTree>
    <p:extLst>
      <p:ext uri="{BB962C8B-B14F-4D97-AF65-F5344CB8AC3E}">
        <p14:creationId xmlns:p14="http://schemas.microsoft.com/office/powerpoint/2010/main" val="1890811692"/>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title=""/>
          <p:cNvPicPr>
            <a:picLocks noChangeAspect="1"/>
          </p:cNvPicPr>
          <p:nvPr/>
        </p:nvPicPr>
        <p:blipFill>
          <a:blip r:embed="rId2">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a:fillRect/>
          </a:stretch>
        </p:blipFill>
        <p:spPr>
          <a:xfrm rot="10800000" flipV="1">
            <a:off x="0" y="-315416"/>
            <a:ext cx="9144000" cy="7272807"/>
          </a:xfrm>
          <a:prstGeom prst="rect">
            <a:avLst/>
          </a:prstGeom>
        </p:spPr>
      </p:pic>
      <p:sp>
        <p:nvSpPr>
          <p:cNvPr id="11" name="内容占位符 10" title=""/>
          <p:cNvSpPr>
            <a:spLocks noGrp="1"/>
          </p:cNvSpPr>
          <p:nvPr>
            <p:ph idx="1"/>
          </p:nvPr>
        </p:nvSpPr>
        <p:spPr>
          <a:xfrm>
            <a:off x="457200" y="476683"/>
            <a:ext cx="8229600" cy="6048671"/>
          </a:xfrm>
        </p:spPr>
        <p:txBody>
          <a:bodyPr/>
          <a:lstStyle/>
          <a:p>
            <a:pPr marL="0" indent="0">
              <a:lnSpc>
                <a:spcPct val="150000"/>
              </a:lnSpc>
              <a:buNone/>
            </a:pPr>
            <a:r>
              <a:rPr lang="zh-CN" altLang="en-US" sz="3600" b="1" smtClean="0">
                <a:solidFill>
                  <a:srgbClr val="FF0000"/>
                </a:solidFill>
                <a:latin typeface="微软雅黑" panose="020b0503020204020204" pitchFamily="34" charset="-122"/>
                <a:ea typeface="微软雅黑" panose="020b0503020204020204" pitchFamily="34" charset="-122"/>
              </a:rPr>
              <a:t>                     布置作业</a:t>
            </a:r>
            <a:endParaRPr lang="en-US" altLang="zh-CN" sz="3600" b="1" smtClean="0">
              <a:solidFill>
                <a:srgbClr val="FF0000"/>
              </a:solidFill>
              <a:latin typeface="微软雅黑" panose="020b0503020204020204" pitchFamily="34" charset="-122"/>
              <a:ea typeface="微软雅黑" panose="020b0503020204020204" pitchFamily="34" charset="-122"/>
            </a:endParaRPr>
          </a:p>
          <a:p>
            <a:pPr marL="0" indent="0">
              <a:lnSpc>
                <a:spcPct val="200000"/>
              </a:lnSpc>
              <a:buNone/>
            </a:pPr>
            <a:r>
              <a:rPr lang="zh-CN" altLang="en-US" sz="2800" b="1" smtClean="0">
                <a:solidFill>
                  <a:srgbClr val="FF0000"/>
                </a:solidFill>
                <a:latin typeface="微软雅黑" panose="020b0503020204020204" pitchFamily="34" charset="-122"/>
                <a:ea typeface="微软雅黑" panose="020b0503020204020204" pitchFamily="34" charset="-122"/>
              </a:rPr>
              <a:t>       陶渊明</a:t>
            </a:r>
            <a:r>
              <a:rPr lang="zh-CN" altLang="en-US" sz="2800" b="1">
                <a:solidFill>
                  <a:srgbClr val="FF0000"/>
                </a:solidFill>
                <a:latin typeface="微软雅黑" panose="020b0503020204020204" pitchFamily="34" charset="-122"/>
                <a:ea typeface="微软雅黑" panose="020b0503020204020204" pitchFamily="34" charset="-122"/>
              </a:rPr>
              <a:t>的诗作和坎坷的人生历程带给你什么启示？</a:t>
            </a:r>
            <a:r>
              <a:rPr lang="zh-CN" altLang="en-US" sz="2800" b="1" smtClean="0">
                <a:solidFill>
                  <a:srgbClr val="FF0000"/>
                </a:solidFill>
                <a:latin typeface="微软雅黑" panose="020b0503020204020204" pitchFamily="34" charset="-122"/>
                <a:ea typeface="微软雅黑" panose="020b0503020204020204" pitchFamily="34" charset="-122"/>
              </a:rPr>
              <a:t>请对他说出你最想说的一句话。</a:t>
            </a:r>
            <a:endParaRPr lang="zh-CN" altLang="en-US" sz="2800" b="1">
              <a:solidFill>
                <a:srgbClr val="FF0000"/>
              </a:solidFill>
              <a:latin typeface="微软雅黑" panose="020b0503020204020204" pitchFamily="34" charset="-122"/>
              <a:ea typeface="微软雅黑" panose="020b0503020204020204" pitchFamily="34" charset="-122"/>
            </a:endParaRPr>
          </a:p>
          <a:p>
            <a:pPr marL="0" indent="0">
              <a:lnSpc>
                <a:spcPct val="200000"/>
              </a:lnSpc>
              <a:buNone/>
            </a:pPr>
            <a:endParaRPr lang="en-US" altLang="zh-CN" sz="2800" b="1" smtClean="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04250842"/>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icture 8" title=""/>
          <p:cNvPicPr>
            <a:picLocks noChangeAspect="1"/>
          </p:cNvPicPr>
          <p:nvPr/>
        </p:nvPicPr>
        <p:blipFill>
          <a:blip r:embed="rId2"/>
          <a:srcRect t="16327" b="10988"/>
          <a:stretch>
            <a:fillRect/>
          </a:stretch>
        </p:blipFill>
        <p:spPr>
          <a:xfrm>
            <a:off x="11" y="-171451"/>
            <a:ext cx="9180513" cy="7029451"/>
          </a:xfrm>
          <a:prstGeom prst="rect">
            <a:avLst/>
          </a:prstGeom>
          <a:noFill/>
          <a:ln w="9525">
            <a:noFill/>
          </a:ln>
        </p:spPr>
      </p:pic>
    </p:spTree>
    <p:extLst>
      <p:ext uri="{BB962C8B-B14F-4D97-AF65-F5344CB8AC3E}">
        <p14:creationId xmlns:p14="http://schemas.microsoft.com/office/powerpoint/2010/main" val="3902346374"/>
      </p:ext>
    </p:extLst>
  </p:cSld>
  <p:clrMapOvr>
    <a:masterClrMapping/>
  </p:clrMapOvr>
  <p:transition spd="slow" advTm="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4338" name="Picture 6" titl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9525">
                <a:solidFill>
                  <a:srgbClr val="000000"/>
                </a:solidFill>
                <a:miter lim="800000"/>
                <a:headEnd/>
                <a:tailEnd/>
              </a14:hiddenLine>
            </a:ext>
          </a:extLst>
        </p:spPr>
      </p:pic>
      <p:sp>
        <p:nvSpPr>
          <p:cNvPr id="15363" name="Rectangle 3" title=""/>
          <p:cNvSpPr>
            <a:spLocks noGrp="1"/>
          </p:cNvSpPr>
          <p:nvPr>
            <p:ph type="title"/>
          </p:nvPr>
        </p:nvSpPr>
        <p:spPr>
          <a:xfrm>
            <a:off x="3635389" y="2349500"/>
            <a:ext cx="5508625" cy="1143000"/>
          </a:xfrm>
          <a:ln cap="flat" algn="ctr">
            <a:miter lim="800000"/>
            <a:headEnd type="none" w="med" len="med"/>
            <a:tailEnd type="none" w="med" len="med"/>
          </a:ln>
        </p:spPr>
        <p:txBody>
          <a:bodyPr>
            <a:noAutofit/>
          </a:bodyPr>
          <a:lstStyle/>
          <a:p>
            <a:pPr eaLnBrk="1" hangingPunct="1"/>
            <a:r>
              <a:rPr lang="zh-CN" altLang="en-US" b="1" smtClean="0">
                <a:latin typeface="黑体" pitchFamily="49" charset="-122"/>
                <a:ea typeface="黑体" pitchFamily="49" charset="-122"/>
              </a:rPr>
              <a:t>归园田居（其一）</a:t>
            </a:r>
            <a:br>
              <a:rPr lang="zh-CN" altLang="en-US" b="1" smtClean="0">
                <a:latin typeface="黑体" pitchFamily="49" charset="-122"/>
                <a:ea typeface="黑体" pitchFamily="49" charset="-122"/>
              </a:rPr>
            </a:br>
            <a:r>
              <a:rPr lang="zh-CN" altLang="en-US" b="1" smtClean="0">
                <a:latin typeface="黑体" pitchFamily="49" charset="-122"/>
                <a:ea typeface="黑体" pitchFamily="49" charset="-122"/>
              </a:rPr>
              <a:t>     </a:t>
            </a:r>
            <a:r>
              <a:rPr lang="en-US" altLang="zh-CN" b="1" smtClean="0">
                <a:latin typeface="黑体" pitchFamily="49" charset="-122"/>
                <a:ea typeface="黑体" pitchFamily="49" charset="-122"/>
              </a:rPr>
              <a:t>——</a:t>
            </a:r>
            <a:r>
              <a:rPr lang="zh-CN" altLang="en-US" b="1" smtClean="0">
                <a:latin typeface="黑体" pitchFamily="49" charset="-122"/>
                <a:ea typeface="黑体" pitchFamily="49" charset="-122"/>
              </a:rPr>
              <a:t>陶渊明</a:t>
            </a:r>
            <a:endParaRPr lang="zh-CN" altLang="en-US" sz="3600" b="1" smtClean="0">
              <a:latin typeface="宋体" pitchFamily="2" charset="-122"/>
            </a:endParaRPr>
          </a:p>
        </p:txBody>
      </p:sp>
      <p:sp>
        <p:nvSpPr>
          <p:cNvPr id="15364" name="Rectangle 4" title=""/>
          <p:cNvSpPr>
            <a:spLocks noGrp="1"/>
          </p:cNvSpPr>
          <p:nvPr>
            <p:ph idx="1"/>
          </p:nvPr>
        </p:nvSpPr>
        <p:spPr>
          <a:xfrm>
            <a:off x="4356100" y="1411817"/>
            <a:ext cx="4464050" cy="4104216"/>
          </a:xfrm>
          <a:noFill/>
          <a:ln cap="flat" algn="ctr">
            <a:miter lim="800000"/>
            <a:headEnd type="none" w="med" len="med"/>
            <a:tailEnd type="none" w="med" len="med"/>
          </a:ln>
        </p:spPr>
        <p:txBody>
          <a:bodyPr>
            <a:noAutofit/>
          </a:bodyPr>
          <a:lstStyle/>
          <a:p>
            <a:pPr eaLnBrk="1" hangingPunct="1">
              <a:buFontTx/>
              <a:buNone/>
            </a:pPr>
            <a:r>
              <a:rPr lang="en-US" altLang="zh-CN" smtClean="0"/>
              <a:t>   </a:t>
            </a:r>
          </a:p>
        </p:txBody>
      </p:sp>
    </p:spTree>
    <p:extLst>
      <p:ext uri="{BB962C8B-B14F-4D97-AF65-F5344CB8AC3E}">
        <p14:creationId xmlns:p14="http://schemas.microsoft.com/office/powerpoint/2010/main" val="40318671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1000" fill="hold"/>
                                        <p:tgtEl>
                                          <p:spTgt spid="15363"/>
                                        </p:tgtEl>
                                      </p:cBhvr>
                                    </p:animEffect>
                                    <p:anim calcmode="lin" valueType="num">
                                      <p:cBhvr>
                                        <p:cTn id="8" dur="1000" fill="hold"/>
                                        <p:tgtEl>
                                          <p:spTgt spid="15363"/>
                                        </p:tgtEl>
                                        <p:attrNameLst>
                                          <p:attrName>ppt_x</p:attrName>
                                        </p:attrNameLst>
                                      </p:cBhvr>
                                      <p:tavLst>
                                        <p:tav tm="0">
                                          <p:val>
                                            <p:strVal val="#ppt_x"/>
                                          </p:val>
                                        </p:tav>
                                        <p:tav tm="100000">
                                          <p:val>
                                            <p:strVal val="#ppt_x"/>
                                          </p:val>
                                        </p:tav>
                                      </p:tavLst>
                                    </p:anim>
                                    <p:anim calcmode="lin" valueType="num">
                                      <p:cBhvr>
                                        <p:cTn id="9" dur="900" decel="100000" fill="hold"/>
                                        <p:tgtEl>
                                          <p:spTgt spid="1536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363"/>
                                        </p:tgtEl>
                                        <p:attrNameLst>
                                          <p:attrName>ppt_y</p:attrName>
                                        </p:attrNameLst>
                                      </p:cBhvr>
                                      <p:tavLst>
                                        <p:tav tm="0">
                                          <p:val>
                                            <p:strVal val="#ppt_y-.03"/>
                                          </p:val>
                                        </p:tav>
                                        <p:tav tm="100000">
                                          <p:val>
                                            <p:strVal val="#ppt_y"/>
                                          </p:val>
                                        </p:tav>
                                      </p:tavLst>
                                    </p:anim>
                                  </p:childTnLst>
                                </p:cTn>
                              </p:par>
                              <p:par>
                                <p:cTn id="11" presetID="9" presetClass="entr" presetSubtype="0" fill="hold" nodeType="withEffect">
                                  <p:stCondLst>
                                    <p:cond delay="0"/>
                                  </p:stCondLst>
                                  <p:childTnLst>
                                    <p:set>
                                      <p:cBhvr>
                                        <p:cTn id="12" dur="1" fill="hold">
                                          <p:stCondLst>
                                            <p:cond delay="0"/>
                                          </p:stCondLst>
                                        </p:cTn>
                                        <p:tgtEl>
                                          <p:spTgt spid="15364">
                                            <p:txEl>
                                              <p:pRg st="0" end="0"/>
                                            </p:txEl>
                                          </p:spTgt>
                                        </p:tgtEl>
                                        <p:attrNameLst>
                                          <p:attrName>style.visibility</p:attrName>
                                        </p:attrNameLst>
                                      </p:cBhvr>
                                      <p:to>
                                        <p:strVal val="visible"/>
                                      </p:to>
                                    </p:set>
                                    <p:animEffect transition="in" filter="dissolve">
                                      <p:cBhvr>
                                        <p:cTn id="13" dur="500" fill="hold"/>
                                        <p:tgtEl>
                                          <p:spTgt spid="153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9937" name="文本框 1" title=""/>
          <p:cNvSpPr txBox="1"/>
          <p:nvPr/>
        </p:nvSpPr>
        <p:spPr>
          <a:xfrm>
            <a:off x="179388" y="1595439"/>
            <a:ext cx="8572500" cy="3970318"/>
          </a:xfrm>
          <a:prstGeom prst="rect">
            <a:avLst/>
          </a:prstGeom>
          <a:solidFill>
            <a:schemeClr val="bg1"/>
          </a:solidFill>
          <a:ln w="9525">
            <a:noFill/>
          </a:ln>
        </p:spPr>
        <p:txBody>
          <a:bodyPr>
            <a:spAutoFit/>
          </a:bodyPr>
          <a:lstStyle/>
          <a:p>
            <a:r>
              <a:rPr lang="en-US" altLang="zh-CN">
                <a:solidFill>
                  <a:srgbClr val="000000"/>
                </a:solidFill>
              </a:rPr>
              <a:t>       </a:t>
            </a:r>
            <a:r>
              <a:rPr lang="zh-CN" altLang="en-US" b="1">
                <a:solidFill>
                  <a:srgbClr val="000000"/>
                </a:solidFill>
              </a:rPr>
              <a:t>人的一生就是一舍一得的过程，人的区别也就在于有的人知道舍什么，得什么，什么时候该舍，什么时候该得，有的人却不能，由此，人生的境界也就不同。陶渊明有着高洁情怀、傲然浩气，不仅创造了美丽的诗文，也塑造了完美的人格，还未后人创造了一座精神的桃源。</a:t>
            </a:r>
          </a:p>
        </p:txBody>
      </p:sp>
      <p:sp>
        <p:nvSpPr>
          <p:cNvPr id="23555" name="TextBox 1" title=""/>
          <p:cNvSpPr txBox="1"/>
          <p:nvPr/>
        </p:nvSpPr>
        <p:spPr>
          <a:xfrm>
            <a:off x="3348038" y="765179"/>
            <a:ext cx="2519362" cy="830997"/>
          </a:xfrm>
          <a:prstGeom prst="rect">
            <a:avLst/>
          </a:prstGeom>
          <a:noFill/>
          <a:ln w="9525">
            <a:noFill/>
          </a:ln>
        </p:spPr>
        <p:txBody>
          <a:bodyPr>
            <a:spAutoFit/>
          </a:bodyPr>
          <a:lstStyle/>
          <a:p>
            <a:r>
              <a:rPr lang="zh-CN" altLang="en-US">
                <a:solidFill>
                  <a:srgbClr val="000000"/>
                </a:solidFill>
              </a:rPr>
              <a:t> </a:t>
            </a:r>
            <a:r>
              <a:rPr lang="zh-CN" altLang="en-US" sz="4800" b="1">
                <a:solidFill>
                  <a:srgbClr val="333399"/>
                </a:solidFill>
                <a:ea typeface="隶书" pitchFamily="49" charset="-122"/>
              </a:rPr>
              <a:t>小结</a:t>
            </a:r>
          </a:p>
        </p:txBody>
      </p:sp>
      <p:pic>
        <p:nvPicPr>
          <p:cNvPr id="39938" name="New picture" title=""/>
          <p:cNvPicPr/>
          <p:nvPr/>
        </p:nvPicPr>
        <p:blipFill>
          <a:blip r:embed="rId2"/>
          <a:stretch>
            <a:fillRect/>
          </a:stretch>
        </p:blipFill>
        <p:spPr>
          <a:xfrm>
            <a:off x="10909300" y="11404603"/>
            <a:ext cx="355600" cy="266700"/>
          </a:xfrm>
          <a:prstGeom prst="cube">
            <a:avLst/>
          </a:prstGeom>
        </p:spPr>
      </p:pic>
    </p:spTree>
    <p:extLst>
      <p:ext uri="{BB962C8B-B14F-4D97-AF65-F5344CB8AC3E}">
        <p14:creationId xmlns:p14="http://schemas.microsoft.com/office/powerpoint/2010/main" val="30232955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937"/>
                                        </p:tgtEl>
                                        <p:attrNameLst>
                                          <p:attrName>style.visibility</p:attrName>
                                        </p:attrNameLst>
                                      </p:cBhvr>
                                      <p:to>
                                        <p:strVal val="visible"/>
                                      </p:to>
                                    </p:set>
                                    <p:animEffect transition="in" filter="randombar(horizontal)">
                                      <p:cBhvr>
                                        <p:cTn id="7" dur="500"/>
                                        <p:tgtEl>
                                          <p:spTgt spid="39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102" name="Rectangle 6" title=""/>
          <p:cNvSpPr/>
          <p:nvPr/>
        </p:nvSpPr>
        <p:spPr>
          <a:xfrm>
            <a:off x="169863" y="30107"/>
            <a:ext cx="5986462" cy="6678751"/>
          </a:xfrm>
          <a:prstGeom prst="rect">
            <a:avLst/>
          </a:prstGeom>
          <a:solidFill>
            <a:schemeClr val="bg1">
              <a:alpha val="47058"/>
            </a:schemeClr>
          </a:solidFill>
          <a:ln w="9525">
            <a:noFill/>
          </a:ln>
        </p:spPr>
        <p:txBody>
          <a:bodyPr anchor="ctr" anchorCtr="0">
            <a:spAutoFit/>
          </a:bodyPr>
          <a:lstStyle/>
          <a:p>
            <a:r>
              <a:rPr lang="zh-CN" altLang="en-US">
                <a:solidFill>
                  <a:srgbClr val="C00000"/>
                </a:solidFill>
              </a:rPr>
              <a:t>作者简介</a:t>
            </a:r>
            <a:endParaRPr lang="en-US" altLang="zh-CN">
              <a:solidFill>
                <a:srgbClr val="333399"/>
              </a:solidFill>
            </a:endParaRPr>
          </a:p>
          <a:p>
            <a:pPr eaLnBrk="1" hangingPunct="1"/>
            <a:r>
              <a:rPr lang="zh-CN" altLang="en-US" sz="2800" b="1">
                <a:solidFill>
                  <a:srgbClr val="000000"/>
                </a:solidFill>
                <a:latin typeface="楷体_GB2312" pitchFamily="49" charset="-122"/>
                <a:ea typeface="楷体_GB2312" pitchFamily="49" charset="-122"/>
              </a:rPr>
              <a:t>陶渊明，东晋最杰出的诗人。出身仕宦家庭，曾祖曾官至大司马，祖父、父亲曾做过太守、县令一类的官。到了陶渊明时，父亲早逝，家世没落，家境贫寒。陶渊明少年大有</a:t>
            </a:r>
            <a:r>
              <a:rPr lang="zh-CN" altLang="en-US" sz="2800" b="1">
                <a:solidFill>
                  <a:srgbClr val="000000"/>
                </a:solidFill>
                <a:ea typeface="楷体_GB2312" pitchFamily="49" charset="-122"/>
              </a:rPr>
              <a:t>“</a:t>
            </a:r>
            <a:r>
              <a:rPr lang="zh-CN" altLang="en-US" sz="2800" b="1">
                <a:solidFill>
                  <a:srgbClr val="000000"/>
                </a:solidFill>
                <a:latin typeface="楷体_GB2312" pitchFamily="49" charset="-122"/>
                <a:ea typeface="楷体_GB2312" pitchFamily="49" charset="-122"/>
              </a:rPr>
              <a:t>济苍生</a:t>
            </a:r>
            <a:r>
              <a:rPr lang="zh-CN" altLang="en-US" sz="2800" b="1">
                <a:solidFill>
                  <a:srgbClr val="000000"/>
                </a:solidFill>
                <a:ea typeface="楷体_GB2312" pitchFamily="49" charset="-122"/>
              </a:rPr>
              <a:t>”</a:t>
            </a:r>
            <a:r>
              <a:rPr lang="zh-CN" altLang="en-US" sz="2800" b="1">
                <a:solidFill>
                  <a:srgbClr val="000000"/>
                </a:solidFill>
                <a:latin typeface="楷体_GB2312" pitchFamily="49" charset="-122"/>
                <a:ea typeface="楷体_GB2312" pitchFamily="49" charset="-122"/>
              </a:rPr>
              <a:t>之壮志，但得不到社会的重视。</a:t>
            </a:r>
            <a:r>
              <a:rPr lang="en-US" altLang="zh-CN" sz="2800" b="1">
                <a:solidFill>
                  <a:srgbClr val="000000"/>
                </a:solidFill>
                <a:latin typeface="楷体_GB2312" pitchFamily="49" charset="-122"/>
                <a:ea typeface="楷体_GB2312" pitchFamily="49" charset="-122"/>
              </a:rPr>
              <a:t>29</a:t>
            </a:r>
            <a:r>
              <a:rPr lang="zh-CN" altLang="en-US" sz="2800" b="1">
                <a:solidFill>
                  <a:srgbClr val="000000"/>
                </a:solidFill>
                <a:latin typeface="楷体_GB2312" pitchFamily="49" charset="-122"/>
                <a:ea typeface="楷体_GB2312" pitchFamily="49" charset="-122"/>
              </a:rPr>
              <a:t>岁时出任江州祭酒，不久就辞官归隐。五六年后又做幕僚，为时不长，后又时隐时仕。到</a:t>
            </a:r>
            <a:r>
              <a:rPr lang="en-US" altLang="zh-CN" sz="2800" b="1">
                <a:solidFill>
                  <a:srgbClr val="000000"/>
                </a:solidFill>
                <a:latin typeface="楷体_GB2312" pitchFamily="49" charset="-122"/>
                <a:ea typeface="楷体_GB2312" pitchFamily="49" charset="-122"/>
              </a:rPr>
              <a:t>39</a:t>
            </a:r>
            <a:r>
              <a:rPr lang="zh-CN" altLang="en-US" sz="2800" b="1">
                <a:solidFill>
                  <a:srgbClr val="000000"/>
                </a:solidFill>
                <a:latin typeface="楷体_GB2312" pitchFamily="49" charset="-122"/>
                <a:ea typeface="楷体_GB2312" pitchFamily="49" charset="-122"/>
              </a:rPr>
              <a:t>岁时他曾亲自参加劳动，后来又出任彭泽令</a:t>
            </a:r>
            <a:r>
              <a:rPr lang="en-US" altLang="zh-CN" sz="2800" b="1">
                <a:solidFill>
                  <a:srgbClr val="000000"/>
                </a:solidFill>
                <a:latin typeface="楷体_GB2312" pitchFamily="49" charset="-122"/>
                <a:ea typeface="楷体_GB2312" pitchFamily="49" charset="-122"/>
              </a:rPr>
              <a:t>,</a:t>
            </a:r>
            <a:r>
              <a:rPr lang="zh-CN" altLang="en-US" sz="2800" b="1">
                <a:solidFill>
                  <a:srgbClr val="000000"/>
                </a:solidFill>
                <a:latin typeface="楷体_GB2312" pitchFamily="49" charset="-122"/>
                <a:ea typeface="楷体_GB2312" pitchFamily="49" charset="-122"/>
              </a:rPr>
              <a:t>一直做官到</a:t>
            </a:r>
            <a:r>
              <a:rPr lang="en-US" altLang="zh-CN" sz="2800" b="1">
                <a:solidFill>
                  <a:srgbClr val="000000"/>
                </a:solidFill>
                <a:latin typeface="楷体_GB2312" pitchFamily="49" charset="-122"/>
                <a:ea typeface="楷体_GB2312" pitchFamily="49" charset="-122"/>
              </a:rPr>
              <a:t>41</a:t>
            </a:r>
            <a:r>
              <a:rPr lang="zh-CN" altLang="en-US" sz="2800" b="1">
                <a:solidFill>
                  <a:srgbClr val="000000"/>
                </a:solidFill>
                <a:latin typeface="楷体_GB2312" pitchFamily="49" charset="-122"/>
                <a:ea typeface="楷体_GB2312" pitchFamily="49" charset="-122"/>
              </a:rPr>
              <a:t>岁，他才结束了仕隐不定的生活，坚决走上了归田的道路，直至</a:t>
            </a:r>
            <a:r>
              <a:rPr lang="en-US" altLang="zh-CN" sz="2800" b="1">
                <a:solidFill>
                  <a:srgbClr val="000000"/>
                </a:solidFill>
                <a:latin typeface="楷体_GB2312" pitchFamily="49" charset="-122"/>
                <a:ea typeface="楷体_GB2312" pitchFamily="49" charset="-122"/>
              </a:rPr>
              <a:t>63</a:t>
            </a:r>
            <a:r>
              <a:rPr lang="zh-CN" altLang="en-US" sz="2800" b="1">
                <a:solidFill>
                  <a:srgbClr val="000000"/>
                </a:solidFill>
                <a:latin typeface="楷体_GB2312" pitchFamily="49" charset="-122"/>
                <a:ea typeface="楷体_GB2312" pitchFamily="49" charset="-122"/>
              </a:rPr>
              <a:t>岁去世，再未做官。</a:t>
            </a:r>
          </a:p>
          <a:p>
            <a:pPr eaLnBrk="1" hangingPunct="1"/>
            <a:endParaRPr lang="zh-CN" altLang="en-US" sz="2800">
              <a:solidFill>
                <a:srgbClr val="000000"/>
              </a:solidFill>
            </a:endParaRPr>
          </a:p>
        </p:txBody>
      </p:sp>
      <p:pic>
        <p:nvPicPr>
          <p:cNvPr id="20483" name="Picture 4" title=""/>
          <p:cNvPicPr>
            <a:picLocks noChangeAspect="1"/>
          </p:cNvPicPr>
          <p:nvPr/>
        </p:nvPicPr>
        <p:blipFill>
          <a:blip r:embed="rId2"/>
          <a:stretch>
            <a:fillRect/>
          </a:stretch>
        </p:blipFill>
        <p:spPr>
          <a:xfrm>
            <a:off x="6300788" y="17463"/>
            <a:ext cx="2863850" cy="6858000"/>
          </a:xfrm>
          <a:prstGeom prst="rect">
            <a:avLst/>
          </a:prstGeom>
          <a:noFill/>
          <a:ln w="9525">
            <a:noFill/>
          </a:ln>
        </p:spPr>
      </p:pic>
    </p:spTree>
    <p:extLst>
      <p:ext uri="{BB962C8B-B14F-4D97-AF65-F5344CB8AC3E}">
        <p14:creationId xmlns:p14="http://schemas.microsoft.com/office/powerpoint/2010/main" val="39258971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dissolve">
                                      <p:cBhvr>
                                        <p:cTn id="7" dur="5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title=""/>
          <p:cNvPicPr>
            <a:picLocks noChangeAspect="1"/>
          </p:cNvPicPr>
          <p:nvPr/>
        </p:nvPicPr>
        <p:blipFill>
          <a:blip r:embed="rId2"/>
          <a:srcRect t="5176" b="34567"/>
          <a:stretch>
            <a:fillRect/>
          </a:stretch>
        </p:blipFill>
        <p:spPr>
          <a:xfrm>
            <a:off x="1143000" y="7953"/>
            <a:ext cx="6553200" cy="4213225"/>
          </a:xfrm>
          <a:prstGeom prst="rect">
            <a:avLst/>
          </a:prstGeom>
          <a:noFill/>
          <a:ln w="9525">
            <a:noFill/>
          </a:ln>
        </p:spPr>
      </p:pic>
      <p:sp>
        <p:nvSpPr>
          <p:cNvPr id="3" name="文本框 2" title=""/>
          <p:cNvSpPr txBox="1"/>
          <p:nvPr/>
        </p:nvSpPr>
        <p:spPr>
          <a:xfrm>
            <a:off x="395304" y="4237060"/>
            <a:ext cx="8443913" cy="1323439"/>
          </a:xfrm>
          <a:prstGeom prst="rect">
            <a:avLst/>
          </a:prstGeom>
          <a:solidFill>
            <a:schemeClr val="accent3"/>
          </a:solidFill>
        </p:spPr>
        <p:txBody>
          <a:bodyPr>
            <a:spAutoFit/>
          </a:bodyPr>
          <a:lstStyle/>
          <a:p>
            <a:pPr eaLnBrk="1" hangingPunct="1">
              <a:defRPr/>
            </a:pPr>
            <a:r>
              <a:rPr lang="en-US" altLang="zh-CN" sz="2000">
                <a:solidFill>
                  <a:srgbClr val="000000"/>
                </a:solidFill>
              </a:rPr>
              <a:t>        2015</a:t>
            </a:r>
            <a:r>
              <a:rPr lang="zh-CN" altLang="en-US" sz="2000">
                <a:solidFill>
                  <a:srgbClr val="000000"/>
                </a:solidFill>
              </a:rPr>
              <a:t>年，一封辞职信引发热评，全文仅有</a:t>
            </a:r>
            <a:r>
              <a:rPr lang="en-US" altLang="zh-CN" sz="2000">
                <a:solidFill>
                  <a:srgbClr val="000000"/>
                </a:solidFill>
              </a:rPr>
              <a:t>10</a:t>
            </a:r>
            <a:r>
              <a:rPr lang="zh-CN" altLang="en-US" sz="2000">
                <a:solidFill>
                  <a:srgbClr val="000000"/>
                </a:solidFill>
              </a:rPr>
              <a:t>个字：“世界那么大，我想去看看”。网友评这是“史上最具情怀的辞职信”。经采访得知，此信出自河南省实验中学的一名女教师之手。如此任性的请求，领导最后还真批准了。后来，这句话还入选了“</a:t>
            </a:r>
            <a:r>
              <a:rPr lang="en-US" altLang="zh-CN" sz="2000">
                <a:solidFill>
                  <a:srgbClr val="000000"/>
                </a:solidFill>
              </a:rPr>
              <a:t>2015</a:t>
            </a:r>
            <a:r>
              <a:rPr lang="zh-CN" altLang="en-US" sz="2000">
                <a:solidFill>
                  <a:srgbClr val="000000"/>
                </a:solidFill>
              </a:rPr>
              <a:t>年度十大网络用语”。</a:t>
            </a:r>
          </a:p>
        </p:txBody>
      </p:sp>
      <p:pic>
        <p:nvPicPr>
          <p:cNvPr id="3076" name="Picture 4" title=""/>
          <p:cNvPicPr>
            <a:picLocks noChangeAspect="1"/>
          </p:cNvPicPr>
          <p:nvPr/>
        </p:nvPicPr>
        <p:blipFill>
          <a:blip r:embed="rId3"/>
          <a:stretch>
            <a:fillRect/>
          </a:stretch>
        </p:blipFill>
        <p:spPr>
          <a:xfrm>
            <a:off x="8316913" y="5949949"/>
            <a:ext cx="755650" cy="755651"/>
          </a:xfrm>
          <a:prstGeom prst="rect">
            <a:avLst/>
          </a:prstGeom>
          <a:noFill/>
          <a:ln w="9525">
            <a:noFill/>
          </a:ln>
        </p:spPr>
      </p:pic>
    </p:spTree>
    <p:extLst>
      <p:ext uri="{BB962C8B-B14F-4D97-AF65-F5344CB8AC3E}">
        <p14:creationId xmlns:p14="http://schemas.microsoft.com/office/powerpoint/2010/main" val="19603089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30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1000"/>
                                        <p:tgtEl>
                                          <p:spTgt spid="3"/>
                                        </p:tgtEl>
                                      </p:cBhvr>
                                    </p:animEffect>
                                  </p:childTnLst>
                                </p:cTn>
                              </p:par>
                              <p:par>
                                <p:cTn id="11" presetID="45" presetClass="entr" presetSubtype="0" repeatCount="500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0"/>
                                        <p:tgtEl>
                                          <p:spTgt spid="3076"/>
                                        </p:tgtEl>
                                      </p:cBhvr>
                                    </p:animEffect>
                                    <p:anim calcmode="lin" valueType="num">
                                      <p:cBhvr>
                                        <p:cTn id="14" dur="5000" fill="hold"/>
                                        <p:tgtEl>
                                          <p:spTgt spid="3076"/>
                                        </p:tgtEl>
                                        <p:attrNameLst>
                                          <p:attrName>ppt_w</p:attrName>
                                        </p:attrNameLst>
                                      </p:cBhvr>
                                      <p:tavLst>
                                        <p:tav tm="0" fmla="#ppt_w*sin(2.5*pi*$)">
                                          <p:val>
                                            <p:fltVal val="0"/>
                                          </p:val>
                                        </p:tav>
                                        <p:tav tm="100000">
                                          <p:val>
                                            <p:fltVal val="1"/>
                                          </p:val>
                                        </p:tav>
                                      </p:tavLst>
                                    </p:anim>
                                    <p:anim calcmode="lin" valueType="num">
                                      <p:cBhvr>
                                        <p:cTn id="15" dur="5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标题 2" title=""/>
          <p:cNvSpPr>
            <a:spLocks noGrp="1"/>
          </p:cNvSpPr>
          <p:nvPr>
            <p:ph type="title"/>
          </p:nvPr>
        </p:nvSpPr>
        <p:spPr/>
        <p:txBody>
          <a:bodyPr/>
          <a:lstStyle/>
          <a:p>
            <a:r>
              <a:rPr lang="zh-CN" altLang="en-US" sz="4000" b="1" smtClean="0">
                <a:latin typeface="微软雅黑" panose="020b0503020204020204" pitchFamily="34" charset="-122"/>
                <a:ea typeface="微软雅黑" panose="020b0503020204020204" pitchFamily="34" charset="-122"/>
              </a:rPr>
              <a:t>学习目标</a:t>
            </a:r>
            <a:endParaRPr lang="zh-CN" altLang="en-US" sz="4000" b="1">
              <a:latin typeface="微软雅黑" panose="020b0503020204020204" pitchFamily="34" charset="-122"/>
              <a:ea typeface="微软雅黑" panose="020b0503020204020204" pitchFamily="34" charset="-122"/>
            </a:endParaRPr>
          </a:p>
        </p:txBody>
      </p:sp>
      <p:sp>
        <p:nvSpPr>
          <p:cNvPr id="5" name="矩形 4" title=""/>
          <p:cNvSpPr/>
          <p:nvPr/>
        </p:nvSpPr>
        <p:spPr>
          <a:xfrm>
            <a:off x="755576" y="1412776"/>
            <a:ext cx="7704856" cy="5170646"/>
          </a:xfrm>
          <a:prstGeom prst="rect">
            <a:avLst/>
          </a:prstGeom>
        </p:spPr>
        <p:txBody>
          <a:bodyPr wrap="square">
            <a:spAutoFit/>
          </a:bodyPr>
          <a:lstStyle/>
          <a:p>
            <a:pPr>
              <a:lnSpc>
                <a:spcPct val="150000"/>
              </a:lnSpc>
            </a:pPr>
            <a:r>
              <a:rPr lang="en-US" altLang="zh-CN" sz="2800" b="1" smtClean="0">
                <a:solidFill>
                  <a:srgbClr val="0070C0"/>
                </a:solidFill>
                <a:latin typeface="微软雅黑" panose="020b0503020204020204" pitchFamily="34" charset="-122"/>
                <a:ea typeface="微软雅黑" panose="020b0503020204020204" pitchFamily="34" charset="-122"/>
              </a:rPr>
              <a:t>1</a:t>
            </a:r>
            <a:r>
              <a:rPr lang="zh-CN" altLang="en-US" sz="2800" b="1" smtClean="0">
                <a:solidFill>
                  <a:srgbClr val="0070C0"/>
                </a:solidFill>
                <a:latin typeface="微软雅黑" panose="020b0503020204020204" pitchFamily="34" charset="-122"/>
                <a:ea typeface="微软雅黑" panose="020b0503020204020204" pitchFamily="34" charset="-122"/>
              </a:rPr>
              <a:t>、借助</a:t>
            </a:r>
            <a:r>
              <a:rPr lang="zh-CN" altLang="en-US" sz="2800" b="1" smtClean="0">
                <a:solidFill>
                  <a:srgbClr val="FF0000"/>
                </a:solidFill>
                <a:latin typeface="微软雅黑" panose="020b0503020204020204" pitchFamily="34" charset="-122"/>
                <a:ea typeface="微软雅黑" panose="020b0503020204020204" pitchFamily="34" charset="-122"/>
              </a:rPr>
              <a:t>意象</a:t>
            </a:r>
            <a:r>
              <a:rPr lang="zh-CN" altLang="en-US" sz="2800" b="1" smtClean="0">
                <a:solidFill>
                  <a:srgbClr val="0070C0"/>
                </a:solidFill>
                <a:latin typeface="微软雅黑" panose="020b0503020204020204" pitchFamily="34" charset="-122"/>
                <a:ea typeface="微软雅黑" panose="020b0503020204020204" pitchFamily="34" charset="-122"/>
              </a:rPr>
              <a:t>准确把握诗歌的</a:t>
            </a:r>
            <a:r>
              <a:rPr lang="zh-CN" altLang="en-US" sz="2800" b="1" smtClean="0">
                <a:solidFill>
                  <a:srgbClr val="FF0000"/>
                </a:solidFill>
                <a:latin typeface="微软雅黑" panose="020b0503020204020204" pitchFamily="34" charset="-122"/>
                <a:ea typeface="微软雅黑" panose="020b0503020204020204" pitchFamily="34" charset="-122"/>
              </a:rPr>
              <a:t>意境。</a:t>
            </a:r>
            <a:endParaRPr lang="en-US" altLang="zh-CN" sz="2800" b="1" smtClean="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800" b="1">
                <a:solidFill>
                  <a:srgbClr val="0070C0"/>
                </a:solidFill>
                <a:latin typeface="微软雅黑" panose="020b0503020204020204" pitchFamily="34" charset="-122"/>
                <a:ea typeface="微软雅黑" panose="020b0503020204020204" pitchFamily="34" charset="-122"/>
              </a:rPr>
              <a:t> </a:t>
            </a:r>
          </a:p>
          <a:p>
            <a:pPr>
              <a:lnSpc>
                <a:spcPct val="150000"/>
              </a:lnSpc>
            </a:pPr>
            <a:r>
              <a:rPr lang="en-US" altLang="zh-CN" sz="2800" b="1">
                <a:solidFill>
                  <a:srgbClr val="0070C0"/>
                </a:solidFill>
                <a:latin typeface="微软雅黑" panose="020b0503020204020204" pitchFamily="34" charset="-122"/>
                <a:ea typeface="微软雅黑" panose="020b0503020204020204" pitchFamily="34" charset="-122"/>
              </a:rPr>
              <a:t>2</a:t>
            </a:r>
            <a:r>
              <a:rPr lang="zh-CN" altLang="en-US" sz="2800" b="1">
                <a:solidFill>
                  <a:srgbClr val="0070C0"/>
                </a:solidFill>
                <a:latin typeface="微软雅黑" panose="020b0503020204020204" pitchFamily="34" charset="-122"/>
                <a:ea typeface="微软雅黑" panose="020b0503020204020204" pitchFamily="34" charset="-122"/>
              </a:rPr>
              <a:t>、</a:t>
            </a:r>
            <a:r>
              <a:rPr lang="zh-CN" altLang="en-US" sz="2800" b="1" smtClean="0">
                <a:solidFill>
                  <a:srgbClr val="0070C0"/>
                </a:solidFill>
                <a:latin typeface="微软雅黑" panose="020b0503020204020204" pitchFamily="34" charset="-122"/>
                <a:ea typeface="微软雅黑" panose="020b0503020204020204" pitchFamily="34" charset="-122"/>
              </a:rPr>
              <a:t>掌握</a:t>
            </a:r>
            <a:r>
              <a:rPr lang="zh-CN" altLang="en-US" sz="2800" b="1" smtClean="0">
                <a:solidFill>
                  <a:srgbClr val="FF0000"/>
                </a:solidFill>
                <a:latin typeface="微软雅黑" panose="020b0503020204020204" pitchFamily="34" charset="-122"/>
                <a:ea typeface="微软雅黑" panose="020b0503020204020204" pitchFamily="34" charset="-122"/>
              </a:rPr>
              <a:t>白描等艺术手法</a:t>
            </a:r>
            <a:r>
              <a:rPr lang="zh-CN" altLang="en-US" sz="2800" b="1" smtClean="0">
                <a:solidFill>
                  <a:srgbClr val="0070C0"/>
                </a:solidFill>
                <a:latin typeface="微软雅黑" panose="020b0503020204020204" pitchFamily="34" charset="-122"/>
                <a:ea typeface="微软雅黑" panose="020b0503020204020204" pitchFamily="34" charset="-122"/>
              </a:rPr>
              <a:t>，感受平淡</a:t>
            </a:r>
            <a:r>
              <a:rPr lang="zh-CN" altLang="en-US" sz="2800" b="1">
                <a:solidFill>
                  <a:srgbClr val="0070C0"/>
                </a:solidFill>
                <a:latin typeface="微软雅黑" panose="020b0503020204020204" pitchFamily="34" charset="-122"/>
                <a:ea typeface="微软雅黑" panose="020b0503020204020204" pitchFamily="34" charset="-122"/>
              </a:rPr>
              <a:t>质朴的语言风格</a:t>
            </a:r>
            <a:r>
              <a:rPr lang="zh-CN" altLang="en-US" sz="2800" b="1" smtClean="0">
                <a:solidFill>
                  <a:srgbClr val="0070C0"/>
                </a:solidFill>
                <a:latin typeface="微软雅黑" panose="020b0503020204020204" pitchFamily="34" charset="-122"/>
                <a:ea typeface="微软雅黑" panose="020b0503020204020204" pitchFamily="34" charset="-122"/>
              </a:rPr>
              <a:t>。</a:t>
            </a:r>
            <a:endParaRPr lang="en-US" altLang="zh-CN" sz="2800" b="1" smtClean="0">
              <a:solidFill>
                <a:srgbClr val="0070C0"/>
              </a:solidFill>
              <a:latin typeface="微软雅黑" panose="020b0503020204020204" pitchFamily="34" charset="-122"/>
              <a:ea typeface="微软雅黑" panose="020b0503020204020204" pitchFamily="34" charset="-122"/>
            </a:endParaRPr>
          </a:p>
          <a:p>
            <a:pPr>
              <a:lnSpc>
                <a:spcPct val="150000"/>
              </a:lnSpc>
            </a:pPr>
            <a:endParaRPr lang="en-US" altLang="zh-CN" sz="2800" b="1" smtClean="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800" b="1" smtClean="0">
                <a:solidFill>
                  <a:srgbClr val="0070C0"/>
                </a:solidFill>
                <a:latin typeface="微软雅黑" panose="020b0503020204020204" pitchFamily="34" charset="-122"/>
                <a:ea typeface="微软雅黑" panose="020b0503020204020204" pitchFamily="34" charset="-122"/>
              </a:rPr>
              <a:t>3</a:t>
            </a:r>
            <a:r>
              <a:rPr lang="zh-CN" altLang="en-US" sz="2800" b="1">
                <a:solidFill>
                  <a:srgbClr val="0070C0"/>
                </a:solidFill>
                <a:latin typeface="微软雅黑" panose="020b0503020204020204" pitchFamily="34" charset="-122"/>
                <a:ea typeface="微软雅黑" panose="020b0503020204020204" pitchFamily="34" charset="-122"/>
              </a:rPr>
              <a:t>、感知</a:t>
            </a:r>
            <a:r>
              <a:rPr lang="zh-CN" altLang="en-US" sz="2800" b="1" smtClean="0">
                <a:solidFill>
                  <a:srgbClr val="0070C0"/>
                </a:solidFill>
                <a:latin typeface="微软雅黑" panose="020b0503020204020204" pitchFamily="34" charset="-122"/>
                <a:ea typeface="微软雅黑" panose="020b0503020204020204" pitchFamily="34" charset="-122"/>
              </a:rPr>
              <a:t>诗人田园情怀</a:t>
            </a:r>
            <a:r>
              <a:rPr lang="zh-CN" altLang="en-US" sz="2800" b="1">
                <a:solidFill>
                  <a:srgbClr val="0070C0"/>
                </a:solidFill>
                <a:latin typeface="微软雅黑" panose="020b0503020204020204" pitchFamily="34" charset="-122"/>
                <a:ea typeface="微软雅黑" panose="020b0503020204020204" pitchFamily="34" charset="-122"/>
              </a:rPr>
              <a:t>和</a:t>
            </a:r>
            <a:r>
              <a:rPr lang="zh-CN" altLang="en-US" sz="2800" b="1" smtClean="0">
                <a:solidFill>
                  <a:srgbClr val="0070C0"/>
                </a:solidFill>
                <a:latin typeface="微软雅黑" panose="020b0503020204020204" pitchFamily="34" charset="-122"/>
                <a:ea typeface="微软雅黑" panose="020b0503020204020204" pitchFamily="34" charset="-122"/>
              </a:rPr>
              <a:t>淡泊</a:t>
            </a:r>
            <a:r>
              <a:rPr lang="zh-CN" altLang="en-US" sz="2800" b="1">
                <a:solidFill>
                  <a:srgbClr val="0070C0"/>
                </a:solidFill>
                <a:latin typeface="微软雅黑" panose="020b0503020204020204" pitchFamily="34" charset="-122"/>
                <a:ea typeface="微软雅黑" panose="020b0503020204020204" pitchFamily="34" charset="-122"/>
              </a:rPr>
              <a:t>名利、洁身自好的</a:t>
            </a:r>
            <a:r>
              <a:rPr lang="zh-CN" altLang="en-US" sz="2800" b="1">
                <a:solidFill>
                  <a:srgbClr val="FF0000"/>
                </a:solidFill>
                <a:latin typeface="微软雅黑" panose="020b0503020204020204" pitchFamily="34" charset="-122"/>
                <a:ea typeface="微软雅黑" panose="020b0503020204020204" pitchFamily="34" charset="-122"/>
              </a:rPr>
              <a:t>高尚人格</a:t>
            </a:r>
            <a:r>
              <a:rPr lang="zh-CN" altLang="en-US" sz="2800" b="1">
                <a:solidFill>
                  <a:srgbClr val="0070C0"/>
                </a:solidFill>
                <a:latin typeface="微软雅黑" panose="020b0503020204020204" pitchFamily="34" charset="-122"/>
                <a:ea typeface="微软雅黑" panose="020b0503020204020204" pitchFamily="34" charset="-122"/>
              </a:rPr>
              <a:t>。</a:t>
            </a:r>
          </a:p>
          <a:p>
            <a:endParaRPr lang="zh-CN" altLang="en-US">
              <a:solidFill>
                <a:srgbClr val="0070C0"/>
              </a:solidFill>
            </a:endParaRPr>
          </a:p>
        </p:txBody>
      </p:sp>
    </p:spTree>
    <p:extLst>
      <p:ext uri="{BB962C8B-B14F-4D97-AF65-F5344CB8AC3E}">
        <p14:creationId xmlns:p14="http://schemas.microsoft.com/office/powerpoint/2010/main" val="3316954734"/>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290" name="Rectangle 2" title=""/>
          <p:cNvSpPr>
            <a:spLocks noGrp="1"/>
          </p:cNvSpPr>
          <p:nvPr>
            <p:ph type="title"/>
          </p:nvPr>
        </p:nvSpPr>
        <p:spPr>
          <a:xfrm>
            <a:off x="503246" y="1521547"/>
            <a:ext cx="8229600" cy="1143000"/>
          </a:xfrm>
        </p:spPr>
        <p:txBody>
          <a:bodyPr vert="horz" wrap="square" lIns="91440" tIns="45720" rIns="91440" bIns="45720" anchor="ctr" anchorCtr="0"/>
          <a:lstStyle/>
          <a:p>
            <a:r>
              <a:rPr lang="zh-CN" altLang="en-US"/>
              <a:t>           </a:t>
            </a:r>
            <a:r>
              <a:rPr lang="zh-CN" altLang="en-US" sz="4000" b="1">
                <a:latin typeface="黑体" pitchFamily="49" charset="-122"/>
                <a:ea typeface="黑体" pitchFamily="49" charset="-122"/>
              </a:rPr>
              <a:t>归园田居</a:t>
            </a:r>
            <a:r>
              <a:rPr lang="en-US" altLang="zh-CN" sz="4000" b="1">
                <a:latin typeface="黑体" pitchFamily="49" charset="-122"/>
                <a:ea typeface="黑体" pitchFamily="49" charset="-122"/>
              </a:rPr>
              <a:t>·</a:t>
            </a:r>
            <a:r>
              <a:rPr lang="zh-CN" altLang="en-US" sz="4000" b="1">
                <a:latin typeface="黑体" pitchFamily="49" charset="-122"/>
                <a:ea typeface="黑体" pitchFamily="49" charset="-122"/>
              </a:rPr>
              <a:t>其一</a:t>
            </a:r>
          </a:p>
        </p:txBody>
      </p:sp>
      <p:sp>
        <p:nvSpPr>
          <p:cNvPr id="12291" name="Rectangle 3" title=""/>
          <p:cNvSpPr>
            <a:spLocks noGrp="1"/>
          </p:cNvSpPr>
          <p:nvPr>
            <p:ph idx="1"/>
          </p:nvPr>
        </p:nvSpPr>
        <p:spPr>
          <a:xfrm>
            <a:off x="0" y="0"/>
            <a:ext cx="9177338" cy="6858000"/>
          </a:xfrm>
          <a:solidFill>
            <a:schemeClr val="bg1">
              <a:alpha val="100000"/>
            </a:schemeClr>
          </a:solidFill>
        </p:spPr>
        <p:txBody>
          <a:bodyPr vert="horz" wrap="square" lIns="91440" tIns="45720" rIns="91440" bIns="45720" anchor="t" anchorCtr="0"/>
          <a:lstStyle/>
          <a:p>
            <a:pPr>
              <a:buFont typeface="Wingdings" pitchFamily="2" charset="2"/>
              <a:buNone/>
            </a:pPr>
            <a:r>
              <a:rPr lang="zh-CN" altLang="en-US" sz="2600"/>
              <a:t>                           </a:t>
            </a:r>
            <a:endParaRPr lang="en-US" altLang="zh-CN" sz="2600" smtClean="0"/>
          </a:p>
          <a:p>
            <a:pPr>
              <a:lnSpc>
                <a:spcPct val="150000"/>
              </a:lnSpc>
              <a:buFont typeface="Wingdings" pitchFamily="2" charset="2"/>
              <a:buNone/>
            </a:pPr>
            <a:r>
              <a:rPr lang="en-US" altLang="zh-CN" sz="2600"/>
              <a:t> </a:t>
            </a:r>
            <a:r>
              <a:rPr lang="en-US" altLang="zh-CN" sz="2600" smtClean="0"/>
              <a:t>                    </a:t>
            </a:r>
            <a:r>
              <a:rPr lang="zh-CN" altLang="en-US" sz="2600" smtClean="0"/>
              <a:t> </a:t>
            </a:r>
            <a:r>
              <a:rPr lang="en-US" altLang="zh-CN" sz="2800" b="1" smtClean="0">
                <a:latin typeface="微软雅黑" panose="020b0503020204020204" pitchFamily="34" charset="-122"/>
                <a:ea typeface="微软雅黑" panose="020b0503020204020204" pitchFamily="34" charset="-122"/>
              </a:rPr>
              <a:t>《</a:t>
            </a:r>
            <a:r>
              <a:rPr lang="zh-CN" altLang="en-US" sz="2800" b="1" smtClean="0">
                <a:latin typeface="微软雅黑" panose="020b0503020204020204" pitchFamily="34" charset="-122"/>
                <a:ea typeface="微软雅黑" panose="020b0503020204020204" pitchFamily="34" charset="-122"/>
              </a:rPr>
              <a:t>归园田居</a:t>
            </a:r>
            <a:r>
              <a:rPr lang="en-US" altLang="zh-CN" sz="2800" b="1" smtClean="0">
                <a:latin typeface="微软雅黑" panose="020b0503020204020204" pitchFamily="34" charset="-122"/>
                <a:ea typeface="微软雅黑" panose="020b0503020204020204" pitchFamily="34" charset="-122"/>
              </a:rPr>
              <a:t>》</a:t>
            </a:r>
            <a:r>
              <a:rPr lang="zh-CN" altLang="en-US" sz="2800" b="1" smtClean="0">
                <a:latin typeface="微软雅黑" panose="020b0503020204020204" pitchFamily="34" charset="-122"/>
                <a:ea typeface="微软雅黑" panose="020b0503020204020204" pitchFamily="34" charset="-122"/>
              </a:rPr>
              <a:t>（其一）陶渊明</a:t>
            </a:r>
            <a:endParaRPr lang="en-US" altLang="zh-CN" sz="2800" b="1" smtClean="0">
              <a:latin typeface="微软雅黑" panose="020b0503020204020204" pitchFamily="34" charset="-122"/>
              <a:ea typeface="微软雅黑" panose="020b0503020204020204" pitchFamily="34" charset="-122"/>
            </a:endParaRPr>
          </a:p>
          <a:p>
            <a:pPr>
              <a:lnSpc>
                <a:spcPct val="150000"/>
              </a:lnSpc>
              <a:buFont typeface="Wingdings" pitchFamily="2" charset="2"/>
              <a:buNone/>
            </a:pPr>
            <a:endParaRPr lang="zh-CN" altLang="en-US" sz="2800" b="1">
              <a:latin typeface="微软雅黑" panose="020b0503020204020204" pitchFamily="34" charset="-122"/>
              <a:ea typeface="微软雅黑" panose="020b0503020204020204" pitchFamily="34" charset="-122"/>
            </a:endParaRPr>
          </a:p>
          <a:p>
            <a:pPr>
              <a:lnSpc>
                <a:spcPct val="200000"/>
              </a:lnSpc>
              <a:buFont typeface="Wingdings" pitchFamily="2" charset="2"/>
              <a:buNone/>
            </a:pPr>
            <a:r>
              <a:rPr lang="zh-CN" altLang="en-US" sz="2800"/>
              <a:t>       </a:t>
            </a:r>
            <a:r>
              <a:rPr lang="zh-CN" altLang="en-US" sz="2400" b="1">
                <a:latin typeface="微软雅黑" panose="020b0503020204020204" pitchFamily="34" charset="-122"/>
                <a:ea typeface="微软雅黑" panose="020b0503020204020204" pitchFamily="34" charset="-122"/>
              </a:rPr>
              <a:t>少无适俗韵，性本爱丘山。 </a:t>
            </a:r>
            <a:r>
              <a:rPr lang="zh-CN" altLang="en-US" sz="2400" b="1" smtClean="0">
                <a:latin typeface="微软雅黑" panose="020b0503020204020204" pitchFamily="34" charset="-122"/>
                <a:ea typeface="微软雅黑" panose="020b0503020204020204" pitchFamily="34" charset="-122"/>
              </a:rPr>
              <a:t>误</a:t>
            </a:r>
            <a:r>
              <a:rPr lang="zh-CN" altLang="en-US" sz="2400" b="1">
                <a:latin typeface="微软雅黑" panose="020b0503020204020204" pitchFamily="34" charset="-122"/>
                <a:ea typeface="微软雅黑" panose="020b0503020204020204" pitchFamily="34" charset="-122"/>
              </a:rPr>
              <a:t>落尘网中，一去三十年</a:t>
            </a:r>
            <a:r>
              <a:rPr lang="zh-CN" altLang="en-US" sz="2400" b="1" smtClean="0">
                <a:latin typeface="微软雅黑" panose="020b0503020204020204" pitchFamily="34" charset="-122"/>
                <a:ea typeface="微软雅黑" panose="020b0503020204020204" pitchFamily="34" charset="-122"/>
              </a:rPr>
              <a:t>。 </a:t>
            </a:r>
            <a:endParaRPr lang="zh-CN" altLang="en-US" sz="2400" b="1">
              <a:latin typeface="微软雅黑" panose="020b0503020204020204" pitchFamily="34" charset="-122"/>
              <a:ea typeface="微软雅黑" panose="020b0503020204020204" pitchFamily="34" charset="-122"/>
            </a:endParaRPr>
          </a:p>
          <a:p>
            <a:pPr>
              <a:lnSpc>
                <a:spcPct val="200000"/>
              </a:lnSpc>
              <a:buFont typeface="Wingdings" pitchFamily="2" charset="2"/>
              <a:buNone/>
            </a:pPr>
            <a:r>
              <a:rPr lang="zh-CN" altLang="en-US" sz="2400" b="1">
                <a:latin typeface="微软雅黑" panose="020b0503020204020204" pitchFamily="34" charset="-122"/>
                <a:ea typeface="微软雅黑" panose="020b0503020204020204" pitchFamily="34" charset="-122"/>
              </a:rPr>
              <a:t>　　</a:t>
            </a:r>
            <a:r>
              <a:rPr lang="zh-CN" altLang="en-US" sz="2400" b="1">
                <a:solidFill>
                  <a:srgbClr val="FF0000"/>
                </a:solidFill>
                <a:latin typeface="微软雅黑" panose="020b0503020204020204" pitchFamily="34" charset="-122"/>
                <a:ea typeface="微软雅黑" panose="020b0503020204020204" pitchFamily="34" charset="-122"/>
              </a:rPr>
              <a:t>羁</a:t>
            </a:r>
            <a:r>
              <a:rPr lang="zh-CN" altLang="en-US" sz="2400" b="1">
                <a:latin typeface="微软雅黑" panose="020b0503020204020204" pitchFamily="34" charset="-122"/>
                <a:ea typeface="微软雅黑" panose="020b0503020204020204" pitchFamily="34" charset="-122"/>
              </a:rPr>
              <a:t>鸟恋旧林，池鱼思故渊。 </a:t>
            </a:r>
            <a:r>
              <a:rPr lang="zh-CN" altLang="en-US" sz="2400" b="1" smtClean="0">
                <a:latin typeface="微软雅黑" panose="020b0503020204020204" pitchFamily="34" charset="-122"/>
                <a:ea typeface="微软雅黑" panose="020b0503020204020204" pitchFamily="34" charset="-122"/>
              </a:rPr>
              <a:t>开荒</a:t>
            </a:r>
            <a:r>
              <a:rPr lang="zh-CN" altLang="en-US" sz="2400" b="1">
                <a:latin typeface="微软雅黑" panose="020b0503020204020204" pitchFamily="34" charset="-122"/>
                <a:ea typeface="微软雅黑" panose="020b0503020204020204" pitchFamily="34" charset="-122"/>
              </a:rPr>
              <a:t>南野际，守</a:t>
            </a:r>
            <a:r>
              <a:rPr lang="zh-CN" altLang="en-US" sz="2400" b="1">
                <a:solidFill>
                  <a:srgbClr val="FF0000"/>
                </a:solidFill>
                <a:latin typeface="微软雅黑" panose="020b0503020204020204" pitchFamily="34" charset="-122"/>
                <a:ea typeface="微软雅黑" panose="020b0503020204020204" pitchFamily="34" charset="-122"/>
              </a:rPr>
              <a:t>拙</a:t>
            </a:r>
            <a:r>
              <a:rPr lang="zh-CN" altLang="en-US" sz="2400" b="1">
                <a:latin typeface="微软雅黑" panose="020b0503020204020204" pitchFamily="34" charset="-122"/>
                <a:ea typeface="微软雅黑" panose="020b0503020204020204" pitchFamily="34" charset="-122"/>
              </a:rPr>
              <a:t>归园田。 </a:t>
            </a:r>
          </a:p>
          <a:p>
            <a:pPr>
              <a:lnSpc>
                <a:spcPct val="200000"/>
              </a:lnSpc>
              <a:buFont typeface="Wingdings" pitchFamily="2" charset="2"/>
              <a:buNone/>
            </a:pPr>
            <a:r>
              <a:rPr lang="zh-CN" altLang="en-US" sz="2400" b="1">
                <a:latin typeface="微软雅黑" panose="020b0503020204020204" pitchFamily="34" charset="-122"/>
                <a:ea typeface="微软雅黑" panose="020b0503020204020204" pitchFamily="34" charset="-122"/>
              </a:rPr>
              <a:t>　　方宅十余亩，草屋八九间。 </a:t>
            </a:r>
            <a:r>
              <a:rPr lang="zh-CN" altLang="en-US" sz="2400" b="1" smtClean="0">
                <a:latin typeface="微软雅黑" panose="020b0503020204020204" pitchFamily="34" charset="-122"/>
                <a:ea typeface="微软雅黑" panose="020b0503020204020204" pitchFamily="34" charset="-122"/>
              </a:rPr>
              <a:t>榆</a:t>
            </a:r>
            <a:r>
              <a:rPr lang="zh-CN" altLang="en-US" sz="2400" b="1">
                <a:latin typeface="微软雅黑" panose="020b0503020204020204" pitchFamily="34" charset="-122"/>
                <a:ea typeface="微软雅黑" panose="020b0503020204020204" pitchFamily="34" charset="-122"/>
              </a:rPr>
              <a:t>柳</a:t>
            </a:r>
            <a:r>
              <a:rPr lang="zh-CN" altLang="en-US" sz="2400" b="1">
                <a:solidFill>
                  <a:srgbClr val="FF0000"/>
                </a:solidFill>
                <a:latin typeface="微软雅黑" panose="020b0503020204020204" pitchFamily="34" charset="-122"/>
                <a:ea typeface="微软雅黑" panose="020b0503020204020204" pitchFamily="34" charset="-122"/>
              </a:rPr>
              <a:t>荫</a:t>
            </a:r>
            <a:r>
              <a:rPr lang="zh-CN" altLang="en-US" sz="2400" b="1">
                <a:latin typeface="微软雅黑" panose="020b0503020204020204" pitchFamily="34" charset="-122"/>
                <a:ea typeface="微软雅黑" panose="020b0503020204020204" pitchFamily="34" charset="-122"/>
              </a:rPr>
              <a:t>后檐，桃李罗堂前。 </a:t>
            </a:r>
          </a:p>
          <a:p>
            <a:pPr>
              <a:lnSpc>
                <a:spcPct val="200000"/>
              </a:lnSpc>
              <a:buFont typeface="Wingdings" pitchFamily="2" charset="2"/>
              <a:buNone/>
            </a:pPr>
            <a:r>
              <a:rPr lang="zh-CN" altLang="en-US" sz="2400" b="1">
                <a:latin typeface="微软雅黑" panose="020b0503020204020204" pitchFamily="34" charset="-122"/>
                <a:ea typeface="微软雅黑" panose="020b0503020204020204" pitchFamily="34" charset="-122"/>
              </a:rPr>
              <a:t>　　</a:t>
            </a:r>
            <a:r>
              <a:rPr lang="zh-CN" altLang="en-US" sz="2400" b="1" u="sng">
                <a:solidFill>
                  <a:srgbClr val="FF0000"/>
                </a:solidFill>
                <a:latin typeface="微软雅黑" panose="020b0503020204020204" pitchFamily="34" charset="-122"/>
                <a:ea typeface="微软雅黑" panose="020b0503020204020204" pitchFamily="34" charset="-122"/>
              </a:rPr>
              <a:t>暧暧</a:t>
            </a:r>
            <a:r>
              <a:rPr lang="zh-CN" altLang="en-US" sz="2400" b="1">
                <a:latin typeface="微软雅黑" panose="020b0503020204020204" pitchFamily="34" charset="-122"/>
                <a:ea typeface="微软雅黑" panose="020b0503020204020204" pitchFamily="34" charset="-122"/>
              </a:rPr>
              <a:t>远人村，依依墟里烟。 </a:t>
            </a:r>
            <a:r>
              <a:rPr lang="zh-CN" altLang="en-US" sz="2400" b="1" smtClean="0">
                <a:latin typeface="微软雅黑" panose="020b0503020204020204" pitchFamily="34" charset="-122"/>
                <a:ea typeface="微软雅黑" panose="020b0503020204020204" pitchFamily="34" charset="-122"/>
              </a:rPr>
              <a:t>狗</a:t>
            </a:r>
            <a:r>
              <a:rPr lang="zh-CN" altLang="en-US" sz="2400" b="1">
                <a:latin typeface="微软雅黑" panose="020b0503020204020204" pitchFamily="34" charset="-122"/>
                <a:ea typeface="微软雅黑" panose="020b0503020204020204" pitchFamily="34" charset="-122"/>
              </a:rPr>
              <a:t>吠深巷中，鸡鸣桑树颠。 </a:t>
            </a:r>
          </a:p>
          <a:p>
            <a:pPr>
              <a:lnSpc>
                <a:spcPct val="200000"/>
              </a:lnSpc>
              <a:buFont typeface="Wingdings" pitchFamily="2" charset="2"/>
              <a:buNone/>
            </a:pPr>
            <a:r>
              <a:rPr lang="zh-CN" altLang="en-US" sz="2400" b="1">
                <a:latin typeface="微软雅黑" panose="020b0503020204020204" pitchFamily="34" charset="-122"/>
                <a:ea typeface="微软雅黑" panose="020b0503020204020204" pitchFamily="34" charset="-122"/>
              </a:rPr>
              <a:t>　　户庭无尘杂，虚室有余闲。 </a:t>
            </a:r>
            <a:r>
              <a:rPr lang="zh-CN" altLang="en-US" sz="2400" b="1" smtClean="0">
                <a:latin typeface="微软雅黑" panose="020b0503020204020204" pitchFamily="34" charset="-122"/>
                <a:ea typeface="微软雅黑" panose="020b0503020204020204" pitchFamily="34" charset="-122"/>
              </a:rPr>
              <a:t>久</a:t>
            </a:r>
            <a:r>
              <a:rPr lang="zh-CN" altLang="en-US" sz="2400" b="1">
                <a:latin typeface="微软雅黑" panose="020b0503020204020204" pitchFamily="34" charset="-122"/>
                <a:ea typeface="微软雅黑" panose="020b0503020204020204" pitchFamily="34" charset="-122"/>
              </a:rPr>
              <a:t>在</a:t>
            </a:r>
            <a:r>
              <a:rPr lang="zh-CN" altLang="en-US" sz="2400" b="1">
                <a:solidFill>
                  <a:srgbClr val="FF0000"/>
                </a:solidFill>
                <a:latin typeface="微软雅黑" panose="020b0503020204020204" pitchFamily="34" charset="-122"/>
                <a:ea typeface="微软雅黑" panose="020b0503020204020204" pitchFamily="34" charset="-122"/>
              </a:rPr>
              <a:t>樊</a:t>
            </a:r>
            <a:r>
              <a:rPr lang="zh-CN" altLang="en-US" sz="2400" b="1">
                <a:latin typeface="微软雅黑" panose="020b0503020204020204" pitchFamily="34" charset="-122"/>
                <a:ea typeface="微软雅黑" panose="020b0503020204020204" pitchFamily="34" charset="-122"/>
              </a:rPr>
              <a:t>笼里，复得返自然。 </a:t>
            </a:r>
          </a:p>
        </p:txBody>
      </p:sp>
      <p:sp>
        <p:nvSpPr>
          <p:cNvPr id="13317" name="Text Box 5" title=""/>
          <p:cNvSpPr txBox="1"/>
          <p:nvPr/>
        </p:nvSpPr>
        <p:spPr>
          <a:xfrm>
            <a:off x="4860041" y="3461327"/>
            <a:ext cx="704039" cy="523220"/>
          </a:xfrm>
          <a:prstGeom prst="rect">
            <a:avLst/>
          </a:prstGeom>
          <a:noFill/>
          <a:ln w="9525">
            <a:noFill/>
          </a:ln>
        </p:spPr>
        <p:txBody>
          <a:bodyPr wrap="none">
            <a:spAutoFit/>
          </a:bodyPr>
          <a:lstStyle/>
          <a:p>
            <a:r>
              <a:rPr lang="en-US" altLang="zh-CN" sz="2800" b="1" err="1">
                <a:solidFill>
                  <a:srgbClr val="FF0000"/>
                </a:solidFill>
                <a:latin typeface="Arial" panose="020b0604020202020204" pitchFamily="34" charset="0"/>
              </a:rPr>
              <a:t>yìn</a:t>
            </a:r>
            <a:endParaRPr lang="en-US" altLang="zh-CN" sz="2800" b="1">
              <a:solidFill>
                <a:srgbClr val="FF0000"/>
              </a:solidFill>
              <a:latin typeface="Arial" panose="020b0604020202020204" pitchFamily="34" charset="0"/>
            </a:endParaRPr>
          </a:p>
        </p:txBody>
      </p:sp>
      <p:sp>
        <p:nvSpPr>
          <p:cNvPr id="13318" name="Text Box 6" title=""/>
          <p:cNvSpPr txBox="1"/>
          <p:nvPr/>
        </p:nvSpPr>
        <p:spPr>
          <a:xfrm>
            <a:off x="775932" y="4260849"/>
            <a:ext cx="484428" cy="523220"/>
          </a:xfrm>
          <a:prstGeom prst="rect">
            <a:avLst/>
          </a:prstGeom>
          <a:noFill/>
          <a:ln w="9525">
            <a:noFill/>
          </a:ln>
        </p:spPr>
        <p:txBody>
          <a:bodyPr wrap="none">
            <a:spAutoFit/>
          </a:bodyPr>
          <a:lstStyle/>
          <a:p>
            <a:r>
              <a:rPr lang="en-US" altLang="zh-CN" sz="2800" b="1" err="1">
                <a:solidFill>
                  <a:srgbClr val="FF0000"/>
                </a:solidFill>
                <a:latin typeface="Arial" panose="020b0604020202020204" pitchFamily="34" charset="0"/>
              </a:rPr>
              <a:t>ài</a:t>
            </a:r>
            <a:endParaRPr lang="en-US" altLang="zh-CN" sz="2800" b="1">
              <a:solidFill>
                <a:srgbClr val="FF0000"/>
              </a:solidFill>
              <a:latin typeface="Arial" panose="020b0604020202020204" pitchFamily="34" charset="0"/>
            </a:endParaRPr>
          </a:p>
        </p:txBody>
      </p:sp>
      <p:sp>
        <p:nvSpPr>
          <p:cNvPr id="13319" name="Text Box 7" title=""/>
          <p:cNvSpPr txBox="1"/>
          <p:nvPr/>
        </p:nvSpPr>
        <p:spPr>
          <a:xfrm>
            <a:off x="6372201" y="2632075"/>
            <a:ext cx="1023037" cy="523220"/>
          </a:xfrm>
          <a:prstGeom prst="rect">
            <a:avLst/>
          </a:prstGeom>
          <a:noFill/>
          <a:ln w="9525">
            <a:noFill/>
          </a:ln>
        </p:spPr>
        <p:txBody>
          <a:bodyPr wrap="none">
            <a:spAutoFit/>
          </a:bodyPr>
          <a:lstStyle/>
          <a:p>
            <a:r>
              <a:rPr lang="en-US" altLang="zh-CN" sz="2800" b="1" err="1">
                <a:solidFill>
                  <a:srgbClr val="FF0000"/>
                </a:solidFill>
                <a:latin typeface="Arial" panose="020b0604020202020204" pitchFamily="34" charset="0"/>
              </a:rPr>
              <a:t>zhuō</a:t>
            </a:r>
            <a:endParaRPr lang="en-US" altLang="zh-CN" sz="2800" b="1">
              <a:solidFill>
                <a:srgbClr val="FF0000"/>
              </a:solidFill>
              <a:latin typeface="Arial" panose="020b0604020202020204" pitchFamily="34" charset="0"/>
            </a:endParaRPr>
          </a:p>
        </p:txBody>
      </p:sp>
      <p:sp>
        <p:nvSpPr>
          <p:cNvPr id="13320" name="Text Box 8" title=""/>
          <p:cNvSpPr txBox="1"/>
          <p:nvPr/>
        </p:nvSpPr>
        <p:spPr>
          <a:xfrm>
            <a:off x="4860032" y="5085184"/>
            <a:ext cx="724878" cy="523220"/>
          </a:xfrm>
          <a:prstGeom prst="rect">
            <a:avLst/>
          </a:prstGeom>
          <a:noFill/>
          <a:ln w="9525">
            <a:noFill/>
          </a:ln>
        </p:spPr>
        <p:txBody>
          <a:bodyPr wrap="none">
            <a:spAutoFit/>
          </a:bodyPr>
          <a:lstStyle/>
          <a:p>
            <a:r>
              <a:rPr lang="en-US" altLang="zh-CN" sz="2800" b="1" err="1">
                <a:solidFill>
                  <a:srgbClr val="FF0000"/>
                </a:solidFill>
                <a:latin typeface="Arial" panose="020b0604020202020204" pitchFamily="34" charset="0"/>
              </a:rPr>
              <a:t>fán</a:t>
            </a:r>
            <a:endParaRPr lang="en-US" altLang="zh-CN" sz="2800" b="1">
              <a:solidFill>
                <a:srgbClr val="FF0000"/>
              </a:solidFill>
              <a:latin typeface="Arial" panose="020b0604020202020204" pitchFamily="34" charset="0"/>
            </a:endParaRPr>
          </a:p>
        </p:txBody>
      </p:sp>
      <p:sp>
        <p:nvSpPr>
          <p:cNvPr id="9" name="Text Box 7" title=""/>
          <p:cNvSpPr txBox="1"/>
          <p:nvPr/>
        </p:nvSpPr>
        <p:spPr>
          <a:xfrm>
            <a:off x="683568" y="2632075"/>
            <a:ext cx="383438" cy="523220"/>
          </a:xfrm>
          <a:prstGeom prst="rect">
            <a:avLst/>
          </a:prstGeom>
          <a:noFill/>
          <a:ln w="9525">
            <a:noFill/>
          </a:ln>
        </p:spPr>
        <p:txBody>
          <a:bodyPr wrap="none">
            <a:spAutoFit/>
          </a:bodyPr>
          <a:lstStyle/>
          <a:p>
            <a:r>
              <a:rPr lang="en-US" altLang="zh-CN" sz="2800" b="1" err="1">
                <a:solidFill>
                  <a:srgbClr val="FF0000"/>
                </a:solidFill>
                <a:latin typeface="Arial" panose="020b0604020202020204" pitchFamily="34" charset="0"/>
              </a:rPr>
              <a:t>jī</a:t>
            </a:r>
            <a:endParaRPr lang="en-US" altLang="zh-CN" sz="2800" b="1">
              <a:solidFill>
                <a:srgbClr val="FF0000"/>
              </a:solidFill>
              <a:latin typeface="Arial" panose="020b0604020202020204" pitchFamily="34" charset="0"/>
            </a:endParaRPr>
          </a:p>
        </p:txBody>
      </p:sp>
      <p:pic>
        <p:nvPicPr>
          <p:cNvPr id="3074" name="Picture 2" titl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2039" y="295541"/>
            <a:ext cx="755650" cy="755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3075" name="Picture 3" titl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66583" y="369737"/>
            <a:ext cx="755650" cy="755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319"/>
                                        </p:tgtEl>
                                        <p:attrNameLst>
                                          <p:attrName>style.visibility</p:attrName>
                                        </p:attrNameLst>
                                      </p:cBhvr>
                                      <p:to>
                                        <p:strVal val="visible"/>
                                      </p:to>
                                    </p:set>
                                    <p:anim calcmode="lin" valueType="num">
                                      <p:cBhvr additive="base">
                                        <p:cTn id="12" dur="2000" fill="hold"/>
                                        <p:tgtEl>
                                          <p:spTgt spid="13319"/>
                                        </p:tgtEl>
                                        <p:attrNameLst>
                                          <p:attrName>ppt_x</p:attrName>
                                        </p:attrNameLst>
                                      </p:cBhvr>
                                      <p:tavLst>
                                        <p:tav tm="0">
                                          <p:val>
                                            <p:strVal val="#ppt_x"/>
                                          </p:val>
                                        </p:tav>
                                        <p:tav tm="100000">
                                          <p:val>
                                            <p:strVal val="#ppt_x"/>
                                          </p:val>
                                        </p:tav>
                                      </p:tavLst>
                                    </p:anim>
                                    <p:anim calcmode="lin" valueType="num">
                                      <p:cBhvr additive="base">
                                        <p:cTn id="13" dur="2000" fill="hold"/>
                                        <p:tgtEl>
                                          <p:spTgt spid="13319"/>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3317"/>
                                        </p:tgtEl>
                                        <p:attrNameLst>
                                          <p:attrName>style.visibility</p:attrName>
                                        </p:attrNameLst>
                                      </p:cBhvr>
                                      <p:to>
                                        <p:strVal val="visible"/>
                                      </p:to>
                                    </p:set>
                                    <p:anim calcmode="lin" valueType="num">
                                      <p:cBhvr additive="base">
                                        <p:cTn id="17" dur="2000" fill="hold"/>
                                        <p:tgtEl>
                                          <p:spTgt spid="13317"/>
                                        </p:tgtEl>
                                        <p:attrNameLst>
                                          <p:attrName>ppt_x</p:attrName>
                                        </p:attrNameLst>
                                      </p:cBhvr>
                                      <p:tavLst>
                                        <p:tav tm="0">
                                          <p:val>
                                            <p:strVal val="#ppt_x"/>
                                          </p:val>
                                        </p:tav>
                                        <p:tav tm="100000">
                                          <p:val>
                                            <p:strVal val="#ppt_x"/>
                                          </p:val>
                                        </p:tav>
                                      </p:tavLst>
                                    </p:anim>
                                    <p:anim calcmode="lin" valueType="num">
                                      <p:cBhvr additive="base">
                                        <p:cTn id="18" dur="2000" fill="hold"/>
                                        <p:tgtEl>
                                          <p:spTgt spid="1331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4500"/>
                            </p:stCondLst>
                            <p:childTnLst>
                              <p:par>
                                <p:cTn id="20" presetID="2" presetClass="entr" presetSubtype="4" fill="hold" grpId="0" nodeType="afterEffect">
                                  <p:stCondLst>
                                    <p:cond delay="0"/>
                                  </p:stCondLst>
                                  <p:childTnLst>
                                    <p:set>
                                      <p:cBhvr>
                                        <p:cTn id="21" dur="1" fill="hold">
                                          <p:stCondLst>
                                            <p:cond delay="0"/>
                                          </p:stCondLst>
                                        </p:cTn>
                                        <p:tgtEl>
                                          <p:spTgt spid="13318"/>
                                        </p:tgtEl>
                                        <p:attrNameLst>
                                          <p:attrName>style.visibility</p:attrName>
                                        </p:attrNameLst>
                                      </p:cBhvr>
                                      <p:to>
                                        <p:strVal val="visible"/>
                                      </p:to>
                                    </p:set>
                                    <p:anim calcmode="lin" valueType="num">
                                      <p:cBhvr additive="base">
                                        <p:cTn id="22" dur="2000" fill="hold"/>
                                        <p:tgtEl>
                                          <p:spTgt spid="13318"/>
                                        </p:tgtEl>
                                        <p:attrNameLst>
                                          <p:attrName>ppt_x</p:attrName>
                                        </p:attrNameLst>
                                      </p:cBhvr>
                                      <p:tavLst>
                                        <p:tav tm="0">
                                          <p:val>
                                            <p:strVal val="#ppt_x"/>
                                          </p:val>
                                        </p:tav>
                                        <p:tav tm="100000">
                                          <p:val>
                                            <p:strVal val="#ppt_x"/>
                                          </p:val>
                                        </p:tav>
                                      </p:tavLst>
                                    </p:anim>
                                    <p:anim calcmode="lin" valueType="num">
                                      <p:cBhvr additive="base">
                                        <p:cTn id="23" dur="2000" fill="hold"/>
                                        <p:tgtEl>
                                          <p:spTgt spid="13318"/>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6500"/>
                            </p:stCondLst>
                            <p:childTnLst>
                              <p:par>
                                <p:cTn id="25" presetID="2" presetClass="entr" presetSubtype="4" fill="hold" grpId="0" nodeType="afterEffect">
                                  <p:stCondLst>
                                    <p:cond delay="0"/>
                                  </p:stCondLst>
                                  <p:childTnLst>
                                    <p:set>
                                      <p:cBhvr>
                                        <p:cTn id="26" dur="1" fill="hold">
                                          <p:stCondLst>
                                            <p:cond delay="0"/>
                                          </p:stCondLst>
                                        </p:cTn>
                                        <p:tgtEl>
                                          <p:spTgt spid="13320"/>
                                        </p:tgtEl>
                                        <p:attrNameLst>
                                          <p:attrName>style.visibility</p:attrName>
                                        </p:attrNameLst>
                                      </p:cBhvr>
                                      <p:to>
                                        <p:strVal val="visible"/>
                                      </p:to>
                                    </p:set>
                                    <p:anim calcmode="lin" valueType="num">
                                      <p:cBhvr additive="base">
                                        <p:cTn id="27" dur="2000" fill="hold"/>
                                        <p:tgtEl>
                                          <p:spTgt spid="13320"/>
                                        </p:tgtEl>
                                        <p:attrNameLst>
                                          <p:attrName>ppt_x</p:attrName>
                                        </p:attrNameLst>
                                      </p:cBhvr>
                                      <p:tavLst>
                                        <p:tav tm="0">
                                          <p:val>
                                            <p:strVal val="#ppt_x"/>
                                          </p:val>
                                        </p:tav>
                                        <p:tav tm="100000">
                                          <p:val>
                                            <p:strVal val="#ppt_x"/>
                                          </p:val>
                                        </p:tav>
                                      </p:tavLst>
                                    </p:anim>
                                    <p:anim calcmode="lin" valueType="num">
                                      <p:cBhvr additive="base">
                                        <p:cTn id="28" dur="2000" fill="hold"/>
                                        <p:tgtEl>
                                          <p:spTgt spid="133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8" grpId="0"/>
      <p:bldP spid="13319" grpId="0"/>
      <p:bldP spid="13320" grpId="0"/>
      <p:bldP spid="9"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title=""/>
          <p:cNvPicPr>
            <a:picLocks noChangeAspect="1"/>
          </p:cNvPicPr>
          <p:nvPr/>
        </p:nvPicPr>
        <p:blipFill>
          <a:blip r:embed="rId2">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a:fillRect/>
          </a:stretch>
        </p:blipFill>
        <p:spPr>
          <a:xfrm rot="10800000" flipV="1">
            <a:off x="0" y="-315416"/>
            <a:ext cx="9144000" cy="7272807"/>
          </a:xfrm>
          <a:prstGeom prst="rect">
            <a:avLst/>
          </a:prstGeom>
        </p:spPr>
      </p:pic>
      <p:sp>
        <p:nvSpPr>
          <p:cNvPr id="11" name="内容占位符 10" title=""/>
          <p:cNvSpPr>
            <a:spLocks noGrp="1"/>
          </p:cNvSpPr>
          <p:nvPr>
            <p:ph idx="1"/>
          </p:nvPr>
        </p:nvSpPr>
        <p:spPr>
          <a:xfrm>
            <a:off x="457200" y="476683"/>
            <a:ext cx="8229600" cy="6048671"/>
          </a:xfrm>
        </p:spPr>
        <p:txBody>
          <a:bodyPr/>
          <a:lstStyle/>
          <a:p>
            <a:pPr marL="0" indent="0">
              <a:lnSpc>
                <a:spcPct val="150000"/>
              </a:lnSpc>
              <a:buNone/>
            </a:pPr>
            <a:r>
              <a:rPr lang="zh-CN" altLang="en-US" sz="3600" b="1" smtClean="0">
                <a:solidFill>
                  <a:srgbClr val="FF0000"/>
                </a:solidFill>
                <a:latin typeface="微软雅黑" panose="020b0503020204020204" pitchFamily="34" charset="-122"/>
                <a:ea typeface="微软雅黑" panose="020b0503020204020204" pitchFamily="34" charset="-122"/>
              </a:rPr>
              <a:t>                       课堂活动（一）</a:t>
            </a:r>
            <a:endParaRPr lang="en-US" altLang="zh-CN" sz="3600" b="1" smtClean="0">
              <a:solidFill>
                <a:srgbClr val="FF0000"/>
              </a:solidFill>
              <a:latin typeface="微软雅黑" panose="020b0503020204020204" pitchFamily="34" charset="-122"/>
              <a:ea typeface="微软雅黑" panose="020b0503020204020204" pitchFamily="34" charset="-122"/>
            </a:endParaRPr>
          </a:p>
          <a:p>
            <a:pPr marL="0" indent="0">
              <a:lnSpc>
                <a:spcPct val="150000"/>
              </a:lnSpc>
              <a:buNone/>
            </a:pPr>
            <a:r>
              <a:rPr lang="en-US" altLang="zh-CN" sz="2800" b="1" smtClean="0">
                <a:solidFill>
                  <a:srgbClr val="FF0000"/>
                </a:solidFill>
                <a:latin typeface="华文楷体" panose="02010600040101010101" pitchFamily="2" charset="-122"/>
                <a:ea typeface="华文楷体" panose="02010600040101010101" pitchFamily="2" charset="-122"/>
              </a:rPr>
              <a:t>      </a:t>
            </a:r>
          </a:p>
          <a:p>
            <a:pPr marL="0" indent="0">
              <a:lnSpc>
                <a:spcPct val="150000"/>
              </a:lnSpc>
              <a:buNone/>
            </a:pPr>
            <a:r>
              <a:rPr lang="en-US" altLang="zh-CN" sz="2800" b="1">
                <a:solidFill>
                  <a:srgbClr val="FF0000"/>
                </a:solidFill>
                <a:latin typeface="华文楷体" panose="02010600040101010101" pitchFamily="2" charset="-122"/>
                <a:ea typeface="华文楷体" panose="02010600040101010101" pitchFamily="2" charset="-122"/>
              </a:rPr>
              <a:t> </a:t>
            </a:r>
            <a:r>
              <a:rPr lang="en-US" altLang="zh-CN" sz="2800" b="1" smtClean="0">
                <a:solidFill>
                  <a:srgbClr val="FF0000"/>
                </a:solidFill>
                <a:latin typeface="华文楷体" panose="02010600040101010101" pitchFamily="2" charset="-122"/>
                <a:ea typeface="华文楷体" panose="02010600040101010101" pitchFamily="2" charset="-122"/>
              </a:rPr>
              <a:t>      </a:t>
            </a:r>
            <a:r>
              <a:rPr lang="zh-CN" altLang="en-US" sz="2800" b="1" smtClean="0">
                <a:solidFill>
                  <a:srgbClr val="0070C0"/>
                </a:solidFill>
                <a:latin typeface="华文楷体" panose="02010600040101010101" pitchFamily="2" charset="-122"/>
                <a:ea typeface="华文楷体" panose="02010600040101010101" pitchFamily="2" charset="-122"/>
              </a:rPr>
              <a:t>文章</a:t>
            </a:r>
            <a:r>
              <a:rPr lang="zh-CN" altLang="en-US" sz="2800" b="1">
                <a:solidFill>
                  <a:srgbClr val="0070C0"/>
                </a:solidFill>
                <a:latin typeface="华文楷体" panose="02010600040101010101" pitchFamily="2" charset="-122"/>
                <a:ea typeface="华文楷体" panose="02010600040101010101" pitchFamily="2" charset="-122"/>
              </a:rPr>
              <a:t>和诗歌的题目就好像一个人的眉毛和眼睛，俗话说：眉目传情。文章的标题往往也能传达或暗示许多有效信息。  </a:t>
            </a:r>
          </a:p>
          <a:p>
            <a:pPr marL="0" indent="0">
              <a:lnSpc>
                <a:spcPct val="150000"/>
              </a:lnSpc>
              <a:buNone/>
            </a:pPr>
            <a:r>
              <a:rPr lang="zh-CN" altLang="en-US" b="1">
                <a:solidFill>
                  <a:srgbClr val="FF0000"/>
                </a:solidFill>
                <a:latin typeface="微软雅黑" panose="020b0503020204020204" pitchFamily="34" charset="-122"/>
                <a:ea typeface="微软雅黑" panose="020b0503020204020204" pitchFamily="34" charset="-122"/>
              </a:rPr>
              <a:t> </a:t>
            </a:r>
            <a:r>
              <a:rPr lang="zh-CN" altLang="en-US" b="1" smtClean="0">
                <a:solidFill>
                  <a:srgbClr val="FF0000"/>
                </a:solidFill>
                <a:latin typeface="微软雅黑" panose="020b0503020204020204" pitchFamily="34" charset="-122"/>
                <a:ea typeface="微软雅黑" panose="020b0503020204020204" pitchFamily="34" charset="-122"/>
              </a:rPr>
              <a:t>思考</a:t>
            </a:r>
            <a:r>
              <a:rPr lang="en-US" altLang="zh-CN" b="1" smtClean="0">
                <a:solidFill>
                  <a:srgbClr val="FF0000"/>
                </a:solidFill>
                <a:latin typeface="微软雅黑" panose="020b0503020204020204" pitchFamily="34" charset="-122"/>
                <a:ea typeface="微软雅黑" panose="020b0503020204020204" pitchFamily="34" charset="-122"/>
              </a:rPr>
              <a:t>1</a:t>
            </a:r>
            <a:r>
              <a:rPr lang="zh-CN" altLang="en-US" b="1" smtClean="0">
                <a:solidFill>
                  <a:srgbClr val="FF0000"/>
                </a:solidFill>
                <a:latin typeface="微软雅黑" panose="020b0503020204020204" pitchFamily="34" charset="-122"/>
                <a:ea typeface="微软雅黑" panose="020b0503020204020204" pitchFamily="34" charset="-122"/>
              </a:rPr>
              <a:t>：</a:t>
            </a:r>
            <a:r>
              <a:rPr lang="zh-CN" altLang="en-US" b="1" smtClean="0">
                <a:solidFill>
                  <a:srgbClr val="002060"/>
                </a:solidFill>
                <a:latin typeface="微软雅黑" panose="020b0503020204020204" pitchFamily="34" charset="-122"/>
                <a:ea typeface="微软雅黑" panose="020b0503020204020204" pitchFamily="34" charset="-122"/>
              </a:rPr>
              <a:t>“归园田居”这个标题能告诉我们哪些信息呢？</a:t>
            </a:r>
            <a:r>
              <a:rPr lang="zh-CN" altLang="en-US" b="1" smtClean="0">
                <a:solidFill>
                  <a:srgbClr val="00B0F0"/>
                </a:solidFill>
                <a:latin typeface="微软雅黑" panose="020b0503020204020204" pitchFamily="34" charset="-122"/>
                <a:ea typeface="微软雅黑" panose="020b0503020204020204" pitchFamily="34" charset="-122"/>
              </a:rPr>
              <a:t>诗眼</a:t>
            </a:r>
            <a:r>
              <a:rPr lang="zh-CN" altLang="en-US" b="1" smtClean="0">
                <a:solidFill>
                  <a:srgbClr val="002060"/>
                </a:solidFill>
                <a:latin typeface="微软雅黑" panose="020b0503020204020204" pitchFamily="34" charset="-122"/>
                <a:ea typeface="微软雅黑" panose="020b0503020204020204" pitchFamily="34" charset="-122"/>
              </a:rPr>
              <a:t>是哪个字？  </a:t>
            </a:r>
            <a:endParaRPr lang="en-US" altLang="zh-CN" b="1" smtClean="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89768032"/>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标题 4" title=""/>
          <p:cNvSpPr>
            <a:spLocks noGrp="1"/>
          </p:cNvSpPr>
          <p:nvPr>
            <p:ph type="title"/>
          </p:nvPr>
        </p:nvSpPr>
        <p:spPr>
          <a:xfrm>
            <a:off x="290946" y="2172711"/>
            <a:ext cx="8229600" cy="1143000"/>
          </a:xfrm>
        </p:spPr>
        <p:txBody>
          <a:bodyPr/>
          <a:lstStyle/>
          <a:p>
            <a:endParaRPr lang="zh-CN" altLang="en-US"/>
          </a:p>
        </p:txBody>
      </p:sp>
      <p:pic>
        <p:nvPicPr>
          <p:cNvPr id="4" name="内容占位符 3" tit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392"/>
            <a:ext cx="9144000" cy="6957392"/>
          </a:xfrm>
        </p:spPr>
      </p:pic>
      <p:sp>
        <p:nvSpPr>
          <p:cNvPr id="7" name="矩形 6" title=""/>
          <p:cNvSpPr/>
          <p:nvPr/>
        </p:nvSpPr>
        <p:spPr>
          <a:xfrm>
            <a:off x="755576" y="1484784"/>
            <a:ext cx="8208912" cy="2138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3200" b="1" smtClean="0">
                <a:solidFill>
                  <a:srgbClr val="FF0000"/>
                </a:solidFill>
                <a:latin typeface="微软雅黑" panose="020b0503020204020204" pitchFamily="34" charset="-122"/>
                <a:ea typeface="微软雅黑" panose="020b0503020204020204" pitchFamily="34" charset="-122"/>
              </a:rPr>
              <a:t>思考</a:t>
            </a:r>
            <a:r>
              <a:rPr lang="en-US" altLang="zh-CN" sz="3200" b="1" smtClean="0">
                <a:solidFill>
                  <a:srgbClr val="FF0000"/>
                </a:solidFill>
                <a:latin typeface="微软雅黑" panose="020b0503020204020204" pitchFamily="34" charset="-122"/>
                <a:ea typeface="微软雅黑" panose="020b0503020204020204" pitchFamily="34" charset="-122"/>
              </a:rPr>
              <a:t>2</a:t>
            </a:r>
            <a:r>
              <a:rPr lang="zh-CN" altLang="en-US" sz="3200" b="1" smtClean="0">
                <a:solidFill>
                  <a:srgbClr val="0070C0"/>
                </a:solidFill>
                <a:latin typeface="微软雅黑" panose="020b0503020204020204" pitchFamily="34" charset="-122"/>
                <a:ea typeface="微软雅黑" panose="020b0503020204020204" pitchFamily="34" charset="-122"/>
              </a:rPr>
              <a:t>：</a:t>
            </a:r>
            <a:endParaRPr lang="en-US" altLang="zh-CN" sz="3200" b="1" smtClean="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3200" b="1">
                <a:solidFill>
                  <a:srgbClr val="0070C0"/>
                </a:solidFill>
                <a:latin typeface="微软雅黑" panose="020b0503020204020204" pitchFamily="34" charset="-122"/>
                <a:ea typeface="微软雅黑" panose="020b0503020204020204" pitchFamily="34" charset="-122"/>
              </a:rPr>
              <a:t> </a:t>
            </a:r>
            <a:r>
              <a:rPr lang="en-US" altLang="zh-CN" sz="3200" b="1" smtClean="0">
                <a:solidFill>
                  <a:srgbClr val="0070C0"/>
                </a:solidFill>
                <a:latin typeface="微软雅黑" panose="020b0503020204020204" pitchFamily="34" charset="-122"/>
                <a:ea typeface="微软雅黑" panose="020b0503020204020204" pitchFamily="34" charset="-122"/>
              </a:rPr>
              <a:t>       </a:t>
            </a:r>
            <a:r>
              <a:rPr lang="zh-CN" altLang="en-US" sz="3200" b="1" smtClean="0">
                <a:solidFill>
                  <a:srgbClr val="0070C0"/>
                </a:solidFill>
                <a:latin typeface="微软雅黑" panose="020b0503020204020204" pitchFamily="34" charset="-122"/>
                <a:ea typeface="微软雅黑" panose="020b0503020204020204" pitchFamily="34" charset="-122"/>
              </a:rPr>
              <a:t>请找出诗歌中</a:t>
            </a:r>
            <a:r>
              <a:rPr lang="zh-CN" altLang="en-US" sz="3200" b="1">
                <a:solidFill>
                  <a:srgbClr val="0070C0"/>
                </a:solidFill>
                <a:latin typeface="微软雅黑" panose="020b0503020204020204" pitchFamily="34" charset="-122"/>
                <a:ea typeface="微软雅黑" panose="020b0503020204020204" pitchFamily="34" charset="-122"/>
              </a:rPr>
              <a:t>描写“田园” </a:t>
            </a:r>
            <a:r>
              <a:rPr lang="zh-CN" altLang="en-US" sz="3200" b="1" smtClean="0">
                <a:solidFill>
                  <a:srgbClr val="0070C0"/>
                </a:solidFill>
                <a:latin typeface="微软雅黑" panose="020b0503020204020204" pitchFamily="34" charset="-122"/>
                <a:ea typeface="微软雅黑" panose="020b0503020204020204" pitchFamily="34" charset="-122"/>
              </a:rPr>
              <a:t>的句子，并赏析它的特点。（</a:t>
            </a:r>
            <a:r>
              <a:rPr lang="en-US" altLang="zh-CN" sz="3200" b="1" smtClean="0">
                <a:solidFill>
                  <a:srgbClr val="0070C0"/>
                </a:solidFill>
                <a:latin typeface="微软雅黑" panose="020b0503020204020204" pitchFamily="34" charset="-122"/>
                <a:ea typeface="微软雅黑" panose="020b0503020204020204" pitchFamily="34" charset="-122"/>
              </a:rPr>
              <a:t>5</a:t>
            </a:r>
            <a:r>
              <a:rPr lang="zh-CN" altLang="en-US" sz="3200" b="1" smtClean="0">
                <a:solidFill>
                  <a:srgbClr val="0070C0"/>
                </a:solidFill>
                <a:latin typeface="微软雅黑" panose="020b0503020204020204" pitchFamily="34" charset="-122"/>
                <a:ea typeface="微软雅黑" panose="020b0503020204020204" pitchFamily="34" charset="-122"/>
              </a:rPr>
              <a:t>分）</a:t>
            </a:r>
            <a:endParaRPr lang="zh-CN" altLang="en-US" sz="3200" b="1">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07671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name="">
    <p:spTree>
      <p:nvGrpSpPr>
        <p:cNvPr id="1" name=""/>
        <p:cNvGrpSpPr/>
        <p:nvPr/>
      </p:nvGrpSpPr>
      <p:grpSpPr>
        <a:xfrm>
          <a:off x="0" y="0"/>
          <a:ext cx="0" cy="0"/>
        </a:xfrm>
      </p:grpSpPr>
      <p:pic>
        <p:nvPicPr>
          <p:cNvPr id="9" name="Picture 2" titl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3851920" cy="703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4" name="矩形 3" title=""/>
          <p:cNvSpPr/>
          <p:nvPr/>
        </p:nvSpPr>
        <p:spPr>
          <a:xfrm>
            <a:off x="3851920" y="1720839"/>
            <a:ext cx="5184576" cy="3539430"/>
          </a:xfrm>
          <a:prstGeom prst="rect">
            <a:avLst/>
          </a:prstGeom>
        </p:spPr>
        <p:txBody>
          <a:bodyPr wrap="square">
            <a:spAutoFit/>
          </a:bodyPr>
          <a:lstStyle/>
          <a:p>
            <a:pPr>
              <a:lnSpc>
                <a:spcPct val="200000"/>
              </a:lnSpc>
            </a:pPr>
            <a:r>
              <a:rPr lang="zh-CN" altLang="en-US" sz="2800" b="1" smtClean="0"/>
              <a:t>   </a:t>
            </a:r>
            <a:r>
              <a:rPr lang="zh-CN" altLang="en-US" sz="2800" b="1" smtClean="0">
                <a:solidFill>
                  <a:srgbClr val="0070C0"/>
                </a:solidFill>
              </a:rPr>
              <a:t>方宅</a:t>
            </a:r>
            <a:r>
              <a:rPr lang="zh-CN" altLang="en-US" sz="2800" b="1">
                <a:solidFill>
                  <a:schemeClr val="tx2"/>
                </a:solidFill>
              </a:rPr>
              <a:t>十余亩，</a:t>
            </a:r>
            <a:r>
              <a:rPr lang="zh-CN" altLang="en-US" sz="2800" b="1">
                <a:solidFill>
                  <a:srgbClr val="0070C0"/>
                </a:solidFill>
              </a:rPr>
              <a:t>草屋</a:t>
            </a:r>
            <a:r>
              <a:rPr lang="zh-CN" altLang="en-US" sz="2800" b="1">
                <a:solidFill>
                  <a:schemeClr val="tx2"/>
                </a:solidFill>
              </a:rPr>
              <a:t>八九间。 </a:t>
            </a:r>
            <a:endParaRPr lang="en-US" altLang="zh-CN" sz="2800" b="1" smtClean="0">
              <a:solidFill>
                <a:schemeClr val="tx2"/>
              </a:solidFill>
            </a:endParaRPr>
          </a:p>
          <a:p>
            <a:pPr>
              <a:lnSpc>
                <a:spcPct val="200000"/>
              </a:lnSpc>
            </a:pPr>
            <a:r>
              <a:rPr lang="zh-CN" altLang="en-US" sz="2800" b="1" smtClean="0">
                <a:solidFill>
                  <a:schemeClr val="tx2"/>
                </a:solidFill>
              </a:rPr>
              <a:t>   </a:t>
            </a:r>
            <a:r>
              <a:rPr lang="zh-CN" altLang="en-US" sz="2800" b="1" smtClean="0">
                <a:solidFill>
                  <a:srgbClr val="0070C0"/>
                </a:solidFill>
              </a:rPr>
              <a:t>榆</a:t>
            </a:r>
            <a:r>
              <a:rPr lang="zh-CN" altLang="en-US" sz="2800" b="1">
                <a:solidFill>
                  <a:srgbClr val="0070C0"/>
                </a:solidFill>
              </a:rPr>
              <a:t>柳</a:t>
            </a:r>
            <a:r>
              <a:rPr lang="zh-CN" altLang="en-US" sz="2800" b="1">
                <a:solidFill>
                  <a:schemeClr val="tx2"/>
                </a:solidFill>
              </a:rPr>
              <a:t>荫后檐，</a:t>
            </a:r>
            <a:r>
              <a:rPr lang="zh-CN" altLang="en-US" sz="2800" b="1">
                <a:solidFill>
                  <a:srgbClr val="0070C0"/>
                </a:solidFill>
              </a:rPr>
              <a:t>桃李</a:t>
            </a:r>
            <a:r>
              <a:rPr lang="zh-CN" altLang="en-US" sz="2800" b="1">
                <a:solidFill>
                  <a:schemeClr val="tx2"/>
                </a:solidFill>
              </a:rPr>
              <a:t>罗堂前。 </a:t>
            </a:r>
          </a:p>
          <a:p>
            <a:pPr>
              <a:lnSpc>
                <a:spcPct val="200000"/>
              </a:lnSpc>
            </a:pPr>
            <a:r>
              <a:rPr lang="zh-CN" altLang="en-US" sz="2800" b="1" smtClean="0">
                <a:solidFill>
                  <a:schemeClr val="tx2"/>
                </a:solidFill>
              </a:rPr>
              <a:t>   暧</a:t>
            </a:r>
            <a:r>
              <a:rPr lang="zh-CN" altLang="en-US" sz="2800" b="1">
                <a:solidFill>
                  <a:schemeClr val="tx2"/>
                </a:solidFill>
              </a:rPr>
              <a:t>暧远</a:t>
            </a:r>
            <a:r>
              <a:rPr lang="zh-CN" altLang="en-US" sz="2800" b="1">
                <a:solidFill>
                  <a:srgbClr val="0070C0"/>
                </a:solidFill>
              </a:rPr>
              <a:t>人村</a:t>
            </a:r>
            <a:r>
              <a:rPr lang="zh-CN" altLang="en-US" sz="2800" b="1">
                <a:solidFill>
                  <a:schemeClr val="tx2"/>
                </a:solidFill>
              </a:rPr>
              <a:t>，依依墟</a:t>
            </a:r>
            <a:r>
              <a:rPr lang="zh-CN" altLang="en-US" sz="2800" b="1">
                <a:solidFill>
                  <a:srgbClr val="0070C0"/>
                </a:solidFill>
              </a:rPr>
              <a:t>里烟</a:t>
            </a:r>
            <a:r>
              <a:rPr lang="zh-CN" altLang="en-US" sz="2800" b="1" smtClean="0">
                <a:solidFill>
                  <a:schemeClr val="tx2"/>
                </a:solidFill>
              </a:rPr>
              <a:t>。</a:t>
            </a:r>
            <a:endParaRPr lang="en-US" altLang="zh-CN" sz="2800" b="1" smtClean="0">
              <a:solidFill>
                <a:schemeClr val="tx2"/>
              </a:solidFill>
            </a:endParaRPr>
          </a:p>
          <a:p>
            <a:pPr>
              <a:lnSpc>
                <a:spcPct val="200000"/>
              </a:lnSpc>
            </a:pPr>
            <a:r>
              <a:rPr lang="zh-CN" altLang="en-US" sz="2800" b="1" smtClean="0">
                <a:solidFill>
                  <a:schemeClr val="tx2"/>
                </a:solidFill>
              </a:rPr>
              <a:t>   </a:t>
            </a:r>
            <a:r>
              <a:rPr lang="zh-CN" altLang="en-US" sz="2800" b="1" smtClean="0">
                <a:solidFill>
                  <a:srgbClr val="0070C0"/>
                </a:solidFill>
              </a:rPr>
              <a:t>狗</a:t>
            </a:r>
            <a:r>
              <a:rPr lang="zh-CN" altLang="en-US" sz="2800" b="1">
                <a:solidFill>
                  <a:srgbClr val="0070C0"/>
                </a:solidFill>
              </a:rPr>
              <a:t>吠</a:t>
            </a:r>
            <a:r>
              <a:rPr lang="zh-CN" altLang="en-US" sz="2800" b="1">
                <a:solidFill>
                  <a:schemeClr val="tx2"/>
                </a:solidFill>
              </a:rPr>
              <a:t>深巷中，</a:t>
            </a:r>
            <a:r>
              <a:rPr lang="zh-CN" altLang="en-US" sz="2800" b="1">
                <a:solidFill>
                  <a:srgbClr val="0070C0"/>
                </a:solidFill>
              </a:rPr>
              <a:t>鸡鸣</a:t>
            </a:r>
            <a:r>
              <a:rPr lang="zh-CN" altLang="en-US" sz="2800" b="1">
                <a:solidFill>
                  <a:schemeClr val="tx2"/>
                </a:solidFill>
              </a:rPr>
              <a:t>桑树颠。 </a:t>
            </a:r>
          </a:p>
        </p:txBody>
      </p:sp>
    </p:spTree>
    <p:extLst>
      <p:ext uri="{BB962C8B-B14F-4D97-AF65-F5344CB8AC3E}">
        <p14:creationId xmlns:p14="http://schemas.microsoft.com/office/powerpoint/2010/main" val="35561626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内容占位符 3" title=""/>
          <p:cNvPicPr>
            <a:picLocks noGrp="1" noChangeAspect="1"/>
          </p:cNvPicPr>
          <p:nvPr>
            <p:ph idx="1"/>
          </p:nvPr>
        </p:nvPicPr>
        <p:blipFill>
          <a:blip r:embed="rId2"/>
          <a:stretch>
            <a:fillRect/>
          </a:stretch>
        </p:blipFill>
        <p:spPr>
          <a:xfrm>
            <a:off x="0" y="0"/>
            <a:ext cx="9144000" cy="6798310"/>
          </a:xfrm>
          <a:prstGeom prst="rect">
            <a:avLst/>
          </a:prstGeom>
        </p:spPr>
      </p:pic>
      <p:sp>
        <p:nvSpPr>
          <p:cNvPr id="5" name="文本框 4" title=""/>
          <p:cNvSpPr txBox="1"/>
          <p:nvPr/>
        </p:nvSpPr>
        <p:spPr>
          <a:xfrm>
            <a:off x="179512" y="13289"/>
            <a:ext cx="4248472" cy="7144263"/>
          </a:xfrm>
          <a:prstGeom prst="rect">
            <a:avLst/>
          </a:prstGeom>
          <a:solidFill>
            <a:srgbClr val="FAF9F7"/>
          </a:solidFill>
        </p:spPr>
        <p:txBody>
          <a:bodyPr wrap="square" rtlCol="0">
            <a:spAutoFit/>
          </a:bodyPr>
          <a:lstStyle/>
          <a:p>
            <a:pPr eaLnBrk="1" hangingPunct="1">
              <a:lnSpc>
                <a:spcPct val="150000"/>
              </a:lnSpc>
            </a:pPr>
            <a:r>
              <a:rPr lang="zh-CN" altLang="en-US" b="1" smtClean="0">
                <a:solidFill>
                  <a:srgbClr val="C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rPr>
              <a:t>白描</a:t>
            </a:r>
            <a:r>
              <a:rPr lang="zh-CN" altLang="en-US" b="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rPr>
              <a:t>：</a:t>
            </a:r>
            <a:r>
              <a:rPr lang="zh-CN" altLang="en-US" sz="2800" b="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rPr>
              <a:t>指</a:t>
            </a:r>
            <a:r>
              <a:rPr lang="zh-CN" altLang="en-US" sz="2800" b="1">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rPr>
              <a:t>以简洁、质朴的语言，不加雕饰，不加烘托，粗线条地勾画景物轮廓的方法</a:t>
            </a:r>
            <a:r>
              <a:rPr lang="zh-CN" altLang="en-US" sz="2800" b="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rPr>
              <a:t>。</a:t>
            </a:r>
            <a:endParaRPr lang="en-US" altLang="zh-CN" sz="2800" b="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endParaRPr>
          </a:p>
          <a:p>
            <a:pPr eaLnBrk="1" hangingPunct="1">
              <a:lnSpc>
                <a:spcPct val="150000"/>
              </a:lnSpc>
            </a:pPr>
            <a:r>
              <a:rPr lang="en-US" altLang="zh-CN" sz="2800" b="1">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rPr>
              <a:t> </a:t>
            </a:r>
            <a:r>
              <a:rPr lang="en-US" altLang="zh-CN" sz="2800" b="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rPr>
              <a:t>   </a:t>
            </a:r>
            <a:r>
              <a:rPr lang="zh-CN" altLang="en-US" sz="2800" b="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rPr>
              <a:t>采用</a:t>
            </a:r>
            <a:r>
              <a:rPr lang="zh-CN" altLang="en-US" sz="2800" b="1">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rPr>
              <a:t>这种方法绘景，往往能取得</a:t>
            </a:r>
            <a:r>
              <a:rPr lang="zh-CN" altLang="en-US" sz="2800" b="1">
                <a:solidFill>
                  <a:srgbClr val="0070C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rPr>
              <a:t>以少胜多的艺术效果</a:t>
            </a:r>
            <a:r>
              <a:rPr lang="zh-CN" altLang="en-US" sz="2800" b="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rPr>
              <a:t>。描画出</a:t>
            </a:r>
            <a:r>
              <a:rPr lang="zh-CN" altLang="en-US" sz="2800" b="1" smtClean="0">
                <a:solidFill>
                  <a:srgbClr val="00206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rPr>
              <a:t>鲜明生动</a:t>
            </a:r>
            <a:r>
              <a:rPr lang="zh-CN" altLang="en-US" sz="2800" b="1" smtClean="0">
                <a:solidFill>
                  <a:srgbClr val="000000"/>
                </a:solidFill>
                <a:effectLst>
                  <a:outerShdw blurRad="38100" dist="19050" dir="2700000" algn="tl" rotWithShape="0">
                    <a:srgbClr val="000000">
                      <a:alpha val="40000"/>
                    </a:srgbClr>
                  </a:outerShdw>
                </a:effectLst>
                <a:latin typeface="楷体" panose="02010609060101010101" pitchFamily="49" charset="-122"/>
                <a:ea typeface="楷体" panose="02010609060101010101" pitchFamily="49" charset="-122"/>
              </a:rPr>
              <a:t>的形象。</a:t>
            </a:r>
          </a:p>
          <a:p>
            <a:pPr eaLnBrk="1" hangingPunct="1">
              <a:lnSpc>
                <a:spcPct val="150000"/>
              </a:lnSpc>
            </a:pPr>
            <a:endParaRPr lang="zh-CN" altLang="en-US" sz="1050">
              <a:solidFill>
                <a:srgbClr val="000000"/>
              </a:solidFill>
              <a:ea typeface="宋体" panose="02010600030101010101" pitchFamily="2" charset="-122"/>
            </a:endParaRPr>
          </a:p>
          <a:p>
            <a:pPr eaLnBrk="1" hangingPunct="1">
              <a:lnSpc>
                <a:spcPct val="150000"/>
              </a:lnSpc>
            </a:pPr>
            <a:endParaRPr lang="zh-CN" altLang="en-US" sz="1050">
              <a:solidFill>
                <a:srgbClr val="000000"/>
              </a:solidFill>
              <a:ea typeface="宋体" panose="02010600030101010101" pitchFamily="2" charset="-122"/>
            </a:endParaRPr>
          </a:p>
          <a:p>
            <a:pPr eaLnBrk="1" hangingPunct="1">
              <a:lnSpc>
                <a:spcPct val="150000"/>
              </a:lnSpc>
            </a:pPr>
            <a:endParaRPr lang="zh-CN" altLang="en-US" sz="1050">
              <a:solidFill>
                <a:srgbClr val="000000"/>
              </a:solidFill>
              <a:ea typeface="宋体" panose="02010600030101010101" pitchFamily="2" charset="-122"/>
            </a:endParaRPr>
          </a:p>
          <a:p>
            <a:pPr eaLnBrk="1" hangingPunct="1">
              <a:lnSpc>
                <a:spcPct val="150000"/>
              </a:lnSpc>
            </a:pPr>
            <a:endParaRPr lang="zh-CN" altLang="en-US" sz="1050">
              <a:solidFill>
                <a:srgbClr val="000000"/>
              </a:solidFill>
              <a:ea typeface="宋体" panose="02010600030101010101" pitchFamily="2" charset="-122"/>
            </a:endParaRPr>
          </a:p>
          <a:p>
            <a:pPr eaLnBrk="1" hangingPunct="1">
              <a:lnSpc>
                <a:spcPct val="150000"/>
              </a:lnSpc>
            </a:pPr>
            <a:endParaRPr lang="zh-CN" altLang="en-US" sz="1050">
              <a:solidFill>
                <a:srgbClr val="000000"/>
              </a:solidFill>
              <a:ea typeface="宋体" panose="02010600030101010101" pitchFamily="2" charset="-122"/>
            </a:endParaRPr>
          </a:p>
          <a:p>
            <a:pPr eaLnBrk="1" hangingPunct="1">
              <a:lnSpc>
                <a:spcPct val="150000"/>
              </a:lnSpc>
            </a:pPr>
            <a:endParaRPr lang="zh-CN" altLang="en-US" sz="1050">
              <a:solidFill>
                <a:srgbClr val="000000"/>
              </a:solidFill>
              <a:ea typeface="宋体" panose="02010600030101010101" pitchFamily="2" charset="-122"/>
            </a:endParaRPr>
          </a:p>
          <a:p>
            <a:pPr eaLnBrk="1" hangingPunct="1">
              <a:lnSpc>
                <a:spcPct val="150000"/>
              </a:lnSpc>
            </a:pPr>
            <a:endParaRPr lang="zh-CN" altLang="en-US" sz="1050">
              <a:solidFill>
                <a:srgbClr val="000000"/>
              </a:solidFill>
              <a:ea typeface="宋体" panose="02010600030101010101" pitchFamily="2" charset="-122"/>
            </a:endParaRPr>
          </a:p>
        </p:txBody>
      </p:sp>
      <p:pic>
        <p:nvPicPr>
          <p:cNvPr id="2" name="Picture 2"/>
          <p:cNvPicPr>
            <a:picLocks noChangeAspect="1"/>
          </p:cNvPicPr>
          <p:nvPr/>
        </p:nvPicPr>
        <p:blipFill>
          <a:blip r:embed="rId3"/>
          <a:stretch>
            <a:fillRect/>
          </a:stretch>
        </p:blipFill>
        <p:spPr>
          <a:xfrm flipH="1">
            <a:off x="10464800" y="12687300"/>
            <a:ext cx="0" cy="0"/>
          </a:xfrm>
          <a:prstGeom prst="rect">
            <a:avLst/>
          </a:prstGeom>
          <a:ln>
            <a:noFill/>
          </a:ln>
        </p:spPr>
      </p:pic>
    </p:spTree>
    <p:extLst>
      <p:ext uri="{BB962C8B-B14F-4D97-AF65-F5344CB8AC3E}">
        <p14:creationId xmlns:p14="http://schemas.microsoft.com/office/powerpoint/2010/main" val="257173332"/>
      </p:ext>
    </p:extLst>
  </p:cSld>
  <p:clrMapOvr>
    <a:masterClrMapping/>
  </p:clrMapOvr>
  <p:transition>
    <p:fade/>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title=""/>
          <p:cNvPicPr>
            <a:picLocks noChangeAspect="1"/>
          </p:cNvPicPr>
          <p:nvPr/>
        </p:nvPicPr>
        <p:blipFill>
          <a:blip r:embed="rId2">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a:fillRect/>
          </a:stretch>
        </p:blipFill>
        <p:spPr>
          <a:xfrm rot="10800000" flipV="1">
            <a:off x="0" y="-315416"/>
            <a:ext cx="9144000" cy="7272807"/>
          </a:xfrm>
          <a:prstGeom prst="rect">
            <a:avLst/>
          </a:prstGeom>
        </p:spPr>
      </p:pic>
      <p:sp>
        <p:nvSpPr>
          <p:cNvPr id="11" name="内容占位符 10" title=""/>
          <p:cNvSpPr>
            <a:spLocks noGrp="1"/>
          </p:cNvSpPr>
          <p:nvPr>
            <p:ph idx="1"/>
          </p:nvPr>
        </p:nvSpPr>
        <p:spPr>
          <a:xfrm>
            <a:off x="457200" y="476683"/>
            <a:ext cx="8229600" cy="6048671"/>
          </a:xfrm>
        </p:spPr>
        <p:txBody>
          <a:bodyPr/>
          <a:lstStyle/>
          <a:p>
            <a:pPr marL="0" indent="0">
              <a:lnSpc>
                <a:spcPct val="150000"/>
              </a:lnSpc>
              <a:buNone/>
            </a:pPr>
            <a:r>
              <a:rPr lang="zh-CN" altLang="en-US" sz="3600" b="1" smtClean="0">
                <a:solidFill>
                  <a:srgbClr val="FF0000"/>
                </a:solidFill>
                <a:latin typeface="微软雅黑" panose="020b0503020204020204" pitchFamily="34" charset="-122"/>
                <a:ea typeface="微软雅黑" panose="020b0503020204020204" pitchFamily="34" charset="-122"/>
              </a:rPr>
              <a:t>                     课堂活动（二）</a:t>
            </a:r>
            <a:endParaRPr lang="en-US" altLang="zh-CN" sz="3600" b="1" smtClean="0">
              <a:solidFill>
                <a:srgbClr val="FF0000"/>
              </a:solidFill>
              <a:latin typeface="微软雅黑" panose="020b0503020204020204" pitchFamily="34" charset="-122"/>
              <a:ea typeface="微软雅黑" panose="020b0503020204020204" pitchFamily="34" charset="-122"/>
            </a:endParaRPr>
          </a:p>
          <a:p>
            <a:pPr marL="0" indent="0">
              <a:lnSpc>
                <a:spcPct val="200000"/>
              </a:lnSpc>
              <a:buNone/>
            </a:pPr>
            <a:r>
              <a:rPr lang="en-US" altLang="zh-CN" sz="2800" b="1" smtClean="0">
                <a:solidFill>
                  <a:srgbClr val="FF0000"/>
                </a:solidFill>
                <a:latin typeface="微软雅黑" panose="020b0503020204020204" pitchFamily="34" charset="-122"/>
                <a:ea typeface="微软雅黑" panose="020b0503020204020204" pitchFamily="34" charset="-122"/>
              </a:rPr>
              <a:t>      </a:t>
            </a:r>
            <a:r>
              <a:rPr lang="zh-CN" altLang="en-US" sz="2800" b="1" smtClean="0">
                <a:solidFill>
                  <a:srgbClr val="FF0000"/>
                </a:solidFill>
                <a:latin typeface="微软雅黑" panose="020b0503020204020204" pitchFamily="34" charset="-122"/>
                <a:ea typeface="微软雅黑" panose="020b0503020204020204" pitchFamily="34" charset="-122"/>
              </a:rPr>
              <a:t>思考</a:t>
            </a:r>
            <a:r>
              <a:rPr lang="en-US" altLang="zh-CN" sz="2800" b="1" smtClean="0">
                <a:solidFill>
                  <a:srgbClr val="FF0000"/>
                </a:solidFill>
                <a:latin typeface="微软雅黑" panose="020b0503020204020204" pitchFamily="34" charset="-122"/>
                <a:ea typeface="微软雅黑" panose="020b0503020204020204" pitchFamily="34" charset="-122"/>
              </a:rPr>
              <a:t>3</a:t>
            </a:r>
            <a:r>
              <a:rPr lang="zh-CN" altLang="en-US" sz="2800" b="1" smtClean="0">
                <a:solidFill>
                  <a:srgbClr val="FF0000"/>
                </a:solidFill>
                <a:latin typeface="微软雅黑" panose="020b0503020204020204" pitchFamily="34" charset="-122"/>
                <a:ea typeface="微软雅黑" panose="020b0503020204020204" pitchFamily="34" charset="-122"/>
              </a:rPr>
              <a:t>：</a:t>
            </a:r>
            <a:endParaRPr lang="en-US" altLang="zh-CN" sz="2800" b="1" smtClean="0">
              <a:solidFill>
                <a:srgbClr val="FF0000"/>
              </a:solidFill>
              <a:latin typeface="微软雅黑" panose="020b0503020204020204" pitchFamily="34" charset="-122"/>
              <a:ea typeface="微软雅黑" panose="020b0503020204020204" pitchFamily="34" charset="-122"/>
            </a:endParaRPr>
          </a:p>
          <a:p>
            <a:pPr marL="0" indent="0">
              <a:lnSpc>
                <a:spcPct val="200000"/>
              </a:lnSpc>
              <a:buNone/>
            </a:pPr>
            <a:r>
              <a:rPr lang="en-US" altLang="zh-CN" sz="2800" b="1">
                <a:solidFill>
                  <a:srgbClr val="0070C0"/>
                </a:solidFill>
                <a:latin typeface="微软雅黑" panose="020b0503020204020204" pitchFamily="34" charset="-122"/>
                <a:ea typeface="微软雅黑" panose="020b0503020204020204" pitchFamily="34" charset="-122"/>
              </a:rPr>
              <a:t> </a:t>
            </a:r>
            <a:r>
              <a:rPr lang="en-US" altLang="zh-CN" sz="2800" b="1" smtClean="0">
                <a:solidFill>
                  <a:srgbClr val="0070C0"/>
                </a:solidFill>
                <a:latin typeface="微软雅黑" panose="020b0503020204020204" pitchFamily="34" charset="-122"/>
                <a:ea typeface="微软雅黑" panose="020b0503020204020204" pitchFamily="34" charset="-122"/>
              </a:rPr>
              <a:t>         </a:t>
            </a:r>
            <a:r>
              <a:rPr lang="zh-CN" altLang="en-US" sz="2800" b="1" smtClean="0">
                <a:solidFill>
                  <a:srgbClr val="0070C0"/>
                </a:solidFill>
                <a:latin typeface="微软雅黑" panose="020b0503020204020204" pitchFamily="34" charset="-122"/>
                <a:ea typeface="微软雅黑" panose="020b0503020204020204" pitchFamily="34" charset="-122"/>
              </a:rPr>
              <a:t>陶渊明归去后的心情怎样，找出相关句子加以分析？由此你能看出他是一个怎样的人？</a:t>
            </a:r>
            <a:endParaRPr lang="en-US" altLang="zh-CN" sz="2800" b="1" smtClean="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50306853"/>
      </p:ext>
    </p:extLst>
  </p:cSld>
  <p:clrMapOvr>
    <a:masterClrMapping/>
  </p:clrMapOvr>
  <p:transition/>
  <p:timing/>
</p:sld>
</file>

<file path=ppt/tags/tag1.xml><?xml version="1.0" encoding="utf-8"?>
<p:tagLst xmlns:p="http://schemas.openxmlformats.org/presentationml/2006/main">
  <p:tag name="AS_OS" val="Unix 3.10 unknown"/>
  <p:tag name="AS_RELEASE_DATE" val="2023.03.31"/>
  <p:tag name="AS_TITLE" val="Aspose.Slides for Java"/>
  <p:tag name="AS_VERSION" val="23.3"/>
</p:tagLst>
</file>

<file path=ppt/theme/theme1.xml><?xml version="1.0" encoding="utf-8"?>
<a:theme xmlns:r="http://schemas.openxmlformats.org/officeDocument/2006/relationships"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r="http://schemas.openxmlformats.org/officeDocument/2006/relationships" xmlns:a="http://schemas.openxmlformats.org/drawingml/2006/main" name="6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r="http://schemas.openxmlformats.org/officeDocument/2006/relationships" xmlns:a="http://schemas.openxmlformats.org/drawingml/2006/main" name="2_吉祥如意">
  <a:themeElements>
    <a:clrScheme name="">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DF8FF"/>
      </a:accent5>
      <a:accent6>
        <a:srgbClr val="E5CAB0"/>
      </a:accent6>
      <a:hlink>
        <a:srgbClr val="0066CC"/>
      </a:hlink>
      <a:folHlink>
        <a:srgbClr val="9F9FBF"/>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吉祥如意 2">
        <a:dk1>
          <a:srgbClr val="59582D"/>
        </a:dk1>
        <a:lt1>
          <a:srgbClr val="EAEAEA"/>
        </a:lt1>
        <a:dk2>
          <a:srgbClr val="666699"/>
        </a:dk2>
        <a:lt2>
          <a:srgbClr val="D9D9D9"/>
        </a:lt2>
        <a:accent1>
          <a:srgbClr val="CCECFF"/>
        </a:accent1>
        <a:accent2>
          <a:srgbClr val="B2D2C7"/>
        </a:accent2>
        <a:accent3>
          <a:srgbClr val="F3F3F3"/>
        </a:accent3>
        <a:accent4>
          <a:srgbClr val="4B4A25"/>
        </a:accent4>
        <a:accent5>
          <a:srgbClr val="E2F4FF"/>
        </a:accent5>
        <a:accent6>
          <a:srgbClr val="A1BEB4"/>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吉祥如意 3">
        <a:dk1>
          <a:srgbClr val="000099"/>
        </a:dk1>
        <a:lt1>
          <a:srgbClr val="FFFFCC"/>
        </a:lt1>
        <a:dk2>
          <a:srgbClr val="004000"/>
        </a:dk2>
        <a:lt2>
          <a:srgbClr val="FFD9B3"/>
        </a:lt2>
        <a:accent1>
          <a:srgbClr val="FFD9D9"/>
        </a:accent1>
        <a:accent2>
          <a:srgbClr val="DDDDDD"/>
        </a:accent2>
        <a:accent3>
          <a:srgbClr val="FFFFE2"/>
        </a:accent3>
        <a:accent4>
          <a:srgbClr val="000082"/>
        </a:accent4>
        <a:accent5>
          <a:srgbClr val="FFE9E9"/>
        </a:accent5>
        <a:accent6>
          <a:srgbClr val="C8C8C8"/>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吉祥如意 4">
        <a:dk1>
          <a:srgbClr val="000000"/>
        </a:dk1>
        <a:lt1>
          <a:srgbClr val="DCE8E2"/>
        </a:lt1>
        <a:dk2>
          <a:srgbClr val="0033CC"/>
        </a:dk2>
        <a:lt2>
          <a:srgbClr val="C4C4D8"/>
        </a:lt2>
        <a:accent1>
          <a:srgbClr val="FFFFFF"/>
        </a:accent1>
        <a:accent2>
          <a:srgbClr val="A9CFB1"/>
        </a:accent2>
        <a:accent3>
          <a:srgbClr val="EBF2EE"/>
        </a:accent3>
        <a:accent4>
          <a:srgbClr val="000000"/>
        </a:accent4>
        <a:accent5>
          <a:srgbClr val="FFFFFF"/>
        </a:accent5>
        <a:accent6>
          <a:srgbClr val="99BBA0"/>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吉祥如意 5">
        <a:dk1>
          <a:srgbClr val="606090"/>
        </a:dk1>
        <a:lt1>
          <a:srgbClr val="E5FFFF"/>
        </a:lt1>
        <a:dk2>
          <a:srgbClr val="0000CC"/>
        </a:dk2>
        <a:lt2>
          <a:srgbClr val="91DAFF"/>
        </a:lt2>
        <a:accent1>
          <a:srgbClr val="EAEAEA"/>
        </a:accent1>
        <a:accent2>
          <a:srgbClr val="FFE2C5"/>
        </a:accent2>
        <a:accent3>
          <a:srgbClr val="F0FFFF"/>
        </a:accent3>
        <a:accent4>
          <a:srgbClr val="51517A"/>
        </a:accent4>
        <a:accent5>
          <a:srgbClr val="F3F3F3"/>
        </a:accent5>
        <a:accent6>
          <a:srgbClr val="E7CDB2"/>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吉祥如意 6">
        <a:dk1>
          <a:srgbClr val="CC0066"/>
        </a:dk1>
        <a:lt1>
          <a:srgbClr val="FFDDBB"/>
        </a:lt1>
        <a:dk2>
          <a:srgbClr val="000000"/>
        </a:dk2>
        <a:lt2>
          <a:srgbClr val="C0C0C0"/>
        </a:lt2>
        <a:accent1>
          <a:srgbClr val="FFFFCC"/>
        </a:accent1>
        <a:accent2>
          <a:srgbClr val="FFFFFF"/>
        </a:accent2>
        <a:accent3>
          <a:srgbClr val="FFEBDA"/>
        </a:accent3>
        <a:accent4>
          <a:srgbClr val="AE0056"/>
        </a:accent4>
        <a:accent5>
          <a:srgbClr val="FFFFE2"/>
        </a:accent5>
        <a:accent6>
          <a:srgbClr val="E7E7E7"/>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吉祥如意 7">
        <a:dk1>
          <a:srgbClr val="B60000"/>
        </a:dk1>
        <a:lt1>
          <a:srgbClr val="FFFF99"/>
        </a:lt1>
        <a:dk2>
          <a:srgbClr val="800000"/>
        </a:dk2>
        <a:lt2>
          <a:srgbClr val="FFFFFF"/>
        </a:lt2>
        <a:accent1>
          <a:srgbClr val="9888A4"/>
        </a:accent1>
        <a:accent2>
          <a:srgbClr val="A9335D"/>
        </a:accent2>
        <a:accent3>
          <a:srgbClr val="C0AAAA"/>
        </a:accent3>
        <a:accent4>
          <a:srgbClr val="DADA82"/>
        </a:accent4>
        <a:accent5>
          <a:srgbClr val="CAC3CF"/>
        </a:accent5>
        <a:accent6>
          <a:srgbClr val="992D53"/>
        </a:accent6>
        <a:hlink>
          <a:srgbClr val="CCECFF"/>
        </a:hlink>
        <a:folHlink>
          <a:srgbClr val="FF6600"/>
        </a:folHlink>
      </a:clrScheme>
      <a:clrMap bg1="dk2" tx1="lt1" bg2="dk1" tx2="lt2" accent1="accent1" accent2="accent2" accent3="accent3" accent4="accent4" accent5="accent5" accent6="accent6" hlink="hlink" folHlink="folHlink"/>
    </a:extraClrScheme>
    <a:extraClrScheme>
      <a:clrScheme name="吉祥如意 8">
        <a:dk1>
          <a:srgbClr val="808080"/>
        </a:dk1>
        <a:lt1>
          <a:srgbClr val="FFFFFF"/>
        </a:lt1>
        <a:dk2>
          <a:srgbClr val="1C1C1C"/>
        </a:dk2>
        <a:lt2>
          <a:srgbClr val="FFFF66"/>
        </a:lt2>
        <a:accent1>
          <a:srgbClr val="9898BA"/>
        </a:accent1>
        <a:accent2>
          <a:srgbClr val="777777"/>
        </a:accent2>
        <a:accent3>
          <a:srgbClr val="ABABAB"/>
        </a:accent3>
        <a:accent4>
          <a:srgbClr val="DADADA"/>
        </a:accent4>
        <a:accent5>
          <a:srgbClr val="CACAD9"/>
        </a:accent5>
        <a:accent6>
          <a:srgbClr val="6B6B6B"/>
        </a:accent6>
        <a:hlink>
          <a:srgbClr val="CCFF99"/>
        </a:hlink>
        <a:folHlink>
          <a:srgbClr val="E43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吉祥如意">
  <a:themeElements>
    <a:clrScheme name="">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DF8FF"/>
      </a:accent5>
      <a:accent6>
        <a:srgbClr val="E5CAB0"/>
      </a:accent6>
      <a:hlink>
        <a:srgbClr val="0066CC"/>
      </a:hlink>
      <a:folHlink>
        <a:srgbClr val="9F9FBF"/>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吉祥如意 2">
        <a:dk1>
          <a:srgbClr val="59582D"/>
        </a:dk1>
        <a:lt1>
          <a:srgbClr val="EAEAEA"/>
        </a:lt1>
        <a:dk2>
          <a:srgbClr val="666699"/>
        </a:dk2>
        <a:lt2>
          <a:srgbClr val="D9D9D9"/>
        </a:lt2>
        <a:accent1>
          <a:srgbClr val="CCECFF"/>
        </a:accent1>
        <a:accent2>
          <a:srgbClr val="B2D2C7"/>
        </a:accent2>
        <a:accent3>
          <a:srgbClr val="F3F3F3"/>
        </a:accent3>
        <a:accent4>
          <a:srgbClr val="4B4A25"/>
        </a:accent4>
        <a:accent5>
          <a:srgbClr val="E2F4FF"/>
        </a:accent5>
        <a:accent6>
          <a:srgbClr val="A1BEB4"/>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吉祥如意 3">
        <a:dk1>
          <a:srgbClr val="000099"/>
        </a:dk1>
        <a:lt1>
          <a:srgbClr val="FFFFCC"/>
        </a:lt1>
        <a:dk2>
          <a:srgbClr val="004000"/>
        </a:dk2>
        <a:lt2>
          <a:srgbClr val="FFD9B3"/>
        </a:lt2>
        <a:accent1>
          <a:srgbClr val="FFD9D9"/>
        </a:accent1>
        <a:accent2>
          <a:srgbClr val="DDDDDD"/>
        </a:accent2>
        <a:accent3>
          <a:srgbClr val="FFFFE2"/>
        </a:accent3>
        <a:accent4>
          <a:srgbClr val="000082"/>
        </a:accent4>
        <a:accent5>
          <a:srgbClr val="FFE9E9"/>
        </a:accent5>
        <a:accent6>
          <a:srgbClr val="C8C8C8"/>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吉祥如意 4">
        <a:dk1>
          <a:srgbClr val="000000"/>
        </a:dk1>
        <a:lt1>
          <a:srgbClr val="DCE8E2"/>
        </a:lt1>
        <a:dk2>
          <a:srgbClr val="0033CC"/>
        </a:dk2>
        <a:lt2>
          <a:srgbClr val="C4C4D8"/>
        </a:lt2>
        <a:accent1>
          <a:srgbClr val="FFFFFF"/>
        </a:accent1>
        <a:accent2>
          <a:srgbClr val="A9CFB1"/>
        </a:accent2>
        <a:accent3>
          <a:srgbClr val="EBF2EE"/>
        </a:accent3>
        <a:accent4>
          <a:srgbClr val="000000"/>
        </a:accent4>
        <a:accent5>
          <a:srgbClr val="FFFFFF"/>
        </a:accent5>
        <a:accent6>
          <a:srgbClr val="99BBA0"/>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吉祥如意 5">
        <a:dk1>
          <a:srgbClr val="606090"/>
        </a:dk1>
        <a:lt1>
          <a:srgbClr val="E5FFFF"/>
        </a:lt1>
        <a:dk2>
          <a:srgbClr val="0000CC"/>
        </a:dk2>
        <a:lt2>
          <a:srgbClr val="91DAFF"/>
        </a:lt2>
        <a:accent1>
          <a:srgbClr val="EAEAEA"/>
        </a:accent1>
        <a:accent2>
          <a:srgbClr val="FFE2C5"/>
        </a:accent2>
        <a:accent3>
          <a:srgbClr val="F0FFFF"/>
        </a:accent3>
        <a:accent4>
          <a:srgbClr val="51517A"/>
        </a:accent4>
        <a:accent5>
          <a:srgbClr val="F3F3F3"/>
        </a:accent5>
        <a:accent6>
          <a:srgbClr val="E7CDB2"/>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吉祥如意 6">
        <a:dk1>
          <a:srgbClr val="CC0066"/>
        </a:dk1>
        <a:lt1>
          <a:srgbClr val="FFDDBB"/>
        </a:lt1>
        <a:dk2>
          <a:srgbClr val="000000"/>
        </a:dk2>
        <a:lt2>
          <a:srgbClr val="C0C0C0"/>
        </a:lt2>
        <a:accent1>
          <a:srgbClr val="FFFFCC"/>
        </a:accent1>
        <a:accent2>
          <a:srgbClr val="FFFFFF"/>
        </a:accent2>
        <a:accent3>
          <a:srgbClr val="FFEBDA"/>
        </a:accent3>
        <a:accent4>
          <a:srgbClr val="AE0056"/>
        </a:accent4>
        <a:accent5>
          <a:srgbClr val="FFFFE2"/>
        </a:accent5>
        <a:accent6>
          <a:srgbClr val="E7E7E7"/>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吉祥如意 7">
        <a:dk1>
          <a:srgbClr val="B60000"/>
        </a:dk1>
        <a:lt1>
          <a:srgbClr val="FFFF99"/>
        </a:lt1>
        <a:dk2>
          <a:srgbClr val="800000"/>
        </a:dk2>
        <a:lt2>
          <a:srgbClr val="FFFFFF"/>
        </a:lt2>
        <a:accent1>
          <a:srgbClr val="9888A4"/>
        </a:accent1>
        <a:accent2>
          <a:srgbClr val="A9335D"/>
        </a:accent2>
        <a:accent3>
          <a:srgbClr val="C0AAAA"/>
        </a:accent3>
        <a:accent4>
          <a:srgbClr val="DADA82"/>
        </a:accent4>
        <a:accent5>
          <a:srgbClr val="CAC3CF"/>
        </a:accent5>
        <a:accent6>
          <a:srgbClr val="992D53"/>
        </a:accent6>
        <a:hlink>
          <a:srgbClr val="CCECFF"/>
        </a:hlink>
        <a:folHlink>
          <a:srgbClr val="FF6600"/>
        </a:folHlink>
      </a:clrScheme>
      <a:clrMap bg1="dk2" tx1="lt1" bg2="dk1" tx2="lt2" accent1="accent1" accent2="accent2" accent3="accent3" accent4="accent4" accent5="accent5" accent6="accent6" hlink="hlink" folHlink="folHlink"/>
    </a:extraClrScheme>
    <a:extraClrScheme>
      <a:clrScheme name="吉祥如意 8">
        <a:dk1>
          <a:srgbClr val="808080"/>
        </a:dk1>
        <a:lt1>
          <a:srgbClr val="FFFFFF"/>
        </a:lt1>
        <a:dk2>
          <a:srgbClr val="1C1C1C"/>
        </a:dk2>
        <a:lt2>
          <a:srgbClr val="FFFF66"/>
        </a:lt2>
        <a:accent1>
          <a:srgbClr val="9898BA"/>
        </a:accent1>
        <a:accent2>
          <a:srgbClr val="777777"/>
        </a:accent2>
        <a:accent3>
          <a:srgbClr val="ABABAB"/>
        </a:accent3>
        <a:accent4>
          <a:srgbClr val="DADADA"/>
        </a:accent4>
        <a:accent5>
          <a:srgbClr val="CACAD9"/>
        </a:accent5>
        <a:accent6>
          <a:srgbClr val="6B6B6B"/>
        </a:accent6>
        <a:hlink>
          <a:srgbClr val="CCFF99"/>
        </a:hlink>
        <a:folHlink>
          <a:srgbClr val="E43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r="http://schemas.openxmlformats.org/officeDocument/2006/relationships" xmlns:a="http://schemas.openxmlformats.org/drawingml/2006/main" name="1_吉祥如意">
  <a:themeElements>
    <a:clrScheme name="">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DF8FF"/>
      </a:accent5>
      <a:accent6>
        <a:srgbClr val="E5CAB0"/>
      </a:accent6>
      <a:hlink>
        <a:srgbClr val="0066CC"/>
      </a:hlink>
      <a:folHlink>
        <a:srgbClr val="9F9FBF"/>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吉祥如意 2">
        <a:dk1>
          <a:srgbClr val="59582D"/>
        </a:dk1>
        <a:lt1>
          <a:srgbClr val="EAEAEA"/>
        </a:lt1>
        <a:dk2>
          <a:srgbClr val="666699"/>
        </a:dk2>
        <a:lt2>
          <a:srgbClr val="D9D9D9"/>
        </a:lt2>
        <a:accent1>
          <a:srgbClr val="CCECFF"/>
        </a:accent1>
        <a:accent2>
          <a:srgbClr val="B2D2C7"/>
        </a:accent2>
        <a:accent3>
          <a:srgbClr val="F3F3F3"/>
        </a:accent3>
        <a:accent4>
          <a:srgbClr val="4B4A25"/>
        </a:accent4>
        <a:accent5>
          <a:srgbClr val="E2F4FF"/>
        </a:accent5>
        <a:accent6>
          <a:srgbClr val="A1BEB4"/>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吉祥如意 3">
        <a:dk1>
          <a:srgbClr val="000099"/>
        </a:dk1>
        <a:lt1>
          <a:srgbClr val="FFFFCC"/>
        </a:lt1>
        <a:dk2>
          <a:srgbClr val="004000"/>
        </a:dk2>
        <a:lt2>
          <a:srgbClr val="FFD9B3"/>
        </a:lt2>
        <a:accent1>
          <a:srgbClr val="FFD9D9"/>
        </a:accent1>
        <a:accent2>
          <a:srgbClr val="DDDDDD"/>
        </a:accent2>
        <a:accent3>
          <a:srgbClr val="FFFFE2"/>
        </a:accent3>
        <a:accent4>
          <a:srgbClr val="000082"/>
        </a:accent4>
        <a:accent5>
          <a:srgbClr val="FFE9E9"/>
        </a:accent5>
        <a:accent6>
          <a:srgbClr val="C8C8C8"/>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吉祥如意 4">
        <a:dk1>
          <a:srgbClr val="000000"/>
        </a:dk1>
        <a:lt1>
          <a:srgbClr val="DCE8E2"/>
        </a:lt1>
        <a:dk2>
          <a:srgbClr val="0033CC"/>
        </a:dk2>
        <a:lt2>
          <a:srgbClr val="C4C4D8"/>
        </a:lt2>
        <a:accent1>
          <a:srgbClr val="FFFFFF"/>
        </a:accent1>
        <a:accent2>
          <a:srgbClr val="A9CFB1"/>
        </a:accent2>
        <a:accent3>
          <a:srgbClr val="EBF2EE"/>
        </a:accent3>
        <a:accent4>
          <a:srgbClr val="000000"/>
        </a:accent4>
        <a:accent5>
          <a:srgbClr val="FFFFFF"/>
        </a:accent5>
        <a:accent6>
          <a:srgbClr val="99BBA0"/>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吉祥如意 5">
        <a:dk1>
          <a:srgbClr val="606090"/>
        </a:dk1>
        <a:lt1>
          <a:srgbClr val="E5FFFF"/>
        </a:lt1>
        <a:dk2>
          <a:srgbClr val="0000CC"/>
        </a:dk2>
        <a:lt2>
          <a:srgbClr val="91DAFF"/>
        </a:lt2>
        <a:accent1>
          <a:srgbClr val="EAEAEA"/>
        </a:accent1>
        <a:accent2>
          <a:srgbClr val="FFE2C5"/>
        </a:accent2>
        <a:accent3>
          <a:srgbClr val="F0FFFF"/>
        </a:accent3>
        <a:accent4>
          <a:srgbClr val="51517A"/>
        </a:accent4>
        <a:accent5>
          <a:srgbClr val="F3F3F3"/>
        </a:accent5>
        <a:accent6>
          <a:srgbClr val="E7CDB2"/>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吉祥如意 6">
        <a:dk1>
          <a:srgbClr val="CC0066"/>
        </a:dk1>
        <a:lt1>
          <a:srgbClr val="FFDDBB"/>
        </a:lt1>
        <a:dk2>
          <a:srgbClr val="000000"/>
        </a:dk2>
        <a:lt2>
          <a:srgbClr val="C0C0C0"/>
        </a:lt2>
        <a:accent1>
          <a:srgbClr val="FFFFCC"/>
        </a:accent1>
        <a:accent2>
          <a:srgbClr val="FFFFFF"/>
        </a:accent2>
        <a:accent3>
          <a:srgbClr val="FFEBDA"/>
        </a:accent3>
        <a:accent4>
          <a:srgbClr val="AE0056"/>
        </a:accent4>
        <a:accent5>
          <a:srgbClr val="FFFFE2"/>
        </a:accent5>
        <a:accent6>
          <a:srgbClr val="E7E7E7"/>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吉祥如意 7">
        <a:dk1>
          <a:srgbClr val="B60000"/>
        </a:dk1>
        <a:lt1>
          <a:srgbClr val="FFFF99"/>
        </a:lt1>
        <a:dk2>
          <a:srgbClr val="800000"/>
        </a:dk2>
        <a:lt2>
          <a:srgbClr val="FFFFFF"/>
        </a:lt2>
        <a:accent1>
          <a:srgbClr val="9888A4"/>
        </a:accent1>
        <a:accent2>
          <a:srgbClr val="A9335D"/>
        </a:accent2>
        <a:accent3>
          <a:srgbClr val="C0AAAA"/>
        </a:accent3>
        <a:accent4>
          <a:srgbClr val="DADA82"/>
        </a:accent4>
        <a:accent5>
          <a:srgbClr val="CAC3CF"/>
        </a:accent5>
        <a:accent6>
          <a:srgbClr val="992D53"/>
        </a:accent6>
        <a:hlink>
          <a:srgbClr val="CCECFF"/>
        </a:hlink>
        <a:folHlink>
          <a:srgbClr val="FF6600"/>
        </a:folHlink>
      </a:clrScheme>
      <a:clrMap bg1="dk2" tx1="lt1" bg2="dk1" tx2="lt2" accent1="accent1" accent2="accent2" accent3="accent3" accent4="accent4" accent5="accent5" accent6="accent6" hlink="hlink" folHlink="folHlink"/>
    </a:extraClrScheme>
    <a:extraClrScheme>
      <a:clrScheme name="吉祥如意 8">
        <a:dk1>
          <a:srgbClr val="808080"/>
        </a:dk1>
        <a:lt1>
          <a:srgbClr val="FFFFFF"/>
        </a:lt1>
        <a:dk2>
          <a:srgbClr val="1C1C1C"/>
        </a:dk2>
        <a:lt2>
          <a:srgbClr val="FFFF66"/>
        </a:lt2>
        <a:accent1>
          <a:srgbClr val="9898BA"/>
        </a:accent1>
        <a:accent2>
          <a:srgbClr val="777777"/>
        </a:accent2>
        <a:accent3>
          <a:srgbClr val="ABABAB"/>
        </a:accent3>
        <a:accent4>
          <a:srgbClr val="DADADA"/>
        </a:accent4>
        <a:accent5>
          <a:srgbClr val="CACAD9"/>
        </a:accent5>
        <a:accent6>
          <a:srgbClr val="6B6B6B"/>
        </a:accent6>
        <a:hlink>
          <a:srgbClr val="CCFF99"/>
        </a:hlink>
        <a:folHlink>
          <a:srgbClr val="E43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r="http://schemas.openxmlformats.org/officeDocument/2006/relationships" xmlns:a="http://schemas.openxmlformats.org/drawingml/2006/main" name="4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r="http://schemas.openxmlformats.org/officeDocument/2006/relationships" xmlns:a="http://schemas.openxmlformats.org/drawingml/2006/main" name="Office Theme">
  <a:themeElements>
    <a:clrScheme name="自定义 33">
      <a:dk1>
        <a:srgbClr val="5F5F5F"/>
      </a:dk1>
      <a:lt1>
        <a:sysClr val="window" lastClr="FFFFFF"/>
      </a:lt1>
      <a:dk2>
        <a:srgbClr val="080808"/>
      </a:dk2>
      <a:lt2>
        <a:srgbClr val="E7E6E6"/>
      </a:lt2>
      <a:accent1>
        <a:srgbClr val="FF0000"/>
      </a:accent1>
      <a:accent2>
        <a:srgbClr val="FFC000"/>
      </a:accent2>
      <a:accent3>
        <a:srgbClr val="00B0F0"/>
      </a:accent3>
      <a:accent4>
        <a:srgbClr val="00B050"/>
      </a:accent4>
      <a:accent5>
        <a:srgbClr val="7030A0"/>
      </a:accent5>
      <a:accent6>
        <a:srgbClr val="0070C0"/>
      </a:accent6>
      <a:hlink>
        <a:srgbClr val="6666FF"/>
      </a:hlink>
      <a:folHlink>
        <a:srgbClr val="CC9900"/>
      </a:folHlink>
    </a:clrScheme>
    <a:fontScheme name="Lato">
      <a:majorFont>
        <a:latin typeface="Lato Regular"/>
        <a:ea typeface="Arial"/>
        <a:cs typeface="Arial"/>
      </a:majorFont>
      <a:minorFont>
        <a:latin typeface="Lato Light"/>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r="http://schemas.openxmlformats.org/officeDocument/2006/relationships" xmlns:a="http://schemas.openxmlformats.org/drawingml/2006/main" name="5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resentationFormat>On-screen Show (4:3)</PresentationFormat>
  <Paragraphs>88</Paragraphs>
  <Slides>22</Slides>
  <Notes>2</Notes>
  <TotalTime>0</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22</vt:i4>
      </vt:variant>
    </vt:vector>
  </HeadingPairs>
  <TitlesOfParts>
    <vt:vector baseType="lpstr" size="41">
      <vt:lpstr>Arial</vt:lpstr>
      <vt:lpstr>宋体</vt:lpstr>
      <vt:lpstr>黑体</vt:lpstr>
      <vt:lpstr>Wingdings</vt:lpstr>
      <vt:lpstr>Wingdings 2</vt:lpstr>
      <vt:lpstr>Lato Regular</vt:lpstr>
      <vt:lpstr>Lato Light</vt:lpstr>
      <vt:lpstr>Calibri</vt:lpstr>
      <vt:lpstr>华文新魏</vt:lpstr>
      <vt:lpstr>华文隶书</vt:lpstr>
      <vt:lpstr>等线</vt:lpstr>
      <vt:lpstr>微软雅黑</vt:lpstr>
      <vt:lpstr>华文楷体</vt:lpstr>
      <vt:lpstr>楷体</vt:lpstr>
      <vt:lpstr>方正粗圆_GBK</vt:lpstr>
      <vt:lpstr>方正宋黑_GBK</vt:lpstr>
      <vt:lpstr>隶书</vt:lpstr>
      <vt:lpstr>楷体_GB2312</vt:lpstr>
      <vt:lpstr>默认设计模板</vt:lpstr>
      <vt:lpstr>PowerPoint Presentation</vt:lpstr>
      <vt:lpstr>归园田居（其一）     ——陶渊明</vt:lpstr>
      <vt:lpstr>学习目标</vt:lpstr>
      <vt:lpstr>           归园田居·其一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2024-02-20T16:02:39.813</cp:lastPrinted>
  <dcterms:created xsi:type="dcterms:W3CDTF">2024-02-20T16:02:39Z</dcterms:created>
  <dcterms:modified xsi:type="dcterms:W3CDTF">2024-02-20T08:02:39Z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