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1.svg" ContentType="image/svg+xml"/>
  <Override PartName="/ppt/media/image6.svg" ContentType="image/svg+xml"/>
  <Override PartName="/ppt/media/image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89" r:id="rId7"/>
    <p:sldId id="260" r:id="rId8"/>
    <p:sldId id="261" r:id="rId9"/>
    <p:sldId id="292" r:id="rId10"/>
    <p:sldId id="280" r:id="rId11"/>
    <p:sldId id="281" r:id="rId12"/>
    <p:sldId id="264" r:id="rId13"/>
    <p:sldId id="262" r:id="rId14"/>
    <p:sldId id="285" r:id="rId15"/>
    <p:sldId id="263" r:id="rId16"/>
    <p:sldId id="266" r:id="rId17"/>
    <p:sldId id="287" r:id="rId18"/>
    <p:sldId id="288" r:id="rId19"/>
    <p:sldId id="293" r:id="rId20"/>
    <p:sldId id="294" r:id="rId21"/>
    <p:sldId id="270" r:id="rId22"/>
    <p:sldId id="297" r:id="rId23"/>
    <p:sldId id="295" r:id="rId24"/>
    <p:sldId id="296" r:id="rId25"/>
    <p:sldId id="274" r:id="rId26"/>
    <p:sldId id="298" r:id="rId27"/>
    <p:sldId id="301" r:id="rId28"/>
    <p:sldId id="300" r:id="rId29"/>
    <p:sldId id="302" r:id="rId30"/>
    <p:sldId id="303" r:id="rId31"/>
    <p:sldId id="278" r:id="rId32"/>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86451" autoAdjust="0"/>
  </p:normalViewPr>
  <p:slideViewPr>
    <p:cSldViewPr snapToGrid="0">
      <p:cViewPr varScale="1">
        <p:scale>
          <a:sx n="107" d="100"/>
          <a:sy n="107" d="100"/>
        </p:scale>
        <p:origin x="84" y="1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28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10" name="组合 9"/>
          <p:cNvGrpSpPr/>
          <p:nvPr/>
        </p:nvGrpSpPr>
        <p:grpSpPr>
          <a:xfrm>
            <a:off x="-6350" y="0"/>
            <a:ext cx="12217400" cy="6938962"/>
            <a:chOff x="-6350" y="0"/>
            <a:chExt cx="12217400" cy="6938962"/>
          </a:xfrm>
        </p:grpSpPr>
        <p:pic>
          <p:nvPicPr>
            <p:cNvPr id="7" name="图片 6"/>
            <p:cNvPicPr>
              <a:picLocks noChangeAspect="1"/>
            </p:cNvPicPr>
            <p:nvPr/>
          </p:nvPicPr>
          <p:blipFill rotWithShape="1">
            <a:blip r:embed="rId2" cstate="screen"/>
            <a:srcRect l="26680" t="26717"/>
            <a:stretch>
              <a:fillRect/>
            </a:stretch>
          </p:blipFill>
          <p:spPr>
            <a:xfrm flipH="1">
              <a:off x="-3175" y="0"/>
              <a:ext cx="12198350" cy="6858000"/>
            </a:xfrm>
            <a:prstGeom prst="rect">
              <a:avLst/>
            </a:prstGeom>
            <a:noFill/>
          </p:spPr>
        </p:pic>
        <p:sp>
          <p:nvSpPr>
            <p:cNvPr id="8" name="矩形 7"/>
            <p:cNvSpPr/>
            <p:nvPr/>
          </p:nvSpPr>
          <p:spPr>
            <a:xfrm>
              <a:off x="-6350" y="0"/>
              <a:ext cx="12192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p:cNvPicPr>
              <a:picLocks noChangeAspect="1"/>
            </p:cNvPicPr>
            <p:nvPr/>
          </p:nvPicPr>
          <p:blipFill>
            <a:blip r:embed="rId3" cstate="screen"/>
            <a:stretch>
              <a:fillRect/>
            </a:stretch>
          </p:blipFill>
          <p:spPr>
            <a:xfrm>
              <a:off x="7639050" y="80962"/>
              <a:ext cx="4572000" cy="6858000"/>
            </a:xfrm>
            <a:prstGeom prst="rect">
              <a:avLst/>
            </a:prstGeom>
          </p:spPr>
        </p:pic>
      </p:grpSp>
      <p:sp>
        <p:nvSpPr>
          <p:cNvPr id="11" name="任意多边形: 形状 10"/>
          <p:cNvSpPr/>
          <p:nvPr/>
        </p:nvSpPr>
        <p:spPr>
          <a:xfrm rot="16200000">
            <a:off x="2678411" y="1924028"/>
            <a:ext cx="683302" cy="4719321"/>
          </a:xfrm>
          <a:custGeom>
            <a:avLst/>
            <a:gdLst>
              <a:gd name="connsiteX0" fmla="*/ 558531 w 1250937"/>
              <a:gd name="connsiteY0" fmla="*/ -24 h 4049839"/>
              <a:gd name="connsiteX1" fmla="*/ 581964 w 1250937"/>
              <a:gd name="connsiteY1" fmla="*/ -24 h 4049839"/>
              <a:gd name="connsiteX2" fmla="*/ 644638 w 1250937"/>
              <a:gd name="connsiteY2" fmla="*/ 47601 h 4049839"/>
              <a:gd name="connsiteX3" fmla="*/ 647876 w 1250937"/>
              <a:gd name="connsiteY3" fmla="*/ 47601 h 4049839"/>
              <a:gd name="connsiteX4" fmla="*/ 661497 w 1250937"/>
              <a:gd name="connsiteY4" fmla="*/ 23408 h 4049839"/>
              <a:gd name="connsiteX5" fmla="*/ 671022 w 1250937"/>
              <a:gd name="connsiteY5" fmla="*/ 48935 h 4049839"/>
              <a:gd name="connsiteX6" fmla="*/ 677785 w 1250937"/>
              <a:gd name="connsiteY6" fmla="*/ 61508 h 4049839"/>
              <a:gd name="connsiteX7" fmla="*/ 743793 w 1250937"/>
              <a:gd name="connsiteY7" fmla="*/ 87321 h 4049839"/>
              <a:gd name="connsiteX8" fmla="*/ 837043 w 1250937"/>
              <a:gd name="connsiteY8" fmla="*/ 127135 h 4049839"/>
              <a:gd name="connsiteX9" fmla="*/ 861045 w 1250937"/>
              <a:gd name="connsiteY9" fmla="*/ 143994 h 4049839"/>
              <a:gd name="connsiteX10" fmla="*/ 957249 w 1250937"/>
              <a:gd name="connsiteY10" fmla="*/ 164092 h 4049839"/>
              <a:gd name="connsiteX11" fmla="*/ 1006492 w 1250937"/>
              <a:gd name="connsiteY11" fmla="*/ 187524 h 4049839"/>
              <a:gd name="connsiteX12" fmla="*/ 1126222 w 1250937"/>
              <a:gd name="connsiteY12" fmla="*/ 274677 h 4049839"/>
              <a:gd name="connsiteX13" fmla="*/ 1226996 w 1250937"/>
              <a:gd name="connsiteY13" fmla="*/ 401360 h 4049839"/>
              <a:gd name="connsiteX14" fmla="*/ 1246046 w 1250937"/>
              <a:gd name="connsiteY14" fmla="*/ 586240 h 4049839"/>
              <a:gd name="connsiteX15" fmla="*/ 1218328 w 1250937"/>
              <a:gd name="connsiteY15" fmla="*/ 662440 h 4049839"/>
              <a:gd name="connsiteX16" fmla="*/ 1185086 w 1250937"/>
              <a:gd name="connsiteY16" fmla="*/ 710065 h 4049839"/>
              <a:gd name="connsiteX17" fmla="*/ 1148701 w 1250937"/>
              <a:gd name="connsiteY17" fmla="*/ 845987 h 4049839"/>
              <a:gd name="connsiteX18" fmla="*/ 1148701 w 1250937"/>
              <a:gd name="connsiteY18" fmla="*/ 935617 h 4049839"/>
              <a:gd name="connsiteX19" fmla="*/ 1149367 w 1250937"/>
              <a:gd name="connsiteY19" fmla="*/ 952000 h 4049839"/>
              <a:gd name="connsiteX20" fmla="*/ 1157559 w 1250937"/>
              <a:gd name="connsiteY20" fmla="*/ 1034582 h 4049839"/>
              <a:gd name="connsiteX21" fmla="*/ 1153082 w 1250937"/>
              <a:gd name="connsiteY21" fmla="*/ 1304806 h 4049839"/>
              <a:gd name="connsiteX22" fmla="*/ 1139367 w 1250937"/>
              <a:gd name="connsiteY22" fmla="*/ 1529310 h 4049839"/>
              <a:gd name="connsiteX23" fmla="*/ 1135080 w 1250937"/>
              <a:gd name="connsiteY23" fmla="*/ 1632561 h 4049839"/>
              <a:gd name="connsiteX24" fmla="*/ 1118888 w 1250937"/>
              <a:gd name="connsiteY24" fmla="*/ 1745433 h 4049839"/>
              <a:gd name="connsiteX25" fmla="*/ 1111172 w 1250937"/>
              <a:gd name="connsiteY25" fmla="*/ 1932313 h 4049839"/>
              <a:gd name="connsiteX26" fmla="*/ 1111172 w 1250937"/>
              <a:gd name="connsiteY26" fmla="*/ 1991463 h 4049839"/>
              <a:gd name="connsiteX27" fmla="*/ 1102219 w 1250937"/>
              <a:gd name="connsiteY27" fmla="*/ 2113860 h 4049839"/>
              <a:gd name="connsiteX28" fmla="*/ 1100029 w 1250937"/>
              <a:gd name="connsiteY28" fmla="*/ 2181583 h 4049839"/>
              <a:gd name="connsiteX29" fmla="*/ 1083265 w 1250937"/>
              <a:gd name="connsiteY29" fmla="*/ 2438757 h 4049839"/>
              <a:gd name="connsiteX30" fmla="*/ 1078978 w 1250937"/>
              <a:gd name="connsiteY30" fmla="*/ 2472857 h 4049839"/>
              <a:gd name="connsiteX31" fmla="*/ 1082788 w 1250937"/>
              <a:gd name="connsiteY31" fmla="*/ 2614875 h 4049839"/>
              <a:gd name="connsiteX32" fmla="*/ 1074596 w 1250937"/>
              <a:gd name="connsiteY32" fmla="*/ 2692408 h 4049839"/>
              <a:gd name="connsiteX33" fmla="*/ 1065833 w 1250937"/>
              <a:gd name="connsiteY33" fmla="*/ 2829663 h 4049839"/>
              <a:gd name="connsiteX34" fmla="*/ 1056308 w 1250937"/>
              <a:gd name="connsiteY34" fmla="*/ 2897672 h 4049839"/>
              <a:gd name="connsiteX35" fmla="*/ 1050784 w 1250937"/>
              <a:gd name="connsiteY35" fmla="*/ 2941201 h 4049839"/>
              <a:gd name="connsiteX36" fmla="*/ 1023447 w 1250937"/>
              <a:gd name="connsiteY36" fmla="*/ 3050167 h 4049839"/>
              <a:gd name="connsiteX37" fmla="*/ 1004397 w 1250937"/>
              <a:gd name="connsiteY37" fmla="*/ 3134463 h 4049839"/>
              <a:gd name="connsiteX38" fmla="*/ 987252 w 1250937"/>
              <a:gd name="connsiteY38" fmla="*/ 3182088 h 4049839"/>
              <a:gd name="connsiteX39" fmla="*/ 985919 w 1250937"/>
              <a:gd name="connsiteY39" fmla="*/ 3190947 h 4049839"/>
              <a:gd name="connsiteX40" fmla="*/ 976965 w 1250937"/>
              <a:gd name="connsiteY40" fmla="*/ 3244954 h 4049839"/>
              <a:gd name="connsiteX41" fmla="*/ 971441 w 1250937"/>
              <a:gd name="connsiteY41" fmla="*/ 3264004 h 4049839"/>
              <a:gd name="connsiteX42" fmla="*/ 937341 w 1250937"/>
              <a:gd name="connsiteY42" fmla="*/ 3418023 h 4049839"/>
              <a:gd name="connsiteX43" fmla="*/ 924578 w 1250937"/>
              <a:gd name="connsiteY43" fmla="*/ 3441454 h 4049839"/>
              <a:gd name="connsiteX44" fmla="*/ 918006 w 1250937"/>
              <a:gd name="connsiteY44" fmla="*/ 3440311 h 4049839"/>
              <a:gd name="connsiteX45" fmla="*/ 921435 w 1250937"/>
              <a:gd name="connsiteY45" fmla="*/ 3407450 h 4049839"/>
              <a:gd name="connsiteX46" fmla="*/ 947629 w 1250937"/>
              <a:gd name="connsiteY46" fmla="*/ 3308390 h 4049839"/>
              <a:gd name="connsiteX47" fmla="*/ 974584 w 1250937"/>
              <a:gd name="connsiteY47" fmla="*/ 3180755 h 4049839"/>
              <a:gd name="connsiteX48" fmla="*/ 972393 w 1250937"/>
              <a:gd name="connsiteY48" fmla="*/ 3149894 h 4049839"/>
              <a:gd name="connsiteX49" fmla="*/ 950771 w 1250937"/>
              <a:gd name="connsiteY49" fmla="*/ 3170468 h 4049839"/>
              <a:gd name="connsiteX50" fmla="*/ 925625 w 1250937"/>
              <a:gd name="connsiteY50" fmla="*/ 3216855 h 4049839"/>
              <a:gd name="connsiteX51" fmla="*/ 916863 w 1250937"/>
              <a:gd name="connsiteY51" fmla="*/ 3282006 h 4049839"/>
              <a:gd name="connsiteX52" fmla="*/ 883239 w 1250937"/>
              <a:gd name="connsiteY52" fmla="*/ 3364016 h 4049839"/>
              <a:gd name="connsiteX53" fmla="*/ 862665 w 1250937"/>
              <a:gd name="connsiteY53" fmla="*/ 3329821 h 4049839"/>
              <a:gd name="connsiteX54" fmla="*/ 848092 w 1250937"/>
              <a:gd name="connsiteY54" fmla="*/ 3383066 h 4049839"/>
              <a:gd name="connsiteX55" fmla="*/ 874762 w 1250937"/>
              <a:gd name="connsiteY55" fmla="*/ 3378304 h 4049839"/>
              <a:gd name="connsiteX56" fmla="*/ 872856 w 1250937"/>
              <a:gd name="connsiteY56" fmla="*/ 3402116 h 4049839"/>
              <a:gd name="connsiteX57" fmla="*/ 862856 w 1250937"/>
              <a:gd name="connsiteY57" fmla="*/ 3448217 h 4049839"/>
              <a:gd name="connsiteX58" fmla="*/ 856855 w 1250937"/>
              <a:gd name="connsiteY58" fmla="*/ 3452789 h 4049839"/>
              <a:gd name="connsiteX59" fmla="*/ 849807 w 1250937"/>
              <a:gd name="connsiteY59" fmla="*/ 3446217 h 4049839"/>
              <a:gd name="connsiteX60" fmla="*/ 846568 w 1250937"/>
              <a:gd name="connsiteY60" fmla="*/ 3392972 h 4049839"/>
              <a:gd name="connsiteX61" fmla="*/ 800848 w 1250937"/>
              <a:gd name="connsiteY61" fmla="*/ 3498414 h 4049839"/>
              <a:gd name="connsiteX62" fmla="*/ 799610 w 1250937"/>
              <a:gd name="connsiteY62" fmla="*/ 3521940 h 4049839"/>
              <a:gd name="connsiteX63" fmla="*/ 778845 w 1250937"/>
              <a:gd name="connsiteY63" fmla="*/ 3557469 h 4049839"/>
              <a:gd name="connsiteX64" fmla="*/ 778845 w 1250937"/>
              <a:gd name="connsiteY64" fmla="*/ 3579376 h 4049839"/>
              <a:gd name="connsiteX65" fmla="*/ 745984 w 1250937"/>
              <a:gd name="connsiteY65" fmla="*/ 3658053 h 4049839"/>
              <a:gd name="connsiteX66" fmla="*/ 729029 w 1250937"/>
              <a:gd name="connsiteY66" fmla="*/ 3697105 h 4049839"/>
              <a:gd name="connsiteX67" fmla="*/ 722553 w 1250937"/>
              <a:gd name="connsiteY67" fmla="*/ 3694533 h 4049839"/>
              <a:gd name="connsiteX68" fmla="*/ 724267 w 1250937"/>
              <a:gd name="connsiteY68" fmla="*/ 3669292 h 4049839"/>
              <a:gd name="connsiteX69" fmla="*/ 777702 w 1250937"/>
              <a:gd name="connsiteY69" fmla="*/ 3475078 h 4049839"/>
              <a:gd name="connsiteX70" fmla="*/ 761414 w 1250937"/>
              <a:gd name="connsiteY70" fmla="*/ 3419832 h 4049839"/>
              <a:gd name="connsiteX71" fmla="*/ 753604 w 1250937"/>
              <a:gd name="connsiteY71" fmla="*/ 3419832 h 4049839"/>
              <a:gd name="connsiteX72" fmla="*/ 724457 w 1250937"/>
              <a:gd name="connsiteY72" fmla="*/ 3560326 h 4049839"/>
              <a:gd name="connsiteX73" fmla="*/ 715409 w 1250937"/>
              <a:gd name="connsiteY73" fmla="*/ 3558612 h 4049839"/>
              <a:gd name="connsiteX74" fmla="*/ 732553 w 1250937"/>
              <a:gd name="connsiteY74" fmla="*/ 3463362 h 4049839"/>
              <a:gd name="connsiteX75" fmla="*/ 734650 w 1250937"/>
              <a:gd name="connsiteY75" fmla="*/ 3422690 h 4049839"/>
              <a:gd name="connsiteX76" fmla="*/ 696550 w 1250937"/>
              <a:gd name="connsiteY76" fmla="*/ 3486317 h 4049839"/>
              <a:gd name="connsiteX77" fmla="*/ 681404 w 1250937"/>
              <a:gd name="connsiteY77" fmla="*/ 3525655 h 4049839"/>
              <a:gd name="connsiteX78" fmla="*/ 670545 w 1250937"/>
              <a:gd name="connsiteY78" fmla="*/ 3608332 h 4049839"/>
              <a:gd name="connsiteX79" fmla="*/ 656258 w 1250937"/>
              <a:gd name="connsiteY79" fmla="*/ 3652242 h 4049839"/>
              <a:gd name="connsiteX80" fmla="*/ 638637 w 1250937"/>
              <a:gd name="connsiteY80" fmla="*/ 3722823 h 4049839"/>
              <a:gd name="connsiteX81" fmla="*/ 630350 w 1250937"/>
              <a:gd name="connsiteY81" fmla="*/ 3717108 h 4049839"/>
              <a:gd name="connsiteX82" fmla="*/ 610539 w 1250937"/>
              <a:gd name="connsiteY82" fmla="*/ 3749112 h 4049839"/>
              <a:gd name="connsiteX83" fmla="*/ 605013 w 1250937"/>
              <a:gd name="connsiteY83" fmla="*/ 3792736 h 4049839"/>
              <a:gd name="connsiteX84" fmla="*/ 578249 w 1250937"/>
              <a:gd name="connsiteY84" fmla="*/ 3811024 h 4049839"/>
              <a:gd name="connsiteX85" fmla="*/ 559199 w 1250937"/>
              <a:gd name="connsiteY85" fmla="*/ 3811024 h 4049839"/>
              <a:gd name="connsiteX86" fmla="*/ 559199 w 1250937"/>
              <a:gd name="connsiteY86" fmla="*/ 3788545 h 4049839"/>
              <a:gd name="connsiteX87" fmla="*/ 572153 w 1250937"/>
              <a:gd name="connsiteY87" fmla="*/ 3779020 h 4049839"/>
              <a:gd name="connsiteX88" fmla="*/ 577963 w 1250937"/>
              <a:gd name="connsiteY88" fmla="*/ 3699963 h 4049839"/>
              <a:gd name="connsiteX89" fmla="*/ 581487 w 1250937"/>
              <a:gd name="connsiteY89" fmla="*/ 3621667 h 4049839"/>
              <a:gd name="connsiteX90" fmla="*/ 578630 w 1250937"/>
              <a:gd name="connsiteY90" fmla="*/ 3523941 h 4049839"/>
              <a:gd name="connsiteX91" fmla="*/ 577581 w 1250937"/>
              <a:gd name="connsiteY91" fmla="*/ 3416022 h 4049839"/>
              <a:gd name="connsiteX92" fmla="*/ 574057 w 1250937"/>
              <a:gd name="connsiteY92" fmla="*/ 3280101 h 4049839"/>
              <a:gd name="connsiteX93" fmla="*/ 567009 w 1250937"/>
              <a:gd name="connsiteY93" fmla="*/ 3264670 h 4049839"/>
              <a:gd name="connsiteX94" fmla="*/ 554246 w 1250937"/>
              <a:gd name="connsiteY94" fmla="*/ 3309914 h 4049839"/>
              <a:gd name="connsiteX95" fmla="*/ 554246 w 1250937"/>
              <a:gd name="connsiteY95" fmla="*/ 3354967 h 4049839"/>
              <a:gd name="connsiteX96" fmla="*/ 557674 w 1250937"/>
              <a:gd name="connsiteY96" fmla="*/ 3441264 h 4049839"/>
              <a:gd name="connsiteX97" fmla="*/ 555865 w 1250937"/>
              <a:gd name="connsiteY97" fmla="*/ 3476697 h 4049839"/>
              <a:gd name="connsiteX98" fmla="*/ 546340 w 1250937"/>
              <a:gd name="connsiteY98" fmla="*/ 3526798 h 4049839"/>
              <a:gd name="connsiteX99" fmla="*/ 541387 w 1250937"/>
              <a:gd name="connsiteY99" fmla="*/ 3577090 h 4049839"/>
              <a:gd name="connsiteX100" fmla="*/ 513383 w 1250937"/>
              <a:gd name="connsiteY100" fmla="*/ 3561279 h 4049839"/>
              <a:gd name="connsiteX101" fmla="*/ 509479 w 1250937"/>
              <a:gd name="connsiteY101" fmla="*/ 3585377 h 4049839"/>
              <a:gd name="connsiteX102" fmla="*/ 505001 w 1250937"/>
              <a:gd name="connsiteY102" fmla="*/ 3606522 h 4049839"/>
              <a:gd name="connsiteX103" fmla="*/ 501667 w 1250937"/>
              <a:gd name="connsiteY103" fmla="*/ 3633669 h 4049839"/>
              <a:gd name="connsiteX104" fmla="*/ 486142 w 1250937"/>
              <a:gd name="connsiteY104" fmla="*/ 3677103 h 4049839"/>
              <a:gd name="connsiteX105" fmla="*/ 463092 w 1250937"/>
              <a:gd name="connsiteY105" fmla="*/ 3657005 h 4049839"/>
              <a:gd name="connsiteX106" fmla="*/ 440993 w 1250937"/>
              <a:gd name="connsiteY106" fmla="*/ 4049816 h 4049839"/>
              <a:gd name="connsiteX107" fmla="*/ 434517 w 1250937"/>
              <a:gd name="connsiteY107" fmla="*/ 4049816 h 4049839"/>
              <a:gd name="connsiteX108" fmla="*/ 406799 w 1250937"/>
              <a:gd name="connsiteY108" fmla="*/ 3555469 h 4049839"/>
              <a:gd name="connsiteX109" fmla="*/ 399274 w 1250937"/>
              <a:gd name="connsiteY109" fmla="*/ 3555469 h 4049839"/>
              <a:gd name="connsiteX110" fmla="*/ 399274 w 1250937"/>
              <a:gd name="connsiteY110" fmla="*/ 3599283 h 4049839"/>
              <a:gd name="connsiteX111" fmla="*/ 382891 w 1250937"/>
              <a:gd name="connsiteY111" fmla="*/ 3538228 h 4049839"/>
              <a:gd name="connsiteX112" fmla="*/ 373366 w 1250937"/>
              <a:gd name="connsiteY112" fmla="*/ 3519654 h 4049839"/>
              <a:gd name="connsiteX113" fmla="*/ 356316 w 1250937"/>
              <a:gd name="connsiteY113" fmla="*/ 3517845 h 4049839"/>
              <a:gd name="connsiteX114" fmla="*/ 355745 w 1250937"/>
              <a:gd name="connsiteY114" fmla="*/ 3536323 h 4049839"/>
              <a:gd name="connsiteX115" fmla="*/ 354888 w 1250937"/>
              <a:gd name="connsiteY115" fmla="*/ 3571375 h 4049839"/>
              <a:gd name="connsiteX116" fmla="*/ 343171 w 1250937"/>
              <a:gd name="connsiteY116" fmla="*/ 3571375 h 4049839"/>
              <a:gd name="connsiteX117" fmla="*/ 334600 w 1250937"/>
              <a:gd name="connsiteY117" fmla="*/ 3492222 h 4049839"/>
              <a:gd name="connsiteX118" fmla="*/ 366888 w 1250937"/>
              <a:gd name="connsiteY118" fmla="*/ 3453646 h 4049839"/>
              <a:gd name="connsiteX119" fmla="*/ 344219 w 1250937"/>
              <a:gd name="connsiteY119" fmla="*/ 3453646 h 4049839"/>
              <a:gd name="connsiteX120" fmla="*/ 338029 w 1250937"/>
              <a:gd name="connsiteY120" fmla="*/ 3477554 h 4049839"/>
              <a:gd name="connsiteX121" fmla="*/ 323932 w 1250937"/>
              <a:gd name="connsiteY121" fmla="*/ 3447169 h 4049839"/>
              <a:gd name="connsiteX122" fmla="*/ 343743 w 1250937"/>
              <a:gd name="connsiteY122" fmla="*/ 3424976 h 4049839"/>
              <a:gd name="connsiteX123" fmla="*/ 344600 w 1250937"/>
              <a:gd name="connsiteY123" fmla="*/ 3370493 h 4049839"/>
              <a:gd name="connsiteX124" fmla="*/ 333361 w 1250937"/>
              <a:gd name="connsiteY124" fmla="*/ 3262479 h 4049839"/>
              <a:gd name="connsiteX125" fmla="*/ 332028 w 1250937"/>
              <a:gd name="connsiteY125" fmla="*/ 3212949 h 4049839"/>
              <a:gd name="connsiteX126" fmla="*/ 330885 w 1250937"/>
              <a:gd name="connsiteY126" fmla="*/ 3188470 h 4049839"/>
              <a:gd name="connsiteX127" fmla="*/ 321360 w 1250937"/>
              <a:gd name="connsiteY127" fmla="*/ 3081123 h 4049839"/>
              <a:gd name="connsiteX128" fmla="*/ 300404 w 1250937"/>
              <a:gd name="connsiteY128" fmla="*/ 2969681 h 4049839"/>
              <a:gd name="connsiteX129" fmla="*/ 274496 w 1250937"/>
              <a:gd name="connsiteY129" fmla="*/ 2811090 h 4049839"/>
              <a:gd name="connsiteX130" fmla="*/ 287355 w 1250937"/>
              <a:gd name="connsiteY130" fmla="*/ 2765751 h 4049839"/>
              <a:gd name="connsiteX131" fmla="*/ 309358 w 1250937"/>
              <a:gd name="connsiteY131" fmla="*/ 2862239 h 4049839"/>
              <a:gd name="connsiteX132" fmla="*/ 340028 w 1250937"/>
              <a:gd name="connsiteY132" fmla="*/ 2990541 h 4049839"/>
              <a:gd name="connsiteX133" fmla="*/ 342028 w 1250937"/>
              <a:gd name="connsiteY133" fmla="*/ 3006447 h 4049839"/>
              <a:gd name="connsiteX134" fmla="*/ 342028 w 1250937"/>
              <a:gd name="connsiteY134" fmla="*/ 3092172 h 4049839"/>
              <a:gd name="connsiteX135" fmla="*/ 350601 w 1250937"/>
              <a:gd name="connsiteY135" fmla="*/ 3117033 h 4049839"/>
              <a:gd name="connsiteX136" fmla="*/ 358602 w 1250937"/>
              <a:gd name="connsiteY136" fmla="*/ 3056263 h 4049839"/>
              <a:gd name="connsiteX137" fmla="*/ 357649 w 1250937"/>
              <a:gd name="connsiteY137" fmla="*/ 3043309 h 4049839"/>
              <a:gd name="connsiteX138" fmla="*/ 355364 w 1250937"/>
              <a:gd name="connsiteY138" fmla="*/ 2962442 h 4049839"/>
              <a:gd name="connsiteX139" fmla="*/ 350887 w 1250937"/>
              <a:gd name="connsiteY139" fmla="*/ 2921008 h 4049839"/>
              <a:gd name="connsiteX140" fmla="*/ 339076 w 1250937"/>
              <a:gd name="connsiteY140" fmla="*/ 2855571 h 4049839"/>
              <a:gd name="connsiteX141" fmla="*/ 307263 w 1250937"/>
              <a:gd name="connsiteY141" fmla="*/ 2777466 h 4049839"/>
              <a:gd name="connsiteX142" fmla="*/ 299452 w 1250937"/>
              <a:gd name="connsiteY142" fmla="*/ 2766513 h 4049839"/>
              <a:gd name="connsiteX143" fmla="*/ 287641 w 1250937"/>
              <a:gd name="connsiteY143" fmla="*/ 2689551 h 4049839"/>
              <a:gd name="connsiteX144" fmla="*/ 287641 w 1250937"/>
              <a:gd name="connsiteY144" fmla="*/ 2660976 h 4049839"/>
              <a:gd name="connsiteX145" fmla="*/ 282212 w 1250937"/>
              <a:gd name="connsiteY145" fmla="*/ 2651451 h 4049839"/>
              <a:gd name="connsiteX146" fmla="*/ 272687 w 1250937"/>
              <a:gd name="connsiteY146" fmla="*/ 2594301 h 4049839"/>
              <a:gd name="connsiteX147" fmla="*/ 255065 w 1250937"/>
              <a:gd name="connsiteY147" fmla="*/ 2514196 h 4049839"/>
              <a:gd name="connsiteX148" fmla="*/ 248589 w 1250937"/>
              <a:gd name="connsiteY148" fmla="*/ 2570298 h 4049839"/>
              <a:gd name="connsiteX149" fmla="*/ 264781 w 1250937"/>
              <a:gd name="connsiteY149" fmla="*/ 2642212 h 4049839"/>
              <a:gd name="connsiteX150" fmla="*/ 270782 w 1250937"/>
              <a:gd name="connsiteY150" fmla="*/ 2706600 h 4049839"/>
              <a:gd name="connsiteX151" fmla="*/ 266400 w 1250937"/>
              <a:gd name="connsiteY151" fmla="*/ 2719840 h 4049839"/>
              <a:gd name="connsiteX152" fmla="*/ 257542 w 1250937"/>
              <a:gd name="connsiteY152" fmla="*/ 2714697 h 4049839"/>
              <a:gd name="connsiteX153" fmla="*/ 252494 w 1250937"/>
              <a:gd name="connsiteY153" fmla="*/ 2691361 h 4049839"/>
              <a:gd name="connsiteX154" fmla="*/ 243540 w 1250937"/>
              <a:gd name="connsiteY154" fmla="*/ 2611160 h 4049839"/>
              <a:gd name="connsiteX155" fmla="*/ 234587 w 1250937"/>
              <a:gd name="connsiteY155" fmla="*/ 2507528 h 4049839"/>
              <a:gd name="connsiteX156" fmla="*/ 226014 w 1250937"/>
              <a:gd name="connsiteY156" fmla="*/ 2414373 h 4049839"/>
              <a:gd name="connsiteX157" fmla="*/ 216489 w 1250937"/>
              <a:gd name="connsiteY157" fmla="*/ 2365891 h 4049839"/>
              <a:gd name="connsiteX158" fmla="*/ 219632 w 1250937"/>
              <a:gd name="connsiteY158" fmla="*/ 2317409 h 4049839"/>
              <a:gd name="connsiteX159" fmla="*/ 244017 w 1250937"/>
              <a:gd name="connsiteY159" fmla="*/ 2302740 h 4049839"/>
              <a:gd name="connsiteX160" fmla="*/ 247160 w 1250937"/>
              <a:gd name="connsiteY160" fmla="*/ 2317599 h 4049839"/>
              <a:gd name="connsiteX161" fmla="*/ 231157 w 1250937"/>
              <a:gd name="connsiteY161" fmla="*/ 2363224 h 4049839"/>
              <a:gd name="connsiteX162" fmla="*/ 235444 w 1250937"/>
              <a:gd name="connsiteY162" fmla="*/ 2380560 h 4049839"/>
              <a:gd name="connsiteX163" fmla="*/ 255923 w 1250937"/>
              <a:gd name="connsiteY163" fmla="*/ 2373702 h 4049839"/>
              <a:gd name="connsiteX164" fmla="*/ 270495 w 1250937"/>
              <a:gd name="connsiteY164" fmla="*/ 2309884 h 4049839"/>
              <a:gd name="connsiteX165" fmla="*/ 257828 w 1250937"/>
              <a:gd name="connsiteY165" fmla="*/ 2162437 h 4049839"/>
              <a:gd name="connsiteX166" fmla="*/ 256685 w 1250937"/>
              <a:gd name="connsiteY166" fmla="*/ 2038612 h 4049839"/>
              <a:gd name="connsiteX167" fmla="*/ 225062 w 1250937"/>
              <a:gd name="connsiteY167" fmla="*/ 1994321 h 4049839"/>
              <a:gd name="connsiteX168" fmla="*/ 225062 w 1250937"/>
              <a:gd name="connsiteY168" fmla="*/ 2086142 h 4049839"/>
              <a:gd name="connsiteX169" fmla="*/ 213061 w 1250937"/>
              <a:gd name="connsiteY169" fmla="*/ 2137863 h 4049839"/>
              <a:gd name="connsiteX170" fmla="*/ 219346 w 1250937"/>
              <a:gd name="connsiteY170" fmla="*/ 2140149 h 4049839"/>
              <a:gd name="connsiteX171" fmla="*/ 237063 w 1250937"/>
              <a:gd name="connsiteY171" fmla="*/ 2120622 h 4049839"/>
              <a:gd name="connsiteX172" fmla="*/ 218013 w 1250937"/>
              <a:gd name="connsiteY172" fmla="*/ 2183297 h 4049839"/>
              <a:gd name="connsiteX173" fmla="*/ 202107 w 1250937"/>
              <a:gd name="connsiteY173" fmla="*/ 2173772 h 4049839"/>
              <a:gd name="connsiteX174" fmla="*/ 196581 w 1250937"/>
              <a:gd name="connsiteY174" fmla="*/ 2088047 h 4049839"/>
              <a:gd name="connsiteX175" fmla="*/ 193057 w 1250937"/>
              <a:gd name="connsiteY175" fmla="*/ 2026992 h 4049839"/>
              <a:gd name="connsiteX176" fmla="*/ 185724 w 1250937"/>
              <a:gd name="connsiteY176" fmla="*/ 1928027 h 4049839"/>
              <a:gd name="connsiteX177" fmla="*/ 193439 w 1250937"/>
              <a:gd name="connsiteY177" fmla="*/ 1839635 h 4049839"/>
              <a:gd name="connsiteX178" fmla="*/ 187056 w 1250937"/>
              <a:gd name="connsiteY178" fmla="*/ 1779913 h 4049839"/>
              <a:gd name="connsiteX179" fmla="*/ 177531 w 1250937"/>
              <a:gd name="connsiteY179" fmla="*/ 1718763 h 4049839"/>
              <a:gd name="connsiteX180" fmla="*/ 179437 w 1250937"/>
              <a:gd name="connsiteY180" fmla="*/ 1695331 h 4049839"/>
              <a:gd name="connsiteX181" fmla="*/ 191439 w 1250937"/>
              <a:gd name="connsiteY181" fmla="*/ 1654755 h 4049839"/>
              <a:gd name="connsiteX182" fmla="*/ 191439 w 1250937"/>
              <a:gd name="connsiteY182" fmla="*/ 1569792 h 4049839"/>
              <a:gd name="connsiteX183" fmla="*/ 196581 w 1250937"/>
              <a:gd name="connsiteY183" fmla="*/ 1430631 h 4049839"/>
              <a:gd name="connsiteX184" fmla="*/ 193153 w 1250937"/>
              <a:gd name="connsiteY184" fmla="*/ 1389293 h 4049839"/>
              <a:gd name="connsiteX185" fmla="*/ 184770 w 1250937"/>
              <a:gd name="connsiteY185" fmla="*/ 1231940 h 4049839"/>
              <a:gd name="connsiteX186" fmla="*/ 186009 w 1250937"/>
              <a:gd name="connsiteY186" fmla="*/ 1202889 h 4049839"/>
              <a:gd name="connsiteX187" fmla="*/ 172198 w 1250937"/>
              <a:gd name="connsiteY187" fmla="*/ 1168122 h 4049839"/>
              <a:gd name="connsiteX188" fmla="*/ 154196 w 1250937"/>
              <a:gd name="connsiteY188" fmla="*/ 1132118 h 4049839"/>
              <a:gd name="connsiteX189" fmla="*/ 153148 w 1250937"/>
              <a:gd name="connsiteY189" fmla="*/ 1030867 h 4049839"/>
              <a:gd name="connsiteX190" fmla="*/ 166197 w 1250937"/>
              <a:gd name="connsiteY190" fmla="*/ 996291 h 4049839"/>
              <a:gd name="connsiteX191" fmla="*/ 153148 w 1250937"/>
              <a:gd name="connsiteY191" fmla="*/ 946476 h 4049839"/>
              <a:gd name="connsiteX192" fmla="*/ 154577 w 1250937"/>
              <a:gd name="connsiteY192" fmla="*/ 813126 h 4049839"/>
              <a:gd name="connsiteX193" fmla="*/ 150195 w 1250937"/>
              <a:gd name="connsiteY193" fmla="*/ 607290 h 4049839"/>
              <a:gd name="connsiteX194" fmla="*/ 150195 w 1250937"/>
              <a:gd name="connsiteY194" fmla="*/ 478703 h 4049839"/>
              <a:gd name="connsiteX195" fmla="*/ 129717 w 1250937"/>
              <a:gd name="connsiteY195" fmla="*/ 437650 h 4049839"/>
              <a:gd name="connsiteX196" fmla="*/ 127525 w 1250937"/>
              <a:gd name="connsiteY196" fmla="*/ 374880 h 4049839"/>
              <a:gd name="connsiteX197" fmla="*/ 107332 w 1250937"/>
              <a:gd name="connsiteY197" fmla="*/ 324207 h 4049839"/>
              <a:gd name="connsiteX198" fmla="*/ 70281 w 1250937"/>
              <a:gd name="connsiteY198" fmla="*/ 250579 h 4049839"/>
              <a:gd name="connsiteX199" fmla="*/ 17226 w 1250937"/>
              <a:gd name="connsiteY199" fmla="*/ 185142 h 4049839"/>
              <a:gd name="connsiteX200" fmla="*/ 9892 w 1250937"/>
              <a:gd name="connsiteY200" fmla="*/ 112562 h 4049839"/>
              <a:gd name="connsiteX201" fmla="*/ 69614 w 1250937"/>
              <a:gd name="connsiteY201" fmla="*/ 101608 h 4049839"/>
              <a:gd name="connsiteX202" fmla="*/ 154672 w 1250937"/>
              <a:gd name="connsiteY202" fmla="*/ 97131 h 4049839"/>
              <a:gd name="connsiteX203" fmla="*/ 240397 w 1250937"/>
              <a:gd name="connsiteY203" fmla="*/ 62556 h 4049839"/>
              <a:gd name="connsiteX204" fmla="*/ 277068 w 1250937"/>
              <a:gd name="connsiteY204" fmla="*/ 63794 h 4049839"/>
              <a:gd name="connsiteX205" fmla="*/ 304786 w 1250937"/>
              <a:gd name="connsiteY205" fmla="*/ 58269 h 4049839"/>
              <a:gd name="connsiteX206" fmla="*/ 318883 w 1250937"/>
              <a:gd name="connsiteY206" fmla="*/ 48173 h 4049839"/>
              <a:gd name="connsiteX207" fmla="*/ 386510 w 1250937"/>
              <a:gd name="connsiteY207" fmla="*/ 26265 h 4049839"/>
              <a:gd name="connsiteX208" fmla="*/ 488238 w 1250937"/>
              <a:gd name="connsiteY208" fmla="*/ 31218 h 4049839"/>
              <a:gd name="connsiteX209" fmla="*/ 553103 w 1250937"/>
              <a:gd name="connsiteY209" fmla="*/ 929 h 4049839"/>
              <a:gd name="connsiteX210" fmla="*/ 558531 w 1250937"/>
              <a:gd name="connsiteY210" fmla="*/ -24 h 4049839"/>
              <a:gd name="connsiteX211" fmla="*/ 187056 w 1250937"/>
              <a:gd name="connsiteY211" fmla="*/ 898184 h 4049839"/>
              <a:gd name="connsiteX212" fmla="*/ 175056 w 1250937"/>
              <a:gd name="connsiteY212" fmla="*/ 927330 h 4049839"/>
              <a:gd name="connsiteX213" fmla="*/ 176199 w 1250937"/>
              <a:gd name="connsiteY213" fmla="*/ 955143 h 4049839"/>
              <a:gd name="connsiteX214" fmla="*/ 178103 w 1250937"/>
              <a:gd name="connsiteY214" fmla="*/ 971526 h 4049839"/>
              <a:gd name="connsiteX215" fmla="*/ 194200 w 1250937"/>
              <a:gd name="connsiteY215" fmla="*/ 975717 h 4049839"/>
              <a:gd name="connsiteX216" fmla="*/ 201725 w 1250937"/>
              <a:gd name="connsiteY216" fmla="*/ 961525 h 4049839"/>
              <a:gd name="connsiteX217" fmla="*/ 186962 w 1250937"/>
              <a:gd name="connsiteY217" fmla="*/ 898470 h 4049839"/>
              <a:gd name="connsiteX0-1" fmla="*/ 545436 w 1236550"/>
              <a:gd name="connsiteY0-2" fmla="*/ 0 h 4049840"/>
              <a:gd name="connsiteX1-3" fmla="*/ 568869 w 1236550"/>
              <a:gd name="connsiteY1-4" fmla="*/ 0 h 4049840"/>
              <a:gd name="connsiteX2-5" fmla="*/ 631543 w 1236550"/>
              <a:gd name="connsiteY2-6" fmla="*/ 47625 h 4049840"/>
              <a:gd name="connsiteX3-7" fmla="*/ 634781 w 1236550"/>
              <a:gd name="connsiteY3-8" fmla="*/ 47625 h 4049840"/>
              <a:gd name="connsiteX4-9" fmla="*/ 648402 w 1236550"/>
              <a:gd name="connsiteY4-10" fmla="*/ 23432 h 4049840"/>
              <a:gd name="connsiteX5-11" fmla="*/ 657927 w 1236550"/>
              <a:gd name="connsiteY5-12" fmla="*/ 48959 h 4049840"/>
              <a:gd name="connsiteX6-13" fmla="*/ 664690 w 1236550"/>
              <a:gd name="connsiteY6-14" fmla="*/ 61532 h 4049840"/>
              <a:gd name="connsiteX7-15" fmla="*/ 730698 w 1236550"/>
              <a:gd name="connsiteY7-16" fmla="*/ 87345 h 4049840"/>
              <a:gd name="connsiteX8-17" fmla="*/ 823948 w 1236550"/>
              <a:gd name="connsiteY8-18" fmla="*/ 127159 h 4049840"/>
              <a:gd name="connsiteX9-19" fmla="*/ 847950 w 1236550"/>
              <a:gd name="connsiteY9-20" fmla="*/ 144018 h 4049840"/>
              <a:gd name="connsiteX10-21" fmla="*/ 944154 w 1236550"/>
              <a:gd name="connsiteY10-22" fmla="*/ 164116 h 4049840"/>
              <a:gd name="connsiteX11-23" fmla="*/ 993397 w 1236550"/>
              <a:gd name="connsiteY11-24" fmla="*/ 187548 h 4049840"/>
              <a:gd name="connsiteX12-25" fmla="*/ 1113127 w 1236550"/>
              <a:gd name="connsiteY12-26" fmla="*/ 274701 h 4049840"/>
              <a:gd name="connsiteX13-27" fmla="*/ 1213901 w 1236550"/>
              <a:gd name="connsiteY13-28" fmla="*/ 401384 h 4049840"/>
              <a:gd name="connsiteX14-29" fmla="*/ 1232951 w 1236550"/>
              <a:gd name="connsiteY14-30" fmla="*/ 586264 h 4049840"/>
              <a:gd name="connsiteX15-31" fmla="*/ 1205233 w 1236550"/>
              <a:gd name="connsiteY15-32" fmla="*/ 662464 h 4049840"/>
              <a:gd name="connsiteX16-33" fmla="*/ 1171991 w 1236550"/>
              <a:gd name="connsiteY16-34" fmla="*/ 710089 h 4049840"/>
              <a:gd name="connsiteX17-35" fmla="*/ 1135606 w 1236550"/>
              <a:gd name="connsiteY17-36" fmla="*/ 846011 h 4049840"/>
              <a:gd name="connsiteX18-37" fmla="*/ 1135606 w 1236550"/>
              <a:gd name="connsiteY18-38" fmla="*/ 935641 h 4049840"/>
              <a:gd name="connsiteX19-39" fmla="*/ 1136272 w 1236550"/>
              <a:gd name="connsiteY19-40" fmla="*/ 952024 h 4049840"/>
              <a:gd name="connsiteX20-41" fmla="*/ 1144464 w 1236550"/>
              <a:gd name="connsiteY20-42" fmla="*/ 1034606 h 4049840"/>
              <a:gd name="connsiteX21-43" fmla="*/ 1139987 w 1236550"/>
              <a:gd name="connsiteY21-44" fmla="*/ 1304830 h 4049840"/>
              <a:gd name="connsiteX22-45" fmla="*/ 1126272 w 1236550"/>
              <a:gd name="connsiteY22-46" fmla="*/ 1529334 h 4049840"/>
              <a:gd name="connsiteX23-47" fmla="*/ 1121985 w 1236550"/>
              <a:gd name="connsiteY23-48" fmla="*/ 1632585 h 4049840"/>
              <a:gd name="connsiteX24-49" fmla="*/ 1105793 w 1236550"/>
              <a:gd name="connsiteY24-50" fmla="*/ 1745457 h 4049840"/>
              <a:gd name="connsiteX25-51" fmla="*/ 1098077 w 1236550"/>
              <a:gd name="connsiteY25-52" fmla="*/ 1932337 h 4049840"/>
              <a:gd name="connsiteX26-53" fmla="*/ 1098077 w 1236550"/>
              <a:gd name="connsiteY26-54" fmla="*/ 1991487 h 4049840"/>
              <a:gd name="connsiteX27-55" fmla="*/ 1089124 w 1236550"/>
              <a:gd name="connsiteY27-56" fmla="*/ 2113884 h 4049840"/>
              <a:gd name="connsiteX28-57" fmla="*/ 1086934 w 1236550"/>
              <a:gd name="connsiteY28-58" fmla="*/ 2181607 h 4049840"/>
              <a:gd name="connsiteX29-59" fmla="*/ 1070170 w 1236550"/>
              <a:gd name="connsiteY29-60" fmla="*/ 2438781 h 4049840"/>
              <a:gd name="connsiteX30-61" fmla="*/ 1065883 w 1236550"/>
              <a:gd name="connsiteY30-62" fmla="*/ 2472881 h 4049840"/>
              <a:gd name="connsiteX31-63" fmla="*/ 1069693 w 1236550"/>
              <a:gd name="connsiteY31-64" fmla="*/ 2614899 h 4049840"/>
              <a:gd name="connsiteX32-65" fmla="*/ 1061501 w 1236550"/>
              <a:gd name="connsiteY32-66" fmla="*/ 2692432 h 4049840"/>
              <a:gd name="connsiteX33-67" fmla="*/ 1052738 w 1236550"/>
              <a:gd name="connsiteY33-68" fmla="*/ 2829687 h 4049840"/>
              <a:gd name="connsiteX34-69" fmla="*/ 1043213 w 1236550"/>
              <a:gd name="connsiteY34-70" fmla="*/ 2897696 h 4049840"/>
              <a:gd name="connsiteX35-71" fmla="*/ 1037689 w 1236550"/>
              <a:gd name="connsiteY35-72" fmla="*/ 2941225 h 4049840"/>
              <a:gd name="connsiteX36-73" fmla="*/ 1010352 w 1236550"/>
              <a:gd name="connsiteY36-74" fmla="*/ 3050191 h 4049840"/>
              <a:gd name="connsiteX37-75" fmla="*/ 991302 w 1236550"/>
              <a:gd name="connsiteY37-76" fmla="*/ 3134487 h 4049840"/>
              <a:gd name="connsiteX38-77" fmla="*/ 974157 w 1236550"/>
              <a:gd name="connsiteY38-78" fmla="*/ 3182112 h 4049840"/>
              <a:gd name="connsiteX39-79" fmla="*/ 972824 w 1236550"/>
              <a:gd name="connsiteY39-80" fmla="*/ 3190971 h 4049840"/>
              <a:gd name="connsiteX40-81" fmla="*/ 963870 w 1236550"/>
              <a:gd name="connsiteY40-82" fmla="*/ 3244978 h 4049840"/>
              <a:gd name="connsiteX41-83" fmla="*/ 958346 w 1236550"/>
              <a:gd name="connsiteY41-84" fmla="*/ 3264028 h 4049840"/>
              <a:gd name="connsiteX42-85" fmla="*/ 924246 w 1236550"/>
              <a:gd name="connsiteY42-86" fmla="*/ 3418047 h 4049840"/>
              <a:gd name="connsiteX43-87" fmla="*/ 911483 w 1236550"/>
              <a:gd name="connsiteY43-88" fmla="*/ 3441478 h 4049840"/>
              <a:gd name="connsiteX44-89" fmla="*/ 904911 w 1236550"/>
              <a:gd name="connsiteY44-90" fmla="*/ 3440335 h 4049840"/>
              <a:gd name="connsiteX45-91" fmla="*/ 908340 w 1236550"/>
              <a:gd name="connsiteY45-92" fmla="*/ 3407474 h 4049840"/>
              <a:gd name="connsiteX46-93" fmla="*/ 934534 w 1236550"/>
              <a:gd name="connsiteY46-94" fmla="*/ 3308414 h 4049840"/>
              <a:gd name="connsiteX47-95" fmla="*/ 961489 w 1236550"/>
              <a:gd name="connsiteY47-96" fmla="*/ 3180779 h 4049840"/>
              <a:gd name="connsiteX48-97" fmla="*/ 959298 w 1236550"/>
              <a:gd name="connsiteY48-98" fmla="*/ 3149918 h 4049840"/>
              <a:gd name="connsiteX49-99" fmla="*/ 937676 w 1236550"/>
              <a:gd name="connsiteY49-100" fmla="*/ 3170492 h 4049840"/>
              <a:gd name="connsiteX50-101" fmla="*/ 912530 w 1236550"/>
              <a:gd name="connsiteY50-102" fmla="*/ 3216879 h 4049840"/>
              <a:gd name="connsiteX51-103" fmla="*/ 903768 w 1236550"/>
              <a:gd name="connsiteY51-104" fmla="*/ 3282030 h 4049840"/>
              <a:gd name="connsiteX52-105" fmla="*/ 870144 w 1236550"/>
              <a:gd name="connsiteY52-106" fmla="*/ 3364040 h 4049840"/>
              <a:gd name="connsiteX53-107" fmla="*/ 849570 w 1236550"/>
              <a:gd name="connsiteY53-108" fmla="*/ 3329845 h 4049840"/>
              <a:gd name="connsiteX54-109" fmla="*/ 834997 w 1236550"/>
              <a:gd name="connsiteY54-110" fmla="*/ 3383090 h 4049840"/>
              <a:gd name="connsiteX55-111" fmla="*/ 861667 w 1236550"/>
              <a:gd name="connsiteY55-112" fmla="*/ 3378328 h 4049840"/>
              <a:gd name="connsiteX56-113" fmla="*/ 859761 w 1236550"/>
              <a:gd name="connsiteY56-114" fmla="*/ 3402140 h 4049840"/>
              <a:gd name="connsiteX57-115" fmla="*/ 849761 w 1236550"/>
              <a:gd name="connsiteY57-116" fmla="*/ 3448241 h 4049840"/>
              <a:gd name="connsiteX58-117" fmla="*/ 843760 w 1236550"/>
              <a:gd name="connsiteY58-118" fmla="*/ 3452813 h 4049840"/>
              <a:gd name="connsiteX59-119" fmla="*/ 836712 w 1236550"/>
              <a:gd name="connsiteY59-120" fmla="*/ 3446241 h 4049840"/>
              <a:gd name="connsiteX60-121" fmla="*/ 833473 w 1236550"/>
              <a:gd name="connsiteY60-122" fmla="*/ 3392996 h 4049840"/>
              <a:gd name="connsiteX61-123" fmla="*/ 787753 w 1236550"/>
              <a:gd name="connsiteY61-124" fmla="*/ 3498438 h 4049840"/>
              <a:gd name="connsiteX62-125" fmla="*/ 786515 w 1236550"/>
              <a:gd name="connsiteY62-126" fmla="*/ 3521964 h 4049840"/>
              <a:gd name="connsiteX63-127" fmla="*/ 765750 w 1236550"/>
              <a:gd name="connsiteY63-128" fmla="*/ 3557493 h 4049840"/>
              <a:gd name="connsiteX64-129" fmla="*/ 765750 w 1236550"/>
              <a:gd name="connsiteY64-130" fmla="*/ 3579400 h 4049840"/>
              <a:gd name="connsiteX65-131" fmla="*/ 732889 w 1236550"/>
              <a:gd name="connsiteY65-132" fmla="*/ 3658077 h 4049840"/>
              <a:gd name="connsiteX66-133" fmla="*/ 715934 w 1236550"/>
              <a:gd name="connsiteY66-134" fmla="*/ 3697129 h 4049840"/>
              <a:gd name="connsiteX67-135" fmla="*/ 709458 w 1236550"/>
              <a:gd name="connsiteY67-136" fmla="*/ 3694557 h 4049840"/>
              <a:gd name="connsiteX68-137" fmla="*/ 711172 w 1236550"/>
              <a:gd name="connsiteY68-138" fmla="*/ 3669316 h 4049840"/>
              <a:gd name="connsiteX69-139" fmla="*/ 764607 w 1236550"/>
              <a:gd name="connsiteY69-140" fmla="*/ 3475102 h 4049840"/>
              <a:gd name="connsiteX70-141" fmla="*/ 748319 w 1236550"/>
              <a:gd name="connsiteY70-142" fmla="*/ 3419856 h 4049840"/>
              <a:gd name="connsiteX71-143" fmla="*/ 740509 w 1236550"/>
              <a:gd name="connsiteY71-144" fmla="*/ 3419856 h 4049840"/>
              <a:gd name="connsiteX72-145" fmla="*/ 711362 w 1236550"/>
              <a:gd name="connsiteY72-146" fmla="*/ 3560350 h 4049840"/>
              <a:gd name="connsiteX73-147" fmla="*/ 702314 w 1236550"/>
              <a:gd name="connsiteY73-148" fmla="*/ 3558636 h 4049840"/>
              <a:gd name="connsiteX74-149" fmla="*/ 719458 w 1236550"/>
              <a:gd name="connsiteY74-150" fmla="*/ 3463386 h 4049840"/>
              <a:gd name="connsiteX75-151" fmla="*/ 721555 w 1236550"/>
              <a:gd name="connsiteY75-152" fmla="*/ 3422714 h 4049840"/>
              <a:gd name="connsiteX76-153" fmla="*/ 683455 w 1236550"/>
              <a:gd name="connsiteY76-154" fmla="*/ 3486341 h 4049840"/>
              <a:gd name="connsiteX77-155" fmla="*/ 668309 w 1236550"/>
              <a:gd name="connsiteY77-156" fmla="*/ 3525679 h 4049840"/>
              <a:gd name="connsiteX78-157" fmla="*/ 657450 w 1236550"/>
              <a:gd name="connsiteY78-158" fmla="*/ 3608356 h 4049840"/>
              <a:gd name="connsiteX79-159" fmla="*/ 643163 w 1236550"/>
              <a:gd name="connsiteY79-160" fmla="*/ 3652266 h 4049840"/>
              <a:gd name="connsiteX80-161" fmla="*/ 625542 w 1236550"/>
              <a:gd name="connsiteY80-162" fmla="*/ 3722847 h 4049840"/>
              <a:gd name="connsiteX81-163" fmla="*/ 617255 w 1236550"/>
              <a:gd name="connsiteY81-164" fmla="*/ 3717132 h 4049840"/>
              <a:gd name="connsiteX82-165" fmla="*/ 597444 w 1236550"/>
              <a:gd name="connsiteY82-166" fmla="*/ 3749136 h 4049840"/>
              <a:gd name="connsiteX83-167" fmla="*/ 591918 w 1236550"/>
              <a:gd name="connsiteY83-168" fmla="*/ 3792760 h 4049840"/>
              <a:gd name="connsiteX84-169" fmla="*/ 565154 w 1236550"/>
              <a:gd name="connsiteY84-170" fmla="*/ 3811048 h 4049840"/>
              <a:gd name="connsiteX85-171" fmla="*/ 546104 w 1236550"/>
              <a:gd name="connsiteY85-172" fmla="*/ 3811048 h 4049840"/>
              <a:gd name="connsiteX86-173" fmla="*/ 546104 w 1236550"/>
              <a:gd name="connsiteY86-174" fmla="*/ 3788569 h 4049840"/>
              <a:gd name="connsiteX87-175" fmla="*/ 559058 w 1236550"/>
              <a:gd name="connsiteY87-176" fmla="*/ 3779044 h 4049840"/>
              <a:gd name="connsiteX88-177" fmla="*/ 564868 w 1236550"/>
              <a:gd name="connsiteY88-178" fmla="*/ 3699987 h 4049840"/>
              <a:gd name="connsiteX89-179" fmla="*/ 568392 w 1236550"/>
              <a:gd name="connsiteY89-180" fmla="*/ 3621691 h 4049840"/>
              <a:gd name="connsiteX90-181" fmla="*/ 565535 w 1236550"/>
              <a:gd name="connsiteY90-182" fmla="*/ 3523965 h 4049840"/>
              <a:gd name="connsiteX91-183" fmla="*/ 564486 w 1236550"/>
              <a:gd name="connsiteY91-184" fmla="*/ 3416046 h 4049840"/>
              <a:gd name="connsiteX92-185" fmla="*/ 560962 w 1236550"/>
              <a:gd name="connsiteY92-186" fmla="*/ 3280125 h 4049840"/>
              <a:gd name="connsiteX93-187" fmla="*/ 553914 w 1236550"/>
              <a:gd name="connsiteY93-188" fmla="*/ 3264694 h 4049840"/>
              <a:gd name="connsiteX94-189" fmla="*/ 541151 w 1236550"/>
              <a:gd name="connsiteY94-190" fmla="*/ 3309938 h 4049840"/>
              <a:gd name="connsiteX95-191" fmla="*/ 541151 w 1236550"/>
              <a:gd name="connsiteY95-192" fmla="*/ 3354991 h 4049840"/>
              <a:gd name="connsiteX96-193" fmla="*/ 544579 w 1236550"/>
              <a:gd name="connsiteY96-194" fmla="*/ 3441288 h 4049840"/>
              <a:gd name="connsiteX97-195" fmla="*/ 542770 w 1236550"/>
              <a:gd name="connsiteY97-196" fmla="*/ 3476721 h 4049840"/>
              <a:gd name="connsiteX98-197" fmla="*/ 533245 w 1236550"/>
              <a:gd name="connsiteY98-198" fmla="*/ 3526822 h 4049840"/>
              <a:gd name="connsiteX99-199" fmla="*/ 528292 w 1236550"/>
              <a:gd name="connsiteY99-200" fmla="*/ 3577114 h 4049840"/>
              <a:gd name="connsiteX100-201" fmla="*/ 500288 w 1236550"/>
              <a:gd name="connsiteY100-202" fmla="*/ 3561303 h 4049840"/>
              <a:gd name="connsiteX101-203" fmla="*/ 496384 w 1236550"/>
              <a:gd name="connsiteY101-204" fmla="*/ 3585401 h 4049840"/>
              <a:gd name="connsiteX102-205" fmla="*/ 491906 w 1236550"/>
              <a:gd name="connsiteY102-206" fmla="*/ 3606546 h 4049840"/>
              <a:gd name="connsiteX103-207" fmla="*/ 488572 w 1236550"/>
              <a:gd name="connsiteY103-208" fmla="*/ 3633693 h 4049840"/>
              <a:gd name="connsiteX104-209" fmla="*/ 473047 w 1236550"/>
              <a:gd name="connsiteY104-210" fmla="*/ 3677127 h 4049840"/>
              <a:gd name="connsiteX105-211" fmla="*/ 449997 w 1236550"/>
              <a:gd name="connsiteY105-212" fmla="*/ 3657029 h 4049840"/>
              <a:gd name="connsiteX106-213" fmla="*/ 427898 w 1236550"/>
              <a:gd name="connsiteY106-214" fmla="*/ 4049840 h 4049840"/>
              <a:gd name="connsiteX107-215" fmla="*/ 421422 w 1236550"/>
              <a:gd name="connsiteY107-216" fmla="*/ 4049840 h 4049840"/>
              <a:gd name="connsiteX108-217" fmla="*/ 393704 w 1236550"/>
              <a:gd name="connsiteY108-218" fmla="*/ 3555493 h 4049840"/>
              <a:gd name="connsiteX109-219" fmla="*/ 386179 w 1236550"/>
              <a:gd name="connsiteY109-220" fmla="*/ 3555493 h 4049840"/>
              <a:gd name="connsiteX110-221" fmla="*/ 386179 w 1236550"/>
              <a:gd name="connsiteY110-222" fmla="*/ 3599307 h 4049840"/>
              <a:gd name="connsiteX111-223" fmla="*/ 369796 w 1236550"/>
              <a:gd name="connsiteY111-224" fmla="*/ 3538252 h 4049840"/>
              <a:gd name="connsiteX112-225" fmla="*/ 360271 w 1236550"/>
              <a:gd name="connsiteY112-226" fmla="*/ 3519678 h 4049840"/>
              <a:gd name="connsiteX113-227" fmla="*/ 343221 w 1236550"/>
              <a:gd name="connsiteY113-228" fmla="*/ 3517869 h 4049840"/>
              <a:gd name="connsiteX114-229" fmla="*/ 342650 w 1236550"/>
              <a:gd name="connsiteY114-230" fmla="*/ 3536347 h 4049840"/>
              <a:gd name="connsiteX115-231" fmla="*/ 341793 w 1236550"/>
              <a:gd name="connsiteY115-232" fmla="*/ 3571399 h 4049840"/>
              <a:gd name="connsiteX116-233" fmla="*/ 330076 w 1236550"/>
              <a:gd name="connsiteY116-234" fmla="*/ 3571399 h 4049840"/>
              <a:gd name="connsiteX117-235" fmla="*/ 321505 w 1236550"/>
              <a:gd name="connsiteY117-236" fmla="*/ 3492246 h 4049840"/>
              <a:gd name="connsiteX118-237" fmla="*/ 353793 w 1236550"/>
              <a:gd name="connsiteY118-238" fmla="*/ 3453670 h 4049840"/>
              <a:gd name="connsiteX119-239" fmla="*/ 331124 w 1236550"/>
              <a:gd name="connsiteY119-240" fmla="*/ 3453670 h 4049840"/>
              <a:gd name="connsiteX120-241" fmla="*/ 324934 w 1236550"/>
              <a:gd name="connsiteY120-242" fmla="*/ 3477578 h 4049840"/>
              <a:gd name="connsiteX121-243" fmla="*/ 310837 w 1236550"/>
              <a:gd name="connsiteY121-244" fmla="*/ 3447193 h 4049840"/>
              <a:gd name="connsiteX122-245" fmla="*/ 330648 w 1236550"/>
              <a:gd name="connsiteY122-246" fmla="*/ 3425000 h 4049840"/>
              <a:gd name="connsiteX123-247" fmla="*/ 331505 w 1236550"/>
              <a:gd name="connsiteY123-248" fmla="*/ 3370517 h 4049840"/>
              <a:gd name="connsiteX124-249" fmla="*/ 320266 w 1236550"/>
              <a:gd name="connsiteY124-250" fmla="*/ 3262503 h 4049840"/>
              <a:gd name="connsiteX125-251" fmla="*/ 318933 w 1236550"/>
              <a:gd name="connsiteY125-252" fmla="*/ 3212973 h 4049840"/>
              <a:gd name="connsiteX126-253" fmla="*/ 317790 w 1236550"/>
              <a:gd name="connsiteY126-254" fmla="*/ 3188494 h 4049840"/>
              <a:gd name="connsiteX127-255" fmla="*/ 308265 w 1236550"/>
              <a:gd name="connsiteY127-256" fmla="*/ 3081147 h 4049840"/>
              <a:gd name="connsiteX128-257" fmla="*/ 287309 w 1236550"/>
              <a:gd name="connsiteY128-258" fmla="*/ 2969705 h 4049840"/>
              <a:gd name="connsiteX129-259" fmla="*/ 261401 w 1236550"/>
              <a:gd name="connsiteY129-260" fmla="*/ 2811114 h 4049840"/>
              <a:gd name="connsiteX130-261" fmla="*/ 274260 w 1236550"/>
              <a:gd name="connsiteY130-262" fmla="*/ 2765775 h 4049840"/>
              <a:gd name="connsiteX131-263" fmla="*/ 296263 w 1236550"/>
              <a:gd name="connsiteY131-264" fmla="*/ 2862263 h 4049840"/>
              <a:gd name="connsiteX132-265" fmla="*/ 326933 w 1236550"/>
              <a:gd name="connsiteY132-266" fmla="*/ 2990565 h 4049840"/>
              <a:gd name="connsiteX133-267" fmla="*/ 328933 w 1236550"/>
              <a:gd name="connsiteY133-268" fmla="*/ 3006471 h 4049840"/>
              <a:gd name="connsiteX134-269" fmla="*/ 328933 w 1236550"/>
              <a:gd name="connsiteY134-270" fmla="*/ 3092196 h 4049840"/>
              <a:gd name="connsiteX135-271" fmla="*/ 337506 w 1236550"/>
              <a:gd name="connsiteY135-272" fmla="*/ 3117057 h 4049840"/>
              <a:gd name="connsiteX136-273" fmla="*/ 345507 w 1236550"/>
              <a:gd name="connsiteY136-274" fmla="*/ 3056287 h 4049840"/>
              <a:gd name="connsiteX137-275" fmla="*/ 344554 w 1236550"/>
              <a:gd name="connsiteY137-276" fmla="*/ 3043333 h 4049840"/>
              <a:gd name="connsiteX138-277" fmla="*/ 342269 w 1236550"/>
              <a:gd name="connsiteY138-278" fmla="*/ 2962466 h 4049840"/>
              <a:gd name="connsiteX139-279" fmla="*/ 337792 w 1236550"/>
              <a:gd name="connsiteY139-280" fmla="*/ 2921032 h 4049840"/>
              <a:gd name="connsiteX140-281" fmla="*/ 325981 w 1236550"/>
              <a:gd name="connsiteY140-282" fmla="*/ 2855595 h 4049840"/>
              <a:gd name="connsiteX141-283" fmla="*/ 294168 w 1236550"/>
              <a:gd name="connsiteY141-284" fmla="*/ 2777490 h 4049840"/>
              <a:gd name="connsiteX142-285" fmla="*/ 286357 w 1236550"/>
              <a:gd name="connsiteY142-286" fmla="*/ 2766537 h 4049840"/>
              <a:gd name="connsiteX143-287" fmla="*/ 274546 w 1236550"/>
              <a:gd name="connsiteY143-288" fmla="*/ 2689575 h 4049840"/>
              <a:gd name="connsiteX144-289" fmla="*/ 274546 w 1236550"/>
              <a:gd name="connsiteY144-290" fmla="*/ 2661000 h 4049840"/>
              <a:gd name="connsiteX145-291" fmla="*/ 269117 w 1236550"/>
              <a:gd name="connsiteY145-292" fmla="*/ 2651475 h 4049840"/>
              <a:gd name="connsiteX146-293" fmla="*/ 259592 w 1236550"/>
              <a:gd name="connsiteY146-294" fmla="*/ 2594325 h 4049840"/>
              <a:gd name="connsiteX147-295" fmla="*/ 241970 w 1236550"/>
              <a:gd name="connsiteY147-296" fmla="*/ 2514220 h 4049840"/>
              <a:gd name="connsiteX148-297" fmla="*/ 235494 w 1236550"/>
              <a:gd name="connsiteY148-298" fmla="*/ 2570322 h 4049840"/>
              <a:gd name="connsiteX149-299" fmla="*/ 251686 w 1236550"/>
              <a:gd name="connsiteY149-300" fmla="*/ 2642236 h 4049840"/>
              <a:gd name="connsiteX150-301" fmla="*/ 257687 w 1236550"/>
              <a:gd name="connsiteY150-302" fmla="*/ 2706624 h 4049840"/>
              <a:gd name="connsiteX151-303" fmla="*/ 253305 w 1236550"/>
              <a:gd name="connsiteY151-304" fmla="*/ 2719864 h 4049840"/>
              <a:gd name="connsiteX152-305" fmla="*/ 244447 w 1236550"/>
              <a:gd name="connsiteY152-306" fmla="*/ 2714721 h 4049840"/>
              <a:gd name="connsiteX153-307" fmla="*/ 239399 w 1236550"/>
              <a:gd name="connsiteY153-308" fmla="*/ 2691385 h 4049840"/>
              <a:gd name="connsiteX154-309" fmla="*/ 230445 w 1236550"/>
              <a:gd name="connsiteY154-310" fmla="*/ 2611184 h 4049840"/>
              <a:gd name="connsiteX155-311" fmla="*/ 221492 w 1236550"/>
              <a:gd name="connsiteY155-312" fmla="*/ 2507552 h 4049840"/>
              <a:gd name="connsiteX156-313" fmla="*/ 212919 w 1236550"/>
              <a:gd name="connsiteY156-314" fmla="*/ 2414397 h 4049840"/>
              <a:gd name="connsiteX157-315" fmla="*/ 203394 w 1236550"/>
              <a:gd name="connsiteY157-316" fmla="*/ 2365915 h 4049840"/>
              <a:gd name="connsiteX158-317" fmla="*/ 206537 w 1236550"/>
              <a:gd name="connsiteY158-318" fmla="*/ 2317433 h 4049840"/>
              <a:gd name="connsiteX159-319" fmla="*/ 230922 w 1236550"/>
              <a:gd name="connsiteY159-320" fmla="*/ 2302764 h 4049840"/>
              <a:gd name="connsiteX160-321" fmla="*/ 234065 w 1236550"/>
              <a:gd name="connsiteY160-322" fmla="*/ 2317623 h 4049840"/>
              <a:gd name="connsiteX161-323" fmla="*/ 218062 w 1236550"/>
              <a:gd name="connsiteY161-324" fmla="*/ 2363248 h 4049840"/>
              <a:gd name="connsiteX162-325" fmla="*/ 222349 w 1236550"/>
              <a:gd name="connsiteY162-326" fmla="*/ 2380584 h 4049840"/>
              <a:gd name="connsiteX163-327" fmla="*/ 242828 w 1236550"/>
              <a:gd name="connsiteY163-328" fmla="*/ 2373726 h 4049840"/>
              <a:gd name="connsiteX164-329" fmla="*/ 257400 w 1236550"/>
              <a:gd name="connsiteY164-330" fmla="*/ 2309908 h 4049840"/>
              <a:gd name="connsiteX165-331" fmla="*/ 244733 w 1236550"/>
              <a:gd name="connsiteY165-332" fmla="*/ 2162461 h 4049840"/>
              <a:gd name="connsiteX166-333" fmla="*/ 243590 w 1236550"/>
              <a:gd name="connsiteY166-334" fmla="*/ 2038636 h 4049840"/>
              <a:gd name="connsiteX167-335" fmla="*/ 211967 w 1236550"/>
              <a:gd name="connsiteY167-336" fmla="*/ 1994345 h 4049840"/>
              <a:gd name="connsiteX168-337" fmla="*/ 211967 w 1236550"/>
              <a:gd name="connsiteY168-338" fmla="*/ 2086166 h 4049840"/>
              <a:gd name="connsiteX169-339" fmla="*/ 199966 w 1236550"/>
              <a:gd name="connsiteY169-340" fmla="*/ 2137887 h 4049840"/>
              <a:gd name="connsiteX170-341" fmla="*/ 206251 w 1236550"/>
              <a:gd name="connsiteY170-342" fmla="*/ 2140173 h 4049840"/>
              <a:gd name="connsiteX171-343" fmla="*/ 223968 w 1236550"/>
              <a:gd name="connsiteY171-344" fmla="*/ 2120646 h 4049840"/>
              <a:gd name="connsiteX172-345" fmla="*/ 204918 w 1236550"/>
              <a:gd name="connsiteY172-346" fmla="*/ 2183321 h 4049840"/>
              <a:gd name="connsiteX173-347" fmla="*/ 189012 w 1236550"/>
              <a:gd name="connsiteY173-348" fmla="*/ 2173796 h 4049840"/>
              <a:gd name="connsiteX174-349" fmla="*/ 183486 w 1236550"/>
              <a:gd name="connsiteY174-350" fmla="*/ 2088071 h 4049840"/>
              <a:gd name="connsiteX175-351" fmla="*/ 179962 w 1236550"/>
              <a:gd name="connsiteY175-352" fmla="*/ 2027016 h 4049840"/>
              <a:gd name="connsiteX176-353" fmla="*/ 172629 w 1236550"/>
              <a:gd name="connsiteY176-354" fmla="*/ 1928051 h 4049840"/>
              <a:gd name="connsiteX177-355" fmla="*/ 180344 w 1236550"/>
              <a:gd name="connsiteY177-356" fmla="*/ 1839659 h 4049840"/>
              <a:gd name="connsiteX178-357" fmla="*/ 173961 w 1236550"/>
              <a:gd name="connsiteY178-358" fmla="*/ 1779937 h 4049840"/>
              <a:gd name="connsiteX179-359" fmla="*/ 164436 w 1236550"/>
              <a:gd name="connsiteY179-360" fmla="*/ 1718787 h 4049840"/>
              <a:gd name="connsiteX180-361" fmla="*/ 166342 w 1236550"/>
              <a:gd name="connsiteY180-362" fmla="*/ 1695355 h 4049840"/>
              <a:gd name="connsiteX181-363" fmla="*/ 178344 w 1236550"/>
              <a:gd name="connsiteY181-364" fmla="*/ 1654779 h 4049840"/>
              <a:gd name="connsiteX182-365" fmla="*/ 178344 w 1236550"/>
              <a:gd name="connsiteY182-366" fmla="*/ 1569816 h 4049840"/>
              <a:gd name="connsiteX183-367" fmla="*/ 183486 w 1236550"/>
              <a:gd name="connsiteY183-368" fmla="*/ 1430655 h 4049840"/>
              <a:gd name="connsiteX184-369" fmla="*/ 180058 w 1236550"/>
              <a:gd name="connsiteY184-370" fmla="*/ 1389317 h 4049840"/>
              <a:gd name="connsiteX185-371" fmla="*/ 171675 w 1236550"/>
              <a:gd name="connsiteY185-372" fmla="*/ 1231964 h 4049840"/>
              <a:gd name="connsiteX186-373" fmla="*/ 172914 w 1236550"/>
              <a:gd name="connsiteY186-374" fmla="*/ 1202913 h 4049840"/>
              <a:gd name="connsiteX187-375" fmla="*/ 159103 w 1236550"/>
              <a:gd name="connsiteY187-376" fmla="*/ 1168146 h 4049840"/>
              <a:gd name="connsiteX188-377" fmla="*/ 141101 w 1236550"/>
              <a:gd name="connsiteY188-378" fmla="*/ 1132142 h 4049840"/>
              <a:gd name="connsiteX189-379" fmla="*/ 140053 w 1236550"/>
              <a:gd name="connsiteY189-380" fmla="*/ 1030891 h 4049840"/>
              <a:gd name="connsiteX190-381" fmla="*/ 153102 w 1236550"/>
              <a:gd name="connsiteY190-382" fmla="*/ 996315 h 4049840"/>
              <a:gd name="connsiteX191-383" fmla="*/ 140053 w 1236550"/>
              <a:gd name="connsiteY191-384" fmla="*/ 946500 h 4049840"/>
              <a:gd name="connsiteX192-385" fmla="*/ 141482 w 1236550"/>
              <a:gd name="connsiteY192-386" fmla="*/ 813150 h 4049840"/>
              <a:gd name="connsiteX193-387" fmla="*/ 137100 w 1236550"/>
              <a:gd name="connsiteY193-388" fmla="*/ 607314 h 4049840"/>
              <a:gd name="connsiteX194-389" fmla="*/ 137100 w 1236550"/>
              <a:gd name="connsiteY194-390" fmla="*/ 478727 h 4049840"/>
              <a:gd name="connsiteX195-391" fmla="*/ 116622 w 1236550"/>
              <a:gd name="connsiteY195-392" fmla="*/ 437674 h 4049840"/>
              <a:gd name="connsiteX196-393" fmla="*/ 114430 w 1236550"/>
              <a:gd name="connsiteY196-394" fmla="*/ 374904 h 4049840"/>
              <a:gd name="connsiteX197-395" fmla="*/ 94237 w 1236550"/>
              <a:gd name="connsiteY197-396" fmla="*/ 324231 h 4049840"/>
              <a:gd name="connsiteX198-397" fmla="*/ 57186 w 1236550"/>
              <a:gd name="connsiteY198-398" fmla="*/ 250603 h 4049840"/>
              <a:gd name="connsiteX199-399" fmla="*/ 4131 w 1236550"/>
              <a:gd name="connsiteY199-400" fmla="*/ 185166 h 4049840"/>
              <a:gd name="connsiteX200-401" fmla="*/ 58889 w 1236550"/>
              <a:gd name="connsiteY200-402" fmla="*/ 143545 h 4049840"/>
              <a:gd name="connsiteX201-403" fmla="*/ 56519 w 1236550"/>
              <a:gd name="connsiteY201-404" fmla="*/ 101632 h 4049840"/>
              <a:gd name="connsiteX202-405" fmla="*/ 141577 w 1236550"/>
              <a:gd name="connsiteY202-406" fmla="*/ 97155 h 4049840"/>
              <a:gd name="connsiteX203-407" fmla="*/ 227302 w 1236550"/>
              <a:gd name="connsiteY203-408" fmla="*/ 62580 h 4049840"/>
              <a:gd name="connsiteX204-409" fmla="*/ 263973 w 1236550"/>
              <a:gd name="connsiteY204-410" fmla="*/ 63818 h 4049840"/>
              <a:gd name="connsiteX205-411" fmla="*/ 291691 w 1236550"/>
              <a:gd name="connsiteY205-412" fmla="*/ 58293 h 4049840"/>
              <a:gd name="connsiteX206-413" fmla="*/ 305788 w 1236550"/>
              <a:gd name="connsiteY206-414" fmla="*/ 48197 h 4049840"/>
              <a:gd name="connsiteX207-415" fmla="*/ 373415 w 1236550"/>
              <a:gd name="connsiteY207-416" fmla="*/ 26289 h 4049840"/>
              <a:gd name="connsiteX208-417" fmla="*/ 475143 w 1236550"/>
              <a:gd name="connsiteY208-418" fmla="*/ 31242 h 4049840"/>
              <a:gd name="connsiteX209-419" fmla="*/ 540008 w 1236550"/>
              <a:gd name="connsiteY209-420" fmla="*/ 953 h 4049840"/>
              <a:gd name="connsiteX210-421" fmla="*/ 545436 w 1236550"/>
              <a:gd name="connsiteY210-422" fmla="*/ 0 h 4049840"/>
              <a:gd name="connsiteX211-423" fmla="*/ 173961 w 1236550"/>
              <a:gd name="connsiteY211-424" fmla="*/ 898208 h 4049840"/>
              <a:gd name="connsiteX212-425" fmla="*/ 161961 w 1236550"/>
              <a:gd name="connsiteY212-426" fmla="*/ 927354 h 4049840"/>
              <a:gd name="connsiteX213-427" fmla="*/ 163104 w 1236550"/>
              <a:gd name="connsiteY213-428" fmla="*/ 955167 h 4049840"/>
              <a:gd name="connsiteX214-429" fmla="*/ 165008 w 1236550"/>
              <a:gd name="connsiteY214-430" fmla="*/ 971550 h 4049840"/>
              <a:gd name="connsiteX215-431" fmla="*/ 181105 w 1236550"/>
              <a:gd name="connsiteY215-432" fmla="*/ 975741 h 4049840"/>
              <a:gd name="connsiteX216-433" fmla="*/ 188630 w 1236550"/>
              <a:gd name="connsiteY216-434" fmla="*/ 961549 h 4049840"/>
              <a:gd name="connsiteX217-435" fmla="*/ 173867 w 1236550"/>
              <a:gd name="connsiteY217-436" fmla="*/ 898494 h 4049840"/>
              <a:gd name="connsiteX218" fmla="*/ 173961 w 1236550"/>
              <a:gd name="connsiteY218" fmla="*/ 898208 h 4049840"/>
              <a:gd name="connsiteX0-437" fmla="*/ 549317 w 1236550"/>
              <a:gd name="connsiteY0-438" fmla="*/ 73819 h 4049840"/>
              <a:gd name="connsiteX1-439" fmla="*/ 568869 w 1236550"/>
              <a:gd name="connsiteY1-440" fmla="*/ 0 h 4049840"/>
              <a:gd name="connsiteX2-441" fmla="*/ 631543 w 1236550"/>
              <a:gd name="connsiteY2-442" fmla="*/ 47625 h 4049840"/>
              <a:gd name="connsiteX3-443" fmla="*/ 634781 w 1236550"/>
              <a:gd name="connsiteY3-444" fmla="*/ 47625 h 4049840"/>
              <a:gd name="connsiteX4-445" fmla="*/ 648402 w 1236550"/>
              <a:gd name="connsiteY4-446" fmla="*/ 23432 h 4049840"/>
              <a:gd name="connsiteX5-447" fmla="*/ 657927 w 1236550"/>
              <a:gd name="connsiteY5-448" fmla="*/ 48959 h 4049840"/>
              <a:gd name="connsiteX6-449" fmla="*/ 664690 w 1236550"/>
              <a:gd name="connsiteY6-450" fmla="*/ 61532 h 4049840"/>
              <a:gd name="connsiteX7-451" fmla="*/ 730698 w 1236550"/>
              <a:gd name="connsiteY7-452" fmla="*/ 87345 h 4049840"/>
              <a:gd name="connsiteX8-453" fmla="*/ 823948 w 1236550"/>
              <a:gd name="connsiteY8-454" fmla="*/ 127159 h 4049840"/>
              <a:gd name="connsiteX9-455" fmla="*/ 847950 w 1236550"/>
              <a:gd name="connsiteY9-456" fmla="*/ 144018 h 4049840"/>
              <a:gd name="connsiteX10-457" fmla="*/ 944154 w 1236550"/>
              <a:gd name="connsiteY10-458" fmla="*/ 164116 h 4049840"/>
              <a:gd name="connsiteX11-459" fmla="*/ 993397 w 1236550"/>
              <a:gd name="connsiteY11-460" fmla="*/ 187548 h 4049840"/>
              <a:gd name="connsiteX12-461" fmla="*/ 1113127 w 1236550"/>
              <a:gd name="connsiteY12-462" fmla="*/ 274701 h 4049840"/>
              <a:gd name="connsiteX13-463" fmla="*/ 1213901 w 1236550"/>
              <a:gd name="connsiteY13-464" fmla="*/ 401384 h 4049840"/>
              <a:gd name="connsiteX14-465" fmla="*/ 1232951 w 1236550"/>
              <a:gd name="connsiteY14-466" fmla="*/ 586264 h 4049840"/>
              <a:gd name="connsiteX15-467" fmla="*/ 1205233 w 1236550"/>
              <a:gd name="connsiteY15-468" fmla="*/ 662464 h 4049840"/>
              <a:gd name="connsiteX16-469" fmla="*/ 1171991 w 1236550"/>
              <a:gd name="connsiteY16-470" fmla="*/ 710089 h 4049840"/>
              <a:gd name="connsiteX17-471" fmla="*/ 1135606 w 1236550"/>
              <a:gd name="connsiteY17-472" fmla="*/ 846011 h 4049840"/>
              <a:gd name="connsiteX18-473" fmla="*/ 1135606 w 1236550"/>
              <a:gd name="connsiteY18-474" fmla="*/ 935641 h 4049840"/>
              <a:gd name="connsiteX19-475" fmla="*/ 1136272 w 1236550"/>
              <a:gd name="connsiteY19-476" fmla="*/ 952024 h 4049840"/>
              <a:gd name="connsiteX20-477" fmla="*/ 1144464 w 1236550"/>
              <a:gd name="connsiteY20-478" fmla="*/ 1034606 h 4049840"/>
              <a:gd name="connsiteX21-479" fmla="*/ 1139987 w 1236550"/>
              <a:gd name="connsiteY21-480" fmla="*/ 1304830 h 4049840"/>
              <a:gd name="connsiteX22-481" fmla="*/ 1126272 w 1236550"/>
              <a:gd name="connsiteY22-482" fmla="*/ 1529334 h 4049840"/>
              <a:gd name="connsiteX23-483" fmla="*/ 1121985 w 1236550"/>
              <a:gd name="connsiteY23-484" fmla="*/ 1632585 h 4049840"/>
              <a:gd name="connsiteX24-485" fmla="*/ 1105793 w 1236550"/>
              <a:gd name="connsiteY24-486" fmla="*/ 1745457 h 4049840"/>
              <a:gd name="connsiteX25-487" fmla="*/ 1098077 w 1236550"/>
              <a:gd name="connsiteY25-488" fmla="*/ 1932337 h 4049840"/>
              <a:gd name="connsiteX26-489" fmla="*/ 1098077 w 1236550"/>
              <a:gd name="connsiteY26-490" fmla="*/ 1991487 h 4049840"/>
              <a:gd name="connsiteX27-491" fmla="*/ 1089124 w 1236550"/>
              <a:gd name="connsiteY27-492" fmla="*/ 2113884 h 4049840"/>
              <a:gd name="connsiteX28-493" fmla="*/ 1086934 w 1236550"/>
              <a:gd name="connsiteY28-494" fmla="*/ 2181607 h 4049840"/>
              <a:gd name="connsiteX29-495" fmla="*/ 1070170 w 1236550"/>
              <a:gd name="connsiteY29-496" fmla="*/ 2438781 h 4049840"/>
              <a:gd name="connsiteX30-497" fmla="*/ 1065883 w 1236550"/>
              <a:gd name="connsiteY30-498" fmla="*/ 2472881 h 4049840"/>
              <a:gd name="connsiteX31-499" fmla="*/ 1069693 w 1236550"/>
              <a:gd name="connsiteY31-500" fmla="*/ 2614899 h 4049840"/>
              <a:gd name="connsiteX32-501" fmla="*/ 1061501 w 1236550"/>
              <a:gd name="connsiteY32-502" fmla="*/ 2692432 h 4049840"/>
              <a:gd name="connsiteX33-503" fmla="*/ 1052738 w 1236550"/>
              <a:gd name="connsiteY33-504" fmla="*/ 2829687 h 4049840"/>
              <a:gd name="connsiteX34-505" fmla="*/ 1043213 w 1236550"/>
              <a:gd name="connsiteY34-506" fmla="*/ 2897696 h 4049840"/>
              <a:gd name="connsiteX35-507" fmla="*/ 1037689 w 1236550"/>
              <a:gd name="connsiteY35-508" fmla="*/ 2941225 h 4049840"/>
              <a:gd name="connsiteX36-509" fmla="*/ 1010352 w 1236550"/>
              <a:gd name="connsiteY36-510" fmla="*/ 3050191 h 4049840"/>
              <a:gd name="connsiteX37-511" fmla="*/ 991302 w 1236550"/>
              <a:gd name="connsiteY37-512" fmla="*/ 3134487 h 4049840"/>
              <a:gd name="connsiteX38-513" fmla="*/ 974157 w 1236550"/>
              <a:gd name="connsiteY38-514" fmla="*/ 3182112 h 4049840"/>
              <a:gd name="connsiteX39-515" fmla="*/ 972824 w 1236550"/>
              <a:gd name="connsiteY39-516" fmla="*/ 3190971 h 4049840"/>
              <a:gd name="connsiteX40-517" fmla="*/ 963870 w 1236550"/>
              <a:gd name="connsiteY40-518" fmla="*/ 3244978 h 4049840"/>
              <a:gd name="connsiteX41-519" fmla="*/ 958346 w 1236550"/>
              <a:gd name="connsiteY41-520" fmla="*/ 3264028 h 4049840"/>
              <a:gd name="connsiteX42-521" fmla="*/ 924246 w 1236550"/>
              <a:gd name="connsiteY42-522" fmla="*/ 3418047 h 4049840"/>
              <a:gd name="connsiteX43-523" fmla="*/ 911483 w 1236550"/>
              <a:gd name="connsiteY43-524" fmla="*/ 3441478 h 4049840"/>
              <a:gd name="connsiteX44-525" fmla="*/ 904911 w 1236550"/>
              <a:gd name="connsiteY44-526" fmla="*/ 3440335 h 4049840"/>
              <a:gd name="connsiteX45-527" fmla="*/ 908340 w 1236550"/>
              <a:gd name="connsiteY45-528" fmla="*/ 3407474 h 4049840"/>
              <a:gd name="connsiteX46-529" fmla="*/ 934534 w 1236550"/>
              <a:gd name="connsiteY46-530" fmla="*/ 3308414 h 4049840"/>
              <a:gd name="connsiteX47-531" fmla="*/ 961489 w 1236550"/>
              <a:gd name="connsiteY47-532" fmla="*/ 3180779 h 4049840"/>
              <a:gd name="connsiteX48-533" fmla="*/ 959298 w 1236550"/>
              <a:gd name="connsiteY48-534" fmla="*/ 3149918 h 4049840"/>
              <a:gd name="connsiteX49-535" fmla="*/ 937676 w 1236550"/>
              <a:gd name="connsiteY49-536" fmla="*/ 3170492 h 4049840"/>
              <a:gd name="connsiteX50-537" fmla="*/ 912530 w 1236550"/>
              <a:gd name="connsiteY50-538" fmla="*/ 3216879 h 4049840"/>
              <a:gd name="connsiteX51-539" fmla="*/ 903768 w 1236550"/>
              <a:gd name="connsiteY51-540" fmla="*/ 3282030 h 4049840"/>
              <a:gd name="connsiteX52-541" fmla="*/ 870144 w 1236550"/>
              <a:gd name="connsiteY52-542" fmla="*/ 3364040 h 4049840"/>
              <a:gd name="connsiteX53-543" fmla="*/ 849570 w 1236550"/>
              <a:gd name="connsiteY53-544" fmla="*/ 3329845 h 4049840"/>
              <a:gd name="connsiteX54-545" fmla="*/ 834997 w 1236550"/>
              <a:gd name="connsiteY54-546" fmla="*/ 3383090 h 4049840"/>
              <a:gd name="connsiteX55-547" fmla="*/ 861667 w 1236550"/>
              <a:gd name="connsiteY55-548" fmla="*/ 3378328 h 4049840"/>
              <a:gd name="connsiteX56-549" fmla="*/ 859761 w 1236550"/>
              <a:gd name="connsiteY56-550" fmla="*/ 3402140 h 4049840"/>
              <a:gd name="connsiteX57-551" fmla="*/ 849761 w 1236550"/>
              <a:gd name="connsiteY57-552" fmla="*/ 3448241 h 4049840"/>
              <a:gd name="connsiteX58-553" fmla="*/ 843760 w 1236550"/>
              <a:gd name="connsiteY58-554" fmla="*/ 3452813 h 4049840"/>
              <a:gd name="connsiteX59-555" fmla="*/ 836712 w 1236550"/>
              <a:gd name="connsiteY59-556" fmla="*/ 3446241 h 4049840"/>
              <a:gd name="connsiteX60-557" fmla="*/ 833473 w 1236550"/>
              <a:gd name="connsiteY60-558" fmla="*/ 3392996 h 4049840"/>
              <a:gd name="connsiteX61-559" fmla="*/ 787753 w 1236550"/>
              <a:gd name="connsiteY61-560" fmla="*/ 3498438 h 4049840"/>
              <a:gd name="connsiteX62-561" fmla="*/ 786515 w 1236550"/>
              <a:gd name="connsiteY62-562" fmla="*/ 3521964 h 4049840"/>
              <a:gd name="connsiteX63-563" fmla="*/ 765750 w 1236550"/>
              <a:gd name="connsiteY63-564" fmla="*/ 3557493 h 4049840"/>
              <a:gd name="connsiteX64-565" fmla="*/ 765750 w 1236550"/>
              <a:gd name="connsiteY64-566" fmla="*/ 3579400 h 4049840"/>
              <a:gd name="connsiteX65-567" fmla="*/ 732889 w 1236550"/>
              <a:gd name="connsiteY65-568" fmla="*/ 3658077 h 4049840"/>
              <a:gd name="connsiteX66-569" fmla="*/ 715934 w 1236550"/>
              <a:gd name="connsiteY66-570" fmla="*/ 3697129 h 4049840"/>
              <a:gd name="connsiteX67-571" fmla="*/ 709458 w 1236550"/>
              <a:gd name="connsiteY67-572" fmla="*/ 3694557 h 4049840"/>
              <a:gd name="connsiteX68-573" fmla="*/ 711172 w 1236550"/>
              <a:gd name="connsiteY68-574" fmla="*/ 3669316 h 4049840"/>
              <a:gd name="connsiteX69-575" fmla="*/ 764607 w 1236550"/>
              <a:gd name="connsiteY69-576" fmla="*/ 3475102 h 4049840"/>
              <a:gd name="connsiteX70-577" fmla="*/ 748319 w 1236550"/>
              <a:gd name="connsiteY70-578" fmla="*/ 3419856 h 4049840"/>
              <a:gd name="connsiteX71-579" fmla="*/ 740509 w 1236550"/>
              <a:gd name="connsiteY71-580" fmla="*/ 3419856 h 4049840"/>
              <a:gd name="connsiteX72-581" fmla="*/ 711362 w 1236550"/>
              <a:gd name="connsiteY72-582" fmla="*/ 3560350 h 4049840"/>
              <a:gd name="connsiteX73-583" fmla="*/ 702314 w 1236550"/>
              <a:gd name="connsiteY73-584" fmla="*/ 3558636 h 4049840"/>
              <a:gd name="connsiteX74-585" fmla="*/ 719458 w 1236550"/>
              <a:gd name="connsiteY74-586" fmla="*/ 3463386 h 4049840"/>
              <a:gd name="connsiteX75-587" fmla="*/ 721555 w 1236550"/>
              <a:gd name="connsiteY75-588" fmla="*/ 3422714 h 4049840"/>
              <a:gd name="connsiteX76-589" fmla="*/ 683455 w 1236550"/>
              <a:gd name="connsiteY76-590" fmla="*/ 3486341 h 4049840"/>
              <a:gd name="connsiteX77-591" fmla="*/ 668309 w 1236550"/>
              <a:gd name="connsiteY77-592" fmla="*/ 3525679 h 4049840"/>
              <a:gd name="connsiteX78-593" fmla="*/ 657450 w 1236550"/>
              <a:gd name="connsiteY78-594" fmla="*/ 3608356 h 4049840"/>
              <a:gd name="connsiteX79-595" fmla="*/ 643163 w 1236550"/>
              <a:gd name="connsiteY79-596" fmla="*/ 3652266 h 4049840"/>
              <a:gd name="connsiteX80-597" fmla="*/ 625542 w 1236550"/>
              <a:gd name="connsiteY80-598" fmla="*/ 3722847 h 4049840"/>
              <a:gd name="connsiteX81-599" fmla="*/ 617255 w 1236550"/>
              <a:gd name="connsiteY81-600" fmla="*/ 3717132 h 4049840"/>
              <a:gd name="connsiteX82-601" fmla="*/ 597444 w 1236550"/>
              <a:gd name="connsiteY82-602" fmla="*/ 3749136 h 4049840"/>
              <a:gd name="connsiteX83-603" fmla="*/ 591918 w 1236550"/>
              <a:gd name="connsiteY83-604" fmla="*/ 3792760 h 4049840"/>
              <a:gd name="connsiteX84-605" fmla="*/ 565154 w 1236550"/>
              <a:gd name="connsiteY84-606" fmla="*/ 3811048 h 4049840"/>
              <a:gd name="connsiteX85-607" fmla="*/ 546104 w 1236550"/>
              <a:gd name="connsiteY85-608" fmla="*/ 3811048 h 4049840"/>
              <a:gd name="connsiteX86-609" fmla="*/ 546104 w 1236550"/>
              <a:gd name="connsiteY86-610" fmla="*/ 3788569 h 4049840"/>
              <a:gd name="connsiteX87-611" fmla="*/ 559058 w 1236550"/>
              <a:gd name="connsiteY87-612" fmla="*/ 3779044 h 4049840"/>
              <a:gd name="connsiteX88-613" fmla="*/ 564868 w 1236550"/>
              <a:gd name="connsiteY88-614" fmla="*/ 3699987 h 4049840"/>
              <a:gd name="connsiteX89-615" fmla="*/ 568392 w 1236550"/>
              <a:gd name="connsiteY89-616" fmla="*/ 3621691 h 4049840"/>
              <a:gd name="connsiteX90-617" fmla="*/ 565535 w 1236550"/>
              <a:gd name="connsiteY90-618" fmla="*/ 3523965 h 4049840"/>
              <a:gd name="connsiteX91-619" fmla="*/ 564486 w 1236550"/>
              <a:gd name="connsiteY91-620" fmla="*/ 3416046 h 4049840"/>
              <a:gd name="connsiteX92-621" fmla="*/ 560962 w 1236550"/>
              <a:gd name="connsiteY92-622" fmla="*/ 3280125 h 4049840"/>
              <a:gd name="connsiteX93-623" fmla="*/ 553914 w 1236550"/>
              <a:gd name="connsiteY93-624" fmla="*/ 3264694 h 4049840"/>
              <a:gd name="connsiteX94-625" fmla="*/ 541151 w 1236550"/>
              <a:gd name="connsiteY94-626" fmla="*/ 3309938 h 4049840"/>
              <a:gd name="connsiteX95-627" fmla="*/ 541151 w 1236550"/>
              <a:gd name="connsiteY95-628" fmla="*/ 3354991 h 4049840"/>
              <a:gd name="connsiteX96-629" fmla="*/ 544579 w 1236550"/>
              <a:gd name="connsiteY96-630" fmla="*/ 3441288 h 4049840"/>
              <a:gd name="connsiteX97-631" fmla="*/ 542770 w 1236550"/>
              <a:gd name="connsiteY97-632" fmla="*/ 3476721 h 4049840"/>
              <a:gd name="connsiteX98-633" fmla="*/ 533245 w 1236550"/>
              <a:gd name="connsiteY98-634" fmla="*/ 3526822 h 4049840"/>
              <a:gd name="connsiteX99-635" fmla="*/ 528292 w 1236550"/>
              <a:gd name="connsiteY99-636" fmla="*/ 3577114 h 4049840"/>
              <a:gd name="connsiteX100-637" fmla="*/ 500288 w 1236550"/>
              <a:gd name="connsiteY100-638" fmla="*/ 3561303 h 4049840"/>
              <a:gd name="connsiteX101-639" fmla="*/ 496384 w 1236550"/>
              <a:gd name="connsiteY101-640" fmla="*/ 3585401 h 4049840"/>
              <a:gd name="connsiteX102-641" fmla="*/ 491906 w 1236550"/>
              <a:gd name="connsiteY102-642" fmla="*/ 3606546 h 4049840"/>
              <a:gd name="connsiteX103-643" fmla="*/ 488572 w 1236550"/>
              <a:gd name="connsiteY103-644" fmla="*/ 3633693 h 4049840"/>
              <a:gd name="connsiteX104-645" fmla="*/ 473047 w 1236550"/>
              <a:gd name="connsiteY104-646" fmla="*/ 3677127 h 4049840"/>
              <a:gd name="connsiteX105-647" fmla="*/ 449997 w 1236550"/>
              <a:gd name="connsiteY105-648" fmla="*/ 3657029 h 4049840"/>
              <a:gd name="connsiteX106-649" fmla="*/ 427898 w 1236550"/>
              <a:gd name="connsiteY106-650" fmla="*/ 4049840 h 4049840"/>
              <a:gd name="connsiteX107-651" fmla="*/ 421422 w 1236550"/>
              <a:gd name="connsiteY107-652" fmla="*/ 4049840 h 4049840"/>
              <a:gd name="connsiteX108-653" fmla="*/ 393704 w 1236550"/>
              <a:gd name="connsiteY108-654" fmla="*/ 3555493 h 4049840"/>
              <a:gd name="connsiteX109-655" fmla="*/ 386179 w 1236550"/>
              <a:gd name="connsiteY109-656" fmla="*/ 3555493 h 4049840"/>
              <a:gd name="connsiteX110-657" fmla="*/ 386179 w 1236550"/>
              <a:gd name="connsiteY110-658" fmla="*/ 3599307 h 4049840"/>
              <a:gd name="connsiteX111-659" fmla="*/ 369796 w 1236550"/>
              <a:gd name="connsiteY111-660" fmla="*/ 3538252 h 4049840"/>
              <a:gd name="connsiteX112-661" fmla="*/ 360271 w 1236550"/>
              <a:gd name="connsiteY112-662" fmla="*/ 3519678 h 4049840"/>
              <a:gd name="connsiteX113-663" fmla="*/ 343221 w 1236550"/>
              <a:gd name="connsiteY113-664" fmla="*/ 3517869 h 4049840"/>
              <a:gd name="connsiteX114-665" fmla="*/ 342650 w 1236550"/>
              <a:gd name="connsiteY114-666" fmla="*/ 3536347 h 4049840"/>
              <a:gd name="connsiteX115-667" fmla="*/ 341793 w 1236550"/>
              <a:gd name="connsiteY115-668" fmla="*/ 3571399 h 4049840"/>
              <a:gd name="connsiteX116-669" fmla="*/ 330076 w 1236550"/>
              <a:gd name="connsiteY116-670" fmla="*/ 3571399 h 4049840"/>
              <a:gd name="connsiteX117-671" fmla="*/ 321505 w 1236550"/>
              <a:gd name="connsiteY117-672" fmla="*/ 3492246 h 4049840"/>
              <a:gd name="connsiteX118-673" fmla="*/ 353793 w 1236550"/>
              <a:gd name="connsiteY118-674" fmla="*/ 3453670 h 4049840"/>
              <a:gd name="connsiteX119-675" fmla="*/ 331124 w 1236550"/>
              <a:gd name="connsiteY119-676" fmla="*/ 3453670 h 4049840"/>
              <a:gd name="connsiteX120-677" fmla="*/ 324934 w 1236550"/>
              <a:gd name="connsiteY120-678" fmla="*/ 3477578 h 4049840"/>
              <a:gd name="connsiteX121-679" fmla="*/ 310837 w 1236550"/>
              <a:gd name="connsiteY121-680" fmla="*/ 3447193 h 4049840"/>
              <a:gd name="connsiteX122-681" fmla="*/ 330648 w 1236550"/>
              <a:gd name="connsiteY122-682" fmla="*/ 3425000 h 4049840"/>
              <a:gd name="connsiteX123-683" fmla="*/ 331505 w 1236550"/>
              <a:gd name="connsiteY123-684" fmla="*/ 3370517 h 4049840"/>
              <a:gd name="connsiteX124-685" fmla="*/ 320266 w 1236550"/>
              <a:gd name="connsiteY124-686" fmla="*/ 3262503 h 4049840"/>
              <a:gd name="connsiteX125-687" fmla="*/ 318933 w 1236550"/>
              <a:gd name="connsiteY125-688" fmla="*/ 3212973 h 4049840"/>
              <a:gd name="connsiteX126-689" fmla="*/ 317790 w 1236550"/>
              <a:gd name="connsiteY126-690" fmla="*/ 3188494 h 4049840"/>
              <a:gd name="connsiteX127-691" fmla="*/ 308265 w 1236550"/>
              <a:gd name="connsiteY127-692" fmla="*/ 3081147 h 4049840"/>
              <a:gd name="connsiteX128-693" fmla="*/ 287309 w 1236550"/>
              <a:gd name="connsiteY128-694" fmla="*/ 2969705 h 4049840"/>
              <a:gd name="connsiteX129-695" fmla="*/ 261401 w 1236550"/>
              <a:gd name="connsiteY129-696" fmla="*/ 2811114 h 4049840"/>
              <a:gd name="connsiteX130-697" fmla="*/ 274260 w 1236550"/>
              <a:gd name="connsiteY130-698" fmla="*/ 2765775 h 4049840"/>
              <a:gd name="connsiteX131-699" fmla="*/ 296263 w 1236550"/>
              <a:gd name="connsiteY131-700" fmla="*/ 2862263 h 4049840"/>
              <a:gd name="connsiteX132-701" fmla="*/ 326933 w 1236550"/>
              <a:gd name="connsiteY132-702" fmla="*/ 2990565 h 4049840"/>
              <a:gd name="connsiteX133-703" fmla="*/ 328933 w 1236550"/>
              <a:gd name="connsiteY133-704" fmla="*/ 3006471 h 4049840"/>
              <a:gd name="connsiteX134-705" fmla="*/ 328933 w 1236550"/>
              <a:gd name="connsiteY134-706" fmla="*/ 3092196 h 4049840"/>
              <a:gd name="connsiteX135-707" fmla="*/ 337506 w 1236550"/>
              <a:gd name="connsiteY135-708" fmla="*/ 3117057 h 4049840"/>
              <a:gd name="connsiteX136-709" fmla="*/ 345507 w 1236550"/>
              <a:gd name="connsiteY136-710" fmla="*/ 3056287 h 4049840"/>
              <a:gd name="connsiteX137-711" fmla="*/ 344554 w 1236550"/>
              <a:gd name="connsiteY137-712" fmla="*/ 3043333 h 4049840"/>
              <a:gd name="connsiteX138-713" fmla="*/ 342269 w 1236550"/>
              <a:gd name="connsiteY138-714" fmla="*/ 2962466 h 4049840"/>
              <a:gd name="connsiteX139-715" fmla="*/ 337792 w 1236550"/>
              <a:gd name="connsiteY139-716" fmla="*/ 2921032 h 4049840"/>
              <a:gd name="connsiteX140-717" fmla="*/ 325981 w 1236550"/>
              <a:gd name="connsiteY140-718" fmla="*/ 2855595 h 4049840"/>
              <a:gd name="connsiteX141-719" fmla="*/ 294168 w 1236550"/>
              <a:gd name="connsiteY141-720" fmla="*/ 2777490 h 4049840"/>
              <a:gd name="connsiteX142-721" fmla="*/ 286357 w 1236550"/>
              <a:gd name="connsiteY142-722" fmla="*/ 2766537 h 4049840"/>
              <a:gd name="connsiteX143-723" fmla="*/ 274546 w 1236550"/>
              <a:gd name="connsiteY143-724" fmla="*/ 2689575 h 4049840"/>
              <a:gd name="connsiteX144-725" fmla="*/ 274546 w 1236550"/>
              <a:gd name="connsiteY144-726" fmla="*/ 2661000 h 4049840"/>
              <a:gd name="connsiteX145-727" fmla="*/ 269117 w 1236550"/>
              <a:gd name="connsiteY145-728" fmla="*/ 2651475 h 4049840"/>
              <a:gd name="connsiteX146-729" fmla="*/ 259592 w 1236550"/>
              <a:gd name="connsiteY146-730" fmla="*/ 2594325 h 4049840"/>
              <a:gd name="connsiteX147-731" fmla="*/ 241970 w 1236550"/>
              <a:gd name="connsiteY147-732" fmla="*/ 2514220 h 4049840"/>
              <a:gd name="connsiteX148-733" fmla="*/ 235494 w 1236550"/>
              <a:gd name="connsiteY148-734" fmla="*/ 2570322 h 4049840"/>
              <a:gd name="connsiteX149-735" fmla="*/ 251686 w 1236550"/>
              <a:gd name="connsiteY149-736" fmla="*/ 2642236 h 4049840"/>
              <a:gd name="connsiteX150-737" fmla="*/ 257687 w 1236550"/>
              <a:gd name="connsiteY150-738" fmla="*/ 2706624 h 4049840"/>
              <a:gd name="connsiteX151-739" fmla="*/ 253305 w 1236550"/>
              <a:gd name="connsiteY151-740" fmla="*/ 2719864 h 4049840"/>
              <a:gd name="connsiteX152-741" fmla="*/ 244447 w 1236550"/>
              <a:gd name="connsiteY152-742" fmla="*/ 2714721 h 4049840"/>
              <a:gd name="connsiteX153-743" fmla="*/ 239399 w 1236550"/>
              <a:gd name="connsiteY153-744" fmla="*/ 2691385 h 4049840"/>
              <a:gd name="connsiteX154-745" fmla="*/ 230445 w 1236550"/>
              <a:gd name="connsiteY154-746" fmla="*/ 2611184 h 4049840"/>
              <a:gd name="connsiteX155-747" fmla="*/ 221492 w 1236550"/>
              <a:gd name="connsiteY155-748" fmla="*/ 2507552 h 4049840"/>
              <a:gd name="connsiteX156-749" fmla="*/ 212919 w 1236550"/>
              <a:gd name="connsiteY156-750" fmla="*/ 2414397 h 4049840"/>
              <a:gd name="connsiteX157-751" fmla="*/ 203394 w 1236550"/>
              <a:gd name="connsiteY157-752" fmla="*/ 2365915 h 4049840"/>
              <a:gd name="connsiteX158-753" fmla="*/ 206537 w 1236550"/>
              <a:gd name="connsiteY158-754" fmla="*/ 2317433 h 4049840"/>
              <a:gd name="connsiteX159-755" fmla="*/ 230922 w 1236550"/>
              <a:gd name="connsiteY159-756" fmla="*/ 2302764 h 4049840"/>
              <a:gd name="connsiteX160-757" fmla="*/ 234065 w 1236550"/>
              <a:gd name="connsiteY160-758" fmla="*/ 2317623 h 4049840"/>
              <a:gd name="connsiteX161-759" fmla="*/ 218062 w 1236550"/>
              <a:gd name="connsiteY161-760" fmla="*/ 2363248 h 4049840"/>
              <a:gd name="connsiteX162-761" fmla="*/ 222349 w 1236550"/>
              <a:gd name="connsiteY162-762" fmla="*/ 2380584 h 4049840"/>
              <a:gd name="connsiteX163-763" fmla="*/ 242828 w 1236550"/>
              <a:gd name="connsiteY163-764" fmla="*/ 2373726 h 4049840"/>
              <a:gd name="connsiteX164-765" fmla="*/ 257400 w 1236550"/>
              <a:gd name="connsiteY164-766" fmla="*/ 2309908 h 4049840"/>
              <a:gd name="connsiteX165-767" fmla="*/ 244733 w 1236550"/>
              <a:gd name="connsiteY165-768" fmla="*/ 2162461 h 4049840"/>
              <a:gd name="connsiteX166-769" fmla="*/ 243590 w 1236550"/>
              <a:gd name="connsiteY166-770" fmla="*/ 2038636 h 4049840"/>
              <a:gd name="connsiteX167-771" fmla="*/ 211967 w 1236550"/>
              <a:gd name="connsiteY167-772" fmla="*/ 1994345 h 4049840"/>
              <a:gd name="connsiteX168-773" fmla="*/ 211967 w 1236550"/>
              <a:gd name="connsiteY168-774" fmla="*/ 2086166 h 4049840"/>
              <a:gd name="connsiteX169-775" fmla="*/ 199966 w 1236550"/>
              <a:gd name="connsiteY169-776" fmla="*/ 2137887 h 4049840"/>
              <a:gd name="connsiteX170-777" fmla="*/ 206251 w 1236550"/>
              <a:gd name="connsiteY170-778" fmla="*/ 2140173 h 4049840"/>
              <a:gd name="connsiteX171-779" fmla="*/ 223968 w 1236550"/>
              <a:gd name="connsiteY171-780" fmla="*/ 2120646 h 4049840"/>
              <a:gd name="connsiteX172-781" fmla="*/ 204918 w 1236550"/>
              <a:gd name="connsiteY172-782" fmla="*/ 2183321 h 4049840"/>
              <a:gd name="connsiteX173-783" fmla="*/ 189012 w 1236550"/>
              <a:gd name="connsiteY173-784" fmla="*/ 2173796 h 4049840"/>
              <a:gd name="connsiteX174-785" fmla="*/ 183486 w 1236550"/>
              <a:gd name="connsiteY174-786" fmla="*/ 2088071 h 4049840"/>
              <a:gd name="connsiteX175-787" fmla="*/ 179962 w 1236550"/>
              <a:gd name="connsiteY175-788" fmla="*/ 2027016 h 4049840"/>
              <a:gd name="connsiteX176-789" fmla="*/ 172629 w 1236550"/>
              <a:gd name="connsiteY176-790" fmla="*/ 1928051 h 4049840"/>
              <a:gd name="connsiteX177-791" fmla="*/ 180344 w 1236550"/>
              <a:gd name="connsiteY177-792" fmla="*/ 1839659 h 4049840"/>
              <a:gd name="connsiteX178-793" fmla="*/ 173961 w 1236550"/>
              <a:gd name="connsiteY178-794" fmla="*/ 1779937 h 4049840"/>
              <a:gd name="connsiteX179-795" fmla="*/ 164436 w 1236550"/>
              <a:gd name="connsiteY179-796" fmla="*/ 1718787 h 4049840"/>
              <a:gd name="connsiteX180-797" fmla="*/ 166342 w 1236550"/>
              <a:gd name="connsiteY180-798" fmla="*/ 1695355 h 4049840"/>
              <a:gd name="connsiteX181-799" fmla="*/ 178344 w 1236550"/>
              <a:gd name="connsiteY181-800" fmla="*/ 1654779 h 4049840"/>
              <a:gd name="connsiteX182-801" fmla="*/ 178344 w 1236550"/>
              <a:gd name="connsiteY182-802" fmla="*/ 1569816 h 4049840"/>
              <a:gd name="connsiteX183-803" fmla="*/ 183486 w 1236550"/>
              <a:gd name="connsiteY183-804" fmla="*/ 1430655 h 4049840"/>
              <a:gd name="connsiteX184-805" fmla="*/ 180058 w 1236550"/>
              <a:gd name="connsiteY184-806" fmla="*/ 1389317 h 4049840"/>
              <a:gd name="connsiteX185-807" fmla="*/ 171675 w 1236550"/>
              <a:gd name="connsiteY185-808" fmla="*/ 1231964 h 4049840"/>
              <a:gd name="connsiteX186-809" fmla="*/ 172914 w 1236550"/>
              <a:gd name="connsiteY186-810" fmla="*/ 1202913 h 4049840"/>
              <a:gd name="connsiteX187-811" fmla="*/ 159103 w 1236550"/>
              <a:gd name="connsiteY187-812" fmla="*/ 1168146 h 4049840"/>
              <a:gd name="connsiteX188-813" fmla="*/ 141101 w 1236550"/>
              <a:gd name="connsiteY188-814" fmla="*/ 1132142 h 4049840"/>
              <a:gd name="connsiteX189-815" fmla="*/ 140053 w 1236550"/>
              <a:gd name="connsiteY189-816" fmla="*/ 1030891 h 4049840"/>
              <a:gd name="connsiteX190-817" fmla="*/ 153102 w 1236550"/>
              <a:gd name="connsiteY190-818" fmla="*/ 996315 h 4049840"/>
              <a:gd name="connsiteX191-819" fmla="*/ 140053 w 1236550"/>
              <a:gd name="connsiteY191-820" fmla="*/ 946500 h 4049840"/>
              <a:gd name="connsiteX192-821" fmla="*/ 141482 w 1236550"/>
              <a:gd name="connsiteY192-822" fmla="*/ 813150 h 4049840"/>
              <a:gd name="connsiteX193-823" fmla="*/ 137100 w 1236550"/>
              <a:gd name="connsiteY193-824" fmla="*/ 607314 h 4049840"/>
              <a:gd name="connsiteX194-825" fmla="*/ 137100 w 1236550"/>
              <a:gd name="connsiteY194-826" fmla="*/ 478727 h 4049840"/>
              <a:gd name="connsiteX195-827" fmla="*/ 116622 w 1236550"/>
              <a:gd name="connsiteY195-828" fmla="*/ 437674 h 4049840"/>
              <a:gd name="connsiteX196-829" fmla="*/ 114430 w 1236550"/>
              <a:gd name="connsiteY196-830" fmla="*/ 374904 h 4049840"/>
              <a:gd name="connsiteX197-831" fmla="*/ 94237 w 1236550"/>
              <a:gd name="connsiteY197-832" fmla="*/ 324231 h 4049840"/>
              <a:gd name="connsiteX198-833" fmla="*/ 57186 w 1236550"/>
              <a:gd name="connsiteY198-834" fmla="*/ 250603 h 4049840"/>
              <a:gd name="connsiteX199-835" fmla="*/ 4131 w 1236550"/>
              <a:gd name="connsiteY199-836" fmla="*/ 185166 h 4049840"/>
              <a:gd name="connsiteX200-837" fmla="*/ 58889 w 1236550"/>
              <a:gd name="connsiteY200-838" fmla="*/ 143545 h 4049840"/>
              <a:gd name="connsiteX201-839" fmla="*/ 56519 w 1236550"/>
              <a:gd name="connsiteY201-840" fmla="*/ 101632 h 4049840"/>
              <a:gd name="connsiteX202-841" fmla="*/ 141577 w 1236550"/>
              <a:gd name="connsiteY202-842" fmla="*/ 97155 h 4049840"/>
              <a:gd name="connsiteX203-843" fmla="*/ 227302 w 1236550"/>
              <a:gd name="connsiteY203-844" fmla="*/ 62580 h 4049840"/>
              <a:gd name="connsiteX204-845" fmla="*/ 263973 w 1236550"/>
              <a:gd name="connsiteY204-846" fmla="*/ 63818 h 4049840"/>
              <a:gd name="connsiteX205-847" fmla="*/ 291691 w 1236550"/>
              <a:gd name="connsiteY205-848" fmla="*/ 58293 h 4049840"/>
              <a:gd name="connsiteX206-849" fmla="*/ 305788 w 1236550"/>
              <a:gd name="connsiteY206-850" fmla="*/ 48197 h 4049840"/>
              <a:gd name="connsiteX207-851" fmla="*/ 373415 w 1236550"/>
              <a:gd name="connsiteY207-852" fmla="*/ 26289 h 4049840"/>
              <a:gd name="connsiteX208-853" fmla="*/ 475143 w 1236550"/>
              <a:gd name="connsiteY208-854" fmla="*/ 31242 h 4049840"/>
              <a:gd name="connsiteX209-855" fmla="*/ 540008 w 1236550"/>
              <a:gd name="connsiteY209-856" fmla="*/ 953 h 4049840"/>
              <a:gd name="connsiteX210-857" fmla="*/ 549317 w 1236550"/>
              <a:gd name="connsiteY210-858" fmla="*/ 73819 h 4049840"/>
              <a:gd name="connsiteX211-859" fmla="*/ 173961 w 1236550"/>
              <a:gd name="connsiteY211-860" fmla="*/ 898208 h 4049840"/>
              <a:gd name="connsiteX212-861" fmla="*/ 161961 w 1236550"/>
              <a:gd name="connsiteY212-862" fmla="*/ 927354 h 4049840"/>
              <a:gd name="connsiteX213-863" fmla="*/ 163104 w 1236550"/>
              <a:gd name="connsiteY213-864" fmla="*/ 955167 h 4049840"/>
              <a:gd name="connsiteX214-865" fmla="*/ 165008 w 1236550"/>
              <a:gd name="connsiteY214-866" fmla="*/ 971550 h 4049840"/>
              <a:gd name="connsiteX215-867" fmla="*/ 181105 w 1236550"/>
              <a:gd name="connsiteY215-868" fmla="*/ 975741 h 4049840"/>
              <a:gd name="connsiteX216-869" fmla="*/ 188630 w 1236550"/>
              <a:gd name="connsiteY216-870" fmla="*/ 961549 h 4049840"/>
              <a:gd name="connsiteX217-871" fmla="*/ 173867 w 1236550"/>
              <a:gd name="connsiteY217-872" fmla="*/ 898494 h 4049840"/>
              <a:gd name="connsiteX218-873" fmla="*/ 173961 w 1236550"/>
              <a:gd name="connsiteY218-874" fmla="*/ 898208 h 4049840"/>
              <a:gd name="connsiteX0-875" fmla="*/ 549317 w 1236550"/>
              <a:gd name="connsiteY0-876" fmla="*/ 73429 h 4049450"/>
              <a:gd name="connsiteX1-877" fmla="*/ 592154 w 1236550"/>
              <a:gd name="connsiteY1-878" fmla="*/ 47235 h 4049450"/>
              <a:gd name="connsiteX2-879" fmla="*/ 631543 w 1236550"/>
              <a:gd name="connsiteY2-880" fmla="*/ 47235 h 4049450"/>
              <a:gd name="connsiteX3-881" fmla="*/ 634781 w 1236550"/>
              <a:gd name="connsiteY3-882" fmla="*/ 47235 h 4049450"/>
              <a:gd name="connsiteX4-883" fmla="*/ 648402 w 1236550"/>
              <a:gd name="connsiteY4-884" fmla="*/ 23042 h 4049450"/>
              <a:gd name="connsiteX5-885" fmla="*/ 657927 w 1236550"/>
              <a:gd name="connsiteY5-886" fmla="*/ 48569 h 4049450"/>
              <a:gd name="connsiteX6-887" fmla="*/ 664690 w 1236550"/>
              <a:gd name="connsiteY6-888" fmla="*/ 61142 h 4049450"/>
              <a:gd name="connsiteX7-889" fmla="*/ 730698 w 1236550"/>
              <a:gd name="connsiteY7-890" fmla="*/ 86955 h 4049450"/>
              <a:gd name="connsiteX8-891" fmla="*/ 823948 w 1236550"/>
              <a:gd name="connsiteY8-892" fmla="*/ 126769 h 4049450"/>
              <a:gd name="connsiteX9-893" fmla="*/ 847950 w 1236550"/>
              <a:gd name="connsiteY9-894" fmla="*/ 143628 h 4049450"/>
              <a:gd name="connsiteX10-895" fmla="*/ 944154 w 1236550"/>
              <a:gd name="connsiteY10-896" fmla="*/ 163726 h 4049450"/>
              <a:gd name="connsiteX11-897" fmla="*/ 993397 w 1236550"/>
              <a:gd name="connsiteY11-898" fmla="*/ 187158 h 4049450"/>
              <a:gd name="connsiteX12-899" fmla="*/ 1113127 w 1236550"/>
              <a:gd name="connsiteY12-900" fmla="*/ 274311 h 4049450"/>
              <a:gd name="connsiteX13-901" fmla="*/ 1213901 w 1236550"/>
              <a:gd name="connsiteY13-902" fmla="*/ 400994 h 4049450"/>
              <a:gd name="connsiteX14-903" fmla="*/ 1232951 w 1236550"/>
              <a:gd name="connsiteY14-904" fmla="*/ 585874 h 4049450"/>
              <a:gd name="connsiteX15-905" fmla="*/ 1205233 w 1236550"/>
              <a:gd name="connsiteY15-906" fmla="*/ 662074 h 4049450"/>
              <a:gd name="connsiteX16-907" fmla="*/ 1171991 w 1236550"/>
              <a:gd name="connsiteY16-908" fmla="*/ 709699 h 4049450"/>
              <a:gd name="connsiteX17-909" fmla="*/ 1135606 w 1236550"/>
              <a:gd name="connsiteY17-910" fmla="*/ 845621 h 4049450"/>
              <a:gd name="connsiteX18-911" fmla="*/ 1135606 w 1236550"/>
              <a:gd name="connsiteY18-912" fmla="*/ 935251 h 4049450"/>
              <a:gd name="connsiteX19-913" fmla="*/ 1136272 w 1236550"/>
              <a:gd name="connsiteY19-914" fmla="*/ 951634 h 4049450"/>
              <a:gd name="connsiteX20-915" fmla="*/ 1144464 w 1236550"/>
              <a:gd name="connsiteY20-916" fmla="*/ 1034216 h 4049450"/>
              <a:gd name="connsiteX21-917" fmla="*/ 1139987 w 1236550"/>
              <a:gd name="connsiteY21-918" fmla="*/ 1304440 h 4049450"/>
              <a:gd name="connsiteX22-919" fmla="*/ 1126272 w 1236550"/>
              <a:gd name="connsiteY22-920" fmla="*/ 1528944 h 4049450"/>
              <a:gd name="connsiteX23-921" fmla="*/ 1121985 w 1236550"/>
              <a:gd name="connsiteY23-922" fmla="*/ 1632195 h 4049450"/>
              <a:gd name="connsiteX24-923" fmla="*/ 1105793 w 1236550"/>
              <a:gd name="connsiteY24-924" fmla="*/ 1745067 h 4049450"/>
              <a:gd name="connsiteX25-925" fmla="*/ 1098077 w 1236550"/>
              <a:gd name="connsiteY25-926" fmla="*/ 1931947 h 4049450"/>
              <a:gd name="connsiteX26-927" fmla="*/ 1098077 w 1236550"/>
              <a:gd name="connsiteY26-928" fmla="*/ 1991097 h 4049450"/>
              <a:gd name="connsiteX27-929" fmla="*/ 1089124 w 1236550"/>
              <a:gd name="connsiteY27-930" fmla="*/ 2113494 h 4049450"/>
              <a:gd name="connsiteX28-931" fmla="*/ 1086934 w 1236550"/>
              <a:gd name="connsiteY28-932" fmla="*/ 2181217 h 4049450"/>
              <a:gd name="connsiteX29-933" fmla="*/ 1070170 w 1236550"/>
              <a:gd name="connsiteY29-934" fmla="*/ 2438391 h 4049450"/>
              <a:gd name="connsiteX30-935" fmla="*/ 1065883 w 1236550"/>
              <a:gd name="connsiteY30-936" fmla="*/ 2472491 h 4049450"/>
              <a:gd name="connsiteX31-937" fmla="*/ 1069693 w 1236550"/>
              <a:gd name="connsiteY31-938" fmla="*/ 2614509 h 4049450"/>
              <a:gd name="connsiteX32-939" fmla="*/ 1061501 w 1236550"/>
              <a:gd name="connsiteY32-940" fmla="*/ 2692042 h 4049450"/>
              <a:gd name="connsiteX33-941" fmla="*/ 1052738 w 1236550"/>
              <a:gd name="connsiteY33-942" fmla="*/ 2829297 h 4049450"/>
              <a:gd name="connsiteX34-943" fmla="*/ 1043213 w 1236550"/>
              <a:gd name="connsiteY34-944" fmla="*/ 2897306 h 4049450"/>
              <a:gd name="connsiteX35-945" fmla="*/ 1037689 w 1236550"/>
              <a:gd name="connsiteY35-946" fmla="*/ 2940835 h 4049450"/>
              <a:gd name="connsiteX36-947" fmla="*/ 1010352 w 1236550"/>
              <a:gd name="connsiteY36-948" fmla="*/ 3049801 h 4049450"/>
              <a:gd name="connsiteX37-949" fmla="*/ 991302 w 1236550"/>
              <a:gd name="connsiteY37-950" fmla="*/ 3134097 h 4049450"/>
              <a:gd name="connsiteX38-951" fmla="*/ 974157 w 1236550"/>
              <a:gd name="connsiteY38-952" fmla="*/ 3181722 h 4049450"/>
              <a:gd name="connsiteX39-953" fmla="*/ 972824 w 1236550"/>
              <a:gd name="connsiteY39-954" fmla="*/ 3190581 h 4049450"/>
              <a:gd name="connsiteX40-955" fmla="*/ 963870 w 1236550"/>
              <a:gd name="connsiteY40-956" fmla="*/ 3244588 h 4049450"/>
              <a:gd name="connsiteX41-957" fmla="*/ 958346 w 1236550"/>
              <a:gd name="connsiteY41-958" fmla="*/ 3263638 h 4049450"/>
              <a:gd name="connsiteX42-959" fmla="*/ 924246 w 1236550"/>
              <a:gd name="connsiteY42-960" fmla="*/ 3417657 h 4049450"/>
              <a:gd name="connsiteX43-961" fmla="*/ 911483 w 1236550"/>
              <a:gd name="connsiteY43-962" fmla="*/ 3441088 h 4049450"/>
              <a:gd name="connsiteX44-963" fmla="*/ 904911 w 1236550"/>
              <a:gd name="connsiteY44-964" fmla="*/ 3439945 h 4049450"/>
              <a:gd name="connsiteX45-965" fmla="*/ 908340 w 1236550"/>
              <a:gd name="connsiteY45-966" fmla="*/ 3407084 h 4049450"/>
              <a:gd name="connsiteX46-967" fmla="*/ 934534 w 1236550"/>
              <a:gd name="connsiteY46-968" fmla="*/ 3308024 h 4049450"/>
              <a:gd name="connsiteX47-969" fmla="*/ 961489 w 1236550"/>
              <a:gd name="connsiteY47-970" fmla="*/ 3180389 h 4049450"/>
              <a:gd name="connsiteX48-971" fmla="*/ 959298 w 1236550"/>
              <a:gd name="connsiteY48-972" fmla="*/ 3149528 h 4049450"/>
              <a:gd name="connsiteX49-973" fmla="*/ 937676 w 1236550"/>
              <a:gd name="connsiteY49-974" fmla="*/ 3170102 h 4049450"/>
              <a:gd name="connsiteX50-975" fmla="*/ 912530 w 1236550"/>
              <a:gd name="connsiteY50-976" fmla="*/ 3216489 h 4049450"/>
              <a:gd name="connsiteX51-977" fmla="*/ 903768 w 1236550"/>
              <a:gd name="connsiteY51-978" fmla="*/ 3281640 h 4049450"/>
              <a:gd name="connsiteX52-979" fmla="*/ 870144 w 1236550"/>
              <a:gd name="connsiteY52-980" fmla="*/ 3363650 h 4049450"/>
              <a:gd name="connsiteX53-981" fmla="*/ 849570 w 1236550"/>
              <a:gd name="connsiteY53-982" fmla="*/ 3329455 h 4049450"/>
              <a:gd name="connsiteX54-983" fmla="*/ 834997 w 1236550"/>
              <a:gd name="connsiteY54-984" fmla="*/ 3382700 h 4049450"/>
              <a:gd name="connsiteX55-985" fmla="*/ 861667 w 1236550"/>
              <a:gd name="connsiteY55-986" fmla="*/ 3377938 h 4049450"/>
              <a:gd name="connsiteX56-987" fmla="*/ 859761 w 1236550"/>
              <a:gd name="connsiteY56-988" fmla="*/ 3401750 h 4049450"/>
              <a:gd name="connsiteX57-989" fmla="*/ 849761 w 1236550"/>
              <a:gd name="connsiteY57-990" fmla="*/ 3447851 h 4049450"/>
              <a:gd name="connsiteX58-991" fmla="*/ 843760 w 1236550"/>
              <a:gd name="connsiteY58-992" fmla="*/ 3452423 h 4049450"/>
              <a:gd name="connsiteX59-993" fmla="*/ 836712 w 1236550"/>
              <a:gd name="connsiteY59-994" fmla="*/ 3445851 h 4049450"/>
              <a:gd name="connsiteX60-995" fmla="*/ 833473 w 1236550"/>
              <a:gd name="connsiteY60-996" fmla="*/ 3392606 h 4049450"/>
              <a:gd name="connsiteX61-997" fmla="*/ 787753 w 1236550"/>
              <a:gd name="connsiteY61-998" fmla="*/ 3498048 h 4049450"/>
              <a:gd name="connsiteX62-999" fmla="*/ 786515 w 1236550"/>
              <a:gd name="connsiteY62-1000" fmla="*/ 3521574 h 4049450"/>
              <a:gd name="connsiteX63-1001" fmla="*/ 765750 w 1236550"/>
              <a:gd name="connsiteY63-1002" fmla="*/ 3557103 h 4049450"/>
              <a:gd name="connsiteX64-1003" fmla="*/ 765750 w 1236550"/>
              <a:gd name="connsiteY64-1004" fmla="*/ 3579010 h 4049450"/>
              <a:gd name="connsiteX65-1005" fmla="*/ 732889 w 1236550"/>
              <a:gd name="connsiteY65-1006" fmla="*/ 3657687 h 4049450"/>
              <a:gd name="connsiteX66-1007" fmla="*/ 715934 w 1236550"/>
              <a:gd name="connsiteY66-1008" fmla="*/ 3696739 h 4049450"/>
              <a:gd name="connsiteX67-1009" fmla="*/ 709458 w 1236550"/>
              <a:gd name="connsiteY67-1010" fmla="*/ 3694167 h 4049450"/>
              <a:gd name="connsiteX68-1011" fmla="*/ 711172 w 1236550"/>
              <a:gd name="connsiteY68-1012" fmla="*/ 3668926 h 4049450"/>
              <a:gd name="connsiteX69-1013" fmla="*/ 764607 w 1236550"/>
              <a:gd name="connsiteY69-1014" fmla="*/ 3474712 h 4049450"/>
              <a:gd name="connsiteX70-1015" fmla="*/ 748319 w 1236550"/>
              <a:gd name="connsiteY70-1016" fmla="*/ 3419466 h 4049450"/>
              <a:gd name="connsiteX71-1017" fmla="*/ 740509 w 1236550"/>
              <a:gd name="connsiteY71-1018" fmla="*/ 3419466 h 4049450"/>
              <a:gd name="connsiteX72-1019" fmla="*/ 711362 w 1236550"/>
              <a:gd name="connsiteY72-1020" fmla="*/ 3559960 h 4049450"/>
              <a:gd name="connsiteX73-1021" fmla="*/ 702314 w 1236550"/>
              <a:gd name="connsiteY73-1022" fmla="*/ 3558246 h 4049450"/>
              <a:gd name="connsiteX74-1023" fmla="*/ 719458 w 1236550"/>
              <a:gd name="connsiteY74-1024" fmla="*/ 3462996 h 4049450"/>
              <a:gd name="connsiteX75-1025" fmla="*/ 721555 w 1236550"/>
              <a:gd name="connsiteY75-1026" fmla="*/ 3422324 h 4049450"/>
              <a:gd name="connsiteX76-1027" fmla="*/ 683455 w 1236550"/>
              <a:gd name="connsiteY76-1028" fmla="*/ 3485951 h 4049450"/>
              <a:gd name="connsiteX77-1029" fmla="*/ 668309 w 1236550"/>
              <a:gd name="connsiteY77-1030" fmla="*/ 3525289 h 4049450"/>
              <a:gd name="connsiteX78-1031" fmla="*/ 657450 w 1236550"/>
              <a:gd name="connsiteY78-1032" fmla="*/ 3607966 h 4049450"/>
              <a:gd name="connsiteX79-1033" fmla="*/ 643163 w 1236550"/>
              <a:gd name="connsiteY79-1034" fmla="*/ 3651876 h 4049450"/>
              <a:gd name="connsiteX80-1035" fmla="*/ 625542 w 1236550"/>
              <a:gd name="connsiteY80-1036" fmla="*/ 3722457 h 4049450"/>
              <a:gd name="connsiteX81-1037" fmla="*/ 617255 w 1236550"/>
              <a:gd name="connsiteY81-1038" fmla="*/ 3716742 h 4049450"/>
              <a:gd name="connsiteX82-1039" fmla="*/ 597444 w 1236550"/>
              <a:gd name="connsiteY82-1040" fmla="*/ 3748746 h 4049450"/>
              <a:gd name="connsiteX83-1041" fmla="*/ 591918 w 1236550"/>
              <a:gd name="connsiteY83-1042" fmla="*/ 3792370 h 4049450"/>
              <a:gd name="connsiteX84-1043" fmla="*/ 565154 w 1236550"/>
              <a:gd name="connsiteY84-1044" fmla="*/ 3810658 h 4049450"/>
              <a:gd name="connsiteX85-1045" fmla="*/ 546104 w 1236550"/>
              <a:gd name="connsiteY85-1046" fmla="*/ 3810658 h 4049450"/>
              <a:gd name="connsiteX86-1047" fmla="*/ 546104 w 1236550"/>
              <a:gd name="connsiteY86-1048" fmla="*/ 3788179 h 4049450"/>
              <a:gd name="connsiteX87-1049" fmla="*/ 559058 w 1236550"/>
              <a:gd name="connsiteY87-1050" fmla="*/ 3778654 h 4049450"/>
              <a:gd name="connsiteX88-1051" fmla="*/ 564868 w 1236550"/>
              <a:gd name="connsiteY88-1052" fmla="*/ 3699597 h 4049450"/>
              <a:gd name="connsiteX89-1053" fmla="*/ 568392 w 1236550"/>
              <a:gd name="connsiteY89-1054" fmla="*/ 3621301 h 4049450"/>
              <a:gd name="connsiteX90-1055" fmla="*/ 565535 w 1236550"/>
              <a:gd name="connsiteY90-1056" fmla="*/ 3523575 h 4049450"/>
              <a:gd name="connsiteX91-1057" fmla="*/ 564486 w 1236550"/>
              <a:gd name="connsiteY91-1058" fmla="*/ 3415656 h 4049450"/>
              <a:gd name="connsiteX92-1059" fmla="*/ 560962 w 1236550"/>
              <a:gd name="connsiteY92-1060" fmla="*/ 3279735 h 4049450"/>
              <a:gd name="connsiteX93-1061" fmla="*/ 553914 w 1236550"/>
              <a:gd name="connsiteY93-1062" fmla="*/ 3264304 h 4049450"/>
              <a:gd name="connsiteX94-1063" fmla="*/ 541151 w 1236550"/>
              <a:gd name="connsiteY94-1064" fmla="*/ 3309548 h 4049450"/>
              <a:gd name="connsiteX95-1065" fmla="*/ 541151 w 1236550"/>
              <a:gd name="connsiteY95-1066" fmla="*/ 3354601 h 4049450"/>
              <a:gd name="connsiteX96-1067" fmla="*/ 544579 w 1236550"/>
              <a:gd name="connsiteY96-1068" fmla="*/ 3440898 h 4049450"/>
              <a:gd name="connsiteX97-1069" fmla="*/ 542770 w 1236550"/>
              <a:gd name="connsiteY97-1070" fmla="*/ 3476331 h 4049450"/>
              <a:gd name="connsiteX98-1071" fmla="*/ 533245 w 1236550"/>
              <a:gd name="connsiteY98-1072" fmla="*/ 3526432 h 4049450"/>
              <a:gd name="connsiteX99-1073" fmla="*/ 528292 w 1236550"/>
              <a:gd name="connsiteY99-1074" fmla="*/ 3576724 h 4049450"/>
              <a:gd name="connsiteX100-1075" fmla="*/ 500288 w 1236550"/>
              <a:gd name="connsiteY100-1076" fmla="*/ 3560913 h 4049450"/>
              <a:gd name="connsiteX101-1077" fmla="*/ 496384 w 1236550"/>
              <a:gd name="connsiteY101-1078" fmla="*/ 3585011 h 4049450"/>
              <a:gd name="connsiteX102-1079" fmla="*/ 491906 w 1236550"/>
              <a:gd name="connsiteY102-1080" fmla="*/ 3606156 h 4049450"/>
              <a:gd name="connsiteX103-1081" fmla="*/ 488572 w 1236550"/>
              <a:gd name="connsiteY103-1082" fmla="*/ 3633303 h 4049450"/>
              <a:gd name="connsiteX104-1083" fmla="*/ 473047 w 1236550"/>
              <a:gd name="connsiteY104-1084" fmla="*/ 3676737 h 4049450"/>
              <a:gd name="connsiteX105-1085" fmla="*/ 449997 w 1236550"/>
              <a:gd name="connsiteY105-1086" fmla="*/ 3656639 h 4049450"/>
              <a:gd name="connsiteX106-1087" fmla="*/ 427898 w 1236550"/>
              <a:gd name="connsiteY106-1088" fmla="*/ 4049450 h 4049450"/>
              <a:gd name="connsiteX107-1089" fmla="*/ 421422 w 1236550"/>
              <a:gd name="connsiteY107-1090" fmla="*/ 4049450 h 4049450"/>
              <a:gd name="connsiteX108-1091" fmla="*/ 393704 w 1236550"/>
              <a:gd name="connsiteY108-1092" fmla="*/ 3555103 h 4049450"/>
              <a:gd name="connsiteX109-1093" fmla="*/ 386179 w 1236550"/>
              <a:gd name="connsiteY109-1094" fmla="*/ 3555103 h 4049450"/>
              <a:gd name="connsiteX110-1095" fmla="*/ 386179 w 1236550"/>
              <a:gd name="connsiteY110-1096" fmla="*/ 3598917 h 4049450"/>
              <a:gd name="connsiteX111-1097" fmla="*/ 369796 w 1236550"/>
              <a:gd name="connsiteY111-1098" fmla="*/ 3537862 h 4049450"/>
              <a:gd name="connsiteX112-1099" fmla="*/ 360271 w 1236550"/>
              <a:gd name="connsiteY112-1100" fmla="*/ 3519288 h 4049450"/>
              <a:gd name="connsiteX113-1101" fmla="*/ 343221 w 1236550"/>
              <a:gd name="connsiteY113-1102" fmla="*/ 3517479 h 4049450"/>
              <a:gd name="connsiteX114-1103" fmla="*/ 342650 w 1236550"/>
              <a:gd name="connsiteY114-1104" fmla="*/ 3535957 h 4049450"/>
              <a:gd name="connsiteX115-1105" fmla="*/ 341793 w 1236550"/>
              <a:gd name="connsiteY115-1106" fmla="*/ 3571009 h 4049450"/>
              <a:gd name="connsiteX116-1107" fmla="*/ 330076 w 1236550"/>
              <a:gd name="connsiteY116-1108" fmla="*/ 3571009 h 4049450"/>
              <a:gd name="connsiteX117-1109" fmla="*/ 321505 w 1236550"/>
              <a:gd name="connsiteY117-1110" fmla="*/ 3491856 h 4049450"/>
              <a:gd name="connsiteX118-1111" fmla="*/ 353793 w 1236550"/>
              <a:gd name="connsiteY118-1112" fmla="*/ 3453280 h 4049450"/>
              <a:gd name="connsiteX119-1113" fmla="*/ 331124 w 1236550"/>
              <a:gd name="connsiteY119-1114" fmla="*/ 3453280 h 4049450"/>
              <a:gd name="connsiteX120-1115" fmla="*/ 324934 w 1236550"/>
              <a:gd name="connsiteY120-1116" fmla="*/ 3477188 h 4049450"/>
              <a:gd name="connsiteX121-1117" fmla="*/ 310837 w 1236550"/>
              <a:gd name="connsiteY121-1118" fmla="*/ 3446803 h 4049450"/>
              <a:gd name="connsiteX122-1119" fmla="*/ 330648 w 1236550"/>
              <a:gd name="connsiteY122-1120" fmla="*/ 3424610 h 4049450"/>
              <a:gd name="connsiteX123-1121" fmla="*/ 331505 w 1236550"/>
              <a:gd name="connsiteY123-1122" fmla="*/ 3370127 h 4049450"/>
              <a:gd name="connsiteX124-1123" fmla="*/ 320266 w 1236550"/>
              <a:gd name="connsiteY124-1124" fmla="*/ 3262113 h 4049450"/>
              <a:gd name="connsiteX125-1125" fmla="*/ 318933 w 1236550"/>
              <a:gd name="connsiteY125-1126" fmla="*/ 3212583 h 4049450"/>
              <a:gd name="connsiteX126-1127" fmla="*/ 317790 w 1236550"/>
              <a:gd name="connsiteY126-1128" fmla="*/ 3188104 h 4049450"/>
              <a:gd name="connsiteX127-1129" fmla="*/ 308265 w 1236550"/>
              <a:gd name="connsiteY127-1130" fmla="*/ 3080757 h 4049450"/>
              <a:gd name="connsiteX128-1131" fmla="*/ 287309 w 1236550"/>
              <a:gd name="connsiteY128-1132" fmla="*/ 2969315 h 4049450"/>
              <a:gd name="connsiteX129-1133" fmla="*/ 261401 w 1236550"/>
              <a:gd name="connsiteY129-1134" fmla="*/ 2810724 h 4049450"/>
              <a:gd name="connsiteX130-1135" fmla="*/ 274260 w 1236550"/>
              <a:gd name="connsiteY130-1136" fmla="*/ 2765385 h 4049450"/>
              <a:gd name="connsiteX131-1137" fmla="*/ 296263 w 1236550"/>
              <a:gd name="connsiteY131-1138" fmla="*/ 2861873 h 4049450"/>
              <a:gd name="connsiteX132-1139" fmla="*/ 326933 w 1236550"/>
              <a:gd name="connsiteY132-1140" fmla="*/ 2990175 h 4049450"/>
              <a:gd name="connsiteX133-1141" fmla="*/ 328933 w 1236550"/>
              <a:gd name="connsiteY133-1142" fmla="*/ 3006081 h 4049450"/>
              <a:gd name="connsiteX134-1143" fmla="*/ 328933 w 1236550"/>
              <a:gd name="connsiteY134-1144" fmla="*/ 3091806 h 4049450"/>
              <a:gd name="connsiteX135-1145" fmla="*/ 337506 w 1236550"/>
              <a:gd name="connsiteY135-1146" fmla="*/ 3116667 h 4049450"/>
              <a:gd name="connsiteX136-1147" fmla="*/ 345507 w 1236550"/>
              <a:gd name="connsiteY136-1148" fmla="*/ 3055897 h 4049450"/>
              <a:gd name="connsiteX137-1149" fmla="*/ 344554 w 1236550"/>
              <a:gd name="connsiteY137-1150" fmla="*/ 3042943 h 4049450"/>
              <a:gd name="connsiteX138-1151" fmla="*/ 342269 w 1236550"/>
              <a:gd name="connsiteY138-1152" fmla="*/ 2962076 h 4049450"/>
              <a:gd name="connsiteX139-1153" fmla="*/ 337792 w 1236550"/>
              <a:gd name="connsiteY139-1154" fmla="*/ 2920642 h 4049450"/>
              <a:gd name="connsiteX140-1155" fmla="*/ 325981 w 1236550"/>
              <a:gd name="connsiteY140-1156" fmla="*/ 2855205 h 4049450"/>
              <a:gd name="connsiteX141-1157" fmla="*/ 294168 w 1236550"/>
              <a:gd name="connsiteY141-1158" fmla="*/ 2777100 h 4049450"/>
              <a:gd name="connsiteX142-1159" fmla="*/ 286357 w 1236550"/>
              <a:gd name="connsiteY142-1160" fmla="*/ 2766147 h 4049450"/>
              <a:gd name="connsiteX143-1161" fmla="*/ 274546 w 1236550"/>
              <a:gd name="connsiteY143-1162" fmla="*/ 2689185 h 4049450"/>
              <a:gd name="connsiteX144-1163" fmla="*/ 274546 w 1236550"/>
              <a:gd name="connsiteY144-1164" fmla="*/ 2660610 h 4049450"/>
              <a:gd name="connsiteX145-1165" fmla="*/ 269117 w 1236550"/>
              <a:gd name="connsiteY145-1166" fmla="*/ 2651085 h 4049450"/>
              <a:gd name="connsiteX146-1167" fmla="*/ 259592 w 1236550"/>
              <a:gd name="connsiteY146-1168" fmla="*/ 2593935 h 4049450"/>
              <a:gd name="connsiteX147-1169" fmla="*/ 241970 w 1236550"/>
              <a:gd name="connsiteY147-1170" fmla="*/ 2513830 h 4049450"/>
              <a:gd name="connsiteX148-1171" fmla="*/ 235494 w 1236550"/>
              <a:gd name="connsiteY148-1172" fmla="*/ 2569932 h 4049450"/>
              <a:gd name="connsiteX149-1173" fmla="*/ 251686 w 1236550"/>
              <a:gd name="connsiteY149-1174" fmla="*/ 2641846 h 4049450"/>
              <a:gd name="connsiteX150-1175" fmla="*/ 257687 w 1236550"/>
              <a:gd name="connsiteY150-1176" fmla="*/ 2706234 h 4049450"/>
              <a:gd name="connsiteX151-1177" fmla="*/ 253305 w 1236550"/>
              <a:gd name="connsiteY151-1178" fmla="*/ 2719474 h 4049450"/>
              <a:gd name="connsiteX152-1179" fmla="*/ 244447 w 1236550"/>
              <a:gd name="connsiteY152-1180" fmla="*/ 2714331 h 4049450"/>
              <a:gd name="connsiteX153-1181" fmla="*/ 239399 w 1236550"/>
              <a:gd name="connsiteY153-1182" fmla="*/ 2690995 h 4049450"/>
              <a:gd name="connsiteX154-1183" fmla="*/ 230445 w 1236550"/>
              <a:gd name="connsiteY154-1184" fmla="*/ 2610794 h 4049450"/>
              <a:gd name="connsiteX155-1185" fmla="*/ 221492 w 1236550"/>
              <a:gd name="connsiteY155-1186" fmla="*/ 2507162 h 4049450"/>
              <a:gd name="connsiteX156-1187" fmla="*/ 212919 w 1236550"/>
              <a:gd name="connsiteY156-1188" fmla="*/ 2414007 h 4049450"/>
              <a:gd name="connsiteX157-1189" fmla="*/ 203394 w 1236550"/>
              <a:gd name="connsiteY157-1190" fmla="*/ 2365525 h 4049450"/>
              <a:gd name="connsiteX158-1191" fmla="*/ 206537 w 1236550"/>
              <a:gd name="connsiteY158-1192" fmla="*/ 2317043 h 4049450"/>
              <a:gd name="connsiteX159-1193" fmla="*/ 230922 w 1236550"/>
              <a:gd name="connsiteY159-1194" fmla="*/ 2302374 h 4049450"/>
              <a:gd name="connsiteX160-1195" fmla="*/ 234065 w 1236550"/>
              <a:gd name="connsiteY160-1196" fmla="*/ 2317233 h 4049450"/>
              <a:gd name="connsiteX161-1197" fmla="*/ 218062 w 1236550"/>
              <a:gd name="connsiteY161-1198" fmla="*/ 2362858 h 4049450"/>
              <a:gd name="connsiteX162-1199" fmla="*/ 222349 w 1236550"/>
              <a:gd name="connsiteY162-1200" fmla="*/ 2380194 h 4049450"/>
              <a:gd name="connsiteX163-1201" fmla="*/ 242828 w 1236550"/>
              <a:gd name="connsiteY163-1202" fmla="*/ 2373336 h 4049450"/>
              <a:gd name="connsiteX164-1203" fmla="*/ 257400 w 1236550"/>
              <a:gd name="connsiteY164-1204" fmla="*/ 2309518 h 4049450"/>
              <a:gd name="connsiteX165-1205" fmla="*/ 244733 w 1236550"/>
              <a:gd name="connsiteY165-1206" fmla="*/ 2162071 h 4049450"/>
              <a:gd name="connsiteX166-1207" fmla="*/ 243590 w 1236550"/>
              <a:gd name="connsiteY166-1208" fmla="*/ 2038246 h 4049450"/>
              <a:gd name="connsiteX167-1209" fmla="*/ 211967 w 1236550"/>
              <a:gd name="connsiteY167-1210" fmla="*/ 1993955 h 4049450"/>
              <a:gd name="connsiteX168-1211" fmla="*/ 211967 w 1236550"/>
              <a:gd name="connsiteY168-1212" fmla="*/ 2085776 h 4049450"/>
              <a:gd name="connsiteX169-1213" fmla="*/ 199966 w 1236550"/>
              <a:gd name="connsiteY169-1214" fmla="*/ 2137497 h 4049450"/>
              <a:gd name="connsiteX170-1215" fmla="*/ 206251 w 1236550"/>
              <a:gd name="connsiteY170-1216" fmla="*/ 2139783 h 4049450"/>
              <a:gd name="connsiteX171-1217" fmla="*/ 223968 w 1236550"/>
              <a:gd name="connsiteY171-1218" fmla="*/ 2120256 h 4049450"/>
              <a:gd name="connsiteX172-1219" fmla="*/ 204918 w 1236550"/>
              <a:gd name="connsiteY172-1220" fmla="*/ 2182931 h 4049450"/>
              <a:gd name="connsiteX173-1221" fmla="*/ 189012 w 1236550"/>
              <a:gd name="connsiteY173-1222" fmla="*/ 2173406 h 4049450"/>
              <a:gd name="connsiteX174-1223" fmla="*/ 183486 w 1236550"/>
              <a:gd name="connsiteY174-1224" fmla="*/ 2087681 h 4049450"/>
              <a:gd name="connsiteX175-1225" fmla="*/ 179962 w 1236550"/>
              <a:gd name="connsiteY175-1226" fmla="*/ 2026626 h 4049450"/>
              <a:gd name="connsiteX176-1227" fmla="*/ 172629 w 1236550"/>
              <a:gd name="connsiteY176-1228" fmla="*/ 1927661 h 4049450"/>
              <a:gd name="connsiteX177-1229" fmla="*/ 180344 w 1236550"/>
              <a:gd name="connsiteY177-1230" fmla="*/ 1839269 h 4049450"/>
              <a:gd name="connsiteX178-1231" fmla="*/ 173961 w 1236550"/>
              <a:gd name="connsiteY178-1232" fmla="*/ 1779547 h 4049450"/>
              <a:gd name="connsiteX179-1233" fmla="*/ 164436 w 1236550"/>
              <a:gd name="connsiteY179-1234" fmla="*/ 1718397 h 4049450"/>
              <a:gd name="connsiteX180-1235" fmla="*/ 166342 w 1236550"/>
              <a:gd name="connsiteY180-1236" fmla="*/ 1694965 h 4049450"/>
              <a:gd name="connsiteX181-1237" fmla="*/ 178344 w 1236550"/>
              <a:gd name="connsiteY181-1238" fmla="*/ 1654389 h 4049450"/>
              <a:gd name="connsiteX182-1239" fmla="*/ 178344 w 1236550"/>
              <a:gd name="connsiteY182-1240" fmla="*/ 1569426 h 4049450"/>
              <a:gd name="connsiteX183-1241" fmla="*/ 183486 w 1236550"/>
              <a:gd name="connsiteY183-1242" fmla="*/ 1430265 h 4049450"/>
              <a:gd name="connsiteX184-1243" fmla="*/ 180058 w 1236550"/>
              <a:gd name="connsiteY184-1244" fmla="*/ 1388927 h 4049450"/>
              <a:gd name="connsiteX185-1245" fmla="*/ 171675 w 1236550"/>
              <a:gd name="connsiteY185-1246" fmla="*/ 1231574 h 4049450"/>
              <a:gd name="connsiteX186-1247" fmla="*/ 172914 w 1236550"/>
              <a:gd name="connsiteY186-1248" fmla="*/ 1202523 h 4049450"/>
              <a:gd name="connsiteX187-1249" fmla="*/ 159103 w 1236550"/>
              <a:gd name="connsiteY187-1250" fmla="*/ 1167756 h 4049450"/>
              <a:gd name="connsiteX188-1251" fmla="*/ 141101 w 1236550"/>
              <a:gd name="connsiteY188-1252" fmla="*/ 1131752 h 4049450"/>
              <a:gd name="connsiteX189-1253" fmla="*/ 140053 w 1236550"/>
              <a:gd name="connsiteY189-1254" fmla="*/ 1030501 h 4049450"/>
              <a:gd name="connsiteX190-1255" fmla="*/ 153102 w 1236550"/>
              <a:gd name="connsiteY190-1256" fmla="*/ 995925 h 4049450"/>
              <a:gd name="connsiteX191-1257" fmla="*/ 140053 w 1236550"/>
              <a:gd name="connsiteY191-1258" fmla="*/ 946110 h 4049450"/>
              <a:gd name="connsiteX192-1259" fmla="*/ 141482 w 1236550"/>
              <a:gd name="connsiteY192-1260" fmla="*/ 812760 h 4049450"/>
              <a:gd name="connsiteX193-1261" fmla="*/ 137100 w 1236550"/>
              <a:gd name="connsiteY193-1262" fmla="*/ 606924 h 4049450"/>
              <a:gd name="connsiteX194-1263" fmla="*/ 137100 w 1236550"/>
              <a:gd name="connsiteY194-1264" fmla="*/ 478337 h 4049450"/>
              <a:gd name="connsiteX195-1265" fmla="*/ 116622 w 1236550"/>
              <a:gd name="connsiteY195-1266" fmla="*/ 437284 h 4049450"/>
              <a:gd name="connsiteX196-1267" fmla="*/ 114430 w 1236550"/>
              <a:gd name="connsiteY196-1268" fmla="*/ 374514 h 4049450"/>
              <a:gd name="connsiteX197-1269" fmla="*/ 94237 w 1236550"/>
              <a:gd name="connsiteY197-1270" fmla="*/ 323841 h 4049450"/>
              <a:gd name="connsiteX198-1271" fmla="*/ 57186 w 1236550"/>
              <a:gd name="connsiteY198-1272" fmla="*/ 250213 h 4049450"/>
              <a:gd name="connsiteX199-1273" fmla="*/ 4131 w 1236550"/>
              <a:gd name="connsiteY199-1274" fmla="*/ 184776 h 4049450"/>
              <a:gd name="connsiteX200-1275" fmla="*/ 58889 w 1236550"/>
              <a:gd name="connsiteY200-1276" fmla="*/ 143155 h 4049450"/>
              <a:gd name="connsiteX201-1277" fmla="*/ 56519 w 1236550"/>
              <a:gd name="connsiteY201-1278" fmla="*/ 101242 h 4049450"/>
              <a:gd name="connsiteX202-1279" fmla="*/ 141577 w 1236550"/>
              <a:gd name="connsiteY202-1280" fmla="*/ 96765 h 4049450"/>
              <a:gd name="connsiteX203-1281" fmla="*/ 227302 w 1236550"/>
              <a:gd name="connsiteY203-1282" fmla="*/ 62190 h 4049450"/>
              <a:gd name="connsiteX204-1283" fmla="*/ 263973 w 1236550"/>
              <a:gd name="connsiteY204-1284" fmla="*/ 63428 h 4049450"/>
              <a:gd name="connsiteX205-1285" fmla="*/ 291691 w 1236550"/>
              <a:gd name="connsiteY205-1286" fmla="*/ 57903 h 4049450"/>
              <a:gd name="connsiteX206-1287" fmla="*/ 305788 w 1236550"/>
              <a:gd name="connsiteY206-1288" fmla="*/ 47807 h 4049450"/>
              <a:gd name="connsiteX207-1289" fmla="*/ 373415 w 1236550"/>
              <a:gd name="connsiteY207-1290" fmla="*/ 25899 h 4049450"/>
              <a:gd name="connsiteX208-1291" fmla="*/ 475143 w 1236550"/>
              <a:gd name="connsiteY208-1292" fmla="*/ 30852 h 4049450"/>
              <a:gd name="connsiteX209-1293" fmla="*/ 540008 w 1236550"/>
              <a:gd name="connsiteY209-1294" fmla="*/ 563 h 4049450"/>
              <a:gd name="connsiteX210-1295" fmla="*/ 549317 w 1236550"/>
              <a:gd name="connsiteY210-1296" fmla="*/ 73429 h 4049450"/>
              <a:gd name="connsiteX211-1297" fmla="*/ 173961 w 1236550"/>
              <a:gd name="connsiteY211-1298" fmla="*/ 897818 h 4049450"/>
              <a:gd name="connsiteX212-1299" fmla="*/ 161961 w 1236550"/>
              <a:gd name="connsiteY212-1300" fmla="*/ 926964 h 4049450"/>
              <a:gd name="connsiteX213-1301" fmla="*/ 163104 w 1236550"/>
              <a:gd name="connsiteY213-1302" fmla="*/ 954777 h 4049450"/>
              <a:gd name="connsiteX214-1303" fmla="*/ 165008 w 1236550"/>
              <a:gd name="connsiteY214-1304" fmla="*/ 971160 h 4049450"/>
              <a:gd name="connsiteX215-1305" fmla="*/ 181105 w 1236550"/>
              <a:gd name="connsiteY215-1306" fmla="*/ 975351 h 4049450"/>
              <a:gd name="connsiteX216-1307" fmla="*/ 188630 w 1236550"/>
              <a:gd name="connsiteY216-1308" fmla="*/ 961159 h 4049450"/>
              <a:gd name="connsiteX217-1309" fmla="*/ 173867 w 1236550"/>
              <a:gd name="connsiteY217-1310" fmla="*/ 898104 h 4049450"/>
              <a:gd name="connsiteX218-1311" fmla="*/ 173961 w 1236550"/>
              <a:gd name="connsiteY218-1312" fmla="*/ 897818 h 4049450"/>
              <a:gd name="connsiteX0-1313" fmla="*/ 549317 w 1236550"/>
              <a:gd name="connsiteY0-1314" fmla="*/ 60128 h 4036149"/>
              <a:gd name="connsiteX1-1315" fmla="*/ 592154 w 1236550"/>
              <a:gd name="connsiteY1-1316" fmla="*/ 33934 h 4036149"/>
              <a:gd name="connsiteX2-1317" fmla="*/ 631543 w 1236550"/>
              <a:gd name="connsiteY2-1318" fmla="*/ 33934 h 4036149"/>
              <a:gd name="connsiteX3-1319" fmla="*/ 634781 w 1236550"/>
              <a:gd name="connsiteY3-1320" fmla="*/ 33934 h 4036149"/>
              <a:gd name="connsiteX4-1321" fmla="*/ 648402 w 1236550"/>
              <a:gd name="connsiteY4-1322" fmla="*/ 9741 h 4036149"/>
              <a:gd name="connsiteX5-1323" fmla="*/ 657927 w 1236550"/>
              <a:gd name="connsiteY5-1324" fmla="*/ 35268 h 4036149"/>
              <a:gd name="connsiteX6-1325" fmla="*/ 664690 w 1236550"/>
              <a:gd name="connsiteY6-1326" fmla="*/ 47841 h 4036149"/>
              <a:gd name="connsiteX7-1327" fmla="*/ 730698 w 1236550"/>
              <a:gd name="connsiteY7-1328" fmla="*/ 73654 h 4036149"/>
              <a:gd name="connsiteX8-1329" fmla="*/ 823948 w 1236550"/>
              <a:gd name="connsiteY8-1330" fmla="*/ 113468 h 4036149"/>
              <a:gd name="connsiteX9-1331" fmla="*/ 847950 w 1236550"/>
              <a:gd name="connsiteY9-1332" fmla="*/ 130327 h 4036149"/>
              <a:gd name="connsiteX10-1333" fmla="*/ 944154 w 1236550"/>
              <a:gd name="connsiteY10-1334" fmla="*/ 150425 h 4036149"/>
              <a:gd name="connsiteX11-1335" fmla="*/ 993397 w 1236550"/>
              <a:gd name="connsiteY11-1336" fmla="*/ 173857 h 4036149"/>
              <a:gd name="connsiteX12-1337" fmla="*/ 1113127 w 1236550"/>
              <a:gd name="connsiteY12-1338" fmla="*/ 261010 h 4036149"/>
              <a:gd name="connsiteX13-1339" fmla="*/ 1213901 w 1236550"/>
              <a:gd name="connsiteY13-1340" fmla="*/ 387693 h 4036149"/>
              <a:gd name="connsiteX14-1341" fmla="*/ 1232951 w 1236550"/>
              <a:gd name="connsiteY14-1342" fmla="*/ 572573 h 4036149"/>
              <a:gd name="connsiteX15-1343" fmla="*/ 1205233 w 1236550"/>
              <a:gd name="connsiteY15-1344" fmla="*/ 648773 h 4036149"/>
              <a:gd name="connsiteX16-1345" fmla="*/ 1171991 w 1236550"/>
              <a:gd name="connsiteY16-1346" fmla="*/ 696398 h 4036149"/>
              <a:gd name="connsiteX17-1347" fmla="*/ 1135606 w 1236550"/>
              <a:gd name="connsiteY17-1348" fmla="*/ 832320 h 4036149"/>
              <a:gd name="connsiteX18-1349" fmla="*/ 1135606 w 1236550"/>
              <a:gd name="connsiteY18-1350" fmla="*/ 921950 h 4036149"/>
              <a:gd name="connsiteX19-1351" fmla="*/ 1136272 w 1236550"/>
              <a:gd name="connsiteY19-1352" fmla="*/ 938333 h 4036149"/>
              <a:gd name="connsiteX20-1353" fmla="*/ 1144464 w 1236550"/>
              <a:gd name="connsiteY20-1354" fmla="*/ 1020915 h 4036149"/>
              <a:gd name="connsiteX21-1355" fmla="*/ 1139987 w 1236550"/>
              <a:gd name="connsiteY21-1356" fmla="*/ 1291139 h 4036149"/>
              <a:gd name="connsiteX22-1357" fmla="*/ 1126272 w 1236550"/>
              <a:gd name="connsiteY22-1358" fmla="*/ 1515643 h 4036149"/>
              <a:gd name="connsiteX23-1359" fmla="*/ 1121985 w 1236550"/>
              <a:gd name="connsiteY23-1360" fmla="*/ 1618894 h 4036149"/>
              <a:gd name="connsiteX24-1361" fmla="*/ 1105793 w 1236550"/>
              <a:gd name="connsiteY24-1362" fmla="*/ 1731766 h 4036149"/>
              <a:gd name="connsiteX25-1363" fmla="*/ 1098077 w 1236550"/>
              <a:gd name="connsiteY25-1364" fmla="*/ 1918646 h 4036149"/>
              <a:gd name="connsiteX26-1365" fmla="*/ 1098077 w 1236550"/>
              <a:gd name="connsiteY26-1366" fmla="*/ 1977796 h 4036149"/>
              <a:gd name="connsiteX27-1367" fmla="*/ 1089124 w 1236550"/>
              <a:gd name="connsiteY27-1368" fmla="*/ 2100193 h 4036149"/>
              <a:gd name="connsiteX28-1369" fmla="*/ 1086934 w 1236550"/>
              <a:gd name="connsiteY28-1370" fmla="*/ 2167916 h 4036149"/>
              <a:gd name="connsiteX29-1371" fmla="*/ 1070170 w 1236550"/>
              <a:gd name="connsiteY29-1372" fmla="*/ 2425090 h 4036149"/>
              <a:gd name="connsiteX30-1373" fmla="*/ 1065883 w 1236550"/>
              <a:gd name="connsiteY30-1374" fmla="*/ 2459190 h 4036149"/>
              <a:gd name="connsiteX31-1375" fmla="*/ 1069693 w 1236550"/>
              <a:gd name="connsiteY31-1376" fmla="*/ 2601208 h 4036149"/>
              <a:gd name="connsiteX32-1377" fmla="*/ 1061501 w 1236550"/>
              <a:gd name="connsiteY32-1378" fmla="*/ 2678741 h 4036149"/>
              <a:gd name="connsiteX33-1379" fmla="*/ 1052738 w 1236550"/>
              <a:gd name="connsiteY33-1380" fmla="*/ 2815996 h 4036149"/>
              <a:gd name="connsiteX34-1381" fmla="*/ 1043213 w 1236550"/>
              <a:gd name="connsiteY34-1382" fmla="*/ 2884005 h 4036149"/>
              <a:gd name="connsiteX35-1383" fmla="*/ 1037689 w 1236550"/>
              <a:gd name="connsiteY35-1384" fmla="*/ 2927534 h 4036149"/>
              <a:gd name="connsiteX36-1385" fmla="*/ 1010352 w 1236550"/>
              <a:gd name="connsiteY36-1386" fmla="*/ 3036500 h 4036149"/>
              <a:gd name="connsiteX37-1387" fmla="*/ 991302 w 1236550"/>
              <a:gd name="connsiteY37-1388" fmla="*/ 3120796 h 4036149"/>
              <a:gd name="connsiteX38-1389" fmla="*/ 974157 w 1236550"/>
              <a:gd name="connsiteY38-1390" fmla="*/ 3168421 h 4036149"/>
              <a:gd name="connsiteX39-1391" fmla="*/ 972824 w 1236550"/>
              <a:gd name="connsiteY39-1392" fmla="*/ 3177280 h 4036149"/>
              <a:gd name="connsiteX40-1393" fmla="*/ 963870 w 1236550"/>
              <a:gd name="connsiteY40-1394" fmla="*/ 3231287 h 4036149"/>
              <a:gd name="connsiteX41-1395" fmla="*/ 958346 w 1236550"/>
              <a:gd name="connsiteY41-1396" fmla="*/ 3250337 h 4036149"/>
              <a:gd name="connsiteX42-1397" fmla="*/ 924246 w 1236550"/>
              <a:gd name="connsiteY42-1398" fmla="*/ 3404356 h 4036149"/>
              <a:gd name="connsiteX43-1399" fmla="*/ 911483 w 1236550"/>
              <a:gd name="connsiteY43-1400" fmla="*/ 3427787 h 4036149"/>
              <a:gd name="connsiteX44-1401" fmla="*/ 904911 w 1236550"/>
              <a:gd name="connsiteY44-1402" fmla="*/ 3426644 h 4036149"/>
              <a:gd name="connsiteX45-1403" fmla="*/ 908340 w 1236550"/>
              <a:gd name="connsiteY45-1404" fmla="*/ 3393783 h 4036149"/>
              <a:gd name="connsiteX46-1405" fmla="*/ 934534 w 1236550"/>
              <a:gd name="connsiteY46-1406" fmla="*/ 3294723 h 4036149"/>
              <a:gd name="connsiteX47-1407" fmla="*/ 961489 w 1236550"/>
              <a:gd name="connsiteY47-1408" fmla="*/ 3167088 h 4036149"/>
              <a:gd name="connsiteX48-1409" fmla="*/ 959298 w 1236550"/>
              <a:gd name="connsiteY48-1410" fmla="*/ 3136227 h 4036149"/>
              <a:gd name="connsiteX49-1411" fmla="*/ 937676 w 1236550"/>
              <a:gd name="connsiteY49-1412" fmla="*/ 3156801 h 4036149"/>
              <a:gd name="connsiteX50-1413" fmla="*/ 912530 w 1236550"/>
              <a:gd name="connsiteY50-1414" fmla="*/ 3203188 h 4036149"/>
              <a:gd name="connsiteX51-1415" fmla="*/ 903768 w 1236550"/>
              <a:gd name="connsiteY51-1416" fmla="*/ 3268339 h 4036149"/>
              <a:gd name="connsiteX52-1417" fmla="*/ 870144 w 1236550"/>
              <a:gd name="connsiteY52-1418" fmla="*/ 3350349 h 4036149"/>
              <a:gd name="connsiteX53-1419" fmla="*/ 849570 w 1236550"/>
              <a:gd name="connsiteY53-1420" fmla="*/ 3316154 h 4036149"/>
              <a:gd name="connsiteX54-1421" fmla="*/ 834997 w 1236550"/>
              <a:gd name="connsiteY54-1422" fmla="*/ 3369399 h 4036149"/>
              <a:gd name="connsiteX55-1423" fmla="*/ 861667 w 1236550"/>
              <a:gd name="connsiteY55-1424" fmla="*/ 3364637 h 4036149"/>
              <a:gd name="connsiteX56-1425" fmla="*/ 859761 w 1236550"/>
              <a:gd name="connsiteY56-1426" fmla="*/ 3388449 h 4036149"/>
              <a:gd name="connsiteX57-1427" fmla="*/ 849761 w 1236550"/>
              <a:gd name="connsiteY57-1428" fmla="*/ 3434550 h 4036149"/>
              <a:gd name="connsiteX58-1429" fmla="*/ 843760 w 1236550"/>
              <a:gd name="connsiteY58-1430" fmla="*/ 3439122 h 4036149"/>
              <a:gd name="connsiteX59-1431" fmla="*/ 836712 w 1236550"/>
              <a:gd name="connsiteY59-1432" fmla="*/ 3432550 h 4036149"/>
              <a:gd name="connsiteX60-1433" fmla="*/ 833473 w 1236550"/>
              <a:gd name="connsiteY60-1434" fmla="*/ 3379305 h 4036149"/>
              <a:gd name="connsiteX61-1435" fmla="*/ 787753 w 1236550"/>
              <a:gd name="connsiteY61-1436" fmla="*/ 3484747 h 4036149"/>
              <a:gd name="connsiteX62-1437" fmla="*/ 786515 w 1236550"/>
              <a:gd name="connsiteY62-1438" fmla="*/ 3508273 h 4036149"/>
              <a:gd name="connsiteX63-1439" fmla="*/ 765750 w 1236550"/>
              <a:gd name="connsiteY63-1440" fmla="*/ 3543802 h 4036149"/>
              <a:gd name="connsiteX64-1441" fmla="*/ 765750 w 1236550"/>
              <a:gd name="connsiteY64-1442" fmla="*/ 3565709 h 4036149"/>
              <a:gd name="connsiteX65-1443" fmla="*/ 732889 w 1236550"/>
              <a:gd name="connsiteY65-1444" fmla="*/ 3644386 h 4036149"/>
              <a:gd name="connsiteX66-1445" fmla="*/ 715934 w 1236550"/>
              <a:gd name="connsiteY66-1446" fmla="*/ 3683438 h 4036149"/>
              <a:gd name="connsiteX67-1447" fmla="*/ 709458 w 1236550"/>
              <a:gd name="connsiteY67-1448" fmla="*/ 3680866 h 4036149"/>
              <a:gd name="connsiteX68-1449" fmla="*/ 711172 w 1236550"/>
              <a:gd name="connsiteY68-1450" fmla="*/ 3655625 h 4036149"/>
              <a:gd name="connsiteX69-1451" fmla="*/ 764607 w 1236550"/>
              <a:gd name="connsiteY69-1452" fmla="*/ 3461411 h 4036149"/>
              <a:gd name="connsiteX70-1453" fmla="*/ 748319 w 1236550"/>
              <a:gd name="connsiteY70-1454" fmla="*/ 3406165 h 4036149"/>
              <a:gd name="connsiteX71-1455" fmla="*/ 740509 w 1236550"/>
              <a:gd name="connsiteY71-1456" fmla="*/ 3406165 h 4036149"/>
              <a:gd name="connsiteX72-1457" fmla="*/ 711362 w 1236550"/>
              <a:gd name="connsiteY72-1458" fmla="*/ 3546659 h 4036149"/>
              <a:gd name="connsiteX73-1459" fmla="*/ 702314 w 1236550"/>
              <a:gd name="connsiteY73-1460" fmla="*/ 3544945 h 4036149"/>
              <a:gd name="connsiteX74-1461" fmla="*/ 719458 w 1236550"/>
              <a:gd name="connsiteY74-1462" fmla="*/ 3449695 h 4036149"/>
              <a:gd name="connsiteX75-1463" fmla="*/ 721555 w 1236550"/>
              <a:gd name="connsiteY75-1464" fmla="*/ 3409023 h 4036149"/>
              <a:gd name="connsiteX76-1465" fmla="*/ 683455 w 1236550"/>
              <a:gd name="connsiteY76-1466" fmla="*/ 3472650 h 4036149"/>
              <a:gd name="connsiteX77-1467" fmla="*/ 668309 w 1236550"/>
              <a:gd name="connsiteY77-1468" fmla="*/ 3511988 h 4036149"/>
              <a:gd name="connsiteX78-1469" fmla="*/ 657450 w 1236550"/>
              <a:gd name="connsiteY78-1470" fmla="*/ 3594665 h 4036149"/>
              <a:gd name="connsiteX79-1471" fmla="*/ 643163 w 1236550"/>
              <a:gd name="connsiteY79-1472" fmla="*/ 3638575 h 4036149"/>
              <a:gd name="connsiteX80-1473" fmla="*/ 625542 w 1236550"/>
              <a:gd name="connsiteY80-1474" fmla="*/ 3709156 h 4036149"/>
              <a:gd name="connsiteX81-1475" fmla="*/ 617255 w 1236550"/>
              <a:gd name="connsiteY81-1476" fmla="*/ 3703441 h 4036149"/>
              <a:gd name="connsiteX82-1477" fmla="*/ 597444 w 1236550"/>
              <a:gd name="connsiteY82-1478" fmla="*/ 3735445 h 4036149"/>
              <a:gd name="connsiteX83-1479" fmla="*/ 591918 w 1236550"/>
              <a:gd name="connsiteY83-1480" fmla="*/ 3779069 h 4036149"/>
              <a:gd name="connsiteX84-1481" fmla="*/ 565154 w 1236550"/>
              <a:gd name="connsiteY84-1482" fmla="*/ 3797357 h 4036149"/>
              <a:gd name="connsiteX85-1483" fmla="*/ 546104 w 1236550"/>
              <a:gd name="connsiteY85-1484" fmla="*/ 3797357 h 4036149"/>
              <a:gd name="connsiteX86-1485" fmla="*/ 546104 w 1236550"/>
              <a:gd name="connsiteY86-1486" fmla="*/ 3774878 h 4036149"/>
              <a:gd name="connsiteX87-1487" fmla="*/ 559058 w 1236550"/>
              <a:gd name="connsiteY87-1488" fmla="*/ 3765353 h 4036149"/>
              <a:gd name="connsiteX88-1489" fmla="*/ 564868 w 1236550"/>
              <a:gd name="connsiteY88-1490" fmla="*/ 3686296 h 4036149"/>
              <a:gd name="connsiteX89-1491" fmla="*/ 568392 w 1236550"/>
              <a:gd name="connsiteY89-1492" fmla="*/ 3608000 h 4036149"/>
              <a:gd name="connsiteX90-1493" fmla="*/ 565535 w 1236550"/>
              <a:gd name="connsiteY90-1494" fmla="*/ 3510274 h 4036149"/>
              <a:gd name="connsiteX91-1495" fmla="*/ 564486 w 1236550"/>
              <a:gd name="connsiteY91-1496" fmla="*/ 3402355 h 4036149"/>
              <a:gd name="connsiteX92-1497" fmla="*/ 560962 w 1236550"/>
              <a:gd name="connsiteY92-1498" fmla="*/ 3266434 h 4036149"/>
              <a:gd name="connsiteX93-1499" fmla="*/ 553914 w 1236550"/>
              <a:gd name="connsiteY93-1500" fmla="*/ 3251003 h 4036149"/>
              <a:gd name="connsiteX94-1501" fmla="*/ 541151 w 1236550"/>
              <a:gd name="connsiteY94-1502" fmla="*/ 3296247 h 4036149"/>
              <a:gd name="connsiteX95-1503" fmla="*/ 541151 w 1236550"/>
              <a:gd name="connsiteY95-1504" fmla="*/ 3341300 h 4036149"/>
              <a:gd name="connsiteX96-1505" fmla="*/ 544579 w 1236550"/>
              <a:gd name="connsiteY96-1506" fmla="*/ 3427597 h 4036149"/>
              <a:gd name="connsiteX97-1507" fmla="*/ 542770 w 1236550"/>
              <a:gd name="connsiteY97-1508" fmla="*/ 3463030 h 4036149"/>
              <a:gd name="connsiteX98-1509" fmla="*/ 533245 w 1236550"/>
              <a:gd name="connsiteY98-1510" fmla="*/ 3513131 h 4036149"/>
              <a:gd name="connsiteX99-1511" fmla="*/ 528292 w 1236550"/>
              <a:gd name="connsiteY99-1512" fmla="*/ 3563423 h 4036149"/>
              <a:gd name="connsiteX100-1513" fmla="*/ 500288 w 1236550"/>
              <a:gd name="connsiteY100-1514" fmla="*/ 3547612 h 4036149"/>
              <a:gd name="connsiteX101-1515" fmla="*/ 496384 w 1236550"/>
              <a:gd name="connsiteY101-1516" fmla="*/ 3571710 h 4036149"/>
              <a:gd name="connsiteX102-1517" fmla="*/ 491906 w 1236550"/>
              <a:gd name="connsiteY102-1518" fmla="*/ 3592855 h 4036149"/>
              <a:gd name="connsiteX103-1519" fmla="*/ 488572 w 1236550"/>
              <a:gd name="connsiteY103-1520" fmla="*/ 3620002 h 4036149"/>
              <a:gd name="connsiteX104-1521" fmla="*/ 473047 w 1236550"/>
              <a:gd name="connsiteY104-1522" fmla="*/ 3663436 h 4036149"/>
              <a:gd name="connsiteX105-1523" fmla="*/ 449997 w 1236550"/>
              <a:gd name="connsiteY105-1524" fmla="*/ 3643338 h 4036149"/>
              <a:gd name="connsiteX106-1525" fmla="*/ 427898 w 1236550"/>
              <a:gd name="connsiteY106-1526" fmla="*/ 4036149 h 4036149"/>
              <a:gd name="connsiteX107-1527" fmla="*/ 421422 w 1236550"/>
              <a:gd name="connsiteY107-1528" fmla="*/ 4036149 h 4036149"/>
              <a:gd name="connsiteX108-1529" fmla="*/ 393704 w 1236550"/>
              <a:gd name="connsiteY108-1530" fmla="*/ 3541802 h 4036149"/>
              <a:gd name="connsiteX109-1531" fmla="*/ 386179 w 1236550"/>
              <a:gd name="connsiteY109-1532" fmla="*/ 3541802 h 4036149"/>
              <a:gd name="connsiteX110-1533" fmla="*/ 386179 w 1236550"/>
              <a:gd name="connsiteY110-1534" fmla="*/ 3585616 h 4036149"/>
              <a:gd name="connsiteX111-1535" fmla="*/ 369796 w 1236550"/>
              <a:gd name="connsiteY111-1536" fmla="*/ 3524561 h 4036149"/>
              <a:gd name="connsiteX112-1537" fmla="*/ 360271 w 1236550"/>
              <a:gd name="connsiteY112-1538" fmla="*/ 3505987 h 4036149"/>
              <a:gd name="connsiteX113-1539" fmla="*/ 343221 w 1236550"/>
              <a:gd name="connsiteY113-1540" fmla="*/ 3504178 h 4036149"/>
              <a:gd name="connsiteX114-1541" fmla="*/ 342650 w 1236550"/>
              <a:gd name="connsiteY114-1542" fmla="*/ 3522656 h 4036149"/>
              <a:gd name="connsiteX115-1543" fmla="*/ 341793 w 1236550"/>
              <a:gd name="connsiteY115-1544" fmla="*/ 3557708 h 4036149"/>
              <a:gd name="connsiteX116-1545" fmla="*/ 330076 w 1236550"/>
              <a:gd name="connsiteY116-1546" fmla="*/ 3557708 h 4036149"/>
              <a:gd name="connsiteX117-1547" fmla="*/ 321505 w 1236550"/>
              <a:gd name="connsiteY117-1548" fmla="*/ 3478555 h 4036149"/>
              <a:gd name="connsiteX118-1549" fmla="*/ 353793 w 1236550"/>
              <a:gd name="connsiteY118-1550" fmla="*/ 3439979 h 4036149"/>
              <a:gd name="connsiteX119-1551" fmla="*/ 331124 w 1236550"/>
              <a:gd name="connsiteY119-1552" fmla="*/ 3439979 h 4036149"/>
              <a:gd name="connsiteX120-1553" fmla="*/ 324934 w 1236550"/>
              <a:gd name="connsiteY120-1554" fmla="*/ 3463887 h 4036149"/>
              <a:gd name="connsiteX121-1555" fmla="*/ 310837 w 1236550"/>
              <a:gd name="connsiteY121-1556" fmla="*/ 3433502 h 4036149"/>
              <a:gd name="connsiteX122-1557" fmla="*/ 330648 w 1236550"/>
              <a:gd name="connsiteY122-1558" fmla="*/ 3411309 h 4036149"/>
              <a:gd name="connsiteX123-1559" fmla="*/ 331505 w 1236550"/>
              <a:gd name="connsiteY123-1560" fmla="*/ 3356826 h 4036149"/>
              <a:gd name="connsiteX124-1561" fmla="*/ 320266 w 1236550"/>
              <a:gd name="connsiteY124-1562" fmla="*/ 3248812 h 4036149"/>
              <a:gd name="connsiteX125-1563" fmla="*/ 318933 w 1236550"/>
              <a:gd name="connsiteY125-1564" fmla="*/ 3199282 h 4036149"/>
              <a:gd name="connsiteX126-1565" fmla="*/ 317790 w 1236550"/>
              <a:gd name="connsiteY126-1566" fmla="*/ 3174803 h 4036149"/>
              <a:gd name="connsiteX127-1567" fmla="*/ 308265 w 1236550"/>
              <a:gd name="connsiteY127-1568" fmla="*/ 3067456 h 4036149"/>
              <a:gd name="connsiteX128-1569" fmla="*/ 287309 w 1236550"/>
              <a:gd name="connsiteY128-1570" fmla="*/ 2956014 h 4036149"/>
              <a:gd name="connsiteX129-1571" fmla="*/ 261401 w 1236550"/>
              <a:gd name="connsiteY129-1572" fmla="*/ 2797423 h 4036149"/>
              <a:gd name="connsiteX130-1573" fmla="*/ 274260 w 1236550"/>
              <a:gd name="connsiteY130-1574" fmla="*/ 2752084 h 4036149"/>
              <a:gd name="connsiteX131-1575" fmla="*/ 296263 w 1236550"/>
              <a:gd name="connsiteY131-1576" fmla="*/ 2848572 h 4036149"/>
              <a:gd name="connsiteX132-1577" fmla="*/ 326933 w 1236550"/>
              <a:gd name="connsiteY132-1578" fmla="*/ 2976874 h 4036149"/>
              <a:gd name="connsiteX133-1579" fmla="*/ 328933 w 1236550"/>
              <a:gd name="connsiteY133-1580" fmla="*/ 2992780 h 4036149"/>
              <a:gd name="connsiteX134-1581" fmla="*/ 328933 w 1236550"/>
              <a:gd name="connsiteY134-1582" fmla="*/ 3078505 h 4036149"/>
              <a:gd name="connsiteX135-1583" fmla="*/ 337506 w 1236550"/>
              <a:gd name="connsiteY135-1584" fmla="*/ 3103366 h 4036149"/>
              <a:gd name="connsiteX136-1585" fmla="*/ 345507 w 1236550"/>
              <a:gd name="connsiteY136-1586" fmla="*/ 3042596 h 4036149"/>
              <a:gd name="connsiteX137-1587" fmla="*/ 344554 w 1236550"/>
              <a:gd name="connsiteY137-1588" fmla="*/ 3029642 h 4036149"/>
              <a:gd name="connsiteX138-1589" fmla="*/ 342269 w 1236550"/>
              <a:gd name="connsiteY138-1590" fmla="*/ 2948775 h 4036149"/>
              <a:gd name="connsiteX139-1591" fmla="*/ 337792 w 1236550"/>
              <a:gd name="connsiteY139-1592" fmla="*/ 2907341 h 4036149"/>
              <a:gd name="connsiteX140-1593" fmla="*/ 325981 w 1236550"/>
              <a:gd name="connsiteY140-1594" fmla="*/ 2841904 h 4036149"/>
              <a:gd name="connsiteX141-1595" fmla="*/ 294168 w 1236550"/>
              <a:gd name="connsiteY141-1596" fmla="*/ 2763799 h 4036149"/>
              <a:gd name="connsiteX142-1597" fmla="*/ 286357 w 1236550"/>
              <a:gd name="connsiteY142-1598" fmla="*/ 2752846 h 4036149"/>
              <a:gd name="connsiteX143-1599" fmla="*/ 274546 w 1236550"/>
              <a:gd name="connsiteY143-1600" fmla="*/ 2675884 h 4036149"/>
              <a:gd name="connsiteX144-1601" fmla="*/ 274546 w 1236550"/>
              <a:gd name="connsiteY144-1602" fmla="*/ 2647309 h 4036149"/>
              <a:gd name="connsiteX145-1603" fmla="*/ 269117 w 1236550"/>
              <a:gd name="connsiteY145-1604" fmla="*/ 2637784 h 4036149"/>
              <a:gd name="connsiteX146-1605" fmla="*/ 259592 w 1236550"/>
              <a:gd name="connsiteY146-1606" fmla="*/ 2580634 h 4036149"/>
              <a:gd name="connsiteX147-1607" fmla="*/ 241970 w 1236550"/>
              <a:gd name="connsiteY147-1608" fmla="*/ 2500529 h 4036149"/>
              <a:gd name="connsiteX148-1609" fmla="*/ 235494 w 1236550"/>
              <a:gd name="connsiteY148-1610" fmla="*/ 2556631 h 4036149"/>
              <a:gd name="connsiteX149-1611" fmla="*/ 251686 w 1236550"/>
              <a:gd name="connsiteY149-1612" fmla="*/ 2628545 h 4036149"/>
              <a:gd name="connsiteX150-1613" fmla="*/ 257687 w 1236550"/>
              <a:gd name="connsiteY150-1614" fmla="*/ 2692933 h 4036149"/>
              <a:gd name="connsiteX151-1615" fmla="*/ 253305 w 1236550"/>
              <a:gd name="connsiteY151-1616" fmla="*/ 2706173 h 4036149"/>
              <a:gd name="connsiteX152-1617" fmla="*/ 244447 w 1236550"/>
              <a:gd name="connsiteY152-1618" fmla="*/ 2701030 h 4036149"/>
              <a:gd name="connsiteX153-1619" fmla="*/ 239399 w 1236550"/>
              <a:gd name="connsiteY153-1620" fmla="*/ 2677694 h 4036149"/>
              <a:gd name="connsiteX154-1621" fmla="*/ 230445 w 1236550"/>
              <a:gd name="connsiteY154-1622" fmla="*/ 2597493 h 4036149"/>
              <a:gd name="connsiteX155-1623" fmla="*/ 221492 w 1236550"/>
              <a:gd name="connsiteY155-1624" fmla="*/ 2493861 h 4036149"/>
              <a:gd name="connsiteX156-1625" fmla="*/ 212919 w 1236550"/>
              <a:gd name="connsiteY156-1626" fmla="*/ 2400706 h 4036149"/>
              <a:gd name="connsiteX157-1627" fmla="*/ 203394 w 1236550"/>
              <a:gd name="connsiteY157-1628" fmla="*/ 2352224 h 4036149"/>
              <a:gd name="connsiteX158-1629" fmla="*/ 206537 w 1236550"/>
              <a:gd name="connsiteY158-1630" fmla="*/ 2303742 h 4036149"/>
              <a:gd name="connsiteX159-1631" fmla="*/ 230922 w 1236550"/>
              <a:gd name="connsiteY159-1632" fmla="*/ 2289073 h 4036149"/>
              <a:gd name="connsiteX160-1633" fmla="*/ 234065 w 1236550"/>
              <a:gd name="connsiteY160-1634" fmla="*/ 2303932 h 4036149"/>
              <a:gd name="connsiteX161-1635" fmla="*/ 218062 w 1236550"/>
              <a:gd name="connsiteY161-1636" fmla="*/ 2349557 h 4036149"/>
              <a:gd name="connsiteX162-1637" fmla="*/ 222349 w 1236550"/>
              <a:gd name="connsiteY162-1638" fmla="*/ 2366893 h 4036149"/>
              <a:gd name="connsiteX163-1639" fmla="*/ 242828 w 1236550"/>
              <a:gd name="connsiteY163-1640" fmla="*/ 2360035 h 4036149"/>
              <a:gd name="connsiteX164-1641" fmla="*/ 257400 w 1236550"/>
              <a:gd name="connsiteY164-1642" fmla="*/ 2296217 h 4036149"/>
              <a:gd name="connsiteX165-1643" fmla="*/ 244733 w 1236550"/>
              <a:gd name="connsiteY165-1644" fmla="*/ 2148770 h 4036149"/>
              <a:gd name="connsiteX166-1645" fmla="*/ 243590 w 1236550"/>
              <a:gd name="connsiteY166-1646" fmla="*/ 2024945 h 4036149"/>
              <a:gd name="connsiteX167-1647" fmla="*/ 211967 w 1236550"/>
              <a:gd name="connsiteY167-1648" fmla="*/ 1980654 h 4036149"/>
              <a:gd name="connsiteX168-1649" fmla="*/ 211967 w 1236550"/>
              <a:gd name="connsiteY168-1650" fmla="*/ 2072475 h 4036149"/>
              <a:gd name="connsiteX169-1651" fmla="*/ 199966 w 1236550"/>
              <a:gd name="connsiteY169-1652" fmla="*/ 2124196 h 4036149"/>
              <a:gd name="connsiteX170-1653" fmla="*/ 206251 w 1236550"/>
              <a:gd name="connsiteY170-1654" fmla="*/ 2126482 h 4036149"/>
              <a:gd name="connsiteX171-1655" fmla="*/ 223968 w 1236550"/>
              <a:gd name="connsiteY171-1656" fmla="*/ 2106955 h 4036149"/>
              <a:gd name="connsiteX172-1657" fmla="*/ 204918 w 1236550"/>
              <a:gd name="connsiteY172-1658" fmla="*/ 2169630 h 4036149"/>
              <a:gd name="connsiteX173-1659" fmla="*/ 189012 w 1236550"/>
              <a:gd name="connsiteY173-1660" fmla="*/ 2160105 h 4036149"/>
              <a:gd name="connsiteX174-1661" fmla="*/ 183486 w 1236550"/>
              <a:gd name="connsiteY174-1662" fmla="*/ 2074380 h 4036149"/>
              <a:gd name="connsiteX175-1663" fmla="*/ 179962 w 1236550"/>
              <a:gd name="connsiteY175-1664" fmla="*/ 2013325 h 4036149"/>
              <a:gd name="connsiteX176-1665" fmla="*/ 172629 w 1236550"/>
              <a:gd name="connsiteY176-1666" fmla="*/ 1914360 h 4036149"/>
              <a:gd name="connsiteX177-1667" fmla="*/ 180344 w 1236550"/>
              <a:gd name="connsiteY177-1668" fmla="*/ 1825968 h 4036149"/>
              <a:gd name="connsiteX178-1669" fmla="*/ 173961 w 1236550"/>
              <a:gd name="connsiteY178-1670" fmla="*/ 1766246 h 4036149"/>
              <a:gd name="connsiteX179-1671" fmla="*/ 164436 w 1236550"/>
              <a:gd name="connsiteY179-1672" fmla="*/ 1705096 h 4036149"/>
              <a:gd name="connsiteX180-1673" fmla="*/ 166342 w 1236550"/>
              <a:gd name="connsiteY180-1674" fmla="*/ 1681664 h 4036149"/>
              <a:gd name="connsiteX181-1675" fmla="*/ 178344 w 1236550"/>
              <a:gd name="connsiteY181-1676" fmla="*/ 1641088 h 4036149"/>
              <a:gd name="connsiteX182-1677" fmla="*/ 178344 w 1236550"/>
              <a:gd name="connsiteY182-1678" fmla="*/ 1556125 h 4036149"/>
              <a:gd name="connsiteX183-1679" fmla="*/ 183486 w 1236550"/>
              <a:gd name="connsiteY183-1680" fmla="*/ 1416964 h 4036149"/>
              <a:gd name="connsiteX184-1681" fmla="*/ 180058 w 1236550"/>
              <a:gd name="connsiteY184-1682" fmla="*/ 1375626 h 4036149"/>
              <a:gd name="connsiteX185-1683" fmla="*/ 171675 w 1236550"/>
              <a:gd name="connsiteY185-1684" fmla="*/ 1218273 h 4036149"/>
              <a:gd name="connsiteX186-1685" fmla="*/ 172914 w 1236550"/>
              <a:gd name="connsiteY186-1686" fmla="*/ 1189222 h 4036149"/>
              <a:gd name="connsiteX187-1687" fmla="*/ 159103 w 1236550"/>
              <a:gd name="connsiteY187-1688" fmla="*/ 1154455 h 4036149"/>
              <a:gd name="connsiteX188-1689" fmla="*/ 141101 w 1236550"/>
              <a:gd name="connsiteY188-1690" fmla="*/ 1118451 h 4036149"/>
              <a:gd name="connsiteX189-1691" fmla="*/ 140053 w 1236550"/>
              <a:gd name="connsiteY189-1692" fmla="*/ 1017200 h 4036149"/>
              <a:gd name="connsiteX190-1693" fmla="*/ 153102 w 1236550"/>
              <a:gd name="connsiteY190-1694" fmla="*/ 982624 h 4036149"/>
              <a:gd name="connsiteX191-1695" fmla="*/ 140053 w 1236550"/>
              <a:gd name="connsiteY191-1696" fmla="*/ 932809 h 4036149"/>
              <a:gd name="connsiteX192-1697" fmla="*/ 141482 w 1236550"/>
              <a:gd name="connsiteY192-1698" fmla="*/ 799459 h 4036149"/>
              <a:gd name="connsiteX193-1699" fmla="*/ 137100 w 1236550"/>
              <a:gd name="connsiteY193-1700" fmla="*/ 593623 h 4036149"/>
              <a:gd name="connsiteX194-1701" fmla="*/ 137100 w 1236550"/>
              <a:gd name="connsiteY194-1702" fmla="*/ 465036 h 4036149"/>
              <a:gd name="connsiteX195-1703" fmla="*/ 116622 w 1236550"/>
              <a:gd name="connsiteY195-1704" fmla="*/ 423983 h 4036149"/>
              <a:gd name="connsiteX196-1705" fmla="*/ 114430 w 1236550"/>
              <a:gd name="connsiteY196-1706" fmla="*/ 361213 h 4036149"/>
              <a:gd name="connsiteX197-1707" fmla="*/ 94237 w 1236550"/>
              <a:gd name="connsiteY197-1708" fmla="*/ 310540 h 4036149"/>
              <a:gd name="connsiteX198-1709" fmla="*/ 57186 w 1236550"/>
              <a:gd name="connsiteY198-1710" fmla="*/ 236912 h 4036149"/>
              <a:gd name="connsiteX199-1711" fmla="*/ 4131 w 1236550"/>
              <a:gd name="connsiteY199-1712" fmla="*/ 171475 h 4036149"/>
              <a:gd name="connsiteX200-1713" fmla="*/ 58889 w 1236550"/>
              <a:gd name="connsiteY200-1714" fmla="*/ 129854 h 4036149"/>
              <a:gd name="connsiteX201-1715" fmla="*/ 56519 w 1236550"/>
              <a:gd name="connsiteY201-1716" fmla="*/ 87941 h 4036149"/>
              <a:gd name="connsiteX202-1717" fmla="*/ 141577 w 1236550"/>
              <a:gd name="connsiteY202-1718" fmla="*/ 83464 h 4036149"/>
              <a:gd name="connsiteX203-1719" fmla="*/ 227302 w 1236550"/>
              <a:gd name="connsiteY203-1720" fmla="*/ 48889 h 4036149"/>
              <a:gd name="connsiteX204-1721" fmla="*/ 263973 w 1236550"/>
              <a:gd name="connsiteY204-1722" fmla="*/ 50127 h 4036149"/>
              <a:gd name="connsiteX205-1723" fmla="*/ 291691 w 1236550"/>
              <a:gd name="connsiteY205-1724" fmla="*/ 44602 h 4036149"/>
              <a:gd name="connsiteX206-1725" fmla="*/ 305788 w 1236550"/>
              <a:gd name="connsiteY206-1726" fmla="*/ 34506 h 4036149"/>
              <a:gd name="connsiteX207-1727" fmla="*/ 373415 w 1236550"/>
              <a:gd name="connsiteY207-1728" fmla="*/ 12598 h 4036149"/>
              <a:gd name="connsiteX208-1729" fmla="*/ 475143 w 1236550"/>
              <a:gd name="connsiteY208-1730" fmla="*/ 17551 h 4036149"/>
              <a:gd name="connsiteX209-1731" fmla="*/ 508962 w 1236550"/>
              <a:gd name="connsiteY209-1732" fmla="*/ 51556 h 4036149"/>
              <a:gd name="connsiteX210-1733" fmla="*/ 549317 w 1236550"/>
              <a:gd name="connsiteY210-1734" fmla="*/ 60128 h 4036149"/>
              <a:gd name="connsiteX211-1735" fmla="*/ 173961 w 1236550"/>
              <a:gd name="connsiteY211-1736" fmla="*/ 884517 h 4036149"/>
              <a:gd name="connsiteX212-1737" fmla="*/ 161961 w 1236550"/>
              <a:gd name="connsiteY212-1738" fmla="*/ 913663 h 4036149"/>
              <a:gd name="connsiteX213-1739" fmla="*/ 163104 w 1236550"/>
              <a:gd name="connsiteY213-1740" fmla="*/ 941476 h 4036149"/>
              <a:gd name="connsiteX214-1741" fmla="*/ 165008 w 1236550"/>
              <a:gd name="connsiteY214-1742" fmla="*/ 957859 h 4036149"/>
              <a:gd name="connsiteX215-1743" fmla="*/ 181105 w 1236550"/>
              <a:gd name="connsiteY215-1744" fmla="*/ 962050 h 4036149"/>
              <a:gd name="connsiteX216-1745" fmla="*/ 188630 w 1236550"/>
              <a:gd name="connsiteY216-1746" fmla="*/ 947858 h 4036149"/>
              <a:gd name="connsiteX217-1747" fmla="*/ 173867 w 1236550"/>
              <a:gd name="connsiteY217-1748" fmla="*/ 884803 h 4036149"/>
              <a:gd name="connsiteX218-1749" fmla="*/ 173961 w 1236550"/>
              <a:gd name="connsiteY218-1750" fmla="*/ 884517 h 4036149"/>
              <a:gd name="connsiteX0-1751" fmla="*/ 549317 w 1236550"/>
              <a:gd name="connsiteY0-1752" fmla="*/ 50387 h 4026408"/>
              <a:gd name="connsiteX1-1753" fmla="*/ 592154 w 1236550"/>
              <a:gd name="connsiteY1-1754" fmla="*/ 24193 h 4026408"/>
              <a:gd name="connsiteX2-1755" fmla="*/ 631543 w 1236550"/>
              <a:gd name="connsiteY2-1756" fmla="*/ 24193 h 4026408"/>
              <a:gd name="connsiteX3-1757" fmla="*/ 634781 w 1236550"/>
              <a:gd name="connsiteY3-1758" fmla="*/ 24193 h 4026408"/>
              <a:gd name="connsiteX4-1759" fmla="*/ 648402 w 1236550"/>
              <a:gd name="connsiteY4-1760" fmla="*/ 0 h 4026408"/>
              <a:gd name="connsiteX5-1761" fmla="*/ 657927 w 1236550"/>
              <a:gd name="connsiteY5-1762" fmla="*/ 25527 h 4026408"/>
              <a:gd name="connsiteX6-1763" fmla="*/ 664690 w 1236550"/>
              <a:gd name="connsiteY6-1764" fmla="*/ 38100 h 4026408"/>
              <a:gd name="connsiteX7-1765" fmla="*/ 730698 w 1236550"/>
              <a:gd name="connsiteY7-1766" fmla="*/ 63913 h 4026408"/>
              <a:gd name="connsiteX8-1767" fmla="*/ 823948 w 1236550"/>
              <a:gd name="connsiteY8-1768" fmla="*/ 103727 h 4026408"/>
              <a:gd name="connsiteX9-1769" fmla="*/ 847950 w 1236550"/>
              <a:gd name="connsiteY9-1770" fmla="*/ 120586 h 4026408"/>
              <a:gd name="connsiteX10-1771" fmla="*/ 944154 w 1236550"/>
              <a:gd name="connsiteY10-1772" fmla="*/ 140684 h 4026408"/>
              <a:gd name="connsiteX11-1773" fmla="*/ 993397 w 1236550"/>
              <a:gd name="connsiteY11-1774" fmla="*/ 164116 h 4026408"/>
              <a:gd name="connsiteX12-1775" fmla="*/ 1113127 w 1236550"/>
              <a:gd name="connsiteY12-1776" fmla="*/ 251269 h 4026408"/>
              <a:gd name="connsiteX13-1777" fmla="*/ 1213901 w 1236550"/>
              <a:gd name="connsiteY13-1778" fmla="*/ 377952 h 4026408"/>
              <a:gd name="connsiteX14-1779" fmla="*/ 1232951 w 1236550"/>
              <a:gd name="connsiteY14-1780" fmla="*/ 562832 h 4026408"/>
              <a:gd name="connsiteX15-1781" fmla="*/ 1205233 w 1236550"/>
              <a:gd name="connsiteY15-1782" fmla="*/ 639032 h 4026408"/>
              <a:gd name="connsiteX16-1783" fmla="*/ 1171991 w 1236550"/>
              <a:gd name="connsiteY16-1784" fmla="*/ 686657 h 4026408"/>
              <a:gd name="connsiteX17-1785" fmla="*/ 1135606 w 1236550"/>
              <a:gd name="connsiteY17-1786" fmla="*/ 822579 h 4026408"/>
              <a:gd name="connsiteX18-1787" fmla="*/ 1135606 w 1236550"/>
              <a:gd name="connsiteY18-1788" fmla="*/ 912209 h 4026408"/>
              <a:gd name="connsiteX19-1789" fmla="*/ 1136272 w 1236550"/>
              <a:gd name="connsiteY19-1790" fmla="*/ 928592 h 4026408"/>
              <a:gd name="connsiteX20-1791" fmla="*/ 1144464 w 1236550"/>
              <a:gd name="connsiteY20-1792" fmla="*/ 1011174 h 4026408"/>
              <a:gd name="connsiteX21-1793" fmla="*/ 1139987 w 1236550"/>
              <a:gd name="connsiteY21-1794" fmla="*/ 1281398 h 4026408"/>
              <a:gd name="connsiteX22-1795" fmla="*/ 1126272 w 1236550"/>
              <a:gd name="connsiteY22-1796" fmla="*/ 1505902 h 4026408"/>
              <a:gd name="connsiteX23-1797" fmla="*/ 1121985 w 1236550"/>
              <a:gd name="connsiteY23-1798" fmla="*/ 1609153 h 4026408"/>
              <a:gd name="connsiteX24-1799" fmla="*/ 1105793 w 1236550"/>
              <a:gd name="connsiteY24-1800" fmla="*/ 1722025 h 4026408"/>
              <a:gd name="connsiteX25-1801" fmla="*/ 1098077 w 1236550"/>
              <a:gd name="connsiteY25-1802" fmla="*/ 1908905 h 4026408"/>
              <a:gd name="connsiteX26-1803" fmla="*/ 1098077 w 1236550"/>
              <a:gd name="connsiteY26-1804" fmla="*/ 1968055 h 4026408"/>
              <a:gd name="connsiteX27-1805" fmla="*/ 1089124 w 1236550"/>
              <a:gd name="connsiteY27-1806" fmla="*/ 2090452 h 4026408"/>
              <a:gd name="connsiteX28-1807" fmla="*/ 1086934 w 1236550"/>
              <a:gd name="connsiteY28-1808" fmla="*/ 2158175 h 4026408"/>
              <a:gd name="connsiteX29-1809" fmla="*/ 1070170 w 1236550"/>
              <a:gd name="connsiteY29-1810" fmla="*/ 2415349 h 4026408"/>
              <a:gd name="connsiteX30-1811" fmla="*/ 1065883 w 1236550"/>
              <a:gd name="connsiteY30-1812" fmla="*/ 2449449 h 4026408"/>
              <a:gd name="connsiteX31-1813" fmla="*/ 1069693 w 1236550"/>
              <a:gd name="connsiteY31-1814" fmla="*/ 2591467 h 4026408"/>
              <a:gd name="connsiteX32-1815" fmla="*/ 1061501 w 1236550"/>
              <a:gd name="connsiteY32-1816" fmla="*/ 2669000 h 4026408"/>
              <a:gd name="connsiteX33-1817" fmla="*/ 1052738 w 1236550"/>
              <a:gd name="connsiteY33-1818" fmla="*/ 2806255 h 4026408"/>
              <a:gd name="connsiteX34-1819" fmla="*/ 1043213 w 1236550"/>
              <a:gd name="connsiteY34-1820" fmla="*/ 2874264 h 4026408"/>
              <a:gd name="connsiteX35-1821" fmla="*/ 1037689 w 1236550"/>
              <a:gd name="connsiteY35-1822" fmla="*/ 2917793 h 4026408"/>
              <a:gd name="connsiteX36-1823" fmla="*/ 1010352 w 1236550"/>
              <a:gd name="connsiteY36-1824" fmla="*/ 3026759 h 4026408"/>
              <a:gd name="connsiteX37-1825" fmla="*/ 991302 w 1236550"/>
              <a:gd name="connsiteY37-1826" fmla="*/ 3111055 h 4026408"/>
              <a:gd name="connsiteX38-1827" fmla="*/ 974157 w 1236550"/>
              <a:gd name="connsiteY38-1828" fmla="*/ 3158680 h 4026408"/>
              <a:gd name="connsiteX39-1829" fmla="*/ 972824 w 1236550"/>
              <a:gd name="connsiteY39-1830" fmla="*/ 3167539 h 4026408"/>
              <a:gd name="connsiteX40-1831" fmla="*/ 963870 w 1236550"/>
              <a:gd name="connsiteY40-1832" fmla="*/ 3221546 h 4026408"/>
              <a:gd name="connsiteX41-1833" fmla="*/ 958346 w 1236550"/>
              <a:gd name="connsiteY41-1834" fmla="*/ 3240596 h 4026408"/>
              <a:gd name="connsiteX42-1835" fmla="*/ 924246 w 1236550"/>
              <a:gd name="connsiteY42-1836" fmla="*/ 3394615 h 4026408"/>
              <a:gd name="connsiteX43-1837" fmla="*/ 911483 w 1236550"/>
              <a:gd name="connsiteY43-1838" fmla="*/ 3418046 h 4026408"/>
              <a:gd name="connsiteX44-1839" fmla="*/ 904911 w 1236550"/>
              <a:gd name="connsiteY44-1840" fmla="*/ 3416903 h 4026408"/>
              <a:gd name="connsiteX45-1841" fmla="*/ 908340 w 1236550"/>
              <a:gd name="connsiteY45-1842" fmla="*/ 3384042 h 4026408"/>
              <a:gd name="connsiteX46-1843" fmla="*/ 934534 w 1236550"/>
              <a:gd name="connsiteY46-1844" fmla="*/ 3284982 h 4026408"/>
              <a:gd name="connsiteX47-1845" fmla="*/ 961489 w 1236550"/>
              <a:gd name="connsiteY47-1846" fmla="*/ 3157347 h 4026408"/>
              <a:gd name="connsiteX48-1847" fmla="*/ 959298 w 1236550"/>
              <a:gd name="connsiteY48-1848" fmla="*/ 3126486 h 4026408"/>
              <a:gd name="connsiteX49-1849" fmla="*/ 937676 w 1236550"/>
              <a:gd name="connsiteY49-1850" fmla="*/ 3147060 h 4026408"/>
              <a:gd name="connsiteX50-1851" fmla="*/ 912530 w 1236550"/>
              <a:gd name="connsiteY50-1852" fmla="*/ 3193447 h 4026408"/>
              <a:gd name="connsiteX51-1853" fmla="*/ 903768 w 1236550"/>
              <a:gd name="connsiteY51-1854" fmla="*/ 3258598 h 4026408"/>
              <a:gd name="connsiteX52-1855" fmla="*/ 870144 w 1236550"/>
              <a:gd name="connsiteY52-1856" fmla="*/ 3340608 h 4026408"/>
              <a:gd name="connsiteX53-1857" fmla="*/ 849570 w 1236550"/>
              <a:gd name="connsiteY53-1858" fmla="*/ 3306413 h 4026408"/>
              <a:gd name="connsiteX54-1859" fmla="*/ 834997 w 1236550"/>
              <a:gd name="connsiteY54-1860" fmla="*/ 3359658 h 4026408"/>
              <a:gd name="connsiteX55-1861" fmla="*/ 861667 w 1236550"/>
              <a:gd name="connsiteY55-1862" fmla="*/ 3354896 h 4026408"/>
              <a:gd name="connsiteX56-1863" fmla="*/ 859761 w 1236550"/>
              <a:gd name="connsiteY56-1864" fmla="*/ 3378708 h 4026408"/>
              <a:gd name="connsiteX57-1865" fmla="*/ 849761 w 1236550"/>
              <a:gd name="connsiteY57-1866" fmla="*/ 3424809 h 4026408"/>
              <a:gd name="connsiteX58-1867" fmla="*/ 843760 w 1236550"/>
              <a:gd name="connsiteY58-1868" fmla="*/ 3429381 h 4026408"/>
              <a:gd name="connsiteX59-1869" fmla="*/ 836712 w 1236550"/>
              <a:gd name="connsiteY59-1870" fmla="*/ 3422809 h 4026408"/>
              <a:gd name="connsiteX60-1871" fmla="*/ 833473 w 1236550"/>
              <a:gd name="connsiteY60-1872" fmla="*/ 3369564 h 4026408"/>
              <a:gd name="connsiteX61-1873" fmla="*/ 787753 w 1236550"/>
              <a:gd name="connsiteY61-1874" fmla="*/ 3475006 h 4026408"/>
              <a:gd name="connsiteX62-1875" fmla="*/ 786515 w 1236550"/>
              <a:gd name="connsiteY62-1876" fmla="*/ 3498532 h 4026408"/>
              <a:gd name="connsiteX63-1877" fmla="*/ 765750 w 1236550"/>
              <a:gd name="connsiteY63-1878" fmla="*/ 3534061 h 4026408"/>
              <a:gd name="connsiteX64-1879" fmla="*/ 765750 w 1236550"/>
              <a:gd name="connsiteY64-1880" fmla="*/ 3555968 h 4026408"/>
              <a:gd name="connsiteX65-1881" fmla="*/ 732889 w 1236550"/>
              <a:gd name="connsiteY65-1882" fmla="*/ 3634645 h 4026408"/>
              <a:gd name="connsiteX66-1883" fmla="*/ 715934 w 1236550"/>
              <a:gd name="connsiteY66-1884" fmla="*/ 3673697 h 4026408"/>
              <a:gd name="connsiteX67-1885" fmla="*/ 709458 w 1236550"/>
              <a:gd name="connsiteY67-1886" fmla="*/ 3671125 h 4026408"/>
              <a:gd name="connsiteX68-1887" fmla="*/ 711172 w 1236550"/>
              <a:gd name="connsiteY68-1888" fmla="*/ 3645884 h 4026408"/>
              <a:gd name="connsiteX69-1889" fmla="*/ 764607 w 1236550"/>
              <a:gd name="connsiteY69-1890" fmla="*/ 3451670 h 4026408"/>
              <a:gd name="connsiteX70-1891" fmla="*/ 748319 w 1236550"/>
              <a:gd name="connsiteY70-1892" fmla="*/ 3396424 h 4026408"/>
              <a:gd name="connsiteX71-1893" fmla="*/ 740509 w 1236550"/>
              <a:gd name="connsiteY71-1894" fmla="*/ 3396424 h 4026408"/>
              <a:gd name="connsiteX72-1895" fmla="*/ 711362 w 1236550"/>
              <a:gd name="connsiteY72-1896" fmla="*/ 3536918 h 4026408"/>
              <a:gd name="connsiteX73-1897" fmla="*/ 702314 w 1236550"/>
              <a:gd name="connsiteY73-1898" fmla="*/ 3535204 h 4026408"/>
              <a:gd name="connsiteX74-1899" fmla="*/ 719458 w 1236550"/>
              <a:gd name="connsiteY74-1900" fmla="*/ 3439954 h 4026408"/>
              <a:gd name="connsiteX75-1901" fmla="*/ 721555 w 1236550"/>
              <a:gd name="connsiteY75-1902" fmla="*/ 3399282 h 4026408"/>
              <a:gd name="connsiteX76-1903" fmla="*/ 683455 w 1236550"/>
              <a:gd name="connsiteY76-1904" fmla="*/ 3462909 h 4026408"/>
              <a:gd name="connsiteX77-1905" fmla="*/ 668309 w 1236550"/>
              <a:gd name="connsiteY77-1906" fmla="*/ 3502247 h 4026408"/>
              <a:gd name="connsiteX78-1907" fmla="*/ 657450 w 1236550"/>
              <a:gd name="connsiteY78-1908" fmla="*/ 3584924 h 4026408"/>
              <a:gd name="connsiteX79-1909" fmla="*/ 643163 w 1236550"/>
              <a:gd name="connsiteY79-1910" fmla="*/ 3628834 h 4026408"/>
              <a:gd name="connsiteX80-1911" fmla="*/ 625542 w 1236550"/>
              <a:gd name="connsiteY80-1912" fmla="*/ 3699415 h 4026408"/>
              <a:gd name="connsiteX81-1913" fmla="*/ 617255 w 1236550"/>
              <a:gd name="connsiteY81-1914" fmla="*/ 3693700 h 4026408"/>
              <a:gd name="connsiteX82-1915" fmla="*/ 597444 w 1236550"/>
              <a:gd name="connsiteY82-1916" fmla="*/ 3725704 h 4026408"/>
              <a:gd name="connsiteX83-1917" fmla="*/ 591918 w 1236550"/>
              <a:gd name="connsiteY83-1918" fmla="*/ 3769328 h 4026408"/>
              <a:gd name="connsiteX84-1919" fmla="*/ 565154 w 1236550"/>
              <a:gd name="connsiteY84-1920" fmla="*/ 3787616 h 4026408"/>
              <a:gd name="connsiteX85-1921" fmla="*/ 546104 w 1236550"/>
              <a:gd name="connsiteY85-1922" fmla="*/ 3787616 h 4026408"/>
              <a:gd name="connsiteX86-1923" fmla="*/ 546104 w 1236550"/>
              <a:gd name="connsiteY86-1924" fmla="*/ 3765137 h 4026408"/>
              <a:gd name="connsiteX87-1925" fmla="*/ 559058 w 1236550"/>
              <a:gd name="connsiteY87-1926" fmla="*/ 3755612 h 4026408"/>
              <a:gd name="connsiteX88-1927" fmla="*/ 564868 w 1236550"/>
              <a:gd name="connsiteY88-1928" fmla="*/ 3676555 h 4026408"/>
              <a:gd name="connsiteX89-1929" fmla="*/ 568392 w 1236550"/>
              <a:gd name="connsiteY89-1930" fmla="*/ 3598259 h 4026408"/>
              <a:gd name="connsiteX90-1931" fmla="*/ 565535 w 1236550"/>
              <a:gd name="connsiteY90-1932" fmla="*/ 3500533 h 4026408"/>
              <a:gd name="connsiteX91-1933" fmla="*/ 564486 w 1236550"/>
              <a:gd name="connsiteY91-1934" fmla="*/ 3392614 h 4026408"/>
              <a:gd name="connsiteX92-1935" fmla="*/ 560962 w 1236550"/>
              <a:gd name="connsiteY92-1936" fmla="*/ 3256693 h 4026408"/>
              <a:gd name="connsiteX93-1937" fmla="*/ 553914 w 1236550"/>
              <a:gd name="connsiteY93-1938" fmla="*/ 3241262 h 4026408"/>
              <a:gd name="connsiteX94-1939" fmla="*/ 541151 w 1236550"/>
              <a:gd name="connsiteY94-1940" fmla="*/ 3286506 h 4026408"/>
              <a:gd name="connsiteX95-1941" fmla="*/ 541151 w 1236550"/>
              <a:gd name="connsiteY95-1942" fmla="*/ 3331559 h 4026408"/>
              <a:gd name="connsiteX96-1943" fmla="*/ 544579 w 1236550"/>
              <a:gd name="connsiteY96-1944" fmla="*/ 3417856 h 4026408"/>
              <a:gd name="connsiteX97-1945" fmla="*/ 542770 w 1236550"/>
              <a:gd name="connsiteY97-1946" fmla="*/ 3453289 h 4026408"/>
              <a:gd name="connsiteX98-1947" fmla="*/ 533245 w 1236550"/>
              <a:gd name="connsiteY98-1948" fmla="*/ 3503390 h 4026408"/>
              <a:gd name="connsiteX99-1949" fmla="*/ 528292 w 1236550"/>
              <a:gd name="connsiteY99-1950" fmla="*/ 3553682 h 4026408"/>
              <a:gd name="connsiteX100-1951" fmla="*/ 500288 w 1236550"/>
              <a:gd name="connsiteY100-1952" fmla="*/ 3537871 h 4026408"/>
              <a:gd name="connsiteX101-1953" fmla="*/ 496384 w 1236550"/>
              <a:gd name="connsiteY101-1954" fmla="*/ 3561969 h 4026408"/>
              <a:gd name="connsiteX102-1955" fmla="*/ 491906 w 1236550"/>
              <a:gd name="connsiteY102-1956" fmla="*/ 3583114 h 4026408"/>
              <a:gd name="connsiteX103-1957" fmla="*/ 488572 w 1236550"/>
              <a:gd name="connsiteY103-1958" fmla="*/ 3610261 h 4026408"/>
              <a:gd name="connsiteX104-1959" fmla="*/ 473047 w 1236550"/>
              <a:gd name="connsiteY104-1960" fmla="*/ 3653695 h 4026408"/>
              <a:gd name="connsiteX105-1961" fmla="*/ 449997 w 1236550"/>
              <a:gd name="connsiteY105-1962" fmla="*/ 3633597 h 4026408"/>
              <a:gd name="connsiteX106-1963" fmla="*/ 427898 w 1236550"/>
              <a:gd name="connsiteY106-1964" fmla="*/ 4026408 h 4026408"/>
              <a:gd name="connsiteX107-1965" fmla="*/ 421422 w 1236550"/>
              <a:gd name="connsiteY107-1966" fmla="*/ 4026408 h 4026408"/>
              <a:gd name="connsiteX108-1967" fmla="*/ 393704 w 1236550"/>
              <a:gd name="connsiteY108-1968" fmla="*/ 3532061 h 4026408"/>
              <a:gd name="connsiteX109-1969" fmla="*/ 386179 w 1236550"/>
              <a:gd name="connsiteY109-1970" fmla="*/ 3532061 h 4026408"/>
              <a:gd name="connsiteX110-1971" fmla="*/ 386179 w 1236550"/>
              <a:gd name="connsiteY110-1972" fmla="*/ 3575875 h 4026408"/>
              <a:gd name="connsiteX111-1973" fmla="*/ 369796 w 1236550"/>
              <a:gd name="connsiteY111-1974" fmla="*/ 3514820 h 4026408"/>
              <a:gd name="connsiteX112-1975" fmla="*/ 360271 w 1236550"/>
              <a:gd name="connsiteY112-1976" fmla="*/ 3496246 h 4026408"/>
              <a:gd name="connsiteX113-1977" fmla="*/ 343221 w 1236550"/>
              <a:gd name="connsiteY113-1978" fmla="*/ 3494437 h 4026408"/>
              <a:gd name="connsiteX114-1979" fmla="*/ 342650 w 1236550"/>
              <a:gd name="connsiteY114-1980" fmla="*/ 3512915 h 4026408"/>
              <a:gd name="connsiteX115-1981" fmla="*/ 341793 w 1236550"/>
              <a:gd name="connsiteY115-1982" fmla="*/ 3547967 h 4026408"/>
              <a:gd name="connsiteX116-1983" fmla="*/ 330076 w 1236550"/>
              <a:gd name="connsiteY116-1984" fmla="*/ 3547967 h 4026408"/>
              <a:gd name="connsiteX117-1985" fmla="*/ 321505 w 1236550"/>
              <a:gd name="connsiteY117-1986" fmla="*/ 3468814 h 4026408"/>
              <a:gd name="connsiteX118-1987" fmla="*/ 353793 w 1236550"/>
              <a:gd name="connsiteY118-1988" fmla="*/ 3430238 h 4026408"/>
              <a:gd name="connsiteX119-1989" fmla="*/ 331124 w 1236550"/>
              <a:gd name="connsiteY119-1990" fmla="*/ 3430238 h 4026408"/>
              <a:gd name="connsiteX120-1991" fmla="*/ 324934 w 1236550"/>
              <a:gd name="connsiteY120-1992" fmla="*/ 3454146 h 4026408"/>
              <a:gd name="connsiteX121-1993" fmla="*/ 310837 w 1236550"/>
              <a:gd name="connsiteY121-1994" fmla="*/ 3423761 h 4026408"/>
              <a:gd name="connsiteX122-1995" fmla="*/ 330648 w 1236550"/>
              <a:gd name="connsiteY122-1996" fmla="*/ 3401568 h 4026408"/>
              <a:gd name="connsiteX123-1997" fmla="*/ 331505 w 1236550"/>
              <a:gd name="connsiteY123-1998" fmla="*/ 3347085 h 4026408"/>
              <a:gd name="connsiteX124-1999" fmla="*/ 320266 w 1236550"/>
              <a:gd name="connsiteY124-2000" fmla="*/ 3239071 h 4026408"/>
              <a:gd name="connsiteX125-2001" fmla="*/ 318933 w 1236550"/>
              <a:gd name="connsiteY125-2002" fmla="*/ 3189541 h 4026408"/>
              <a:gd name="connsiteX126-2003" fmla="*/ 317790 w 1236550"/>
              <a:gd name="connsiteY126-2004" fmla="*/ 3165062 h 4026408"/>
              <a:gd name="connsiteX127-2005" fmla="*/ 308265 w 1236550"/>
              <a:gd name="connsiteY127-2006" fmla="*/ 3057715 h 4026408"/>
              <a:gd name="connsiteX128-2007" fmla="*/ 287309 w 1236550"/>
              <a:gd name="connsiteY128-2008" fmla="*/ 2946273 h 4026408"/>
              <a:gd name="connsiteX129-2009" fmla="*/ 261401 w 1236550"/>
              <a:gd name="connsiteY129-2010" fmla="*/ 2787682 h 4026408"/>
              <a:gd name="connsiteX130-2011" fmla="*/ 274260 w 1236550"/>
              <a:gd name="connsiteY130-2012" fmla="*/ 2742343 h 4026408"/>
              <a:gd name="connsiteX131-2013" fmla="*/ 296263 w 1236550"/>
              <a:gd name="connsiteY131-2014" fmla="*/ 2838831 h 4026408"/>
              <a:gd name="connsiteX132-2015" fmla="*/ 326933 w 1236550"/>
              <a:gd name="connsiteY132-2016" fmla="*/ 2967133 h 4026408"/>
              <a:gd name="connsiteX133-2017" fmla="*/ 328933 w 1236550"/>
              <a:gd name="connsiteY133-2018" fmla="*/ 2983039 h 4026408"/>
              <a:gd name="connsiteX134-2019" fmla="*/ 328933 w 1236550"/>
              <a:gd name="connsiteY134-2020" fmla="*/ 3068764 h 4026408"/>
              <a:gd name="connsiteX135-2021" fmla="*/ 337506 w 1236550"/>
              <a:gd name="connsiteY135-2022" fmla="*/ 3093625 h 4026408"/>
              <a:gd name="connsiteX136-2023" fmla="*/ 345507 w 1236550"/>
              <a:gd name="connsiteY136-2024" fmla="*/ 3032855 h 4026408"/>
              <a:gd name="connsiteX137-2025" fmla="*/ 344554 w 1236550"/>
              <a:gd name="connsiteY137-2026" fmla="*/ 3019901 h 4026408"/>
              <a:gd name="connsiteX138-2027" fmla="*/ 342269 w 1236550"/>
              <a:gd name="connsiteY138-2028" fmla="*/ 2939034 h 4026408"/>
              <a:gd name="connsiteX139-2029" fmla="*/ 337792 w 1236550"/>
              <a:gd name="connsiteY139-2030" fmla="*/ 2897600 h 4026408"/>
              <a:gd name="connsiteX140-2031" fmla="*/ 325981 w 1236550"/>
              <a:gd name="connsiteY140-2032" fmla="*/ 2832163 h 4026408"/>
              <a:gd name="connsiteX141-2033" fmla="*/ 294168 w 1236550"/>
              <a:gd name="connsiteY141-2034" fmla="*/ 2754058 h 4026408"/>
              <a:gd name="connsiteX142-2035" fmla="*/ 286357 w 1236550"/>
              <a:gd name="connsiteY142-2036" fmla="*/ 2743105 h 4026408"/>
              <a:gd name="connsiteX143-2037" fmla="*/ 274546 w 1236550"/>
              <a:gd name="connsiteY143-2038" fmla="*/ 2666143 h 4026408"/>
              <a:gd name="connsiteX144-2039" fmla="*/ 274546 w 1236550"/>
              <a:gd name="connsiteY144-2040" fmla="*/ 2637568 h 4026408"/>
              <a:gd name="connsiteX145-2041" fmla="*/ 269117 w 1236550"/>
              <a:gd name="connsiteY145-2042" fmla="*/ 2628043 h 4026408"/>
              <a:gd name="connsiteX146-2043" fmla="*/ 259592 w 1236550"/>
              <a:gd name="connsiteY146-2044" fmla="*/ 2570893 h 4026408"/>
              <a:gd name="connsiteX147-2045" fmla="*/ 241970 w 1236550"/>
              <a:gd name="connsiteY147-2046" fmla="*/ 2490788 h 4026408"/>
              <a:gd name="connsiteX148-2047" fmla="*/ 235494 w 1236550"/>
              <a:gd name="connsiteY148-2048" fmla="*/ 2546890 h 4026408"/>
              <a:gd name="connsiteX149-2049" fmla="*/ 251686 w 1236550"/>
              <a:gd name="connsiteY149-2050" fmla="*/ 2618804 h 4026408"/>
              <a:gd name="connsiteX150-2051" fmla="*/ 257687 w 1236550"/>
              <a:gd name="connsiteY150-2052" fmla="*/ 2683192 h 4026408"/>
              <a:gd name="connsiteX151-2053" fmla="*/ 253305 w 1236550"/>
              <a:gd name="connsiteY151-2054" fmla="*/ 2696432 h 4026408"/>
              <a:gd name="connsiteX152-2055" fmla="*/ 244447 w 1236550"/>
              <a:gd name="connsiteY152-2056" fmla="*/ 2691289 h 4026408"/>
              <a:gd name="connsiteX153-2057" fmla="*/ 239399 w 1236550"/>
              <a:gd name="connsiteY153-2058" fmla="*/ 2667953 h 4026408"/>
              <a:gd name="connsiteX154-2059" fmla="*/ 230445 w 1236550"/>
              <a:gd name="connsiteY154-2060" fmla="*/ 2587752 h 4026408"/>
              <a:gd name="connsiteX155-2061" fmla="*/ 221492 w 1236550"/>
              <a:gd name="connsiteY155-2062" fmla="*/ 2484120 h 4026408"/>
              <a:gd name="connsiteX156-2063" fmla="*/ 212919 w 1236550"/>
              <a:gd name="connsiteY156-2064" fmla="*/ 2390965 h 4026408"/>
              <a:gd name="connsiteX157-2065" fmla="*/ 203394 w 1236550"/>
              <a:gd name="connsiteY157-2066" fmla="*/ 2342483 h 4026408"/>
              <a:gd name="connsiteX158-2067" fmla="*/ 206537 w 1236550"/>
              <a:gd name="connsiteY158-2068" fmla="*/ 2294001 h 4026408"/>
              <a:gd name="connsiteX159-2069" fmla="*/ 230922 w 1236550"/>
              <a:gd name="connsiteY159-2070" fmla="*/ 2279332 h 4026408"/>
              <a:gd name="connsiteX160-2071" fmla="*/ 234065 w 1236550"/>
              <a:gd name="connsiteY160-2072" fmla="*/ 2294191 h 4026408"/>
              <a:gd name="connsiteX161-2073" fmla="*/ 218062 w 1236550"/>
              <a:gd name="connsiteY161-2074" fmla="*/ 2339816 h 4026408"/>
              <a:gd name="connsiteX162-2075" fmla="*/ 222349 w 1236550"/>
              <a:gd name="connsiteY162-2076" fmla="*/ 2357152 h 4026408"/>
              <a:gd name="connsiteX163-2077" fmla="*/ 242828 w 1236550"/>
              <a:gd name="connsiteY163-2078" fmla="*/ 2350294 h 4026408"/>
              <a:gd name="connsiteX164-2079" fmla="*/ 257400 w 1236550"/>
              <a:gd name="connsiteY164-2080" fmla="*/ 2286476 h 4026408"/>
              <a:gd name="connsiteX165-2081" fmla="*/ 244733 w 1236550"/>
              <a:gd name="connsiteY165-2082" fmla="*/ 2139029 h 4026408"/>
              <a:gd name="connsiteX166-2083" fmla="*/ 243590 w 1236550"/>
              <a:gd name="connsiteY166-2084" fmla="*/ 2015204 h 4026408"/>
              <a:gd name="connsiteX167-2085" fmla="*/ 211967 w 1236550"/>
              <a:gd name="connsiteY167-2086" fmla="*/ 1970913 h 4026408"/>
              <a:gd name="connsiteX168-2087" fmla="*/ 211967 w 1236550"/>
              <a:gd name="connsiteY168-2088" fmla="*/ 2062734 h 4026408"/>
              <a:gd name="connsiteX169-2089" fmla="*/ 199966 w 1236550"/>
              <a:gd name="connsiteY169-2090" fmla="*/ 2114455 h 4026408"/>
              <a:gd name="connsiteX170-2091" fmla="*/ 206251 w 1236550"/>
              <a:gd name="connsiteY170-2092" fmla="*/ 2116741 h 4026408"/>
              <a:gd name="connsiteX171-2093" fmla="*/ 223968 w 1236550"/>
              <a:gd name="connsiteY171-2094" fmla="*/ 2097214 h 4026408"/>
              <a:gd name="connsiteX172-2095" fmla="*/ 204918 w 1236550"/>
              <a:gd name="connsiteY172-2096" fmla="*/ 2159889 h 4026408"/>
              <a:gd name="connsiteX173-2097" fmla="*/ 189012 w 1236550"/>
              <a:gd name="connsiteY173-2098" fmla="*/ 2150364 h 4026408"/>
              <a:gd name="connsiteX174-2099" fmla="*/ 183486 w 1236550"/>
              <a:gd name="connsiteY174-2100" fmla="*/ 2064639 h 4026408"/>
              <a:gd name="connsiteX175-2101" fmla="*/ 179962 w 1236550"/>
              <a:gd name="connsiteY175-2102" fmla="*/ 2003584 h 4026408"/>
              <a:gd name="connsiteX176-2103" fmla="*/ 172629 w 1236550"/>
              <a:gd name="connsiteY176-2104" fmla="*/ 1904619 h 4026408"/>
              <a:gd name="connsiteX177-2105" fmla="*/ 180344 w 1236550"/>
              <a:gd name="connsiteY177-2106" fmla="*/ 1816227 h 4026408"/>
              <a:gd name="connsiteX178-2107" fmla="*/ 173961 w 1236550"/>
              <a:gd name="connsiteY178-2108" fmla="*/ 1756505 h 4026408"/>
              <a:gd name="connsiteX179-2109" fmla="*/ 164436 w 1236550"/>
              <a:gd name="connsiteY179-2110" fmla="*/ 1695355 h 4026408"/>
              <a:gd name="connsiteX180-2111" fmla="*/ 166342 w 1236550"/>
              <a:gd name="connsiteY180-2112" fmla="*/ 1671923 h 4026408"/>
              <a:gd name="connsiteX181-2113" fmla="*/ 178344 w 1236550"/>
              <a:gd name="connsiteY181-2114" fmla="*/ 1631347 h 4026408"/>
              <a:gd name="connsiteX182-2115" fmla="*/ 178344 w 1236550"/>
              <a:gd name="connsiteY182-2116" fmla="*/ 1546384 h 4026408"/>
              <a:gd name="connsiteX183-2117" fmla="*/ 183486 w 1236550"/>
              <a:gd name="connsiteY183-2118" fmla="*/ 1407223 h 4026408"/>
              <a:gd name="connsiteX184-2119" fmla="*/ 180058 w 1236550"/>
              <a:gd name="connsiteY184-2120" fmla="*/ 1365885 h 4026408"/>
              <a:gd name="connsiteX185-2121" fmla="*/ 171675 w 1236550"/>
              <a:gd name="connsiteY185-2122" fmla="*/ 1208532 h 4026408"/>
              <a:gd name="connsiteX186-2123" fmla="*/ 172914 w 1236550"/>
              <a:gd name="connsiteY186-2124" fmla="*/ 1179481 h 4026408"/>
              <a:gd name="connsiteX187-2125" fmla="*/ 159103 w 1236550"/>
              <a:gd name="connsiteY187-2126" fmla="*/ 1144714 h 4026408"/>
              <a:gd name="connsiteX188-2127" fmla="*/ 141101 w 1236550"/>
              <a:gd name="connsiteY188-2128" fmla="*/ 1108710 h 4026408"/>
              <a:gd name="connsiteX189-2129" fmla="*/ 140053 w 1236550"/>
              <a:gd name="connsiteY189-2130" fmla="*/ 1007459 h 4026408"/>
              <a:gd name="connsiteX190-2131" fmla="*/ 153102 w 1236550"/>
              <a:gd name="connsiteY190-2132" fmla="*/ 972883 h 4026408"/>
              <a:gd name="connsiteX191-2133" fmla="*/ 140053 w 1236550"/>
              <a:gd name="connsiteY191-2134" fmla="*/ 923068 h 4026408"/>
              <a:gd name="connsiteX192-2135" fmla="*/ 141482 w 1236550"/>
              <a:gd name="connsiteY192-2136" fmla="*/ 789718 h 4026408"/>
              <a:gd name="connsiteX193-2137" fmla="*/ 137100 w 1236550"/>
              <a:gd name="connsiteY193-2138" fmla="*/ 583882 h 4026408"/>
              <a:gd name="connsiteX194-2139" fmla="*/ 137100 w 1236550"/>
              <a:gd name="connsiteY194-2140" fmla="*/ 455295 h 4026408"/>
              <a:gd name="connsiteX195-2141" fmla="*/ 116622 w 1236550"/>
              <a:gd name="connsiteY195-2142" fmla="*/ 414242 h 4026408"/>
              <a:gd name="connsiteX196-2143" fmla="*/ 114430 w 1236550"/>
              <a:gd name="connsiteY196-2144" fmla="*/ 351472 h 4026408"/>
              <a:gd name="connsiteX197-2145" fmla="*/ 94237 w 1236550"/>
              <a:gd name="connsiteY197-2146" fmla="*/ 300799 h 4026408"/>
              <a:gd name="connsiteX198-2147" fmla="*/ 57186 w 1236550"/>
              <a:gd name="connsiteY198-2148" fmla="*/ 227171 h 4026408"/>
              <a:gd name="connsiteX199-2149" fmla="*/ 4131 w 1236550"/>
              <a:gd name="connsiteY199-2150" fmla="*/ 161734 h 4026408"/>
              <a:gd name="connsiteX200-2151" fmla="*/ 58889 w 1236550"/>
              <a:gd name="connsiteY200-2152" fmla="*/ 120113 h 4026408"/>
              <a:gd name="connsiteX201-2153" fmla="*/ 56519 w 1236550"/>
              <a:gd name="connsiteY201-2154" fmla="*/ 78200 h 4026408"/>
              <a:gd name="connsiteX202-2155" fmla="*/ 141577 w 1236550"/>
              <a:gd name="connsiteY202-2156" fmla="*/ 73723 h 4026408"/>
              <a:gd name="connsiteX203-2157" fmla="*/ 227302 w 1236550"/>
              <a:gd name="connsiteY203-2158" fmla="*/ 39148 h 4026408"/>
              <a:gd name="connsiteX204-2159" fmla="*/ 263973 w 1236550"/>
              <a:gd name="connsiteY204-2160" fmla="*/ 40386 h 4026408"/>
              <a:gd name="connsiteX205-2161" fmla="*/ 291691 w 1236550"/>
              <a:gd name="connsiteY205-2162" fmla="*/ 34861 h 4026408"/>
              <a:gd name="connsiteX206-2163" fmla="*/ 305788 w 1236550"/>
              <a:gd name="connsiteY206-2164" fmla="*/ 24765 h 4026408"/>
              <a:gd name="connsiteX207-2165" fmla="*/ 373415 w 1236550"/>
              <a:gd name="connsiteY207-2166" fmla="*/ 2857 h 4026408"/>
              <a:gd name="connsiteX208-2167" fmla="*/ 440214 w 1236550"/>
              <a:gd name="connsiteY208-2168" fmla="*/ 48294 h 4026408"/>
              <a:gd name="connsiteX209-2169" fmla="*/ 508962 w 1236550"/>
              <a:gd name="connsiteY209-2170" fmla="*/ 41815 h 4026408"/>
              <a:gd name="connsiteX210-2171" fmla="*/ 549317 w 1236550"/>
              <a:gd name="connsiteY210-2172" fmla="*/ 50387 h 4026408"/>
              <a:gd name="connsiteX211-2173" fmla="*/ 173961 w 1236550"/>
              <a:gd name="connsiteY211-2174" fmla="*/ 874776 h 4026408"/>
              <a:gd name="connsiteX212-2175" fmla="*/ 161961 w 1236550"/>
              <a:gd name="connsiteY212-2176" fmla="*/ 903922 h 4026408"/>
              <a:gd name="connsiteX213-2177" fmla="*/ 163104 w 1236550"/>
              <a:gd name="connsiteY213-2178" fmla="*/ 931735 h 4026408"/>
              <a:gd name="connsiteX214-2179" fmla="*/ 165008 w 1236550"/>
              <a:gd name="connsiteY214-2180" fmla="*/ 948118 h 4026408"/>
              <a:gd name="connsiteX215-2181" fmla="*/ 181105 w 1236550"/>
              <a:gd name="connsiteY215-2182" fmla="*/ 952309 h 4026408"/>
              <a:gd name="connsiteX216-2183" fmla="*/ 188630 w 1236550"/>
              <a:gd name="connsiteY216-2184" fmla="*/ 938117 h 4026408"/>
              <a:gd name="connsiteX217-2185" fmla="*/ 173867 w 1236550"/>
              <a:gd name="connsiteY217-2186" fmla="*/ 875062 h 4026408"/>
              <a:gd name="connsiteX218-2187" fmla="*/ 173961 w 1236550"/>
              <a:gd name="connsiteY218-2188" fmla="*/ 874776 h 4026408"/>
              <a:gd name="connsiteX0-2189" fmla="*/ 549317 w 1236550"/>
              <a:gd name="connsiteY0-2190" fmla="*/ 50387 h 4026408"/>
              <a:gd name="connsiteX1-2191" fmla="*/ 592154 w 1236550"/>
              <a:gd name="connsiteY1-2192" fmla="*/ 24193 h 4026408"/>
              <a:gd name="connsiteX2-2193" fmla="*/ 631543 w 1236550"/>
              <a:gd name="connsiteY2-2194" fmla="*/ 24193 h 4026408"/>
              <a:gd name="connsiteX3-2195" fmla="*/ 634781 w 1236550"/>
              <a:gd name="connsiteY3-2196" fmla="*/ 24193 h 4026408"/>
              <a:gd name="connsiteX4-2197" fmla="*/ 648402 w 1236550"/>
              <a:gd name="connsiteY4-2198" fmla="*/ 0 h 4026408"/>
              <a:gd name="connsiteX5-2199" fmla="*/ 657927 w 1236550"/>
              <a:gd name="connsiteY5-2200" fmla="*/ 25527 h 4026408"/>
              <a:gd name="connsiteX6-2201" fmla="*/ 664690 w 1236550"/>
              <a:gd name="connsiteY6-2202" fmla="*/ 38100 h 4026408"/>
              <a:gd name="connsiteX7-2203" fmla="*/ 730698 w 1236550"/>
              <a:gd name="connsiteY7-2204" fmla="*/ 63913 h 4026408"/>
              <a:gd name="connsiteX8-2205" fmla="*/ 823948 w 1236550"/>
              <a:gd name="connsiteY8-2206" fmla="*/ 103727 h 4026408"/>
              <a:gd name="connsiteX9-2207" fmla="*/ 847950 w 1236550"/>
              <a:gd name="connsiteY9-2208" fmla="*/ 120586 h 4026408"/>
              <a:gd name="connsiteX10-2209" fmla="*/ 944154 w 1236550"/>
              <a:gd name="connsiteY10-2210" fmla="*/ 140684 h 4026408"/>
              <a:gd name="connsiteX11-2211" fmla="*/ 993397 w 1236550"/>
              <a:gd name="connsiteY11-2212" fmla="*/ 164116 h 4026408"/>
              <a:gd name="connsiteX12-2213" fmla="*/ 1113127 w 1236550"/>
              <a:gd name="connsiteY12-2214" fmla="*/ 251269 h 4026408"/>
              <a:gd name="connsiteX13-2215" fmla="*/ 1213901 w 1236550"/>
              <a:gd name="connsiteY13-2216" fmla="*/ 377952 h 4026408"/>
              <a:gd name="connsiteX14-2217" fmla="*/ 1232951 w 1236550"/>
              <a:gd name="connsiteY14-2218" fmla="*/ 562832 h 4026408"/>
              <a:gd name="connsiteX15-2219" fmla="*/ 1205233 w 1236550"/>
              <a:gd name="connsiteY15-2220" fmla="*/ 639032 h 4026408"/>
              <a:gd name="connsiteX16-2221" fmla="*/ 1171991 w 1236550"/>
              <a:gd name="connsiteY16-2222" fmla="*/ 686657 h 4026408"/>
              <a:gd name="connsiteX17-2223" fmla="*/ 1135606 w 1236550"/>
              <a:gd name="connsiteY17-2224" fmla="*/ 822579 h 4026408"/>
              <a:gd name="connsiteX18-2225" fmla="*/ 1135606 w 1236550"/>
              <a:gd name="connsiteY18-2226" fmla="*/ 912209 h 4026408"/>
              <a:gd name="connsiteX19-2227" fmla="*/ 1136272 w 1236550"/>
              <a:gd name="connsiteY19-2228" fmla="*/ 928592 h 4026408"/>
              <a:gd name="connsiteX20-2229" fmla="*/ 1144464 w 1236550"/>
              <a:gd name="connsiteY20-2230" fmla="*/ 1011174 h 4026408"/>
              <a:gd name="connsiteX21-2231" fmla="*/ 1139987 w 1236550"/>
              <a:gd name="connsiteY21-2232" fmla="*/ 1281398 h 4026408"/>
              <a:gd name="connsiteX22-2233" fmla="*/ 1126272 w 1236550"/>
              <a:gd name="connsiteY22-2234" fmla="*/ 1505902 h 4026408"/>
              <a:gd name="connsiteX23-2235" fmla="*/ 1121985 w 1236550"/>
              <a:gd name="connsiteY23-2236" fmla="*/ 1609153 h 4026408"/>
              <a:gd name="connsiteX24-2237" fmla="*/ 1105793 w 1236550"/>
              <a:gd name="connsiteY24-2238" fmla="*/ 1722025 h 4026408"/>
              <a:gd name="connsiteX25-2239" fmla="*/ 1098077 w 1236550"/>
              <a:gd name="connsiteY25-2240" fmla="*/ 1908905 h 4026408"/>
              <a:gd name="connsiteX26-2241" fmla="*/ 1098077 w 1236550"/>
              <a:gd name="connsiteY26-2242" fmla="*/ 1968055 h 4026408"/>
              <a:gd name="connsiteX27-2243" fmla="*/ 1089124 w 1236550"/>
              <a:gd name="connsiteY27-2244" fmla="*/ 2090452 h 4026408"/>
              <a:gd name="connsiteX28-2245" fmla="*/ 1086934 w 1236550"/>
              <a:gd name="connsiteY28-2246" fmla="*/ 2158175 h 4026408"/>
              <a:gd name="connsiteX29-2247" fmla="*/ 1070170 w 1236550"/>
              <a:gd name="connsiteY29-2248" fmla="*/ 2415349 h 4026408"/>
              <a:gd name="connsiteX30-2249" fmla="*/ 1065883 w 1236550"/>
              <a:gd name="connsiteY30-2250" fmla="*/ 2449449 h 4026408"/>
              <a:gd name="connsiteX31-2251" fmla="*/ 1069693 w 1236550"/>
              <a:gd name="connsiteY31-2252" fmla="*/ 2591467 h 4026408"/>
              <a:gd name="connsiteX32-2253" fmla="*/ 1061501 w 1236550"/>
              <a:gd name="connsiteY32-2254" fmla="*/ 2669000 h 4026408"/>
              <a:gd name="connsiteX33-2255" fmla="*/ 1052738 w 1236550"/>
              <a:gd name="connsiteY33-2256" fmla="*/ 2806255 h 4026408"/>
              <a:gd name="connsiteX34-2257" fmla="*/ 1043213 w 1236550"/>
              <a:gd name="connsiteY34-2258" fmla="*/ 2874264 h 4026408"/>
              <a:gd name="connsiteX35-2259" fmla="*/ 1037689 w 1236550"/>
              <a:gd name="connsiteY35-2260" fmla="*/ 2917793 h 4026408"/>
              <a:gd name="connsiteX36-2261" fmla="*/ 1010352 w 1236550"/>
              <a:gd name="connsiteY36-2262" fmla="*/ 3026759 h 4026408"/>
              <a:gd name="connsiteX37-2263" fmla="*/ 991302 w 1236550"/>
              <a:gd name="connsiteY37-2264" fmla="*/ 3111055 h 4026408"/>
              <a:gd name="connsiteX38-2265" fmla="*/ 974157 w 1236550"/>
              <a:gd name="connsiteY38-2266" fmla="*/ 3158680 h 4026408"/>
              <a:gd name="connsiteX39-2267" fmla="*/ 972824 w 1236550"/>
              <a:gd name="connsiteY39-2268" fmla="*/ 3167539 h 4026408"/>
              <a:gd name="connsiteX40-2269" fmla="*/ 963870 w 1236550"/>
              <a:gd name="connsiteY40-2270" fmla="*/ 3221546 h 4026408"/>
              <a:gd name="connsiteX41-2271" fmla="*/ 958346 w 1236550"/>
              <a:gd name="connsiteY41-2272" fmla="*/ 3240596 h 4026408"/>
              <a:gd name="connsiteX42-2273" fmla="*/ 924246 w 1236550"/>
              <a:gd name="connsiteY42-2274" fmla="*/ 3394615 h 4026408"/>
              <a:gd name="connsiteX43-2275" fmla="*/ 911483 w 1236550"/>
              <a:gd name="connsiteY43-2276" fmla="*/ 3418046 h 4026408"/>
              <a:gd name="connsiteX44-2277" fmla="*/ 904911 w 1236550"/>
              <a:gd name="connsiteY44-2278" fmla="*/ 3416903 h 4026408"/>
              <a:gd name="connsiteX45-2279" fmla="*/ 908340 w 1236550"/>
              <a:gd name="connsiteY45-2280" fmla="*/ 3384042 h 4026408"/>
              <a:gd name="connsiteX46-2281" fmla="*/ 934534 w 1236550"/>
              <a:gd name="connsiteY46-2282" fmla="*/ 3284982 h 4026408"/>
              <a:gd name="connsiteX47-2283" fmla="*/ 961489 w 1236550"/>
              <a:gd name="connsiteY47-2284" fmla="*/ 3157347 h 4026408"/>
              <a:gd name="connsiteX48-2285" fmla="*/ 959298 w 1236550"/>
              <a:gd name="connsiteY48-2286" fmla="*/ 3126486 h 4026408"/>
              <a:gd name="connsiteX49-2287" fmla="*/ 937676 w 1236550"/>
              <a:gd name="connsiteY49-2288" fmla="*/ 3147060 h 4026408"/>
              <a:gd name="connsiteX50-2289" fmla="*/ 912530 w 1236550"/>
              <a:gd name="connsiteY50-2290" fmla="*/ 3193447 h 4026408"/>
              <a:gd name="connsiteX51-2291" fmla="*/ 903768 w 1236550"/>
              <a:gd name="connsiteY51-2292" fmla="*/ 3258598 h 4026408"/>
              <a:gd name="connsiteX52-2293" fmla="*/ 870144 w 1236550"/>
              <a:gd name="connsiteY52-2294" fmla="*/ 3340608 h 4026408"/>
              <a:gd name="connsiteX53-2295" fmla="*/ 849570 w 1236550"/>
              <a:gd name="connsiteY53-2296" fmla="*/ 3306413 h 4026408"/>
              <a:gd name="connsiteX54-2297" fmla="*/ 834997 w 1236550"/>
              <a:gd name="connsiteY54-2298" fmla="*/ 3359658 h 4026408"/>
              <a:gd name="connsiteX55-2299" fmla="*/ 861667 w 1236550"/>
              <a:gd name="connsiteY55-2300" fmla="*/ 3354896 h 4026408"/>
              <a:gd name="connsiteX56-2301" fmla="*/ 859761 w 1236550"/>
              <a:gd name="connsiteY56-2302" fmla="*/ 3378708 h 4026408"/>
              <a:gd name="connsiteX57-2303" fmla="*/ 849761 w 1236550"/>
              <a:gd name="connsiteY57-2304" fmla="*/ 3424809 h 4026408"/>
              <a:gd name="connsiteX58-2305" fmla="*/ 843760 w 1236550"/>
              <a:gd name="connsiteY58-2306" fmla="*/ 3429381 h 4026408"/>
              <a:gd name="connsiteX59-2307" fmla="*/ 836712 w 1236550"/>
              <a:gd name="connsiteY59-2308" fmla="*/ 3422809 h 4026408"/>
              <a:gd name="connsiteX60-2309" fmla="*/ 833473 w 1236550"/>
              <a:gd name="connsiteY60-2310" fmla="*/ 3369564 h 4026408"/>
              <a:gd name="connsiteX61-2311" fmla="*/ 787753 w 1236550"/>
              <a:gd name="connsiteY61-2312" fmla="*/ 3475006 h 4026408"/>
              <a:gd name="connsiteX62-2313" fmla="*/ 786515 w 1236550"/>
              <a:gd name="connsiteY62-2314" fmla="*/ 3498532 h 4026408"/>
              <a:gd name="connsiteX63-2315" fmla="*/ 765750 w 1236550"/>
              <a:gd name="connsiteY63-2316" fmla="*/ 3534061 h 4026408"/>
              <a:gd name="connsiteX64-2317" fmla="*/ 765750 w 1236550"/>
              <a:gd name="connsiteY64-2318" fmla="*/ 3555968 h 4026408"/>
              <a:gd name="connsiteX65-2319" fmla="*/ 732889 w 1236550"/>
              <a:gd name="connsiteY65-2320" fmla="*/ 3634645 h 4026408"/>
              <a:gd name="connsiteX66-2321" fmla="*/ 715934 w 1236550"/>
              <a:gd name="connsiteY66-2322" fmla="*/ 3673697 h 4026408"/>
              <a:gd name="connsiteX67-2323" fmla="*/ 709458 w 1236550"/>
              <a:gd name="connsiteY67-2324" fmla="*/ 3671125 h 4026408"/>
              <a:gd name="connsiteX68-2325" fmla="*/ 711172 w 1236550"/>
              <a:gd name="connsiteY68-2326" fmla="*/ 3645884 h 4026408"/>
              <a:gd name="connsiteX69-2327" fmla="*/ 764607 w 1236550"/>
              <a:gd name="connsiteY69-2328" fmla="*/ 3451670 h 4026408"/>
              <a:gd name="connsiteX70-2329" fmla="*/ 748319 w 1236550"/>
              <a:gd name="connsiteY70-2330" fmla="*/ 3396424 h 4026408"/>
              <a:gd name="connsiteX71-2331" fmla="*/ 740509 w 1236550"/>
              <a:gd name="connsiteY71-2332" fmla="*/ 3396424 h 4026408"/>
              <a:gd name="connsiteX72-2333" fmla="*/ 711362 w 1236550"/>
              <a:gd name="connsiteY72-2334" fmla="*/ 3536918 h 4026408"/>
              <a:gd name="connsiteX73-2335" fmla="*/ 702314 w 1236550"/>
              <a:gd name="connsiteY73-2336" fmla="*/ 3535204 h 4026408"/>
              <a:gd name="connsiteX74-2337" fmla="*/ 719458 w 1236550"/>
              <a:gd name="connsiteY74-2338" fmla="*/ 3439954 h 4026408"/>
              <a:gd name="connsiteX75-2339" fmla="*/ 721555 w 1236550"/>
              <a:gd name="connsiteY75-2340" fmla="*/ 3399282 h 4026408"/>
              <a:gd name="connsiteX76-2341" fmla="*/ 683455 w 1236550"/>
              <a:gd name="connsiteY76-2342" fmla="*/ 3462909 h 4026408"/>
              <a:gd name="connsiteX77-2343" fmla="*/ 668309 w 1236550"/>
              <a:gd name="connsiteY77-2344" fmla="*/ 3502247 h 4026408"/>
              <a:gd name="connsiteX78-2345" fmla="*/ 657450 w 1236550"/>
              <a:gd name="connsiteY78-2346" fmla="*/ 3584924 h 4026408"/>
              <a:gd name="connsiteX79-2347" fmla="*/ 643163 w 1236550"/>
              <a:gd name="connsiteY79-2348" fmla="*/ 3628834 h 4026408"/>
              <a:gd name="connsiteX80-2349" fmla="*/ 625542 w 1236550"/>
              <a:gd name="connsiteY80-2350" fmla="*/ 3699415 h 4026408"/>
              <a:gd name="connsiteX81-2351" fmla="*/ 617255 w 1236550"/>
              <a:gd name="connsiteY81-2352" fmla="*/ 3693700 h 4026408"/>
              <a:gd name="connsiteX82-2353" fmla="*/ 597444 w 1236550"/>
              <a:gd name="connsiteY82-2354" fmla="*/ 3725704 h 4026408"/>
              <a:gd name="connsiteX83-2355" fmla="*/ 591918 w 1236550"/>
              <a:gd name="connsiteY83-2356" fmla="*/ 3769328 h 4026408"/>
              <a:gd name="connsiteX84-2357" fmla="*/ 565154 w 1236550"/>
              <a:gd name="connsiteY84-2358" fmla="*/ 3787616 h 4026408"/>
              <a:gd name="connsiteX85-2359" fmla="*/ 546104 w 1236550"/>
              <a:gd name="connsiteY85-2360" fmla="*/ 3787616 h 4026408"/>
              <a:gd name="connsiteX86-2361" fmla="*/ 546104 w 1236550"/>
              <a:gd name="connsiteY86-2362" fmla="*/ 3765137 h 4026408"/>
              <a:gd name="connsiteX87-2363" fmla="*/ 559058 w 1236550"/>
              <a:gd name="connsiteY87-2364" fmla="*/ 3755612 h 4026408"/>
              <a:gd name="connsiteX88-2365" fmla="*/ 564868 w 1236550"/>
              <a:gd name="connsiteY88-2366" fmla="*/ 3676555 h 4026408"/>
              <a:gd name="connsiteX89-2367" fmla="*/ 568392 w 1236550"/>
              <a:gd name="connsiteY89-2368" fmla="*/ 3598259 h 4026408"/>
              <a:gd name="connsiteX90-2369" fmla="*/ 565535 w 1236550"/>
              <a:gd name="connsiteY90-2370" fmla="*/ 3500533 h 4026408"/>
              <a:gd name="connsiteX91-2371" fmla="*/ 564486 w 1236550"/>
              <a:gd name="connsiteY91-2372" fmla="*/ 3392614 h 4026408"/>
              <a:gd name="connsiteX92-2373" fmla="*/ 560962 w 1236550"/>
              <a:gd name="connsiteY92-2374" fmla="*/ 3256693 h 4026408"/>
              <a:gd name="connsiteX93-2375" fmla="*/ 553914 w 1236550"/>
              <a:gd name="connsiteY93-2376" fmla="*/ 3241262 h 4026408"/>
              <a:gd name="connsiteX94-2377" fmla="*/ 541151 w 1236550"/>
              <a:gd name="connsiteY94-2378" fmla="*/ 3286506 h 4026408"/>
              <a:gd name="connsiteX95-2379" fmla="*/ 541151 w 1236550"/>
              <a:gd name="connsiteY95-2380" fmla="*/ 3331559 h 4026408"/>
              <a:gd name="connsiteX96-2381" fmla="*/ 544579 w 1236550"/>
              <a:gd name="connsiteY96-2382" fmla="*/ 3417856 h 4026408"/>
              <a:gd name="connsiteX97-2383" fmla="*/ 542770 w 1236550"/>
              <a:gd name="connsiteY97-2384" fmla="*/ 3453289 h 4026408"/>
              <a:gd name="connsiteX98-2385" fmla="*/ 533245 w 1236550"/>
              <a:gd name="connsiteY98-2386" fmla="*/ 3503390 h 4026408"/>
              <a:gd name="connsiteX99-2387" fmla="*/ 528292 w 1236550"/>
              <a:gd name="connsiteY99-2388" fmla="*/ 3553682 h 4026408"/>
              <a:gd name="connsiteX100-2389" fmla="*/ 500288 w 1236550"/>
              <a:gd name="connsiteY100-2390" fmla="*/ 3537871 h 4026408"/>
              <a:gd name="connsiteX101-2391" fmla="*/ 496384 w 1236550"/>
              <a:gd name="connsiteY101-2392" fmla="*/ 3561969 h 4026408"/>
              <a:gd name="connsiteX102-2393" fmla="*/ 491906 w 1236550"/>
              <a:gd name="connsiteY102-2394" fmla="*/ 3583114 h 4026408"/>
              <a:gd name="connsiteX103-2395" fmla="*/ 488572 w 1236550"/>
              <a:gd name="connsiteY103-2396" fmla="*/ 3610261 h 4026408"/>
              <a:gd name="connsiteX104-2397" fmla="*/ 473047 w 1236550"/>
              <a:gd name="connsiteY104-2398" fmla="*/ 3653695 h 4026408"/>
              <a:gd name="connsiteX105-2399" fmla="*/ 449997 w 1236550"/>
              <a:gd name="connsiteY105-2400" fmla="*/ 3633597 h 4026408"/>
              <a:gd name="connsiteX106-2401" fmla="*/ 427898 w 1236550"/>
              <a:gd name="connsiteY106-2402" fmla="*/ 4026408 h 4026408"/>
              <a:gd name="connsiteX107-2403" fmla="*/ 421422 w 1236550"/>
              <a:gd name="connsiteY107-2404" fmla="*/ 4026408 h 4026408"/>
              <a:gd name="connsiteX108-2405" fmla="*/ 393704 w 1236550"/>
              <a:gd name="connsiteY108-2406" fmla="*/ 3532061 h 4026408"/>
              <a:gd name="connsiteX109-2407" fmla="*/ 386179 w 1236550"/>
              <a:gd name="connsiteY109-2408" fmla="*/ 3532061 h 4026408"/>
              <a:gd name="connsiteX110-2409" fmla="*/ 386179 w 1236550"/>
              <a:gd name="connsiteY110-2410" fmla="*/ 3575875 h 4026408"/>
              <a:gd name="connsiteX111-2411" fmla="*/ 369796 w 1236550"/>
              <a:gd name="connsiteY111-2412" fmla="*/ 3514820 h 4026408"/>
              <a:gd name="connsiteX112-2413" fmla="*/ 360271 w 1236550"/>
              <a:gd name="connsiteY112-2414" fmla="*/ 3496246 h 4026408"/>
              <a:gd name="connsiteX113-2415" fmla="*/ 343221 w 1236550"/>
              <a:gd name="connsiteY113-2416" fmla="*/ 3494437 h 4026408"/>
              <a:gd name="connsiteX114-2417" fmla="*/ 342650 w 1236550"/>
              <a:gd name="connsiteY114-2418" fmla="*/ 3512915 h 4026408"/>
              <a:gd name="connsiteX115-2419" fmla="*/ 341793 w 1236550"/>
              <a:gd name="connsiteY115-2420" fmla="*/ 3547967 h 4026408"/>
              <a:gd name="connsiteX116-2421" fmla="*/ 330076 w 1236550"/>
              <a:gd name="connsiteY116-2422" fmla="*/ 3547967 h 4026408"/>
              <a:gd name="connsiteX117-2423" fmla="*/ 321505 w 1236550"/>
              <a:gd name="connsiteY117-2424" fmla="*/ 3468814 h 4026408"/>
              <a:gd name="connsiteX118-2425" fmla="*/ 353793 w 1236550"/>
              <a:gd name="connsiteY118-2426" fmla="*/ 3430238 h 4026408"/>
              <a:gd name="connsiteX119-2427" fmla="*/ 331124 w 1236550"/>
              <a:gd name="connsiteY119-2428" fmla="*/ 3430238 h 4026408"/>
              <a:gd name="connsiteX120-2429" fmla="*/ 324934 w 1236550"/>
              <a:gd name="connsiteY120-2430" fmla="*/ 3454146 h 4026408"/>
              <a:gd name="connsiteX121-2431" fmla="*/ 310837 w 1236550"/>
              <a:gd name="connsiteY121-2432" fmla="*/ 3423761 h 4026408"/>
              <a:gd name="connsiteX122-2433" fmla="*/ 330648 w 1236550"/>
              <a:gd name="connsiteY122-2434" fmla="*/ 3401568 h 4026408"/>
              <a:gd name="connsiteX123-2435" fmla="*/ 331505 w 1236550"/>
              <a:gd name="connsiteY123-2436" fmla="*/ 3347085 h 4026408"/>
              <a:gd name="connsiteX124-2437" fmla="*/ 320266 w 1236550"/>
              <a:gd name="connsiteY124-2438" fmla="*/ 3239071 h 4026408"/>
              <a:gd name="connsiteX125-2439" fmla="*/ 318933 w 1236550"/>
              <a:gd name="connsiteY125-2440" fmla="*/ 3189541 h 4026408"/>
              <a:gd name="connsiteX126-2441" fmla="*/ 317790 w 1236550"/>
              <a:gd name="connsiteY126-2442" fmla="*/ 3165062 h 4026408"/>
              <a:gd name="connsiteX127-2443" fmla="*/ 308265 w 1236550"/>
              <a:gd name="connsiteY127-2444" fmla="*/ 3057715 h 4026408"/>
              <a:gd name="connsiteX128-2445" fmla="*/ 287309 w 1236550"/>
              <a:gd name="connsiteY128-2446" fmla="*/ 2946273 h 4026408"/>
              <a:gd name="connsiteX129-2447" fmla="*/ 261401 w 1236550"/>
              <a:gd name="connsiteY129-2448" fmla="*/ 2787682 h 4026408"/>
              <a:gd name="connsiteX130-2449" fmla="*/ 274260 w 1236550"/>
              <a:gd name="connsiteY130-2450" fmla="*/ 2742343 h 4026408"/>
              <a:gd name="connsiteX131-2451" fmla="*/ 296263 w 1236550"/>
              <a:gd name="connsiteY131-2452" fmla="*/ 2838831 h 4026408"/>
              <a:gd name="connsiteX132-2453" fmla="*/ 326933 w 1236550"/>
              <a:gd name="connsiteY132-2454" fmla="*/ 2967133 h 4026408"/>
              <a:gd name="connsiteX133-2455" fmla="*/ 328933 w 1236550"/>
              <a:gd name="connsiteY133-2456" fmla="*/ 2983039 h 4026408"/>
              <a:gd name="connsiteX134-2457" fmla="*/ 328933 w 1236550"/>
              <a:gd name="connsiteY134-2458" fmla="*/ 3068764 h 4026408"/>
              <a:gd name="connsiteX135-2459" fmla="*/ 337506 w 1236550"/>
              <a:gd name="connsiteY135-2460" fmla="*/ 3093625 h 4026408"/>
              <a:gd name="connsiteX136-2461" fmla="*/ 345507 w 1236550"/>
              <a:gd name="connsiteY136-2462" fmla="*/ 3032855 h 4026408"/>
              <a:gd name="connsiteX137-2463" fmla="*/ 344554 w 1236550"/>
              <a:gd name="connsiteY137-2464" fmla="*/ 3019901 h 4026408"/>
              <a:gd name="connsiteX138-2465" fmla="*/ 342269 w 1236550"/>
              <a:gd name="connsiteY138-2466" fmla="*/ 2939034 h 4026408"/>
              <a:gd name="connsiteX139-2467" fmla="*/ 337792 w 1236550"/>
              <a:gd name="connsiteY139-2468" fmla="*/ 2897600 h 4026408"/>
              <a:gd name="connsiteX140-2469" fmla="*/ 325981 w 1236550"/>
              <a:gd name="connsiteY140-2470" fmla="*/ 2832163 h 4026408"/>
              <a:gd name="connsiteX141-2471" fmla="*/ 294168 w 1236550"/>
              <a:gd name="connsiteY141-2472" fmla="*/ 2754058 h 4026408"/>
              <a:gd name="connsiteX142-2473" fmla="*/ 286357 w 1236550"/>
              <a:gd name="connsiteY142-2474" fmla="*/ 2743105 h 4026408"/>
              <a:gd name="connsiteX143-2475" fmla="*/ 274546 w 1236550"/>
              <a:gd name="connsiteY143-2476" fmla="*/ 2666143 h 4026408"/>
              <a:gd name="connsiteX144-2477" fmla="*/ 274546 w 1236550"/>
              <a:gd name="connsiteY144-2478" fmla="*/ 2637568 h 4026408"/>
              <a:gd name="connsiteX145-2479" fmla="*/ 269117 w 1236550"/>
              <a:gd name="connsiteY145-2480" fmla="*/ 2628043 h 4026408"/>
              <a:gd name="connsiteX146-2481" fmla="*/ 259592 w 1236550"/>
              <a:gd name="connsiteY146-2482" fmla="*/ 2570893 h 4026408"/>
              <a:gd name="connsiteX147-2483" fmla="*/ 241970 w 1236550"/>
              <a:gd name="connsiteY147-2484" fmla="*/ 2490788 h 4026408"/>
              <a:gd name="connsiteX148-2485" fmla="*/ 235494 w 1236550"/>
              <a:gd name="connsiteY148-2486" fmla="*/ 2546890 h 4026408"/>
              <a:gd name="connsiteX149-2487" fmla="*/ 251686 w 1236550"/>
              <a:gd name="connsiteY149-2488" fmla="*/ 2618804 h 4026408"/>
              <a:gd name="connsiteX150-2489" fmla="*/ 257687 w 1236550"/>
              <a:gd name="connsiteY150-2490" fmla="*/ 2683192 h 4026408"/>
              <a:gd name="connsiteX151-2491" fmla="*/ 253305 w 1236550"/>
              <a:gd name="connsiteY151-2492" fmla="*/ 2696432 h 4026408"/>
              <a:gd name="connsiteX152-2493" fmla="*/ 244447 w 1236550"/>
              <a:gd name="connsiteY152-2494" fmla="*/ 2691289 h 4026408"/>
              <a:gd name="connsiteX153-2495" fmla="*/ 239399 w 1236550"/>
              <a:gd name="connsiteY153-2496" fmla="*/ 2667953 h 4026408"/>
              <a:gd name="connsiteX154-2497" fmla="*/ 230445 w 1236550"/>
              <a:gd name="connsiteY154-2498" fmla="*/ 2587752 h 4026408"/>
              <a:gd name="connsiteX155-2499" fmla="*/ 221492 w 1236550"/>
              <a:gd name="connsiteY155-2500" fmla="*/ 2484120 h 4026408"/>
              <a:gd name="connsiteX156-2501" fmla="*/ 212919 w 1236550"/>
              <a:gd name="connsiteY156-2502" fmla="*/ 2390965 h 4026408"/>
              <a:gd name="connsiteX157-2503" fmla="*/ 203394 w 1236550"/>
              <a:gd name="connsiteY157-2504" fmla="*/ 2342483 h 4026408"/>
              <a:gd name="connsiteX158-2505" fmla="*/ 206537 w 1236550"/>
              <a:gd name="connsiteY158-2506" fmla="*/ 2294001 h 4026408"/>
              <a:gd name="connsiteX159-2507" fmla="*/ 230922 w 1236550"/>
              <a:gd name="connsiteY159-2508" fmla="*/ 2279332 h 4026408"/>
              <a:gd name="connsiteX160-2509" fmla="*/ 234065 w 1236550"/>
              <a:gd name="connsiteY160-2510" fmla="*/ 2294191 h 4026408"/>
              <a:gd name="connsiteX161-2511" fmla="*/ 218062 w 1236550"/>
              <a:gd name="connsiteY161-2512" fmla="*/ 2339816 h 4026408"/>
              <a:gd name="connsiteX162-2513" fmla="*/ 222349 w 1236550"/>
              <a:gd name="connsiteY162-2514" fmla="*/ 2357152 h 4026408"/>
              <a:gd name="connsiteX163-2515" fmla="*/ 242828 w 1236550"/>
              <a:gd name="connsiteY163-2516" fmla="*/ 2350294 h 4026408"/>
              <a:gd name="connsiteX164-2517" fmla="*/ 257400 w 1236550"/>
              <a:gd name="connsiteY164-2518" fmla="*/ 2286476 h 4026408"/>
              <a:gd name="connsiteX165-2519" fmla="*/ 244733 w 1236550"/>
              <a:gd name="connsiteY165-2520" fmla="*/ 2139029 h 4026408"/>
              <a:gd name="connsiteX166-2521" fmla="*/ 243590 w 1236550"/>
              <a:gd name="connsiteY166-2522" fmla="*/ 2015204 h 4026408"/>
              <a:gd name="connsiteX167-2523" fmla="*/ 211967 w 1236550"/>
              <a:gd name="connsiteY167-2524" fmla="*/ 1970913 h 4026408"/>
              <a:gd name="connsiteX168-2525" fmla="*/ 211967 w 1236550"/>
              <a:gd name="connsiteY168-2526" fmla="*/ 2062734 h 4026408"/>
              <a:gd name="connsiteX169-2527" fmla="*/ 199966 w 1236550"/>
              <a:gd name="connsiteY169-2528" fmla="*/ 2114455 h 4026408"/>
              <a:gd name="connsiteX170-2529" fmla="*/ 206251 w 1236550"/>
              <a:gd name="connsiteY170-2530" fmla="*/ 2116741 h 4026408"/>
              <a:gd name="connsiteX171-2531" fmla="*/ 223968 w 1236550"/>
              <a:gd name="connsiteY171-2532" fmla="*/ 2097214 h 4026408"/>
              <a:gd name="connsiteX172-2533" fmla="*/ 204918 w 1236550"/>
              <a:gd name="connsiteY172-2534" fmla="*/ 2159889 h 4026408"/>
              <a:gd name="connsiteX173-2535" fmla="*/ 189012 w 1236550"/>
              <a:gd name="connsiteY173-2536" fmla="*/ 2150364 h 4026408"/>
              <a:gd name="connsiteX174-2537" fmla="*/ 183486 w 1236550"/>
              <a:gd name="connsiteY174-2538" fmla="*/ 2064639 h 4026408"/>
              <a:gd name="connsiteX175-2539" fmla="*/ 179962 w 1236550"/>
              <a:gd name="connsiteY175-2540" fmla="*/ 2003584 h 4026408"/>
              <a:gd name="connsiteX176-2541" fmla="*/ 172629 w 1236550"/>
              <a:gd name="connsiteY176-2542" fmla="*/ 1904619 h 4026408"/>
              <a:gd name="connsiteX177-2543" fmla="*/ 180344 w 1236550"/>
              <a:gd name="connsiteY177-2544" fmla="*/ 1816227 h 4026408"/>
              <a:gd name="connsiteX178-2545" fmla="*/ 173961 w 1236550"/>
              <a:gd name="connsiteY178-2546" fmla="*/ 1756505 h 4026408"/>
              <a:gd name="connsiteX179-2547" fmla="*/ 164436 w 1236550"/>
              <a:gd name="connsiteY179-2548" fmla="*/ 1695355 h 4026408"/>
              <a:gd name="connsiteX180-2549" fmla="*/ 166342 w 1236550"/>
              <a:gd name="connsiteY180-2550" fmla="*/ 1671923 h 4026408"/>
              <a:gd name="connsiteX181-2551" fmla="*/ 178344 w 1236550"/>
              <a:gd name="connsiteY181-2552" fmla="*/ 1631347 h 4026408"/>
              <a:gd name="connsiteX182-2553" fmla="*/ 178344 w 1236550"/>
              <a:gd name="connsiteY182-2554" fmla="*/ 1546384 h 4026408"/>
              <a:gd name="connsiteX183-2555" fmla="*/ 183486 w 1236550"/>
              <a:gd name="connsiteY183-2556" fmla="*/ 1407223 h 4026408"/>
              <a:gd name="connsiteX184-2557" fmla="*/ 180058 w 1236550"/>
              <a:gd name="connsiteY184-2558" fmla="*/ 1365885 h 4026408"/>
              <a:gd name="connsiteX185-2559" fmla="*/ 171675 w 1236550"/>
              <a:gd name="connsiteY185-2560" fmla="*/ 1208532 h 4026408"/>
              <a:gd name="connsiteX186-2561" fmla="*/ 172914 w 1236550"/>
              <a:gd name="connsiteY186-2562" fmla="*/ 1179481 h 4026408"/>
              <a:gd name="connsiteX187-2563" fmla="*/ 159103 w 1236550"/>
              <a:gd name="connsiteY187-2564" fmla="*/ 1144714 h 4026408"/>
              <a:gd name="connsiteX188-2565" fmla="*/ 141101 w 1236550"/>
              <a:gd name="connsiteY188-2566" fmla="*/ 1108710 h 4026408"/>
              <a:gd name="connsiteX189-2567" fmla="*/ 140053 w 1236550"/>
              <a:gd name="connsiteY189-2568" fmla="*/ 1007459 h 4026408"/>
              <a:gd name="connsiteX190-2569" fmla="*/ 153102 w 1236550"/>
              <a:gd name="connsiteY190-2570" fmla="*/ 972883 h 4026408"/>
              <a:gd name="connsiteX191-2571" fmla="*/ 140053 w 1236550"/>
              <a:gd name="connsiteY191-2572" fmla="*/ 923068 h 4026408"/>
              <a:gd name="connsiteX192-2573" fmla="*/ 141482 w 1236550"/>
              <a:gd name="connsiteY192-2574" fmla="*/ 789718 h 4026408"/>
              <a:gd name="connsiteX193-2575" fmla="*/ 137100 w 1236550"/>
              <a:gd name="connsiteY193-2576" fmla="*/ 583882 h 4026408"/>
              <a:gd name="connsiteX194-2577" fmla="*/ 137100 w 1236550"/>
              <a:gd name="connsiteY194-2578" fmla="*/ 455295 h 4026408"/>
              <a:gd name="connsiteX195-2579" fmla="*/ 116622 w 1236550"/>
              <a:gd name="connsiteY195-2580" fmla="*/ 414242 h 4026408"/>
              <a:gd name="connsiteX196-2581" fmla="*/ 114430 w 1236550"/>
              <a:gd name="connsiteY196-2582" fmla="*/ 351472 h 4026408"/>
              <a:gd name="connsiteX197-2583" fmla="*/ 94237 w 1236550"/>
              <a:gd name="connsiteY197-2584" fmla="*/ 300799 h 4026408"/>
              <a:gd name="connsiteX198-2585" fmla="*/ 57186 w 1236550"/>
              <a:gd name="connsiteY198-2586" fmla="*/ 227171 h 4026408"/>
              <a:gd name="connsiteX199-2587" fmla="*/ 4131 w 1236550"/>
              <a:gd name="connsiteY199-2588" fmla="*/ 161734 h 4026408"/>
              <a:gd name="connsiteX200-2589" fmla="*/ 58889 w 1236550"/>
              <a:gd name="connsiteY200-2590" fmla="*/ 120113 h 4026408"/>
              <a:gd name="connsiteX201-2591" fmla="*/ 56519 w 1236550"/>
              <a:gd name="connsiteY201-2592" fmla="*/ 78200 h 4026408"/>
              <a:gd name="connsiteX202-2593" fmla="*/ 141577 w 1236550"/>
              <a:gd name="connsiteY202-2594" fmla="*/ 73723 h 4026408"/>
              <a:gd name="connsiteX203-2595" fmla="*/ 227302 w 1236550"/>
              <a:gd name="connsiteY203-2596" fmla="*/ 39148 h 4026408"/>
              <a:gd name="connsiteX204-2597" fmla="*/ 263973 w 1236550"/>
              <a:gd name="connsiteY204-2598" fmla="*/ 40386 h 4026408"/>
              <a:gd name="connsiteX205-2599" fmla="*/ 291691 w 1236550"/>
              <a:gd name="connsiteY205-2600" fmla="*/ 34861 h 4026408"/>
              <a:gd name="connsiteX206-2601" fmla="*/ 305788 w 1236550"/>
              <a:gd name="connsiteY206-2602" fmla="*/ 24765 h 4026408"/>
              <a:gd name="connsiteX207-2603" fmla="*/ 342368 w 1236550"/>
              <a:gd name="connsiteY207-2604" fmla="*/ 57626 h 4026408"/>
              <a:gd name="connsiteX208-2605" fmla="*/ 440214 w 1236550"/>
              <a:gd name="connsiteY208-2606" fmla="*/ 48294 h 4026408"/>
              <a:gd name="connsiteX209-2607" fmla="*/ 508962 w 1236550"/>
              <a:gd name="connsiteY209-2608" fmla="*/ 41815 h 4026408"/>
              <a:gd name="connsiteX210-2609" fmla="*/ 549317 w 1236550"/>
              <a:gd name="connsiteY210-2610" fmla="*/ 50387 h 4026408"/>
              <a:gd name="connsiteX211-2611" fmla="*/ 173961 w 1236550"/>
              <a:gd name="connsiteY211-2612" fmla="*/ 874776 h 4026408"/>
              <a:gd name="connsiteX212-2613" fmla="*/ 161961 w 1236550"/>
              <a:gd name="connsiteY212-2614" fmla="*/ 903922 h 4026408"/>
              <a:gd name="connsiteX213-2615" fmla="*/ 163104 w 1236550"/>
              <a:gd name="connsiteY213-2616" fmla="*/ 931735 h 4026408"/>
              <a:gd name="connsiteX214-2617" fmla="*/ 165008 w 1236550"/>
              <a:gd name="connsiteY214-2618" fmla="*/ 948118 h 4026408"/>
              <a:gd name="connsiteX215-2619" fmla="*/ 181105 w 1236550"/>
              <a:gd name="connsiteY215-2620" fmla="*/ 952309 h 4026408"/>
              <a:gd name="connsiteX216-2621" fmla="*/ 188630 w 1236550"/>
              <a:gd name="connsiteY216-2622" fmla="*/ 938117 h 4026408"/>
              <a:gd name="connsiteX217-2623" fmla="*/ 173867 w 1236550"/>
              <a:gd name="connsiteY217-2624" fmla="*/ 875062 h 4026408"/>
              <a:gd name="connsiteX218-2625" fmla="*/ 173961 w 1236550"/>
              <a:gd name="connsiteY218-2626" fmla="*/ 874776 h 4026408"/>
              <a:gd name="connsiteX0-2627" fmla="*/ 549317 w 1236550"/>
              <a:gd name="connsiteY0-2628" fmla="*/ 50387 h 4026408"/>
              <a:gd name="connsiteX1-2629" fmla="*/ 592154 w 1236550"/>
              <a:gd name="connsiteY1-2630" fmla="*/ 24193 h 4026408"/>
              <a:gd name="connsiteX2-2631" fmla="*/ 631543 w 1236550"/>
              <a:gd name="connsiteY2-2632" fmla="*/ 24193 h 4026408"/>
              <a:gd name="connsiteX3-2633" fmla="*/ 634781 w 1236550"/>
              <a:gd name="connsiteY3-2634" fmla="*/ 24193 h 4026408"/>
              <a:gd name="connsiteX4-2635" fmla="*/ 648402 w 1236550"/>
              <a:gd name="connsiteY4-2636" fmla="*/ 0 h 4026408"/>
              <a:gd name="connsiteX5-2637" fmla="*/ 657927 w 1236550"/>
              <a:gd name="connsiteY5-2638" fmla="*/ 25527 h 4026408"/>
              <a:gd name="connsiteX6-2639" fmla="*/ 664690 w 1236550"/>
              <a:gd name="connsiteY6-2640" fmla="*/ 38100 h 4026408"/>
              <a:gd name="connsiteX7-2641" fmla="*/ 773385 w 1236550"/>
              <a:gd name="connsiteY7-2642" fmla="*/ 32957 h 4026408"/>
              <a:gd name="connsiteX8-2643" fmla="*/ 823948 w 1236550"/>
              <a:gd name="connsiteY8-2644" fmla="*/ 103727 h 4026408"/>
              <a:gd name="connsiteX9-2645" fmla="*/ 847950 w 1236550"/>
              <a:gd name="connsiteY9-2646" fmla="*/ 120586 h 4026408"/>
              <a:gd name="connsiteX10-2647" fmla="*/ 944154 w 1236550"/>
              <a:gd name="connsiteY10-2648" fmla="*/ 140684 h 4026408"/>
              <a:gd name="connsiteX11-2649" fmla="*/ 993397 w 1236550"/>
              <a:gd name="connsiteY11-2650" fmla="*/ 164116 h 4026408"/>
              <a:gd name="connsiteX12-2651" fmla="*/ 1113127 w 1236550"/>
              <a:gd name="connsiteY12-2652" fmla="*/ 251269 h 4026408"/>
              <a:gd name="connsiteX13-2653" fmla="*/ 1213901 w 1236550"/>
              <a:gd name="connsiteY13-2654" fmla="*/ 377952 h 4026408"/>
              <a:gd name="connsiteX14-2655" fmla="*/ 1232951 w 1236550"/>
              <a:gd name="connsiteY14-2656" fmla="*/ 562832 h 4026408"/>
              <a:gd name="connsiteX15-2657" fmla="*/ 1205233 w 1236550"/>
              <a:gd name="connsiteY15-2658" fmla="*/ 639032 h 4026408"/>
              <a:gd name="connsiteX16-2659" fmla="*/ 1171991 w 1236550"/>
              <a:gd name="connsiteY16-2660" fmla="*/ 686657 h 4026408"/>
              <a:gd name="connsiteX17-2661" fmla="*/ 1135606 w 1236550"/>
              <a:gd name="connsiteY17-2662" fmla="*/ 822579 h 4026408"/>
              <a:gd name="connsiteX18-2663" fmla="*/ 1135606 w 1236550"/>
              <a:gd name="connsiteY18-2664" fmla="*/ 912209 h 4026408"/>
              <a:gd name="connsiteX19-2665" fmla="*/ 1136272 w 1236550"/>
              <a:gd name="connsiteY19-2666" fmla="*/ 928592 h 4026408"/>
              <a:gd name="connsiteX20-2667" fmla="*/ 1144464 w 1236550"/>
              <a:gd name="connsiteY20-2668" fmla="*/ 1011174 h 4026408"/>
              <a:gd name="connsiteX21-2669" fmla="*/ 1139987 w 1236550"/>
              <a:gd name="connsiteY21-2670" fmla="*/ 1281398 h 4026408"/>
              <a:gd name="connsiteX22-2671" fmla="*/ 1126272 w 1236550"/>
              <a:gd name="connsiteY22-2672" fmla="*/ 1505902 h 4026408"/>
              <a:gd name="connsiteX23-2673" fmla="*/ 1121985 w 1236550"/>
              <a:gd name="connsiteY23-2674" fmla="*/ 1609153 h 4026408"/>
              <a:gd name="connsiteX24-2675" fmla="*/ 1105793 w 1236550"/>
              <a:gd name="connsiteY24-2676" fmla="*/ 1722025 h 4026408"/>
              <a:gd name="connsiteX25-2677" fmla="*/ 1098077 w 1236550"/>
              <a:gd name="connsiteY25-2678" fmla="*/ 1908905 h 4026408"/>
              <a:gd name="connsiteX26-2679" fmla="*/ 1098077 w 1236550"/>
              <a:gd name="connsiteY26-2680" fmla="*/ 1968055 h 4026408"/>
              <a:gd name="connsiteX27-2681" fmla="*/ 1089124 w 1236550"/>
              <a:gd name="connsiteY27-2682" fmla="*/ 2090452 h 4026408"/>
              <a:gd name="connsiteX28-2683" fmla="*/ 1086934 w 1236550"/>
              <a:gd name="connsiteY28-2684" fmla="*/ 2158175 h 4026408"/>
              <a:gd name="connsiteX29-2685" fmla="*/ 1070170 w 1236550"/>
              <a:gd name="connsiteY29-2686" fmla="*/ 2415349 h 4026408"/>
              <a:gd name="connsiteX30-2687" fmla="*/ 1065883 w 1236550"/>
              <a:gd name="connsiteY30-2688" fmla="*/ 2449449 h 4026408"/>
              <a:gd name="connsiteX31-2689" fmla="*/ 1069693 w 1236550"/>
              <a:gd name="connsiteY31-2690" fmla="*/ 2591467 h 4026408"/>
              <a:gd name="connsiteX32-2691" fmla="*/ 1061501 w 1236550"/>
              <a:gd name="connsiteY32-2692" fmla="*/ 2669000 h 4026408"/>
              <a:gd name="connsiteX33-2693" fmla="*/ 1052738 w 1236550"/>
              <a:gd name="connsiteY33-2694" fmla="*/ 2806255 h 4026408"/>
              <a:gd name="connsiteX34-2695" fmla="*/ 1043213 w 1236550"/>
              <a:gd name="connsiteY34-2696" fmla="*/ 2874264 h 4026408"/>
              <a:gd name="connsiteX35-2697" fmla="*/ 1037689 w 1236550"/>
              <a:gd name="connsiteY35-2698" fmla="*/ 2917793 h 4026408"/>
              <a:gd name="connsiteX36-2699" fmla="*/ 1010352 w 1236550"/>
              <a:gd name="connsiteY36-2700" fmla="*/ 3026759 h 4026408"/>
              <a:gd name="connsiteX37-2701" fmla="*/ 991302 w 1236550"/>
              <a:gd name="connsiteY37-2702" fmla="*/ 3111055 h 4026408"/>
              <a:gd name="connsiteX38-2703" fmla="*/ 974157 w 1236550"/>
              <a:gd name="connsiteY38-2704" fmla="*/ 3158680 h 4026408"/>
              <a:gd name="connsiteX39-2705" fmla="*/ 972824 w 1236550"/>
              <a:gd name="connsiteY39-2706" fmla="*/ 3167539 h 4026408"/>
              <a:gd name="connsiteX40-2707" fmla="*/ 963870 w 1236550"/>
              <a:gd name="connsiteY40-2708" fmla="*/ 3221546 h 4026408"/>
              <a:gd name="connsiteX41-2709" fmla="*/ 958346 w 1236550"/>
              <a:gd name="connsiteY41-2710" fmla="*/ 3240596 h 4026408"/>
              <a:gd name="connsiteX42-2711" fmla="*/ 924246 w 1236550"/>
              <a:gd name="connsiteY42-2712" fmla="*/ 3394615 h 4026408"/>
              <a:gd name="connsiteX43-2713" fmla="*/ 911483 w 1236550"/>
              <a:gd name="connsiteY43-2714" fmla="*/ 3418046 h 4026408"/>
              <a:gd name="connsiteX44-2715" fmla="*/ 904911 w 1236550"/>
              <a:gd name="connsiteY44-2716" fmla="*/ 3416903 h 4026408"/>
              <a:gd name="connsiteX45-2717" fmla="*/ 908340 w 1236550"/>
              <a:gd name="connsiteY45-2718" fmla="*/ 3384042 h 4026408"/>
              <a:gd name="connsiteX46-2719" fmla="*/ 934534 w 1236550"/>
              <a:gd name="connsiteY46-2720" fmla="*/ 3284982 h 4026408"/>
              <a:gd name="connsiteX47-2721" fmla="*/ 961489 w 1236550"/>
              <a:gd name="connsiteY47-2722" fmla="*/ 3157347 h 4026408"/>
              <a:gd name="connsiteX48-2723" fmla="*/ 959298 w 1236550"/>
              <a:gd name="connsiteY48-2724" fmla="*/ 3126486 h 4026408"/>
              <a:gd name="connsiteX49-2725" fmla="*/ 937676 w 1236550"/>
              <a:gd name="connsiteY49-2726" fmla="*/ 3147060 h 4026408"/>
              <a:gd name="connsiteX50-2727" fmla="*/ 912530 w 1236550"/>
              <a:gd name="connsiteY50-2728" fmla="*/ 3193447 h 4026408"/>
              <a:gd name="connsiteX51-2729" fmla="*/ 903768 w 1236550"/>
              <a:gd name="connsiteY51-2730" fmla="*/ 3258598 h 4026408"/>
              <a:gd name="connsiteX52-2731" fmla="*/ 870144 w 1236550"/>
              <a:gd name="connsiteY52-2732" fmla="*/ 3340608 h 4026408"/>
              <a:gd name="connsiteX53-2733" fmla="*/ 849570 w 1236550"/>
              <a:gd name="connsiteY53-2734" fmla="*/ 3306413 h 4026408"/>
              <a:gd name="connsiteX54-2735" fmla="*/ 834997 w 1236550"/>
              <a:gd name="connsiteY54-2736" fmla="*/ 3359658 h 4026408"/>
              <a:gd name="connsiteX55-2737" fmla="*/ 861667 w 1236550"/>
              <a:gd name="connsiteY55-2738" fmla="*/ 3354896 h 4026408"/>
              <a:gd name="connsiteX56-2739" fmla="*/ 859761 w 1236550"/>
              <a:gd name="connsiteY56-2740" fmla="*/ 3378708 h 4026408"/>
              <a:gd name="connsiteX57-2741" fmla="*/ 849761 w 1236550"/>
              <a:gd name="connsiteY57-2742" fmla="*/ 3424809 h 4026408"/>
              <a:gd name="connsiteX58-2743" fmla="*/ 843760 w 1236550"/>
              <a:gd name="connsiteY58-2744" fmla="*/ 3429381 h 4026408"/>
              <a:gd name="connsiteX59-2745" fmla="*/ 836712 w 1236550"/>
              <a:gd name="connsiteY59-2746" fmla="*/ 3422809 h 4026408"/>
              <a:gd name="connsiteX60-2747" fmla="*/ 833473 w 1236550"/>
              <a:gd name="connsiteY60-2748" fmla="*/ 3369564 h 4026408"/>
              <a:gd name="connsiteX61-2749" fmla="*/ 787753 w 1236550"/>
              <a:gd name="connsiteY61-2750" fmla="*/ 3475006 h 4026408"/>
              <a:gd name="connsiteX62-2751" fmla="*/ 786515 w 1236550"/>
              <a:gd name="connsiteY62-2752" fmla="*/ 3498532 h 4026408"/>
              <a:gd name="connsiteX63-2753" fmla="*/ 765750 w 1236550"/>
              <a:gd name="connsiteY63-2754" fmla="*/ 3534061 h 4026408"/>
              <a:gd name="connsiteX64-2755" fmla="*/ 765750 w 1236550"/>
              <a:gd name="connsiteY64-2756" fmla="*/ 3555968 h 4026408"/>
              <a:gd name="connsiteX65-2757" fmla="*/ 732889 w 1236550"/>
              <a:gd name="connsiteY65-2758" fmla="*/ 3634645 h 4026408"/>
              <a:gd name="connsiteX66-2759" fmla="*/ 715934 w 1236550"/>
              <a:gd name="connsiteY66-2760" fmla="*/ 3673697 h 4026408"/>
              <a:gd name="connsiteX67-2761" fmla="*/ 709458 w 1236550"/>
              <a:gd name="connsiteY67-2762" fmla="*/ 3671125 h 4026408"/>
              <a:gd name="connsiteX68-2763" fmla="*/ 711172 w 1236550"/>
              <a:gd name="connsiteY68-2764" fmla="*/ 3645884 h 4026408"/>
              <a:gd name="connsiteX69-2765" fmla="*/ 764607 w 1236550"/>
              <a:gd name="connsiteY69-2766" fmla="*/ 3451670 h 4026408"/>
              <a:gd name="connsiteX70-2767" fmla="*/ 748319 w 1236550"/>
              <a:gd name="connsiteY70-2768" fmla="*/ 3396424 h 4026408"/>
              <a:gd name="connsiteX71-2769" fmla="*/ 740509 w 1236550"/>
              <a:gd name="connsiteY71-2770" fmla="*/ 3396424 h 4026408"/>
              <a:gd name="connsiteX72-2771" fmla="*/ 711362 w 1236550"/>
              <a:gd name="connsiteY72-2772" fmla="*/ 3536918 h 4026408"/>
              <a:gd name="connsiteX73-2773" fmla="*/ 702314 w 1236550"/>
              <a:gd name="connsiteY73-2774" fmla="*/ 3535204 h 4026408"/>
              <a:gd name="connsiteX74-2775" fmla="*/ 719458 w 1236550"/>
              <a:gd name="connsiteY74-2776" fmla="*/ 3439954 h 4026408"/>
              <a:gd name="connsiteX75-2777" fmla="*/ 721555 w 1236550"/>
              <a:gd name="connsiteY75-2778" fmla="*/ 3399282 h 4026408"/>
              <a:gd name="connsiteX76-2779" fmla="*/ 683455 w 1236550"/>
              <a:gd name="connsiteY76-2780" fmla="*/ 3462909 h 4026408"/>
              <a:gd name="connsiteX77-2781" fmla="*/ 668309 w 1236550"/>
              <a:gd name="connsiteY77-2782" fmla="*/ 3502247 h 4026408"/>
              <a:gd name="connsiteX78-2783" fmla="*/ 657450 w 1236550"/>
              <a:gd name="connsiteY78-2784" fmla="*/ 3584924 h 4026408"/>
              <a:gd name="connsiteX79-2785" fmla="*/ 643163 w 1236550"/>
              <a:gd name="connsiteY79-2786" fmla="*/ 3628834 h 4026408"/>
              <a:gd name="connsiteX80-2787" fmla="*/ 625542 w 1236550"/>
              <a:gd name="connsiteY80-2788" fmla="*/ 3699415 h 4026408"/>
              <a:gd name="connsiteX81-2789" fmla="*/ 617255 w 1236550"/>
              <a:gd name="connsiteY81-2790" fmla="*/ 3693700 h 4026408"/>
              <a:gd name="connsiteX82-2791" fmla="*/ 597444 w 1236550"/>
              <a:gd name="connsiteY82-2792" fmla="*/ 3725704 h 4026408"/>
              <a:gd name="connsiteX83-2793" fmla="*/ 591918 w 1236550"/>
              <a:gd name="connsiteY83-2794" fmla="*/ 3769328 h 4026408"/>
              <a:gd name="connsiteX84-2795" fmla="*/ 565154 w 1236550"/>
              <a:gd name="connsiteY84-2796" fmla="*/ 3787616 h 4026408"/>
              <a:gd name="connsiteX85-2797" fmla="*/ 546104 w 1236550"/>
              <a:gd name="connsiteY85-2798" fmla="*/ 3787616 h 4026408"/>
              <a:gd name="connsiteX86-2799" fmla="*/ 546104 w 1236550"/>
              <a:gd name="connsiteY86-2800" fmla="*/ 3765137 h 4026408"/>
              <a:gd name="connsiteX87-2801" fmla="*/ 559058 w 1236550"/>
              <a:gd name="connsiteY87-2802" fmla="*/ 3755612 h 4026408"/>
              <a:gd name="connsiteX88-2803" fmla="*/ 564868 w 1236550"/>
              <a:gd name="connsiteY88-2804" fmla="*/ 3676555 h 4026408"/>
              <a:gd name="connsiteX89-2805" fmla="*/ 568392 w 1236550"/>
              <a:gd name="connsiteY89-2806" fmla="*/ 3598259 h 4026408"/>
              <a:gd name="connsiteX90-2807" fmla="*/ 565535 w 1236550"/>
              <a:gd name="connsiteY90-2808" fmla="*/ 3500533 h 4026408"/>
              <a:gd name="connsiteX91-2809" fmla="*/ 564486 w 1236550"/>
              <a:gd name="connsiteY91-2810" fmla="*/ 3392614 h 4026408"/>
              <a:gd name="connsiteX92-2811" fmla="*/ 560962 w 1236550"/>
              <a:gd name="connsiteY92-2812" fmla="*/ 3256693 h 4026408"/>
              <a:gd name="connsiteX93-2813" fmla="*/ 553914 w 1236550"/>
              <a:gd name="connsiteY93-2814" fmla="*/ 3241262 h 4026408"/>
              <a:gd name="connsiteX94-2815" fmla="*/ 541151 w 1236550"/>
              <a:gd name="connsiteY94-2816" fmla="*/ 3286506 h 4026408"/>
              <a:gd name="connsiteX95-2817" fmla="*/ 541151 w 1236550"/>
              <a:gd name="connsiteY95-2818" fmla="*/ 3331559 h 4026408"/>
              <a:gd name="connsiteX96-2819" fmla="*/ 544579 w 1236550"/>
              <a:gd name="connsiteY96-2820" fmla="*/ 3417856 h 4026408"/>
              <a:gd name="connsiteX97-2821" fmla="*/ 542770 w 1236550"/>
              <a:gd name="connsiteY97-2822" fmla="*/ 3453289 h 4026408"/>
              <a:gd name="connsiteX98-2823" fmla="*/ 533245 w 1236550"/>
              <a:gd name="connsiteY98-2824" fmla="*/ 3503390 h 4026408"/>
              <a:gd name="connsiteX99-2825" fmla="*/ 528292 w 1236550"/>
              <a:gd name="connsiteY99-2826" fmla="*/ 3553682 h 4026408"/>
              <a:gd name="connsiteX100-2827" fmla="*/ 500288 w 1236550"/>
              <a:gd name="connsiteY100-2828" fmla="*/ 3537871 h 4026408"/>
              <a:gd name="connsiteX101-2829" fmla="*/ 496384 w 1236550"/>
              <a:gd name="connsiteY101-2830" fmla="*/ 3561969 h 4026408"/>
              <a:gd name="connsiteX102-2831" fmla="*/ 491906 w 1236550"/>
              <a:gd name="connsiteY102-2832" fmla="*/ 3583114 h 4026408"/>
              <a:gd name="connsiteX103-2833" fmla="*/ 488572 w 1236550"/>
              <a:gd name="connsiteY103-2834" fmla="*/ 3610261 h 4026408"/>
              <a:gd name="connsiteX104-2835" fmla="*/ 473047 w 1236550"/>
              <a:gd name="connsiteY104-2836" fmla="*/ 3653695 h 4026408"/>
              <a:gd name="connsiteX105-2837" fmla="*/ 449997 w 1236550"/>
              <a:gd name="connsiteY105-2838" fmla="*/ 3633597 h 4026408"/>
              <a:gd name="connsiteX106-2839" fmla="*/ 427898 w 1236550"/>
              <a:gd name="connsiteY106-2840" fmla="*/ 4026408 h 4026408"/>
              <a:gd name="connsiteX107-2841" fmla="*/ 421422 w 1236550"/>
              <a:gd name="connsiteY107-2842" fmla="*/ 4026408 h 4026408"/>
              <a:gd name="connsiteX108-2843" fmla="*/ 393704 w 1236550"/>
              <a:gd name="connsiteY108-2844" fmla="*/ 3532061 h 4026408"/>
              <a:gd name="connsiteX109-2845" fmla="*/ 386179 w 1236550"/>
              <a:gd name="connsiteY109-2846" fmla="*/ 3532061 h 4026408"/>
              <a:gd name="connsiteX110-2847" fmla="*/ 386179 w 1236550"/>
              <a:gd name="connsiteY110-2848" fmla="*/ 3575875 h 4026408"/>
              <a:gd name="connsiteX111-2849" fmla="*/ 369796 w 1236550"/>
              <a:gd name="connsiteY111-2850" fmla="*/ 3514820 h 4026408"/>
              <a:gd name="connsiteX112-2851" fmla="*/ 360271 w 1236550"/>
              <a:gd name="connsiteY112-2852" fmla="*/ 3496246 h 4026408"/>
              <a:gd name="connsiteX113-2853" fmla="*/ 343221 w 1236550"/>
              <a:gd name="connsiteY113-2854" fmla="*/ 3494437 h 4026408"/>
              <a:gd name="connsiteX114-2855" fmla="*/ 342650 w 1236550"/>
              <a:gd name="connsiteY114-2856" fmla="*/ 3512915 h 4026408"/>
              <a:gd name="connsiteX115-2857" fmla="*/ 341793 w 1236550"/>
              <a:gd name="connsiteY115-2858" fmla="*/ 3547967 h 4026408"/>
              <a:gd name="connsiteX116-2859" fmla="*/ 330076 w 1236550"/>
              <a:gd name="connsiteY116-2860" fmla="*/ 3547967 h 4026408"/>
              <a:gd name="connsiteX117-2861" fmla="*/ 321505 w 1236550"/>
              <a:gd name="connsiteY117-2862" fmla="*/ 3468814 h 4026408"/>
              <a:gd name="connsiteX118-2863" fmla="*/ 353793 w 1236550"/>
              <a:gd name="connsiteY118-2864" fmla="*/ 3430238 h 4026408"/>
              <a:gd name="connsiteX119-2865" fmla="*/ 331124 w 1236550"/>
              <a:gd name="connsiteY119-2866" fmla="*/ 3430238 h 4026408"/>
              <a:gd name="connsiteX120-2867" fmla="*/ 324934 w 1236550"/>
              <a:gd name="connsiteY120-2868" fmla="*/ 3454146 h 4026408"/>
              <a:gd name="connsiteX121-2869" fmla="*/ 310837 w 1236550"/>
              <a:gd name="connsiteY121-2870" fmla="*/ 3423761 h 4026408"/>
              <a:gd name="connsiteX122-2871" fmla="*/ 330648 w 1236550"/>
              <a:gd name="connsiteY122-2872" fmla="*/ 3401568 h 4026408"/>
              <a:gd name="connsiteX123-2873" fmla="*/ 331505 w 1236550"/>
              <a:gd name="connsiteY123-2874" fmla="*/ 3347085 h 4026408"/>
              <a:gd name="connsiteX124-2875" fmla="*/ 320266 w 1236550"/>
              <a:gd name="connsiteY124-2876" fmla="*/ 3239071 h 4026408"/>
              <a:gd name="connsiteX125-2877" fmla="*/ 318933 w 1236550"/>
              <a:gd name="connsiteY125-2878" fmla="*/ 3189541 h 4026408"/>
              <a:gd name="connsiteX126-2879" fmla="*/ 317790 w 1236550"/>
              <a:gd name="connsiteY126-2880" fmla="*/ 3165062 h 4026408"/>
              <a:gd name="connsiteX127-2881" fmla="*/ 308265 w 1236550"/>
              <a:gd name="connsiteY127-2882" fmla="*/ 3057715 h 4026408"/>
              <a:gd name="connsiteX128-2883" fmla="*/ 287309 w 1236550"/>
              <a:gd name="connsiteY128-2884" fmla="*/ 2946273 h 4026408"/>
              <a:gd name="connsiteX129-2885" fmla="*/ 261401 w 1236550"/>
              <a:gd name="connsiteY129-2886" fmla="*/ 2787682 h 4026408"/>
              <a:gd name="connsiteX130-2887" fmla="*/ 274260 w 1236550"/>
              <a:gd name="connsiteY130-2888" fmla="*/ 2742343 h 4026408"/>
              <a:gd name="connsiteX131-2889" fmla="*/ 296263 w 1236550"/>
              <a:gd name="connsiteY131-2890" fmla="*/ 2838831 h 4026408"/>
              <a:gd name="connsiteX132-2891" fmla="*/ 326933 w 1236550"/>
              <a:gd name="connsiteY132-2892" fmla="*/ 2967133 h 4026408"/>
              <a:gd name="connsiteX133-2893" fmla="*/ 328933 w 1236550"/>
              <a:gd name="connsiteY133-2894" fmla="*/ 2983039 h 4026408"/>
              <a:gd name="connsiteX134-2895" fmla="*/ 328933 w 1236550"/>
              <a:gd name="connsiteY134-2896" fmla="*/ 3068764 h 4026408"/>
              <a:gd name="connsiteX135-2897" fmla="*/ 337506 w 1236550"/>
              <a:gd name="connsiteY135-2898" fmla="*/ 3093625 h 4026408"/>
              <a:gd name="connsiteX136-2899" fmla="*/ 345507 w 1236550"/>
              <a:gd name="connsiteY136-2900" fmla="*/ 3032855 h 4026408"/>
              <a:gd name="connsiteX137-2901" fmla="*/ 344554 w 1236550"/>
              <a:gd name="connsiteY137-2902" fmla="*/ 3019901 h 4026408"/>
              <a:gd name="connsiteX138-2903" fmla="*/ 342269 w 1236550"/>
              <a:gd name="connsiteY138-2904" fmla="*/ 2939034 h 4026408"/>
              <a:gd name="connsiteX139-2905" fmla="*/ 337792 w 1236550"/>
              <a:gd name="connsiteY139-2906" fmla="*/ 2897600 h 4026408"/>
              <a:gd name="connsiteX140-2907" fmla="*/ 325981 w 1236550"/>
              <a:gd name="connsiteY140-2908" fmla="*/ 2832163 h 4026408"/>
              <a:gd name="connsiteX141-2909" fmla="*/ 294168 w 1236550"/>
              <a:gd name="connsiteY141-2910" fmla="*/ 2754058 h 4026408"/>
              <a:gd name="connsiteX142-2911" fmla="*/ 286357 w 1236550"/>
              <a:gd name="connsiteY142-2912" fmla="*/ 2743105 h 4026408"/>
              <a:gd name="connsiteX143-2913" fmla="*/ 274546 w 1236550"/>
              <a:gd name="connsiteY143-2914" fmla="*/ 2666143 h 4026408"/>
              <a:gd name="connsiteX144-2915" fmla="*/ 274546 w 1236550"/>
              <a:gd name="connsiteY144-2916" fmla="*/ 2637568 h 4026408"/>
              <a:gd name="connsiteX145-2917" fmla="*/ 269117 w 1236550"/>
              <a:gd name="connsiteY145-2918" fmla="*/ 2628043 h 4026408"/>
              <a:gd name="connsiteX146-2919" fmla="*/ 259592 w 1236550"/>
              <a:gd name="connsiteY146-2920" fmla="*/ 2570893 h 4026408"/>
              <a:gd name="connsiteX147-2921" fmla="*/ 241970 w 1236550"/>
              <a:gd name="connsiteY147-2922" fmla="*/ 2490788 h 4026408"/>
              <a:gd name="connsiteX148-2923" fmla="*/ 235494 w 1236550"/>
              <a:gd name="connsiteY148-2924" fmla="*/ 2546890 h 4026408"/>
              <a:gd name="connsiteX149-2925" fmla="*/ 251686 w 1236550"/>
              <a:gd name="connsiteY149-2926" fmla="*/ 2618804 h 4026408"/>
              <a:gd name="connsiteX150-2927" fmla="*/ 257687 w 1236550"/>
              <a:gd name="connsiteY150-2928" fmla="*/ 2683192 h 4026408"/>
              <a:gd name="connsiteX151-2929" fmla="*/ 253305 w 1236550"/>
              <a:gd name="connsiteY151-2930" fmla="*/ 2696432 h 4026408"/>
              <a:gd name="connsiteX152-2931" fmla="*/ 244447 w 1236550"/>
              <a:gd name="connsiteY152-2932" fmla="*/ 2691289 h 4026408"/>
              <a:gd name="connsiteX153-2933" fmla="*/ 239399 w 1236550"/>
              <a:gd name="connsiteY153-2934" fmla="*/ 2667953 h 4026408"/>
              <a:gd name="connsiteX154-2935" fmla="*/ 230445 w 1236550"/>
              <a:gd name="connsiteY154-2936" fmla="*/ 2587752 h 4026408"/>
              <a:gd name="connsiteX155-2937" fmla="*/ 221492 w 1236550"/>
              <a:gd name="connsiteY155-2938" fmla="*/ 2484120 h 4026408"/>
              <a:gd name="connsiteX156-2939" fmla="*/ 212919 w 1236550"/>
              <a:gd name="connsiteY156-2940" fmla="*/ 2390965 h 4026408"/>
              <a:gd name="connsiteX157-2941" fmla="*/ 203394 w 1236550"/>
              <a:gd name="connsiteY157-2942" fmla="*/ 2342483 h 4026408"/>
              <a:gd name="connsiteX158-2943" fmla="*/ 206537 w 1236550"/>
              <a:gd name="connsiteY158-2944" fmla="*/ 2294001 h 4026408"/>
              <a:gd name="connsiteX159-2945" fmla="*/ 230922 w 1236550"/>
              <a:gd name="connsiteY159-2946" fmla="*/ 2279332 h 4026408"/>
              <a:gd name="connsiteX160-2947" fmla="*/ 234065 w 1236550"/>
              <a:gd name="connsiteY160-2948" fmla="*/ 2294191 h 4026408"/>
              <a:gd name="connsiteX161-2949" fmla="*/ 218062 w 1236550"/>
              <a:gd name="connsiteY161-2950" fmla="*/ 2339816 h 4026408"/>
              <a:gd name="connsiteX162-2951" fmla="*/ 222349 w 1236550"/>
              <a:gd name="connsiteY162-2952" fmla="*/ 2357152 h 4026408"/>
              <a:gd name="connsiteX163-2953" fmla="*/ 242828 w 1236550"/>
              <a:gd name="connsiteY163-2954" fmla="*/ 2350294 h 4026408"/>
              <a:gd name="connsiteX164-2955" fmla="*/ 257400 w 1236550"/>
              <a:gd name="connsiteY164-2956" fmla="*/ 2286476 h 4026408"/>
              <a:gd name="connsiteX165-2957" fmla="*/ 244733 w 1236550"/>
              <a:gd name="connsiteY165-2958" fmla="*/ 2139029 h 4026408"/>
              <a:gd name="connsiteX166-2959" fmla="*/ 243590 w 1236550"/>
              <a:gd name="connsiteY166-2960" fmla="*/ 2015204 h 4026408"/>
              <a:gd name="connsiteX167-2961" fmla="*/ 211967 w 1236550"/>
              <a:gd name="connsiteY167-2962" fmla="*/ 1970913 h 4026408"/>
              <a:gd name="connsiteX168-2963" fmla="*/ 211967 w 1236550"/>
              <a:gd name="connsiteY168-2964" fmla="*/ 2062734 h 4026408"/>
              <a:gd name="connsiteX169-2965" fmla="*/ 199966 w 1236550"/>
              <a:gd name="connsiteY169-2966" fmla="*/ 2114455 h 4026408"/>
              <a:gd name="connsiteX170-2967" fmla="*/ 206251 w 1236550"/>
              <a:gd name="connsiteY170-2968" fmla="*/ 2116741 h 4026408"/>
              <a:gd name="connsiteX171-2969" fmla="*/ 223968 w 1236550"/>
              <a:gd name="connsiteY171-2970" fmla="*/ 2097214 h 4026408"/>
              <a:gd name="connsiteX172-2971" fmla="*/ 204918 w 1236550"/>
              <a:gd name="connsiteY172-2972" fmla="*/ 2159889 h 4026408"/>
              <a:gd name="connsiteX173-2973" fmla="*/ 189012 w 1236550"/>
              <a:gd name="connsiteY173-2974" fmla="*/ 2150364 h 4026408"/>
              <a:gd name="connsiteX174-2975" fmla="*/ 183486 w 1236550"/>
              <a:gd name="connsiteY174-2976" fmla="*/ 2064639 h 4026408"/>
              <a:gd name="connsiteX175-2977" fmla="*/ 179962 w 1236550"/>
              <a:gd name="connsiteY175-2978" fmla="*/ 2003584 h 4026408"/>
              <a:gd name="connsiteX176-2979" fmla="*/ 172629 w 1236550"/>
              <a:gd name="connsiteY176-2980" fmla="*/ 1904619 h 4026408"/>
              <a:gd name="connsiteX177-2981" fmla="*/ 180344 w 1236550"/>
              <a:gd name="connsiteY177-2982" fmla="*/ 1816227 h 4026408"/>
              <a:gd name="connsiteX178-2983" fmla="*/ 173961 w 1236550"/>
              <a:gd name="connsiteY178-2984" fmla="*/ 1756505 h 4026408"/>
              <a:gd name="connsiteX179-2985" fmla="*/ 164436 w 1236550"/>
              <a:gd name="connsiteY179-2986" fmla="*/ 1695355 h 4026408"/>
              <a:gd name="connsiteX180-2987" fmla="*/ 166342 w 1236550"/>
              <a:gd name="connsiteY180-2988" fmla="*/ 1671923 h 4026408"/>
              <a:gd name="connsiteX181-2989" fmla="*/ 178344 w 1236550"/>
              <a:gd name="connsiteY181-2990" fmla="*/ 1631347 h 4026408"/>
              <a:gd name="connsiteX182-2991" fmla="*/ 178344 w 1236550"/>
              <a:gd name="connsiteY182-2992" fmla="*/ 1546384 h 4026408"/>
              <a:gd name="connsiteX183-2993" fmla="*/ 183486 w 1236550"/>
              <a:gd name="connsiteY183-2994" fmla="*/ 1407223 h 4026408"/>
              <a:gd name="connsiteX184-2995" fmla="*/ 180058 w 1236550"/>
              <a:gd name="connsiteY184-2996" fmla="*/ 1365885 h 4026408"/>
              <a:gd name="connsiteX185-2997" fmla="*/ 171675 w 1236550"/>
              <a:gd name="connsiteY185-2998" fmla="*/ 1208532 h 4026408"/>
              <a:gd name="connsiteX186-2999" fmla="*/ 172914 w 1236550"/>
              <a:gd name="connsiteY186-3000" fmla="*/ 1179481 h 4026408"/>
              <a:gd name="connsiteX187-3001" fmla="*/ 159103 w 1236550"/>
              <a:gd name="connsiteY187-3002" fmla="*/ 1144714 h 4026408"/>
              <a:gd name="connsiteX188-3003" fmla="*/ 141101 w 1236550"/>
              <a:gd name="connsiteY188-3004" fmla="*/ 1108710 h 4026408"/>
              <a:gd name="connsiteX189-3005" fmla="*/ 140053 w 1236550"/>
              <a:gd name="connsiteY189-3006" fmla="*/ 1007459 h 4026408"/>
              <a:gd name="connsiteX190-3007" fmla="*/ 153102 w 1236550"/>
              <a:gd name="connsiteY190-3008" fmla="*/ 972883 h 4026408"/>
              <a:gd name="connsiteX191-3009" fmla="*/ 140053 w 1236550"/>
              <a:gd name="connsiteY191-3010" fmla="*/ 923068 h 4026408"/>
              <a:gd name="connsiteX192-3011" fmla="*/ 141482 w 1236550"/>
              <a:gd name="connsiteY192-3012" fmla="*/ 789718 h 4026408"/>
              <a:gd name="connsiteX193-3013" fmla="*/ 137100 w 1236550"/>
              <a:gd name="connsiteY193-3014" fmla="*/ 583882 h 4026408"/>
              <a:gd name="connsiteX194-3015" fmla="*/ 137100 w 1236550"/>
              <a:gd name="connsiteY194-3016" fmla="*/ 455295 h 4026408"/>
              <a:gd name="connsiteX195-3017" fmla="*/ 116622 w 1236550"/>
              <a:gd name="connsiteY195-3018" fmla="*/ 414242 h 4026408"/>
              <a:gd name="connsiteX196-3019" fmla="*/ 114430 w 1236550"/>
              <a:gd name="connsiteY196-3020" fmla="*/ 351472 h 4026408"/>
              <a:gd name="connsiteX197-3021" fmla="*/ 94237 w 1236550"/>
              <a:gd name="connsiteY197-3022" fmla="*/ 300799 h 4026408"/>
              <a:gd name="connsiteX198-3023" fmla="*/ 57186 w 1236550"/>
              <a:gd name="connsiteY198-3024" fmla="*/ 227171 h 4026408"/>
              <a:gd name="connsiteX199-3025" fmla="*/ 4131 w 1236550"/>
              <a:gd name="connsiteY199-3026" fmla="*/ 161734 h 4026408"/>
              <a:gd name="connsiteX200-3027" fmla="*/ 58889 w 1236550"/>
              <a:gd name="connsiteY200-3028" fmla="*/ 120113 h 4026408"/>
              <a:gd name="connsiteX201-3029" fmla="*/ 56519 w 1236550"/>
              <a:gd name="connsiteY201-3030" fmla="*/ 78200 h 4026408"/>
              <a:gd name="connsiteX202-3031" fmla="*/ 141577 w 1236550"/>
              <a:gd name="connsiteY202-3032" fmla="*/ 73723 h 4026408"/>
              <a:gd name="connsiteX203-3033" fmla="*/ 227302 w 1236550"/>
              <a:gd name="connsiteY203-3034" fmla="*/ 39148 h 4026408"/>
              <a:gd name="connsiteX204-3035" fmla="*/ 263973 w 1236550"/>
              <a:gd name="connsiteY204-3036" fmla="*/ 40386 h 4026408"/>
              <a:gd name="connsiteX205-3037" fmla="*/ 291691 w 1236550"/>
              <a:gd name="connsiteY205-3038" fmla="*/ 34861 h 4026408"/>
              <a:gd name="connsiteX206-3039" fmla="*/ 305788 w 1236550"/>
              <a:gd name="connsiteY206-3040" fmla="*/ 24765 h 4026408"/>
              <a:gd name="connsiteX207-3041" fmla="*/ 342368 w 1236550"/>
              <a:gd name="connsiteY207-3042" fmla="*/ 57626 h 4026408"/>
              <a:gd name="connsiteX208-3043" fmla="*/ 440214 w 1236550"/>
              <a:gd name="connsiteY208-3044" fmla="*/ 48294 h 4026408"/>
              <a:gd name="connsiteX209-3045" fmla="*/ 508962 w 1236550"/>
              <a:gd name="connsiteY209-3046" fmla="*/ 41815 h 4026408"/>
              <a:gd name="connsiteX210-3047" fmla="*/ 549317 w 1236550"/>
              <a:gd name="connsiteY210-3048" fmla="*/ 50387 h 4026408"/>
              <a:gd name="connsiteX211-3049" fmla="*/ 173961 w 1236550"/>
              <a:gd name="connsiteY211-3050" fmla="*/ 874776 h 4026408"/>
              <a:gd name="connsiteX212-3051" fmla="*/ 161961 w 1236550"/>
              <a:gd name="connsiteY212-3052" fmla="*/ 903922 h 4026408"/>
              <a:gd name="connsiteX213-3053" fmla="*/ 163104 w 1236550"/>
              <a:gd name="connsiteY213-3054" fmla="*/ 931735 h 4026408"/>
              <a:gd name="connsiteX214-3055" fmla="*/ 165008 w 1236550"/>
              <a:gd name="connsiteY214-3056" fmla="*/ 948118 h 4026408"/>
              <a:gd name="connsiteX215-3057" fmla="*/ 181105 w 1236550"/>
              <a:gd name="connsiteY215-3058" fmla="*/ 952309 h 4026408"/>
              <a:gd name="connsiteX216-3059" fmla="*/ 188630 w 1236550"/>
              <a:gd name="connsiteY216-3060" fmla="*/ 938117 h 4026408"/>
              <a:gd name="connsiteX217-3061" fmla="*/ 173867 w 1236550"/>
              <a:gd name="connsiteY217-3062" fmla="*/ 875062 h 4026408"/>
              <a:gd name="connsiteX218-3063" fmla="*/ 173961 w 1236550"/>
              <a:gd name="connsiteY218-3064" fmla="*/ 874776 h 4026408"/>
              <a:gd name="connsiteX0-3065" fmla="*/ 549317 w 1236550"/>
              <a:gd name="connsiteY0-3066" fmla="*/ 50387 h 4026408"/>
              <a:gd name="connsiteX1-3067" fmla="*/ 592154 w 1236550"/>
              <a:gd name="connsiteY1-3068" fmla="*/ 24193 h 4026408"/>
              <a:gd name="connsiteX2-3069" fmla="*/ 631543 w 1236550"/>
              <a:gd name="connsiteY2-3070" fmla="*/ 24193 h 4026408"/>
              <a:gd name="connsiteX3-3071" fmla="*/ 634781 w 1236550"/>
              <a:gd name="connsiteY3-3072" fmla="*/ 24193 h 4026408"/>
              <a:gd name="connsiteX4-3073" fmla="*/ 648402 w 1236550"/>
              <a:gd name="connsiteY4-3074" fmla="*/ 0 h 4026408"/>
              <a:gd name="connsiteX5-3075" fmla="*/ 657927 w 1236550"/>
              <a:gd name="connsiteY5-3076" fmla="*/ 25527 h 4026408"/>
              <a:gd name="connsiteX6-3077" fmla="*/ 719021 w 1236550"/>
              <a:gd name="connsiteY6-3078" fmla="*/ 11906 h 4026408"/>
              <a:gd name="connsiteX7-3079" fmla="*/ 773385 w 1236550"/>
              <a:gd name="connsiteY7-3080" fmla="*/ 32957 h 4026408"/>
              <a:gd name="connsiteX8-3081" fmla="*/ 823948 w 1236550"/>
              <a:gd name="connsiteY8-3082" fmla="*/ 103727 h 4026408"/>
              <a:gd name="connsiteX9-3083" fmla="*/ 847950 w 1236550"/>
              <a:gd name="connsiteY9-3084" fmla="*/ 120586 h 4026408"/>
              <a:gd name="connsiteX10-3085" fmla="*/ 944154 w 1236550"/>
              <a:gd name="connsiteY10-3086" fmla="*/ 140684 h 4026408"/>
              <a:gd name="connsiteX11-3087" fmla="*/ 993397 w 1236550"/>
              <a:gd name="connsiteY11-3088" fmla="*/ 164116 h 4026408"/>
              <a:gd name="connsiteX12-3089" fmla="*/ 1113127 w 1236550"/>
              <a:gd name="connsiteY12-3090" fmla="*/ 251269 h 4026408"/>
              <a:gd name="connsiteX13-3091" fmla="*/ 1213901 w 1236550"/>
              <a:gd name="connsiteY13-3092" fmla="*/ 377952 h 4026408"/>
              <a:gd name="connsiteX14-3093" fmla="*/ 1232951 w 1236550"/>
              <a:gd name="connsiteY14-3094" fmla="*/ 562832 h 4026408"/>
              <a:gd name="connsiteX15-3095" fmla="*/ 1205233 w 1236550"/>
              <a:gd name="connsiteY15-3096" fmla="*/ 639032 h 4026408"/>
              <a:gd name="connsiteX16-3097" fmla="*/ 1171991 w 1236550"/>
              <a:gd name="connsiteY16-3098" fmla="*/ 686657 h 4026408"/>
              <a:gd name="connsiteX17-3099" fmla="*/ 1135606 w 1236550"/>
              <a:gd name="connsiteY17-3100" fmla="*/ 822579 h 4026408"/>
              <a:gd name="connsiteX18-3101" fmla="*/ 1135606 w 1236550"/>
              <a:gd name="connsiteY18-3102" fmla="*/ 912209 h 4026408"/>
              <a:gd name="connsiteX19-3103" fmla="*/ 1136272 w 1236550"/>
              <a:gd name="connsiteY19-3104" fmla="*/ 928592 h 4026408"/>
              <a:gd name="connsiteX20-3105" fmla="*/ 1144464 w 1236550"/>
              <a:gd name="connsiteY20-3106" fmla="*/ 1011174 h 4026408"/>
              <a:gd name="connsiteX21-3107" fmla="*/ 1139987 w 1236550"/>
              <a:gd name="connsiteY21-3108" fmla="*/ 1281398 h 4026408"/>
              <a:gd name="connsiteX22-3109" fmla="*/ 1126272 w 1236550"/>
              <a:gd name="connsiteY22-3110" fmla="*/ 1505902 h 4026408"/>
              <a:gd name="connsiteX23-3111" fmla="*/ 1121985 w 1236550"/>
              <a:gd name="connsiteY23-3112" fmla="*/ 1609153 h 4026408"/>
              <a:gd name="connsiteX24-3113" fmla="*/ 1105793 w 1236550"/>
              <a:gd name="connsiteY24-3114" fmla="*/ 1722025 h 4026408"/>
              <a:gd name="connsiteX25-3115" fmla="*/ 1098077 w 1236550"/>
              <a:gd name="connsiteY25-3116" fmla="*/ 1908905 h 4026408"/>
              <a:gd name="connsiteX26-3117" fmla="*/ 1098077 w 1236550"/>
              <a:gd name="connsiteY26-3118" fmla="*/ 1968055 h 4026408"/>
              <a:gd name="connsiteX27-3119" fmla="*/ 1089124 w 1236550"/>
              <a:gd name="connsiteY27-3120" fmla="*/ 2090452 h 4026408"/>
              <a:gd name="connsiteX28-3121" fmla="*/ 1086934 w 1236550"/>
              <a:gd name="connsiteY28-3122" fmla="*/ 2158175 h 4026408"/>
              <a:gd name="connsiteX29-3123" fmla="*/ 1070170 w 1236550"/>
              <a:gd name="connsiteY29-3124" fmla="*/ 2415349 h 4026408"/>
              <a:gd name="connsiteX30-3125" fmla="*/ 1065883 w 1236550"/>
              <a:gd name="connsiteY30-3126" fmla="*/ 2449449 h 4026408"/>
              <a:gd name="connsiteX31-3127" fmla="*/ 1069693 w 1236550"/>
              <a:gd name="connsiteY31-3128" fmla="*/ 2591467 h 4026408"/>
              <a:gd name="connsiteX32-3129" fmla="*/ 1061501 w 1236550"/>
              <a:gd name="connsiteY32-3130" fmla="*/ 2669000 h 4026408"/>
              <a:gd name="connsiteX33-3131" fmla="*/ 1052738 w 1236550"/>
              <a:gd name="connsiteY33-3132" fmla="*/ 2806255 h 4026408"/>
              <a:gd name="connsiteX34-3133" fmla="*/ 1043213 w 1236550"/>
              <a:gd name="connsiteY34-3134" fmla="*/ 2874264 h 4026408"/>
              <a:gd name="connsiteX35-3135" fmla="*/ 1037689 w 1236550"/>
              <a:gd name="connsiteY35-3136" fmla="*/ 2917793 h 4026408"/>
              <a:gd name="connsiteX36-3137" fmla="*/ 1010352 w 1236550"/>
              <a:gd name="connsiteY36-3138" fmla="*/ 3026759 h 4026408"/>
              <a:gd name="connsiteX37-3139" fmla="*/ 991302 w 1236550"/>
              <a:gd name="connsiteY37-3140" fmla="*/ 3111055 h 4026408"/>
              <a:gd name="connsiteX38-3141" fmla="*/ 974157 w 1236550"/>
              <a:gd name="connsiteY38-3142" fmla="*/ 3158680 h 4026408"/>
              <a:gd name="connsiteX39-3143" fmla="*/ 972824 w 1236550"/>
              <a:gd name="connsiteY39-3144" fmla="*/ 3167539 h 4026408"/>
              <a:gd name="connsiteX40-3145" fmla="*/ 963870 w 1236550"/>
              <a:gd name="connsiteY40-3146" fmla="*/ 3221546 h 4026408"/>
              <a:gd name="connsiteX41-3147" fmla="*/ 958346 w 1236550"/>
              <a:gd name="connsiteY41-3148" fmla="*/ 3240596 h 4026408"/>
              <a:gd name="connsiteX42-3149" fmla="*/ 924246 w 1236550"/>
              <a:gd name="connsiteY42-3150" fmla="*/ 3394615 h 4026408"/>
              <a:gd name="connsiteX43-3151" fmla="*/ 911483 w 1236550"/>
              <a:gd name="connsiteY43-3152" fmla="*/ 3418046 h 4026408"/>
              <a:gd name="connsiteX44-3153" fmla="*/ 904911 w 1236550"/>
              <a:gd name="connsiteY44-3154" fmla="*/ 3416903 h 4026408"/>
              <a:gd name="connsiteX45-3155" fmla="*/ 908340 w 1236550"/>
              <a:gd name="connsiteY45-3156" fmla="*/ 3384042 h 4026408"/>
              <a:gd name="connsiteX46-3157" fmla="*/ 934534 w 1236550"/>
              <a:gd name="connsiteY46-3158" fmla="*/ 3284982 h 4026408"/>
              <a:gd name="connsiteX47-3159" fmla="*/ 961489 w 1236550"/>
              <a:gd name="connsiteY47-3160" fmla="*/ 3157347 h 4026408"/>
              <a:gd name="connsiteX48-3161" fmla="*/ 959298 w 1236550"/>
              <a:gd name="connsiteY48-3162" fmla="*/ 3126486 h 4026408"/>
              <a:gd name="connsiteX49-3163" fmla="*/ 937676 w 1236550"/>
              <a:gd name="connsiteY49-3164" fmla="*/ 3147060 h 4026408"/>
              <a:gd name="connsiteX50-3165" fmla="*/ 912530 w 1236550"/>
              <a:gd name="connsiteY50-3166" fmla="*/ 3193447 h 4026408"/>
              <a:gd name="connsiteX51-3167" fmla="*/ 903768 w 1236550"/>
              <a:gd name="connsiteY51-3168" fmla="*/ 3258598 h 4026408"/>
              <a:gd name="connsiteX52-3169" fmla="*/ 870144 w 1236550"/>
              <a:gd name="connsiteY52-3170" fmla="*/ 3340608 h 4026408"/>
              <a:gd name="connsiteX53-3171" fmla="*/ 849570 w 1236550"/>
              <a:gd name="connsiteY53-3172" fmla="*/ 3306413 h 4026408"/>
              <a:gd name="connsiteX54-3173" fmla="*/ 834997 w 1236550"/>
              <a:gd name="connsiteY54-3174" fmla="*/ 3359658 h 4026408"/>
              <a:gd name="connsiteX55-3175" fmla="*/ 861667 w 1236550"/>
              <a:gd name="connsiteY55-3176" fmla="*/ 3354896 h 4026408"/>
              <a:gd name="connsiteX56-3177" fmla="*/ 859761 w 1236550"/>
              <a:gd name="connsiteY56-3178" fmla="*/ 3378708 h 4026408"/>
              <a:gd name="connsiteX57-3179" fmla="*/ 849761 w 1236550"/>
              <a:gd name="connsiteY57-3180" fmla="*/ 3424809 h 4026408"/>
              <a:gd name="connsiteX58-3181" fmla="*/ 843760 w 1236550"/>
              <a:gd name="connsiteY58-3182" fmla="*/ 3429381 h 4026408"/>
              <a:gd name="connsiteX59-3183" fmla="*/ 836712 w 1236550"/>
              <a:gd name="connsiteY59-3184" fmla="*/ 3422809 h 4026408"/>
              <a:gd name="connsiteX60-3185" fmla="*/ 833473 w 1236550"/>
              <a:gd name="connsiteY60-3186" fmla="*/ 3369564 h 4026408"/>
              <a:gd name="connsiteX61-3187" fmla="*/ 787753 w 1236550"/>
              <a:gd name="connsiteY61-3188" fmla="*/ 3475006 h 4026408"/>
              <a:gd name="connsiteX62-3189" fmla="*/ 786515 w 1236550"/>
              <a:gd name="connsiteY62-3190" fmla="*/ 3498532 h 4026408"/>
              <a:gd name="connsiteX63-3191" fmla="*/ 765750 w 1236550"/>
              <a:gd name="connsiteY63-3192" fmla="*/ 3534061 h 4026408"/>
              <a:gd name="connsiteX64-3193" fmla="*/ 765750 w 1236550"/>
              <a:gd name="connsiteY64-3194" fmla="*/ 3555968 h 4026408"/>
              <a:gd name="connsiteX65-3195" fmla="*/ 732889 w 1236550"/>
              <a:gd name="connsiteY65-3196" fmla="*/ 3634645 h 4026408"/>
              <a:gd name="connsiteX66-3197" fmla="*/ 715934 w 1236550"/>
              <a:gd name="connsiteY66-3198" fmla="*/ 3673697 h 4026408"/>
              <a:gd name="connsiteX67-3199" fmla="*/ 709458 w 1236550"/>
              <a:gd name="connsiteY67-3200" fmla="*/ 3671125 h 4026408"/>
              <a:gd name="connsiteX68-3201" fmla="*/ 711172 w 1236550"/>
              <a:gd name="connsiteY68-3202" fmla="*/ 3645884 h 4026408"/>
              <a:gd name="connsiteX69-3203" fmla="*/ 764607 w 1236550"/>
              <a:gd name="connsiteY69-3204" fmla="*/ 3451670 h 4026408"/>
              <a:gd name="connsiteX70-3205" fmla="*/ 748319 w 1236550"/>
              <a:gd name="connsiteY70-3206" fmla="*/ 3396424 h 4026408"/>
              <a:gd name="connsiteX71-3207" fmla="*/ 740509 w 1236550"/>
              <a:gd name="connsiteY71-3208" fmla="*/ 3396424 h 4026408"/>
              <a:gd name="connsiteX72-3209" fmla="*/ 711362 w 1236550"/>
              <a:gd name="connsiteY72-3210" fmla="*/ 3536918 h 4026408"/>
              <a:gd name="connsiteX73-3211" fmla="*/ 702314 w 1236550"/>
              <a:gd name="connsiteY73-3212" fmla="*/ 3535204 h 4026408"/>
              <a:gd name="connsiteX74-3213" fmla="*/ 719458 w 1236550"/>
              <a:gd name="connsiteY74-3214" fmla="*/ 3439954 h 4026408"/>
              <a:gd name="connsiteX75-3215" fmla="*/ 721555 w 1236550"/>
              <a:gd name="connsiteY75-3216" fmla="*/ 3399282 h 4026408"/>
              <a:gd name="connsiteX76-3217" fmla="*/ 683455 w 1236550"/>
              <a:gd name="connsiteY76-3218" fmla="*/ 3462909 h 4026408"/>
              <a:gd name="connsiteX77-3219" fmla="*/ 668309 w 1236550"/>
              <a:gd name="connsiteY77-3220" fmla="*/ 3502247 h 4026408"/>
              <a:gd name="connsiteX78-3221" fmla="*/ 657450 w 1236550"/>
              <a:gd name="connsiteY78-3222" fmla="*/ 3584924 h 4026408"/>
              <a:gd name="connsiteX79-3223" fmla="*/ 643163 w 1236550"/>
              <a:gd name="connsiteY79-3224" fmla="*/ 3628834 h 4026408"/>
              <a:gd name="connsiteX80-3225" fmla="*/ 625542 w 1236550"/>
              <a:gd name="connsiteY80-3226" fmla="*/ 3699415 h 4026408"/>
              <a:gd name="connsiteX81-3227" fmla="*/ 617255 w 1236550"/>
              <a:gd name="connsiteY81-3228" fmla="*/ 3693700 h 4026408"/>
              <a:gd name="connsiteX82-3229" fmla="*/ 597444 w 1236550"/>
              <a:gd name="connsiteY82-3230" fmla="*/ 3725704 h 4026408"/>
              <a:gd name="connsiteX83-3231" fmla="*/ 591918 w 1236550"/>
              <a:gd name="connsiteY83-3232" fmla="*/ 3769328 h 4026408"/>
              <a:gd name="connsiteX84-3233" fmla="*/ 565154 w 1236550"/>
              <a:gd name="connsiteY84-3234" fmla="*/ 3787616 h 4026408"/>
              <a:gd name="connsiteX85-3235" fmla="*/ 546104 w 1236550"/>
              <a:gd name="connsiteY85-3236" fmla="*/ 3787616 h 4026408"/>
              <a:gd name="connsiteX86-3237" fmla="*/ 546104 w 1236550"/>
              <a:gd name="connsiteY86-3238" fmla="*/ 3765137 h 4026408"/>
              <a:gd name="connsiteX87-3239" fmla="*/ 559058 w 1236550"/>
              <a:gd name="connsiteY87-3240" fmla="*/ 3755612 h 4026408"/>
              <a:gd name="connsiteX88-3241" fmla="*/ 564868 w 1236550"/>
              <a:gd name="connsiteY88-3242" fmla="*/ 3676555 h 4026408"/>
              <a:gd name="connsiteX89-3243" fmla="*/ 568392 w 1236550"/>
              <a:gd name="connsiteY89-3244" fmla="*/ 3598259 h 4026408"/>
              <a:gd name="connsiteX90-3245" fmla="*/ 565535 w 1236550"/>
              <a:gd name="connsiteY90-3246" fmla="*/ 3500533 h 4026408"/>
              <a:gd name="connsiteX91-3247" fmla="*/ 564486 w 1236550"/>
              <a:gd name="connsiteY91-3248" fmla="*/ 3392614 h 4026408"/>
              <a:gd name="connsiteX92-3249" fmla="*/ 560962 w 1236550"/>
              <a:gd name="connsiteY92-3250" fmla="*/ 3256693 h 4026408"/>
              <a:gd name="connsiteX93-3251" fmla="*/ 553914 w 1236550"/>
              <a:gd name="connsiteY93-3252" fmla="*/ 3241262 h 4026408"/>
              <a:gd name="connsiteX94-3253" fmla="*/ 541151 w 1236550"/>
              <a:gd name="connsiteY94-3254" fmla="*/ 3286506 h 4026408"/>
              <a:gd name="connsiteX95-3255" fmla="*/ 541151 w 1236550"/>
              <a:gd name="connsiteY95-3256" fmla="*/ 3331559 h 4026408"/>
              <a:gd name="connsiteX96-3257" fmla="*/ 544579 w 1236550"/>
              <a:gd name="connsiteY96-3258" fmla="*/ 3417856 h 4026408"/>
              <a:gd name="connsiteX97-3259" fmla="*/ 542770 w 1236550"/>
              <a:gd name="connsiteY97-3260" fmla="*/ 3453289 h 4026408"/>
              <a:gd name="connsiteX98-3261" fmla="*/ 533245 w 1236550"/>
              <a:gd name="connsiteY98-3262" fmla="*/ 3503390 h 4026408"/>
              <a:gd name="connsiteX99-3263" fmla="*/ 528292 w 1236550"/>
              <a:gd name="connsiteY99-3264" fmla="*/ 3553682 h 4026408"/>
              <a:gd name="connsiteX100-3265" fmla="*/ 500288 w 1236550"/>
              <a:gd name="connsiteY100-3266" fmla="*/ 3537871 h 4026408"/>
              <a:gd name="connsiteX101-3267" fmla="*/ 496384 w 1236550"/>
              <a:gd name="connsiteY101-3268" fmla="*/ 3561969 h 4026408"/>
              <a:gd name="connsiteX102-3269" fmla="*/ 491906 w 1236550"/>
              <a:gd name="connsiteY102-3270" fmla="*/ 3583114 h 4026408"/>
              <a:gd name="connsiteX103-3271" fmla="*/ 488572 w 1236550"/>
              <a:gd name="connsiteY103-3272" fmla="*/ 3610261 h 4026408"/>
              <a:gd name="connsiteX104-3273" fmla="*/ 473047 w 1236550"/>
              <a:gd name="connsiteY104-3274" fmla="*/ 3653695 h 4026408"/>
              <a:gd name="connsiteX105-3275" fmla="*/ 449997 w 1236550"/>
              <a:gd name="connsiteY105-3276" fmla="*/ 3633597 h 4026408"/>
              <a:gd name="connsiteX106-3277" fmla="*/ 427898 w 1236550"/>
              <a:gd name="connsiteY106-3278" fmla="*/ 4026408 h 4026408"/>
              <a:gd name="connsiteX107-3279" fmla="*/ 421422 w 1236550"/>
              <a:gd name="connsiteY107-3280" fmla="*/ 4026408 h 4026408"/>
              <a:gd name="connsiteX108-3281" fmla="*/ 393704 w 1236550"/>
              <a:gd name="connsiteY108-3282" fmla="*/ 3532061 h 4026408"/>
              <a:gd name="connsiteX109-3283" fmla="*/ 386179 w 1236550"/>
              <a:gd name="connsiteY109-3284" fmla="*/ 3532061 h 4026408"/>
              <a:gd name="connsiteX110-3285" fmla="*/ 386179 w 1236550"/>
              <a:gd name="connsiteY110-3286" fmla="*/ 3575875 h 4026408"/>
              <a:gd name="connsiteX111-3287" fmla="*/ 369796 w 1236550"/>
              <a:gd name="connsiteY111-3288" fmla="*/ 3514820 h 4026408"/>
              <a:gd name="connsiteX112-3289" fmla="*/ 360271 w 1236550"/>
              <a:gd name="connsiteY112-3290" fmla="*/ 3496246 h 4026408"/>
              <a:gd name="connsiteX113-3291" fmla="*/ 343221 w 1236550"/>
              <a:gd name="connsiteY113-3292" fmla="*/ 3494437 h 4026408"/>
              <a:gd name="connsiteX114-3293" fmla="*/ 342650 w 1236550"/>
              <a:gd name="connsiteY114-3294" fmla="*/ 3512915 h 4026408"/>
              <a:gd name="connsiteX115-3295" fmla="*/ 341793 w 1236550"/>
              <a:gd name="connsiteY115-3296" fmla="*/ 3547967 h 4026408"/>
              <a:gd name="connsiteX116-3297" fmla="*/ 330076 w 1236550"/>
              <a:gd name="connsiteY116-3298" fmla="*/ 3547967 h 4026408"/>
              <a:gd name="connsiteX117-3299" fmla="*/ 321505 w 1236550"/>
              <a:gd name="connsiteY117-3300" fmla="*/ 3468814 h 4026408"/>
              <a:gd name="connsiteX118-3301" fmla="*/ 353793 w 1236550"/>
              <a:gd name="connsiteY118-3302" fmla="*/ 3430238 h 4026408"/>
              <a:gd name="connsiteX119-3303" fmla="*/ 331124 w 1236550"/>
              <a:gd name="connsiteY119-3304" fmla="*/ 3430238 h 4026408"/>
              <a:gd name="connsiteX120-3305" fmla="*/ 324934 w 1236550"/>
              <a:gd name="connsiteY120-3306" fmla="*/ 3454146 h 4026408"/>
              <a:gd name="connsiteX121-3307" fmla="*/ 310837 w 1236550"/>
              <a:gd name="connsiteY121-3308" fmla="*/ 3423761 h 4026408"/>
              <a:gd name="connsiteX122-3309" fmla="*/ 330648 w 1236550"/>
              <a:gd name="connsiteY122-3310" fmla="*/ 3401568 h 4026408"/>
              <a:gd name="connsiteX123-3311" fmla="*/ 331505 w 1236550"/>
              <a:gd name="connsiteY123-3312" fmla="*/ 3347085 h 4026408"/>
              <a:gd name="connsiteX124-3313" fmla="*/ 320266 w 1236550"/>
              <a:gd name="connsiteY124-3314" fmla="*/ 3239071 h 4026408"/>
              <a:gd name="connsiteX125-3315" fmla="*/ 318933 w 1236550"/>
              <a:gd name="connsiteY125-3316" fmla="*/ 3189541 h 4026408"/>
              <a:gd name="connsiteX126-3317" fmla="*/ 317790 w 1236550"/>
              <a:gd name="connsiteY126-3318" fmla="*/ 3165062 h 4026408"/>
              <a:gd name="connsiteX127-3319" fmla="*/ 308265 w 1236550"/>
              <a:gd name="connsiteY127-3320" fmla="*/ 3057715 h 4026408"/>
              <a:gd name="connsiteX128-3321" fmla="*/ 287309 w 1236550"/>
              <a:gd name="connsiteY128-3322" fmla="*/ 2946273 h 4026408"/>
              <a:gd name="connsiteX129-3323" fmla="*/ 261401 w 1236550"/>
              <a:gd name="connsiteY129-3324" fmla="*/ 2787682 h 4026408"/>
              <a:gd name="connsiteX130-3325" fmla="*/ 274260 w 1236550"/>
              <a:gd name="connsiteY130-3326" fmla="*/ 2742343 h 4026408"/>
              <a:gd name="connsiteX131-3327" fmla="*/ 296263 w 1236550"/>
              <a:gd name="connsiteY131-3328" fmla="*/ 2838831 h 4026408"/>
              <a:gd name="connsiteX132-3329" fmla="*/ 326933 w 1236550"/>
              <a:gd name="connsiteY132-3330" fmla="*/ 2967133 h 4026408"/>
              <a:gd name="connsiteX133-3331" fmla="*/ 328933 w 1236550"/>
              <a:gd name="connsiteY133-3332" fmla="*/ 2983039 h 4026408"/>
              <a:gd name="connsiteX134-3333" fmla="*/ 328933 w 1236550"/>
              <a:gd name="connsiteY134-3334" fmla="*/ 3068764 h 4026408"/>
              <a:gd name="connsiteX135-3335" fmla="*/ 337506 w 1236550"/>
              <a:gd name="connsiteY135-3336" fmla="*/ 3093625 h 4026408"/>
              <a:gd name="connsiteX136-3337" fmla="*/ 345507 w 1236550"/>
              <a:gd name="connsiteY136-3338" fmla="*/ 3032855 h 4026408"/>
              <a:gd name="connsiteX137-3339" fmla="*/ 344554 w 1236550"/>
              <a:gd name="connsiteY137-3340" fmla="*/ 3019901 h 4026408"/>
              <a:gd name="connsiteX138-3341" fmla="*/ 342269 w 1236550"/>
              <a:gd name="connsiteY138-3342" fmla="*/ 2939034 h 4026408"/>
              <a:gd name="connsiteX139-3343" fmla="*/ 337792 w 1236550"/>
              <a:gd name="connsiteY139-3344" fmla="*/ 2897600 h 4026408"/>
              <a:gd name="connsiteX140-3345" fmla="*/ 325981 w 1236550"/>
              <a:gd name="connsiteY140-3346" fmla="*/ 2832163 h 4026408"/>
              <a:gd name="connsiteX141-3347" fmla="*/ 294168 w 1236550"/>
              <a:gd name="connsiteY141-3348" fmla="*/ 2754058 h 4026408"/>
              <a:gd name="connsiteX142-3349" fmla="*/ 286357 w 1236550"/>
              <a:gd name="connsiteY142-3350" fmla="*/ 2743105 h 4026408"/>
              <a:gd name="connsiteX143-3351" fmla="*/ 274546 w 1236550"/>
              <a:gd name="connsiteY143-3352" fmla="*/ 2666143 h 4026408"/>
              <a:gd name="connsiteX144-3353" fmla="*/ 274546 w 1236550"/>
              <a:gd name="connsiteY144-3354" fmla="*/ 2637568 h 4026408"/>
              <a:gd name="connsiteX145-3355" fmla="*/ 269117 w 1236550"/>
              <a:gd name="connsiteY145-3356" fmla="*/ 2628043 h 4026408"/>
              <a:gd name="connsiteX146-3357" fmla="*/ 259592 w 1236550"/>
              <a:gd name="connsiteY146-3358" fmla="*/ 2570893 h 4026408"/>
              <a:gd name="connsiteX147-3359" fmla="*/ 241970 w 1236550"/>
              <a:gd name="connsiteY147-3360" fmla="*/ 2490788 h 4026408"/>
              <a:gd name="connsiteX148-3361" fmla="*/ 235494 w 1236550"/>
              <a:gd name="connsiteY148-3362" fmla="*/ 2546890 h 4026408"/>
              <a:gd name="connsiteX149-3363" fmla="*/ 251686 w 1236550"/>
              <a:gd name="connsiteY149-3364" fmla="*/ 2618804 h 4026408"/>
              <a:gd name="connsiteX150-3365" fmla="*/ 257687 w 1236550"/>
              <a:gd name="connsiteY150-3366" fmla="*/ 2683192 h 4026408"/>
              <a:gd name="connsiteX151-3367" fmla="*/ 253305 w 1236550"/>
              <a:gd name="connsiteY151-3368" fmla="*/ 2696432 h 4026408"/>
              <a:gd name="connsiteX152-3369" fmla="*/ 244447 w 1236550"/>
              <a:gd name="connsiteY152-3370" fmla="*/ 2691289 h 4026408"/>
              <a:gd name="connsiteX153-3371" fmla="*/ 239399 w 1236550"/>
              <a:gd name="connsiteY153-3372" fmla="*/ 2667953 h 4026408"/>
              <a:gd name="connsiteX154-3373" fmla="*/ 230445 w 1236550"/>
              <a:gd name="connsiteY154-3374" fmla="*/ 2587752 h 4026408"/>
              <a:gd name="connsiteX155-3375" fmla="*/ 221492 w 1236550"/>
              <a:gd name="connsiteY155-3376" fmla="*/ 2484120 h 4026408"/>
              <a:gd name="connsiteX156-3377" fmla="*/ 212919 w 1236550"/>
              <a:gd name="connsiteY156-3378" fmla="*/ 2390965 h 4026408"/>
              <a:gd name="connsiteX157-3379" fmla="*/ 203394 w 1236550"/>
              <a:gd name="connsiteY157-3380" fmla="*/ 2342483 h 4026408"/>
              <a:gd name="connsiteX158-3381" fmla="*/ 206537 w 1236550"/>
              <a:gd name="connsiteY158-3382" fmla="*/ 2294001 h 4026408"/>
              <a:gd name="connsiteX159-3383" fmla="*/ 230922 w 1236550"/>
              <a:gd name="connsiteY159-3384" fmla="*/ 2279332 h 4026408"/>
              <a:gd name="connsiteX160-3385" fmla="*/ 234065 w 1236550"/>
              <a:gd name="connsiteY160-3386" fmla="*/ 2294191 h 4026408"/>
              <a:gd name="connsiteX161-3387" fmla="*/ 218062 w 1236550"/>
              <a:gd name="connsiteY161-3388" fmla="*/ 2339816 h 4026408"/>
              <a:gd name="connsiteX162-3389" fmla="*/ 222349 w 1236550"/>
              <a:gd name="connsiteY162-3390" fmla="*/ 2357152 h 4026408"/>
              <a:gd name="connsiteX163-3391" fmla="*/ 242828 w 1236550"/>
              <a:gd name="connsiteY163-3392" fmla="*/ 2350294 h 4026408"/>
              <a:gd name="connsiteX164-3393" fmla="*/ 257400 w 1236550"/>
              <a:gd name="connsiteY164-3394" fmla="*/ 2286476 h 4026408"/>
              <a:gd name="connsiteX165-3395" fmla="*/ 244733 w 1236550"/>
              <a:gd name="connsiteY165-3396" fmla="*/ 2139029 h 4026408"/>
              <a:gd name="connsiteX166-3397" fmla="*/ 243590 w 1236550"/>
              <a:gd name="connsiteY166-3398" fmla="*/ 2015204 h 4026408"/>
              <a:gd name="connsiteX167-3399" fmla="*/ 211967 w 1236550"/>
              <a:gd name="connsiteY167-3400" fmla="*/ 1970913 h 4026408"/>
              <a:gd name="connsiteX168-3401" fmla="*/ 211967 w 1236550"/>
              <a:gd name="connsiteY168-3402" fmla="*/ 2062734 h 4026408"/>
              <a:gd name="connsiteX169-3403" fmla="*/ 199966 w 1236550"/>
              <a:gd name="connsiteY169-3404" fmla="*/ 2114455 h 4026408"/>
              <a:gd name="connsiteX170-3405" fmla="*/ 206251 w 1236550"/>
              <a:gd name="connsiteY170-3406" fmla="*/ 2116741 h 4026408"/>
              <a:gd name="connsiteX171-3407" fmla="*/ 223968 w 1236550"/>
              <a:gd name="connsiteY171-3408" fmla="*/ 2097214 h 4026408"/>
              <a:gd name="connsiteX172-3409" fmla="*/ 204918 w 1236550"/>
              <a:gd name="connsiteY172-3410" fmla="*/ 2159889 h 4026408"/>
              <a:gd name="connsiteX173-3411" fmla="*/ 189012 w 1236550"/>
              <a:gd name="connsiteY173-3412" fmla="*/ 2150364 h 4026408"/>
              <a:gd name="connsiteX174-3413" fmla="*/ 183486 w 1236550"/>
              <a:gd name="connsiteY174-3414" fmla="*/ 2064639 h 4026408"/>
              <a:gd name="connsiteX175-3415" fmla="*/ 179962 w 1236550"/>
              <a:gd name="connsiteY175-3416" fmla="*/ 2003584 h 4026408"/>
              <a:gd name="connsiteX176-3417" fmla="*/ 172629 w 1236550"/>
              <a:gd name="connsiteY176-3418" fmla="*/ 1904619 h 4026408"/>
              <a:gd name="connsiteX177-3419" fmla="*/ 180344 w 1236550"/>
              <a:gd name="connsiteY177-3420" fmla="*/ 1816227 h 4026408"/>
              <a:gd name="connsiteX178-3421" fmla="*/ 173961 w 1236550"/>
              <a:gd name="connsiteY178-3422" fmla="*/ 1756505 h 4026408"/>
              <a:gd name="connsiteX179-3423" fmla="*/ 164436 w 1236550"/>
              <a:gd name="connsiteY179-3424" fmla="*/ 1695355 h 4026408"/>
              <a:gd name="connsiteX180-3425" fmla="*/ 166342 w 1236550"/>
              <a:gd name="connsiteY180-3426" fmla="*/ 1671923 h 4026408"/>
              <a:gd name="connsiteX181-3427" fmla="*/ 178344 w 1236550"/>
              <a:gd name="connsiteY181-3428" fmla="*/ 1631347 h 4026408"/>
              <a:gd name="connsiteX182-3429" fmla="*/ 178344 w 1236550"/>
              <a:gd name="connsiteY182-3430" fmla="*/ 1546384 h 4026408"/>
              <a:gd name="connsiteX183-3431" fmla="*/ 183486 w 1236550"/>
              <a:gd name="connsiteY183-3432" fmla="*/ 1407223 h 4026408"/>
              <a:gd name="connsiteX184-3433" fmla="*/ 180058 w 1236550"/>
              <a:gd name="connsiteY184-3434" fmla="*/ 1365885 h 4026408"/>
              <a:gd name="connsiteX185-3435" fmla="*/ 171675 w 1236550"/>
              <a:gd name="connsiteY185-3436" fmla="*/ 1208532 h 4026408"/>
              <a:gd name="connsiteX186-3437" fmla="*/ 172914 w 1236550"/>
              <a:gd name="connsiteY186-3438" fmla="*/ 1179481 h 4026408"/>
              <a:gd name="connsiteX187-3439" fmla="*/ 159103 w 1236550"/>
              <a:gd name="connsiteY187-3440" fmla="*/ 1144714 h 4026408"/>
              <a:gd name="connsiteX188-3441" fmla="*/ 141101 w 1236550"/>
              <a:gd name="connsiteY188-3442" fmla="*/ 1108710 h 4026408"/>
              <a:gd name="connsiteX189-3443" fmla="*/ 140053 w 1236550"/>
              <a:gd name="connsiteY189-3444" fmla="*/ 1007459 h 4026408"/>
              <a:gd name="connsiteX190-3445" fmla="*/ 153102 w 1236550"/>
              <a:gd name="connsiteY190-3446" fmla="*/ 972883 h 4026408"/>
              <a:gd name="connsiteX191-3447" fmla="*/ 140053 w 1236550"/>
              <a:gd name="connsiteY191-3448" fmla="*/ 923068 h 4026408"/>
              <a:gd name="connsiteX192-3449" fmla="*/ 141482 w 1236550"/>
              <a:gd name="connsiteY192-3450" fmla="*/ 789718 h 4026408"/>
              <a:gd name="connsiteX193-3451" fmla="*/ 137100 w 1236550"/>
              <a:gd name="connsiteY193-3452" fmla="*/ 583882 h 4026408"/>
              <a:gd name="connsiteX194-3453" fmla="*/ 137100 w 1236550"/>
              <a:gd name="connsiteY194-3454" fmla="*/ 455295 h 4026408"/>
              <a:gd name="connsiteX195-3455" fmla="*/ 116622 w 1236550"/>
              <a:gd name="connsiteY195-3456" fmla="*/ 414242 h 4026408"/>
              <a:gd name="connsiteX196-3457" fmla="*/ 114430 w 1236550"/>
              <a:gd name="connsiteY196-3458" fmla="*/ 351472 h 4026408"/>
              <a:gd name="connsiteX197-3459" fmla="*/ 94237 w 1236550"/>
              <a:gd name="connsiteY197-3460" fmla="*/ 300799 h 4026408"/>
              <a:gd name="connsiteX198-3461" fmla="*/ 57186 w 1236550"/>
              <a:gd name="connsiteY198-3462" fmla="*/ 227171 h 4026408"/>
              <a:gd name="connsiteX199-3463" fmla="*/ 4131 w 1236550"/>
              <a:gd name="connsiteY199-3464" fmla="*/ 161734 h 4026408"/>
              <a:gd name="connsiteX200-3465" fmla="*/ 58889 w 1236550"/>
              <a:gd name="connsiteY200-3466" fmla="*/ 120113 h 4026408"/>
              <a:gd name="connsiteX201-3467" fmla="*/ 56519 w 1236550"/>
              <a:gd name="connsiteY201-3468" fmla="*/ 78200 h 4026408"/>
              <a:gd name="connsiteX202-3469" fmla="*/ 141577 w 1236550"/>
              <a:gd name="connsiteY202-3470" fmla="*/ 73723 h 4026408"/>
              <a:gd name="connsiteX203-3471" fmla="*/ 227302 w 1236550"/>
              <a:gd name="connsiteY203-3472" fmla="*/ 39148 h 4026408"/>
              <a:gd name="connsiteX204-3473" fmla="*/ 263973 w 1236550"/>
              <a:gd name="connsiteY204-3474" fmla="*/ 40386 h 4026408"/>
              <a:gd name="connsiteX205-3475" fmla="*/ 291691 w 1236550"/>
              <a:gd name="connsiteY205-3476" fmla="*/ 34861 h 4026408"/>
              <a:gd name="connsiteX206-3477" fmla="*/ 305788 w 1236550"/>
              <a:gd name="connsiteY206-3478" fmla="*/ 24765 h 4026408"/>
              <a:gd name="connsiteX207-3479" fmla="*/ 342368 w 1236550"/>
              <a:gd name="connsiteY207-3480" fmla="*/ 57626 h 4026408"/>
              <a:gd name="connsiteX208-3481" fmla="*/ 440214 w 1236550"/>
              <a:gd name="connsiteY208-3482" fmla="*/ 48294 h 4026408"/>
              <a:gd name="connsiteX209-3483" fmla="*/ 508962 w 1236550"/>
              <a:gd name="connsiteY209-3484" fmla="*/ 41815 h 4026408"/>
              <a:gd name="connsiteX210-3485" fmla="*/ 549317 w 1236550"/>
              <a:gd name="connsiteY210-3486" fmla="*/ 50387 h 4026408"/>
              <a:gd name="connsiteX211-3487" fmla="*/ 173961 w 1236550"/>
              <a:gd name="connsiteY211-3488" fmla="*/ 874776 h 4026408"/>
              <a:gd name="connsiteX212-3489" fmla="*/ 161961 w 1236550"/>
              <a:gd name="connsiteY212-3490" fmla="*/ 903922 h 4026408"/>
              <a:gd name="connsiteX213-3491" fmla="*/ 163104 w 1236550"/>
              <a:gd name="connsiteY213-3492" fmla="*/ 931735 h 4026408"/>
              <a:gd name="connsiteX214-3493" fmla="*/ 165008 w 1236550"/>
              <a:gd name="connsiteY214-3494" fmla="*/ 948118 h 4026408"/>
              <a:gd name="connsiteX215-3495" fmla="*/ 181105 w 1236550"/>
              <a:gd name="connsiteY215-3496" fmla="*/ 952309 h 4026408"/>
              <a:gd name="connsiteX216-3497" fmla="*/ 188630 w 1236550"/>
              <a:gd name="connsiteY216-3498" fmla="*/ 938117 h 4026408"/>
              <a:gd name="connsiteX217-3499" fmla="*/ 173867 w 1236550"/>
              <a:gd name="connsiteY217-3500" fmla="*/ 875062 h 4026408"/>
              <a:gd name="connsiteX218-3501" fmla="*/ 173961 w 1236550"/>
              <a:gd name="connsiteY218-3502" fmla="*/ 874776 h 4026408"/>
              <a:gd name="connsiteX0-3503" fmla="*/ 549317 w 1236550"/>
              <a:gd name="connsiteY0-3504" fmla="*/ 54687 h 4030708"/>
              <a:gd name="connsiteX1-3505" fmla="*/ 592154 w 1236550"/>
              <a:gd name="connsiteY1-3506" fmla="*/ 28493 h 4030708"/>
              <a:gd name="connsiteX2-3507" fmla="*/ 631543 w 1236550"/>
              <a:gd name="connsiteY2-3508" fmla="*/ 28493 h 4030708"/>
              <a:gd name="connsiteX3-3509" fmla="*/ 634781 w 1236550"/>
              <a:gd name="connsiteY3-3510" fmla="*/ 28493 h 4030708"/>
              <a:gd name="connsiteX4-3511" fmla="*/ 648402 w 1236550"/>
              <a:gd name="connsiteY4-3512" fmla="*/ 4300 h 4030708"/>
              <a:gd name="connsiteX5-3513" fmla="*/ 681213 w 1236550"/>
              <a:gd name="connsiteY5-3514" fmla="*/ 1252 h 4030708"/>
              <a:gd name="connsiteX6-3515" fmla="*/ 719021 w 1236550"/>
              <a:gd name="connsiteY6-3516" fmla="*/ 16206 h 4030708"/>
              <a:gd name="connsiteX7-3517" fmla="*/ 773385 w 1236550"/>
              <a:gd name="connsiteY7-3518" fmla="*/ 37257 h 4030708"/>
              <a:gd name="connsiteX8-3519" fmla="*/ 823948 w 1236550"/>
              <a:gd name="connsiteY8-3520" fmla="*/ 108027 h 4030708"/>
              <a:gd name="connsiteX9-3521" fmla="*/ 847950 w 1236550"/>
              <a:gd name="connsiteY9-3522" fmla="*/ 124886 h 4030708"/>
              <a:gd name="connsiteX10-3523" fmla="*/ 944154 w 1236550"/>
              <a:gd name="connsiteY10-3524" fmla="*/ 144984 h 4030708"/>
              <a:gd name="connsiteX11-3525" fmla="*/ 993397 w 1236550"/>
              <a:gd name="connsiteY11-3526" fmla="*/ 168416 h 4030708"/>
              <a:gd name="connsiteX12-3527" fmla="*/ 1113127 w 1236550"/>
              <a:gd name="connsiteY12-3528" fmla="*/ 255569 h 4030708"/>
              <a:gd name="connsiteX13-3529" fmla="*/ 1213901 w 1236550"/>
              <a:gd name="connsiteY13-3530" fmla="*/ 382252 h 4030708"/>
              <a:gd name="connsiteX14-3531" fmla="*/ 1232951 w 1236550"/>
              <a:gd name="connsiteY14-3532" fmla="*/ 567132 h 4030708"/>
              <a:gd name="connsiteX15-3533" fmla="*/ 1205233 w 1236550"/>
              <a:gd name="connsiteY15-3534" fmla="*/ 643332 h 4030708"/>
              <a:gd name="connsiteX16-3535" fmla="*/ 1171991 w 1236550"/>
              <a:gd name="connsiteY16-3536" fmla="*/ 690957 h 4030708"/>
              <a:gd name="connsiteX17-3537" fmla="*/ 1135606 w 1236550"/>
              <a:gd name="connsiteY17-3538" fmla="*/ 826879 h 4030708"/>
              <a:gd name="connsiteX18-3539" fmla="*/ 1135606 w 1236550"/>
              <a:gd name="connsiteY18-3540" fmla="*/ 916509 h 4030708"/>
              <a:gd name="connsiteX19-3541" fmla="*/ 1136272 w 1236550"/>
              <a:gd name="connsiteY19-3542" fmla="*/ 932892 h 4030708"/>
              <a:gd name="connsiteX20-3543" fmla="*/ 1144464 w 1236550"/>
              <a:gd name="connsiteY20-3544" fmla="*/ 1015474 h 4030708"/>
              <a:gd name="connsiteX21-3545" fmla="*/ 1139987 w 1236550"/>
              <a:gd name="connsiteY21-3546" fmla="*/ 1285698 h 4030708"/>
              <a:gd name="connsiteX22-3547" fmla="*/ 1126272 w 1236550"/>
              <a:gd name="connsiteY22-3548" fmla="*/ 1510202 h 4030708"/>
              <a:gd name="connsiteX23-3549" fmla="*/ 1121985 w 1236550"/>
              <a:gd name="connsiteY23-3550" fmla="*/ 1613453 h 4030708"/>
              <a:gd name="connsiteX24-3551" fmla="*/ 1105793 w 1236550"/>
              <a:gd name="connsiteY24-3552" fmla="*/ 1726325 h 4030708"/>
              <a:gd name="connsiteX25-3553" fmla="*/ 1098077 w 1236550"/>
              <a:gd name="connsiteY25-3554" fmla="*/ 1913205 h 4030708"/>
              <a:gd name="connsiteX26-3555" fmla="*/ 1098077 w 1236550"/>
              <a:gd name="connsiteY26-3556" fmla="*/ 1972355 h 4030708"/>
              <a:gd name="connsiteX27-3557" fmla="*/ 1089124 w 1236550"/>
              <a:gd name="connsiteY27-3558" fmla="*/ 2094752 h 4030708"/>
              <a:gd name="connsiteX28-3559" fmla="*/ 1086934 w 1236550"/>
              <a:gd name="connsiteY28-3560" fmla="*/ 2162475 h 4030708"/>
              <a:gd name="connsiteX29-3561" fmla="*/ 1070170 w 1236550"/>
              <a:gd name="connsiteY29-3562" fmla="*/ 2419649 h 4030708"/>
              <a:gd name="connsiteX30-3563" fmla="*/ 1065883 w 1236550"/>
              <a:gd name="connsiteY30-3564" fmla="*/ 2453749 h 4030708"/>
              <a:gd name="connsiteX31-3565" fmla="*/ 1069693 w 1236550"/>
              <a:gd name="connsiteY31-3566" fmla="*/ 2595767 h 4030708"/>
              <a:gd name="connsiteX32-3567" fmla="*/ 1061501 w 1236550"/>
              <a:gd name="connsiteY32-3568" fmla="*/ 2673300 h 4030708"/>
              <a:gd name="connsiteX33-3569" fmla="*/ 1052738 w 1236550"/>
              <a:gd name="connsiteY33-3570" fmla="*/ 2810555 h 4030708"/>
              <a:gd name="connsiteX34-3571" fmla="*/ 1043213 w 1236550"/>
              <a:gd name="connsiteY34-3572" fmla="*/ 2878564 h 4030708"/>
              <a:gd name="connsiteX35-3573" fmla="*/ 1037689 w 1236550"/>
              <a:gd name="connsiteY35-3574" fmla="*/ 2922093 h 4030708"/>
              <a:gd name="connsiteX36-3575" fmla="*/ 1010352 w 1236550"/>
              <a:gd name="connsiteY36-3576" fmla="*/ 3031059 h 4030708"/>
              <a:gd name="connsiteX37-3577" fmla="*/ 991302 w 1236550"/>
              <a:gd name="connsiteY37-3578" fmla="*/ 3115355 h 4030708"/>
              <a:gd name="connsiteX38-3579" fmla="*/ 974157 w 1236550"/>
              <a:gd name="connsiteY38-3580" fmla="*/ 3162980 h 4030708"/>
              <a:gd name="connsiteX39-3581" fmla="*/ 972824 w 1236550"/>
              <a:gd name="connsiteY39-3582" fmla="*/ 3171839 h 4030708"/>
              <a:gd name="connsiteX40-3583" fmla="*/ 963870 w 1236550"/>
              <a:gd name="connsiteY40-3584" fmla="*/ 3225846 h 4030708"/>
              <a:gd name="connsiteX41-3585" fmla="*/ 958346 w 1236550"/>
              <a:gd name="connsiteY41-3586" fmla="*/ 3244896 h 4030708"/>
              <a:gd name="connsiteX42-3587" fmla="*/ 924246 w 1236550"/>
              <a:gd name="connsiteY42-3588" fmla="*/ 3398915 h 4030708"/>
              <a:gd name="connsiteX43-3589" fmla="*/ 911483 w 1236550"/>
              <a:gd name="connsiteY43-3590" fmla="*/ 3422346 h 4030708"/>
              <a:gd name="connsiteX44-3591" fmla="*/ 904911 w 1236550"/>
              <a:gd name="connsiteY44-3592" fmla="*/ 3421203 h 4030708"/>
              <a:gd name="connsiteX45-3593" fmla="*/ 908340 w 1236550"/>
              <a:gd name="connsiteY45-3594" fmla="*/ 3388342 h 4030708"/>
              <a:gd name="connsiteX46-3595" fmla="*/ 934534 w 1236550"/>
              <a:gd name="connsiteY46-3596" fmla="*/ 3289282 h 4030708"/>
              <a:gd name="connsiteX47-3597" fmla="*/ 961489 w 1236550"/>
              <a:gd name="connsiteY47-3598" fmla="*/ 3161647 h 4030708"/>
              <a:gd name="connsiteX48-3599" fmla="*/ 959298 w 1236550"/>
              <a:gd name="connsiteY48-3600" fmla="*/ 3130786 h 4030708"/>
              <a:gd name="connsiteX49-3601" fmla="*/ 937676 w 1236550"/>
              <a:gd name="connsiteY49-3602" fmla="*/ 3151360 h 4030708"/>
              <a:gd name="connsiteX50-3603" fmla="*/ 912530 w 1236550"/>
              <a:gd name="connsiteY50-3604" fmla="*/ 3197747 h 4030708"/>
              <a:gd name="connsiteX51-3605" fmla="*/ 903768 w 1236550"/>
              <a:gd name="connsiteY51-3606" fmla="*/ 3262898 h 4030708"/>
              <a:gd name="connsiteX52-3607" fmla="*/ 870144 w 1236550"/>
              <a:gd name="connsiteY52-3608" fmla="*/ 3344908 h 4030708"/>
              <a:gd name="connsiteX53-3609" fmla="*/ 849570 w 1236550"/>
              <a:gd name="connsiteY53-3610" fmla="*/ 3310713 h 4030708"/>
              <a:gd name="connsiteX54-3611" fmla="*/ 834997 w 1236550"/>
              <a:gd name="connsiteY54-3612" fmla="*/ 3363958 h 4030708"/>
              <a:gd name="connsiteX55-3613" fmla="*/ 861667 w 1236550"/>
              <a:gd name="connsiteY55-3614" fmla="*/ 3359196 h 4030708"/>
              <a:gd name="connsiteX56-3615" fmla="*/ 859761 w 1236550"/>
              <a:gd name="connsiteY56-3616" fmla="*/ 3383008 h 4030708"/>
              <a:gd name="connsiteX57-3617" fmla="*/ 849761 w 1236550"/>
              <a:gd name="connsiteY57-3618" fmla="*/ 3429109 h 4030708"/>
              <a:gd name="connsiteX58-3619" fmla="*/ 843760 w 1236550"/>
              <a:gd name="connsiteY58-3620" fmla="*/ 3433681 h 4030708"/>
              <a:gd name="connsiteX59-3621" fmla="*/ 836712 w 1236550"/>
              <a:gd name="connsiteY59-3622" fmla="*/ 3427109 h 4030708"/>
              <a:gd name="connsiteX60-3623" fmla="*/ 833473 w 1236550"/>
              <a:gd name="connsiteY60-3624" fmla="*/ 3373864 h 4030708"/>
              <a:gd name="connsiteX61-3625" fmla="*/ 787753 w 1236550"/>
              <a:gd name="connsiteY61-3626" fmla="*/ 3479306 h 4030708"/>
              <a:gd name="connsiteX62-3627" fmla="*/ 786515 w 1236550"/>
              <a:gd name="connsiteY62-3628" fmla="*/ 3502832 h 4030708"/>
              <a:gd name="connsiteX63-3629" fmla="*/ 765750 w 1236550"/>
              <a:gd name="connsiteY63-3630" fmla="*/ 3538361 h 4030708"/>
              <a:gd name="connsiteX64-3631" fmla="*/ 765750 w 1236550"/>
              <a:gd name="connsiteY64-3632" fmla="*/ 3560268 h 4030708"/>
              <a:gd name="connsiteX65-3633" fmla="*/ 732889 w 1236550"/>
              <a:gd name="connsiteY65-3634" fmla="*/ 3638945 h 4030708"/>
              <a:gd name="connsiteX66-3635" fmla="*/ 715934 w 1236550"/>
              <a:gd name="connsiteY66-3636" fmla="*/ 3677997 h 4030708"/>
              <a:gd name="connsiteX67-3637" fmla="*/ 709458 w 1236550"/>
              <a:gd name="connsiteY67-3638" fmla="*/ 3675425 h 4030708"/>
              <a:gd name="connsiteX68-3639" fmla="*/ 711172 w 1236550"/>
              <a:gd name="connsiteY68-3640" fmla="*/ 3650184 h 4030708"/>
              <a:gd name="connsiteX69-3641" fmla="*/ 764607 w 1236550"/>
              <a:gd name="connsiteY69-3642" fmla="*/ 3455970 h 4030708"/>
              <a:gd name="connsiteX70-3643" fmla="*/ 748319 w 1236550"/>
              <a:gd name="connsiteY70-3644" fmla="*/ 3400724 h 4030708"/>
              <a:gd name="connsiteX71-3645" fmla="*/ 740509 w 1236550"/>
              <a:gd name="connsiteY71-3646" fmla="*/ 3400724 h 4030708"/>
              <a:gd name="connsiteX72-3647" fmla="*/ 711362 w 1236550"/>
              <a:gd name="connsiteY72-3648" fmla="*/ 3541218 h 4030708"/>
              <a:gd name="connsiteX73-3649" fmla="*/ 702314 w 1236550"/>
              <a:gd name="connsiteY73-3650" fmla="*/ 3539504 h 4030708"/>
              <a:gd name="connsiteX74-3651" fmla="*/ 719458 w 1236550"/>
              <a:gd name="connsiteY74-3652" fmla="*/ 3444254 h 4030708"/>
              <a:gd name="connsiteX75-3653" fmla="*/ 721555 w 1236550"/>
              <a:gd name="connsiteY75-3654" fmla="*/ 3403582 h 4030708"/>
              <a:gd name="connsiteX76-3655" fmla="*/ 683455 w 1236550"/>
              <a:gd name="connsiteY76-3656" fmla="*/ 3467209 h 4030708"/>
              <a:gd name="connsiteX77-3657" fmla="*/ 668309 w 1236550"/>
              <a:gd name="connsiteY77-3658" fmla="*/ 3506547 h 4030708"/>
              <a:gd name="connsiteX78-3659" fmla="*/ 657450 w 1236550"/>
              <a:gd name="connsiteY78-3660" fmla="*/ 3589224 h 4030708"/>
              <a:gd name="connsiteX79-3661" fmla="*/ 643163 w 1236550"/>
              <a:gd name="connsiteY79-3662" fmla="*/ 3633134 h 4030708"/>
              <a:gd name="connsiteX80-3663" fmla="*/ 625542 w 1236550"/>
              <a:gd name="connsiteY80-3664" fmla="*/ 3703715 h 4030708"/>
              <a:gd name="connsiteX81-3665" fmla="*/ 617255 w 1236550"/>
              <a:gd name="connsiteY81-3666" fmla="*/ 3698000 h 4030708"/>
              <a:gd name="connsiteX82-3667" fmla="*/ 597444 w 1236550"/>
              <a:gd name="connsiteY82-3668" fmla="*/ 3730004 h 4030708"/>
              <a:gd name="connsiteX83-3669" fmla="*/ 591918 w 1236550"/>
              <a:gd name="connsiteY83-3670" fmla="*/ 3773628 h 4030708"/>
              <a:gd name="connsiteX84-3671" fmla="*/ 565154 w 1236550"/>
              <a:gd name="connsiteY84-3672" fmla="*/ 3791916 h 4030708"/>
              <a:gd name="connsiteX85-3673" fmla="*/ 546104 w 1236550"/>
              <a:gd name="connsiteY85-3674" fmla="*/ 3791916 h 4030708"/>
              <a:gd name="connsiteX86-3675" fmla="*/ 546104 w 1236550"/>
              <a:gd name="connsiteY86-3676" fmla="*/ 3769437 h 4030708"/>
              <a:gd name="connsiteX87-3677" fmla="*/ 559058 w 1236550"/>
              <a:gd name="connsiteY87-3678" fmla="*/ 3759912 h 4030708"/>
              <a:gd name="connsiteX88-3679" fmla="*/ 564868 w 1236550"/>
              <a:gd name="connsiteY88-3680" fmla="*/ 3680855 h 4030708"/>
              <a:gd name="connsiteX89-3681" fmla="*/ 568392 w 1236550"/>
              <a:gd name="connsiteY89-3682" fmla="*/ 3602559 h 4030708"/>
              <a:gd name="connsiteX90-3683" fmla="*/ 565535 w 1236550"/>
              <a:gd name="connsiteY90-3684" fmla="*/ 3504833 h 4030708"/>
              <a:gd name="connsiteX91-3685" fmla="*/ 564486 w 1236550"/>
              <a:gd name="connsiteY91-3686" fmla="*/ 3396914 h 4030708"/>
              <a:gd name="connsiteX92-3687" fmla="*/ 560962 w 1236550"/>
              <a:gd name="connsiteY92-3688" fmla="*/ 3260993 h 4030708"/>
              <a:gd name="connsiteX93-3689" fmla="*/ 553914 w 1236550"/>
              <a:gd name="connsiteY93-3690" fmla="*/ 3245562 h 4030708"/>
              <a:gd name="connsiteX94-3691" fmla="*/ 541151 w 1236550"/>
              <a:gd name="connsiteY94-3692" fmla="*/ 3290806 h 4030708"/>
              <a:gd name="connsiteX95-3693" fmla="*/ 541151 w 1236550"/>
              <a:gd name="connsiteY95-3694" fmla="*/ 3335859 h 4030708"/>
              <a:gd name="connsiteX96-3695" fmla="*/ 544579 w 1236550"/>
              <a:gd name="connsiteY96-3696" fmla="*/ 3422156 h 4030708"/>
              <a:gd name="connsiteX97-3697" fmla="*/ 542770 w 1236550"/>
              <a:gd name="connsiteY97-3698" fmla="*/ 3457589 h 4030708"/>
              <a:gd name="connsiteX98-3699" fmla="*/ 533245 w 1236550"/>
              <a:gd name="connsiteY98-3700" fmla="*/ 3507690 h 4030708"/>
              <a:gd name="connsiteX99-3701" fmla="*/ 528292 w 1236550"/>
              <a:gd name="connsiteY99-3702" fmla="*/ 3557982 h 4030708"/>
              <a:gd name="connsiteX100-3703" fmla="*/ 500288 w 1236550"/>
              <a:gd name="connsiteY100-3704" fmla="*/ 3542171 h 4030708"/>
              <a:gd name="connsiteX101-3705" fmla="*/ 496384 w 1236550"/>
              <a:gd name="connsiteY101-3706" fmla="*/ 3566269 h 4030708"/>
              <a:gd name="connsiteX102-3707" fmla="*/ 491906 w 1236550"/>
              <a:gd name="connsiteY102-3708" fmla="*/ 3587414 h 4030708"/>
              <a:gd name="connsiteX103-3709" fmla="*/ 488572 w 1236550"/>
              <a:gd name="connsiteY103-3710" fmla="*/ 3614561 h 4030708"/>
              <a:gd name="connsiteX104-3711" fmla="*/ 473047 w 1236550"/>
              <a:gd name="connsiteY104-3712" fmla="*/ 3657995 h 4030708"/>
              <a:gd name="connsiteX105-3713" fmla="*/ 449997 w 1236550"/>
              <a:gd name="connsiteY105-3714" fmla="*/ 3637897 h 4030708"/>
              <a:gd name="connsiteX106-3715" fmla="*/ 427898 w 1236550"/>
              <a:gd name="connsiteY106-3716" fmla="*/ 4030708 h 4030708"/>
              <a:gd name="connsiteX107-3717" fmla="*/ 421422 w 1236550"/>
              <a:gd name="connsiteY107-3718" fmla="*/ 4030708 h 4030708"/>
              <a:gd name="connsiteX108-3719" fmla="*/ 393704 w 1236550"/>
              <a:gd name="connsiteY108-3720" fmla="*/ 3536361 h 4030708"/>
              <a:gd name="connsiteX109-3721" fmla="*/ 386179 w 1236550"/>
              <a:gd name="connsiteY109-3722" fmla="*/ 3536361 h 4030708"/>
              <a:gd name="connsiteX110-3723" fmla="*/ 386179 w 1236550"/>
              <a:gd name="connsiteY110-3724" fmla="*/ 3580175 h 4030708"/>
              <a:gd name="connsiteX111-3725" fmla="*/ 369796 w 1236550"/>
              <a:gd name="connsiteY111-3726" fmla="*/ 3519120 h 4030708"/>
              <a:gd name="connsiteX112-3727" fmla="*/ 360271 w 1236550"/>
              <a:gd name="connsiteY112-3728" fmla="*/ 3500546 h 4030708"/>
              <a:gd name="connsiteX113-3729" fmla="*/ 343221 w 1236550"/>
              <a:gd name="connsiteY113-3730" fmla="*/ 3498737 h 4030708"/>
              <a:gd name="connsiteX114-3731" fmla="*/ 342650 w 1236550"/>
              <a:gd name="connsiteY114-3732" fmla="*/ 3517215 h 4030708"/>
              <a:gd name="connsiteX115-3733" fmla="*/ 341793 w 1236550"/>
              <a:gd name="connsiteY115-3734" fmla="*/ 3552267 h 4030708"/>
              <a:gd name="connsiteX116-3735" fmla="*/ 330076 w 1236550"/>
              <a:gd name="connsiteY116-3736" fmla="*/ 3552267 h 4030708"/>
              <a:gd name="connsiteX117-3737" fmla="*/ 321505 w 1236550"/>
              <a:gd name="connsiteY117-3738" fmla="*/ 3473114 h 4030708"/>
              <a:gd name="connsiteX118-3739" fmla="*/ 353793 w 1236550"/>
              <a:gd name="connsiteY118-3740" fmla="*/ 3434538 h 4030708"/>
              <a:gd name="connsiteX119-3741" fmla="*/ 331124 w 1236550"/>
              <a:gd name="connsiteY119-3742" fmla="*/ 3434538 h 4030708"/>
              <a:gd name="connsiteX120-3743" fmla="*/ 324934 w 1236550"/>
              <a:gd name="connsiteY120-3744" fmla="*/ 3458446 h 4030708"/>
              <a:gd name="connsiteX121-3745" fmla="*/ 310837 w 1236550"/>
              <a:gd name="connsiteY121-3746" fmla="*/ 3428061 h 4030708"/>
              <a:gd name="connsiteX122-3747" fmla="*/ 330648 w 1236550"/>
              <a:gd name="connsiteY122-3748" fmla="*/ 3405868 h 4030708"/>
              <a:gd name="connsiteX123-3749" fmla="*/ 331505 w 1236550"/>
              <a:gd name="connsiteY123-3750" fmla="*/ 3351385 h 4030708"/>
              <a:gd name="connsiteX124-3751" fmla="*/ 320266 w 1236550"/>
              <a:gd name="connsiteY124-3752" fmla="*/ 3243371 h 4030708"/>
              <a:gd name="connsiteX125-3753" fmla="*/ 318933 w 1236550"/>
              <a:gd name="connsiteY125-3754" fmla="*/ 3193841 h 4030708"/>
              <a:gd name="connsiteX126-3755" fmla="*/ 317790 w 1236550"/>
              <a:gd name="connsiteY126-3756" fmla="*/ 3169362 h 4030708"/>
              <a:gd name="connsiteX127-3757" fmla="*/ 308265 w 1236550"/>
              <a:gd name="connsiteY127-3758" fmla="*/ 3062015 h 4030708"/>
              <a:gd name="connsiteX128-3759" fmla="*/ 287309 w 1236550"/>
              <a:gd name="connsiteY128-3760" fmla="*/ 2950573 h 4030708"/>
              <a:gd name="connsiteX129-3761" fmla="*/ 261401 w 1236550"/>
              <a:gd name="connsiteY129-3762" fmla="*/ 2791982 h 4030708"/>
              <a:gd name="connsiteX130-3763" fmla="*/ 274260 w 1236550"/>
              <a:gd name="connsiteY130-3764" fmla="*/ 2746643 h 4030708"/>
              <a:gd name="connsiteX131-3765" fmla="*/ 296263 w 1236550"/>
              <a:gd name="connsiteY131-3766" fmla="*/ 2843131 h 4030708"/>
              <a:gd name="connsiteX132-3767" fmla="*/ 326933 w 1236550"/>
              <a:gd name="connsiteY132-3768" fmla="*/ 2971433 h 4030708"/>
              <a:gd name="connsiteX133-3769" fmla="*/ 328933 w 1236550"/>
              <a:gd name="connsiteY133-3770" fmla="*/ 2987339 h 4030708"/>
              <a:gd name="connsiteX134-3771" fmla="*/ 328933 w 1236550"/>
              <a:gd name="connsiteY134-3772" fmla="*/ 3073064 h 4030708"/>
              <a:gd name="connsiteX135-3773" fmla="*/ 337506 w 1236550"/>
              <a:gd name="connsiteY135-3774" fmla="*/ 3097925 h 4030708"/>
              <a:gd name="connsiteX136-3775" fmla="*/ 345507 w 1236550"/>
              <a:gd name="connsiteY136-3776" fmla="*/ 3037155 h 4030708"/>
              <a:gd name="connsiteX137-3777" fmla="*/ 344554 w 1236550"/>
              <a:gd name="connsiteY137-3778" fmla="*/ 3024201 h 4030708"/>
              <a:gd name="connsiteX138-3779" fmla="*/ 342269 w 1236550"/>
              <a:gd name="connsiteY138-3780" fmla="*/ 2943334 h 4030708"/>
              <a:gd name="connsiteX139-3781" fmla="*/ 337792 w 1236550"/>
              <a:gd name="connsiteY139-3782" fmla="*/ 2901900 h 4030708"/>
              <a:gd name="connsiteX140-3783" fmla="*/ 325981 w 1236550"/>
              <a:gd name="connsiteY140-3784" fmla="*/ 2836463 h 4030708"/>
              <a:gd name="connsiteX141-3785" fmla="*/ 294168 w 1236550"/>
              <a:gd name="connsiteY141-3786" fmla="*/ 2758358 h 4030708"/>
              <a:gd name="connsiteX142-3787" fmla="*/ 286357 w 1236550"/>
              <a:gd name="connsiteY142-3788" fmla="*/ 2747405 h 4030708"/>
              <a:gd name="connsiteX143-3789" fmla="*/ 274546 w 1236550"/>
              <a:gd name="connsiteY143-3790" fmla="*/ 2670443 h 4030708"/>
              <a:gd name="connsiteX144-3791" fmla="*/ 274546 w 1236550"/>
              <a:gd name="connsiteY144-3792" fmla="*/ 2641868 h 4030708"/>
              <a:gd name="connsiteX145-3793" fmla="*/ 269117 w 1236550"/>
              <a:gd name="connsiteY145-3794" fmla="*/ 2632343 h 4030708"/>
              <a:gd name="connsiteX146-3795" fmla="*/ 259592 w 1236550"/>
              <a:gd name="connsiteY146-3796" fmla="*/ 2575193 h 4030708"/>
              <a:gd name="connsiteX147-3797" fmla="*/ 241970 w 1236550"/>
              <a:gd name="connsiteY147-3798" fmla="*/ 2495088 h 4030708"/>
              <a:gd name="connsiteX148-3799" fmla="*/ 235494 w 1236550"/>
              <a:gd name="connsiteY148-3800" fmla="*/ 2551190 h 4030708"/>
              <a:gd name="connsiteX149-3801" fmla="*/ 251686 w 1236550"/>
              <a:gd name="connsiteY149-3802" fmla="*/ 2623104 h 4030708"/>
              <a:gd name="connsiteX150-3803" fmla="*/ 257687 w 1236550"/>
              <a:gd name="connsiteY150-3804" fmla="*/ 2687492 h 4030708"/>
              <a:gd name="connsiteX151-3805" fmla="*/ 253305 w 1236550"/>
              <a:gd name="connsiteY151-3806" fmla="*/ 2700732 h 4030708"/>
              <a:gd name="connsiteX152-3807" fmla="*/ 244447 w 1236550"/>
              <a:gd name="connsiteY152-3808" fmla="*/ 2695589 h 4030708"/>
              <a:gd name="connsiteX153-3809" fmla="*/ 239399 w 1236550"/>
              <a:gd name="connsiteY153-3810" fmla="*/ 2672253 h 4030708"/>
              <a:gd name="connsiteX154-3811" fmla="*/ 230445 w 1236550"/>
              <a:gd name="connsiteY154-3812" fmla="*/ 2592052 h 4030708"/>
              <a:gd name="connsiteX155-3813" fmla="*/ 221492 w 1236550"/>
              <a:gd name="connsiteY155-3814" fmla="*/ 2488420 h 4030708"/>
              <a:gd name="connsiteX156-3815" fmla="*/ 212919 w 1236550"/>
              <a:gd name="connsiteY156-3816" fmla="*/ 2395265 h 4030708"/>
              <a:gd name="connsiteX157-3817" fmla="*/ 203394 w 1236550"/>
              <a:gd name="connsiteY157-3818" fmla="*/ 2346783 h 4030708"/>
              <a:gd name="connsiteX158-3819" fmla="*/ 206537 w 1236550"/>
              <a:gd name="connsiteY158-3820" fmla="*/ 2298301 h 4030708"/>
              <a:gd name="connsiteX159-3821" fmla="*/ 230922 w 1236550"/>
              <a:gd name="connsiteY159-3822" fmla="*/ 2283632 h 4030708"/>
              <a:gd name="connsiteX160-3823" fmla="*/ 234065 w 1236550"/>
              <a:gd name="connsiteY160-3824" fmla="*/ 2298491 h 4030708"/>
              <a:gd name="connsiteX161-3825" fmla="*/ 218062 w 1236550"/>
              <a:gd name="connsiteY161-3826" fmla="*/ 2344116 h 4030708"/>
              <a:gd name="connsiteX162-3827" fmla="*/ 222349 w 1236550"/>
              <a:gd name="connsiteY162-3828" fmla="*/ 2361452 h 4030708"/>
              <a:gd name="connsiteX163-3829" fmla="*/ 242828 w 1236550"/>
              <a:gd name="connsiteY163-3830" fmla="*/ 2354594 h 4030708"/>
              <a:gd name="connsiteX164-3831" fmla="*/ 257400 w 1236550"/>
              <a:gd name="connsiteY164-3832" fmla="*/ 2290776 h 4030708"/>
              <a:gd name="connsiteX165-3833" fmla="*/ 244733 w 1236550"/>
              <a:gd name="connsiteY165-3834" fmla="*/ 2143329 h 4030708"/>
              <a:gd name="connsiteX166-3835" fmla="*/ 243590 w 1236550"/>
              <a:gd name="connsiteY166-3836" fmla="*/ 2019504 h 4030708"/>
              <a:gd name="connsiteX167-3837" fmla="*/ 211967 w 1236550"/>
              <a:gd name="connsiteY167-3838" fmla="*/ 1975213 h 4030708"/>
              <a:gd name="connsiteX168-3839" fmla="*/ 211967 w 1236550"/>
              <a:gd name="connsiteY168-3840" fmla="*/ 2067034 h 4030708"/>
              <a:gd name="connsiteX169-3841" fmla="*/ 199966 w 1236550"/>
              <a:gd name="connsiteY169-3842" fmla="*/ 2118755 h 4030708"/>
              <a:gd name="connsiteX170-3843" fmla="*/ 206251 w 1236550"/>
              <a:gd name="connsiteY170-3844" fmla="*/ 2121041 h 4030708"/>
              <a:gd name="connsiteX171-3845" fmla="*/ 223968 w 1236550"/>
              <a:gd name="connsiteY171-3846" fmla="*/ 2101514 h 4030708"/>
              <a:gd name="connsiteX172-3847" fmla="*/ 204918 w 1236550"/>
              <a:gd name="connsiteY172-3848" fmla="*/ 2164189 h 4030708"/>
              <a:gd name="connsiteX173-3849" fmla="*/ 189012 w 1236550"/>
              <a:gd name="connsiteY173-3850" fmla="*/ 2154664 h 4030708"/>
              <a:gd name="connsiteX174-3851" fmla="*/ 183486 w 1236550"/>
              <a:gd name="connsiteY174-3852" fmla="*/ 2068939 h 4030708"/>
              <a:gd name="connsiteX175-3853" fmla="*/ 179962 w 1236550"/>
              <a:gd name="connsiteY175-3854" fmla="*/ 2007884 h 4030708"/>
              <a:gd name="connsiteX176-3855" fmla="*/ 172629 w 1236550"/>
              <a:gd name="connsiteY176-3856" fmla="*/ 1908919 h 4030708"/>
              <a:gd name="connsiteX177-3857" fmla="*/ 180344 w 1236550"/>
              <a:gd name="connsiteY177-3858" fmla="*/ 1820527 h 4030708"/>
              <a:gd name="connsiteX178-3859" fmla="*/ 173961 w 1236550"/>
              <a:gd name="connsiteY178-3860" fmla="*/ 1760805 h 4030708"/>
              <a:gd name="connsiteX179-3861" fmla="*/ 164436 w 1236550"/>
              <a:gd name="connsiteY179-3862" fmla="*/ 1699655 h 4030708"/>
              <a:gd name="connsiteX180-3863" fmla="*/ 166342 w 1236550"/>
              <a:gd name="connsiteY180-3864" fmla="*/ 1676223 h 4030708"/>
              <a:gd name="connsiteX181-3865" fmla="*/ 178344 w 1236550"/>
              <a:gd name="connsiteY181-3866" fmla="*/ 1635647 h 4030708"/>
              <a:gd name="connsiteX182-3867" fmla="*/ 178344 w 1236550"/>
              <a:gd name="connsiteY182-3868" fmla="*/ 1550684 h 4030708"/>
              <a:gd name="connsiteX183-3869" fmla="*/ 183486 w 1236550"/>
              <a:gd name="connsiteY183-3870" fmla="*/ 1411523 h 4030708"/>
              <a:gd name="connsiteX184-3871" fmla="*/ 180058 w 1236550"/>
              <a:gd name="connsiteY184-3872" fmla="*/ 1370185 h 4030708"/>
              <a:gd name="connsiteX185-3873" fmla="*/ 171675 w 1236550"/>
              <a:gd name="connsiteY185-3874" fmla="*/ 1212832 h 4030708"/>
              <a:gd name="connsiteX186-3875" fmla="*/ 172914 w 1236550"/>
              <a:gd name="connsiteY186-3876" fmla="*/ 1183781 h 4030708"/>
              <a:gd name="connsiteX187-3877" fmla="*/ 159103 w 1236550"/>
              <a:gd name="connsiteY187-3878" fmla="*/ 1149014 h 4030708"/>
              <a:gd name="connsiteX188-3879" fmla="*/ 141101 w 1236550"/>
              <a:gd name="connsiteY188-3880" fmla="*/ 1113010 h 4030708"/>
              <a:gd name="connsiteX189-3881" fmla="*/ 140053 w 1236550"/>
              <a:gd name="connsiteY189-3882" fmla="*/ 1011759 h 4030708"/>
              <a:gd name="connsiteX190-3883" fmla="*/ 153102 w 1236550"/>
              <a:gd name="connsiteY190-3884" fmla="*/ 977183 h 4030708"/>
              <a:gd name="connsiteX191-3885" fmla="*/ 140053 w 1236550"/>
              <a:gd name="connsiteY191-3886" fmla="*/ 927368 h 4030708"/>
              <a:gd name="connsiteX192-3887" fmla="*/ 141482 w 1236550"/>
              <a:gd name="connsiteY192-3888" fmla="*/ 794018 h 4030708"/>
              <a:gd name="connsiteX193-3889" fmla="*/ 137100 w 1236550"/>
              <a:gd name="connsiteY193-3890" fmla="*/ 588182 h 4030708"/>
              <a:gd name="connsiteX194-3891" fmla="*/ 137100 w 1236550"/>
              <a:gd name="connsiteY194-3892" fmla="*/ 459595 h 4030708"/>
              <a:gd name="connsiteX195-3893" fmla="*/ 116622 w 1236550"/>
              <a:gd name="connsiteY195-3894" fmla="*/ 418542 h 4030708"/>
              <a:gd name="connsiteX196-3895" fmla="*/ 114430 w 1236550"/>
              <a:gd name="connsiteY196-3896" fmla="*/ 355772 h 4030708"/>
              <a:gd name="connsiteX197-3897" fmla="*/ 94237 w 1236550"/>
              <a:gd name="connsiteY197-3898" fmla="*/ 305099 h 4030708"/>
              <a:gd name="connsiteX198-3899" fmla="*/ 57186 w 1236550"/>
              <a:gd name="connsiteY198-3900" fmla="*/ 231471 h 4030708"/>
              <a:gd name="connsiteX199-3901" fmla="*/ 4131 w 1236550"/>
              <a:gd name="connsiteY199-3902" fmla="*/ 166034 h 4030708"/>
              <a:gd name="connsiteX200-3903" fmla="*/ 58889 w 1236550"/>
              <a:gd name="connsiteY200-3904" fmla="*/ 124413 h 4030708"/>
              <a:gd name="connsiteX201-3905" fmla="*/ 56519 w 1236550"/>
              <a:gd name="connsiteY201-3906" fmla="*/ 82500 h 4030708"/>
              <a:gd name="connsiteX202-3907" fmla="*/ 141577 w 1236550"/>
              <a:gd name="connsiteY202-3908" fmla="*/ 78023 h 4030708"/>
              <a:gd name="connsiteX203-3909" fmla="*/ 227302 w 1236550"/>
              <a:gd name="connsiteY203-3910" fmla="*/ 43448 h 4030708"/>
              <a:gd name="connsiteX204-3911" fmla="*/ 263973 w 1236550"/>
              <a:gd name="connsiteY204-3912" fmla="*/ 44686 h 4030708"/>
              <a:gd name="connsiteX205-3913" fmla="*/ 291691 w 1236550"/>
              <a:gd name="connsiteY205-3914" fmla="*/ 39161 h 4030708"/>
              <a:gd name="connsiteX206-3915" fmla="*/ 305788 w 1236550"/>
              <a:gd name="connsiteY206-3916" fmla="*/ 29065 h 4030708"/>
              <a:gd name="connsiteX207-3917" fmla="*/ 342368 w 1236550"/>
              <a:gd name="connsiteY207-3918" fmla="*/ 61926 h 4030708"/>
              <a:gd name="connsiteX208-3919" fmla="*/ 440214 w 1236550"/>
              <a:gd name="connsiteY208-3920" fmla="*/ 52594 h 4030708"/>
              <a:gd name="connsiteX209-3921" fmla="*/ 508962 w 1236550"/>
              <a:gd name="connsiteY209-3922" fmla="*/ 46115 h 4030708"/>
              <a:gd name="connsiteX210-3923" fmla="*/ 549317 w 1236550"/>
              <a:gd name="connsiteY210-3924" fmla="*/ 54687 h 4030708"/>
              <a:gd name="connsiteX211-3925" fmla="*/ 173961 w 1236550"/>
              <a:gd name="connsiteY211-3926" fmla="*/ 879076 h 4030708"/>
              <a:gd name="connsiteX212-3927" fmla="*/ 161961 w 1236550"/>
              <a:gd name="connsiteY212-3928" fmla="*/ 908222 h 4030708"/>
              <a:gd name="connsiteX213-3929" fmla="*/ 163104 w 1236550"/>
              <a:gd name="connsiteY213-3930" fmla="*/ 936035 h 4030708"/>
              <a:gd name="connsiteX214-3931" fmla="*/ 165008 w 1236550"/>
              <a:gd name="connsiteY214-3932" fmla="*/ 952418 h 4030708"/>
              <a:gd name="connsiteX215-3933" fmla="*/ 181105 w 1236550"/>
              <a:gd name="connsiteY215-3934" fmla="*/ 956609 h 4030708"/>
              <a:gd name="connsiteX216-3935" fmla="*/ 188630 w 1236550"/>
              <a:gd name="connsiteY216-3936" fmla="*/ 942417 h 4030708"/>
              <a:gd name="connsiteX217-3937" fmla="*/ 173867 w 1236550"/>
              <a:gd name="connsiteY217-3938" fmla="*/ 879362 h 4030708"/>
              <a:gd name="connsiteX218-3939" fmla="*/ 173961 w 1236550"/>
              <a:gd name="connsiteY218-3940" fmla="*/ 879076 h 4030708"/>
              <a:gd name="connsiteX0-3941" fmla="*/ 549317 w 1236550"/>
              <a:gd name="connsiteY0-3942" fmla="*/ 54687 h 4030708"/>
              <a:gd name="connsiteX1-3943" fmla="*/ 592154 w 1236550"/>
              <a:gd name="connsiteY1-3944" fmla="*/ 28493 h 4030708"/>
              <a:gd name="connsiteX2-3945" fmla="*/ 631543 w 1236550"/>
              <a:gd name="connsiteY2-3946" fmla="*/ 28493 h 4030708"/>
              <a:gd name="connsiteX3-3947" fmla="*/ 634781 w 1236550"/>
              <a:gd name="connsiteY3-3948" fmla="*/ 28493 h 4030708"/>
              <a:gd name="connsiteX4-3949" fmla="*/ 648402 w 1236550"/>
              <a:gd name="connsiteY4-3950" fmla="*/ 4300 h 4030708"/>
              <a:gd name="connsiteX5-3951" fmla="*/ 681213 w 1236550"/>
              <a:gd name="connsiteY5-3952" fmla="*/ 1252 h 4030708"/>
              <a:gd name="connsiteX6-3953" fmla="*/ 719021 w 1236550"/>
              <a:gd name="connsiteY6-3954" fmla="*/ 16206 h 4030708"/>
              <a:gd name="connsiteX7-3955" fmla="*/ 773385 w 1236550"/>
              <a:gd name="connsiteY7-3956" fmla="*/ 37257 h 4030708"/>
              <a:gd name="connsiteX8-3957" fmla="*/ 893802 w 1236550"/>
              <a:gd name="connsiteY8-3958" fmla="*/ 58021 h 4030708"/>
              <a:gd name="connsiteX9-3959" fmla="*/ 847950 w 1236550"/>
              <a:gd name="connsiteY9-3960" fmla="*/ 124886 h 4030708"/>
              <a:gd name="connsiteX10-3961" fmla="*/ 944154 w 1236550"/>
              <a:gd name="connsiteY10-3962" fmla="*/ 144984 h 4030708"/>
              <a:gd name="connsiteX11-3963" fmla="*/ 993397 w 1236550"/>
              <a:gd name="connsiteY11-3964" fmla="*/ 168416 h 4030708"/>
              <a:gd name="connsiteX12-3965" fmla="*/ 1113127 w 1236550"/>
              <a:gd name="connsiteY12-3966" fmla="*/ 255569 h 4030708"/>
              <a:gd name="connsiteX13-3967" fmla="*/ 1213901 w 1236550"/>
              <a:gd name="connsiteY13-3968" fmla="*/ 382252 h 4030708"/>
              <a:gd name="connsiteX14-3969" fmla="*/ 1232951 w 1236550"/>
              <a:gd name="connsiteY14-3970" fmla="*/ 567132 h 4030708"/>
              <a:gd name="connsiteX15-3971" fmla="*/ 1205233 w 1236550"/>
              <a:gd name="connsiteY15-3972" fmla="*/ 643332 h 4030708"/>
              <a:gd name="connsiteX16-3973" fmla="*/ 1171991 w 1236550"/>
              <a:gd name="connsiteY16-3974" fmla="*/ 690957 h 4030708"/>
              <a:gd name="connsiteX17-3975" fmla="*/ 1135606 w 1236550"/>
              <a:gd name="connsiteY17-3976" fmla="*/ 826879 h 4030708"/>
              <a:gd name="connsiteX18-3977" fmla="*/ 1135606 w 1236550"/>
              <a:gd name="connsiteY18-3978" fmla="*/ 916509 h 4030708"/>
              <a:gd name="connsiteX19-3979" fmla="*/ 1136272 w 1236550"/>
              <a:gd name="connsiteY19-3980" fmla="*/ 932892 h 4030708"/>
              <a:gd name="connsiteX20-3981" fmla="*/ 1144464 w 1236550"/>
              <a:gd name="connsiteY20-3982" fmla="*/ 1015474 h 4030708"/>
              <a:gd name="connsiteX21-3983" fmla="*/ 1139987 w 1236550"/>
              <a:gd name="connsiteY21-3984" fmla="*/ 1285698 h 4030708"/>
              <a:gd name="connsiteX22-3985" fmla="*/ 1126272 w 1236550"/>
              <a:gd name="connsiteY22-3986" fmla="*/ 1510202 h 4030708"/>
              <a:gd name="connsiteX23-3987" fmla="*/ 1121985 w 1236550"/>
              <a:gd name="connsiteY23-3988" fmla="*/ 1613453 h 4030708"/>
              <a:gd name="connsiteX24-3989" fmla="*/ 1105793 w 1236550"/>
              <a:gd name="connsiteY24-3990" fmla="*/ 1726325 h 4030708"/>
              <a:gd name="connsiteX25-3991" fmla="*/ 1098077 w 1236550"/>
              <a:gd name="connsiteY25-3992" fmla="*/ 1913205 h 4030708"/>
              <a:gd name="connsiteX26-3993" fmla="*/ 1098077 w 1236550"/>
              <a:gd name="connsiteY26-3994" fmla="*/ 1972355 h 4030708"/>
              <a:gd name="connsiteX27-3995" fmla="*/ 1089124 w 1236550"/>
              <a:gd name="connsiteY27-3996" fmla="*/ 2094752 h 4030708"/>
              <a:gd name="connsiteX28-3997" fmla="*/ 1086934 w 1236550"/>
              <a:gd name="connsiteY28-3998" fmla="*/ 2162475 h 4030708"/>
              <a:gd name="connsiteX29-3999" fmla="*/ 1070170 w 1236550"/>
              <a:gd name="connsiteY29-4000" fmla="*/ 2419649 h 4030708"/>
              <a:gd name="connsiteX30-4001" fmla="*/ 1065883 w 1236550"/>
              <a:gd name="connsiteY30-4002" fmla="*/ 2453749 h 4030708"/>
              <a:gd name="connsiteX31-4003" fmla="*/ 1069693 w 1236550"/>
              <a:gd name="connsiteY31-4004" fmla="*/ 2595767 h 4030708"/>
              <a:gd name="connsiteX32-4005" fmla="*/ 1061501 w 1236550"/>
              <a:gd name="connsiteY32-4006" fmla="*/ 2673300 h 4030708"/>
              <a:gd name="connsiteX33-4007" fmla="*/ 1052738 w 1236550"/>
              <a:gd name="connsiteY33-4008" fmla="*/ 2810555 h 4030708"/>
              <a:gd name="connsiteX34-4009" fmla="*/ 1043213 w 1236550"/>
              <a:gd name="connsiteY34-4010" fmla="*/ 2878564 h 4030708"/>
              <a:gd name="connsiteX35-4011" fmla="*/ 1037689 w 1236550"/>
              <a:gd name="connsiteY35-4012" fmla="*/ 2922093 h 4030708"/>
              <a:gd name="connsiteX36-4013" fmla="*/ 1010352 w 1236550"/>
              <a:gd name="connsiteY36-4014" fmla="*/ 3031059 h 4030708"/>
              <a:gd name="connsiteX37-4015" fmla="*/ 991302 w 1236550"/>
              <a:gd name="connsiteY37-4016" fmla="*/ 3115355 h 4030708"/>
              <a:gd name="connsiteX38-4017" fmla="*/ 974157 w 1236550"/>
              <a:gd name="connsiteY38-4018" fmla="*/ 3162980 h 4030708"/>
              <a:gd name="connsiteX39-4019" fmla="*/ 972824 w 1236550"/>
              <a:gd name="connsiteY39-4020" fmla="*/ 3171839 h 4030708"/>
              <a:gd name="connsiteX40-4021" fmla="*/ 963870 w 1236550"/>
              <a:gd name="connsiteY40-4022" fmla="*/ 3225846 h 4030708"/>
              <a:gd name="connsiteX41-4023" fmla="*/ 958346 w 1236550"/>
              <a:gd name="connsiteY41-4024" fmla="*/ 3244896 h 4030708"/>
              <a:gd name="connsiteX42-4025" fmla="*/ 924246 w 1236550"/>
              <a:gd name="connsiteY42-4026" fmla="*/ 3398915 h 4030708"/>
              <a:gd name="connsiteX43-4027" fmla="*/ 911483 w 1236550"/>
              <a:gd name="connsiteY43-4028" fmla="*/ 3422346 h 4030708"/>
              <a:gd name="connsiteX44-4029" fmla="*/ 904911 w 1236550"/>
              <a:gd name="connsiteY44-4030" fmla="*/ 3421203 h 4030708"/>
              <a:gd name="connsiteX45-4031" fmla="*/ 908340 w 1236550"/>
              <a:gd name="connsiteY45-4032" fmla="*/ 3388342 h 4030708"/>
              <a:gd name="connsiteX46-4033" fmla="*/ 934534 w 1236550"/>
              <a:gd name="connsiteY46-4034" fmla="*/ 3289282 h 4030708"/>
              <a:gd name="connsiteX47-4035" fmla="*/ 961489 w 1236550"/>
              <a:gd name="connsiteY47-4036" fmla="*/ 3161647 h 4030708"/>
              <a:gd name="connsiteX48-4037" fmla="*/ 959298 w 1236550"/>
              <a:gd name="connsiteY48-4038" fmla="*/ 3130786 h 4030708"/>
              <a:gd name="connsiteX49-4039" fmla="*/ 937676 w 1236550"/>
              <a:gd name="connsiteY49-4040" fmla="*/ 3151360 h 4030708"/>
              <a:gd name="connsiteX50-4041" fmla="*/ 912530 w 1236550"/>
              <a:gd name="connsiteY50-4042" fmla="*/ 3197747 h 4030708"/>
              <a:gd name="connsiteX51-4043" fmla="*/ 903768 w 1236550"/>
              <a:gd name="connsiteY51-4044" fmla="*/ 3262898 h 4030708"/>
              <a:gd name="connsiteX52-4045" fmla="*/ 870144 w 1236550"/>
              <a:gd name="connsiteY52-4046" fmla="*/ 3344908 h 4030708"/>
              <a:gd name="connsiteX53-4047" fmla="*/ 849570 w 1236550"/>
              <a:gd name="connsiteY53-4048" fmla="*/ 3310713 h 4030708"/>
              <a:gd name="connsiteX54-4049" fmla="*/ 834997 w 1236550"/>
              <a:gd name="connsiteY54-4050" fmla="*/ 3363958 h 4030708"/>
              <a:gd name="connsiteX55-4051" fmla="*/ 861667 w 1236550"/>
              <a:gd name="connsiteY55-4052" fmla="*/ 3359196 h 4030708"/>
              <a:gd name="connsiteX56-4053" fmla="*/ 859761 w 1236550"/>
              <a:gd name="connsiteY56-4054" fmla="*/ 3383008 h 4030708"/>
              <a:gd name="connsiteX57-4055" fmla="*/ 849761 w 1236550"/>
              <a:gd name="connsiteY57-4056" fmla="*/ 3429109 h 4030708"/>
              <a:gd name="connsiteX58-4057" fmla="*/ 843760 w 1236550"/>
              <a:gd name="connsiteY58-4058" fmla="*/ 3433681 h 4030708"/>
              <a:gd name="connsiteX59-4059" fmla="*/ 836712 w 1236550"/>
              <a:gd name="connsiteY59-4060" fmla="*/ 3427109 h 4030708"/>
              <a:gd name="connsiteX60-4061" fmla="*/ 833473 w 1236550"/>
              <a:gd name="connsiteY60-4062" fmla="*/ 3373864 h 4030708"/>
              <a:gd name="connsiteX61-4063" fmla="*/ 787753 w 1236550"/>
              <a:gd name="connsiteY61-4064" fmla="*/ 3479306 h 4030708"/>
              <a:gd name="connsiteX62-4065" fmla="*/ 786515 w 1236550"/>
              <a:gd name="connsiteY62-4066" fmla="*/ 3502832 h 4030708"/>
              <a:gd name="connsiteX63-4067" fmla="*/ 765750 w 1236550"/>
              <a:gd name="connsiteY63-4068" fmla="*/ 3538361 h 4030708"/>
              <a:gd name="connsiteX64-4069" fmla="*/ 765750 w 1236550"/>
              <a:gd name="connsiteY64-4070" fmla="*/ 3560268 h 4030708"/>
              <a:gd name="connsiteX65-4071" fmla="*/ 732889 w 1236550"/>
              <a:gd name="connsiteY65-4072" fmla="*/ 3638945 h 4030708"/>
              <a:gd name="connsiteX66-4073" fmla="*/ 715934 w 1236550"/>
              <a:gd name="connsiteY66-4074" fmla="*/ 3677997 h 4030708"/>
              <a:gd name="connsiteX67-4075" fmla="*/ 709458 w 1236550"/>
              <a:gd name="connsiteY67-4076" fmla="*/ 3675425 h 4030708"/>
              <a:gd name="connsiteX68-4077" fmla="*/ 711172 w 1236550"/>
              <a:gd name="connsiteY68-4078" fmla="*/ 3650184 h 4030708"/>
              <a:gd name="connsiteX69-4079" fmla="*/ 764607 w 1236550"/>
              <a:gd name="connsiteY69-4080" fmla="*/ 3455970 h 4030708"/>
              <a:gd name="connsiteX70-4081" fmla="*/ 748319 w 1236550"/>
              <a:gd name="connsiteY70-4082" fmla="*/ 3400724 h 4030708"/>
              <a:gd name="connsiteX71-4083" fmla="*/ 740509 w 1236550"/>
              <a:gd name="connsiteY71-4084" fmla="*/ 3400724 h 4030708"/>
              <a:gd name="connsiteX72-4085" fmla="*/ 711362 w 1236550"/>
              <a:gd name="connsiteY72-4086" fmla="*/ 3541218 h 4030708"/>
              <a:gd name="connsiteX73-4087" fmla="*/ 702314 w 1236550"/>
              <a:gd name="connsiteY73-4088" fmla="*/ 3539504 h 4030708"/>
              <a:gd name="connsiteX74-4089" fmla="*/ 719458 w 1236550"/>
              <a:gd name="connsiteY74-4090" fmla="*/ 3444254 h 4030708"/>
              <a:gd name="connsiteX75-4091" fmla="*/ 721555 w 1236550"/>
              <a:gd name="connsiteY75-4092" fmla="*/ 3403582 h 4030708"/>
              <a:gd name="connsiteX76-4093" fmla="*/ 683455 w 1236550"/>
              <a:gd name="connsiteY76-4094" fmla="*/ 3467209 h 4030708"/>
              <a:gd name="connsiteX77-4095" fmla="*/ 668309 w 1236550"/>
              <a:gd name="connsiteY77-4096" fmla="*/ 3506547 h 4030708"/>
              <a:gd name="connsiteX78-4097" fmla="*/ 657450 w 1236550"/>
              <a:gd name="connsiteY78-4098" fmla="*/ 3589224 h 4030708"/>
              <a:gd name="connsiteX79-4099" fmla="*/ 643163 w 1236550"/>
              <a:gd name="connsiteY79-4100" fmla="*/ 3633134 h 4030708"/>
              <a:gd name="connsiteX80-4101" fmla="*/ 625542 w 1236550"/>
              <a:gd name="connsiteY80-4102" fmla="*/ 3703715 h 4030708"/>
              <a:gd name="connsiteX81-4103" fmla="*/ 617255 w 1236550"/>
              <a:gd name="connsiteY81-4104" fmla="*/ 3698000 h 4030708"/>
              <a:gd name="connsiteX82-4105" fmla="*/ 597444 w 1236550"/>
              <a:gd name="connsiteY82-4106" fmla="*/ 3730004 h 4030708"/>
              <a:gd name="connsiteX83-4107" fmla="*/ 591918 w 1236550"/>
              <a:gd name="connsiteY83-4108" fmla="*/ 3773628 h 4030708"/>
              <a:gd name="connsiteX84-4109" fmla="*/ 565154 w 1236550"/>
              <a:gd name="connsiteY84-4110" fmla="*/ 3791916 h 4030708"/>
              <a:gd name="connsiteX85-4111" fmla="*/ 546104 w 1236550"/>
              <a:gd name="connsiteY85-4112" fmla="*/ 3791916 h 4030708"/>
              <a:gd name="connsiteX86-4113" fmla="*/ 546104 w 1236550"/>
              <a:gd name="connsiteY86-4114" fmla="*/ 3769437 h 4030708"/>
              <a:gd name="connsiteX87-4115" fmla="*/ 559058 w 1236550"/>
              <a:gd name="connsiteY87-4116" fmla="*/ 3759912 h 4030708"/>
              <a:gd name="connsiteX88-4117" fmla="*/ 564868 w 1236550"/>
              <a:gd name="connsiteY88-4118" fmla="*/ 3680855 h 4030708"/>
              <a:gd name="connsiteX89-4119" fmla="*/ 568392 w 1236550"/>
              <a:gd name="connsiteY89-4120" fmla="*/ 3602559 h 4030708"/>
              <a:gd name="connsiteX90-4121" fmla="*/ 565535 w 1236550"/>
              <a:gd name="connsiteY90-4122" fmla="*/ 3504833 h 4030708"/>
              <a:gd name="connsiteX91-4123" fmla="*/ 564486 w 1236550"/>
              <a:gd name="connsiteY91-4124" fmla="*/ 3396914 h 4030708"/>
              <a:gd name="connsiteX92-4125" fmla="*/ 560962 w 1236550"/>
              <a:gd name="connsiteY92-4126" fmla="*/ 3260993 h 4030708"/>
              <a:gd name="connsiteX93-4127" fmla="*/ 553914 w 1236550"/>
              <a:gd name="connsiteY93-4128" fmla="*/ 3245562 h 4030708"/>
              <a:gd name="connsiteX94-4129" fmla="*/ 541151 w 1236550"/>
              <a:gd name="connsiteY94-4130" fmla="*/ 3290806 h 4030708"/>
              <a:gd name="connsiteX95-4131" fmla="*/ 541151 w 1236550"/>
              <a:gd name="connsiteY95-4132" fmla="*/ 3335859 h 4030708"/>
              <a:gd name="connsiteX96-4133" fmla="*/ 544579 w 1236550"/>
              <a:gd name="connsiteY96-4134" fmla="*/ 3422156 h 4030708"/>
              <a:gd name="connsiteX97-4135" fmla="*/ 542770 w 1236550"/>
              <a:gd name="connsiteY97-4136" fmla="*/ 3457589 h 4030708"/>
              <a:gd name="connsiteX98-4137" fmla="*/ 533245 w 1236550"/>
              <a:gd name="connsiteY98-4138" fmla="*/ 3507690 h 4030708"/>
              <a:gd name="connsiteX99-4139" fmla="*/ 528292 w 1236550"/>
              <a:gd name="connsiteY99-4140" fmla="*/ 3557982 h 4030708"/>
              <a:gd name="connsiteX100-4141" fmla="*/ 500288 w 1236550"/>
              <a:gd name="connsiteY100-4142" fmla="*/ 3542171 h 4030708"/>
              <a:gd name="connsiteX101-4143" fmla="*/ 496384 w 1236550"/>
              <a:gd name="connsiteY101-4144" fmla="*/ 3566269 h 4030708"/>
              <a:gd name="connsiteX102-4145" fmla="*/ 491906 w 1236550"/>
              <a:gd name="connsiteY102-4146" fmla="*/ 3587414 h 4030708"/>
              <a:gd name="connsiteX103-4147" fmla="*/ 488572 w 1236550"/>
              <a:gd name="connsiteY103-4148" fmla="*/ 3614561 h 4030708"/>
              <a:gd name="connsiteX104-4149" fmla="*/ 473047 w 1236550"/>
              <a:gd name="connsiteY104-4150" fmla="*/ 3657995 h 4030708"/>
              <a:gd name="connsiteX105-4151" fmla="*/ 449997 w 1236550"/>
              <a:gd name="connsiteY105-4152" fmla="*/ 3637897 h 4030708"/>
              <a:gd name="connsiteX106-4153" fmla="*/ 427898 w 1236550"/>
              <a:gd name="connsiteY106-4154" fmla="*/ 4030708 h 4030708"/>
              <a:gd name="connsiteX107-4155" fmla="*/ 421422 w 1236550"/>
              <a:gd name="connsiteY107-4156" fmla="*/ 4030708 h 4030708"/>
              <a:gd name="connsiteX108-4157" fmla="*/ 393704 w 1236550"/>
              <a:gd name="connsiteY108-4158" fmla="*/ 3536361 h 4030708"/>
              <a:gd name="connsiteX109-4159" fmla="*/ 386179 w 1236550"/>
              <a:gd name="connsiteY109-4160" fmla="*/ 3536361 h 4030708"/>
              <a:gd name="connsiteX110-4161" fmla="*/ 386179 w 1236550"/>
              <a:gd name="connsiteY110-4162" fmla="*/ 3580175 h 4030708"/>
              <a:gd name="connsiteX111-4163" fmla="*/ 369796 w 1236550"/>
              <a:gd name="connsiteY111-4164" fmla="*/ 3519120 h 4030708"/>
              <a:gd name="connsiteX112-4165" fmla="*/ 360271 w 1236550"/>
              <a:gd name="connsiteY112-4166" fmla="*/ 3500546 h 4030708"/>
              <a:gd name="connsiteX113-4167" fmla="*/ 343221 w 1236550"/>
              <a:gd name="connsiteY113-4168" fmla="*/ 3498737 h 4030708"/>
              <a:gd name="connsiteX114-4169" fmla="*/ 342650 w 1236550"/>
              <a:gd name="connsiteY114-4170" fmla="*/ 3517215 h 4030708"/>
              <a:gd name="connsiteX115-4171" fmla="*/ 341793 w 1236550"/>
              <a:gd name="connsiteY115-4172" fmla="*/ 3552267 h 4030708"/>
              <a:gd name="connsiteX116-4173" fmla="*/ 330076 w 1236550"/>
              <a:gd name="connsiteY116-4174" fmla="*/ 3552267 h 4030708"/>
              <a:gd name="connsiteX117-4175" fmla="*/ 321505 w 1236550"/>
              <a:gd name="connsiteY117-4176" fmla="*/ 3473114 h 4030708"/>
              <a:gd name="connsiteX118-4177" fmla="*/ 353793 w 1236550"/>
              <a:gd name="connsiteY118-4178" fmla="*/ 3434538 h 4030708"/>
              <a:gd name="connsiteX119-4179" fmla="*/ 331124 w 1236550"/>
              <a:gd name="connsiteY119-4180" fmla="*/ 3434538 h 4030708"/>
              <a:gd name="connsiteX120-4181" fmla="*/ 324934 w 1236550"/>
              <a:gd name="connsiteY120-4182" fmla="*/ 3458446 h 4030708"/>
              <a:gd name="connsiteX121-4183" fmla="*/ 310837 w 1236550"/>
              <a:gd name="connsiteY121-4184" fmla="*/ 3428061 h 4030708"/>
              <a:gd name="connsiteX122-4185" fmla="*/ 330648 w 1236550"/>
              <a:gd name="connsiteY122-4186" fmla="*/ 3405868 h 4030708"/>
              <a:gd name="connsiteX123-4187" fmla="*/ 331505 w 1236550"/>
              <a:gd name="connsiteY123-4188" fmla="*/ 3351385 h 4030708"/>
              <a:gd name="connsiteX124-4189" fmla="*/ 320266 w 1236550"/>
              <a:gd name="connsiteY124-4190" fmla="*/ 3243371 h 4030708"/>
              <a:gd name="connsiteX125-4191" fmla="*/ 318933 w 1236550"/>
              <a:gd name="connsiteY125-4192" fmla="*/ 3193841 h 4030708"/>
              <a:gd name="connsiteX126-4193" fmla="*/ 317790 w 1236550"/>
              <a:gd name="connsiteY126-4194" fmla="*/ 3169362 h 4030708"/>
              <a:gd name="connsiteX127-4195" fmla="*/ 308265 w 1236550"/>
              <a:gd name="connsiteY127-4196" fmla="*/ 3062015 h 4030708"/>
              <a:gd name="connsiteX128-4197" fmla="*/ 287309 w 1236550"/>
              <a:gd name="connsiteY128-4198" fmla="*/ 2950573 h 4030708"/>
              <a:gd name="connsiteX129-4199" fmla="*/ 261401 w 1236550"/>
              <a:gd name="connsiteY129-4200" fmla="*/ 2791982 h 4030708"/>
              <a:gd name="connsiteX130-4201" fmla="*/ 274260 w 1236550"/>
              <a:gd name="connsiteY130-4202" fmla="*/ 2746643 h 4030708"/>
              <a:gd name="connsiteX131-4203" fmla="*/ 296263 w 1236550"/>
              <a:gd name="connsiteY131-4204" fmla="*/ 2843131 h 4030708"/>
              <a:gd name="connsiteX132-4205" fmla="*/ 326933 w 1236550"/>
              <a:gd name="connsiteY132-4206" fmla="*/ 2971433 h 4030708"/>
              <a:gd name="connsiteX133-4207" fmla="*/ 328933 w 1236550"/>
              <a:gd name="connsiteY133-4208" fmla="*/ 2987339 h 4030708"/>
              <a:gd name="connsiteX134-4209" fmla="*/ 328933 w 1236550"/>
              <a:gd name="connsiteY134-4210" fmla="*/ 3073064 h 4030708"/>
              <a:gd name="connsiteX135-4211" fmla="*/ 337506 w 1236550"/>
              <a:gd name="connsiteY135-4212" fmla="*/ 3097925 h 4030708"/>
              <a:gd name="connsiteX136-4213" fmla="*/ 345507 w 1236550"/>
              <a:gd name="connsiteY136-4214" fmla="*/ 3037155 h 4030708"/>
              <a:gd name="connsiteX137-4215" fmla="*/ 344554 w 1236550"/>
              <a:gd name="connsiteY137-4216" fmla="*/ 3024201 h 4030708"/>
              <a:gd name="connsiteX138-4217" fmla="*/ 342269 w 1236550"/>
              <a:gd name="connsiteY138-4218" fmla="*/ 2943334 h 4030708"/>
              <a:gd name="connsiteX139-4219" fmla="*/ 337792 w 1236550"/>
              <a:gd name="connsiteY139-4220" fmla="*/ 2901900 h 4030708"/>
              <a:gd name="connsiteX140-4221" fmla="*/ 325981 w 1236550"/>
              <a:gd name="connsiteY140-4222" fmla="*/ 2836463 h 4030708"/>
              <a:gd name="connsiteX141-4223" fmla="*/ 294168 w 1236550"/>
              <a:gd name="connsiteY141-4224" fmla="*/ 2758358 h 4030708"/>
              <a:gd name="connsiteX142-4225" fmla="*/ 286357 w 1236550"/>
              <a:gd name="connsiteY142-4226" fmla="*/ 2747405 h 4030708"/>
              <a:gd name="connsiteX143-4227" fmla="*/ 274546 w 1236550"/>
              <a:gd name="connsiteY143-4228" fmla="*/ 2670443 h 4030708"/>
              <a:gd name="connsiteX144-4229" fmla="*/ 274546 w 1236550"/>
              <a:gd name="connsiteY144-4230" fmla="*/ 2641868 h 4030708"/>
              <a:gd name="connsiteX145-4231" fmla="*/ 269117 w 1236550"/>
              <a:gd name="connsiteY145-4232" fmla="*/ 2632343 h 4030708"/>
              <a:gd name="connsiteX146-4233" fmla="*/ 259592 w 1236550"/>
              <a:gd name="connsiteY146-4234" fmla="*/ 2575193 h 4030708"/>
              <a:gd name="connsiteX147-4235" fmla="*/ 241970 w 1236550"/>
              <a:gd name="connsiteY147-4236" fmla="*/ 2495088 h 4030708"/>
              <a:gd name="connsiteX148-4237" fmla="*/ 235494 w 1236550"/>
              <a:gd name="connsiteY148-4238" fmla="*/ 2551190 h 4030708"/>
              <a:gd name="connsiteX149-4239" fmla="*/ 251686 w 1236550"/>
              <a:gd name="connsiteY149-4240" fmla="*/ 2623104 h 4030708"/>
              <a:gd name="connsiteX150-4241" fmla="*/ 257687 w 1236550"/>
              <a:gd name="connsiteY150-4242" fmla="*/ 2687492 h 4030708"/>
              <a:gd name="connsiteX151-4243" fmla="*/ 253305 w 1236550"/>
              <a:gd name="connsiteY151-4244" fmla="*/ 2700732 h 4030708"/>
              <a:gd name="connsiteX152-4245" fmla="*/ 244447 w 1236550"/>
              <a:gd name="connsiteY152-4246" fmla="*/ 2695589 h 4030708"/>
              <a:gd name="connsiteX153-4247" fmla="*/ 239399 w 1236550"/>
              <a:gd name="connsiteY153-4248" fmla="*/ 2672253 h 4030708"/>
              <a:gd name="connsiteX154-4249" fmla="*/ 230445 w 1236550"/>
              <a:gd name="connsiteY154-4250" fmla="*/ 2592052 h 4030708"/>
              <a:gd name="connsiteX155-4251" fmla="*/ 221492 w 1236550"/>
              <a:gd name="connsiteY155-4252" fmla="*/ 2488420 h 4030708"/>
              <a:gd name="connsiteX156-4253" fmla="*/ 212919 w 1236550"/>
              <a:gd name="connsiteY156-4254" fmla="*/ 2395265 h 4030708"/>
              <a:gd name="connsiteX157-4255" fmla="*/ 203394 w 1236550"/>
              <a:gd name="connsiteY157-4256" fmla="*/ 2346783 h 4030708"/>
              <a:gd name="connsiteX158-4257" fmla="*/ 206537 w 1236550"/>
              <a:gd name="connsiteY158-4258" fmla="*/ 2298301 h 4030708"/>
              <a:gd name="connsiteX159-4259" fmla="*/ 230922 w 1236550"/>
              <a:gd name="connsiteY159-4260" fmla="*/ 2283632 h 4030708"/>
              <a:gd name="connsiteX160-4261" fmla="*/ 234065 w 1236550"/>
              <a:gd name="connsiteY160-4262" fmla="*/ 2298491 h 4030708"/>
              <a:gd name="connsiteX161-4263" fmla="*/ 218062 w 1236550"/>
              <a:gd name="connsiteY161-4264" fmla="*/ 2344116 h 4030708"/>
              <a:gd name="connsiteX162-4265" fmla="*/ 222349 w 1236550"/>
              <a:gd name="connsiteY162-4266" fmla="*/ 2361452 h 4030708"/>
              <a:gd name="connsiteX163-4267" fmla="*/ 242828 w 1236550"/>
              <a:gd name="connsiteY163-4268" fmla="*/ 2354594 h 4030708"/>
              <a:gd name="connsiteX164-4269" fmla="*/ 257400 w 1236550"/>
              <a:gd name="connsiteY164-4270" fmla="*/ 2290776 h 4030708"/>
              <a:gd name="connsiteX165-4271" fmla="*/ 244733 w 1236550"/>
              <a:gd name="connsiteY165-4272" fmla="*/ 2143329 h 4030708"/>
              <a:gd name="connsiteX166-4273" fmla="*/ 243590 w 1236550"/>
              <a:gd name="connsiteY166-4274" fmla="*/ 2019504 h 4030708"/>
              <a:gd name="connsiteX167-4275" fmla="*/ 211967 w 1236550"/>
              <a:gd name="connsiteY167-4276" fmla="*/ 1975213 h 4030708"/>
              <a:gd name="connsiteX168-4277" fmla="*/ 211967 w 1236550"/>
              <a:gd name="connsiteY168-4278" fmla="*/ 2067034 h 4030708"/>
              <a:gd name="connsiteX169-4279" fmla="*/ 199966 w 1236550"/>
              <a:gd name="connsiteY169-4280" fmla="*/ 2118755 h 4030708"/>
              <a:gd name="connsiteX170-4281" fmla="*/ 206251 w 1236550"/>
              <a:gd name="connsiteY170-4282" fmla="*/ 2121041 h 4030708"/>
              <a:gd name="connsiteX171-4283" fmla="*/ 223968 w 1236550"/>
              <a:gd name="connsiteY171-4284" fmla="*/ 2101514 h 4030708"/>
              <a:gd name="connsiteX172-4285" fmla="*/ 204918 w 1236550"/>
              <a:gd name="connsiteY172-4286" fmla="*/ 2164189 h 4030708"/>
              <a:gd name="connsiteX173-4287" fmla="*/ 189012 w 1236550"/>
              <a:gd name="connsiteY173-4288" fmla="*/ 2154664 h 4030708"/>
              <a:gd name="connsiteX174-4289" fmla="*/ 183486 w 1236550"/>
              <a:gd name="connsiteY174-4290" fmla="*/ 2068939 h 4030708"/>
              <a:gd name="connsiteX175-4291" fmla="*/ 179962 w 1236550"/>
              <a:gd name="connsiteY175-4292" fmla="*/ 2007884 h 4030708"/>
              <a:gd name="connsiteX176-4293" fmla="*/ 172629 w 1236550"/>
              <a:gd name="connsiteY176-4294" fmla="*/ 1908919 h 4030708"/>
              <a:gd name="connsiteX177-4295" fmla="*/ 180344 w 1236550"/>
              <a:gd name="connsiteY177-4296" fmla="*/ 1820527 h 4030708"/>
              <a:gd name="connsiteX178-4297" fmla="*/ 173961 w 1236550"/>
              <a:gd name="connsiteY178-4298" fmla="*/ 1760805 h 4030708"/>
              <a:gd name="connsiteX179-4299" fmla="*/ 164436 w 1236550"/>
              <a:gd name="connsiteY179-4300" fmla="*/ 1699655 h 4030708"/>
              <a:gd name="connsiteX180-4301" fmla="*/ 166342 w 1236550"/>
              <a:gd name="connsiteY180-4302" fmla="*/ 1676223 h 4030708"/>
              <a:gd name="connsiteX181-4303" fmla="*/ 178344 w 1236550"/>
              <a:gd name="connsiteY181-4304" fmla="*/ 1635647 h 4030708"/>
              <a:gd name="connsiteX182-4305" fmla="*/ 178344 w 1236550"/>
              <a:gd name="connsiteY182-4306" fmla="*/ 1550684 h 4030708"/>
              <a:gd name="connsiteX183-4307" fmla="*/ 183486 w 1236550"/>
              <a:gd name="connsiteY183-4308" fmla="*/ 1411523 h 4030708"/>
              <a:gd name="connsiteX184-4309" fmla="*/ 180058 w 1236550"/>
              <a:gd name="connsiteY184-4310" fmla="*/ 1370185 h 4030708"/>
              <a:gd name="connsiteX185-4311" fmla="*/ 171675 w 1236550"/>
              <a:gd name="connsiteY185-4312" fmla="*/ 1212832 h 4030708"/>
              <a:gd name="connsiteX186-4313" fmla="*/ 172914 w 1236550"/>
              <a:gd name="connsiteY186-4314" fmla="*/ 1183781 h 4030708"/>
              <a:gd name="connsiteX187-4315" fmla="*/ 159103 w 1236550"/>
              <a:gd name="connsiteY187-4316" fmla="*/ 1149014 h 4030708"/>
              <a:gd name="connsiteX188-4317" fmla="*/ 141101 w 1236550"/>
              <a:gd name="connsiteY188-4318" fmla="*/ 1113010 h 4030708"/>
              <a:gd name="connsiteX189-4319" fmla="*/ 140053 w 1236550"/>
              <a:gd name="connsiteY189-4320" fmla="*/ 1011759 h 4030708"/>
              <a:gd name="connsiteX190-4321" fmla="*/ 153102 w 1236550"/>
              <a:gd name="connsiteY190-4322" fmla="*/ 977183 h 4030708"/>
              <a:gd name="connsiteX191-4323" fmla="*/ 140053 w 1236550"/>
              <a:gd name="connsiteY191-4324" fmla="*/ 927368 h 4030708"/>
              <a:gd name="connsiteX192-4325" fmla="*/ 141482 w 1236550"/>
              <a:gd name="connsiteY192-4326" fmla="*/ 794018 h 4030708"/>
              <a:gd name="connsiteX193-4327" fmla="*/ 137100 w 1236550"/>
              <a:gd name="connsiteY193-4328" fmla="*/ 588182 h 4030708"/>
              <a:gd name="connsiteX194-4329" fmla="*/ 137100 w 1236550"/>
              <a:gd name="connsiteY194-4330" fmla="*/ 459595 h 4030708"/>
              <a:gd name="connsiteX195-4331" fmla="*/ 116622 w 1236550"/>
              <a:gd name="connsiteY195-4332" fmla="*/ 418542 h 4030708"/>
              <a:gd name="connsiteX196-4333" fmla="*/ 114430 w 1236550"/>
              <a:gd name="connsiteY196-4334" fmla="*/ 355772 h 4030708"/>
              <a:gd name="connsiteX197-4335" fmla="*/ 94237 w 1236550"/>
              <a:gd name="connsiteY197-4336" fmla="*/ 305099 h 4030708"/>
              <a:gd name="connsiteX198-4337" fmla="*/ 57186 w 1236550"/>
              <a:gd name="connsiteY198-4338" fmla="*/ 231471 h 4030708"/>
              <a:gd name="connsiteX199-4339" fmla="*/ 4131 w 1236550"/>
              <a:gd name="connsiteY199-4340" fmla="*/ 166034 h 4030708"/>
              <a:gd name="connsiteX200-4341" fmla="*/ 58889 w 1236550"/>
              <a:gd name="connsiteY200-4342" fmla="*/ 124413 h 4030708"/>
              <a:gd name="connsiteX201-4343" fmla="*/ 56519 w 1236550"/>
              <a:gd name="connsiteY201-4344" fmla="*/ 82500 h 4030708"/>
              <a:gd name="connsiteX202-4345" fmla="*/ 141577 w 1236550"/>
              <a:gd name="connsiteY202-4346" fmla="*/ 78023 h 4030708"/>
              <a:gd name="connsiteX203-4347" fmla="*/ 227302 w 1236550"/>
              <a:gd name="connsiteY203-4348" fmla="*/ 43448 h 4030708"/>
              <a:gd name="connsiteX204-4349" fmla="*/ 263973 w 1236550"/>
              <a:gd name="connsiteY204-4350" fmla="*/ 44686 h 4030708"/>
              <a:gd name="connsiteX205-4351" fmla="*/ 291691 w 1236550"/>
              <a:gd name="connsiteY205-4352" fmla="*/ 39161 h 4030708"/>
              <a:gd name="connsiteX206-4353" fmla="*/ 305788 w 1236550"/>
              <a:gd name="connsiteY206-4354" fmla="*/ 29065 h 4030708"/>
              <a:gd name="connsiteX207-4355" fmla="*/ 342368 w 1236550"/>
              <a:gd name="connsiteY207-4356" fmla="*/ 61926 h 4030708"/>
              <a:gd name="connsiteX208-4357" fmla="*/ 440214 w 1236550"/>
              <a:gd name="connsiteY208-4358" fmla="*/ 52594 h 4030708"/>
              <a:gd name="connsiteX209-4359" fmla="*/ 508962 w 1236550"/>
              <a:gd name="connsiteY209-4360" fmla="*/ 46115 h 4030708"/>
              <a:gd name="connsiteX210-4361" fmla="*/ 549317 w 1236550"/>
              <a:gd name="connsiteY210-4362" fmla="*/ 54687 h 4030708"/>
              <a:gd name="connsiteX211-4363" fmla="*/ 173961 w 1236550"/>
              <a:gd name="connsiteY211-4364" fmla="*/ 879076 h 4030708"/>
              <a:gd name="connsiteX212-4365" fmla="*/ 161961 w 1236550"/>
              <a:gd name="connsiteY212-4366" fmla="*/ 908222 h 4030708"/>
              <a:gd name="connsiteX213-4367" fmla="*/ 163104 w 1236550"/>
              <a:gd name="connsiteY213-4368" fmla="*/ 936035 h 4030708"/>
              <a:gd name="connsiteX214-4369" fmla="*/ 165008 w 1236550"/>
              <a:gd name="connsiteY214-4370" fmla="*/ 952418 h 4030708"/>
              <a:gd name="connsiteX215-4371" fmla="*/ 181105 w 1236550"/>
              <a:gd name="connsiteY215-4372" fmla="*/ 956609 h 4030708"/>
              <a:gd name="connsiteX216-4373" fmla="*/ 188630 w 1236550"/>
              <a:gd name="connsiteY216-4374" fmla="*/ 942417 h 4030708"/>
              <a:gd name="connsiteX217-4375" fmla="*/ 173867 w 1236550"/>
              <a:gd name="connsiteY217-4376" fmla="*/ 879362 h 4030708"/>
              <a:gd name="connsiteX218-4377" fmla="*/ 173961 w 1236550"/>
              <a:gd name="connsiteY218-4378" fmla="*/ 879076 h 4030708"/>
              <a:gd name="connsiteX0-4379" fmla="*/ 549317 w 1236550"/>
              <a:gd name="connsiteY0-4380" fmla="*/ 54687 h 4030708"/>
              <a:gd name="connsiteX1-4381" fmla="*/ 592154 w 1236550"/>
              <a:gd name="connsiteY1-4382" fmla="*/ 28493 h 4030708"/>
              <a:gd name="connsiteX2-4383" fmla="*/ 631543 w 1236550"/>
              <a:gd name="connsiteY2-4384" fmla="*/ 28493 h 4030708"/>
              <a:gd name="connsiteX3-4385" fmla="*/ 634781 w 1236550"/>
              <a:gd name="connsiteY3-4386" fmla="*/ 28493 h 4030708"/>
              <a:gd name="connsiteX4-4387" fmla="*/ 648402 w 1236550"/>
              <a:gd name="connsiteY4-4388" fmla="*/ 4300 h 4030708"/>
              <a:gd name="connsiteX5-4389" fmla="*/ 681213 w 1236550"/>
              <a:gd name="connsiteY5-4390" fmla="*/ 1252 h 4030708"/>
              <a:gd name="connsiteX6-4391" fmla="*/ 719021 w 1236550"/>
              <a:gd name="connsiteY6-4392" fmla="*/ 16206 h 4030708"/>
              <a:gd name="connsiteX7-4393" fmla="*/ 773385 w 1236550"/>
              <a:gd name="connsiteY7-4394" fmla="*/ 37257 h 4030708"/>
              <a:gd name="connsiteX8-4395" fmla="*/ 893802 w 1236550"/>
              <a:gd name="connsiteY8-4396" fmla="*/ 58021 h 4030708"/>
              <a:gd name="connsiteX9-4397" fmla="*/ 968254 w 1236550"/>
              <a:gd name="connsiteY9-4398" fmla="*/ 74880 h 4030708"/>
              <a:gd name="connsiteX10-4399" fmla="*/ 944154 w 1236550"/>
              <a:gd name="connsiteY10-4400" fmla="*/ 144984 h 4030708"/>
              <a:gd name="connsiteX11-4401" fmla="*/ 993397 w 1236550"/>
              <a:gd name="connsiteY11-4402" fmla="*/ 168416 h 4030708"/>
              <a:gd name="connsiteX12-4403" fmla="*/ 1113127 w 1236550"/>
              <a:gd name="connsiteY12-4404" fmla="*/ 255569 h 4030708"/>
              <a:gd name="connsiteX13-4405" fmla="*/ 1213901 w 1236550"/>
              <a:gd name="connsiteY13-4406" fmla="*/ 382252 h 4030708"/>
              <a:gd name="connsiteX14-4407" fmla="*/ 1232951 w 1236550"/>
              <a:gd name="connsiteY14-4408" fmla="*/ 567132 h 4030708"/>
              <a:gd name="connsiteX15-4409" fmla="*/ 1205233 w 1236550"/>
              <a:gd name="connsiteY15-4410" fmla="*/ 643332 h 4030708"/>
              <a:gd name="connsiteX16-4411" fmla="*/ 1171991 w 1236550"/>
              <a:gd name="connsiteY16-4412" fmla="*/ 690957 h 4030708"/>
              <a:gd name="connsiteX17-4413" fmla="*/ 1135606 w 1236550"/>
              <a:gd name="connsiteY17-4414" fmla="*/ 826879 h 4030708"/>
              <a:gd name="connsiteX18-4415" fmla="*/ 1135606 w 1236550"/>
              <a:gd name="connsiteY18-4416" fmla="*/ 916509 h 4030708"/>
              <a:gd name="connsiteX19-4417" fmla="*/ 1136272 w 1236550"/>
              <a:gd name="connsiteY19-4418" fmla="*/ 932892 h 4030708"/>
              <a:gd name="connsiteX20-4419" fmla="*/ 1144464 w 1236550"/>
              <a:gd name="connsiteY20-4420" fmla="*/ 1015474 h 4030708"/>
              <a:gd name="connsiteX21-4421" fmla="*/ 1139987 w 1236550"/>
              <a:gd name="connsiteY21-4422" fmla="*/ 1285698 h 4030708"/>
              <a:gd name="connsiteX22-4423" fmla="*/ 1126272 w 1236550"/>
              <a:gd name="connsiteY22-4424" fmla="*/ 1510202 h 4030708"/>
              <a:gd name="connsiteX23-4425" fmla="*/ 1121985 w 1236550"/>
              <a:gd name="connsiteY23-4426" fmla="*/ 1613453 h 4030708"/>
              <a:gd name="connsiteX24-4427" fmla="*/ 1105793 w 1236550"/>
              <a:gd name="connsiteY24-4428" fmla="*/ 1726325 h 4030708"/>
              <a:gd name="connsiteX25-4429" fmla="*/ 1098077 w 1236550"/>
              <a:gd name="connsiteY25-4430" fmla="*/ 1913205 h 4030708"/>
              <a:gd name="connsiteX26-4431" fmla="*/ 1098077 w 1236550"/>
              <a:gd name="connsiteY26-4432" fmla="*/ 1972355 h 4030708"/>
              <a:gd name="connsiteX27-4433" fmla="*/ 1089124 w 1236550"/>
              <a:gd name="connsiteY27-4434" fmla="*/ 2094752 h 4030708"/>
              <a:gd name="connsiteX28-4435" fmla="*/ 1086934 w 1236550"/>
              <a:gd name="connsiteY28-4436" fmla="*/ 2162475 h 4030708"/>
              <a:gd name="connsiteX29-4437" fmla="*/ 1070170 w 1236550"/>
              <a:gd name="connsiteY29-4438" fmla="*/ 2419649 h 4030708"/>
              <a:gd name="connsiteX30-4439" fmla="*/ 1065883 w 1236550"/>
              <a:gd name="connsiteY30-4440" fmla="*/ 2453749 h 4030708"/>
              <a:gd name="connsiteX31-4441" fmla="*/ 1069693 w 1236550"/>
              <a:gd name="connsiteY31-4442" fmla="*/ 2595767 h 4030708"/>
              <a:gd name="connsiteX32-4443" fmla="*/ 1061501 w 1236550"/>
              <a:gd name="connsiteY32-4444" fmla="*/ 2673300 h 4030708"/>
              <a:gd name="connsiteX33-4445" fmla="*/ 1052738 w 1236550"/>
              <a:gd name="connsiteY33-4446" fmla="*/ 2810555 h 4030708"/>
              <a:gd name="connsiteX34-4447" fmla="*/ 1043213 w 1236550"/>
              <a:gd name="connsiteY34-4448" fmla="*/ 2878564 h 4030708"/>
              <a:gd name="connsiteX35-4449" fmla="*/ 1037689 w 1236550"/>
              <a:gd name="connsiteY35-4450" fmla="*/ 2922093 h 4030708"/>
              <a:gd name="connsiteX36-4451" fmla="*/ 1010352 w 1236550"/>
              <a:gd name="connsiteY36-4452" fmla="*/ 3031059 h 4030708"/>
              <a:gd name="connsiteX37-4453" fmla="*/ 991302 w 1236550"/>
              <a:gd name="connsiteY37-4454" fmla="*/ 3115355 h 4030708"/>
              <a:gd name="connsiteX38-4455" fmla="*/ 974157 w 1236550"/>
              <a:gd name="connsiteY38-4456" fmla="*/ 3162980 h 4030708"/>
              <a:gd name="connsiteX39-4457" fmla="*/ 972824 w 1236550"/>
              <a:gd name="connsiteY39-4458" fmla="*/ 3171839 h 4030708"/>
              <a:gd name="connsiteX40-4459" fmla="*/ 963870 w 1236550"/>
              <a:gd name="connsiteY40-4460" fmla="*/ 3225846 h 4030708"/>
              <a:gd name="connsiteX41-4461" fmla="*/ 958346 w 1236550"/>
              <a:gd name="connsiteY41-4462" fmla="*/ 3244896 h 4030708"/>
              <a:gd name="connsiteX42-4463" fmla="*/ 924246 w 1236550"/>
              <a:gd name="connsiteY42-4464" fmla="*/ 3398915 h 4030708"/>
              <a:gd name="connsiteX43-4465" fmla="*/ 911483 w 1236550"/>
              <a:gd name="connsiteY43-4466" fmla="*/ 3422346 h 4030708"/>
              <a:gd name="connsiteX44-4467" fmla="*/ 904911 w 1236550"/>
              <a:gd name="connsiteY44-4468" fmla="*/ 3421203 h 4030708"/>
              <a:gd name="connsiteX45-4469" fmla="*/ 908340 w 1236550"/>
              <a:gd name="connsiteY45-4470" fmla="*/ 3388342 h 4030708"/>
              <a:gd name="connsiteX46-4471" fmla="*/ 934534 w 1236550"/>
              <a:gd name="connsiteY46-4472" fmla="*/ 3289282 h 4030708"/>
              <a:gd name="connsiteX47-4473" fmla="*/ 961489 w 1236550"/>
              <a:gd name="connsiteY47-4474" fmla="*/ 3161647 h 4030708"/>
              <a:gd name="connsiteX48-4475" fmla="*/ 959298 w 1236550"/>
              <a:gd name="connsiteY48-4476" fmla="*/ 3130786 h 4030708"/>
              <a:gd name="connsiteX49-4477" fmla="*/ 937676 w 1236550"/>
              <a:gd name="connsiteY49-4478" fmla="*/ 3151360 h 4030708"/>
              <a:gd name="connsiteX50-4479" fmla="*/ 912530 w 1236550"/>
              <a:gd name="connsiteY50-4480" fmla="*/ 3197747 h 4030708"/>
              <a:gd name="connsiteX51-4481" fmla="*/ 903768 w 1236550"/>
              <a:gd name="connsiteY51-4482" fmla="*/ 3262898 h 4030708"/>
              <a:gd name="connsiteX52-4483" fmla="*/ 870144 w 1236550"/>
              <a:gd name="connsiteY52-4484" fmla="*/ 3344908 h 4030708"/>
              <a:gd name="connsiteX53-4485" fmla="*/ 849570 w 1236550"/>
              <a:gd name="connsiteY53-4486" fmla="*/ 3310713 h 4030708"/>
              <a:gd name="connsiteX54-4487" fmla="*/ 834997 w 1236550"/>
              <a:gd name="connsiteY54-4488" fmla="*/ 3363958 h 4030708"/>
              <a:gd name="connsiteX55-4489" fmla="*/ 861667 w 1236550"/>
              <a:gd name="connsiteY55-4490" fmla="*/ 3359196 h 4030708"/>
              <a:gd name="connsiteX56-4491" fmla="*/ 859761 w 1236550"/>
              <a:gd name="connsiteY56-4492" fmla="*/ 3383008 h 4030708"/>
              <a:gd name="connsiteX57-4493" fmla="*/ 849761 w 1236550"/>
              <a:gd name="connsiteY57-4494" fmla="*/ 3429109 h 4030708"/>
              <a:gd name="connsiteX58-4495" fmla="*/ 843760 w 1236550"/>
              <a:gd name="connsiteY58-4496" fmla="*/ 3433681 h 4030708"/>
              <a:gd name="connsiteX59-4497" fmla="*/ 836712 w 1236550"/>
              <a:gd name="connsiteY59-4498" fmla="*/ 3427109 h 4030708"/>
              <a:gd name="connsiteX60-4499" fmla="*/ 833473 w 1236550"/>
              <a:gd name="connsiteY60-4500" fmla="*/ 3373864 h 4030708"/>
              <a:gd name="connsiteX61-4501" fmla="*/ 787753 w 1236550"/>
              <a:gd name="connsiteY61-4502" fmla="*/ 3479306 h 4030708"/>
              <a:gd name="connsiteX62-4503" fmla="*/ 786515 w 1236550"/>
              <a:gd name="connsiteY62-4504" fmla="*/ 3502832 h 4030708"/>
              <a:gd name="connsiteX63-4505" fmla="*/ 765750 w 1236550"/>
              <a:gd name="connsiteY63-4506" fmla="*/ 3538361 h 4030708"/>
              <a:gd name="connsiteX64-4507" fmla="*/ 765750 w 1236550"/>
              <a:gd name="connsiteY64-4508" fmla="*/ 3560268 h 4030708"/>
              <a:gd name="connsiteX65-4509" fmla="*/ 732889 w 1236550"/>
              <a:gd name="connsiteY65-4510" fmla="*/ 3638945 h 4030708"/>
              <a:gd name="connsiteX66-4511" fmla="*/ 715934 w 1236550"/>
              <a:gd name="connsiteY66-4512" fmla="*/ 3677997 h 4030708"/>
              <a:gd name="connsiteX67-4513" fmla="*/ 709458 w 1236550"/>
              <a:gd name="connsiteY67-4514" fmla="*/ 3675425 h 4030708"/>
              <a:gd name="connsiteX68-4515" fmla="*/ 711172 w 1236550"/>
              <a:gd name="connsiteY68-4516" fmla="*/ 3650184 h 4030708"/>
              <a:gd name="connsiteX69-4517" fmla="*/ 764607 w 1236550"/>
              <a:gd name="connsiteY69-4518" fmla="*/ 3455970 h 4030708"/>
              <a:gd name="connsiteX70-4519" fmla="*/ 748319 w 1236550"/>
              <a:gd name="connsiteY70-4520" fmla="*/ 3400724 h 4030708"/>
              <a:gd name="connsiteX71-4521" fmla="*/ 740509 w 1236550"/>
              <a:gd name="connsiteY71-4522" fmla="*/ 3400724 h 4030708"/>
              <a:gd name="connsiteX72-4523" fmla="*/ 711362 w 1236550"/>
              <a:gd name="connsiteY72-4524" fmla="*/ 3541218 h 4030708"/>
              <a:gd name="connsiteX73-4525" fmla="*/ 702314 w 1236550"/>
              <a:gd name="connsiteY73-4526" fmla="*/ 3539504 h 4030708"/>
              <a:gd name="connsiteX74-4527" fmla="*/ 719458 w 1236550"/>
              <a:gd name="connsiteY74-4528" fmla="*/ 3444254 h 4030708"/>
              <a:gd name="connsiteX75-4529" fmla="*/ 721555 w 1236550"/>
              <a:gd name="connsiteY75-4530" fmla="*/ 3403582 h 4030708"/>
              <a:gd name="connsiteX76-4531" fmla="*/ 683455 w 1236550"/>
              <a:gd name="connsiteY76-4532" fmla="*/ 3467209 h 4030708"/>
              <a:gd name="connsiteX77-4533" fmla="*/ 668309 w 1236550"/>
              <a:gd name="connsiteY77-4534" fmla="*/ 3506547 h 4030708"/>
              <a:gd name="connsiteX78-4535" fmla="*/ 657450 w 1236550"/>
              <a:gd name="connsiteY78-4536" fmla="*/ 3589224 h 4030708"/>
              <a:gd name="connsiteX79-4537" fmla="*/ 643163 w 1236550"/>
              <a:gd name="connsiteY79-4538" fmla="*/ 3633134 h 4030708"/>
              <a:gd name="connsiteX80-4539" fmla="*/ 625542 w 1236550"/>
              <a:gd name="connsiteY80-4540" fmla="*/ 3703715 h 4030708"/>
              <a:gd name="connsiteX81-4541" fmla="*/ 617255 w 1236550"/>
              <a:gd name="connsiteY81-4542" fmla="*/ 3698000 h 4030708"/>
              <a:gd name="connsiteX82-4543" fmla="*/ 597444 w 1236550"/>
              <a:gd name="connsiteY82-4544" fmla="*/ 3730004 h 4030708"/>
              <a:gd name="connsiteX83-4545" fmla="*/ 591918 w 1236550"/>
              <a:gd name="connsiteY83-4546" fmla="*/ 3773628 h 4030708"/>
              <a:gd name="connsiteX84-4547" fmla="*/ 565154 w 1236550"/>
              <a:gd name="connsiteY84-4548" fmla="*/ 3791916 h 4030708"/>
              <a:gd name="connsiteX85-4549" fmla="*/ 546104 w 1236550"/>
              <a:gd name="connsiteY85-4550" fmla="*/ 3791916 h 4030708"/>
              <a:gd name="connsiteX86-4551" fmla="*/ 546104 w 1236550"/>
              <a:gd name="connsiteY86-4552" fmla="*/ 3769437 h 4030708"/>
              <a:gd name="connsiteX87-4553" fmla="*/ 559058 w 1236550"/>
              <a:gd name="connsiteY87-4554" fmla="*/ 3759912 h 4030708"/>
              <a:gd name="connsiteX88-4555" fmla="*/ 564868 w 1236550"/>
              <a:gd name="connsiteY88-4556" fmla="*/ 3680855 h 4030708"/>
              <a:gd name="connsiteX89-4557" fmla="*/ 568392 w 1236550"/>
              <a:gd name="connsiteY89-4558" fmla="*/ 3602559 h 4030708"/>
              <a:gd name="connsiteX90-4559" fmla="*/ 565535 w 1236550"/>
              <a:gd name="connsiteY90-4560" fmla="*/ 3504833 h 4030708"/>
              <a:gd name="connsiteX91-4561" fmla="*/ 564486 w 1236550"/>
              <a:gd name="connsiteY91-4562" fmla="*/ 3396914 h 4030708"/>
              <a:gd name="connsiteX92-4563" fmla="*/ 560962 w 1236550"/>
              <a:gd name="connsiteY92-4564" fmla="*/ 3260993 h 4030708"/>
              <a:gd name="connsiteX93-4565" fmla="*/ 553914 w 1236550"/>
              <a:gd name="connsiteY93-4566" fmla="*/ 3245562 h 4030708"/>
              <a:gd name="connsiteX94-4567" fmla="*/ 541151 w 1236550"/>
              <a:gd name="connsiteY94-4568" fmla="*/ 3290806 h 4030708"/>
              <a:gd name="connsiteX95-4569" fmla="*/ 541151 w 1236550"/>
              <a:gd name="connsiteY95-4570" fmla="*/ 3335859 h 4030708"/>
              <a:gd name="connsiteX96-4571" fmla="*/ 544579 w 1236550"/>
              <a:gd name="connsiteY96-4572" fmla="*/ 3422156 h 4030708"/>
              <a:gd name="connsiteX97-4573" fmla="*/ 542770 w 1236550"/>
              <a:gd name="connsiteY97-4574" fmla="*/ 3457589 h 4030708"/>
              <a:gd name="connsiteX98-4575" fmla="*/ 533245 w 1236550"/>
              <a:gd name="connsiteY98-4576" fmla="*/ 3507690 h 4030708"/>
              <a:gd name="connsiteX99-4577" fmla="*/ 528292 w 1236550"/>
              <a:gd name="connsiteY99-4578" fmla="*/ 3557982 h 4030708"/>
              <a:gd name="connsiteX100-4579" fmla="*/ 500288 w 1236550"/>
              <a:gd name="connsiteY100-4580" fmla="*/ 3542171 h 4030708"/>
              <a:gd name="connsiteX101-4581" fmla="*/ 496384 w 1236550"/>
              <a:gd name="connsiteY101-4582" fmla="*/ 3566269 h 4030708"/>
              <a:gd name="connsiteX102-4583" fmla="*/ 491906 w 1236550"/>
              <a:gd name="connsiteY102-4584" fmla="*/ 3587414 h 4030708"/>
              <a:gd name="connsiteX103-4585" fmla="*/ 488572 w 1236550"/>
              <a:gd name="connsiteY103-4586" fmla="*/ 3614561 h 4030708"/>
              <a:gd name="connsiteX104-4587" fmla="*/ 473047 w 1236550"/>
              <a:gd name="connsiteY104-4588" fmla="*/ 3657995 h 4030708"/>
              <a:gd name="connsiteX105-4589" fmla="*/ 449997 w 1236550"/>
              <a:gd name="connsiteY105-4590" fmla="*/ 3637897 h 4030708"/>
              <a:gd name="connsiteX106-4591" fmla="*/ 427898 w 1236550"/>
              <a:gd name="connsiteY106-4592" fmla="*/ 4030708 h 4030708"/>
              <a:gd name="connsiteX107-4593" fmla="*/ 421422 w 1236550"/>
              <a:gd name="connsiteY107-4594" fmla="*/ 4030708 h 4030708"/>
              <a:gd name="connsiteX108-4595" fmla="*/ 393704 w 1236550"/>
              <a:gd name="connsiteY108-4596" fmla="*/ 3536361 h 4030708"/>
              <a:gd name="connsiteX109-4597" fmla="*/ 386179 w 1236550"/>
              <a:gd name="connsiteY109-4598" fmla="*/ 3536361 h 4030708"/>
              <a:gd name="connsiteX110-4599" fmla="*/ 386179 w 1236550"/>
              <a:gd name="connsiteY110-4600" fmla="*/ 3580175 h 4030708"/>
              <a:gd name="connsiteX111-4601" fmla="*/ 369796 w 1236550"/>
              <a:gd name="connsiteY111-4602" fmla="*/ 3519120 h 4030708"/>
              <a:gd name="connsiteX112-4603" fmla="*/ 360271 w 1236550"/>
              <a:gd name="connsiteY112-4604" fmla="*/ 3500546 h 4030708"/>
              <a:gd name="connsiteX113-4605" fmla="*/ 343221 w 1236550"/>
              <a:gd name="connsiteY113-4606" fmla="*/ 3498737 h 4030708"/>
              <a:gd name="connsiteX114-4607" fmla="*/ 342650 w 1236550"/>
              <a:gd name="connsiteY114-4608" fmla="*/ 3517215 h 4030708"/>
              <a:gd name="connsiteX115-4609" fmla="*/ 341793 w 1236550"/>
              <a:gd name="connsiteY115-4610" fmla="*/ 3552267 h 4030708"/>
              <a:gd name="connsiteX116-4611" fmla="*/ 330076 w 1236550"/>
              <a:gd name="connsiteY116-4612" fmla="*/ 3552267 h 4030708"/>
              <a:gd name="connsiteX117-4613" fmla="*/ 321505 w 1236550"/>
              <a:gd name="connsiteY117-4614" fmla="*/ 3473114 h 4030708"/>
              <a:gd name="connsiteX118-4615" fmla="*/ 353793 w 1236550"/>
              <a:gd name="connsiteY118-4616" fmla="*/ 3434538 h 4030708"/>
              <a:gd name="connsiteX119-4617" fmla="*/ 331124 w 1236550"/>
              <a:gd name="connsiteY119-4618" fmla="*/ 3434538 h 4030708"/>
              <a:gd name="connsiteX120-4619" fmla="*/ 324934 w 1236550"/>
              <a:gd name="connsiteY120-4620" fmla="*/ 3458446 h 4030708"/>
              <a:gd name="connsiteX121-4621" fmla="*/ 310837 w 1236550"/>
              <a:gd name="connsiteY121-4622" fmla="*/ 3428061 h 4030708"/>
              <a:gd name="connsiteX122-4623" fmla="*/ 330648 w 1236550"/>
              <a:gd name="connsiteY122-4624" fmla="*/ 3405868 h 4030708"/>
              <a:gd name="connsiteX123-4625" fmla="*/ 331505 w 1236550"/>
              <a:gd name="connsiteY123-4626" fmla="*/ 3351385 h 4030708"/>
              <a:gd name="connsiteX124-4627" fmla="*/ 320266 w 1236550"/>
              <a:gd name="connsiteY124-4628" fmla="*/ 3243371 h 4030708"/>
              <a:gd name="connsiteX125-4629" fmla="*/ 318933 w 1236550"/>
              <a:gd name="connsiteY125-4630" fmla="*/ 3193841 h 4030708"/>
              <a:gd name="connsiteX126-4631" fmla="*/ 317790 w 1236550"/>
              <a:gd name="connsiteY126-4632" fmla="*/ 3169362 h 4030708"/>
              <a:gd name="connsiteX127-4633" fmla="*/ 308265 w 1236550"/>
              <a:gd name="connsiteY127-4634" fmla="*/ 3062015 h 4030708"/>
              <a:gd name="connsiteX128-4635" fmla="*/ 287309 w 1236550"/>
              <a:gd name="connsiteY128-4636" fmla="*/ 2950573 h 4030708"/>
              <a:gd name="connsiteX129-4637" fmla="*/ 261401 w 1236550"/>
              <a:gd name="connsiteY129-4638" fmla="*/ 2791982 h 4030708"/>
              <a:gd name="connsiteX130-4639" fmla="*/ 274260 w 1236550"/>
              <a:gd name="connsiteY130-4640" fmla="*/ 2746643 h 4030708"/>
              <a:gd name="connsiteX131-4641" fmla="*/ 296263 w 1236550"/>
              <a:gd name="connsiteY131-4642" fmla="*/ 2843131 h 4030708"/>
              <a:gd name="connsiteX132-4643" fmla="*/ 326933 w 1236550"/>
              <a:gd name="connsiteY132-4644" fmla="*/ 2971433 h 4030708"/>
              <a:gd name="connsiteX133-4645" fmla="*/ 328933 w 1236550"/>
              <a:gd name="connsiteY133-4646" fmla="*/ 2987339 h 4030708"/>
              <a:gd name="connsiteX134-4647" fmla="*/ 328933 w 1236550"/>
              <a:gd name="connsiteY134-4648" fmla="*/ 3073064 h 4030708"/>
              <a:gd name="connsiteX135-4649" fmla="*/ 337506 w 1236550"/>
              <a:gd name="connsiteY135-4650" fmla="*/ 3097925 h 4030708"/>
              <a:gd name="connsiteX136-4651" fmla="*/ 345507 w 1236550"/>
              <a:gd name="connsiteY136-4652" fmla="*/ 3037155 h 4030708"/>
              <a:gd name="connsiteX137-4653" fmla="*/ 344554 w 1236550"/>
              <a:gd name="connsiteY137-4654" fmla="*/ 3024201 h 4030708"/>
              <a:gd name="connsiteX138-4655" fmla="*/ 342269 w 1236550"/>
              <a:gd name="connsiteY138-4656" fmla="*/ 2943334 h 4030708"/>
              <a:gd name="connsiteX139-4657" fmla="*/ 337792 w 1236550"/>
              <a:gd name="connsiteY139-4658" fmla="*/ 2901900 h 4030708"/>
              <a:gd name="connsiteX140-4659" fmla="*/ 325981 w 1236550"/>
              <a:gd name="connsiteY140-4660" fmla="*/ 2836463 h 4030708"/>
              <a:gd name="connsiteX141-4661" fmla="*/ 294168 w 1236550"/>
              <a:gd name="connsiteY141-4662" fmla="*/ 2758358 h 4030708"/>
              <a:gd name="connsiteX142-4663" fmla="*/ 286357 w 1236550"/>
              <a:gd name="connsiteY142-4664" fmla="*/ 2747405 h 4030708"/>
              <a:gd name="connsiteX143-4665" fmla="*/ 274546 w 1236550"/>
              <a:gd name="connsiteY143-4666" fmla="*/ 2670443 h 4030708"/>
              <a:gd name="connsiteX144-4667" fmla="*/ 274546 w 1236550"/>
              <a:gd name="connsiteY144-4668" fmla="*/ 2641868 h 4030708"/>
              <a:gd name="connsiteX145-4669" fmla="*/ 269117 w 1236550"/>
              <a:gd name="connsiteY145-4670" fmla="*/ 2632343 h 4030708"/>
              <a:gd name="connsiteX146-4671" fmla="*/ 259592 w 1236550"/>
              <a:gd name="connsiteY146-4672" fmla="*/ 2575193 h 4030708"/>
              <a:gd name="connsiteX147-4673" fmla="*/ 241970 w 1236550"/>
              <a:gd name="connsiteY147-4674" fmla="*/ 2495088 h 4030708"/>
              <a:gd name="connsiteX148-4675" fmla="*/ 235494 w 1236550"/>
              <a:gd name="connsiteY148-4676" fmla="*/ 2551190 h 4030708"/>
              <a:gd name="connsiteX149-4677" fmla="*/ 251686 w 1236550"/>
              <a:gd name="connsiteY149-4678" fmla="*/ 2623104 h 4030708"/>
              <a:gd name="connsiteX150-4679" fmla="*/ 257687 w 1236550"/>
              <a:gd name="connsiteY150-4680" fmla="*/ 2687492 h 4030708"/>
              <a:gd name="connsiteX151-4681" fmla="*/ 253305 w 1236550"/>
              <a:gd name="connsiteY151-4682" fmla="*/ 2700732 h 4030708"/>
              <a:gd name="connsiteX152-4683" fmla="*/ 244447 w 1236550"/>
              <a:gd name="connsiteY152-4684" fmla="*/ 2695589 h 4030708"/>
              <a:gd name="connsiteX153-4685" fmla="*/ 239399 w 1236550"/>
              <a:gd name="connsiteY153-4686" fmla="*/ 2672253 h 4030708"/>
              <a:gd name="connsiteX154-4687" fmla="*/ 230445 w 1236550"/>
              <a:gd name="connsiteY154-4688" fmla="*/ 2592052 h 4030708"/>
              <a:gd name="connsiteX155-4689" fmla="*/ 221492 w 1236550"/>
              <a:gd name="connsiteY155-4690" fmla="*/ 2488420 h 4030708"/>
              <a:gd name="connsiteX156-4691" fmla="*/ 212919 w 1236550"/>
              <a:gd name="connsiteY156-4692" fmla="*/ 2395265 h 4030708"/>
              <a:gd name="connsiteX157-4693" fmla="*/ 203394 w 1236550"/>
              <a:gd name="connsiteY157-4694" fmla="*/ 2346783 h 4030708"/>
              <a:gd name="connsiteX158-4695" fmla="*/ 206537 w 1236550"/>
              <a:gd name="connsiteY158-4696" fmla="*/ 2298301 h 4030708"/>
              <a:gd name="connsiteX159-4697" fmla="*/ 230922 w 1236550"/>
              <a:gd name="connsiteY159-4698" fmla="*/ 2283632 h 4030708"/>
              <a:gd name="connsiteX160-4699" fmla="*/ 234065 w 1236550"/>
              <a:gd name="connsiteY160-4700" fmla="*/ 2298491 h 4030708"/>
              <a:gd name="connsiteX161-4701" fmla="*/ 218062 w 1236550"/>
              <a:gd name="connsiteY161-4702" fmla="*/ 2344116 h 4030708"/>
              <a:gd name="connsiteX162-4703" fmla="*/ 222349 w 1236550"/>
              <a:gd name="connsiteY162-4704" fmla="*/ 2361452 h 4030708"/>
              <a:gd name="connsiteX163-4705" fmla="*/ 242828 w 1236550"/>
              <a:gd name="connsiteY163-4706" fmla="*/ 2354594 h 4030708"/>
              <a:gd name="connsiteX164-4707" fmla="*/ 257400 w 1236550"/>
              <a:gd name="connsiteY164-4708" fmla="*/ 2290776 h 4030708"/>
              <a:gd name="connsiteX165-4709" fmla="*/ 244733 w 1236550"/>
              <a:gd name="connsiteY165-4710" fmla="*/ 2143329 h 4030708"/>
              <a:gd name="connsiteX166-4711" fmla="*/ 243590 w 1236550"/>
              <a:gd name="connsiteY166-4712" fmla="*/ 2019504 h 4030708"/>
              <a:gd name="connsiteX167-4713" fmla="*/ 211967 w 1236550"/>
              <a:gd name="connsiteY167-4714" fmla="*/ 1975213 h 4030708"/>
              <a:gd name="connsiteX168-4715" fmla="*/ 211967 w 1236550"/>
              <a:gd name="connsiteY168-4716" fmla="*/ 2067034 h 4030708"/>
              <a:gd name="connsiteX169-4717" fmla="*/ 199966 w 1236550"/>
              <a:gd name="connsiteY169-4718" fmla="*/ 2118755 h 4030708"/>
              <a:gd name="connsiteX170-4719" fmla="*/ 206251 w 1236550"/>
              <a:gd name="connsiteY170-4720" fmla="*/ 2121041 h 4030708"/>
              <a:gd name="connsiteX171-4721" fmla="*/ 223968 w 1236550"/>
              <a:gd name="connsiteY171-4722" fmla="*/ 2101514 h 4030708"/>
              <a:gd name="connsiteX172-4723" fmla="*/ 204918 w 1236550"/>
              <a:gd name="connsiteY172-4724" fmla="*/ 2164189 h 4030708"/>
              <a:gd name="connsiteX173-4725" fmla="*/ 189012 w 1236550"/>
              <a:gd name="connsiteY173-4726" fmla="*/ 2154664 h 4030708"/>
              <a:gd name="connsiteX174-4727" fmla="*/ 183486 w 1236550"/>
              <a:gd name="connsiteY174-4728" fmla="*/ 2068939 h 4030708"/>
              <a:gd name="connsiteX175-4729" fmla="*/ 179962 w 1236550"/>
              <a:gd name="connsiteY175-4730" fmla="*/ 2007884 h 4030708"/>
              <a:gd name="connsiteX176-4731" fmla="*/ 172629 w 1236550"/>
              <a:gd name="connsiteY176-4732" fmla="*/ 1908919 h 4030708"/>
              <a:gd name="connsiteX177-4733" fmla="*/ 180344 w 1236550"/>
              <a:gd name="connsiteY177-4734" fmla="*/ 1820527 h 4030708"/>
              <a:gd name="connsiteX178-4735" fmla="*/ 173961 w 1236550"/>
              <a:gd name="connsiteY178-4736" fmla="*/ 1760805 h 4030708"/>
              <a:gd name="connsiteX179-4737" fmla="*/ 164436 w 1236550"/>
              <a:gd name="connsiteY179-4738" fmla="*/ 1699655 h 4030708"/>
              <a:gd name="connsiteX180-4739" fmla="*/ 166342 w 1236550"/>
              <a:gd name="connsiteY180-4740" fmla="*/ 1676223 h 4030708"/>
              <a:gd name="connsiteX181-4741" fmla="*/ 178344 w 1236550"/>
              <a:gd name="connsiteY181-4742" fmla="*/ 1635647 h 4030708"/>
              <a:gd name="connsiteX182-4743" fmla="*/ 178344 w 1236550"/>
              <a:gd name="connsiteY182-4744" fmla="*/ 1550684 h 4030708"/>
              <a:gd name="connsiteX183-4745" fmla="*/ 183486 w 1236550"/>
              <a:gd name="connsiteY183-4746" fmla="*/ 1411523 h 4030708"/>
              <a:gd name="connsiteX184-4747" fmla="*/ 180058 w 1236550"/>
              <a:gd name="connsiteY184-4748" fmla="*/ 1370185 h 4030708"/>
              <a:gd name="connsiteX185-4749" fmla="*/ 171675 w 1236550"/>
              <a:gd name="connsiteY185-4750" fmla="*/ 1212832 h 4030708"/>
              <a:gd name="connsiteX186-4751" fmla="*/ 172914 w 1236550"/>
              <a:gd name="connsiteY186-4752" fmla="*/ 1183781 h 4030708"/>
              <a:gd name="connsiteX187-4753" fmla="*/ 159103 w 1236550"/>
              <a:gd name="connsiteY187-4754" fmla="*/ 1149014 h 4030708"/>
              <a:gd name="connsiteX188-4755" fmla="*/ 141101 w 1236550"/>
              <a:gd name="connsiteY188-4756" fmla="*/ 1113010 h 4030708"/>
              <a:gd name="connsiteX189-4757" fmla="*/ 140053 w 1236550"/>
              <a:gd name="connsiteY189-4758" fmla="*/ 1011759 h 4030708"/>
              <a:gd name="connsiteX190-4759" fmla="*/ 153102 w 1236550"/>
              <a:gd name="connsiteY190-4760" fmla="*/ 977183 h 4030708"/>
              <a:gd name="connsiteX191-4761" fmla="*/ 140053 w 1236550"/>
              <a:gd name="connsiteY191-4762" fmla="*/ 927368 h 4030708"/>
              <a:gd name="connsiteX192-4763" fmla="*/ 141482 w 1236550"/>
              <a:gd name="connsiteY192-4764" fmla="*/ 794018 h 4030708"/>
              <a:gd name="connsiteX193-4765" fmla="*/ 137100 w 1236550"/>
              <a:gd name="connsiteY193-4766" fmla="*/ 588182 h 4030708"/>
              <a:gd name="connsiteX194-4767" fmla="*/ 137100 w 1236550"/>
              <a:gd name="connsiteY194-4768" fmla="*/ 459595 h 4030708"/>
              <a:gd name="connsiteX195-4769" fmla="*/ 116622 w 1236550"/>
              <a:gd name="connsiteY195-4770" fmla="*/ 418542 h 4030708"/>
              <a:gd name="connsiteX196-4771" fmla="*/ 114430 w 1236550"/>
              <a:gd name="connsiteY196-4772" fmla="*/ 355772 h 4030708"/>
              <a:gd name="connsiteX197-4773" fmla="*/ 94237 w 1236550"/>
              <a:gd name="connsiteY197-4774" fmla="*/ 305099 h 4030708"/>
              <a:gd name="connsiteX198-4775" fmla="*/ 57186 w 1236550"/>
              <a:gd name="connsiteY198-4776" fmla="*/ 231471 h 4030708"/>
              <a:gd name="connsiteX199-4777" fmla="*/ 4131 w 1236550"/>
              <a:gd name="connsiteY199-4778" fmla="*/ 166034 h 4030708"/>
              <a:gd name="connsiteX200-4779" fmla="*/ 58889 w 1236550"/>
              <a:gd name="connsiteY200-4780" fmla="*/ 124413 h 4030708"/>
              <a:gd name="connsiteX201-4781" fmla="*/ 56519 w 1236550"/>
              <a:gd name="connsiteY201-4782" fmla="*/ 82500 h 4030708"/>
              <a:gd name="connsiteX202-4783" fmla="*/ 141577 w 1236550"/>
              <a:gd name="connsiteY202-4784" fmla="*/ 78023 h 4030708"/>
              <a:gd name="connsiteX203-4785" fmla="*/ 227302 w 1236550"/>
              <a:gd name="connsiteY203-4786" fmla="*/ 43448 h 4030708"/>
              <a:gd name="connsiteX204-4787" fmla="*/ 263973 w 1236550"/>
              <a:gd name="connsiteY204-4788" fmla="*/ 44686 h 4030708"/>
              <a:gd name="connsiteX205-4789" fmla="*/ 291691 w 1236550"/>
              <a:gd name="connsiteY205-4790" fmla="*/ 39161 h 4030708"/>
              <a:gd name="connsiteX206-4791" fmla="*/ 305788 w 1236550"/>
              <a:gd name="connsiteY206-4792" fmla="*/ 29065 h 4030708"/>
              <a:gd name="connsiteX207-4793" fmla="*/ 342368 w 1236550"/>
              <a:gd name="connsiteY207-4794" fmla="*/ 61926 h 4030708"/>
              <a:gd name="connsiteX208-4795" fmla="*/ 440214 w 1236550"/>
              <a:gd name="connsiteY208-4796" fmla="*/ 52594 h 4030708"/>
              <a:gd name="connsiteX209-4797" fmla="*/ 508962 w 1236550"/>
              <a:gd name="connsiteY209-4798" fmla="*/ 46115 h 4030708"/>
              <a:gd name="connsiteX210-4799" fmla="*/ 549317 w 1236550"/>
              <a:gd name="connsiteY210-4800" fmla="*/ 54687 h 4030708"/>
              <a:gd name="connsiteX211-4801" fmla="*/ 173961 w 1236550"/>
              <a:gd name="connsiteY211-4802" fmla="*/ 879076 h 4030708"/>
              <a:gd name="connsiteX212-4803" fmla="*/ 161961 w 1236550"/>
              <a:gd name="connsiteY212-4804" fmla="*/ 908222 h 4030708"/>
              <a:gd name="connsiteX213-4805" fmla="*/ 163104 w 1236550"/>
              <a:gd name="connsiteY213-4806" fmla="*/ 936035 h 4030708"/>
              <a:gd name="connsiteX214-4807" fmla="*/ 165008 w 1236550"/>
              <a:gd name="connsiteY214-4808" fmla="*/ 952418 h 4030708"/>
              <a:gd name="connsiteX215-4809" fmla="*/ 181105 w 1236550"/>
              <a:gd name="connsiteY215-4810" fmla="*/ 956609 h 4030708"/>
              <a:gd name="connsiteX216-4811" fmla="*/ 188630 w 1236550"/>
              <a:gd name="connsiteY216-4812" fmla="*/ 942417 h 4030708"/>
              <a:gd name="connsiteX217-4813" fmla="*/ 173867 w 1236550"/>
              <a:gd name="connsiteY217-4814" fmla="*/ 879362 h 4030708"/>
              <a:gd name="connsiteX218-4815" fmla="*/ 173961 w 1236550"/>
              <a:gd name="connsiteY218-4816" fmla="*/ 879076 h 4030708"/>
              <a:gd name="connsiteX0-4817" fmla="*/ 549317 w 1236550"/>
              <a:gd name="connsiteY0-4818" fmla="*/ 54687 h 4030708"/>
              <a:gd name="connsiteX1-4819" fmla="*/ 592154 w 1236550"/>
              <a:gd name="connsiteY1-4820" fmla="*/ 28493 h 4030708"/>
              <a:gd name="connsiteX2-4821" fmla="*/ 631543 w 1236550"/>
              <a:gd name="connsiteY2-4822" fmla="*/ 28493 h 4030708"/>
              <a:gd name="connsiteX3-4823" fmla="*/ 634781 w 1236550"/>
              <a:gd name="connsiteY3-4824" fmla="*/ 28493 h 4030708"/>
              <a:gd name="connsiteX4-4825" fmla="*/ 648402 w 1236550"/>
              <a:gd name="connsiteY4-4826" fmla="*/ 4300 h 4030708"/>
              <a:gd name="connsiteX5-4827" fmla="*/ 681213 w 1236550"/>
              <a:gd name="connsiteY5-4828" fmla="*/ 1252 h 4030708"/>
              <a:gd name="connsiteX6-4829" fmla="*/ 719021 w 1236550"/>
              <a:gd name="connsiteY6-4830" fmla="*/ 16206 h 4030708"/>
              <a:gd name="connsiteX7-4831" fmla="*/ 773385 w 1236550"/>
              <a:gd name="connsiteY7-4832" fmla="*/ 37257 h 4030708"/>
              <a:gd name="connsiteX8-4833" fmla="*/ 893802 w 1236550"/>
              <a:gd name="connsiteY8-4834" fmla="*/ 58021 h 4030708"/>
              <a:gd name="connsiteX9-4835" fmla="*/ 968254 w 1236550"/>
              <a:gd name="connsiteY9-4836" fmla="*/ 74880 h 4030708"/>
              <a:gd name="connsiteX10-4837" fmla="*/ 1037292 w 1236550"/>
              <a:gd name="connsiteY10-4838" fmla="*/ 123553 h 4030708"/>
              <a:gd name="connsiteX11-4839" fmla="*/ 993397 w 1236550"/>
              <a:gd name="connsiteY11-4840" fmla="*/ 168416 h 4030708"/>
              <a:gd name="connsiteX12-4841" fmla="*/ 1113127 w 1236550"/>
              <a:gd name="connsiteY12-4842" fmla="*/ 255569 h 4030708"/>
              <a:gd name="connsiteX13-4843" fmla="*/ 1213901 w 1236550"/>
              <a:gd name="connsiteY13-4844" fmla="*/ 382252 h 4030708"/>
              <a:gd name="connsiteX14-4845" fmla="*/ 1232951 w 1236550"/>
              <a:gd name="connsiteY14-4846" fmla="*/ 567132 h 4030708"/>
              <a:gd name="connsiteX15-4847" fmla="*/ 1205233 w 1236550"/>
              <a:gd name="connsiteY15-4848" fmla="*/ 643332 h 4030708"/>
              <a:gd name="connsiteX16-4849" fmla="*/ 1171991 w 1236550"/>
              <a:gd name="connsiteY16-4850" fmla="*/ 690957 h 4030708"/>
              <a:gd name="connsiteX17-4851" fmla="*/ 1135606 w 1236550"/>
              <a:gd name="connsiteY17-4852" fmla="*/ 826879 h 4030708"/>
              <a:gd name="connsiteX18-4853" fmla="*/ 1135606 w 1236550"/>
              <a:gd name="connsiteY18-4854" fmla="*/ 916509 h 4030708"/>
              <a:gd name="connsiteX19-4855" fmla="*/ 1136272 w 1236550"/>
              <a:gd name="connsiteY19-4856" fmla="*/ 932892 h 4030708"/>
              <a:gd name="connsiteX20-4857" fmla="*/ 1144464 w 1236550"/>
              <a:gd name="connsiteY20-4858" fmla="*/ 1015474 h 4030708"/>
              <a:gd name="connsiteX21-4859" fmla="*/ 1139987 w 1236550"/>
              <a:gd name="connsiteY21-4860" fmla="*/ 1285698 h 4030708"/>
              <a:gd name="connsiteX22-4861" fmla="*/ 1126272 w 1236550"/>
              <a:gd name="connsiteY22-4862" fmla="*/ 1510202 h 4030708"/>
              <a:gd name="connsiteX23-4863" fmla="*/ 1121985 w 1236550"/>
              <a:gd name="connsiteY23-4864" fmla="*/ 1613453 h 4030708"/>
              <a:gd name="connsiteX24-4865" fmla="*/ 1105793 w 1236550"/>
              <a:gd name="connsiteY24-4866" fmla="*/ 1726325 h 4030708"/>
              <a:gd name="connsiteX25-4867" fmla="*/ 1098077 w 1236550"/>
              <a:gd name="connsiteY25-4868" fmla="*/ 1913205 h 4030708"/>
              <a:gd name="connsiteX26-4869" fmla="*/ 1098077 w 1236550"/>
              <a:gd name="connsiteY26-4870" fmla="*/ 1972355 h 4030708"/>
              <a:gd name="connsiteX27-4871" fmla="*/ 1089124 w 1236550"/>
              <a:gd name="connsiteY27-4872" fmla="*/ 2094752 h 4030708"/>
              <a:gd name="connsiteX28-4873" fmla="*/ 1086934 w 1236550"/>
              <a:gd name="connsiteY28-4874" fmla="*/ 2162475 h 4030708"/>
              <a:gd name="connsiteX29-4875" fmla="*/ 1070170 w 1236550"/>
              <a:gd name="connsiteY29-4876" fmla="*/ 2419649 h 4030708"/>
              <a:gd name="connsiteX30-4877" fmla="*/ 1065883 w 1236550"/>
              <a:gd name="connsiteY30-4878" fmla="*/ 2453749 h 4030708"/>
              <a:gd name="connsiteX31-4879" fmla="*/ 1069693 w 1236550"/>
              <a:gd name="connsiteY31-4880" fmla="*/ 2595767 h 4030708"/>
              <a:gd name="connsiteX32-4881" fmla="*/ 1061501 w 1236550"/>
              <a:gd name="connsiteY32-4882" fmla="*/ 2673300 h 4030708"/>
              <a:gd name="connsiteX33-4883" fmla="*/ 1052738 w 1236550"/>
              <a:gd name="connsiteY33-4884" fmla="*/ 2810555 h 4030708"/>
              <a:gd name="connsiteX34-4885" fmla="*/ 1043213 w 1236550"/>
              <a:gd name="connsiteY34-4886" fmla="*/ 2878564 h 4030708"/>
              <a:gd name="connsiteX35-4887" fmla="*/ 1037689 w 1236550"/>
              <a:gd name="connsiteY35-4888" fmla="*/ 2922093 h 4030708"/>
              <a:gd name="connsiteX36-4889" fmla="*/ 1010352 w 1236550"/>
              <a:gd name="connsiteY36-4890" fmla="*/ 3031059 h 4030708"/>
              <a:gd name="connsiteX37-4891" fmla="*/ 991302 w 1236550"/>
              <a:gd name="connsiteY37-4892" fmla="*/ 3115355 h 4030708"/>
              <a:gd name="connsiteX38-4893" fmla="*/ 974157 w 1236550"/>
              <a:gd name="connsiteY38-4894" fmla="*/ 3162980 h 4030708"/>
              <a:gd name="connsiteX39-4895" fmla="*/ 972824 w 1236550"/>
              <a:gd name="connsiteY39-4896" fmla="*/ 3171839 h 4030708"/>
              <a:gd name="connsiteX40-4897" fmla="*/ 963870 w 1236550"/>
              <a:gd name="connsiteY40-4898" fmla="*/ 3225846 h 4030708"/>
              <a:gd name="connsiteX41-4899" fmla="*/ 958346 w 1236550"/>
              <a:gd name="connsiteY41-4900" fmla="*/ 3244896 h 4030708"/>
              <a:gd name="connsiteX42-4901" fmla="*/ 924246 w 1236550"/>
              <a:gd name="connsiteY42-4902" fmla="*/ 3398915 h 4030708"/>
              <a:gd name="connsiteX43-4903" fmla="*/ 911483 w 1236550"/>
              <a:gd name="connsiteY43-4904" fmla="*/ 3422346 h 4030708"/>
              <a:gd name="connsiteX44-4905" fmla="*/ 904911 w 1236550"/>
              <a:gd name="connsiteY44-4906" fmla="*/ 3421203 h 4030708"/>
              <a:gd name="connsiteX45-4907" fmla="*/ 908340 w 1236550"/>
              <a:gd name="connsiteY45-4908" fmla="*/ 3388342 h 4030708"/>
              <a:gd name="connsiteX46-4909" fmla="*/ 934534 w 1236550"/>
              <a:gd name="connsiteY46-4910" fmla="*/ 3289282 h 4030708"/>
              <a:gd name="connsiteX47-4911" fmla="*/ 961489 w 1236550"/>
              <a:gd name="connsiteY47-4912" fmla="*/ 3161647 h 4030708"/>
              <a:gd name="connsiteX48-4913" fmla="*/ 959298 w 1236550"/>
              <a:gd name="connsiteY48-4914" fmla="*/ 3130786 h 4030708"/>
              <a:gd name="connsiteX49-4915" fmla="*/ 937676 w 1236550"/>
              <a:gd name="connsiteY49-4916" fmla="*/ 3151360 h 4030708"/>
              <a:gd name="connsiteX50-4917" fmla="*/ 912530 w 1236550"/>
              <a:gd name="connsiteY50-4918" fmla="*/ 3197747 h 4030708"/>
              <a:gd name="connsiteX51-4919" fmla="*/ 903768 w 1236550"/>
              <a:gd name="connsiteY51-4920" fmla="*/ 3262898 h 4030708"/>
              <a:gd name="connsiteX52-4921" fmla="*/ 870144 w 1236550"/>
              <a:gd name="connsiteY52-4922" fmla="*/ 3344908 h 4030708"/>
              <a:gd name="connsiteX53-4923" fmla="*/ 849570 w 1236550"/>
              <a:gd name="connsiteY53-4924" fmla="*/ 3310713 h 4030708"/>
              <a:gd name="connsiteX54-4925" fmla="*/ 834997 w 1236550"/>
              <a:gd name="connsiteY54-4926" fmla="*/ 3363958 h 4030708"/>
              <a:gd name="connsiteX55-4927" fmla="*/ 861667 w 1236550"/>
              <a:gd name="connsiteY55-4928" fmla="*/ 3359196 h 4030708"/>
              <a:gd name="connsiteX56-4929" fmla="*/ 859761 w 1236550"/>
              <a:gd name="connsiteY56-4930" fmla="*/ 3383008 h 4030708"/>
              <a:gd name="connsiteX57-4931" fmla="*/ 849761 w 1236550"/>
              <a:gd name="connsiteY57-4932" fmla="*/ 3429109 h 4030708"/>
              <a:gd name="connsiteX58-4933" fmla="*/ 843760 w 1236550"/>
              <a:gd name="connsiteY58-4934" fmla="*/ 3433681 h 4030708"/>
              <a:gd name="connsiteX59-4935" fmla="*/ 836712 w 1236550"/>
              <a:gd name="connsiteY59-4936" fmla="*/ 3427109 h 4030708"/>
              <a:gd name="connsiteX60-4937" fmla="*/ 833473 w 1236550"/>
              <a:gd name="connsiteY60-4938" fmla="*/ 3373864 h 4030708"/>
              <a:gd name="connsiteX61-4939" fmla="*/ 787753 w 1236550"/>
              <a:gd name="connsiteY61-4940" fmla="*/ 3479306 h 4030708"/>
              <a:gd name="connsiteX62-4941" fmla="*/ 786515 w 1236550"/>
              <a:gd name="connsiteY62-4942" fmla="*/ 3502832 h 4030708"/>
              <a:gd name="connsiteX63-4943" fmla="*/ 765750 w 1236550"/>
              <a:gd name="connsiteY63-4944" fmla="*/ 3538361 h 4030708"/>
              <a:gd name="connsiteX64-4945" fmla="*/ 765750 w 1236550"/>
              <a:gd name="connsiteY64-4946" fmla="*/ 3560268 h 4030708"/>
              <a:gd name="connsiteX65-4947" fmla="*/ 732889 w 1236550"/>
              <a:gd name="connsiteY65-4948" fmla="*/ 3638945 h 4030708"/>
              <a:gd name="connsiteX66-4949" fmla="*/ 715934 w 1236550"/>
              <a:gd name="connsiteY66-4950" fmla="*/ 3677997 h 4030708"/>
              <a:gd name="connsiteX67-4951" fmla="*/ 709458 w 1236550"/>
              <a:gd name="connsiteY67-4952" fmla="*/ 3675425 h 4030708"/>
              <a:gd name="connsiteX68-4953" fmla="*/ 711172 w 1236550"/>
              <a:gd name="connsiteY68-4954" fmla="*/ 3650184 h 4030708"/>
              <a:gd name="connsiteX69-4955" fmla="*/ 764607 w 1236550"/>
              <a:gd name="connsiteY69-4956" fmla="*/ 3455970 h 4030708"/>
              <a:gd name="connsiteX70-4957" fmla="*/ 748319 w 1236550"/>
              <a:gd name="connsiteY70-4958" fmla="*/ 3400724 h 4030708"/>
              <a:gd name="connsiteX71-4959" fmla="*/ 740509 w 1236550"/>
              <a:gd name="connsiteY71-4960" fmla="*/ 3400724 h 4030708"/>
              <a:gd name="connsiteX72-4961" fmla="*/ 711362 w 1236550"/>
              <a:gd name="connsiteY72-4962" fmla="*/ 3541218 h 4030708"/>
              <a:gd name="connsiteX73-4963" fmla="*/ 702314 w 1236550"/>
              <a:gd name="connsiteY73-4964" fmla="*/ 3539504 h 4030708"/>
              <a:gd name="connsiteX74-4965" fmla="*/ 719458 w 1236550"/>
              <a:gd name="connsiteY74-4966" fmla="*/ 3444254 h 4030708"/>
              <a:gd name="connsiteX75-4967" fmla="*/ 721555 w 1236550"/>
              <a:gd name="connsiteY75-4968" fmla="*/ 3403582 h 4030708"/>
              <a:gd name="connsiteX76-4969" fmla="*/ 683455 w 1236550"/>
              <a:gd name="connsiteY76-4970" fmla="*/ 3467209 h 4030708"/>
              <a:gd name="connsiteX77-4971" fmla="*/ 668309 w 1236550"/>
              <a:gd name="connsiteY77-4972" fmla="*/ 3506547 h 4030708"/>
              <a:gd name="connsiteX78-4973" fmla="*/ 657450 w 1236550"/>
              <a:gd name="connsiteY78-4974" fmla="*/ 3589224 h 4030708"/>
              <a:gd name="connsiteX79-4975" fmla="*/ 643163 w 1236550"/>
              <a:gd name="connsiteY79-4976" fmla="*/ 3633134 h 4030708"/>
              <a:gd name="connsiteX80-4977" fmla="*/ 625542 w 1236550"/>
              <a:gd name="connsiteY80-4978" fmla="*/ 3703715 h 4030708"/>
              <a:gd name="connsiteX81-4979" fmla="*/ 617255 w 1236550"/>
              <a:gd name="connsiteY81-4980" fmla="*/ 3698000 h 4030708"/>
              <a:gd name="connsiteX82-4981" fmla="*/ 597444 w 1236550"/>
              <a:gd name="connsiteY82-4982" fmla="*/ 3730004 h 4030708"/>
              <a:gd name="connsiteX83-4983" fmla="*/ 591918 w 1236550"/>
              <a:gd name="connsiteY83-4984" fmla="*/ 3773628 h 4030708"/>
              <a:gd name="connsiteX84-4985" fmla="*/ 565154 w 1236550"/>
              <a:gd name="connsiteY84-4986" fmla="*/ 3791916 h 4030708"/>
              <a:gd name="connsiteX85-4987" fmla="*/ 546104 w 1236550"/>
              <a:gd name="connsiteY85-4988" fmla="*/ 3791916 h 4030708"/>
              <a:gd name="connsiteX86-4989" fmla="*/ 546104 w 1236550"/>
              <a:gd name="connsiteY86-4990" fmla="*/ 3769437 h 4030708"/>
              <a:gd name="connsiteX87-4991" fmla="*/ 559058 w 1236550"/>
              <a:gd name="connsiteY87-4992" fmla="*/ 3759912 h 4030708"/>
              <a:gd name="connsiteX88-4993" fmla="*/ 564868 w 1236550"/>
              <a:gd name="connsiteY88-4994" fmla="*/ 3680855 h 4030708"/>
              <a:gd name="connsiteX89-4995" fmla="*/ 568392 w 1236550"/>
              <a:gd name="connsiteY89-4996" fmla="*/ 3602559 h 4030708"/>
              <a:gd name="connsiteX90-4997" fmla="*/ 565535 w 1236550"/>
              <a:gd name="connsiteY90-4998" fmla="*/ 3504833 h 4030708"/>
              <a:gd name="connsiteX91-4999" fmla="*/ 564486 w 1236550"/>
              <a:gd name="connsiteY91-5000" fmla="*/ 3396914 h 4030708"/>
              <a:gd name="connsiteX92-5001" fmla="*/ 560962 w 1236550"/>
              <a:gd name="connsiteY92-5002" fmla="*/ 3260993 h 4030708"/>
              <a:gd name="connsiteX93-5003" fmla="*/ 553914 w 1236550"/>
              <a:gd name="connsiteY93-5004" fmla="*/ 3245562 h 4030708"/>
              <a:gd name="connsiteX94-5005" fmla="*/ 541151 w 1236550"/>
              <a:gd name="connsiteY94-5006" fmla="*/ 3290806 h 4030708"/>
              <a:gd name="connsiteX95-5007" fmla="*/ 541151 w 1236550"/>
              <a:gd name="connsiteY95-5008" fmla="*/ 3335859 h 4030708"/>
              <a:gd name="connsiteX96-5009" fmla="*/ 544579 w 1236550"/>
              <a:gd name="connsiteY96-5010" fmla="*/ 3422156 h 4030708"/>
              <a:gd name="connsiteX97-5011" fmla="*/ 542770 w 1236550"/>
              <a:gd name="connsiteY97-5012" fmla="*/ 3457589 h 4030708"/>
              <a:gd name="connsiteX98-5013" fmla="*/ 533245 w 1236550"/>
              <a:gd name="connsiteY98-5014" fmla="*/ 3507690 h 4030708"/>
              <a:gd name="connsiteX99-5015" fmla="*/ 528292 w 1236550"/>
              <a:gd name="connsiteY99-5016" fmla="*/ 3557982 h 4030708"/>
              <a:gd name="connsiteX100-5017" fmla="*/ 500288 w 1236550"/>
              <a:gd name="connsiteY100-5018" fmla="*/ 3542171 h 4030708"/>
              <a:gd name="connsiteX101-5019" fmla="*/ 496384 w 1236550"/>
              <a:gd name="connsiteY101-5020" fmla="*/ 3566269 h 4030708"/>
              <a:gd name="connsiteX102-5021" fmla="*/ 491906 w 1236550"/>
              <a:gd name="connsiteY102-5022" fmla="*/ 3587414 h 4030708"/>
              <a:gd name="connsiteX103-5023" fmla="*/ 488572 w 1236550"/>
              <a:gd name="connsiteY103-5024" fmla="*/ 3614561 h 4030708"/>
              <a:gd name="connsiteX104-5025" fmla="*/ 473047 w 1236550"/>
              <a:gd name="connsiteY104-5026" fmla="*/ 3657995 h 4030708"/>
              <a:gd name="connsiteX105-5027" fmla="*/ 449997 w 1236550"/>
              <a:gd name="connsiteY105-5028" fmla="*/ 3637897 h 4030708"/>
              <a:gd name="connsiteX106-5029" fmla="*/ 427898 w 1236550"/>
              <a:gd name="connsiteY106-5030" fmla="*/ 4030708 h 4030708"/>
              <a:gd name="connsiteX107-5031" fmla="*/ 421422 w 1236550"/>
              <a:gd name="connsiteY107-5032" fmla="*/ 4030708 h 4030708"/>
              <a:gd name="connsiteX108-5033" fmla="*/ 393704 w 1236550"/>
              <a:gd name="connsiteY108-5034" fmla="*/ 3536361 h 4030708"/>
              <a:gd name="connsiteX109-5035" fmla="*/ 386179 w 1236550"/>
              <a:gd name="connsiteY109-5036" fmla="*/ 3536361 h 4030708"/>
              <a:gd name="connsiteX110-5037" fmla="*/ 386179 w 1236550"/>
              <a:gd name="connsiteY110-5038" fmla="*/ 3580175 h 4030708"/>
              <a:gd name="connsiteX111-5039" fmla="*/ 369796 w 1236550"/>
              <a:gd name="connsiteY111-5040" fmla="*/ 3519120 h 4030708"/>
              <a:gd name="connsiteX112-5041" fmla="*/ 360271 w 1236550"/>
              <a:gd name="connsiteY112-5042" fmla="*/ 3500546 h 4030708"/>
              <a:gd name="connsiteX113-5043" fmla="*/ 343221 w 1236550"/>
              <a:gd name="connsiteY113-5044" fmla="*/ 3498737 h 4030708"/>
              <a:gd name="connsiteX114-5045" fmla="*/ 342650 w 1236550"/>
              <a:gd name="connsiteY114-5046" fmla="*/ 3517215 h 4030708"/>
              <a:gd name="connsiteX115-5047" fmla="*/ 341793 w 1236550"/>
              <a:gd name="connsiteY115-5048" fmla="*/ 3552267 h 4030708"/>
              <a:gd name="connsiteX116-5049" fmla="*/ 330076 w 1236550"/>
              <a:gd name="connsiteY116-5050" fmla="*/ 3552267 h 4030708"/>
              <a:gd name="connsiteX117-5051" fmla="*/ 321505 w 1236550"/>
              <a:gd name="connsiteY117-5052" fmla="*/ 3473114 h 4030708"/>
              <a:gd name="connsiteX118-5053" fmla="*/ 353793 w 1236550"/>
              <a:gd name="connsiteY118-5054" fmla="*/ 3434538 h 4030708"/>
              <a:gd name="connsiteX119-5055" fmla="*/ 331124 w 1236550"/>
              <a:gd name="connsiteY119-5056" fmla="*/ 3434538 h 4030708"/>
              <a:gd name="connsiteX120-5057" fmla="*/ 324934 w 1236550"/>
              <a:gd name="connsiteY120-5058" fmla="*/ 3458446 h 4030708"/>
              <a:gd name="connsiteX121-5059" fmla="*/ 310837 w 1236550"/>
              <a:gd name="connsiteY121-5060" fmla="*/ 3428061 h 4030708"/>
              <a:gd name="connsiteX122-5061" fmla="*/ 330648 w 1236550"/>
              <a:gd name="connsiteY122-5062" fmla="*/ 3405868 h 4030708"/>
              <a:gd name="connsiteX123-5063" fmla="*/ 331505 w 1236550"/>
              <a:gd name="connsiteY123-5064" fmla="*/ 3351385 h 4030708"/>
              <a:gd name="connsiteX124-5065" fmla="*/ 320266 w 1236550"/>
              <a:gd name="connsiteY124-5066" fmla="*/ 3243371 h 4030708"/>
              <a:gd name="connsiteX125-5067" fmla="*/ 318933 w 1236550"/>
              <a:gd name="connsiteY125-5068" fmla="*/ 3193841 h 4030708"/>
              <a:gd name="connsiteX126-5069" fmla="*/ 317790 w 1236550"/>
              <a:gd name="connsiteY126-5070" fmla="*/ 3169362 h 4030708"/>
              <a:gd name="connsiteX127-5071" fmla="*/ 308265 w 1236550"/>
              <a:gd name="connsiteY127-5072" fmla="*/ 3062015 h 4030708"/>
              <a:gd name="connsiteX128-5073" fmla="*/ 287309 w 1236550"/>
              <a:gd name="connsiteY128-5074" fmla="*/ 2950573 h 4030708"/>
              <a:gd name="connsiteX129-5075" fmla="*/ 261401 w 1236550"/>
              <a:gd name="connsiteY129-5076" fmla="*/ 2791982 h 4030708"/>
              <a:gd name="connsiteX130-5077" fmla="*/ 274260 w 1236550"/>
              <a:gd name="connsiteY130-5078" fmla="*/ 2746643 h 4030708"/>
              <a:gd name="connsiteX131-5079" fmla="*/ 296263 w 1236550"/>
              <a:gd name="connsiteY131-5080" fmla="*/ 2843131 h 4030708"/>
              <a:gd name="connsiteX132-5081" fmla="*/ 326933 w 1236550"/>
              <a:gd name="connsiteY132-5082" fmla="*/ 2971433 h 4030708"/>
              <a:gd name="connsiteX133-5083" fmla="*/ 328933 w 1236550"/>
              <a:gd name="connsiteY133-5084" fmla="*/ 2987339 h 4030708"/>
              <a:gd name="connsiteX134-5085" fmla="*/ 328933 w 1236550"/>
              <a:gd name="connsiteY134-5086" fmla="*/ 3073064 h 4030708"/>
              <a:gd name="connsiteX135-5087" fmla="*/ 337506 w 1236550"/>
              <a:gd name="connsiteY135-5088" fmla="*/ 3097925 h 4030708"/>
              <a:gd name="connsiteX136-5089" fmla="*/ 345507 w 1236550"/>
              <a:gd name="connsiteY136-5090" fmla="*/ 3037155 h 4030708"/>
              <a:gd name="connsiteX137-5091" fmla="*/ 344554 w 1236550"/>
              <a:gd name="connsiteY137-5092" fmla="*/ 3024201 h 4030708"/>
              <a:gd name="connsiteX138-5093" fmla="*/ 342269 w 1236550"/>
              <a:gd name="connsiteY138-5094" fmla="*/ 2943334 h 4030708"/>
              <a:gd name="connsiteX139-5095" fmla="*/ 337792 w 1236550"/>
              <a:gd name="connsiteY139-5096" fmla="*/ 2901900 h 4030708"/>
              <a:gd name="connsiteX140-5097" fmla="*/ 325981 w 1236550"/>
              <a:gd name="connsiteY140-5098" fmla="*/ 2836463 h 4030708"/>
              <a:gd name="connsiteX141-5099" fmla="*/ 294168 w 1236550"/>
              <a:gd name="connsiteY141-5100" fmla="*/ 2758358 h 4030708"/>
              <a:gd name="connsiteX142-5101" fmla="*/ 286357 w 1236550"/>
              <a:gd name="connsiteY142-5102" fmla="*/ 2747405 h 4030708"/>
              <a:gd name="connsiteX143-5103" fmla="*/ 274546 w 1236550"/>
              <a:gd name="connsiteY143-5104" fmla="*/ 2670443 h 4030708"/>
              <a:gd name="connsiteX144-5105" fmla="*/ 274546 w 1236550"/>
              <a:gd name="connsiteY144-5106" fmla="*/ 2641868 h 4030708"/>
              <a:gd name="connsiteX145-5107" fmla="*/ 269117 w 1236550"/>
              <a:gd name="connsiteY145-5108" fmla="*/ 2632343 h 4030708"/>
              <a:gd name="connsiteX146-5109" fmla="*/ 259592 w 1236550"/>
              <a:gd name="connsiteY146-5110" fmla="*/ 2575193 h 4030708"/>
              <a:gd name="connsiteX147-5111" fmla="*/ 241970 w 1236550"/>
              <a:gd name="connsiteY147-5112" fmla="*/ 2495088 h 4030708"/>
              <a:gd name="connsiteX148-5113" fmla="*/ 235494 w 1236550"/>
              <a:gd name="connsiteY148-5114" fmla="*/ 2551190 h 4030708"/>
              <a:gd name="connsiteX149-5115" fmla="*/ 251686 w 1236550"/>
              <a:gd name="connsiteY149-5116" fmla="*/ 2623104 h 4030708"/>
              <a:gd name="connsiteX150-5117" fmla="*/ 257687 w 1236550"/>
              <a:gd name="connsiteY150-5118" fmla="*/ 2687492 h 4030708"/>
              <a:gd name="connsiteX151-5119" fmla="*/ 253305 w 1236550"/>
              <a:gd name="connsiteY151-5120" fmla="*/ 2700732 h 4030708"/>
              <a:gd name="connsiteX152-5121" fmla="*/ 244447 w 1236550"/>
              <a:gd name="connsiteY152-5122" fmla="*/ 2695589 h 4030708"/>
              <a:gd name="connsiteX153-5123" fmla="*/ 239399 w 1236550"/>
              <a:gd name="connsiteY153-5124" fmla="*/ 2672253 h 4030708"/>
              <a:gd name="connsiteX154-5125" fmla="*/ 230445 w 1236550"/>
              <a:gd name="connsiteY154-5126" fmla="*/ 2592052 h 4030708"/>
              <a:gd name="connsiteX155-5127" fmla="*/ 221492 w 1236550"/>
              <a:gd name="connsiteY155-5128" fmla="*/ 2488420 h 4030708"/>
              <a:gd name="connsiteX156-5129" fmla="*/ 212919 w 1236550"/>
              <a:gd name="connsiteY156-5130" fmla="*/ 2395265 h 4030708"/>
              <a:gd name="connsiteX157-5131" fmla="*/ 203394 w 1236550"/>
              <a:gd name="connsiteY157-5132" fmla="*/ 2346783 h 4030708"/>
              <a:gd name="connsiteX158-5133" fmla="*/ 206537 w 1236550"/>
              <a:gd name="connsiteY158-5134" fmla="*/ 2298301 h 4030708"/>
              <a:gd name="connsiteX159-5135" fmla="*/ 230922 w 1236550"/>
              <a:gd name="connsiteY159-5136" fmla="*/ 2283632 h 4030708"/>
              <a:gd name="connsiteX160-5137" fmla="*/ 234065 w 1236550"/>
              <a:gd name="connsiteY160-5138" fmla="*/ 2298491 h 4030708"/>
              <a:gd name="connsiteX161-5139" fmla="*/ 218062 w 1236550"/>
              <a:gd name="connsiteY161-5140" fmla="*/ 2344116 h 4030708"/>
              <a:gd name="connsiteX162-5141" fmla="*/ 222349 w 1236550"/>
              <a:gd name="connsiteY162-5142" fmla="*/ 2361452 h 4030708"/>
              <a:gd name="connsiteX163-5143" fmla="*/ 242828 w 1236550"/>
              <a:gd name="connsiteY163-5144" fmla="*/ 2354594 h 4030708"/>
              <a:gd name="connsiteX164-5145" fmla="*/ 257400 w 1236550"/>
              <a:gd name="connsiteY164-5146" fmla="*/ 2290776 h 4030708"/>
              <a:gd name="connsiteX165-5147" fmla="*/ 244733 w 1236550"/>
              <a:gd name="connsiteY165-5148" fmla="*/ 2143329 h 4030708"/>
              <a:gd name="connsiteX166-5149" fmla="*/ 243590 w 1236550"/>
              <a:gd name="connsiteY166-5150" fmla="*/ 2019504 h 4030708"/>
              <a:gd name="connsiteX167-5151" fmla="*/ 211967 w 1236550"/>
              <a:gd name="connsiteY167-5152" fmla="*/ 1975213 h 4030708"/>
              <a:gd name="connsiteX168-5153" fmla="*/ 211967 w 1236550"/>
              <a:gd name="connsiteY168-5154" fmla="*/ 2067034 h 4030708"/>
              <a:gd name="connsiteX169-5155" fmla="*/ 199966 w 1236550"/>
              <a:gd name="connsiteY169-5156" fmla="*/ 2118755 h 4030708"/>
              <a:gd name="connsiteX170-5157" fmla="*/ 206251 w 1236550"/>
              <a:gd name="connsiteY170-5158" fmla="*/ 2121041 h 4030708"/>
              <a:gd name="connsiteX171-5159" fmla="*/ 223968 w 1236550"/>
              <a:gd name="connsiteY171-5160" fmla="*/ 2101514 h 4030708"/>
              <a:gd name="connsiteX172-5161" fmla="*/ 204918 w 1236550"/>
              <a:gd name="connsiteY172-5162" fmla="*/ 2164189 h 4030708"/>
              <a:gd name="connsiteX173-5163" fmla="*/ 189012 w 1236550"/>
              <a:gd name="connsiteY173-5164" fmla="*/ 2154664 h 4030708"/>
              <a:gd name="connsiteX174-5165" fmla="*/ 183486 w 1236550"/>
              <a:gd name="connsiteY174-5166" fmla="*/ 2068939 h 4030708"/>
              <a:gd name="connsiteX175-5167" fmla="*/ 179962 w 1236550"/>
              <a:gd name="connsiteY175-5168" fmla="*/ 2007884 h 4030708"/>
              <a:gd name="connsiteX176-5169" fmla="*/ 172629 w 1236550"/>
              <a:gd name="connsiteY176-5170" fmla="*/ 1908919 h 4030708"/>
              <a:gd name="connsiteX177-5171" fmla="*/ 180344 w 1236550"/>
              <a:gd name="connsiteY177-5172" fmla="*/ 1820527 h 4030708"/>
              <a:gd name="connsiteX178-5173" fmla="*/ 173961 w 1236550"/>
              <a:gd name="connsiteY178-5174" fmla="*/ 1760805 h 4030708"/>
              <a:gd name="connsiteX179-5175" fmla="*/ 164436 w 1236550"/>
              <a:gd name="connsiteY179-5176" fmla="*/ 1699655 h 4030708"/>
              <a:gd name="connsiteX180-5177" fmla="*/ 166342 w 1236550"/>
              <a:gd name="connsiteY180-5178" fmla="*/ 1676223 h 4030708"/>
              <a:gd name="connsiteX181-5179" fmla="*/ 178344 w 1236550"/>
              <a:gd name="connsiteY181-5180" fmla="*/ 1635647 h 4030708"/>
              <a:gd name="connsiteX182-5181" fmla="*/ 178344 w 1236550"/>
              <a:gd name="connsiteY182-5182" fmla="*/ 1550684 h 4030708"/>
              <a:gd name="connsiteX183-5183" fmla="*/ 183486 w 1236550"/>
              <a:gd name="connsiteY183-5184" fmla="*/ 1411523 h 4030708"/>
              <a:gd name="connsiteX184-5185" fmla="*/ 180058 w 1236550"/>
              <a:gd name="connsiteY184-5186" fmla="*/ 1370185 h 4030708"/>
              <a:gd name="connsiteX185-5187" fmla="*/ 171675 w 1236550"/>
              <a:gd name="connsiteY185-5188" fmla="*/ 1212832 h 4030708"/>
              <a:gd name="connsiteX186-5189" fmla="*/ 172914 w 1236550"/>
              <a:gd name="connsiteY186-5190" fmla="*/ 1183781 h 4030708"/>
              <a:gd name="connsiteX187-5191" fmla="*/ 159103 w 1236550"/>
              <a:gd name="connsiteY187-5192" fmla="*/ 1149014 h 4030708"/>
              <a:gd name="connsiteX188-5193" fmla="*/ 141101 w 1236550"/>
              <a:gd name="connsiteY188-5194" fmla="*/ 1113010 h 4030708"/>
              <a:gd name="connsiteX189-5195" fmla="*/ 140053 w 1236550"/>
              <a:gd name="connsiteY189-5196" fmla="*/ 1011759 h 4030708"/>
              <a:gd name="connsiteX190-5197" fmla="*/ 153102 w 1236550"/>
              <a:gd name="connsiteY190-5198" fmla="*/ 977183 h 4030708"/>
              <a:gd name="connsiteX191-5199" fmla="*/ 140053 w 1236550"/>
              <a:gd name="connsiteY191-5200" fmla="*/ 927368 h 4030708"/>
              <a:gd name="connsiteX192-5201" fmla="*/ 141482 w 1236550"/>
              <a:gd name="connsiteY192-5202" fmla="*/ 794018 h 4030708"/>
              <a:gd name="connsiteX193-5203" fmla="*/ 137100 w 1236550"/>
              <a:gd name="connsiteY193-5204" fmla="*/ 588182 h 4030708"/>
              <a:gd name="connsiteX194-5205" fmla="*/ 137100 w 1236550"/>
              <a:gd name="connsiteY194-5206" fmla="*/ 459595 h 4030708"/>
              <a:gd name="connsiteX195-5207" fmla="*/ 116622 w 1236550"/>
              <a:gd name="connsiteY195-5208" fmla="*/ 418542 h 4030708"/>
              <a:gd name="connsiteX196-5209" fmla="*/ 114430 w 1236550"/>
              <a:gd name="connsiteY196-5210" fmla="*/ 355772 h 4030708"/>
              <a:gd name="connsiteX197-5211" fmla="*/ 94237 w 1236550"/>
              <a:gd name="connsiteY197-5212" fmla="*/ 305099 h 4030708"/>
              <a:gd name="connsiteX198-5213" fmla="*/ 57186 w 1236550"/>
              <a:gd name="connsiteY198-5214" fmla="*/ 231471 h 4030708"/>
              <a:gd name="connsiteX199-5215" fmla="*/ 4131 w 1236550"/>
              <a:gd name="connsiteY199-5216" fmla="*/ 166034 h 4030708"/>
              <a:gd name="connsiteX200-5217" fmla="*/ 58889 w 1236550"/>
              <a:gd name="connsiteY200-5218" fmla="*/ 124413 h 4030708"/>
              <a:gd name="connsiteX201-5219" fmla="*/ 56519 w 1236550"/>
              <a:gd name="connsiteY201-5220" fmla="*/ 82500 h 4030708"/>
              <a:gd name="connsiteX202-5221" fmla="*/ 141577 w 1236550"/>
              <a:gd name="connsiteY202-5222" fmla="*/ 78023 h 4030708"/>
              <a:gd name="connsiteX203-5223" fmla="*/ 227302 w 1236550"/>
              <a:gd name="connsiteY203-5224" fmla="*/ 43448 h 4030708"/>
              <a:gd name="connsiteX204-5225" fmla="*/ 263973 w 1236550"/>
              <a:gd name="connsiteY204-5226" fmla="*/ 44686 h 4030708"/>
              <a:gd name="connsiteX205-5227" fmla="*/ 291691 w 1236550"/>
              <a:gd name="connsiteY205-5228" fmla="*/ 39161 h 4030708"/>
              <a:gd name="connsiteX206-5229" fmla="*/ 305788 w 1236550"/>
              <a:gd name="connsiteY206-5230" fmla="*/ 29065 h 4030708"/>
              <a:gd name="connsiteX207-5231" fmla="*/ 342368 w 1236550"/>
              <a:gd name="connsiteY207-5232" fmla="*/ 61926 h 4030708"/>
              <a:gd name="connsiteX208-5233" fmla="*/ 440214 w 1236550"/>
              <a:gd name="connsiteY208-5234" fmla="*/ 52594 h 4030708"/>
              <a:gd name="connsiteX209-5235" fmla="*/ 508962 w 1236550"/>
              <a:gd name="connsiteY209-5236" fmla="*/ 46115 h 4030708"/>
              <a:gd name="connsiteX210-5237" fmla="*/ 549317 w 1236550"/>
              <a:gd name="connsiteY210-5238" fmla="*/ 54687 h 4030708"/>
              <a:gd name="connsiteX211-5239" fmla="*/ 173961 w 1236550"/>
              <a:gd name="connsiteY211-5240" fmla="*/ 879076 h 4030708"/>
              <a:gd name="connsiteX212-5241" fmla="*/ 161961 w 1236550"/>
              <a:gd name="connsiteY212-5242" fmla="*/ 908222 h 4030708"/>
              <a:gd name="connsiteX213-5243" fmla="*/ 163104 w 1236550"/>
              <a:gd name="connsiteY213-5244" fmla="*/ 936035 h 4030708"/>
              <a:gd name="connsiteX214-5245" fmla="*/ 165008 w 1236550"/>
              <a:gd name="connsiteY214-5246" fmla="*/ 952418 h 4030708"/>
              <a:gd name="connsiteX215-5247" fmla="*/ 181105 w 1236550"/>
              <a:gd name="connsiteY215-5248" fmla="*/ 956609 h 4030708"/>
              <a:gd name="connsiteX216-5249" fmla="*/ 188630 w 1236550"/>
              <a:gd name="connsiteY216-5250" fmla="*/ 942417 h 4030708"/>
              <a:gd name="connsiteX217-5251" fmla="*/ 173867 w 1236550"/>
              <a:gd name="connsiteY217-5252" fmla="*/ 879362 h 4030708"/>
              <a:gd name="connsiteX218-5253" fmla="*/ 173961 w 1236550"/>
              <a:gd name="connsiteY218-5254" fmla="*/ 879076 h 4030708"/>
              <a:gd name="connsiteX0-5255" fmla="*/ 549317 w 1236550"/>
              <a:gd name="connsiteY0-5256" fmla="*/ 54687 h 4030708"/>
              <a:gd name="connsiteX1-5257" fmla="*/ 592154 w 1236550"/>
              <a:gd name="connsiteY1-5258" fmla="*/ 28493 h 4030708"/>
              <a:gd name="connsiteX2-5259" fmla="*/ 631543 w 1236550"/>
              <a:gd name="connsiteY2-5260" fmla="*/ 28493 h 4030708"/>
              <a:gd name="connsiteX3-5261" fmla="*/ 634781 w 1236550"/>
              <a:gd name="connsiteY3-5262" fmla="*/ 28493 h 4030708"/>
              <a:gd name="connsiteX4-5263" fmla="*/ 648402 w 1236550"/>
              <a:gd name="connsiteY4-5264" fmla="*/ 4300 h 4030708"/>
              <a:gd name="connsiteX5-5265" fmla="*/ 681213 w 1236550"/>
              <a:gd name="connsiteY5-5266" fmla="*/ 1252 h 4030708"/>
              <a:gd name="connsiteX6-5267" fmla="*/ 719021 w 1236550"/>
              <a:gd name="connsiteY6-5268" fmla="*/ 16206 h 4030708"/>
              <a:gd name="connsiteX7-5269" fmla="*/ 773385 w 1236550"/>
              <a:gd name="connsiteY7-5270" fmla="*/ 37257 h 4030708"/>
              <a:gd name="connsiteX8-5271" fmla="*/ 893802 w 1236550"/>
              <a:gd name="connsiteY8-5272" fmla="*/ 58021 h 4030708"/>
              <a:gd name="connsiteX9-5273" fmla="*/ 968254 w 1236550"/>
              <a:gd name="connsiteY9-5274" fmla="*/ 74880 h 4030708"/>
              <a:gd name="connsiteX10-5275" fmla="*/ 1037292 w 1236550"/>
              <a:gd name="connsiteY10-5276" fmla="*/ 123553 h 4030708"/>
              <a:gd name="connsiteX11-5277" fmla="*/ 1090416 w 1236550"/>
              <a:gd name="connsiteY11-5278" fmla="*/ 154129 h 4030708"/>
              <a:gd name="connsiteX12-5279" fmla="*/ 1113127 w 1236550"/>
              <a:gd name="connsiteY12-5280" fmla="*/ 255569 h 4030708"/>
              <a:gd name="connsiteX13-5281" fmla="*/ 1213901 w 1236550"/>
              <a:gd name="connsiteY13-5282" fmla="*/ 382252 h 4030708"/>
              <a:gd name="connsiteX14-5283" fmla="*/ 1232951 w 1236550"/>
              <a:gd name="connsiteY14-5284" fmla="*/ 567132 h 4030708"/>
              <a:gd name="connsiteX15-5285" fmla="*/ 1205233 w 1236550"/>
              <a:gd name="connsiteY15-5286" fmla="*/ 643332 h 4030708"/>
              <a:gd name="connsiteX16-5287" fmla="*/ 1171991 w 1236550"/>
              <a:gd name="connsiteY16-5288" fmla="*/ 690957 h 4030708"/>
              <a:gd name="connsiteX17-5289" fmla="*/ 1135606 w 1236550"/>
              <a:gd name="connsiteY17-5290" fmla="*/ 826879 h 4030708"/>
              <a:gd name="connsiteX18-5291" fmla="*/ 1135606 w 1236550"/>
              <a:gd name="connsiteY18-5292" fmla="*/ 916509 h 4030708"/>
              <a:gd name="connsiteX19-5293" fmla="*/ 1136272 w 1236550"/>
              <a:gd name="connsiteY19-5294" fmla="*/ 932892 h 4030708"/>
              <a:gd name="connsiteX20-5295" fmla="*/ 1144464 w 1236550"/>
              <a:gd name="connsiteY20-5296" fmla="*/ 1015474 h 4030708"/>
              <a:gd name="connsiteX21-5297" fmla="*/ 1139987 w 1236550"/>
              <a:gd name="connsiteY21-5298" fmla="*/ 1285698 h 4030708"/>
              <a:gd name="connsiteX22-5299" fmla="*/ 1126272 w 1236550"/>
              <a:gd name="connsiteY22-5300" fmla="*/ 1510202 h 4030708"/>
              <a:gd name="connsiteX23-5301" fmla="*/ 1121985 w 1236550"/>
              <a:gd name="connsiteY23-5302" fmla="*/ 1613453 h 4030708"/>
              <a:gd name="connsiteX24-5303" fmla="*/ 1105793 w 1236550"/>
              <a:gd name="connsiteY24-5304" fmla="*/ 1726325 h 4030708"/>
              <a:gd name="connsiteX25-5305" fmla="*/ 1098077 w 1236550"/>
              <a:gd name="connsiteY25-5306" fmla="*/ 1913205 h 4030708"/>
              <a:gd name="connsiteX26-5307" fmla="*/ 1098077 w 1236550"/>
              <a:gd name="connsiteY26-5308" fmla="*/ 1972355 h 4030708"/>
              <a:gd name="connsiteX27-5309" fmla="*/ 1089124 w 1236550"/>
              <a:gd name="connsiteY27-5310" fmla="*/ 2094752 h 4030708"/>
              <a:gd name="connsiteX28-5311" fmla="*/ 1086934 w 1236550"/>
              <a:gd name="connsiteY28-5312" fmla="*/ 2162475 h 4030708"/>
              <a:gd name="connsiteX29-5313" fmla="*/ 1070170 w 1236550"/>
              <a:gd name="connsiteY29-5314" fmla="*/ 2419649 h 4030708"/>
              <a:gd name="connsiteX30-5315" fmla="*/ 1065883 w 1236550"/>
              <a:gd name="connsiteY30-5316" fmla="*/ 2453749 h 4030708"/>
              <a:gd name="connsiteX31-5317" fmla="*/ 1069693 w 1236550"/>
              <a:gd name="connsiteY31-5318" fmla="*/ 2595767 h 4030708"/>
              <a:gd name="connsiteX32-5319" fmla="*/ 1061501 w 1236550"/>
              <a:gd name="connsiteY32-5320" fmla="*/ 2673300 h 4030708"/>
              <a:gd name="connsiteX33-5321" fmla="*/ 1052738 w 1236550"/>
              <a:gd name="connsiteY33-5322" fmla="*/ 2810555 h 4030708"/>
              <a:gd name="connsiteX34-5323" fmla="*/ 1043213 w 1236550"/>
              <a:gd name="connsiteY34-5324" fmla="*/ 2878564 h 4030708"/>
              <a:gd name="connsiteX35-5325" fmla="*/ 1037689 w 1236550"/>
              <a:gd name="connsiteY35-5326" fmla="*/ 2922093 h 4030708"/>
              <a:gd name="connsiteX36-5327" fmla="*/ 1010352 w 1236550"/>
              <a:gd name="connsiteY36-5328" fmla="*/ 3031059 h 4030708"/>
              <a:gd name="connsiteX37-5329" fmla="*/ 991302 w 1236550"/>
              <a:gd name="connsiteY37-5330" fmla="*/ 3115355 h 4030708"/>
              <a:gd name="connsiteX38-5331" fmla="*/ 974157 w 1236550"/>
              <a:gd name="connsiteY38-5332" fmla="*/ 3162980 h 4030708"/>
              <a:gd name="connsiteX39-5333" fmla="*/ 972824 w 1236550"/>
              <a:gd name="connsiteY39-5334" fmla="*/ 3171839 h 4030708"/>
              <a:gd name="connsiteX40-5335" fmla="*/ 963870 w 1236550"/>
              <a:gd name="connsiteY40-5336" fmla="*/ 3225846 h 4030708"/>
              <a:gd name="connsiteX41-5337" fmla="*/ 958346 w 1236550"/>
              <a:gd name="connsiteY41-5338" fmla="*/ 3244896 h 4030708"/>
              <a:gd name="connsiteX42-5339" fmla="*/ 924246 w 1236550"/>
              <a:gd name="connsiteY42-5340" fmla="*/ 3398915 h 4030708"/>
              <a:gd name="connsiteX43-5341" fmla="*/ 911483 w 1236550"/>
              <a:gd name="connsiteY43-5342" fmla="*/ 3422346 h 4030708"/>
              <a:gd name="connsiteX44-5343" fmla="*/ 904911 w 1236550"/>
              <a:gd name="connsiteY44-5344" fmla="*/ 3421203 h 4030708"/>
              <a:gd name="connsiteX45-5345" fmla="*/ 908340 w 1236550"/>
              <a:gd name="connsiteY45-5346" fmla="*/ 3388342 h 4030708"/>
              <a:gd name="connsiteX46-5347" fmla="*/ 934534 w 1236550"/>
              <a:gd name="connsiteY46-5348" fmla="*/ 3289282 h 4030708"/>
              <a:gd name="connsiteX47-5349" fmla="*/ 961489 w 1236550"/>
              <a:gd name="connsiteY47-5350" fmla="*/ 3161647 h 4030708"/>
              <a:gd name="connsiteX48-5351" fmla="*/ 959298 w 1236550"/>
              <a:gd name="connsiteY48-5352" fmla="*/ 3130786 h 4030708"/>
              <a:gd name="connsiteX49-5353" fmla="*/ 937676 w 1236550"/>
              <a:gd name="connsiteY49-5354" fmla="*/ 3151360 h 4030708"/>
              <a:gd name="connsiteX50-5355" fmla="*/ 912530 w 1236550"/>
              <a:gd name="connsiteY50-5356" fmla="*/ 3197747 h 4030708"/>
              <a:gd name="connsiteX51-5357" fmla="*/ 903768 w 1236550"/>
              <a:gd name="connsiteY51-5358" fmla="*/ 3262898 h 4030708"/>
              <a:gd name="connsiteX52-5359" fmla="*/ 870144 w 1236550"/>
              <a:gd name="connsiteY52-5360" fmla="*/ 3344908 h 4030708"/>
              <a:gd name="connsiteX53-5361" fmla="*/ 849570 w 1236550"/>
              <a:gd name="connsiteY53-5362" fmla="*/ 3310713 h 4030708"/>
              <a:gd name="connsiteX54-5363" fmla="*/ 834997 w 1236550"/>
              <a:gd name="connsiteY54-5364" fmla="*/ 3363958 h 4030708"/>
              <a:gd name="connsiteX55-5365" fmla="*/ 861667 w 1236550"/>
              <a:gd name="connsiteY55-5366" fmla="*/ 3359196 h 4030708"/>
              <a:gd name="connsiteX56-5367" fmla="*/ 859761 w 1236550"/>
              <a:gd name="connsiteY56-5368" fmla="*/ 3383008 h 4030708"/>
              <a:gd name="connsiteX57-5369" fmla="*/ 849761 w 1236550"/>
              <a:gd name="connsiteY57-5370" fmla="*/ 3429109 h 4030708"/>
              <a:gd name="connsiteX58-5371" fmla="*/ 843760 w 1236550"/>
              <a:gd name="connsiteY58-5372" fmla="*/ 3433681 h 4030708"/>
              <a:gd name="connsiteX59-5373" fmla="*/ 836712 w 1236550"/>
              <a:gd name="connsiteY59-5374" fmla="*/ 3427109 h 4030708"/>
              <a:gd name="connsiteX60-5375" fmla="*/ 833473 w 1236550"/>
              <a:gd name="connsiteY60-5376" fmla="*/ 3373864 h 4030708"/>
              <a:gd name="connsiteX61-5377" fmla="*/ 787753 w 1236550"/>
              <a:gd name="connsiteY61-5378" fmla="*/ 3479306 h 4030708"/>
              <a:gd name="connsiteX62-5379" fmla="*/ 786515 w 1236550"/>
              <a:gd name="connsiteY62-5380" fmla="*/ 3502832 h 4030708"/>
              <a:gd name="connsiteX63-5381" fmla="*/ 765750 w 1236550"/>
              <a:gd name="connsiteY63-5382" fmla="*/ 3538361 h 4030708"/>
              <a:gd name="connsiteX64-5383" fmla="*/ 765750 w 1236550"/>
              <a:gd name="connsiteY64-5384" fmla="*/ 3560268 h 4030708"/>
              <a:gd name="connsiteX65-5385" fmla="*/ 732889 w 1236550"/>
              <a:gd name="connsiteY65-5386" fmla="*/ 3638945 h 4030708"/>
              <a:gd name="connsiteX66-5387" fmla="*/ 715934 w 1236550"/>
              <a:gd name="connsiteY66-5388" fmla="*/ 3677997 h 4030708"/>
              <a:gd name="connsiteX67-5389" fmla="*/ 709458 w 1236550"/>
              <a:gd name="connsiteY67-5390" fmla="*/ 3675425 h 4030708"/>
              <a:gd name="connsiteX68-5391" fmla="*/ 711172 w 1236550"/>
              <a:gd name="connsiteY68-5392" fmla="*/ 3650184 h 4030708"/>
              <a:gd name="connsiteX69-5393" fmla="*/ 764607 w 1236550"/>
              <a:gd name="connsiteY69-5394" fmla="*/ 3455970 h 4030708"/>
              <a:gd name="connsiteX70-5395" fmla="*/ 748319 w 1236550"/>
              <a:gd name="connsiteY70-5396" fmla="*/ 3400724 h 4030708"/>
              <a:gd name="connsiteX71-5397" fmla="*/ 740509 w 1236550"/>
              <a:gd name="connsiteY71-5398" fmla="*/ 3400724 h 4030708"/>
              <a:gd name="connsiteX72-5399" fmla="*/ 711362 w 1236550"/>
              <a:gd name="connsiteY72-5400" fmla="*/ 3541218 h 4030708"/>
              <a:gd name="connsiteX73-5401" fmla="*/ 702314 w 1236550"/>
              <a:gd name="connsiteY73-5402" fmla="*/ 3539504 h 4030708"/>
              <a:gd name="connsiteX74-5403" fmla="*/ 719458 w 1236550"/>
              <a:gd name="connsiteY74-5404" fmla="*/ 3444254 h 4030708"/>
              <a:gd name="connsiteX75-5405" fmla="*/ 721555 w 1236550"/>
              <a:gd name="connsiteY75-5406" fmla="*/ 3403582 h 4030708"/>
              <a:gd name="connsiteX76-5407" fmla="*/ 683455 w 1236550"/>
              <a:gd name="connsiteY76-5408" fmla="*/ 3467209 h 4030708"/>
              <a:gd name="connsiteX77-5409" fmla="*/ 668309 w 1236550"/>
              <a:gd name="connsiteY77-5410" fmla="*/ 3506547 h 4030708"/>
              <a:gd name="connsiteX78-5411" fmla="*/ 657450 w 1236550"/>
              <a:gd name="connsiteY78-5412" fmla="*/ 3589224 h 4030708"/>
              <a:gd name="connsiteX79-5413" fmla="*/ 643163 w 1236550"/>
              <a:gd name="connsiteY79-5414" fmla="*/ 3633134 h 4030708"/>
              <a:gd name="connsiteX80-5415" fmla="*/ 625542 w 1236550"/>
              <a:gd name="connsiteY80-5416" fmla="*/ 3703715 h 4030708"/>
              <a:gd name="connsiteX81-5417" fmla="*/ 617255 w 1236550"/>
              <a:gd name="connsiteY81-5418" fmla="*/ 3698000 h 4030708"/>
              <a:gd name="connsiteX82-5419" fmla="*/ 597444 w 1236550"/>
              <a:gd name="connsiteY82-5420" fmla="*/ 3730004 h 4030708"/>
              <a:gd name="connsiteX83-5421" fmla="*/ 591918 w 1236550"/>
              <a:gd name="connsiteY83-5422" fmla="*/ 3773628 h 4030708"/>
              <a:gd name="connsiteX84-5423" fmla="*/ 565154 w 1236550"/>
              <a:gd name="connsiteY84-5424" fmla="*/ 3791916 h 4030708"/>
              <a:gd name="connsiteX85-5425" fmla="*/ 546104 w 1236550"/>
              <a:gd name="connsiteY85-5426" fmla="*/ 3791916 h 4030708"/>
              <a:gd name="connsiteX86-5427" fmla="*/ 546104 w 1236550"/>
              <a:gd name="connsiteY86-5428" fmla="*/ 3769437 h 4030708"/>
              <a:gd name="connsiteX87-5429" fmla="*/ 559058 w 1236550"/>
              <a:gd name="connsiteY87-5430" fmla="*/ 3759912 h 4030708"/>
              <a:gd name="connsiteX88-5431" fmla="*/ 564868 w 1236550"/>
              <a:gd name="connsiteY88-5432" fmla="*/ 3680855 h 4030708"/>
              <a:gd name="connsiteX89-5433" fmla="*/ 568392 w 1236550"/>
              <a:gd name="connsiteY89-5434" fmla="*/ 3602559 h 4030708"/>
              <a:gd name="connsiteX90-5435" fmla="*/ 565535 w 1236550"/>
              <a:gd name="connsiteY90-5436" fmla="*/ 3504833 h 4030708"/>
              <a:gd name="connsiteX91-5437" fmla="*/ 564486 w 1236550"/>
              <a:gd name="connsiteY91-5438" fmla="*/ 3396914 h 4030708"/>
              <a:gd name="connsiteX92-5439" fmla="*/ 560962 w 1236550"/>
              <a:gd name="connsiteY92-5440" fmla="*/ 3260993 h 4030708"/>
              <a:gd name="connsiteX93-5441" fmla="*/ 553914 w 1236550"/>
              <a:gd name="connsiteY93-5442" fmla="*/ 3245562 h 4030708"/>
              <a:gd name="connsiteX94-5443" fmla="*/ 541151 w 1236550"/>
              <a:gd name="connsiteY94-5444" fmla="*/ 3290806 h 4030708"/>
              <a:gd name="connsiteX95-5445" fmla="*/ 541151 w 1236550"/>
              <a:gd name="connsiteY95-5446" fmla="*/ 3335859 h 4030708"/>
              <a:gd name="connsiteX96-5447" fmla="*/ 544579 w 1236550"/>
              <a:gd name="connsiteY96-5448" fmla="*/ 3422156 h 4030708"/>
              <a:gd name="connsiteX97-5449" fmla="*/ 542770 w 1236550"/>
              <a:gd name="connsiteY97-5450" fmla="*/ 3457589 h 4030708"/>
              <a:gd name="connsiteX98-5451" fmla="*/ 533245 w 1236550"/>
              <a:gd name="connsiteY98-5452" fmla="*/ 3507690 h 4030708"/>
              <a:gd name="connsiteX99-5453" fmla="*/ 528292 w 1236550"/>
              <a:gd name="connsiteY99-5454" fmla="*/ 3557982 h 4030708"/>
              <a:gd name="connsiteX100-5455" fmla="*/ 500288 w 1236550"/>
              <a:gd name="connsiteY100-5456" fmla="*/ 3542171 h 4030708"/>
              <a:gd name="connsiteX101-5457" fmla="*/ 496384 w 1236550"/>
              <a:gd name="connsiteY101-5458" fmla="*/ 3566269 h 4030708"/>
              <a:gd name="connsiteX102-5459" fmla="*/ 491906 w 1236550"/>
              <a:gd name="connsiteY102-5460" fmla="*/ 3587414 h 4030708"/>
              <a:gd name="connsiteX103-5461" fmla="*/ 488572 w 1236550"/>
              <a:gd name="connsiteY103-5462" fmla="*/ 3614561 h 4030708"/>
              <a:gd name="connsiteX104-5463" fmla="*/ 473047 w 1236550"/>
              <a:gd name="connsiteY104-5464" fmla="*/ 3657995 h 4030708"/>
              <a:gd name="connsiteX105-5465" fmla="*/ 449997 w 1236550"/>
              <a:gd name="connsiteY105-5466" fmla="*/ 3637897 h 4030708"/>
              <a:gd name="connsiteX106-5467" fmla="*/ 427898 w 1236550"/>
              <a:gd name="connsiteY106-5468" fmla="*/ 4030708 h 4030708"/>
              <a:gd name="connsiteX107-5469" fmla="*/ 421422 w 1236550"/>
              <a:gd name="connsiteY107-5470" fmla="*/ 4030708 h 4030708"/>
              <a:gd name="connsiteX108-5471" fmla="*/ 393704 w 1236550"/>
              <a:gd name="connsiteY108-5472" fmla="*/ 3536361 h 4030708"/>
              <a:gd name="connsiteX109-5473" fmla="*/ 386179 w 1236550"/>
              <a:gd name="connsiteY109-5474" fmla="*/ 3536361 h 4030708"/>
              <a:gd name="connsiteX110-5475" fmla="*/ 386179 w 1236550"/>
              <a:gd name="connsiteY110-5476" fmla="*/ 3580175 h 4030708"/>
              <a:gd name="connsiteX111-5477" fmla="*/ 369796 w 1236550"/>
              <a:gd name="connsiteY111-5478" fmla="*/ 3519120 h 4030708"/>
              <a:gd name="connsiteX112-5479" fmla="*/ 360271 w 1236550"/>
              <a:gd name="connsiteY112-5480" fmla="*/ 3500546 h 4030708"/>
              <a:gd name="connsiteX113-5481" fmla="*/ 343221 w 1236550"/>
              <a:gd name="connsiteY113-5482" fmla="*/ 3498737 h 4030708"/>
              <a:gd name="connsiteX114-5483" fmla="*/ 342650 w 1236550"/>
              <a:gd name="connsiteY114-5484" fmla="*/ 3517215 h 4030708"/>
              <a:gd name="connsiteX115-5485" fmla="*/ 341793 w 1236550"/>
              <a:gd name="connsiteY115-5486" fmla="*/ 3552267 h 4030708"/>
              <a:gd name="connsiteX116-5487" fmla="*/ 330076 w 1236550"/>
              <a:gd name="connsiteY116-5488" fmla="*/ 3552267 h 4030708"/>
              <a:gd name="connsiteX117-5489" fmla="*/ 321505 w 1236550"/>
              <a:gd name="connsiteY117-5490" fmla="*/ 3473114 h 4030708"/>
              <a:gd name="connsiteX118-5491" fmla="*/ 353793 w 1236550"/>
              <a:gd name="connsiteY118-5492" fmla="*/ 3434538 h 4030708"/>
              <a:gd name="connsiteX119-5493" fmla="*/ 331124 w 1236550"/>
              <a:gd name="connsiteY119-5494" fmla="*/ 3434538 h 4030708"/>
              <a:gd name="connsiteX120-5495" fmla="*/ 324934 w 1236550"/>
              <a:gd name="connsiteY120-5496" fmla="*/ 3458446 h 4030708"/>
              <a:gd name="connsiteX121-5497" fmla="*/ 310837 w 1236550"/>
              <a:gd name="connsiteY121-5498" fmla="*/ 3428061 h 4030708"/>
              <a:gd name="connsiteX122-5499" fmla="*/ 330648 w 1236550"/>
              <a:gd name="connsiteY122-5500" fmla="*/ 3405868 h 4030708"/>
              <a:gd name="connsiteX123-5501" fmla="*/ 331505 w 1236550"/>
              <a:gd name="connsiteY123-5502" fmla="*/ 3351385 h 4030708"/>
              <a:gd name="connsiteX124-5503" fmla="*/ 320266 w 1236550"/>
              <a:gd name="connsiteY124-5504" fmla="*/ 3243371 h 4030708"/>
              <a:gd name="connsiteX125-5505" fmla="*/ 318933 w 1236550"/>
              <a:gd name="connsiteY125-5506" fmla="*/ 3193841 h 4030708"/>
              <a:gd name="connsiteX126-5507" fmla="*/ 317790 w 1236550"/>
              <a:gd name="connsiteY126-5508" fmla="*/ 3169362 h 4030708"/>
              <a:gd name="connsiteX127-5509" fmla="*/ 308265 w 1236550"/>
              <a:gd name="connsiteY127-5510" fmla="*/ 3062015 h 4030708"/>
              <a:gd name="connsiteX128-5511" fmla="*/ 287309 w 1236550"/>
              <a:gd name="connsiteY128-5512" fmla="*/ 2950573 h 4030708"/>
              <a:gd name="connsiteX129-5513" fmla="*/ 261401 w 1236550"/>
              <a:gd name="connsiteY129-5514" fmla="*/ 2791982 h 4030708"/>
              <a:gd name="connsiteX130-5515" fmla="*/ 274260 w 1236550"/>
              <a:gd name="connsiteY130-5516" fmla="*/ 2746643 h 4030708"/>
              <a:gd name="connsiteX131-5517" fmla="*/ 296263 w 1236550"/>
              <a:gd name="connsiteY131-5518" fmla="*/ 2843131 h 4030708"/>
              <a:gd name="connsiteX132-5519" fmla="*/ 326933 w 1236550"/>
              <a:gd name="connsiteY132-5520" fmla="*/ 2971433 h 4030708"/>
              <a:gd name="connsiteX133-5521" fmla="*/ 328933 w 1236550"/>
              <a:gd name="connsiteY133-5522" fmla="*/ 2987339 h 4030708"/>
              <a:gd name="connsiteX134-5523" fmla="*/ 328933 w 1236550"/>
              <a:gd name="connsiteY134-5524" fmla="*/ 3073064 h 4030708"/>
              <a:gd name="connsiteX135-5525" fmla="*/ 337506 w 1236550"/>
              <a:gd name="connsiteY135-5526" fmla="*/ 3097925 h 4030708"/>
              <a:gd name="connsiteX136-5527" fmla="*/ 345507 w 1236550"/>
              <a:gd name="connsiteY136-5528" fmla="*/ 3037155 h 4030708"/>
              <a:gd name="connsiteX137-5529" fmla="*/ 344554 w 1236550"/>
              <a:gd name="connsiteY137-5530" fmla="*/ 3024201 h 4030708"/>
              <a:gd name="connsiteX138-5531" fmla="*/ 342269 w 1236550"/>
              <a:gd name="connsiteY138-5532" fmla="*/ 2943334 h 4030708"/>
              <a:gd name="connsiteX139-5533" fmla="*/ 337792 w 1236550"/>
              <a:gd name="connsiteY139-5534" fmla="*/ 2901900 h 4030708"/>
              <a:gd name="connsiteX140-5535" fmla="*/ 325981 w 1236550"/>
              <a:gd name="connsiteY140-5536" fmla="*/ 2836463 h 4030708"/>
              <a:gd name="connsiteX141-5537" fmla="*/ 294168 w 1236550"/>
              <a:gd name="connsiteY141-5538" fmla="*/ 2758358 h 4030708"/>
              <a:gd name="connsiteX142-5539" fmla="*/ 286357 w 1236550"/>
              <a:gd name="connsiteY142-5540" fmla="*/ 2747405 h 4030708"/>
              <a:gd name="connsiteX143-5541" fmla="*/ 274546 w 1236550"/>
              <a:gd name="connsiteY143-5542" fmla="*/ 2670443 h 4030708"/>
              <a:gd name="connsiteX144-5543" fmla="*/ 274546 w 1236550"/>
              <a:gd name="connsiteY144-5544" fmla="*/ 2641868 h 4030708"/>
              <a:gd name="connsiteX145-5545" fmla="*/ 269117 w 1236550"/>
              <a:gd name="connsiteY145-5546" fmla="*/ 2632343 h 4030708"/>
              <a:gd name="connsiteX146-5547" fmla="*/ 259592 w 1236550"/>
              <a:gd name="connsiteY146-5548" fmla="*/ 2575193 h 4030708"/>
              <a:gd name="connsiteX147-5549" fmla="*/ 241970 w 1236550"/>
              <a:gd name="connsiteY147-5550" fmla="*/ 2495088 h 4030708"/>
              <a:gd name="connsiteX148-5551" fmla="*/ 235494 w 1236550"/>
              <a:gd name="connsiteY148-5552" fmla="*/ 2551190 h 4030708"/>
              <a:gd name="connsiteX149-5553" fmla="*/ 251686 w 1236550"/>
              <a:gd name="connsiteY149-5554" fmla="*/ 2623104 h 4030708"/>
              <a:gd name="connsiteX150-5555" fmla="*/ 257687 w 1236550"/>
              <a:gd name="connsiteY150-5556" fmla="*/ 2687492 h 4030708"/>
              <a:gd name="connsiteX151-5557" fmla="*/ 253305 w 1236550"/>
              <a:gd name="connsiteY151-5558" fmla="*/ 2700732 h 4030708"/>
              <a:gd name="connsiteX152-5559" fmla="*/ 244447 w 1236550"/>
              <a:gd name="connsiteY152-5560" fmla="*/ 2695589 h 4030708"/>
              <a:gd name="connsiteX153-5561" fmla="*/ 239399 w 1236550"/>
              <a:gd name="connsiteY153-5562" fmla="*/ 2672253 h 4030708"/>
              <a:gd name="connsiteX154-5563" fmla="*/ 230445 w 1236550"/>
              <a:gd name="connsiteY154-5564" fmla="*/ 2592052 h 4030708"/>
              <a:gd name="connsiteX155-5565" fmla="*/ 221492 w 1236550"/>
              <a:gd name="connsiteY155-5566" fmla="*/ 2488420 h 4030708"/>
              <a:gd name="connsiteX156-5567" fmla="*/ 212919 w 1236550"/>
              <a:gd name="connsiteY156-5568" fmla="*/ 2395265 h 4030708"/>
              <a:gd name="connsiteX157-5569" fmla="*/ 203394 w 1236550"/>
              <a:gd name="connsiteY157-5570" fmla="*/ 2346783 h 4030708"/>
              <a:gd name="connsiteX158-5571" fmla="*/ 206537 w 1236550"/>
              <a:gd name="connsiteY158-5572" fmla="*/ 2298301 h 4030708"/>
              <a:gd name="connsiteX159-5573" fmla="*/ 230922 w 1236550"/>
              <a:gd name="connsiteY159-5574" fmla="*/ 2283632 h 4030708"/>
              <a:gd name="connsiteX160-5575" fmla="*/ 234065 w 1236550"/>
              <a:gd name="connsiteY160-5576" fmla="*/ 2298491 h 4030708"/>
              <a:gd name="connsiteX161-5577" fmla="*/ 218062 w 1236550"/>
              <a:gd name="connsiteY161-5578" fmla="*/ 2344116 h 4030708"/>
              <a:gd name="connsiteX162-5579" fmla="*/ 222349 w 1236550"/>
              <a:gd name="connsiteY162-5580" fmla="*/ 2361452 h 4030708"/>
              <a:gd name="connsiteX163-5581" fmla="*/ 242828 w 1236550"/>
              <a:gd name="connsiteY163-5582" fmla="*/ 2354594 h 4030708"/>
              <a:gd name="connsiteX164-5583" fmla="*/ 257400 w 1236550"/>
              <a:gd name="connsiteY164-5584" fmla="*/ 2290776 h 4030708"/>
              <a:gd name="connsiteX165-5585" fmla="*/ 244733 w 1236550"/>
              <a:gd name="connsiteY165-5586" fmla="*/ 2143329 h 4030708"/>
              <a:gd name="connsiteX166-5587" fmla="*/ 243590 w 1236550"/>
              <a:gd name="connsiteY166-5588" fmla="*/ 2019504 h 4030708"/>
              <a:gd name="connsiteX167-5589" fmla="*/ 211967 w 1236550"/>
              <a:gd name="connsiteY167-5590" fmla="*/ 1975213 h 4030708"/>
              <a:gd name="connsiteX168-5591" fmla="*/ 211967 w 1236550"/>
              <a:gd name="connsiteY168-5592" fmla="*/ 2067034 h 4030708"/>
              <a:gd name="connsiteX169-5593" fmla="*/ 199966 w 1236550"/>
              <a:gd name="connsiteY169-5594" fmla="*/ 2118755 h 4030708"/>
              <a:gd name="connsiteX170-5595" fmla="*/ 206251 w 1236550"/>
              <a:gd name="connsiteY170-5596" fmla="*/ 2121041 h 4030708"/>
              <a:gd name="connsiteX171-5597" fmla="*/ 223968 w 1236550"/>
              <a:gd name="connsiteY171-5598" fmla="*/ 2101514 h 4030708"/>
              <a:gd name="connsiteX172-5599" fmla="*/ 204918 w 1236550"/>
              <a:gd name="connsiteY172-5600" fmla="*/ 2164189 h 4030708"/>
              <a:gd name="connsiteX173-5601" fmla="*/ 189012 w 1236550"/>
              <a:gd name="connsiteY173-5602" fmla="*/ 2154664 h 4030708"/>
              <a:gd name="connsiteX174-5603" fmla="*/ 183486 w 1236550"/>
              <a:gd name="connsiteY174-5604" fmla="*/ 2068939 h 4030708"/>
              <a:gd name="connsiteX175-5605" fmla="*/ 179962 w 1236550"/>
              <a:gd name="connsiteY175-5606" fmla="*/ 2007884 h 4030708"/>
              <a:gd name="connsiteX176-5607" fmla="*/ 172629 w 1236550"/>
              <a:gd name="connsiteY176-5608" fmla="*/ 1908919 h 4030708"/>
              <a:gd name="connsiteX177-5609" fmla="*/ 180344 w 1236550"/>
              <a:gd name="connsiteY177-5610" fmla="*/ 1820527 h 4030708"/>
              <a:gd name="connsiteX178-5611" fmla="*/ 173961 w 1236550"/>
              <a:gd name="connsiteY178-5612" fmla="*/ 1760805 h 4030708"/>
              <a:gd name="connsiteX179-5613" fmla="*/ 164436 w 1236550"/>
              <a:gd name="connsiteY179-5614" fmla="*/ 1699655 h 4030708"/>
              <a:gd name="connsiteX180-5615" fmla="*/ 166342 w 1236550"/>
              <a:gd name="connsiteY180-5616" fmla="*/ 1676223 h 4030708"/>
              <a:gd name="connsiteX181-5617" fmla="*/ 178344 w 1236550"/>
              <a:gd name="connsiteY181-5618" fmla="*/ 1635647 h 4030708"/>
              <a:gd name="connsiteX182-5619" fmla="*/ 178344 w 1236550"/>
              <a:gd name="connsiteY182-5620" fmla="*/ 1550684 h 4030708"/>
              <a:gd name="connsiteX183-5621" fmla="*/ 183486 w 1236550"/>
              <a:gd name="connsiteY183-5622" fmla="*/ 1411523 h 4030708"/>
              <a:gd name="connsiteX184-5623" fmla="*/ 180058 w 1236550"/>
              <a:gd name="connsiteY184-5624" fmla="*/ 1370185 h 4030708"/>
              <a:gd name="connsiteX185-5625" fmla="*/ 171675 w 1236550"/>
              <a:gd name="connsiteY185-5626" fmla="*/ 1212832 h 4030708"/>
              <a:gd name="connsiteX186-5627" fmla="*/ 172914 w 1236550"/>
              <a:gd name="connsiteY186-5628" fmla="*/ 1183781 h 4030708"/>
              <a:gd name="connsiteX187-5629" fmla="*/ 159103 w 1236550"/>
              <a:gd name="connsiteY187-5630" fmla="*/ 1149014 h 4030708"/>
              <a:gd name="connsiteX188-5631" fmla="*/ 141101 w 1236550"/>
              <a:gd name="connsiteY188-5632" fmla="*/ 1113010 h 4030708"/>
              <a:gd name="connsiteX189-5633" fmla="*/ 140053 w 1236550"/>
              <a:gd name="connsiteY189-5634" fmla="*/ 1011759 h 4030708"/>
              <a:gd name="connsiteX190-5635" fmla="*/ 153102 w 1236550"/>
              <a:gd name="connsiteY190-5636" fmla="*/ 977183 h 4030708"/>
              <a:gd name="connsiteX191-5637" fmla="*/ 140053 w 1236550"/>
              <a:gd name="connsiteY191-5638" fmla="*/ 927368 h 4030708"/>
              <a:gd name="connsiteX192-5639" fmla="*/ 141482 w 1236550"/>
              <a:gd name="connsiteY192-5640" fmla="*/ 794018 h 4030708"/>
              <a:gd name="connsiteX193-5641" fmla="*/ 137100 w 1236550"/>
              <a:gd name="connsiteY193-5642" fmla="*/ 588182 h 4030708"/>
              <a:gd name="connsiteX194-5643" fmla="*/ 137100 w 1236550"/>
              <a:gd name="connsiteY194-5644" fmla="*/ 459595 h 4030708"/>
              <a:gd name="connsiteX195-5645" fmla="*/ 116622 w 1236550"/>
              <a:gd name="connsiteY195-5646" fmla="*/ 418542 h 4030708"/>
              <a:gd name="connsiteX196-5647" fmla="*/ 114430 w 1236550"/>
              <a:gd name="connsiteY196-5648" fmla="*/ 355772 h 4030708"/>
              <a:gd name="connsiteX197-5649" fmla="*/ 94237 w 1236550"/>
              <a:gd name="connsiteY197-5650" fmla="*/ 305099 h 4030708"/>
              <a:gd name="connsiteX198-5651" fmla="*/ 57186 w 1236550"/>
              <a:gd name="connsiteY198-5652" fmla="*/ 231471 h 4030708"/>
              <a:gd name="connsiteX199-5653" fmla="*/ 4131 w 1236550"/>
              <a:gd name="connsiteY199-5654" fmla="*/ 166034 h 4030708"/>
              <a:gd name="connsiteX200-5655" fmla="*/ 58889 w 1236550"/>
              <a:gd name="connsiteY200-5656" fmla="*/ 124413 h 4030708"/>
              <a:gd name="connsiteX201-5657" fmla="*/ 56519 w 1236550"/>
              <a:gd name="connsiteY201-5658" fmla="*/ 82500 h 4030708"/>
              <a:gd name="connsiteX202-5659" fmla="*/ 141577 w 1236550"/>
              <a:gd name="connsiteY202-5660" fmla="*/ 78023 h 4030708"/>
              <a:gd name="connsiteX203-5661" fmla="*/ 227302 w 1236550"/>
              <a:gd name="connsiteY203-5662" fmla="*/ 43448 h 4030708"/>
              <a:gd name="connsiteX204-5663" fmla="*/ 263973 w 1236550"/>
              <a:gd name="connsiteY204-5664" fmla="*/ 44686 h 4030708"/>
              <a:gd name="connsiteX205-5665" fmla="*/ 291691 w 1236550"/>
              <a:gd name="connsiteY205-5666" fmla="*/ 39161 h 4030708"/>
              <a:gd name="connsiteX206-5667" fmla="*/ 305788 w 1236550"/>
              <a:gd name="connsiteY206-5668" fmla="*/ 29065 h 4030708"/>
              <a:gd name="connsiteX207-5669" fmla="*/ 342368 w 1236550"/>
              <a:gd name="connsiteY207-5670" fmla="*/ 61926 h 4030708"/>
              <a:gd name="connsiteX208-5671" fmla="*/ 440214 w 1236550"/>
              <a:gd name="connsiteY208-5672" fmla="*/ 52594 h 4030708"/>
              <a:gd name="connsiteX209-5673" fmla="*/ 508962 w 1236550"/>
              <a:gd name="connsiteY209-5674" fmla="*/ 46115 h 4030708"/>
              <a:gd name="connsiteX210-5675" fmla="*/ 549317 w 1236550"/>
              <a:gd name="connsiteY210-5676" fmla="*/ 54687 h 4030708"/>
              <a:gd name="connsiteX211-5677" fmla="*/ 173961 w 1236550"/>
              <a:gd name="connsiteY211-5678" fmla="*/ 879076 h 4030708"/>
              <a:gd name="connsiteX212-5679" fmla="*/ 161961 w 1236550"/>
              <a:gd name="connsiteY212-5680" fmla="*/ 908222 h 4030708"/>
              <a:gd name="connsiteX213-5681" fmla="*/ 163104 w 1236550"/>
              <a:gd name="connsiteY213-5682" fmla="*/ 936035 h 4030708"/>
              <a:gd name="connsiteX214-5683" fmla="*/ 165008 w 1236550"/>
              <a:gd name="connsiteY214-5684" fmla="*/ 952418 h 4030708"/>
              <a:gd name="connsiteX215-5685" fmla="*/ 181105 w 1236550"/>
              <a:gd name="connsiteY215-5686" fmla="*/ 956609 h 4030708"/>
              <a:gd name="connsiteX216-5687" fmla="*/ 188630 w 1236550"/>
              <a:gd name="connsiteY216-5688" fmla="*/ 942417 h 4030708"/>
              <a:gd name="connsiteX217-5689" fmla="*/ 173867 w 1236550"/>
              <a:gd name="connsiteY217-5690" fmla="*/ 879362 h 4030708"/>
              <a:gd name="connsiteX218-5691" fmla="*/ 173961 w 1236550"/>
              <a:gd name="connsiteY218-5692" fmla="*/ 879076 h 4030708"/>
              <a:gd name="connsiteX0-5693" fmla="*/ 549317 w 1236550"/>
              <a:gd name="connsiteY0-5694" fmla="*/ 54687 h 4030708"/>
              <a:gd name="connsiteX1-5695" fmla="*/ 592154 w 1236550"/>
              <a:gd name="connsiteY1-5696" fmla="*/ 28493 h 4030708"/>
              <a:gd name="connsiteX2-5697" fmla="*/ 631543 w 1236550"/>
              <a:gd name="connsiteY2-5698" fmla="*/ 28493 h 4030708"/>
              <a:gd name="connsiteX3-5699" fmla="*/ 634781 w 1236550"/>
              <a:gd name="connsiteY3-5700" fmla="*/ 28493 h 4030708"/>
              <a:gd name="connsiteX4-5701" fmla="*/ 648402 w 1236550"/>
              <a:gd name="connsiteY4-5702" fmla="*/ 4300 h 4030708"/>
              <a:gd name="connsiteX5-5703" fmla="*/ 681213 w 1236550"/>
              <a:gd name="connsiteY5-5704" fmla="*/ 1252 h 4030708"/>
              <a:gd name="connsiteX6-5705" fmla="*/ 719021 w 1236550"/>
              <a:gd name="connsiteY6-5706" fmla="*/ 16206 h 4030708"/>
              <a:gd name="connsiteX7-5707" fmla="*/ 773385 w 1236550"/>
              <a:gd name="connsiteY7-5708" fmla="*/ 37257 h 4030708"/>
              <a:gd name="connsiteX8-5709" fmla="*/ 893802 w 1236550"/>
              <a:gd name="connsiteY8-5710" fmla="*/ 58021 h 4030708"/>
              <a:gd name="connsiteX9-5711" fmla="*/ 968254 w 1236550"/>
              <a:gd name="connsiteY9-5712" fmla="*/ 74880 h 4030708"/>
              <a:gd name="connsiteX10-5713" fmla="*/ 1037292 w 1236550"/>
              <a:gd name="connsiteY10-5714" fmla="*/ 123553 h 4030708"/>
              <a:gd name="connsiteX11-5715" fmla="*/ 1090416 w 1236550"/>
              <a:gd name="connsiteY11-5716" fmla="*/ 154129 h 4030708"/>
              <a:gd name="connsiteX12-5717" fmla="*/ 1206265 w 1236550"/>
              <a:gd name="connsiteY12-5718" fmla="*/ 231757 h 4030708"/>
              <a:gd name="connsiteX13-5719" fmla="*/ 1213901 w 1236550"/>
              <a:gd name="connsiteY13-5720" fmla="*/ 382252 h 4030708"/>
              <a:gd name="connsiteX14-5721" fmla="*/ 1232951 w 1236550"/>
              <a:gd name="connsiteY14-5722" fmla="*/ 567132 h 4030708"/>
              <a:gd name="connsiteX15-5723" fmla="*/ 1205233 w 1236550"/>
              <a:gd name="connsiteY15-5724" fmla="*/ 643332 h 4030708"/>
              <a:gd name="connsiteX16-5725" fmla="*/ 1171991 w 1236550"/>
              <a:gd name="connsiteY16-5726" fmla="*/ 690957 h 4030708"/>
              <a:gd name="connsiteX17-5727" fmla="*/ 1135606 w 1236550"/>
              <a:gd name="connsiteY17-5728" fmla="*/ 826879 h 4030708"/>
              <a:gd name="connsiteX18-5729" fmla="*/ 1135606 w 1236550"/>
              <a:gd name="connsiteY18-5730" fmla="*/ 916509 h 4030708"/>
              <a:gd name="connsiteX19-5731" fmla="*/ 1136272 w 1236550"/>
              <a:gd name="connsiteY19-5732" fmla="*/ 932892 h 4030708"/>
              <a:gd name="connsiteX20-5733" fmla="*/ 1144464 w 1236550"/>
              <a:gd name="connsiteY20-5734" fmla="*/ 1015474 h 4030708"/>
              <a:gd name="connsiteX21-5735" fmla="*/ 1139987 w 1236550"/>
              <a:gd name="connsiteY21-5736" fmla="*/ 1285698 h 4030708"/>
              <a:gd name="connsiteX22-5737" fmla="*/ 1126272 w 1236550"/>
              <a:gd name="connsiteY22-5738" fmla="*/ 1510202 h 4030708"/>
              <a:gd name="connsiteX23-5739" fmla="*/ 1121985 w 1236550"/>
              <a:gd name="connsiteY23-5740" fmla="*/ 1613453 h 4030708"/>
              <a:gd name="connsiteX24-5741" fmla="*/ 1105793 w 1236550"/>
              <a:gd name="connsiteY24-5742" fmla="*/ 1726325 h 4030708"/>
              <a:gd name="connsiteX25-5743" fmla="*/ 1098077 w 1236550"/>
              <a:gd name="connsiteY25-5744" fmla="*/ 1913205 h 4030708"/>
              <a:gd name="connsiteX26-5745" fmla="*/ 1098077 w 1236550"/>
              <a:gd name="connsiteY26-5746" fmla="*/ 1972355 h 4030708"/>
              <a:gd name="connsiteX27-5747" fmla="*/ 1089124 w 1236550"/>
              <a:gd name="connsiteY27-5748" fmla="*/ 2094752 h 4030708"/>
              <a:gd name="connsiteX28-5749" fmla="*/ 1086934 w 1236550"/>
              <a:gd name="connsiteY28-5750" fmla="*/ 2162475 h 4030708"/>
              <a:gd name="connsiteX29-5751" fmla="*/ 1070170 w 1236550"/>
              <a:gd name="connsiteY29-5752" fmla="*/ 2419649 h 4030708"/>
              <a:gd name="connsiteX30-5753" fmla="*/ 1065883 w 1236550"/>
              <a:gd name="connsiteY30-5754" fmla="*/ 2453749 h 4030708"/>
              <a:gd name="connsiteX31-5755" fmla="*/ 1069693 w 1236550"/>
              <a:gd name="connsiteY31-5756" fmla="*/ 2595767 h 4030708"/>
              <a:gd name="connsiteX32-5757" fmla="*/ 1061501 w 1236550"/>
              <a:gd name="connsiteY32-5758" fmla="*/ 2673300 h 4030708"/>
              <a:gd name="connsiteX33-5759" fmla="*/ 1052738 w 1236550"/>
              <a:gd name="connsiteY33-5760" fmla="*/ 2810555 h 4030708"/>
              <a:gd name="connsiteX34-5761" fmla="*/ 1043213 w 1236550"/>
              <a:gd name="connsiteY34-5762" fmla="*/ 2878564 h 4030708"/>
              <a:gd name="connsiteX35-5763" fmla="*/ 1037689 w 1236550"/>
              <a:gd name="connsiteY35-5764" fmla="*/ 2922093 h 4030708"/>
              <a:gd name="connsiteX36-5765" fmla="*/ 1010352 w 1236550"/>
              <a:gd name="connsiteY36-5766" fmla="*/ 3031059 h 4030708"/>
              <a:gd name="connsiteX37-5767" fmla="*/ 991302 w 1236550"/>
              <a:gd name="connsiteY37-5768" fmla="*/ 3115355 h 4030708"/>
              <a:gd name="connsiteX38-5769" fmla="*/ 974157 w 1236550"/>
              <a:gd name="connsiteY38-5770" fmla="*/ 3162980 h 4030708"/>
              <a:gd name="connsiteX39-5771" fmla="*/ 972824 w 1236550"/>
              <a:gd name="connsiteY39-5772" fmla="*/ 3171839 h 4030708"/>
              <a:gd name="connsiteX40-5773" fmla="*/ 963870 w 1236550"/>
              <a:gd name="connsiteY40-5774" fmla="*/ 3225846 h 4030708"/>
              <a:gd name="connsiteX41-5775" fmla="*/ 958346 w 1236550"/>
              <a:gd name="connsiteY41-5776" fmla="*/ 3244896 h 4030708"/>
              <a:gd name="connsiteX42-5777" fmla="*/ 924246 w 1236550"/>
              <a:gd name="connsiteY42-5778" fmla="*/ 3398915 h 4030708"/>
              <a:gd name="connsiteX43-5779" fmla="*/ 911483 w 1236550"/>
              <a:gd name="connsiteY43-5780" fmla="*/ 3422346 h 4030708"/>
              <a:gd name="connsiteX44-5781" fmla="*/ 904911 w 1236550"/>
              <a:gd name="connsiteY44-5782" fmla="*/ 3421203 h 4030708"/>
              <a:gd name="connsiteX45-5783" fmla="*/ 908340 w 1236550"/>
              <a:gd name="connsiteY45-5784" fmla="*/ 3388342 h 4030708"/>
              <a:gd name="connsiteX46-5785" fmla="*/ 934534 w 1236550"/>
              <a:gd name="connsiteY46-5786" fmla="*/ 3289282 h 4030708"/>
              <a:gd name="connsiteX47-5787" fmla="*/ 961489 w 1236550"/>
              <a:gd name="connsiteY47-5788" fmla="*/ 3161647 h 4030708"/>
              <a:gd name="connsiteX48-5789" fmla="*/ 959298 w 1236550"/>
              <a:gd name="connsiteY48-5790" fmla="*/ 3130786 h 4030708"/>
              <a:gd name="connsiteX49-5791" fmla="*/ 937676 w 1236550"/>
              <a:gd name="connsiteY49-5792" fmla="*/ 3151360 h 4030708"/>
              <a:gd name="connsiteX50-5793" fmla="*/ 912530 w 1236550"/>
              <a:gd name="connsiteY50-5794" fmla="*/ 3197747 h 4030708"/>
              <a:gd name="connsiteX51-5795" fmla="*/ 903768 w 1236550"/>
              <a:gd name="connsiteY51-5796" fmla="*/ 3262898 h 4030708"/>
              <a:gd name="connsiteX52-5797" fmla="*/ 870144 w 1236550"/>
              <a:gd name="connsiteY52-5798" fmla="*/ 3344908 h 4030708"/>
              <a:gd name="connsiteX53-5799" fmla="*/ 849570 w 1236550"/>
              <a:gd name="connsiteY53-5800" fmla="*/ 3310713 h 4030708"/>
              <a:gd name="connsiteX54-5801" fmla="*/ 834997 w 1236550"/>
              <a:gd name="connsiteY54-5802" fmla="*/ 3363958 h 4030708"/>
              <a:gd name="connsiteX55-5803" fmla="*/ 861667 w 1236550"/>
              <a:gd name="connsiteY55-5804" fmla="*/ 3359196 h 4030708"/>
              <a:gd name="connsiteX56-5805" fmla="*/ 859761 w 1236550"/>
              <a:gd name="connsiteY56-5806" fmla="*/ 3383008 h 4030708"/>
              <a:gd name="connsiteX57-5807" fmla="*/ 849761 w 1236550"/>
              <a:gd name="connsiteY57-5808" fmla="*/ 3429109 h 4030708"/>
              <a:gd name="connsiteX58-5809" fmla="*/ 843760 w 1236550"/>
              <a:gd name="connsiteY58-5810" fmla="*/ 3433681 h 4030708"/>
              <a:gd name="connsiteX59-5811" fmla="*/ 836712 w 1236550"/>
              <a:gd name="connsiteY59-5812" fmla="*/ 3427109 h 4030708"/>
              <a:gd name="connsiteX60-5813" fmla="*/ 833473 w 1236550"/>
              <a:gd name="connsiteY60-5814" fmla="*/ 3373864 h 4030708"/>
              <a:gd name="connsiteX61-5815" fmla="*/ 787753 w 1236550"/>
              <a:gd name="connsiteY61-5816" fmla="*/ 3479306 h 4030708"/>
              <a:gd name="connsiteX62-5817" fmla="*/ 786515 w 1236550"/>
              <a:gd name="connsiteY62-5818" fmla="*/ 3502832 h 4030708"/>
              <a:gd name="connsiteX63-5819" fmla="*/ 765750 w 1236550"/>
              <a:gd name="connsiteY63-5820" fmla="*/ 3538361 h 4030708"/>
              <a:gd name="connsiteX64-5821" fmla="*/ 765750 w 1236550"/>
              <a:gd name="connsiteY64-5822" fmla="*/ 3560268 h 4030708"/>
              <a:gd name="connsiteX65-5823" fmla="*/ 732889 w 1236550"/>
              <a:gd name="connsiteY65-5824" fmla="*/ 3638945 h 4030708"/>
              <a:gd name="connsiteX66-5825" fmla="*/ 715934 w 1236550"/>
              <a:gd name="connsiteY66-5826" fmla="*/ 3677997 h 4030708"/>
              <a:gd name="connsiteX67-5827" fmla="*/ 709458 w 1236550"/>
              <a:gd name="connsiteY67-5828" fmla="*/ 3675425 h 4030708"/>
              <a:gd name="connsiteX68-5829" fmla="*/ 711172 w 1236550"/>
              <a:gd name="connsiteY68-5830" fmla="*/ 3650184 h 4030708"/>
              <a:gd name="connsiteX69-5831" fmla="*/ 764607 w 1236550"/>
              <a:gd name="connsiteY69-5832" fmla="*/ 3455970 h 4030708"/>
              <a:gd name="connsiteX70-5833" fmla="*/ 748319 w 1236550"/>
              <a:gd name="connsiteY70-5834" fmla="*/ 3400724 h 4030708"/>
              <a:gd name="connsiteX71-5835" fmla="*/ 740509 w 1236550"/>
              <a:gd name="connsiteY71-5836" fmla="*/ 3400724 h 4030708"/>
              <a:gd name="connsiteX72-5837" fmla="*/ 711362 w 1236550"/>
              <a:gd name="connsiteY72-5838" fmla="*/ 3541218 h 4030708"/>
              <a:gd name="connsiteX73-5839" fmla="*/ 702314 w 1236550"/>
              <a:gd name="connsiteY73-5840" fmla="*/ 3539504 h 4030708"/>
              <a:gd name="connsiteX74-5841" fmla="*/ 719458 w 1236550"/>
              <a:gd name="connsiteY74-5842" fmla="*/ 3444254 h 4030708"/>
              <a:gd name="connsiteX75-5843" fmla="*/ 721555 w 1236550"/>
              <a:gd name="connsiteY75-5844" fmla="*/ 3403582 h 4030708"/>
              <a:gd name="connsiteX76-5845" fmla="*/ 683455 w 1236550"/>
              <a:gd name="connsiteY76-5846" fmla="*/ 3467209 h 4030708"/>
              <a:gd name="connsiteX77-5847" fmla="*/ 668309 w 1236550"/>
              <a:gd name="connsiteY77-5848" fmla="*/ 3506547 h 4030708"/>
              <a:gd name="connsiteX78-5849" fmla="*/ 657450 w 1236550"/>
              <a:gd name="connsiteY78-5850" fmla="*/ 3589224 h 4030708"/>
              <a:gd name="connsiteX79-5851" fmla="*/ 643163 w 1236550"/>
              <a:gd name="connsiteY79-5852" fmla="*/ 3633134 h 4030708"/>
              <a:gd name="connsiteX80-5853" fmla="*/ 625542 w 1236550"/>
              <a:gd name="connsiteY80-5854" fmla="*/ 3703715 h 4030708"/>
              <a:gd name="connsiteX81-5855" fmla="*/ 617255 w 1236550"/>
              <a:gd name="connsiteY81-5856" fmla="*/ 3698000 h 4030708"/>
              <a:gd name="connsiteX82-5857" fmla="*/ 597444 w 1236550"/>
              <a:gd name="connsiteY82-5858" fmla="*/ 3730004 h 4030708"/>
              <a:gd name="connsiteX83-5859" fmla="*/ 591918 w 1236550"/>
              <a:gd name="connsiteY83-5860" fmla="*/ 3773628 h 4030708"/>
              <a:gd name="connsiteX84-5861" fmla="*/ 565154 w 1236550"/>
              <a:gd name="connsiteY84-5862" fmla="*/ 3791916 h 4030708"/>
              <a:gd name="connsiteX85-5863" fmla="*/ 546104 w 1236550"/>
              <a:gd name="connsiteY85-5864" fmla="*/ 3791916 h 4030708"/>
              <a:gd name="connsiteX86-5865" fmla="*/ 546104 w 1236550"/>
              <a:gd name="connsiteY86-5866" fmla="*/ 3769437 h 4030708"/>
              <a:gd name="connsiteX87-5867" fmla="*/ 559058 w 1236550"/>
              <a:gd name="connsiteY87-5868" fmla="*/ 3759912 h 4030708"/>
              <a:gd name="connsiteX88-5869" fmla="*/ 564868 w 1236550"/>
              <a:gd name="connsiteY88-5870" fmla="*/ 3680855 h 4030708"/>
              <a:gd name="connsiteX89-5871" fmla="*/ 568392 w 1236550"/>
              <a:gd name="connsiteY89-5872" fmla="*/ 3602559 h 4030708"/>
              <a:gd name="connsiteX90-5873" fmla="*/ 565535 w 1236550"/>
              <a:gd name="connsiteY90-5874" fmla="*/ 3504833 h 4030708"/>
              <a:gd name="connsiteX91-5875" fmla="*/ 564486 w 1236550"/>
              <a:gd name="connsiteY91-5876" fmla="*/ 3396914 h 4030708"/>
              <a:gd name="connsiteX92-5877" fmla="*/ 560962 w 1236550"/>
              <a:gd name="connsiteY92-5878" fmla="*/ 3260993 h 4030708"/>
              <a:gd name="connsiteX93-5879" fmla="*/ 553914 w 1236550"/>
              <a:gd name="connsiteY93-5880" fmla="*/ 3245562 h 4030708"/>
              <a:gd name="connsiteX94-5881" fmla="*/ 541151 w 1236550"/>
              <a:gd name="connsiteY94-5882" fmla="*/ 3290806 h 4030708"/>
              <a:gd name="connsiteX95-5883" fmla="*/ 541151 w 1236550"/>
              <a:gd name="connsiteY95-5884" fmla="*/ 3335859 h 4030708"/>
              <a:gd name="connsiteX96-5885" fmla="*/ 544579 w 1236550"/>
              <a:gd name="connsiteY96-5886" fmla="*/ 3422156 h 4030708"/>
              <a:gd name="connsiteX97-5887" fmla="*/ 542770 w 1236550"/>
              <a:gd name="connsiteY97-5888" fmla="*/ 3457589 h 4030708"/>
              <a:gd name="connsiteX98-5889" fmla="*/ 533245 w 1236550"/>
              <a:gd name="connsiteY98-5890" fmla="*/ 3507690 h 4030708"/>
              <a:gd name="connsiteX99-5891" fmla="*/ 528292 w 1236550"/>
              <a:gd name="connsiteY99-5892" fmla="*/ 3557982 h 4030708"/>
              <a:gd name="connsiteX100-5893" fmla="*/ 500288 w 1236550"/>
              <a:gd name="connsiteY100-5894" fmla="*/ 3542171 h 4030708"/>
              <a:gd name="connsiteX101-5895" fmla="*/ 496384 w 1236550"/>
              <a:gd name="connsiteY101-5896" fmla="*/ 3566269 h 4030708"/>
              <a:gd name="connsiteX102-5897" fmla="*/ 491906 w 1236550"/>
              <a:gd name="connsiteY102-5898" fmla="*/ 3587414 h 4030708"/>
              <a:gd name="connsiteX103-5899" fmla="*/ 488572 w 1236550"/>
              <a:gd name="connsiteY103-5900" fmla="*/ 3614561 h 4030708"/>
              <a:gd name="connsiteX104-5901" fmla="*/ 473047 w 1236550"/>
              <a:gd name="connsiteY104-5902" fmla="*/ 3657995 h 4030708"/>
              <a:gd name="connsiteX105-5903" fmla="*/ 449997 w 1236550"/>
              <a:gd name="connsiteY105-5904" fmla="*/ 3637897 h 4030708"/>
              <a:gd name="connsiteX106-5905" fmla="*/ 427898 w 1236550"/>
              <a:gd name="connsiteY106-5906" fmla="*/ 4030708 h 4030708"/>
              <a:gd name="connsiteX107-5907" fmla="*/ 421422 w 1236550"/>
              <a:gd name="connsiteY107-5908" fmla="*/ 4030708 h 4030708"/>
              <a:gd name="connsiteX108-5909" fmla="*/ 393704 w 1236550"/>
              <a:gd name="connsiteY108-5910" fmla="*/ 3536361 h 4030708"/>
              <a:gd name="connsiteX109-5911" fmla="*/ 386179 w 1236550"/>
              <a:gd name="connsiteY109-5912" fmla="*/ 3536361 h 4030708"/>
              <a:gd name="connsiteX110-5913" fmla="*/ 386179 w 1236550"/>
              <a:gd name="connsiteY110-5914" fmla="*/ 3580175 h 4030708"/>
              <a:gd name="connsiteX111-5915" fmla="*/ 369796 w 1236550"/>
              <a:gd name="connsiteY111-5916" fmla="*/ 3519120 h 4030708"/>
              <a:gd name="connsiteX112-5917" fmla="*/ 360271 w 1236550"/>
              <a:gd name="connsiteY112-5918" fmla="*/ 3500546 h 4030708"/>
              <a:gd name="connsiteX113-5919" fmla="*/ 343221 w 1236550"/>
              <a:gd name="connsiteY113-5920" fmla="*/ 3498737 h 4030708"/>
              <a:gd name="connsiteX114-5921" fmla="*/ 342650 w 1236550"/>
              <a:gd name="connsiteY114-5922" fmla="*/ 3517215 h 4030708"/>
              <a:gd name="connsiteX115-5923" fmla="*/ 341793 w 1236550"/>
              <a:gd name="connsiteY115-5924" fmla="*/ 3552267 h 4030708"/>
              <a:gd name="connsiteX116-5925" fmla="*/ 330076 w 1236550"/>
              <a:gd name="connsiteY116-5926" fmla="*/ 3552267 h 4030708"/>
              <a:gd name="connsiteX117-5927" fmla="*/ 321505 w 1236550"/>
              <a:gd name="connsiteY117-5928" fmla="*/ 3473114 h 4030708"/>
              <a:gd name="connsiteX118-5929" fmla="*/ 353793 w 1236550"/>
              <a:gd name="connsiteY118-5930" fmla="*/ 3434538 h 4030708"/>
              <a:gd name="connsiteX119-5931" fmla="*/ 331124 w 1236550"/>
              <a:gd name="connsiteY119-5932" fmla="*/ 3434538 h 4030708"/>
              <a:gd name="connsiteX120-5933" fmla="*/ 324934 w 1236550"/>
              <a:gd name="connsiteY120-5934" fmla="*/ 3458446 h 4030708"/>
              <a:gd name="connsiteX121-5935" fmla="*/ 310837 w 1236550"/>
              <a:gd name="connsiteY121-5936" fmla="*/ 3428061 h 4030708"/>
              <a:gd name="connsiteX122-5937" fmla="*/ 330648 w 1236550"/>
              <a:gd name="connsiteY122-5938" fmla="*/ 3405868 h 4030708"/>
              <a:gd name="connsiteX123-5939" fmla="*/ 331505 w 1236550"/>
              <a:gd name="connsiteY123-5940" fmla="*/ 3351385 h 4030708"/>
              <a:gd name="connsiteX124-5941" fmla="*/ 320266 w 1236550"/>
              <a:gd name="connsiteY124-5942" fmla="*/ 3243371 h 4030708"/>
              <a:gd name="connsiteX125-5943" fmla="*/ 318933 w 1236550"/>
              <a:gd name="connsiteY125-5944" fmla="*/ 3193841 h 4030708"/>
              <a:gd name="connsiteX126-5945" fmla="*/ 317790 w 1236550"/>
              <a:gd name="connsiteY126-5946" fmla="*/ 3169362 h 4030708"/>
              <a:gd name="connsiteX127-5947" fmla="*/ 308265 w 1236550"/>
              <a:gd name="connsiteY127-5948" fmla="*/ 3062015 h 4030708"/>
              <a:gd name="connsiteX128-5949" fmla="*/ 287309 w 1236550"/>
              <a:gd name="connsiteY128-5950" fmla="*/ 2950573 h 4030708"/>
              <a:gd name="connsiteX129-5951" fmla="*/ 261401 w 1236550"/>
              <a:gd name="connsiteY129-5952" fmla="*/ 2791982 h 4030708"/>
              <a:gd name="connsiteX130-5953" fmla="*/ 274260 w 1236550"/>
              <a:gd name="connsiteY130-5954" fmla="*/ 2746643 h 4030708"/>
              <a:gd name="connsiteX131-5955" fmla="*/ 296263 w 1236550"/>
              <a:gd name="connsiteY131-5956" fmla="*/ 2843131 h 4030708"/>
              <a:gd name="connsiteX132-5957" fmla="*/ 326933 w 1236550"/>
              <a:gd name="connsiteY132-5958" fmla="*/ 2971433 h 4030708"/>
              <a:gd name="connsiteX133-5959" fmla="*/ 328933 w 1236550"/>
              <a:gd name="connsiteY133-5960" fmla="*/ 2987339 h 4030708"/>
              <a:gd name="connsiteX134-5961" fmla="*/ 328933 w 1236550"/>
              <a:gd name="connsiteY134-5962" fmla="*/ 3073064 h 4030708"/>
              <a:gd name="connsiteX135-5963" fmla="*/ 337506 w 1236550"/>
              <a:gd name="connsiteY135-5964" fmla="*/ 3097925 h 4030708"/>
              <a:gd name="connsiteX136-5965" fmla="*/ 345507 w 1236550"/>
              <a:gd name="connsiteY136-5966" fmla="*/ 3037155 h 4030708"/>
              <a:gd name="connsiteX137-5967" fmla="*/ 344554 w 1236550"/>
              <a:gd name="connsiteY137-5968" fmla="*/ 3024201 h 4030708"/>
              <a:gd name="connsiteX138-5969" fmla="*/ 342269 w 1236550"/>
              <a:gd name="connsiteY138-5970" fmla="*/ 2943334 h 4030708"/>
              <a:gd name="connsiteX139-5971" fmla="*/ 337792 w 1236550"/>
              <a:gd name="connsiteY139-5972" fmla="*/ 2901900 h 4030708"/>
              <a:gd name="connsiteX140-5973" fmla="*/ 325981 w 1236550"/>
              <a:gd name="connsiteY140-5974" fmla="*/ 2836463 h 4030708"/>
              <a:gd name="connsiteX141-5975" fmla="*/ 294168 w 1236550"/>
              <a:gd name="connsiteY141-5976" fmla="*/ 2758358 h 4030708"/>
              <a:gd name="connsiteX142-5977" fmla="*/ 286357 w 1236550"/>
              <a:gd name="connsiteY142-5978" fmla="*/ 2747405 h 4030708"/>
              <a:gd name="connsiteX143-5979" fmla="*/ 274546 w 1236550"/>
              <a:gd name="connsiteY143-5980" fmla="*/ 2670443 h 4030708"/>
              <a:gd name="connsiteX144-5981" fmla="*/ 274546 w 1236550"/>
              <a:gd name="connsiteY144-5982" fmla="*/ 2641868 h 4030708"/>
              <a:gd name="connsiteX145-5983" fmla="*/ 269117 w 1236550"/>
              <a:gd name="connsiteY145-5984" fmla="*/ 2632343 h 4030708"/>
              <a:gd name="connsiteX146-5985" fmla="*/ 259592 w 1236550"/>
              <a:gd name="connsiteY146-5986" fmla="*/ 2575193 h 4030708"/>
              <a:gd name="connsiteX147-5987" fmla="*/ 241970 w 1236550"/>
              <a:gd name="connsiteY147-5988" fmla="*/ 2495088 h 4030708"/>
              <a:gd name="connsiteX148-5989" fmla="*/ 235494 w 1236550"/>
              <a:gd name="connsiteY148-5990" fmla="*/ 2551190 h 4030708"/>
              <a:gd name="connsiteX149-5991" fmla="*/ 251686 w 1236550"/>
              <a:gd name="connsiteY149-5992" fmla="*/ 2623104 h 4030708"/>
              <a:gd name="connsiteX150-5993" fmla="*/ 257687 w 1236550"/>
              <a:gd name="connsiteY150-5994" fmla="*/ 2687492 h 4030708"/>
              <a:gd name="connsiteX151-5995" fmla="*/ 253305 w 1236550"/>
              <a:gd name="connsiteY151-5996" fmla="*/ 2700732 h 4030708"/>
              <a:gd name="connsiteX152-5997" fmla="*/ 244447 w 1236550"/>
              <a:gd name="connsiteY152-5998" fmla="*/ 2695589 h 4030708"/>
              <a:gd name="connsiteX153-5999" fmla="*/ 239399 w 1236550"/>
              <a:gd name="connsiteY153-6000" fmla="*/ 2672253 h 4030708"/>
              <a:gd name="connsiteX154-6001" fmla="*/ 230445 w 1236550"/>
              <a:gd name="connsiteY154-6002" fmla="*/ 2592052 h 4030708"/>
              <a:gd name="connsiteX155-6003" fmla="*/ 221492 w 1236550"/>
              <a:gd name="connsiteY155-6004" fmla="*/ 2488420 h 4030708"/>
              <a:gd name="connsiteX156-6005" fmla="*/ 212919 w 1236550"/>
              <a:gd name="connsiteY156-6006" fmla="*/ 2395265 h 4030708"/>
              <a:gd name="connsiteX157-6007" fmla="*/ 203394 w 1236550"/>
              <a:gd name="connsiteY157-6008" fmla="*/ 2346783 h 4030708"/>
              <a:gd name="connsiteX158-6009" fmla="*/ 206537 w 1236550"/>
              <a:gd name="connsiteY158-6010" fmla="*/ 2298301 h 4030708"/>
              <a:gd name="connsiteX159-6011" fmla="*/ 230922 w 1236550"/>
              <a:gd name="connsiteY159-6012" fmla="*/ 2283632 h 4030708"/>
              <a:gd name="connsiteX160-6013" fmla="*/ 234065 w 1236550"/>
              <a:gd name="connsiteY160-6014" fmla="*/ 2298491 h 4030708"/>
              <a:gd name="connsiteX161-6015" fmla="*/ 218062 w 1236550"/>
              <a:gd name="connsiteY161-6016" fmla="*/ 2344116 h 4030708"/>
              <a:gd name="connsiteX162-6017" fmla="*/ 222349 w 1236550"/>
              <a:gd name="connsiteY162-6018" fmla="*/ 2361452 h 4030708"/>
              <a:gd name="connsiteX163-6019" fmla="*/ 242828 w 1236550"/>
              <a:gd name="connsiteY163-6020" fmla="*/ 2354594 h 4030708"/>
              <a:gd name="connsiteX164-6021" fmla="*/ 257400 w 1236550"/>
              <a:gd name="connsiteY164-6022" fmla="*/ 2290776 h 4030708"/>
              <a:gd name="connsiteX165-6023" fmla="*/ 244733 w 1236550"/>
              <a:gd name="connsiteY165-6024" fmla="*/ 2143329 h 4030708"/>
              <a:gd name="connsiteX166-6025" fmla="*/ 243590 w 1236550"/>
              <a:gd name="connsiteY166-6026" fmla="*/ 2019504 h 4030708"/>
              <a:gd name="connsiteX167-6027" fmla="*/ 211967 w 1236550"/>
              <a:gd name="connsiteY167-6028" fmla="*/ 1975213 h 4030708"/>
              <a:gd name="connsiteX168-6029" fmla="*/ 211967 w 1236550"/>
              <a:gd name="connsiteY168-6030" fmla="*/ 2067034 h 4030708"/>
              <a:gd name="connsiteX169-6031" fmla="*/ 199966 w 1236550"/>
              <a:gd name="connsiteY169-6032" fmla="*/ 2118755 h 4030708"/>
              <a:gd name="connsiteX170-6033" fmla="*/ 206251 w 1236550"/>
              <a:gd name="connsiteY170-6034" fmla="*/ 2121041 h 4030708"/>
              <a:gd name="connsiteX171-6035" fmla="*/ 223968 w 1236550"/>
              <a:gd name="connsiteY171-6036" fmla="*/ 2101514 h 4030708"/>
              <a:gd name="connsiteX172-6037" fmla="*/ 204918 w 1236550"/>
              <a:gd name="connsiteY172-6038" fmla="*/ 2164189 h 4030708"/>
              <a:gd name="connsiteX173-6039" fmla="*/ 189012 w 1236550"/>
              <a:gd name="connsiteY173-6040" fmla="*/ 2154664 h 4030708"/>
              <a:gd name="connsiteX174-6041" fmla="*/ 183486 w 1236550"/>
              <a:gd name="connsiteY174-6042" fmla="*/ 2068939 h 4030708"/>
              <a:gd name="connsiteX175-6043" fmla="*/ 179962 w 1236550"/>
              <a:gd name="connsiteY175-6044" fmla="*/ 2007884 h 4030708"/>
              <a:gd name="connsiteX176-6045" fmla="*/ 172629 w 1236550"/>
              <a:gd name="connsiteY176-6046" fmla="*/ 1908919 h 4030708"/>
              <a:gd name="connsiteX177-6047" fmla="*/ 180344 w 1236550"/>
              <a:gd name="connsiteY177-6048" fmla="*/ 1820527 h 4030708"/>
              <a:gd name="connsiteX178-6049" fmla="*/ 173961 w 1236550"/>
              <a:gd name="connsiteY178-6050" fmla="*/ 1760805 h 4030708"/>
              <a:gd name="connsiteX179-6051" fmla="*/ 164436 w 1236550"/>
              <a:gd name="connsiteY179-6052" fmla="*/ 1699655 h 4030708"/>
              <a:gd name="connsiteX180-6053" fmla="*/ 166342 w 1236550"/>
              <a:gd name="connsiteY180-6054" fmla="*/ 1676223 h 4030708"/>
              <a:gd name="connsiteX181-6055" fmla="*/ 178344 w 1236550"/>
              <a:gd name="connsiteY181-6056" fmla="*/ 1635647 h 4030708"/>
              <a:gd name="connsiteX182-6057" fmla="*/ 178344 w 1236550"/>
              <a:gd name="connsiteY182-6058" fmla="*/ 1550684 h 4030708"/>
              <a:gd name="connsiteX183-6059" fmla="*/ 183486 w 1236550"/>
              <a:gd name="connsiteY183-6060" fmla="*/ 1411523 h 4030708"/>
              <a:gd name="connsiteX184-6061" fmla="*/ 180058 w 1236550"/>
              <a:gd name="connsiteY184-6062" fmla="*/ 1370185 h 4030708"/>
              <a:gd name="connsiteX185-6063" fmla="*/ 171675 w 1236550"/>
              <a:gd name="connsiteY185-6064" fmla="*/ 1212832 h 4030708"/>
              <a:gd name="connsiteX186-6065" fmla="*/ 172914 w 1236550"/>
              <a:gd name="connsiteY186-6066" fmla="*/ 1183781 h 4030708"/>
              <a:gd name="connsiteX187-6067" fmla="*/ 159103 w 1236550"/>
              <a:gd name="connsiteY187-6068" fmla="*/ 1149014 h 4030708"/>
              <a:gd name="connsiteX188-6069" fmla="*/ 141101 w 1236550"/>
              <a:gd name="connsiteY188-6070" fmla="*/ 1113010 h 4030708"/>
              <a:gd name="connsiteX189-6071" fmla="*/ 140053 w 1236550"/>
              <a:gd name="connsiteY189-6072" fmla="*/ 1011759 h 4030708"/>
              <a:gd name="connsiteX190-6073" fmla="*/ 153102 w 1236550"/>
              <a:gd name="connsiteY190-6074" fmla="*/ 977183 h 4030708"/>
              <a:gd name="connsiteX191-6075" fmla="*/ 140053 w 1236550"/>
              <a:gd name="connsiteY191-6076" fmla="*/ 927368 h 4030708"/>
              <a:gd name="connsiteX192-6077" fmla="*/ 141482 w 1236550"/>
              <a:gd name="connsiteY192-6078" fmla="*/ 794018 h 4030708"/>
              <a:gd name="connsiteX193-6079" fmla="*/ 137100 w 1236550"/>
              <a:gd name="connsiteY193-6080" fmla="*/ 588182 h 4030708"/>
              <a:gd name="connsiteX194-6081" fmla="*/ 137100 w 1236550"/>
              <a:gd name="connsiteY194-6082" fmla="*/ 459595 h 4030708"/>
              <a:gd name="connsiteX195-6083" fmla="*/ 116622 w 1236550"/>
              <a:gd name="connsiteY195-6084" fmla="*/ 418542 h 4030708"/>
              <a:gd name="connsiteX196-6085" fmla="*/ 114430 w 1236550"/>
              <a:gd name="connsiteY196-6086" fmla="*/ 355772 h 4030708"/>
              <a:gd name="connsiteX197-6087" fmla="*/ 94237 w 1236550"/>
              <a:gd name="connsiteY197-6088" fmla="*/ 305099 h 4030708"/>
              <a:gd name="connsiteX198-6089" fmla="*/ 57186 w 1236550"/>
              <a:gd name="connsiteY198-6090" fmla="*/ 231471 h 4030708"/>
              <a:gd name="connsiteX199-6091" fmla="*/ 4131 w 1236550"/>
              <a:gd name="connsiteY199-6092" fmla="*/ 166034 h 4030708"/>
              <a:gd name="connsiteX200-6093" fmla="*/ 58889 w 1236550"/>
              <a:gd name="connsiteY200-6094" fmla="*/ 124413 h 4030708"/>
              <a:gd name="connsiteX201-6095" fmla="*/ 56519 w 1236550"/>
              <a:gd name="connsiteY201-6096" fmla="*/ 82500 h 4030708"/>
              <a:gd name="connsiteX202-6097" fmla="*/ 141577 w 1236550"/>
              <a:gd name="connsiteY202-6098" fmla="*/ 78023 h 4030708"/>
              <a:gd name="connsiteX203-6099" fmla="*/ 227302 w 1236550"/>
              <a:gd name="connsiteY203-6100" fmla="*/ 43448 h 4030708"/>
              <a:gd name="connsiteX204-6101" fmla="*/ 263973 w 1236550"/>
              <a:gd name="connsiteY204-6102" fmla="*/ 44686 h 4030708"/>
              <a:gd name="connsiteX205-6103" fmla="*/ 291691 w 1236550"/>
              <a:gd name="connsiteY205-6104" fmla="*/ 39161 h 4030708"/>
              <a:gd name="connsiteX206-6105" fmla="*/ 305788 w 1236550"/>
              <a:gd name="connsiteY206-6106" fmla="*/ 29065 h 4030708"/>
              <a:gd name="connsiteX207-6107" fmla="*/ 342368 w 1236550"/>
              <a:gd name="connsiteY207-6108" fmla="*/ 61926 h 4030708"/>
              <a:gd name="connsiteX208-6109" fmla="*/ 440214 w 1236550"/>
              <a:gd name="connsiteY208-6110" fmla="*/ 52594 h 4030708"/>
              <a:gd name="connsiteX209-6111" fmla="*/ 508962 w 1236550"/>
              <a:gd name="connsiteY209-6112" fmla="*/ 46115 h 4030708"/>
              <a:gd name="connsiteX210-6113" fmla="*/ 549317 w 1236550"/>
              <a:gd name="connsiteY210-6114" fmla="*/ 54687 h 4030708"/>
              <a:gd name="connsiteX211-6115" fmla="*/ 173961 w 1236550"/>
              <a:gd name="connsiteY211-6116" fmla="*/ 879076 h 4030708"/>
              <a:gd name="connsiteX212-6117" fmla="*/ 161961 w 1236550"/>
              <a:gd name="connsiteY212-6118" fmla="*/ 908222 h 4030708"/>
              <a:gd name="connsiteX213-6119" fmla="*/ 163104 w 1236550"/>
              <a:gd name="connsiteY213-6120" fmla="*/ 936035 h 4030708"/>
              <a:gd name="connsiteX214-6121" fmla="*/ 165008 w 1236550"/>
              <a:gd name="connsiteY214-6122" fmla="*/ 952418 h 4030708"/>
              <a:gd name="connsiteX215-6123" fmla="*/ 181105 w 1236550"/>
              <a:gd name="connsiteY215-6124" fmla="*/ 956609 h 4030708"/>
              <a:gd name="connsiteX216-6125" fmla="*/ 188630 w 1236550"/>
              <a:gd name="connsiteY216-6126" fmla="*/ 942417 h 4030708"/>
              <a:gd name="connsiteX217-6127" fmla="*/ 173867 w 1236550"/>
              <a:gd name="connsiteY217-6128" fmla="*/ 879362 h 4030708"/>
              <a:gd name="connsiteX218-6129" fmla="*/ 173961 w 1236550"/>
              <a:gd name="connsiteY218-6130" fmla="*/ 879076 h 4030708"/>
              <a:gd name="connsiteX0-6131" fmla="*/ 549317 w 1233915"/>
              <a:gd name="connsiteY0-6132" fmla="*/ 54687 h 4030708"/>
              <a:gd name="connsiteX1-6133" fmla="*/ 592154 w 1233915"/>
              <a:gd name="connsiteY1-6134" fmla="*/ 28493 h 4030708"/>
              <a:gd name="connsiteX2-6135" fmla="*/ 631543 w 1233915"/>
              <a:gd name="connsiteY2-6136" fmla="*/ 28493 h 4030708"/>
              <a:gd name="connsiteX3-6137" fmla="*/ 634781 w 1233915"/>
              <a:gd name="connsiteY3-6138" fmla="*/ 28493 h 4030708"/>
              <a:gd name="connsiteX4-6139" fmla="*/ 648402 w 1233915"/>
              <a:gd name="connsiteY4-6140" fmla="*/ 4300 h 4030708"/>
              <a:gd name="connsiteX5-6141" fmla="*/ 681213 w 1233915"/>
              <a:gd name="connsiteY5-6142" fmla="*/ 1252 h 4030708"/>
              <a:gd name="connsiteX6-6143" fmla="*/ 719021 w 1233915"/>
              <a:gd name="connsiteY6-6144" fmla="*/ 16206 h 4030708"/>
              <a:gd name="connsiteX7-6145" fmla="*/ 773385 w 1233915"/>
              <a:gd name="connsiteY7-6146" fmla="*/ 37257 h 4030708"/>
              <a:gd name="connsiteX8-6147" fmla="*/ 893802 w 1233915"/>
              <a:gd name="connsiteY8-6148" fmla="*/ 58021 h 4030708"/>
              <a:gd name="connsiteX9-6149" fmla="*/ 968254 w 1233915"/>
              <a:gd name="connsiteY9-6150" fmla="*/ 74880 h 4030708"/>
              <a:gd name="connsiteX10-6151" fmla="*/ 1037292 w 1233915"/>
              <a:gd name="connsiteY10-6152" fmla="*/ 123553 h 4030708"/>
              <a:gd name="connsiteX11-6153" fmla="*/ 1090416 w 1233915"/>
              <a:gd name="connsiteY11-6154" fmla="*/ 154129 h 4030708"/>
              <a:gd name="connsiteX12-6155" fmla="*/ 1206265 w 1233915"/>
              <a:gd name="connsiteY12-6156" fmla="*/ 231757 h 4030708"/>
              <a:gd name="connsiteX13-6157" fmla="*/ 1178975 w 1233915"/>
              <a:gd name="connsiteY13-6158" fmla="*/ 458452 h 4030708"/>
              <a:gd name="connsiteX14-6159" fmla="*/ 1232951 w 1233915"/>
              <a:gd name="connsiteY14-6160" fmla="*/ 567132 h 4030708"/>
              <a:gd name="connsiteX15-6161" fmla="*/ 1205233 w 1233915"/>
              <a:gd name="connsiteY15-6162" fmla="*/ 643332 h 4030708"/>
              <a:gd name="connsiteX16-6163" fmla="*/ 1171991 w 1233915"/>
              <a:gd name="connsiteY16-6164" fmla="*/ 690957 h 4030708"/>
              <a:gd name="connsiteX17-6165" fmla="*/ 1135606 w 1233915"/>
              <a:gd name="connsiteY17-6166" fmla="*/ 826879 h 4030708"/>
              <a:gd name="connsiteX18-6167" fmla="*/ 1135606 w 1233915"/>
              <a:gd name="connsiteY18-6168" fmla="*/ 916509 h 4030708"/>
              <a:gd name="connsiteX19-6169" fmla="*/ 1136272 w 1233915"/>
              <a:gd name="connsiteY19-6170" fmla="*/ 932892 h 4030708"/>
              <a:gd name="connsiteX20-6171" fmla="*/ 1144464 w 1233915"/>
              <a:gd name="connsiteY20-6172" fmla="*/ 1015474 h 4030708"/>
              <a:gd name="connsiteX21-6173" fmla="*/ 1139987 w 1233915"/>
              <a:gd name="connsiteY21-6174" fmla="*/ 1285698 h 4030708"/>
              <a:gd name="connsiteX22-6175" fmla="*/ 1126272 w 1233915"/>
              <a:gd name="connsiteY22-6176" fmla="*/ 1510202 h 4030708"/>
              <a:gd name="connsiteX23-6177" fmla="*/ 1121985 w 1233915"/>
              <a:gd name="connsiteY23-6178" fmla="*/ 1613453 h 4030708"/>
              <a:gd name="connsiteX24-6179" fmla="*/ 1105793 w 1233915"/>
              <a:gd name="connsiteY24-6180" fmla="*/ 1726325 h 4030708"/>
              <a:gd name="connsiteX25-6181" fmla="*/ 1098077 w 1233915"/>
              <a:gd name="connsiteY25-6182" fmla="*/ 1913205 h 4030708"/>
              <a:gd name="connsiteX26-6183" fmla="*/ 1098077 w 1233915"/>
              <a:gd name="connsiteY26-6184" fmla="*/ 1972355 h 4030708"/>
              <a:gd name="connsiteX27-6185" fmla="*/ 1089124 w 1233915"/>
              <a:gd name="connsiteY27-6186" fmla="*/ 2094752 h 4030708"/>
              <a:gd name="connsiteX28-6187" fmla="*/ 1086934 w 1233915"/>
              <a:gd name="connsiteY28-6188" fmla="*/ 2162475 h 4030708"/>
              <a:gd name="connsiteX29-6189" fmla="*/ 1070170 w 1233915"/>
              <a:gd name="connsiteY29-6190" fmla="*/ 2419649 h 4030708"/>
              <a:gd name="connsiteX30-6191" fmla="*/ 1065883 w 1233915"/>
              <a:gd name="connsiteY30-6192" fmla="*/ 2453749 h 4030708"/>
              <a:gd name="connsiteX31-6193" fmla="*/ 1069693 w 1233915"/>
              <a:gd name="connsiteY31-6194" fmla="*/ 2595767 h 4030708"/>
              <a:gd name="connsiteX32-6195" fmla="*/ 1061501 w 1233915"/>
              <a:gd name="connsiteY32-6196" fmla="*/ 2673300 h 4030708"/>
              <a:gd name="connsiteX33-6197" fmla="*/ 1052738 w 1233915"/>
              <a:gd name="connsiteY33-6198" fmla="*/ 2810555 h 4030708"/>
              <a:gd name="connsiteX34-6199" fmla="*/ 1043213 w 1233915"/>
              <a:gd name="connsiteY34-6200" fmla="*/ 2878564 h 4030708"/>
              <a:gd name="connsiteX35-6201" fmla="*/ 1037689 w 1233915"/>
              <a:gd name="connsiteY35-6202" fmla="*/ 2922093 h 4030708"/>
              <a:gd name="connsiteX36-6203" fmla="*/ 1010352 w 1233915"/>
              <a:gd name="connsiteY36-6204" fmla="*/ 3031059 h 4030708"/>
              <a:gd name="connsiteX37-6205" fmla="*/ 991302 w 1233915"/>
              <a:gd name="connsiteY37-6206" fmla="*/ 3115355 h 4030708"/>
              <a:gd name="connsiteX38-6207" fmla="*/ 974157 w 1233915"/>
              <a:gd name="connsiteY38-6208" fmla="*/ 3162980 h 4030708"/>
              <a:gd name="connsiteX39-6209" fmla="*/ 972824 w 1233915"/>
              <a:gd name="connsiteY39-6210" fmla="*/ 3171839 h 4030708"/>
              <a:gd name="connsiteX40-6211" fmla="*/ 963870 w 1233915"/>
              <a:gd name="connsiteY40-6212" fmla="*/ 3225846 h 4030708"/>
              <a:gd name="connsiteX41-6213" fmla="*/ 958346 w 1233915"/>
              <a:gd name="connsiteY41-6214" fmla="*/ 3244896 h 4030708"/>
              <a:gd name="connsiteX42-6215" fmla="*/ 924246 w 1233915"/>
              <a:gd name="connsiteY42-6216" fmla="*/ 3398915 h 4030708"/>
              <a:gd name="connsiteX43-6217" fmla="*/ 911483 w 1233915"/>
              <a:gd name="connsiteY43-6218" fmla="*/ 3422346 h 4030708"/>
              <a:gd name="connsiteX44-6219" fmla="*/ 904911 w 1233915"/>
              <a:gd name="connsiteY44-6220" fmla="*/ 3421203 h 4030708"/>
              <a:gd name="connsiteX45-6221" fmla="*/ 908340 w 1233915"/>
              <a:gd name="connsiteY45-6222" fmla="*/ 3388342 h 4030708"/>
              <a:gd name="connsiteX46-6223" fmla="*/ 934534 w 1233915"/>
              <a:gd name="connsiteY46-6224" fmla="*/ 3289282 h 4030708"/>
              <a:gd name="connsiteX47-6225" fmla="*/ 961489 w 1233915"/>
              <a:gd name="connsiteY47-6226" fmla="*/ 3161647 h 4030708"/>
              <a:gd name="connsiteX48-6227" fmla="*/ 959298 w 1233915"/>
              <a:gd name="connsiteY48-6228" fmla="*/ 3130786 h 4030708"/>
              <a:gd name="connsiteX49-6229" fmla="*/ 937676 w 1233915"/>
              <a:gd name="connsiteY49-6230" fmla="*/ 3151360 h 4030708"/>
              <a:gd name="connsiteX50-6231" fmla="*/ 912530 w 1233915"/>
              <a:gd name="connsiteY50-6232" fmla="*/ 3197747 h 4030708"/>
              <a:gd name="connsiteX51-6233" fmla="*/ 903768 w 1233915"/>
              <a:gd name="connsiteY51-6234" fmla="*/ 3262898 h 4030708"/>
              <a:gd name="connsiteX52-6235" fmla="*/ 870144 w 1233915"/>
              <a:gd name="connsiteY52-6236" fmla="*/ 3344908 h 4030708"/>
              <a:gd name="connsiteX53-6237" fmla="*/ 849570 w 1233915"/>
              <a:gd name="connsiteY53-6238" fmla="*/ 3310713 h 4030708"/>
              <a:gd name="connsiteX54-6239" fmla="*/ 834997 w 1233915"/>
              <a:gd name="connsiteY54-6240" fmla="*/ 3363958 h 4030708"/>
              <a:gd name="connsiteX55-6241" fmla="*/ 861667 w 1233915"/>
              <a:gd name="connsiteY55-6242" fmla="*/ 3359196 h 4030708"/>
              <a:gd name="connsiteX56-6243" fmla="*/ 859761 w 1233915"/>
              <a:gd name="connsiteY56-6244" fmla="*/ 3383008 h 4030708"/>
              <a:gd name="connsiteX57-6245" fmla="*/ 849761 w 1233915"/>
              <a:gd name="connsiteY57-6246" fmla="*/ 3429109 h 4030708"/>
              <a:gd name="connsiteX58-6247" fmla="*/ 843760 w 1233915"/>
              <a:gd name="connsiteY58-6248" fmla="*/ 3433681 h 4030708"/>
              <a:gd name="connsiteX59-6249" fmla="*/ 836712 w 1233915"/>
              <a:gd name="connsiteY59-6250" fmla="*/ 3427109 h 4030708"/>
              <a:gd name="connsiteX60-6251" fmla="*/ 833473 w 1233915"/>
              <a:gd name="connsiteY60-6252" fmla="*/ 3373864 h 4030708"/>
              <a:gd name="connsiteX61-6253" fmla="*/ 787753 w 1233915"/>
              <a:gd name="connsiteY61-6254" fmla="*/ 3479306 h 4030708"/>
              <a:gd name="connsiteX62-6255" fmla="*/ 786515 w 1233915"/>
              <a:gd name="connsiteY62-6256" fmla="*/ 3502832 h 4030708"/>
              <a:gd name="connsiteX63-6257" fmla="*/ 765750 w 1233915"/>
              <a:gd name="connsiteY63-6258" fmla="*/ 3538361 h 4030708"/>
              <a:gd name="connsiteX64-6259" fmla="*/ 765750 w 1233915"/>
              <a:gd name="connsiteY64-6260" fmla="*/ 3560268 h 4030708"/>
              <a:gd name="connsiteX65-6261" fmla="*/ 732889 w 1233915"/>
              <a:gd name="connsiteY65-6262" fmla="*/ 3638945 h 4030708"/>
              <a:gd name="connsiteX66-6263" fmla="*/ 715934 w 1233915"/>
              <a:gd name="connsiteY66-6264" fmla="*/ 3677997 h 4030708"/>
              <a:gd name="connsiteX67-6265" fmla="*/ 709458 w 1233915"/>
              <a:gd name="connsiteY67-6266" fmla="*/ 3675425 h 4030708"/>
              <a:gd name="connsiteX68-6267" fmla="*/ 711172 w 1233915"/>
              <a:gd name="connsiteY68-6268" fmla="*/ 3650184 h 4030708"/>
              <a:gd name="connsiteX69-6269" fmla="*/ 764607 w 1233915"/>
              <a:gd name="connsiteY69-6270" fmla="*/ 3455970 h 4030708"/>
              <a:gd name="connsiteX70-6271" fmla="*/ 748319 w 1233915"/>
              <a:gd name="connsiteY70-6272" fmla="*/ 3400724 h 4030708"/>
              <a:gd name="connsiteX71-6273" fmla="*/ 740509 w 1233915"/>
              <a:gd name="connsiteY71-6274" fmla="*/ 3400724 h 4030708"/>
              <a:gd name="connsiteX72-6275" fmla="*/ 711362 w 1233915"/>
              <a:gd name="connsiteY72-6276" fmla="*/ 3541218 h 4030708"/>
              <a:gd name="connsiteX73-6277" fmla="*/ 702314 w 1233915"/>
              <a:gd name="connsiteY73-6278" fmla="*/ 3539504 h 4030708"/>
              <a:gd name="connsiteX74-6279" fmla="*/ 719458 w 1233915"/>
              <a:gd name="connsiteY74-6280" fmla="*/ 3444254 h 4030708"/>
              <a:gd name="connsiteX75-6281" fmla="*/ 721555 w 1233915"/>
              <a:gd name="connsiteY75-6282" fmla="*/ 3403582 h 4030708"/>
              <a:gd name="connsiteX76-6283" fmla="*/ 683455 w 1233915"/>
              <a:gd name="connsiteY76-6284" fmla="*/ 3467209 h 4030708"/>
              <a:gd name="connsiteX77-6285" fmla="*/ 668309 w 1233915"/>
              <a:gd name="connsiteY77-6286" fmla="*/ 3506547 h 4030708"/>
              <a:gd name="connsiteX78-6287" fmla="*/ 657450 w 1233915"/>
              <a:gd name="connsiteY78-6288" fmla="*/ 3589224 h 4030708"/>
              <a:gd name="connsiteX79-6289" fmla="*/ 643163 w 1233915"/>
              <a:gd name="connsiteY79-6290" fmla="*/ 3633134 h 4030708"/>
              <a:gd name="connsiteX80-6291" fmla="*/ 625542 w 1233915"/>
              <a:gd name="connsiteY80-6292" fmla="*/ 3703715 h 4030708"/>
              <a:gd name="connsiteX81-6293" fmla="*/ 617255 w 1233915"/>
              <a:gd name="connsiteY81-6294" fmla="*/ 3698000 h 4030708"/>
              <a:gd name="connsiteX82-6295" fmla="*/ 597444 w 1233915"/>
              <a:gd name="connsiteY82-6296" fmla="*/ 3730004 h 4030708"/>
              <a:gd name="connsiteX83-6297" fmla="*/ 591918 w 1233915"/>
              <a:gd name="connsiteY83-6298" fmla="*/ 3773628 h 4030708"/>
              <a:gd name="connsiteX84-6299" fmla="*/ 565154 w 1233915"/>
              <a:gd name="connsiteY84-6300" fmla="*/ 3791916 h 4030708"/>
              <a:gd name="connsiteX85-6301" fmla="*/ 546104 w 1233915"/>
              <a:gd name="connsiteY85-6302" fmla="*/ 3791916 h 4030708"/>
              <a:gd name="connsiteX86-6303" fmla="*/ 546104 w 1233915"/>
              <a:gd name="connsiteY86-6304" fmla="*/ 3769437 h 4030708"/>
              <a:gd name="connsiteX87-6305" fmla="*/ 559058 w 1233915"/>
              <a:gd name="connsiteY87-6306" fmla="*/ 3759912 h 4030708"/>
              <a:gd name="connsiteX88-6307" fmla="*/ 564868 w 1233915"/>
              <a:gd name="connsiteY88-6308" fmla="*/ 3680855 h 4030708"/>
              <a:gd name="connsiteX89-6309" fmla="*/ 568392 w 1233915"/>
              <a:gd name="connsiteY89-6310" fmla="*/ 3602559 h 4030708"/>
              <a:gd name="connsiteX90-6311" fmla="*/ 565535 w 1233915"/>
              <a:gd name="connsiteY90-6312" fmla="*/ 3504833 h 4030708"/>
              <a:gd name="connsiteX91-6313" fmla="*/ 564486 w 1233915"/>
              <a:gd name="connsiteY91-6314" fmla="*/ 3396914 h 4030708"/>
              <a:gd name="connsiteX92-6315" fmla="*/ 560962 w 1233915"/>
              <a:gd name="connsiteY92-6316" fmla="*/ 3260993 h 4030708"/>
              <a:gd name="connsiteX93-6317" fmla="*/ 553914 w 1233915"/>
              <a:gd name="connsiteY93-6318" fmla="*/ 3245562 h 4030708"/>
              <a:gd name="connsiteX94-6319" fmla="*/ 541151 w 1233915"/>
              <a:gd name="connsiteY94-6320" fmla="*/ 3290806 h 4030708"/>
              <a:gd name="connsiteX95-6321" fmla="*/ 541151 w 1233915"/>
              <a:gd name="connsiteY95-6322" fmla="*/ 3335859 h 4030708"/>
              <a:gd name="connsiteX96-6323" fmla="*/ 544579 w 1233915"/>
              <a:gd name="connsiteY96-6324" fmla="*/ 3422156 h 4030708"/>
              <a:gd name="connsiteX97-6325" fmla="*/ 542770 w 1233915"/>
              <a:gd name="connsiteY97-6326" fmla="*/ 3457589 h 4030708"/>
              <a:gd name="connsiteX98-6327" fmla="*/ 533245 w 1233915"/>
              <a:gd name="connsiteY98-6328" fmla="*/ 3507690 h 4030708"/>
              <a:gd name="connsiteX99-6329" fmla="*/ 528292 w 1233915"/>
              <a:gd name="connsiteY99-6330" fmla="*/ 3557982 h 4030708"/>
              <a:gd name="connsiteX100-6331" fmla="*/ 500288 w 1233915"/>
              <a:gd name="connsiteY100-6332" fmla="*/ 3542171 h 4030708"/>
              <a:gd name="connsiteX101-6333" fmla="*/ 496384 w 1233915"/>
              <a:gd name="connsiteY101-6334" fmla="*/ 3566269 h 4030708"/>
              <a:gd name="connsiteX102-6335" fmla="*/ 491906 w 1233915"/>
              <a:gd name="connsiteY102-6336" fmla="*/ 3587414 h 4030708"/>
              <a:gd name="connsiteX103-6337" fmla="*/ 488572 w 1233915"/>
              <a:gd name="connsiteY103-6338" fmla="*/ 3614561 h 4030708"/>
              <a:gd name="connsiteX104-6339" fmla="*/ 473047 w 1233915"/>
              <a:gd name="connsiteY104-6340" fmla="*/ 3657995 h 4030708"/>
              <a:gd name="connsiteX105-6341" fmla="*/ 449997 w 1233915"/>
              <a:gd name="connsiteY105-6342" fmla="*/ 3637897 h 4030708"/>
              <a:gd name="connsiteX106-6343" fmla="*/ 427898 w 1233915"/>
              <a:gd name="connsiteY106-6344" fmla="*/ 4030708 h 4030708"/>
              <a:gd name="connsiteX107-6345" fmla="*/ 421422 w 1233915"/>
              <a:gd name="connsiteY107-6346" fmla="*/ 4030708 h 4030708"/>
              <a:gd name="connsiteX108-6347" fmla="*/ 393704 w 1233915"/>
              <a:gd name="connsiteY108-6348" fmla="*/ 3536361 h 4030708"/>
              <a:gd name="connsiteX109-6349" fmla="*/ 386179 w 1233915"/>
              <a:gd name="connsiteY109-6350" fmla="*/ 3536361 h 4030708"/>
              <a:gd name="connsiteX110-6351" fmla="*/ 386179 w 1233915"/>
              <a:gd name="connsiteY110-6352" fmla="*/ 3580175 h 4030708"/>
              <a:gd name="connsiteX111-6353" fmla="*/ 369796 w 1233915"/>
              <a:gd name="connsiteY111-6354" fmla="*/ 3519120 h 4030708"/>
              <a:gd name="connsiteX112-6355" fmla="*/ 360271 w 1233915"/>
              <a:gd name="connsiteY112-6356" fmla="*/ 3500546 h 4030708"/>
              <a:gd name="connsiteX113-6357" fmla="*/ 343221 w 1233915"/>
              <a:gd name="connsiteY113-6358" fmla="*/ 3498737 h 4030708"/>
              <a:gd name="connsiteX114-6359" fmla="*/ 342650 w 1233915"/>
              <a:gd name="connsiteY114-6360" fmla="*/ 3517215 h 4030708"/>
              <a:gd name="connsiteX115-6361" fmla="*/ 341793 w 1233915"/>
              <a:gd name="connsiteY115-6362" fmla="*/ 3552267 h 4030708"/>
              <a:gd name="connsiteX116-6363" fmla="*/ 330076 w 1233915"/>
              <a:gd name="connsiteY116-6364" fmla="*/ 3552267 h 4030708"/>
              <a:gd name="connsiteX117-6365" fmla="*/ 321505 w 1233915"/>
              <a:gd name="connsiteY117-6366" fmla="*/ 3473114 h 4030708"/>
              <a:gd name="connsiteX118-6367" fmla="*/ 353793 w 1233915"/>
              <a:gd name="connsiteY118-6368" fmla="*/ 3434538 h 4030708"/>
              <a:gd name="connsiteX119-6369" fmla="*/ 331124 w 1233915"/>
              <a:gd name="connsiteY119-6370" fmla="*/ 3434538 h 4030708"/>
              <a:gd name="connsiteX120-6371" fmla="*/ 324934 w 1233915"/>
              <a:gd name="connsiteY120-6372" fmla="*/ 3458446 h 4030708"/>
              <a:gd name="connsiteX121-6373" fmla="*/ 310837 w 1233915"/>
              <a:gd name="connsiteY121-6374" fmla="*/ 3428061 h 4030708"/>
              <a:gd name="connsiteX122-6375" fmla="*/ 330648 w 1233915"/>
              <a:gd name="connsiteY122-6376" fmla="*/ 3405868 h 4030708"/>
              <a:gd name="connsiteX123-6377" fmla="*/ 331505 w 1233915"/>
              <a:gd name="connsiteY123-6378" fmla="*/ 3351385 h 4030708"/>
              <a:gd name="connsiteX124-6379" fmla="*/ 320266 w 1233915"/>
              <a:gd name="connsiteY124-6380" fmla="*/ 3243371 h 4030708"/>
              <a:gd name="connsiteX125-6381" fmla="*/ 318933 w 1233915"/>
              <a:gd name="connsiteY125-6382" fmla="*/ 3193841 h 4030708"/>
              <a:gd name="connsiteX126-6383" fmla="*/ 317790 w 1233915"/>
              <a:gd name="connsiteY126-6384" fmla="*/ 3169362 h 4030708"/>
              <a:gd name="connsiteX127-6385" fmla="*/ 308265 w 1233915"/>
              <a:gd name="connsiteY127-6386" fmla="*/ 3062015 h 4030708"/>
              <a:gd name="connsiteX128-6387" fmla="*/ 287309 w 1233915"/>
              <a:gd name="connsiteY128-6388" fmla="*/ 2950573 h 4030708"/>
              <a:gd name="connsiteX129-6389" fmla="*/ 261401 w 1233915"/>
              <a:gd name="connsiteY129-6390" fmla="*/ 2791982 h 4030708"/>
              <a:gd name="connsiteX130-6391" fmla="*/ 274260 w 1233915"/>
              <a:gd name="connsiteY130-6392" fmla="*/ 2746643 h 4030708"/>
              <a:gd name="connsiteX131-6393" fmla="*/ 296263 w 1233915"/>
              <a:gd name="connsiteY131-6394" fmla="*/ 2843131 h 4030708"/>
              <a:gd name="connsiteX132-6395" fmla="*/ 326933 w 1233915"/>
              <a:gd name="connsiteY132-6396" fmla="*/ 2971433 h 4030708"/>
              <a:gd name="connsiteX133-6397" fmla="*/ 328933 w 1233915"/>
              <a:gd name="connsiteY133-6398" fmla="*/ 2987339 h 4030708"/>
              <a:gd name="connsiteX134-6399" fmla="*/ 328933 w 1233915"/>
              <a:gd name="connsiteY134-6400" fmla="*/ 3073064 h 4030708"/>
              <a:gd name="connsiteX135-6401" fmla="*/ 337506 w 1233915"/>
              <a:gd name="connsiteY135-6402" fmla="*/ 3097925 h 4030708"/>
              <a:gd name="connsiteX136-6403" fmla="*/ 345507 w 1233915"/>
              <a:gd name="connsiteY136-6404" fmla="*/ 3037155 h 4030708"/>
              <a:gd name="connsiteX137-6405" fmla="*/ 344554 w 1233915"/>
              <a:gd name="connsiteY137-6406" fmla="*/ 3024201 h 4030708"/>
              <a:gd name="connsiteX138-6407" fmla="*/ 342269 w 1233915"/>
              <a:gd name="connsiteY138-6408" fmla="*/ 2943334 h 4030708"/>
              <a:gd name="connsiteX139-6409" fmla="*/ 337792 w 1233915"/>
              <a:gd name="connsiteY139-6410" fmla="*/ 2901900 h 4030708"/>
              <a:gd name="connsiteX140-6411" fmla="*/ 325981 w 1233915"/>
              <a:gd name="connsiteY140-6412" fmla="*/ 2836463 h 4030708"/>
              <a:gd name="connsiteX141-6413" fmla="*/ 294168 w 1233915"/>
              <a:gd name="connsiteY141-6414" fmla="*/ 2758358 h 4030708"/>
              <a:gd name="connsiteX142-6415" fmla="*/ 286357 w 1233915"/>
              <a:gd name="connsiteY142-6416" fmla="*/ 2747405 h 4030708"/>
              <a:gd name="connsiteX143-6417" fmla="*/ 274546 w 1233915"/>
              <a:gd name="connsiteY143-6418" fmla="*/ 2670443 h 4030708"/>
              <a:gd name="connsiteX144-6419" fmla="*/ 274546 w 1233915"/>
              <a:gd name="connsiteY144-6420" fmla="*/ 2641868 h 4030708"/>
              <a:gd name="connsiteX145-6421" fmla="*/ 269117 w 1233915"/>
              <a:gd name="connsiteY145-6422" fmla="*/ 2632343 h 4030708"/>
              <a:gd name="connsiteX146-6423" fmla="*/ 259592 w 1233915"/>
              <a:gd name="connsiteY146-6424" fmla="*/ 2575193 h 4030708"/>
              <a:gd name="connsiteX147-6425" fmla="*/ 241970 w 1233915"/>
              <a:gd name="connsiteY147-6426" fmla="*/ 2495088 h 4030708"/>
              <a:gd name="connsiteX148-6427" fmla="*/ 235494 w 1233915"/>
              <a:gd name="connsiteY148-6428" fmla="*/ 2551190 h 4030708"/>
              <a:gd name="connsiteX149-6429" fmla="*/ 251686 w 1233915"/>
              <a:gd name="connsiteY149-6430" fmla="*/ 2623104 h 4030708"/>
              <a:gd name="connsiteX150-6431" fmla="*/ 257687 w 1233915"/>
              <a:gd name="connsiteY150-6432" fmla="*/ 2687492 h 4030708"/>
              <a:gd name="connsiteX151-6433" fmla="*/ 253305 w 1233915"/>
              <a:gd name="connsiteY151-6434" fmla="*/ 2700732 h 4030708"/>
              <a:gd name="connsiteX152-6435" fmla="*/ 244447 w 1233915"/>
              <a:gd name="connsiteY152-6436" fmla="*/ 2695589 h 4030708"/>
              <a:gd name="connsiteX153-6437" fmla="*/ 239399 w 1233915"/>
              <a:gd name="connsiteY153-6438" fmla="*/ 2672253 h 4030708"/>
              <a:gd name="connsiteX154-6439" fmla="*/ 230445 w 1233915"/>
              <a:gd name="connsiteY154-6440" fmla="*/ 2592052 h 4030708"/>
              <a:gd name="connsiteX155-6441" fmla="*/ 221492 w 1233915"/>
              <a:gd name="connsiteY155-6442" fmla="*/ 2488420 h 4030708"/>
              <a:gd name="connsiteX156-6443" fmla="*/ 212919 w 1233915"/>
              <a:gd name="connsiteY156-6444" fmla="*/ 2395265 h 4030708"/>
              <a:gd name="connsiteX157-6445" fmla="*/ 203394 w 1233915"/>
              <a:gd name="connsiteY157-6446" fmla="*/ 2346783 h 4030708"/>
              <a:gd name="connsiteX158-6447" fmla="*/ 206537 w 1233915"/>
              <a:gd name="connsiteY158-6448" fmla="*/ 2298301 h 4030708"/>
              <a:gd name="connsiteX159-6449" fmla="*/ 230922 w 1233915"/>
              <a:gd name="connsiteY159-6450" fmla="*/ 2283632 h 4030708"/>
              <a:gd name="connsiteX160-6451" fmla="*/ 234065 w 1233915"/>
              <a:gd name="connsiteY160-6452" fmla="*/ 2298491 h 4030708"/>
              <a:gd name="connsiteX161-6453" fmla="*/ 218062 w 1233915"/>
              <a:gd name="connsiteY161-6454" fmla="*/ 2344116 h 4030708"/>
              <a:gd name="connsiteX162-6455" fmla="*/ 222349 w 1233915"/>
              <a:gd name="connsiteY162-6456" fmla="*/ 2361452 h 4030708"/>
              <a:gd name="connsiteX163-6457" fmla="*/ 242828 w 1233915"/>
              <a:gd name="connsiteY163-6458" fmla="*/ 2354594 h 4030708"/>
              <a:gd name="connsiteX164-6459" fmla="*/ 257400 w 1233915"/>
              <a:gd name="connsiteY164-6460" fmla="*/ 2290776 h 4030708"/>
              <a:gd name="connsiteX165-6461" fmla="*/ 244733 w 1233915"/>
              <a:gd name="connsiteY165-6462" fmla="*/ 2143329 h 4030708"/>
              <a:gd name="connsiteX166-6463" fmla="*/ 243590 w 1233915"/>
              <a:gd name="connsiteY166-6464" fmla="*/ 2019504 h 4030708"/>
              <a:gd name="connsiteX167-6465" fmla="*/ 211967 w 1233915"/>
              <a:gd name="connsiteY167-6466" fmla="*/ 1975213 h 4030708"/>
              <a:gd name="connsiteX168-6467" fmla="*/ 211967 w 1233915"/>
              <a:gd name="connsiteY168-6468" fmla="*/ 2067034 h 4030708"/>
              <a:gd name="connsiteX169-6469" fmla="*/ 199966 w 1233915"/>
              <a:gd name="connsiteY169-6470" fmla="*/ 2118755 h 4030708"/>
              <a:gd name="connsiteX170-6471" fmla="*/ 206251 w 1233915"/>
              <a:gd name="connsiteY170-6472" fmla="*/ 2121041 h 4030708"/>
              <a:gd name="connsiteX171-6473" fmla="*/ 223968 w 1233915"/>
              <a:gd name="connsiteY171-6474" fmla="*/ 2101514 h 4030708"/>
              <a:gd name="connsiteX172-6475" fmla="*/ 204918 w 1233915"/>
              <a:gd name="connsiteY172-6476" fmla="*/ 2164189 h 4030708"/>
              <a:gd name="connsiteX173-6477" fmla="*/ 189012 w 1233915"/>
              <a:gd name="connsiteY173-6478" fmla="*/ 2154664 h 4030708"/>
              <a:gd name="connsiteX174-6479" fmla="*/ 183486 w 1233915"/>
              <a:gd name="connsiteY174-6480" fmla="*/ 2068939 h 4030708"/>
              <a:gd name="connsiteX175-6481" fmla="*/ 179962 w 1233915"/>
              <a:gd name="connsiteY175-6482" fmla="*/ 2007884 h 4030708"/>
              <a:gd name="connsiteX176-6483" fmla="*/ 172629 w 1233915"/>
              <a:gd name="connsiteY176-6484" fmla="*/ 1908919 h 4030708"/>
              <a:gd name="connsiteX177-6485" fmla="*/ 180344 w 1233915"/>
              <a:gd name="connsiteY177-6486" fmla="*/ 1820527 h 4030708"/>
              <a:gd name="connsiteX178-6487" fmla="*/ 173961 w 1233915"/>
              <a:gd name="connsiteY178-6488" fmla="*/ 1760805 h 4030708"/>
              <a:gd name="connsiteX179-6489" fmla="*/ 164436 w 1233915"/>
              <a:gd name="connsiteY179-6490" fmla="*/ 1699655 h 4030708"/>
              <a:gd name="connsiteX180-6491" fmla="*/ 166342 w 1233915"/>
              <a:gd name="connsiteY180-6492" fmla="*/ 1676223 h 4030708"/>
              <a:gd name="connsiteX181-6493" fmla="*/ 178344 w 1233915"/>
              <a:gd name="connsiteY181-6494" fmla="*/ 1635647 h 4030708"/>
              <a:gd name="connsiteX182-6495" fmla="*/ 178344 w 1233915"/>
              <a:gd name="connsiteY182-6496" fmla="*/ 1550684 h 4030708"/>
              <a:gd name="connsiteX183-6497" fmla="*/ 183486 w 1233915"/>
              <a:gd name="connsiteY183-6498" fmla="*/ 1411523 h 4030708"/>
              <a:gd name="connsiteX184-6499" fmla="*/ 180058 w 1233915"/>
              <a:gd name="connsiteY184-6500" fmla="*/ 1370185 h 4030708"/>
              <a:gd name="connsiteX185-6501" fmla="*/ 171675 w 1233915"/>
              <a:gd name="connsiteY185-6502" fmla="*/ 1212832 h 4030708"/>
              <a:gd name="connsiteX186-6503" fmla="*/ 172914 w 1233915"/>
              <a:gd name="connsiteY186-6504" fmla="*/ 1183781 h 4030708"/>
              <a:gd name="connsiteX187-6505" fmla="*/ 159103 w 1233915"/>
              <a:gd name="connsiteY187-6506" fmla="*/ 1149014 h 4030708"/>
              <a:gd name="connsiteX188-6507" fmla="*/ 141101 w 1233915"/>
              <a:gd name="connsiteY188-6508" fmla="*/ 1113010 h 4030708"/>
              <a:gd name="connsiteX189-6509" fmla="*/ 140053 w 1233915"/>
              <a:gd name="connsiteY189-6510" fmla="*/ 1011759 h 4030708"/>
              <a:gd name="connsiteX190-6511" fmla="*/ 153102 w 1233915"/>
              <a:gd name="connsiteY190-6512" fmla="*/ 977183 h 4030708"/>
              <a:gd name="connsiteX191-6513" fmla="*/ 140053 w 1233915"/>
              <a:gd name="connsiteY191-6514" fmla="*/ 927368 h 4030708"/>
              <a:gd name="connsiteX192-6515" fmla="*/ 141482 w 1233915"/>
              <a:gd name="connsiteY192-6516" fmla="*/ 794018 h 4030708"/>
              <a:gd name="connsiteX193-6517" fmla="*/ 137100 w 1233915"/>
              <a:gd name="connsiteY193-6518" fmla="*/ 588182 h 4030708"/>
              <a:gd name="connsiteX194-6519" fmla="*/ 137100 w 1233915"/>
              <a:gd name="connsiteY194-6520" fmla="*/ 459595 h 4030708"/>
              <a:gd name="connsiteX195-6521" fmla="*/ 116622 w 1233915"/>
              <a:gd name="connsiteY195-6522" fmla="*/ 418542 h 4030708"/>
              <a:gd name="connsiteX196-6523" fmla="*/ 114430 w 1233915"/>
              <a:gd name="connsiteY196-6524" fmla="*/ 355772 h 4030708"/>
              <a:gd name="connsiteX197-6525" fmla="*/ 94237 w 1233915"/>
              <a:gd name="connsiteY197-6526" fmla="*/ 305099 h 4030708"/>
              <a:gd name="connsiteX198-6527" fmla="*/ 57186 w 1233915"/>
              <a:gd name="connsiteY198-6528" fmla="*/ 231471 h 4030708"/>
              <a:gd name="connsiteX199-6529" fmla="*/ 4131 w 1233915"/>
              <a:gd name="connsiteY199-6530" fmla="*/ 166034 h 4030708"/>
              <a:gd name="connsiteX200-6531" fmla="*/ 58889 w 1233915"/>
              <a:gd name="connsiteY200-6532" fmla="*/ 124413 h 4030708"/>
              <a:gd name="connsiteX201-6533" fmla="*/ 56519 w 1233915"/>
              <a:gd name="connsiteY201-6534" fmla="*/ 82500 h 4030708"/>
              <a:gd name="connsiteX202-6535" fmla="*/ 141577 w 1233915"/>
              <a:gd name="connsiteY202-6536" fmla="*/ 78023 h 4030708"/>
              <a:gd name="connsiteX203-6537" fmla="*/ 227302 w 1233915"/>
              <a:gd name="connsiteY203-6538" fmla="*/ 43448 h 4030708"/>
              <a:gd name="connsiteX204-6539" fmla="*/ 263973 w 1233915"/>
              <a:gd name="connsiteY204-6540" fmla="*/ 44686 h 4030708"/>
              <a:gd name="connsiteX205-6541" fmla="*/ 291691 w 1233915"/>
              <a:gd name="connsiteY205-6542" fmla="*/ 39161 h 4030708"/>
              <a:gd name="connsiteX206-6543" fmla="*/ 305788 w 1233915"/>
              <a:gd name="connsiteY206-6544" fmla="*/ 29065 h 4030708"/>
              <a:gd name="connsiteX207-6545" fmla="*/ 342368 w 1233915"/>
              <a:gd name="connsiteY207-6546" fmla="*/ 61926 h 4030708"/>
              <a:gd name="connsiteX208-6547" fmla="*/ 440214 w 1233915"/>
              <a:gd name="connsiteY208-6548" fmla="*/ 52594 h 4030708"/>
              <a:gd name="connsiteX209-6549" fmla="*/ 508962 w 1233915"/>
              <a:gd name="connsiteY209-6550" fmla="*/ 46115 h 4030708"/>
              <a:gd name="connsiteX210-6551" fmla="*/ 549317 w 1233915"/>
              <a:gd name="connsiteY210-6552" fmla="*/ 54687 h 4030708"/>
              <a:gd name="connsiteX211-6553" fmla="*/ 173961 w 1233915"/>
              <a:gd name="connsiteY211-6554" fmla="*/ 879076 h 4030708"/>
              <a:gd name="connsiteX212-6555" fmla="*/ 161961 w 1233915"/>
              <a:gd name="connsiteY212-6556" fmla="*/ 908222 h 4030708"/>
              <a:gd name="connsiteX213-6557" fmla="*/ 163104 w 1233915"/>
              <a:gd name="connsiteY213-6558" fmla="*/ 936035 h 4030708"/>
              <a:gd name="connsiteX214-6559" fmla="*/ 165008 w 1233915"/>
              <a:gd name="connsiteY214-6560" fmla="*/ 952418 h 4030708"/>
              <a:gd name="connsiteX215-6561" fmla="*/ 181105 w 1233915"/>
              <a:gd name="connsiteY215-6562" fmla="*/ 956609 h 4030708"/>
              <a:gd name="connsiteX216-6563" fmla="*/ 188630 w 1233915"/>
              <a:gd name="connsiteY216-6564" fmla="*/ 942417 h 4030708"/>
              <a:gd name="connsiteX217-6565" fmla="*/ 173867 w 1233915"/>
              <a:gd name="connsiteY217-6566" fmla="*/ 879362 h 4030708"/>
              <a:gd name="connsiteX218-6567" fmla="*/ 173961 w 1233915"/>
              <a:gd name="connsiteY218-6568" fmla="*/ 879076 h 4030708"/>
              <a:gd name="connsiteX0-6569" fmla="*/ 549317 w 1233915"/>
              <a:gd name="connsiteY0-6570" fmla="*/ 54687 h 4030708"/>
              <a:gd name="connsiteX1-6571" fmla="*/ 592154 w 1233915"/>
              <a:gd name="connsiteY1-6572" fmla="*/ 28493 h 4030708"/>
              <a:gd name="connsiteX2-6573" fmla="*/ 631543 w 1233915"/>
              <a:gd name="connsiteY2-6574" fmla="*/ 28493 h 4030708"/>
              <a:gd name="connsiteX3-6575" fmla="*/ 634781 w 1233915"/>
              <a:gd name="connsiteY3-6576" fmla="*/ 28493 h 4030708"/>
              <a:gd name="connsiteX4-6577" fmla="*/ 648402 w 1233915"/>
              <a:gd name="connsiteY4-6578" fmla="*/ 4300 h 4030708"/>
              <a:gd name="connsiteX5-6579" fmla="*/ 681213 w 1233915"/>
              <a:gd name="connsiteY5-6580" fmla="*/ 1252 h 4030708"/>
              <a:gd name="connsiteX6-6581" fmla="*/ 719021 w 1233915"/>
              <a:gd name="connsiteY6-6582" fmla="*/ 16206 h 4030708"/>
              <a:gd name="connsiteX7-6583" fmla="*/ 773385 w 1233915"/>
              <a:gd name="connsiteY7-6584" fmla="*/ 37257 h 4030708"/>
              <a:gd name="connsiteX8-6585" fmla="*/ 893802 w 1233915"/>
              <a:gd name="connsiteY8-6586" fmla="*/ 58021 h 4030708"/>
              <a:gd name="connsiteX9-6587" fmla="*/ 968254 w 1233915"/>
              <a:gd name="connsiteY9-6588" fmla="*/ 74880 h 4030708"/>
              <a:gd name="connsiteX10-6589" fmla="*/ 1037292 w 1233915"/>
              <a:gd name="connsiteY10-6590" fmla="*/ 123553 h 4030708"/>
              <a:gd name="connsiteX11-6591" fmla="*/ 1090416 w 1233915"/>
              <a:gd name="connsiteY11-6592" fmla="*/ 154129 h 4030708"/>
              <a:gd name="connsiteX12-6593" fmla="*/ 1136411 w 1233915"/>
              <a:gd name="connsiteY12-6594" fmla="*/ 277004 h 4030708"/>
              <a:gd name="connsiteX13-6595" fmla="*/ 1178975 w 1233915"/>
              <a:gd name="connsiteY13-6596" fmla="*/ 458452 h 4030708"/>
              <a:gd name="connsiteX14-6597" fmla="*/ 1232951 w 1233915"/>
              <a:gd name="connsiteY14-6598" fmla="*/ 567132 h 4030708"/>
              <a:gd name="connsiteX15-6599" fmla="*/ 1205233 w 1233915"/>
              <a:gd name="connsiteY15-6600" fmla="*/ 643332 h 4030708"/>
              <a:gd name="connsiteX16-6601" fmla="*/ 1171991 w 1233915"/>
              <a:gd name="connsiteY16-6602" fmla="*/ 690957 h 4030708"/>
              <a:gd name="connsiteX17-6603" fmla="*/ 1135606 w 1233915"/>
              <a:gd name="connsiteY17-6604" fmla="*/ 826879 h 4030708"/>
              <a:gd name="connsiteX18-6605" fmla="*/ 1135606 w 1233915"/>
              <a:gd name="connsiteY18-6606" fmla="*/ 916509 h 4030708"/>
              <a:gd name="connsiteX19-6607" fmla="*/ 1136272 w 1233915"/>
              <a:gd name="connsiteY19-6608" fmla="*/ 932892 h 4030708"/>
              <a:gd name="connsiteX20-6609" fmla="*/ 1144464 w 1233915"/>
              <a:gd name="connsiteY20-6610" fmla="*/ 1015474 h 4030708"/>
              <a:gd name="connsiteX21-6611" fmla="*/ 1139987 w 1233915"/>
              <a:gd name="connsiteY21-6612" fmla="*/ 1285698 h 4030708"/>
              <a:gd name="connsiteX22-6613" fmla="*/ 1126272 w 1233915"/>
              <a:gd name="connsiteY22-6614" fmla="*/ 1510202 h 4030708"/>
              <a:gd name="connsiteX23-6615" fmla="*/ 1121985 w 1233915"/>
              <a:gd name="connsiteY23-6616" fmla="*/ 1613453 h 4030708"/>
              <a:gd name="connsiteX24-6617" fmla="*/ 1105793 w 1233915"/>
              <a:gd name="connsiteY24-6618" fmla="*/ 1726325 h 4030708"/>
              <a:gd name="connsiteX25-6619" fmla="*/ 1098077 w 1233915"/>
              <a:gd name="connsiteY25-6620" fmla="*/ 1913205 h 4030708"/>
              <a:gd name="connsiteX26-6621" fmla="*/ 1098077 w 1233915"/>
              <a:gd name="connsiteY26-6622" fmla="*/ 1972355 h 4030708"/>
              <a:gd name="connsiteX27-6623" fmla="*/ 1089124 w 1233915"/>
              <a:gd name="connsiteY27-6624" fmla="*/ 2094752 h 4030708"/>
              <a:gd name="connsiteX28-6625" fmla="*/ 1086934 w 1233915"/>
              <a:gd name="connsiteY28-6626" fmla="*/ 2162475 h 4030708"/>
              <a:gd name="connsiteX29-6627" fmla="*/ 1070170 w 1233915"/>
              <a:gd name="connsiteY29-6628" fmla="*/ 2419649 h 4030708"/>
              <a:gd name="connsiteX30-6629" fmla="*/ 1065883 w 1233915"/>
              <a:gd name="connsiteY30-6630" fmla="*/ 2453749 h 4030708"/>
              <a:gd name="connsiteX31-6631" fmla="*/ 1069693 w 1233915"/>
              <a:gd name="connsiteY31-6632" fmla="*/ 2595767 h 4030708"/>
              <a:gd name="connsiteX32-6633" fmla="*/ 1061501 w 1233915"/>
              <a:gd name="connsiteY32-6634" fmla="*/ 2673300 h 4030708"/>
              <a:gd name="connsiteX33-6635" fmla="*/ 1052738 w 1233915"/>
              <a:gd name="connsiteY33-6636" fmla="*/ 2810555 h 4030708"/>
              <a:gd name="connsiteX34-6637" fmla="*/ 1043213 w 1233915"/>
              <a:gd name="connsiteY34-6638" fmla="*/ 2878564 h 4030708"/>
              <a:gd name="connsiteX35-6639" fmla="*/ 1037689 w 1233915"/>
              <a:gd name="connsiteY35-6640" fmla="*/ 2922093 h 4030708"/>
              <a:gd name="connsiteX36-6641" fmla="*/ 1010352 w 1233915"/>
              <a:gd name="connsiteY36-6642" fmla="*/ 3031059 h 4030708"/>
              <a:gd name="connsiteX37-6643" fmla="*/ 991302 w 1233915"/>
              <a:gd name="connsiteY37-6644" fmla="*/ 3115355 h 4030708"/>
              <a:gd name="connsiteX38-6645" fmla="*/ 974157 w 1233915"/>
              <a:gd name="connsiteY38-6646" fmla="*/ 3162980 h 4030708"/>
              <a:gd name="connsiteX39-6647" fmla="*/ 972824 w 1233915"/>
              <a:gd name="connsiteY39-6648" fmla="*/ 3171839 h 4030708"/>
              <a:gd name="connsiteX40-6649" fmla="*/ 963870 w 1233915"/>
              <a:gd name="connsiteY40-6650" fmla="*/ 3225846 h 4030708"/>
              <a:gd name="connsiteX41-6651" fmla="*/ 958346 w 1233915"/>
              <a:gd name="connsiteY41-6652" fmla="*/ 3244896 h 4030708"/>
              <a:gd name="connsiteX42-6653" fmla="*/ 924246 w 1233915"/>
              <a:gd name="connsiteY42-6654" fmla="*/ 3398915 h 4030708"/>
              <a:gd name="connsiteX43-6655" fmla="*/ 911483 w 1233915"/>
              <a:gd name="connsiteY43-6656" fmla="*/ 3422346 h 4030708"/>
              <a:gd name="connsiteX44-6657" fmla="*/ 904911 w 1233915"/>
              <a:gd name="connsiteY44-6658" fmla="*/ 3421203 h 4030708"/>
              <a:gd name="connsiteX45-6659" fmla="*/ 908340 w 1233915"/>
              <a:gd name="connsiteY45-6660" fmla="*/ 3388342 h 4030708"/>
              <a:gd name="connsiteX46-6661" fmla="*/ 934534 w 1233915"/>
              <a:gd name="connsiteY46-6662" fmla="*/ 3289282 h 4030708"/>
              <a:gd name="connsiteX47-6663" fmla="*/ 961489 w 1233915"/>
              <a:gd name="connsiteY47-6664" fmla="*/ 3161647 h 4030708"/>
              <a:gd name="connsiteX48-6665" fmla="*/ 959298 w 1233915"/>
              <a:gd name="connsiteY48-6666" fmla="*/ 3130786 h 4030708"/>
              <a:gd name="connsiteX49-6667" fmla="*/ 937676 w 1233915"/>
              <a:gd name="connsiteY49-6668" fmla="*/ 3151360 h 4030708"/>
              <a:gd name="connsiteX50-6669" fmla="*/ 912530 w 1233915"/>
              <a:gd name="connsiteY50-6670" fmla="*/ 3197747 h 4030708"/>
              <a:gd name="connsiteX51-6671" fmla="*/ 903768 w 1233915"/>
              <a:gd name="connsiteY51-6672" fmla="*/ 3262898 h 4030708"/>
              <a:gd name="connsiteX52-6673" fmla="*/ 870144 w 1233915"/>
              <a:gd name="connsiteY52-6674" fmla="*/ 3344908 h 4030708"/>
              <a:gd name="connsiteX53-6675" fmla="*/ 849570 w 1233915"/>
              <a:gd name="connsiteY53-6676" fmla="*/ 3310713 h 4030708"/>
              <a:gd name="connsiteX54-6677" fmla="*/ 834997 w 1233915"/>
              <a:gd name="connsiteY54-6678" fmla="*/ 3363958 h 4030708"/>
              <a:gd name="connsiteX55-6679" fmla="*/ 861667 w 1233915"/>
              <a:gd name="connsiteY55-6680" fmla="*/ 3359196 h 4030708"/>
              <a:gd name="connsiteX56-6681" fmla="*/ 859761 w 1233915"/>
              <a:gd name="connsiteY56-6682" fmla="*/ 3383008 h 4030708"/>
              <a:gd name="connsiteX57-6683" fmla="*/ 849761 w 1233915"/>
              <a:gd name="connsiteY57-6684" fmla="*/ 3429109 h 4030708"/>
              <a:gd name="connsiteX58-6685" fmla="*/ 843760 w 1233915"/>
              <a:gd name="connsiteY58-6686" fmla="*/ 3433681 h 4030708"/>
              <a:gd name="connsiteX59-6687" fmla="*/ 836712 w 1233915"/>
              <a:gd name="connsiteY59-6688" fmla="*/ 3427109 h 4030708"/>
              <a:gd name="connsiteX60-6689" fmla="*/ 833473 w 1233915"/>
              <a:gd name="connsiteY60-6690" fmla="*/ 3373864 h 4030708"/>
              <a:gd name="connsiteX61-6691" fmla="*/ 787753 w 1233915"/>
              <a:gd name="connsiteY61-6692" fmla="*/ 3479306 h 4030708"/>
              <a:gd name="connsiteX62-6693" fmla="*/ 786515 w 1233915"/>
              <a:gd name="connsiteY62-6694" fmla="*/ 3502832 h 4030708"/>
              <a:gd name="connsiteX63-6695" fmla="*/ 765750 w 1233915"/>
              <a:gd name="connsiteY63-6696" fmla="*/ 3538361 h 4030708"/>
              <a:gd name="connsiteX64-6697" fmla="*/ 765750 w 1233915"/>
              <a:gd name="connsiteY64-6698" fmla="*/ 3560268 h 4030708"/>
              <a:gd name="connsiteX65-6699" fmla="*/ 732889 w 1233915"/>
              <a:gd name="connsiteY65-6700" fmla="*/ 3638945 h 4030708"/>
              <a:gd name="connsiteX66-6701" fmla="*/ 715934 w 1233915"/>
              <a:gd name="connsiteY66-6702" fmla="*/ 3677997 h 4030708"/>
              <a:gd name="connsiteX67-6703" fmla="*/ 709458 w 1233915"/>
              <a:gd name="connsiteY67-6704" fmla="*/ 3675425 h 4030708"/>
              <a:gd name="connsiteX68-6705" fmla="*/ 711172 w 1233915"/>
              <a:gd name="connsiteY68-6706" fmla="*/ 3650184 h 4030708"/>
              <a:gd name="connsiteX69-6707" fmla="*/ 764607 w 1233915"/>
              <a:gd name="connsiteY69-6708" fmla="*/ 3455970 h 4030708"/>
              <a:gd name="connsiteX70-6709" fmla="*/ 748319 w 1233915"/>
              <a:gd name="connsiteY70-6710" fmla="*/ 3400724 h 4030708"/>
              <a:gd name="connsiteX71-6711" fmla="*/ 740509 w 1233915"/>
              <a:gd name="connsiteY71-6712" fmla="*/ 3400724 h 4030708"/>
              <a:gd name="connsiteX72-6713" fmla="*/ 711362 w 1233915"/>
              <a:gd name="connsiteY72-6714" fmla="*/ 3541218 h 4030708"/>
              <a:gd name="connsiteX73-6715" fmla="*/ 702314 w 1233915"/>
              <a:gd name="connsiteY73-6716" fmla="*/ 3539504 h 4030708"/>
              <a:gd name="connsiteX74-6717" fmla="*/ 719458 w 1233915"/>
              <a:gd name="connsiteY74-6718" fmla="*/ 3444254 h 4030708"/>
              <a:gd name="connsiteX75-6719" fmla="*/ 721555 w 1233915"/>
              <a:gd name="connsiteY75-6720" fmla="*/ 3403582 h 4030708"/>
              <a:gd name="connsiteX76-6721" fmla="*/ 683455 w 1233915"/>
              <a:gd name="connsiteY76-6722" fmla="*/ 3467209 h 4030708"/>
              <a:gd name="connsiteX77-6723" fmla="*/ 668309 w 1233915"/>
              <a:gd name="connsiteY77-6724" fmla="*/ 3506547 h 4030708"/>
              <a:gd name="connsiteX78-6725" fmla="*/ 657450 w 1233915"/>
              <a:gd name="connsiteY78-6726" fmla="*/ 3589224 h 4030708"/>
              <a:gd name="connsiteX79-6727" fmla="*/ 643163 w 1233915"/>
              <a:gd name="connsiteY79-6728" fmla="*/ 3633134 h 4030708"/>
              <a:gd name="connsiteX80-6729" fmla="*/ 625542 w 1233915"/>
              <a:gd name="connsiteY80-6730" fmla="*/ 3703715 h 4030708"/>
              <a:gd name="connsiteX81-6731" fmla="*/ 617255 w 1233915"/>
              <a:gd name="connsiteY81-6732" fmla="*/ 3698000 h 4030708"/>
              <a:gd name="connsiteX82-6733" fmla="*/ 597444 w 1233915"/>
              <a:gd name="connsiteY82-6734" fmla="*/ 3730004 h 4030708"/>
              <a:gd name="connsiteX83-6735" fmla="*/ 591918 w 1233915"/>
              <a:gd name="connsiteY83-6736" fmla="*/ 3773628 h 4030708"/>
              <a:gd name="connsiteX84-6737" fmla="*/ 565154 w 1233915"/>
              <a:gd name="connsiteY84-6738" fmla="*/ 3791916 h 4030708"/>
              <a:gd name="connsiteX85-6739" fmla="*/ 546104 w 1233915"/>
              <a:gd name="connsiteY85-6740" fmla="*/ 3791916 h 4030708"/>
              <a:gd name="connsiteX86-6741" fmla="*/ 546104 w 1233915"/>
              <a:gd name="connsiteY86-6742" fmla="*/ 3769437 h 4030708"/>
              <a:gd name="connsiteX87-6743" fmla="*/ 559058 w 1233915"/>
              <a:gd name="connsiteY87-6744" fmla="*/ 3759912 h 4030708"/>
              <a:gd name="connsiteX88-6745" fmla="*/ 564868 w 1233915"/>
              <a:gd name="connsiteY88-6746" fmla="*/ 3680855 h 4030708"/>
              <a:gd name="connsiteX89-6747" fmla="*/ 568392 w 1233915"/>
              <a:gd name="connsiteY89-6748" fmla="*/ 3602559 h 4030708"/>
              <a:gd name="connsiteX90-6749" fmla="*/ 565535 w 1233915"/>
              <a:gd name="connsiteY90-6750" fmla="*/ 3504833 h 4030708"/>
              <a:gd name="connsiteX91-6751" fmla="*/ 564486 w 1233915"/>
              <a:gd name="connsiteY91-6752" fmla="*/ 3396914 h 4030708"/>
              <a:gd name="connsiteX92-6753" fmla="*/ 560962 w 1233915"/>
              <a:gd name="connsiteY92-6754" fmla="*/ 3260993 h 4030708"/>
              <a:gd name="connsiteX93-6755" fmla="*/ 553914 w 1233915"/>
              <a:gd name="connsiteY93-6756" fmla="*/ 3245562 h 4030708"/>
              <a:gd name="connsiteX94-6757" fmla="*/ 541151 w 1233915"/>
              <a:gd name="connsiteY94-6758" fmla="*/ 3290806 h 4030708"/>
              <a:gd name="connsiteX95-6759" fmla="*/ 541151 w 1233915"/>
              <a:gd name="connsiteY95-6760" fmla="*/ 3335859 h 4030708"/>
              <a:gd name="connsiteX96-6761" fmla="*/ 544579 w 1233915"/>
              <a:gd name="connsiteY96-6762" fmla="*/ 3422156 h 4030708"/>
              <a:gd name="connsiteX97-6763" fmla="*/ 542770 w 1233915"/>
              <a:gd name="connsiteY97-6764" fmla="*/ 3457589 h 4030708"/>
              <a:gd name="connsiteX98-6765" fmla="*/ 533245 w 1233915"/>
              <a:gd name="connsiteY98-6766" fmla="*/ 3507690 h 4030708"/>
              <a:gd name="connsiteX99-6767" fmla="*/ 528292 w 1233915"/>
              <a:gd name="connsiteY99-6768" fmla="*/ 3557982 h 4030708"/>
              <a:gd name="connsiteX100-6769" fmla="*/ 500288 w 1233915"/>
              <a:gd name="connsiteY100-6770" fmla="*/ 3542171 h 4030708"/>
              <a:gd name="connsiteX101-6771" fmla="*/ 496384 w 1233915"/>
              <a:gd name="connsiteY101-6772" fmla="*/ 3566269 h 4030708"/>
              <a:gd name="connsiteX102-6773" fmla="*/ 491906 w 1233915"/>
              <a:gd name="connsiteY102-6774" fmla="*/ 3587414 h 4030708"/>
              <a:gd name="connsiteX103-6775" fmla="*/ 488572 w 1233915"/>
              <a:gd name="connsiteY103-6776" fmla="*/ 3614561 h 4030708"/>
              <a:gd name="connsiteX104-6777" fmla="*/ 473047 w 1233915"/>
              <a:gd name="connsiteY104-6778" fmla="*/ 3657995 h 4030708"/>
              <a:gd name="connsiteX105-6779" fmla="*/ 449997 w 1233915"/>
              <a:gd name="connsiteY105-6780" fmla="*/ 3637897 h 4030708"/>
              <a:gd name="connsiteX106-6781" fmla="*/ 427898 w 1233915"/>
              <a:gd name="connsiteY106-6782" fmla="*/ 4030708 h 4030708"/>
              <a:gd name="connsiteX107-6783" fmla="*/ 421422 w 1233915"/>
              <a:gd name="connsiteY107-6784" fmla="*/ 4030708 h 4030708"/>
              <a:gd name="connsiteX108-6785" fmla="*/ 393704 w 1233915"/>
              <a:gd name="connsiteY108-6786" fmla="*/ 3536361 h 4030708"/>
              <a:gd name="connsiteX109-6787" fmla="*/ 386179 w 1233915"/>
              <a:gd name="connsiteY109-6788" fmla="*/ 3536361 h 4030708"/>
              <a:gd name="connsiteX110-6789" fmla="*/ 386179 w 1233915"/>
              <a:gd name="connsiteY110-6790" fmla="*/ 3580175 h 4030708"/>
              <a:gd name="connsiteX111-6791" fmla="*/ 369796 w 1233915"/>
              <a:gd name="connsiteY111-6792" fmla="*/ 3519120 h 4030708"/>
              <a:gd name="connsiteX112-6793" fmla="*/ 360271 w 1233915"/>
              <a:gd name="connsiteY112-6794" fmla="*/ 3500546 h 4030708"/>
              <a:gd name="connsiteX113-6795" fmla="*/ 343221 w 1233915"/>
              <a:gd name="connsiteY113-6796" fmla="*/ 3498737 h 4030708"/>
              <a:gd name="connsiteX114-6797" fmla="*/ 342650 w 1233915"/>
              <a:gd name="connsiteY114-6798" fmla="*/ 3517215 h 4030708"/>
              <a:gd name="connsiteX115-6799" fmla="*/ 341793 w 1233915"/>
              <a:gd name="connsiteY115-6800" fmla="*/ 3552267 h 4030708"/>
              <a:gd name="connsiteX116-6801" fmla="*/ 330076 w 1233915"/>
              <a:gd name="connsiteY116-6802" fmla="*/ 3552267 h 4030708"/>
              <a:gd name="connsiteX117-6803" fmla="*/ 321505 w 1233915"/>
              <a:gd name="connsiteY117-6804" fmla="*/ 3473114 h 4030708"/>
              <a:gd name="connsiteX118-6805" fmla="*/ 353793 w 1233915"/>
              <a:gd name="connsiteY118-6806" fmla="*/ 3434538 h 4030708"/>
              <a:gd name="connsiteX119-6807" fmla="*/ 331124 w 1233915"/>
              <a:gd name="connsiteY119-6808" fmla="*/ 3434538 h 4030708"/>
              <a:gd name="connsiteX120-6809" fmla="*/ 324934 w 1233915"/>
              <a:gd name="connsiteY120-6810" fmla="*/ 3458446 h 4030708"/>
              <a:gd name="connsiteX121-6811" fmla="*/ 310837 w 1233915"/>
              <a:gd name="connsiteY121-6812" fmla="*/ 3428061 h 4030708"/>
              <a:gd name="connsiteX122-6813" fmla="*/ 330648 w 1233915"/>
              <a:gd name="connsiteY122-6814" fmla="*/ 3405868 h 4030708"/>
              <a:gd name="connsiteX123-6815" fmla="*/ 331505 w 1233915"/>
              <a:gd name="connsiteY123-6816" fmla="*/ 3351385 h 4030708"/>
              <a:gd name="connsiteX124-6817" fmla="*/ 320266 w 1233915"/>
              <a:gd name="connsiteY124-6818" fmla="*/ 3243371 h 4030708"/>
              <a:gd name="connsiteX125-6819" fmla="*/ 318933 w 1233915"/>
              <a:gd name="connsiteY125-6820" fmla="*/ 3193841 h 4030708"/>
              <a:gd name="connsiteX126-6821" fmla="*/ 317790 w 1233915"/>
              <a:gd name="connsiteY126-6822" fmla="*/ 3169362 h 4030708"/>
              <a:gd name="connsiteX127-6823" fmla="*/ 308265 w 1233915"/>
              <a:gd name="connsiteY127-6824" fmla="*/ 3062015 h 4030708"/>
              <a:gd name="connsiteX128-6825" fmla="*/ 287309 w 1233915"/>
              <a:gd name="connsiteY128-6826" fmla="*/ 2950573 h 4030708"/>
              <a:gd name="connsiteX129-6827" fmla="*/ 261401 w 1233915"/>
              <a:gd name="connsiteY129-6828" fmla="*/ 2791982 h 4030708"/>
              <a:gd name="connsiteX130-6829" fmla="*/ 274260 w 1233915"/>
              <a:gd name="connsiteY130-6830" fmla="*/ 2746643 h 4030708"/>
              <a:gd name="connsiteX131-6831" fmla="*/ 296263 w 1233915"/>
              <a:gd name="connsiteY131-6832" fmla="*/ 2843131 h 4030708"/>
              <a:gd name="connsiteX132-6833" fmla="*/ 326933 w 1233915"/>
              <a:gd name="connsiteY132-6834" fmla="*/ 2971433 h 4030708"/>
              <a:gd name="connsiteX133-6835" fmla="*/ 328933 w 1233915"/>
              <a:gd name="connsiteY133-6836" fmla="*/ 2987339 h 4030708"/>
              <a:gd name="connsiteX134-6837" fmla="*/ 328933 w 1233915"/>
              <a:gd name="connsiteY134-6838" fmla="*/ 3073064 h 4030708"/>
              <a:gd name="connsiteX135-6839" fmla="*/ 337506 w 1233915"/>
              <a:gd name="connsiteY135-6840" fmla="*/ 3097925 h 4030708"/>
              <a:gd name="connsiteX136-6841" fmla="*/ 345507 w 1233915"/>
              <a:gd name="connsiteY136-6842" fmla="*/ 3037155 h 4030708"/>
              <a:gd name="connsiteX137-6843" fmla="*/ 344554 w 1233915"/>
              <a:gd name="connsiteY137-6844" fmla="*/ 3024201 h 4030708"/>
              <a:gd name="connsiteX138-6845" fmla="*/ 342269 w 1233915"/>
              <a:gd name="connsiteY138-6846" fmla="*/ 2943334 h 4030708"/>
              <a:gd name="connsiteX139-6847" fmla="*/ 337792 w 1233915"/>
              <a:gd name="connsiteY139-6848" fmla="*/ 2901900 h 4030708"/>
              <a:gd name="connsiteX140-6849" fmla="*/ 325981 w 1233915"/>
              <a:gd name="connsiteY140-6850" fmla="*/ 2836463 h 4030708"/>
              <a:gd name="connsiteX141-6851" fmla="*/ 294168 w 1233915"/>
              <a:gd name="connsiteY141-6852" fmla="*/ 2758358 h 4030708"/>
              <a:gd name="connsiteX142-6853" fmla="*/ 286357 w 1233915"/>
              <a:gd name="connsiteY142-6854" fmla="*/ 2747405 h 4030708"/>
              <a:gd name="connsiteX143-6855" fmla="*/ 274546 w 1233915"/>
              <a:gd name="connsiteY143-6856" fmla="*/ 2670443 h 4030708"/>
              <a:gd name="connsiteX144-6857" fmla="*/ 274546 w 1233915"/>
              <a:gd name="connsiteY144-6858" fmla="*/ 2641868 h 4030708"/>
              <a:gd name="connsiteX145-6859" fmla="*/ 269117 w 1233915"/>
              <a:gd name="connsiteY145-6860" fmla="*/ 2632343 h 4030708"/>
              <a:gd name="connsiteX146-6861" fmla="*/ 259592 w 1233915"/>
              <a:gd name="connsiteY146-6862" fmla="*/ 2575193 h 4030708"/>
              <a:gd name="connsiteX147-6863" fmla="*/ 241970 w 1233915"/>
              <a:gd name="connsiteY147-6864" fmla="*/ 2495088 h 4030708"/>
              <a:gd name="connsiteX148-6865" fmla="*/ 235494 w 1233915"/>
              <a:gd name="connsiteY148-6866" fmla="*/ 2551190 h 4030708"/>
              <a:gd name="connsiteX149-6867" fmla="*/ 251686 w 1233915"/>
              <a:gd name="connsiteY149-6868" fmla="*/ 2623104 h 4030708"/>
              <a:gd name="connsiteX150-6869" fmla="*/ 257687 w 1233915"/>
              <a:gd name="connsiteY150-6870" fmla="*/ 2687492 h 4030708"/>
              <a:gd name="connsiteX151-6871" fmla="*/ 253305 w 1233915"/>
              <a:gd name="connsiteY151-6872" fmla="*/ 2700732 h 4030708"/>
              <a:gd name="connsiteX152-6873" fmla="*/ 244447 w 1233915"/>
              <a:gd name="connsiteY152-6874" fmla="*/ 2695589 h 4030708"/>
              <a:gd name="connsiteX153-6875" fmla="*/ 239399 w 1233915"/>
              <a:gd name="connsiteY153-6876" fmla="*/ 2672253 h 4030708"/>
              <a:gd name="connsiteX154-6877" fmla="*/ 230445 w 1233915"/>
              <a:gd name="connsiteY154-6878" fmla="*/ 2592052 h 4030708"/>
              <a:gd name="connsiteX155-6879" fmla="*/ 221492 w 1233915"/>
              <a:gd name="connsiteY155-6880" fmla="*/ 2488420 h 4030708"/>
              <a:gd name="connsiteX156-6881" fmla="*/ 212919 w 1233915"/>
              <a:gd name="connsiteY156-6882" fmla="*/ 2395265 h 4030708"/>
              <a:gd name="connsiteX157-6883" fmla="*/ 203394 w 1233915"/>
              <a:gd name="connsiteY157-6884" fmla="*/ 2346783 h 4030708"/>
              <a:gd name="connsiteX158-6885" fmla="*/ 206537 w 1233915"/>
              <a:gd name="connsiteY158-6886" fmla="*/ 2298301 h 4030708"/>
              <a:gd name="connsiteX159-6887" fmla="*/ 230922 w 1233915"/>
              <a:gd name="connsiteY159-6888" fmla="*/ 2283632 h 4030708"/>
              <a:gd name="connsiteX160-6889" fmla="*/ 234065 w 1233915"/>
              <a:gd name="connsiteY160-6890" fmla="*/ 2298491 h 4030708"/>
              <a:gd name="connsiteX161-6891" fmla="*/ 218062 w 1233915"/>
              <a:gd name="connsiteY161-6892" fmla="*/ 2344116 h 4030708"/>
              <a:gd name="connsiteX162-6893" fmla="*/ 222349 w 1233915"/>
              <a:gd name="connsiteY162-6894" fmla="*/ 2361452 h 4030708"/>
              <a:gd name="connsiteX163-6895" fmla="*/ 242828 w 1233915"/>
              <a:gd name="connsiteY163-6896" fmla="*/ 2354594 h 4030708"/>
              <a:gd name="connsiteX164-6897" fmla="*/ 257400 w 1233915"/>
              <a:gd name="connsiteY164-6898" fmla="*/ 2290776 h 4030708"/>
              <a:gd name="connsiteX165-6899" fmla="*/ 244733 w 1233915"/>
              <a:gd name="connsiteY165-6900" fmla="*/ 2143329 h 4030708"/>
              <a:gd name="connsiteX166-6901" fmla="*/ 243590 w 1233915"/>
              <a:gd name="connsiteY166-6902" fmla="*/ 2019504 h 4030708"/>
              <a:gd name="connsiteX167-6903" fmla="*/ 211967 w 1233915"/>
              <a:gd name="connsiteY167-6904" fmla="*/ 1975213 h 4030708"/>
              <a:gd name="connsiteX168-6905" fmla="*/ 211967 w 1233915"/>
              <a:gd name="connsiteY168-6906" fmla="*/ 2067034 h 4030708"/>
              <a:gd name="connsiteX169-6907" fmla="*/ 199966 w 1233915"/>
              <a:gd name="connsiteY169-6908" fmla="*/ 2118755 h 4030708"/>
              <a:gd name="connsiteX170-6909" fmla="*/ 206251 w 1233915"/>
              <a:gd name="connsiteY170-6910" fmla="*/ 2121041 h 4030708"/>
              <a:gd name="connsiteX171-6911" fmla="*/ 223968 w 1233915"/>
              <a:gd name="connsiteY171-6912" fmla="*/ 2101514 h 4030708"/>
              <a:gd name="connsiteX172-6913" fmla="*/ 204918 w 1233915"/>
              <a:gd name="connsiteY172-6914" fmla="*/ 2164189 h 4030708"/>
              <a:gd name="connsiteX173-6915" fmla="*/ 189012 w 1233915"/>
              <a:gd name="connsiteY173-6916" fmla="*/ 2154664 h 4030708"/>
              <a:gd name="connsiteX174-6917" fmla="*/ 183486 w 1233915"/>
              <a:gd name="connsiteY174-6918" fmla="*/ 2068939 h 4030708"/>
              <a:gd name="connsiteX175-6919" fmla="*/ 179962 w 1233915"/>
              <a:gd name="connsiteY175-6920" fmla="*/ 2007884 h 4030708"/>
              <a:gd name="connsiteX176-6921" fmla="*/ 172629 w 1233915"/>
              <a:gd name="connsiteY176-6922" fmla="*/ 1908919 h 4030708"/>
              <a:gd name="connsiteX177-6923" fmla="*/ 180344 w 1233915"/>
              <a:gd name="connsiteY177-6924" fmla="*/ 1820527 h 4030708"/>
              <a:gd name="connsiteX178-6925" fmla="*/ 173961 w 1233915"/>
              <a:gd name="connsiteY178-6926" fmla="*/ 1760805 h 4030708"/>
              <a:gd name="connsiteX179-6927" fmla="*/ 164436 w 1233915"/>
              <a:gd name="connsiteY179-6928" fmla="*/ 1699655 h 4030708"/>
              <a:gd name="connsiteX180-6929" fmla="*/ 166342 w 1233915"/>
              <a:gd name="connsiteY180-6930" fmla="*/ 1676223 h 4030708"/>
              <a:gd name="connsiteX181-6931" fmla="*/ 178344 w 1233915"/>
              <a:gd name="connsiteY181-6932" fmla="*/ 1635647 h 4030708"/>
              <a:gd name="connsiteX182-6933" fmla="*/ 178344 w 1233915"/>
              <a:gd name="connsiteY182-6934" fmla="*/ 1550684 h 4030708"/>
              <a:gd name="connsiteX183-6935" fmla="*/ 183486 w 1233915"/>
              <a:gd name="connsiteY183-6936" fmla="*/ 1411523 h 4030708"/>
              <a:gd name="connsiteX184-6937" fmla="*/ 180058 w 1233915"/>
              <a:gd name="connsiteY184-6938" fmla="*/ 1370185 h 4030708"/>
              <a:gd name="connsiteX185-6939" fmla="*/ 171675 w 1233915"/>
              <a:gd name="connsiteY185-6940" fmla="*/ 1212832 h 4030708"/>
              <a:gd name="connsiteX186-6941" fmla="*/ 172914 w 1233915"/>
              <a:gd name="connsiteY186-6942" fmla="*/ 1183781 h 4030708"/>
              <a:gd name="connsiteX187-6943" fmla="*/ 159103 w 1233915"/>
              <a:gd name="connsiteY187-6944" fmla="*/ 1149014 h 4030708"/>
              <a:gd name="connsiteX188-6945" fmla="*/ 141101 w 1233915"/>
              <a:gd name="connsiteY188-6946" fmla="*/ 1113010 h 4030708"/>
              <a:gd name="connsiteX189-6947" fmla="*/ 140053 w 1233915"/>
              <a:gd name="connsiteY189-6948" fmla="*/ 1011759 h 4030708"/>
              <a:gd name="connsiteX190-6949" fmla="*/ 153102 w 1233915"/>
              <a:gd name="connsiteY190-6950" fmla="*/ 977183 h 4030708"/>
              <a:gd name="connsiteX191-6951" fmla="*/ 140053 w 1233915"/>
              <a:gd name="connsiteY191-6952" fmla="*/ 927368 h 4030708"/>
              <a:gd name="connsiteX192-6953" fmla="*/ 141482 w 1233915"/>
              <a:gd name="connsiteY192-6954" fmla="*/ 794018 h 4030708"/>
              <a:gd name="connsiteX193-6955" fmla="*/ 137100 w 1233915"/>
              <a:gd name="connsiteY193-6956" fmla="*/ 588182 h 4030708"/>
              <a:gd name="connsiteX194-6957" fmla="*/ 137100 w 1233915"/>
              <a:gd name="connsiteY194-6958" fmla="*/ 459595 h 4030708"/>
              <a:gd name="connsiteX195-6959" fmla="*/ 116622 w 1233915"/>
              <a:gd name="connsiteY195-6960" fmla="*/ 418542 h 4030708"/>
              <a:gd name="connsiteX196-6961" fmla="*/ 114430 w 1233915"/>
              <a:gd name="connsiteY196-6962" fmla="*/ 355772 h 4030708"/>
              <a:gd name="connsiteX197-6963" fmla="*/ 94237 w 1233915"/>
              <a:gd name="connsiteY197-6964" fmla="*/ 305099 h 4030708"/>
              <a:gd name="connsiteX198-6965" fmla="*/ 57186 w 1233915"/>
              <a:gd name="connsiteY198-6966" fmla="*/ 231471 h 4030708"/>
              <a:gd name="connsiteX199-6967" fmla="*/ 4131 w 1233915"/>
              <a:gd name="connsiteY199-6968" fmla="*/ 166034 h 4030708"/>
              <a:gd name="connsiteX200-6969" fmla="*/ 58889 w 1233915"/>
              <a:gd name="connsiteY200-6970" fmla="*/ 124413 h 4030708"/>
              <a:gd name="connsiteX201-6971" fmla="*/ 56519 w 1233915"/>
              <a:gd name="connsiteY201-6972" fmla="*/ 82500 h 4030708"/>
              <a:gd name="connsiteX202-6973" fmla="*/ 141577 w 1233915"/>
              <a:gd name="connsiteY202-6974" fmla="*/ 78023 h 4030708"/>
              <a:gd name="connsiteX203-6975" fmla="*/ 227302 w 1233915"/>
              <a:gd name="connsiteY203-6976" fmla="*/ 43448 h 4030708"/>
              <a:gd name="connsiteX204-6977" fmla="*/ 263973 w 1233915"/>
              <a:gd name="connsiteY204-6978" fmla="*/ 44686 h 4030708"/>
              <a:gd name="connsiteX205-6979" fmla="*/ 291691 w 1233915"/>
              <a:gd name="connsiteY205-6980" fmla="*/ 39161 h 4030708"/>
              <a:gd name="connsiteX206-6981" fmla="*/ 305788 w 1233915"/>
              <a:gd name="connsiteY206-6982" fmla="*/ 29065 h 4030708"/>
              <a:gd name="connsiteX207-6983" fmla="*/ 342368 w 1233915"/>
              <a:gd name="connsiteY207-6984" fmla="*/ 61926 h 4030708"/>
              <a:gd name="connsiteX208-6985" fmla="*/ 440214 w 1233915"/>
              <a:gd name="connsiteY208-6986" fmla="*/ 52594 h 4030708"/>
              <a:gd name="connsiteX209-6987" fmla="*/ 508962 w 1233915"/>
              <a:gd name="connsiteY209-6988" fmla="*/ 46115 h 4030708"/>
              <a:gd name="connsiteX210-6989" fmla="*/ 549317 w 1233915"/>
              <a:gd name="connsiteY210-6990" fmla="*/ 54687 h 4030708"/>
              <a:gd name="connsiteX211-6991" fmla="*/ 173961 w 1233915"/>
              <a:gd name="connsiteY211-6992" fmla="*/ 879076 h 4030708"/>
              <a:gd name="connsiteX212-6993" fmla="*/ 161961 w 1233915"/>
              <a:gd name="connsiteY212-6994" fmla="*/ 908222 h 4030708"/>
              <a:gd name="connsiteX213-6995" fmla="*/ 163104 w 1233915"/>
              <a:gd name="connsiteY213-6996" fmla="*/ 936035 h 4030708"/>
              <a:gd name="connsiteX214-6997" fmla="*/ 165008 w 1233915"/>
              <a:gd name="connsiteY214-6998" fmla="*/ 952418 h 4030708"/>
              <a:gd name="connsiteX215-6999" fmla="*/ 181105 w 1233915"/>
              <a:gd name="connsiteY215-7000" fmla="*/ 956609 h 4030708"/>
              <a:gd name="connsiteX216-7001" fmla="*/ 188630 w 1233915"/>
              <a:gd name="connsiteY216-7002" fmla="*/ 942417 h 4030708"/>
              <a:gd name="connsiteX217-7003" fmla="*/ 173867 w 1233915"/>
              <a:gd name="connsiteY217-7004" fmla="*/ 879362 h 4030708"/>
              <a:gd name="connsiteX218-7005" fmla="*/ 173961 w 1233915"/>
              <a:gd name="connsiteY218-7006" fmla="*/ 879076 h 4030708"/>
              <a:gd name="connsiteX0-7007" fmla="*/ 549317 w 1233915"/>
              <a:gd name="connsiteY0-7008" fmla="*/ 54687 h 4030708"/>
              <a:gd name="connsiteX1-7009" fmla="*/ 592154 w 1233915"/>
              <a:gd name="connsiteY1-7010" fmla="*/ 28493 h 4030708"/>
              <a:gd name="connsiteX2-7011" fmla="*/ 631543 w 1233915"/>
              <a:gd name="connsiteY2-7012" fmla="*/ 28493 h 4030708"/>
              <a:gd name="connsiteX3-7013" fmla="*/ 634781 w 1233915"/>
              <a:gd name="connsiteY3-7014" fmla="*/ 28493 h 4030708"/>
              <a:gd name="connsiteX4-7015" fmla="*/ 648402 w 1233915"/>
              <a:gd name="connsiteY4-7016" fmla="*/ 4300 h 4030708"/>
              <a:gd name="connsiteX5-7017" fmla="*/ 681213 w 1233915"/>
              <a:gd name="connsiteY5-7018" fmla="*/ 1252 h 4030708"/>
              <a:gd name="connsiteX6-7019" fmla="*/ 719021 w 1233915"/>
              <a:gd name="connsiteY6-7020" fmla="*/ 16206 h 4030708"/>
              <a:gd name="connsiteX7-7021" fmla="*/ 773385 w 1233915"/>
              <a:gd name="connsiteY7-7022" fmla="*/ 37257 h 4030708"/>
              <a:gd name="connsiteX8-7023" fmla="*/ 893802 w 1233915"/>
              <a:gd name="connsiteY8-7024" fmla="*/ 58021 h 4030708"/>
              <a:gd name="connsiteX9-7025" fmla="*/ 968254 w 1233915"/>
              <a:gd name="connsiteY9-7026" fmla="*/ 74880 h 4030708"/>
              <a:gd name="connsiteX10-7027" fmla="*/ 1037292 w 1233915"/>
              <a:gd name="connsiteY10-7028" fmla="*/ 123553 h 4030708"/>
              <a:gd name="connsiteX11-7029" fmla="*/ 1090416 w 1233915"/>
              <a:gd name="connsiteY11-7030" fmla="*/ 154129 h 4030708"/>
              <a:gd name="connsiteX12-7031" fmla="*/ 1136411 w 1233915"/>
              <a:gd name="connsiteY12-7032" fmla="*/ 277004 h 4030708"/>
              <a:gd name="connsiteX13-7033" fmla="*/ 1178975 w 1233915"/>
              <a:gd name="connsiteY13-7034" fmla="*/ 458452 h 4030708"/>
              <a:gd name="connsiteX14-7035" fmla="*/ 1232951 w 1233915"/>
              <a:gd name="connsiteY14-7036" fmla="*/ 567132 h 4030708"/>
              <a:gd name="connsiteX15-7037" fmla="*/ 1205233 w 1233915"/>
              <a:gd name="connsiteY15-7038" fmla="*/ 643332 h 4030708"/>
              <a:gd name="connsiteX16-7039" fmla="*/ 1171991 w 1233915"/>
              <a:gd name="connsiteY16-7040" fmla="*/ 690957 h 4030708"/>
              <a:gd name="connsiteX17-7041" fmla="*/ 1135606 w 1233915"/>
              <a:gd name="connsiteY17-7042" fmla="*/ 826879 h 4030708"/>
              <a:gd name="connsiteX18-7043" fmla="*/ 1135606 w 1233915"/>
              <a:gd name="connsiteY18-7044" fmla="*/ 916509 h 4030708"/>
              <a:gd name="connsiteX19-7045" fmla="*/ 1136272 w 1233915"/>
              <a:gd name="connsiteY19-7046" fmla="*/ 932892 h 4030708"/>
              <a:gd name="connsiteX20-7047" fmla="*/ 1144464 w 1233915"/>
              <a:gd name="connsiteY20-7048" fmla="*/ 1015474 h 4030708"/>
              <a:gd name="connsiteX21-7049" fmla="*/ 1139987 w 1233915"/>
              <a:gd name="connsiteY21-7050" fmla="*/ 1285698 h 4030708"/>
              <a:gd name="connsiteX22-7051" fmla="*/ 1126272 w 1233915"/>
              <a:gd name="connsiteY22-7052" fmla="*/ 1510202 h 4030708"/>
              <a:gd name="connsiteX23-7053" fmla="*/ 1121985 w 1233915"/>
              <a:gd name="connsiteY23-7054" fmla="*/ 1613453 h 4030708"/>
              <a:gd name="connsiteX24-7055" fmla="*/ 1105793 w 1233915"/>
              <a:gd name="connsiteY24-7056" fmla="*/ 1726325 h 4030708"/>
              <a:gd name="connsiteX25-7057" fmla="*/ 1098077 w 1233915"/>
              <a:gd name="connsiteY25-7058" fmla="*/ 1913205 h 4030708"/>
              <a:gd name="connsiteX26-7059" fmla="*/ 1098077 w 1233915"/>
              <a:gd name="connsiteY26-7060" fmla="*/ 1972355 h 4030708"/>
              <a:gd name="connsiteX27-7061" fmla="*/ 1089124 w 1233915"/>
              <a:gd name="connsiteY27-7062" fmla="*/ 2094752 h 4030708"/>
              <a:gd name="connsiteX28-7063" fmla="*/ 1086934 w 1233915"/>
              <a:gd name="connsiteY28-7064" fmla="*/ 2162475 h 4030708"/>
              <a:gd name="connsiteX29-7065" fmla="*/ 1070170 w 1233915"/>
              <a:gd name="connsiteY29-7066" fmla="*/ 2419649 h 4030708"/>
              <a:gd name="connsiteX30-7067" fmla="*/ 1065883 w 1233915"/>
              <a:gd name="connsiteY30-7068" fmla="*/ 2453749 h 4030708"/>
              <a:gd name="connsiteX31-7069" fmla="*/ 1069693 w 1233915"/>
              <a:gd name="connsiteY31-7070" fmla="*/ 2595767 h 4030708"/>
              <a:gd name="connsiteX32-7071" fmla="*/ 1061501 w 1233915"/>
              <a:gd name="connsiteY32-7072" fmla="*/ 2673300 h 4030708"/>
              <a:gd name="connsiteX33-7073" fmla="*/ 1052738 w 1233915"/>
              <a:gd name="connsiteY33-7074" fmla="*/ 2810555 h 4030708"/>
              <a:gd name="connsiteX34-7075" fmla="*/ 1043213 w 1233915"/>
              <a:gd name="connsiteY34-7076" fmla="*/ 2878564 h 4030708"/>
              <a:gd name="connsiteX35-7077" fmla="*/ 1037689 w 1233915"/>
              <a:gd name="connsiteY35-7078" fmla="*/ 2922093 h 4030708"/>
              <a:gd name="connsiteX36-7079" fmla="*/ 1010352 w 1233915"/>
              <a:gd name="connsiteY36-7080" fmla="*/ 3031059 h 4030708"/>
              <a:gd name="connsiteX37-7081" fmla="*/ 991302 w 1233915"/>
              <a:gd name="connsiteY37-7082" fmla="*/ 3115355 h 4030708"/>
              <a:gd name="connsiteX38-7083" fmla="*/ 974157 w 1233915"/>
              <a:gd name="connsiteY38-7084" fmla="*/ 3162980 h 4030708"/>
              <a:gd name="connsiteX39-7085" fmla="*/ 972824 w 1233915"/>
              <a:gd name="connsiteY39-7086" fmla="*/ 3171839 h 4030708"/>
              <a:gd name="connsiteX40-7087" fmla="*/ 963870 w 1233915"/>
              <a:gd name="connsiteY40-7088" fmla="*/ 3225846 h 4030708"/>
              <a:gd name="connsiteX41-7089" fmla="*/ 958346 w 1233915"/>
              <a:gd name="connsiteY41-7090" fmla="*/ 3244896 h 4030708"/>
              <a:gd name="connsiteX42-7091" fmla="*/ 924246 w 1233915"/>
              <a:gd name="connsiteY42-7092" fmla="*/ 3398915 h 4030708"/>
              <a:gd name="connsiteX43-7093" fmla="*/ 911483 w 1233915"/>
              <a:gd name="connsiteY43-7094" fmla="*/ 3422346 h 4030708"/>
              <a:gd name="connsiteX44-7095" fmla="*/ 904911 w 1233915"/>
              <a:gd name="connsiteY44-7096" fmla="*/ 3421203 h 4030708"/>
              <a:gd name="connsiteX45-7097" fmla="*/ 908340 w 1233915"/>
              <a:gd name="connsiteY45-7098" fmla="*/ 3388342 h 4030708"/>
              <a:gd name="connsiteX46-7099" fmla="*/ 934534 w 1233915"/>
              <a:gd name="connsiteY46-7100" fmla="*/ 3289282 h 4030708"/>
              <a:gd name="connsiteX47-7101" fmla="*/ 961489 w 1233915"/>
              <a:gd name="connsiteY47-7102" fmla="*/ 3161647 h 4030708"/>
              <a:gd name="connsiteX48-7103" fmla="*/ 959298 w 1233915"/>
              <a:gd name="connsiteY48-7104" fmla="*/ 3130786 h 4030708"/>
              <a:gd name="connsiteX49-7105" fmla="*/ 937676 w 1233915"/>
              <a:gd name="connsiteY49-7106" fmla="*/ 3151360 h 4030708"/>
              <a:gd name="connsiteX50-7107" fmla="*/ 912530 w 1233915"/>
              <a:gd name="connsiteY50-7108" fmla="*/ 3197747 h 4030708"/>
              <a:gd name="connsiteX51-7109" fmla="*/ 903768 w 1233915"/>
              <a:gd name="connsiteY51-7110" fmla="*/ 3262898 h 4030708"/>
              <a:gd name="connsiteX52-7111" fmla="*/ 870144 w 1233915"/>
              <a:gd name="connsiteY52-7112" fmla="*/ 3344908 h 4030708"/>
              <a:gd name="connsiteX53-7113" fmla="*/ 849570 w 1233915"/>
              <a:gd name="connsiteY53-7114" fmla="*/ 3310713 h 4030708"/>
              <a:gd name="connsiteX54-7115" fmla="*/ 834997 w 1233915"/>
              <a:gd name="connsiteY54-7116" fmla="*/ 3363958 h 4030708"/>
              <a:gd name="connsiteX55-7117" fmla="*/ 861667 w 1233915"/>
              <a:gd name="connsiteY55-7118" fmla="*/ 3359196 h 4030708"/>
              <a:gd name="connsiteX56-7119" fmla="*/ 859761 w 1233915"/>
              <a:gd name="connsiteY56-7120" fmla="*/ 3383008 h 4030708"/>
              <a:gd name="connsiteX57-7121" fmla="*/ 849761 w 1233915"/>
              <a:gd name="connsiteY57-7122" fmla="*/ 3429109 h 4030708"/>
              <a:gd name="connsiteX58-7123" fmla="*/ 843760 w 1233915"/>
              <a:gd name="connsiteY58-7124" fmla="*/ 3433681 h 4030708"/>
              <a:gd name="connsiteX59-7125" fmla="*/ 836712 w 1233915"/>
              <a:gd name="connsiteY59-7126" fmla="*/ 3427109 h 4030708"/>
              <a:gd name="connsiteX60-7127" fmla="*/ 833473 w 1233915"/>
              <a:gd name="connsiteY60-7128" fmla="*/ 3373864 h 4030708"/>
              <a:gd name="connsiteX61-7129" fmla="*/ 787753 w 1233915"/>
              <a:gd name="connsiteY61-7130" fmla="*/ 3479306 h 4030708"/>
              <a:gd name="connsiteX62-7131" fmla="*/ 786515 w 1233915"/>
              <a:gd name="connsiteY62-7132" fmla="*/ 3502832 h 4030708"/>
              <a:gd name="connsiteX63-7133" fmla="*/ 765750 w 1233915"/>
              <a:gd name="connsiteY63-7134" fmla="*/ 3538361 h 4030708"/>
              <a:gd name="connsiteX64-7135" fmla="*/ 765750 w 1233915"/>
              <a:gd name="connsiteY64-7136" fmla="*/ 3560268 h 4030708"/>
              <a:gd name="connsiteX65-7137" fmla="*/ 732889 w 1233915"/>
              <a:gd name="connsiteY65-7138" fmla="*/ 3638945 h 4030708"/>
              <a:gd name="connsiteX66-7139" fmla="*/ 715934 w 1233915"/>
              <a:gd name="connsiteY66-7140" fmla="*/ 3677997 h 4030708"/>
              <a:gd name="connsiteX67-7141" fmla="*/ 709458 w 1233915"/>
              <a:gd name="connsiteY67-7142" fmla="*/ 3675425 h 4030708"/>
              <a:gd name="connsiteX68-7143" fmla="*/ 711172 w 1233915"/>
              <a:gd name="connsiteY68-7144" fmla="*/ 3650184 h 4030708"/>
              <a:gd name="connsiteX69-7145" fmla="*/ 764607 w 1233915"/>
              <a:gd name="connsiteY69-7146" fmla="*/ 3455970 h 4030708"/>
              <a:gd name="connsiteX70-7147" fmla="*/ 748319 w 1233915"/>
              <a:gd name="connsiteY70-7148" fmla="*/ 3400724 h 4030708"/>
              <a:gd name="connsiteX71-7149" fmla="*/ 740509 w 1233915"/>
              <a:gd name="connsiteY71-7150" fmla="*/ 3400724 h 4030708"/>
              <a:gd name="connsiteX72-7151" fmla="*/ 711362 w 1233915"/>
              <a:gd name="connsiteY72-7152" fmla="*/ 3541218 h 4030708"/>
              <a:gd name="connsiteX73-7153" fmla="*/ 702314 w 1233915"/>
              <a:gd name="connsiteY73-7154" fmla="*/ 3539504 h 4030708"/>
              <a:gd name="connsiteX74-7155" fmla="*/ 719458 w 1233915"/>
              <a:gd name="connsiteY74-7156" fmla="*/ 3444254 h 4030708"/>
              <a:gd name="connsiteX75-7157" fmla="*/ 721555 w 1233915"/>
              <a:gd name="connsiteY75-7158" fmla="*/ 3403582 h 4030708"/>
              <a:gd name="connsiteX76-7159" fmla="*/ 683455 w 1233915"/>
              <a:gd name="connsiteY76-7160" fmla="*/ 3467209 h 4030708"/>
              <a:gd name="connsiteX77-7161" fmla="*/ 668309 w 1233915"/>
              <a:gd name="connsiteY77-7162" fmla="*/ 3506547 h 4030708"/>
              <a:gd name="connsiteX78-7163" fmla="*/ 657450 w 1233915"/>
              <a:gd name="connsiteY78-7164" fmla="*/ 3589224 h 4030708"/>
              <a:gd name="connsiteX79-7165" fmla="*/ 643163 w 1233915"/>
              <a:gd name="connsiteY79-7166" fmla="*/ 3633134 h 4030708"/>
              <a:gd name="connsiteX80-7167" fmla="*/ 625542 w 1233915"/>
              <a:gd name="connsiteY80-7168" fmla="*/ 3703715 h 4030708"/>
              <a:gd name="connsiteX81-7169" fmla="*/ 617255 w 1233915"/>
              <a:gd name="connsiteY81-7170" fmla="*/ 3698000 h 4030708"/>
              <a:gd name="connsiteX82-7171" fmla="*/ 597444 w 1233915"/>
              <a:gd name="connsiteY82-7172" fmla="*/ 3730004 h 4030708"/>
              <a:gd name="connsiteX83-7173" fmla="*/ 591918 w 1233915"/>
              <a:gd name="connsiteY83-7174" fmla="*/ 3773628 h 4030708"/>
              <a:gd name="connsiteX84-7175" fmla="*/ 565154 w 1233915"/>
              <a:gd name="connsiteY84-7176" fmla="*/ 3791916 h 4030708"/>
              <a:gd name="connsiteX85-7177" fmla="*/ 546104 w 1233915"/>
              <a:gd name="connsiteY85-7178" fmla="*/ 3791916 h 4030708"/>
              <a:gd name="connsiteX86-7179" fmla="*/ 546104 w 1233915"/>
              <a:gd name="connsiteY86-7180" fmla="*/ 3769437 h 4030708"/>
              <a:gd name="connsiteX87-7181" fmla="*/ 559058 w 1233915"/>
              <a:gd name="connsiteY87-7182" fmla="*/ 3759912 h 4030708"/>
              <a:gd name="connsiteX88-7183" fmla="*/ 564868 w 1233915"/>
              <a:gd name="connsiteY88-7184" fmla="*/ 3680855 h 4030708"/>
              <a:gd name="connsiteX89-7185" fmla="*/ 568392 w 1233915"/>
              <a:gd name="connsiteY89-7186" fmla="*/ 3602559 h 4030708"/>
              <a:gd name="connsiteX90-7187" fmla="*/ 565535 w 1233915"/>
              <a:gd name="connsiteY90-7188" fmla="*/ 3504833 h 4030708"/>
              <a:gd name="connsiteX91-7189" fmla="*/ 564486 w 1233915"/>
              <a:gd name="connsiteY91-7190" fmla="*/ 3396914 h 4030708"/>
              <a:gd name="connsiteX92-7191" fmla="*/ 560962 w 1233915"/>
              <a:gd name="connsiteY92-7192" fmla="*/ 3260993 h 4030708"/>
              <a:gd name="connsiteX93-7193" fmla="*/ 553914 w 1233915"/>
              <a:gd name="connsiteY93-7194" fmla="*/ 3245562 h 4030708"/>
              <a:gd name="connsiteX94-7195" fmla="*/ 541151 w 1233915"/>
              <a:gd name="connsiteY94-7196" fmla="*/ 3290806 h 4030708"/>
              <a:gd name="connsiteX95-7197" fmla="*/ 541151 w 1233915"/>
              <a:gd name="connsiteY95-7198" fmla="*/ 3335859 h 4030708"/>
              <a:gd name="connsiteX96-7199" fmla="*/ 544579 w 1233915"/>
              <a:gd name="connsiteY96-7200" fmla="*/ 3422156 h 4030708"/>
              <a:gd name="connsiteX97-7201" fmla="*/ 542770 w 1233915"/>
              <a:gd name="connsiteY97-7202" fmla="*/ 3457589 h 4030708"/>
              <a:gd name="connsiteX98-7203" fmla="*/ 533245 w 1233915"/>
              <a:gd name="connsiteY98-7204" fmla="*/ 3507690 h 4030708"/>
              <a:gd name="connsiteX99-7205" fmla="*/ 528292 w 1233915"/>
              <a:gd name="connsiteY99-7206" fmla="*/ 3557982 h 4030708"/>
              <a:gd name="connsiteX100-7207" fmla="*/ 500288 w 1233915"/>
              <a:gd name="connsiteY100-7208" fmla="*/ 3542171 h 4030708"/>
              <a:gd name="connsiteX101-7209" fmla="*/ 496384 w 1233915"/>
              <a:gd name="connsiteY101-7210" fmla="*/ 3566269 h 4030708"/>
              <a:gd name="connsiteX102-7211" fmla="*/ 491906 w 1233915"/>
              <a:gd name="connsiteY102-7212" fmla="*/ 3587414 h 4030708"/>
              <a:gd name="connsiteX103-7213" fmla="*/ 488572 w 1233915"/>
              <a:gd name="connsiteY103-7214" fmla="*/ 3614561 h 4030708"/>
              <a:gd name="connsiteX104-7215" fmla="*/ 473047 w 1233915"/>
              <a:gd name="connsiteY104-7216" fmla="*/ 3657995 h 4030708"/>
              <a:gd name="connsiteX105-7217" fmla="*/ 449997 w 1233915"/>
              <a:gd name="connsiteY105-7218" fmla="*/ 3637897 h 4030708"/>
              <a:gd name="connsiteX106-7219" fmla="*/ 427898 w 1233915"/>
              <a:gd name="connsiteY106-7220" fmla="*/ 4030708 h 4030708"/>
              <a:gd name="connsiteX107-7221" fmla="*/ 421422 w 1233915"/>
              <a:gd name="connsiteY107-7222" fmla="*/ 4030708 h 4030708"/>
              <a:gd name="connsiteX108-7223" fmla="*/ 393704 w 1233915"/>
              <a:gd name="connsiteY108-7224" fmla="*/ 3536361 h 4030708"/>
              <a:gd name="connsiteX109-7225" fmla="*/ 386179 w 1233915"/>
              <a:gd name="connsiteY109-7226" fmla="*/ 3536361 h 4030708"/>
              <a:gd name="connsiteX110-7227" fmla="*/ 386179 w 1233915"/>
              <a:gd name="connsiteY110-7228" fmla="*/ 3580175 h 4030708"/>
              <a:gd name="connsiteX111-7229" fmla="*/ 369796 w 1233915"/>
              <a:gd name="connsiteY111-7230" fmla="*/ 3519120 h 4030708"/>
              <a:gd name="connsiteX112-7231" fmla="*/ 360271 w 1233915"/>
              <a:gd name="connsiteY112-7232" fmla="*/ 3500546 h 4030708"/>
              <a:gd name="connsiteX113-7233" fmla="*/ 343221 w 1233915"/>
              <a:gd name="connsiteY113-7234" fmla="*/ 3498737 h 4030708"/>
              <a:gd name="connsiteX114-7235" fmla="*/ 342650 w 1233915"/>
              <a:gd name="connsiteY114-7236" fmla="*/ 3517215 h 4030708"/>
              <a:gd name="connsiteX115-7237" fmla="*/ 341793 w 1233915"/>
              <a:gd name="connsiteY115-7238" fmla="*/ 3552267 h 4030708"/>
              <a:gd name="connsiteX116-7239" fmla="*/ 330076 w 1233915"/>
              <a:gd name="connsiteY116-7240" fmla="*/ 3552267 h 4030708"/>
              <a:gd name="connsiteX117-7241" fmla="*/ 321505 w 1233915"/>
              <a:gd name="connsiteY117-7242" fmla="*/ 3473114 h 4030708"/>
              <a:gd name="connsiteX118-7243" fmla="*/ 353793 w 1233915"/>
              <a:gd name="connsiteY118-7244" fmla="*/ 3434538 h 4030708"/>
              <a:gd name="connsiteX119-7245" fmla="*/ 331124 w 1233915"/>
              <a:gd name="connsiteY119-7246" fmla="*/ 3434538 h 4030708"/>
              <a:gd name="connsiteX120-7247" fmla="*/ 324934 w 1233915"/>
              <a:gd name="connsiteY120-7248" fmla="*/ 3458446 h 4030708"/>
              <a:gd name="connsiteX121-7249" fmla="*/ 310837 w 1233915"/>
              <a:gd name="connsiteY121-7250" fmla="*/ 3428061 h 4030708"/>
              <a:gd name="connsiteX122-7251" fmla="*/ 330648 w 1233915"/>
              <a:gd name="connsiteY122-7252" fmla="*/ 3405868 h 4030708"/>
              <a:gd name="connsiteX123-7253" fmla="*/ 331505 w 1233915"/>
              <a:gd name="connsiteY123-7254" fmla="*/ 3351385 h 4030708"/>
              <a:gd name="connsiteX124-7255" fmla="*/ 320266 w 1233915"/>
              <a:gd name="connsiteY124-7256" fmla="*/ 3243371 h 4030708"/>
              <a:gd name="connsiteX125-7257" fmla="*/ 318933 w 1233915"/>
              <a:gd name="connsiteY125-7258" fmla="*/ 3193841 h 4030708"/>
              <a:gd name="connsiteX126-7259" fmla="*/ 317790 w 1233915"/>
              <a:gd name="connsiteY126-7260" fmla="*/ 3169362 h 4030708"/>
              <a:gd name="connsiteX127-7261" fmla="*/ 308265 w 1233915"/>
              <a:gd name="connsiteY127-7262" fmla="*/ 3062015 h 4030708"/>
              <a:gd name="connsiteX128-7263" fmla="*/ 287309 w 1233915"/>
              <a:gd name="connsiteY128-7264" fmla="*/ 2950573 h 4030708"/>
              <a:gd name="connsiteX129-7265" fmla="*/ 261401 w 1233915"/>
              <a:gd name="connsiteY129-7266" fmla="*/ 2791982 h 4030708"/>
              <a:gd name="connsiteX130-7267" fmla="*/ 274260 w 1233915"/>
              <a:gd name="connsiteY130-7268" fmla="*/ 2746643 h 4030708"/>
              <a:gd name="connsiteX131-7269" fmla="*/ 296263 w 1233915"/>
              <a:gd name="connsiteY131-7270" fmla="*/ 2843131 h 4030708"/>
              <a:gd name="connsiteX132-7271" fmla="*/ 326933 w 1233915"/>
              <a:gd name="connsiteY132-7272" fmla="*/ 2971433 h 4030708"/>
              <a:gd name="connsiteX133-7273" fmla="*/ 328933 w 1233915"/>
              <a:gd name="connsiteY133-7274" fmla="*/ 2987339 h 4030708"/>
              <a:gd name="connsiteX134-7275" fmla="*/ 328933 w 1233915"/>
              <a:gd name="connsiteY134-7276" fmla="*/ 3073064 h 4030708"/>
              <a:gd name="connsiteX135-7277" fmla="*/ 337506 w 1233915"/>
              <a:gd name="connsiteY135-7278" fmla="*/ 3097925 h 4030708"/>
              <a:gd name="connsiteX136-7279" fmla="*/ 345507 w 1233915"/>
              <a:gd name="connsiteY136-7280" fmla="*/ 3037155 h 4030708"/>
              <a:gd name="connsiteX137-7281" fmla="*/ 344554 w 1233915"/>
              <a:gd name="connsiteY137-7282" fmla="*/ 3024201 h 4030708"/>
              <a:gd name="connsiteX138-7283" fmla="*/ 342269 w 1233915"/>
              <a:gd name="connsiteY138-7284" fmla="*/ 2943334 h 4030708"/>
              <a:gd name="connsiteX139-7285" fmla="*/ 337792 w 1233915"/>
              <a:gd name="connsiteY139-7286" fmla="*/ 2901900 h 4030708"/>
              <a:gd name="connsiteX140-7287" fmla="*/ 325981 w 1233915"/>
              <a:gd name="connsiteY140-7288" fmla="*/ 2836463 h 4030708"/>
              <a:gd name="connsiteX141-7289" fmla="*/ 294168 w 1233915"/>
              <a:gd name="connsiteY141-7290" fmla="*/ 2758358 h 4030708"/>
              <a:gd name="connsiteX142-7291" fmla="*/ 286357 w 1233915"/>
              <a:gd name="connsiteY142-7292" fmla="*/ 2747405 h 4030708"/>
              <a:gd name="connsiteX143-7293" fmla="*/ 274546 w 1233915"/>
              <a:gd name="connsiteY143-7294" fmla="*/ 2670443 h 4030708"/>
              <a:gd name="connsiteX144-7295" fmla="*/ 274546 w 1233915"/>
              <a:gd name="connsiteY144-7296" fmla="*/ 2641868 h 4030708"/>
              <a:gd name="connsiteX145-7297" fmla="*/ 269117 w 1233915"/>
              <a:gd name="connsiteY145-7298" fmla="*/ 2632343 h 4030708"/>
              <a:gd name="connsiteX146-7299" fmla="*/ 259592 w 1233915"/>
              <a:gd name="connsiteY146-7300" fmla="*/ 2575193 h 4030708"/>
              <a:gd name="connsiteX147-7301" fmla="*/ 241970 w 1233915"/>
              <a:gd name="connsiteY147-7302" fmla="*/ 2495088 h 4030708"/>
              <a:gd name="connsiteX148-7303" fmla="*/ 235494 w 1233915"/>
              <a:gd name="connsiteY148-7304" fmla="*/ 2551190 h 4030708"/>
              <a:gd name="connsiteX149-7305" fmla="*/ 251686 w 1233915"/>
              <a:gd name="connsiteY149-7306" fmla="*/ 2623104 h 4030708"/>
              <a:gd name="connsiteX150-7307" fmla="*/ 257687 w 1233915"/>
              <a:gd name="connsiteY150-7308" fmla="*/ 2687492 h 4030708"/>
              <a:gd name="connsiteX151-7309" fmla="*/ 253305 w 1233915"/>
              <a:gd name="connsiteY151-7310" fmla="*/ 2700732 h 4030708"/>
              <a:gd name="connsiteX152-7311" fmla="*/ 244447 w 1233915"/>
              <a:gd name="connsiteY152-7312" fmla="*/ 2695589 h 4030708"/>
              <a:gd name="connsiteX153-7313" fmla="*/ 239399 w 1233915"/>
              <a:gd name="connsiteY153-7314" fmla="*/ 2672253 h 4030708"/>
              <a:gd name="connsiteX154-7315" fmla="*/ 230445 w 1233915"/>
              <a:gd name="connsiteY154-7316" fmla="*/ 2592052 h 4030708"/>
              <a:gd name="connsiteX155-7317" fmla="*/ 221492 w 1233915"/>
              <a:gd name="connsiteY155-7318" fmla="*/ 2488420 h 4030708"/>
              <a:gd name="connsiteX156-7319" fmla="*/ 212919 w 1233915"/>
              <a:gd name="connsiteY156-7320" fmla="*/ 2395265 h 4030708"/>
              <a:gd name="connsiteX157-7321" fmla="*/ 203394 w 1233915"/>
              <a:gd name="connsiteY157-7322" fmla="*/ 2346783 h 4030708"/>
              <a:gd name="connsiteX158-7323" fmla="*/ 206537 w 1233915"/>
              <a:gd name="connsiteY158-7324" fmla="*/ 2298301 h 4030708"/>
              <a:gd name="connsiteX159-7325" fmla="*/ 230922 w 1233915"/>
              <a:gd name="connsiteY159-7326" fmla="*/ 2283632 h 4030708"/>
              <a:gd name="connsiteX160-7327" fmla="*/ 234065 w 1233915"/>
              <a:gd name="connsiteY160-7328" fmla="*/ 2298491 h 4030708"/>
              <a:gd name="connsiteX161-7329" fmla="*/ 218062 w 1233915"/>
              <a:gd name="connsiteY161-7330" fmla="*/ 2344116 h 4030708"/>
              <a:gd name="connsiteX162-7331" fmla="*/ 222349 w 1233915"/>
              <a:gd name="connsiteY162-7332" fmla="*/ 2361452 h 4030708"/>
              <a:gd name="connsiteX163-7333" fmla="*/ 242828 w 1233915"/>
              <a:gd name="connsiteY163-7334" fmla="*/ 2354594 h 4030708"/>
              <a:gd name="connsiteX164-7335" fmla="*/ 257400 w 1233915"/>
              <a:gd name="connsiteY164-7336" fmla="*/ 2290776 h 4030708"/>
              <a:gd name="connsiteX165-7337" fmla="*/ 244733 w 1233915"/>
              <a:gd name="connsiteY165-7338" fmla="*/ 2143329 h 4030708"/>
              <a:gd name="connsiteX166-7339" fmla="*/ 243590 w 1233915"/>
              <a:gd name="connsiteY166-7340" fmla="*/ 2019504 h 4030708"/>
              <a:gd name="connsiteX167-7341" fmla="*/ 211967 w 1233915"/>
              <a:gd name="connsiteY167-7342" fmla="*/ 1975213 h 4030708"/>
              <a:gd name="connsiteX168-7343" fmla="*/ 211967 w 1233915"/>
              <a:gd name="connsiteY168-7344" fmla="*/ 2067034 h 4030708"/>
              <a:gd name="connsiteX169-7345" fmla="*/ 199966 w 1233915"/>
              <a:gd name="connsiteY169-7346" fmla="*/ 2118755 h 4030708"/>
              <a:gd name="connsiteX170-7347" fmla="*/ 206251 w 1233915"/>
              <a:gd name="connsiteY170-7348" fmla="*/ 2121041 h 4030708"/>
              <a:gd name="connsiteX171-7349" fmla="*/ 223968 w 1233915"/>
              <a:gd name="connsiteY171-7350" fmla="*/ 2101514 h 4030708"/>
              <a:gd name="connsiteX172-7351" fmla="*/ 204918 w 1233915"/>
              <a:gd name="connsiteY172-7352" fmla="*/ 2164189 h 4030708"/>
              <a:gd name="connsiteX173-7353" fmla="*/ 189012 w 1233915"/>
              <a:gd name="connsiteY173-7354" fmla="*/ 2154664 h 4030708"/>
              <a:gd name="connsiteX174-7355" fmla="*/ 183486 w 1233915"/>
              <a:gd name="connsiteY174-7356" fmla="*/ 2068939 h 4030708"/>
              <a:gd name="connsiteX175-7357" fmla="*/ 179962 w 1233915"/>
              <a:gd name="connsiteY175-7358" fmla="*/ 2007884 h 4030708"/>
              <a:gd name="connsiteX176-7359" fmla="*/ 172629 w 1233915"/>
              <a:gd name="connsiteY176-7360" fmla="*/ 1908919 h 4030708"/>
              <a:gd name="connsiteX177-7361" fmla="*/ 180344 w 1233915"/>
              <a:gd name="connsiteY177-7362" fmla="*/ 1820527 h 4030708"/>
              <a:gd name="connsiteX178-7363" fmla="*/ 173961 w 1233915"/>
              <a:gd name="connsiteY178-7364" fmla="*/ 1760805 h 4030708"/>
              <a:gd name="connsiteX179-7365" fmla="*/ 164436 w 1233915"/>
              <a:gd name="connsiteY179-7366" fmla="*/ 1699655 h 4030708"/>
              <a:gd name="connsiteX180-7367" fmla="*/ 166342 w 1233915"/>
              <a:gd name="connsiteY180-7368" fmla="*/ 1676223 h 4030708"/>
              <a:gd name="connsiteX181-7369" fmla="*/ 178344 w 1233915"/>
              <a:gd name="connsiteY181-7370" fmla="*/ 1635647 h 4030708"/>
              <a:gd name="connsiteX182-7371" fmla="*/ 178344 w 1233915"/>
              <a:gd name="connsiteY182-7372" fmla="*/ 1550684 h 4030708"/>
              <a:gd name="connsiteX183-7373" fmla="*/ 183486 w 1233915"/>
              <a:gd name="connsiteY183-7374" fmla="*/ 1411523 h 4030708"/>
              <a:gd name="connsiteX184-7375" fmla="*/ 180058 w 1233915"/>
              <a:gd name="connsiteY184-7376" fmla="*/ 1370185 h 4030708"/>
              <a:gd name="connsiteX185-7377" fmla="*/ 171675 w 1233915"/>
              <a:gd name="connsiteY185-7378" fmla="*/ 1212832 h 4030708"/>
              <a:gd name="connsiteX186-7379" fmla="*/ 172914 w 1233915"/>
              <a:gd name="connsiteY186-7380" fmla="*/ 1183781 h 4030708"/>
              <a:gd name="connsiteX187-7381" fmla="*/ 159103 w 1233915"/>
              <a:gd name="connsiteY187-7382" fmla="*/ 1149014 h 4030708"/>
              <a:gd name="connsiteX188-7383" fmla="*/ 141101 w 1233915"/>
              <a:gd name="connsiteY188-7384" fmla="*/ 1113010 h 4030708"/>
              <a:gd name="connsiteX189-7385" fmla="*/ 140053 w 1233915"/>
              <a:gd name="connsiteY189-7386" fmla="*/ 1011759 h 4030708"/>
              <a:gd name="connsiteX190-7387" fmla="*/ 153102 w 1233915"/>
              <a:gd name="connsiteY190-7388" fmla="*/ 977183 h 4030708"/>
              <a:gd name="connsiteX191-7389" fmla="*/ 140053 w 1233915"/>
              <a:gd name="connsiteY191-7390" fmla="*/ 927368 h 4030708"/>
              <a:gd name="connsiteX192-7391" fmla="*/ 141482 w 1233915"/>
              <a:gd name="connsiteY192-7392" fmla="*/ 794018 h 4030708"/>
              <a:gd name="connsiteX193-7393" fmla="*/ 137100 w 1233915"/>
              <a:gd name="connsiteY193-7394" fmla="*/ 588182 h 4030708"/>
              <a:gd name="connsiteX194-7395" fmla="*/ 137100 w 1233915"/>
              <a:gd name="connsiteY194-7396" fmla="*/ 459595 h 4030708"/>
              <a:gd name="connsiteX195-7397" fmla="*/ 116622 w 1233915"/>
              <a:gd name="connsiteY195-7398" fmla="*/ 418542 h 4030708"/>
              <a:gd name="connsiteX196-7399" fmla="*/ 114430 w 1233915"/>
              <a:gd name="connsiteY196-7400" fmla="*/ 355772 h 4030708"/>
              <a:gd name="connsiteX197-7401" fmla="*/ 94237 w 1233915"/>
              <a:gd name="connsiteY197-7402" fmla="*/ 305099 h 4030708"/>
              <a:gd name="connsiteX198-7403" fmla="*/ 57186 w 1233915"/>
              <a:gd name="connsiteY198-7404" fmla="*/ 231471 h 4030708"/>
              <a:gd name="connsiteX199-7405" fmla="*/ 4131 w 1233915"/>
              <a:gd name="connsiteY199-7406" fmla="*/ 166034 h 4030708"/>
              <a:gd name="connsiteX200-7407" fmla="*/ 58889 w 1233915"/>
              <a:gd name="connsiteY200-7408" fmla="*/ 124413 h 4030708"/>
              <a:gd name="connsiteX201-7409" fmla="*/ 114730 w 1233915"/>
              <a:gd name="connsiteY201-7410" fmla="*/ 103934 h 4030708"/>
              <a:gd name="connsiteX202-7411" fmla="*/ 141577 w 1233915"/>
              <a:gd name="connsiteY202-7412" fmla="*/ 78023 h 4030708"/>
              <a:gd name="connsiteX203-7413" fmla="*/ 227302 w 1233915"/>
              <a:gd name="connsiteY203-7414" fmla="*/ 43448 h 4030708"/>
              <a:gd name="connsiteX204-7415" fmla="*/ 263973 w 1233915"/>
              <a:gd name="connsiteY204-7416" fmla="*/ 44686 h 4030708"/>
              <a:gd name="connsiteX205-7417" fmla="*/ 291691 w 1233915"/>
              <a:gd name="connsiteY205-7418" fmla="*/ 39161 h 4030708"/>
              <a:gd name="connsiteX206-7419" fmla="*/ 305788 w 1233915"/>
              <a:gd name="connsiteY206-7420" fmla="*/ 29065 h 4030708"/>
              <a:gd name="connsiteX207-7421" fmla="*/ 342368 w 1233915"/>
              <a:gd name="connsiteY207-7422" fmla="*/ 61926 h 4030708"/>
              <a:gd name="connsiteX208-7423" fmla="*/ 440214 w 1233915"/>
              <a:gd name="connsiteY208-7424" fmla="*/ 52594 h 4030708"/>
              <a:gd name="connsiteX209-7425" fmla="*/ 508962 w 1233915"/>
              <a:gd name="connsiteY209-7426" fmla="*/ 46115 h 4030708"/>
              <a:gd name="connsiteX210-7427" fmla="*/ 549317 w 1233915"/>
              <a:gd name="connsiteY210-7428" fmla="*/ 54687 h 4030708"/>
              <a:gd name="connsiteX211-7429" fmla="*/ 173961 w 1233915"/>
              <a:gd name="connsiteY211-7430" fmla="*/ 879076 h 4030708"/>
              <a:gd name="connsiteX212-7431" fmla="*/ 161961 w 1233915"/>
              <a:gd name="connsiteY212-7432" fmla="*/ 908222 h 4030708"/>
              <a:gd name="connsiteX213-7433" fmla="*/ 163104 w 1233915"/>
              <a:gd name="connsiteY213-7434" fmla="*/ 936035 h 4030708"/>
              <a:gd name="connsiteX214-7435" fmla="*/ 165008 w 1233915"/>
              <a:gd name="connsiteY214-7436" fmla="*/ 952418 h 4030708"/>
              <a:gd name="connsiteX215-7437" fmla="*/ 181105 w 1233915"/>
              <a:gd name="connsiteY215-7438" fmla="*/ 956609 h 4030708"/>
              <a:gd name="connsiteX216-7439" fmla="*/ 188630 w 1233915"/>
              <a:gd name="connsiteY216-7440" fmla="*/ 942417 h 4030708"/>
              <a:gd name="connsiteX217-7441" fmla="*/ 173867 w 1233915"/>
              <a:gd name="connsiteY217-7442" fmla="*/ 879362 h 4030708"/>
              <a:gd name="connsiteX218-7443" fmla="*/ 173961 w 1233915"/>
              <a:gd name="connsiteY218-7444" fmla="*/ 879076 h 4030708"/>
              <a:gd name="connsiteX0-7445" fmla="*/ 503185 w 1187783"/>
              <a:gd name="connsiteY0-7446" fmla="*/ 54687 h 4030708"/>
              <a:gd name="connsiteX1-7447" fmla="*/ 546022 w 1187783"/>
              <a:gd name="connsiteY1-7448" fmla="*/ 28493 h 4030708"/>
              <a:gd name="connsiteX2-7449" fmla="*/ 585411 w 1187783"/>
              <a:gd name="connsiteY2-7450" fmla="*/ 28493 h 4030708"/>
              <a:gd name="connsiteX3-7451" fmla="*/ 588649 w 1187783"/>
              <a:gd name="connsiteY3-7452" fmla="*/ 28493 h 4030708"/>
              <a:gd name="connsiteX4-7453" fmla="*/ 602270 w 1187783"/>
              <a:gd name="connsiteY4-7454" fmla="*/ 4300 h 4030708"/>
              <a:gd name="connsiteX5-7455" fmla="*/ 635081 w 1187783"/>
              <a:gd name="connsiteY5-7456" fmla="*/ 1252 h 4030708"/>
              <a:gd name="connsiteX6-7457" fmla="*/ 672889 w 1187783"/>
              <a:gd name="connsiteY6-7458" fmla="*/ 16206 h 4030708"/>
              <a:gd name="connsiteX7-7459" fmla="*/ 727253 w 1187783"/>
              <a:gd name="connsiteY7-7460" fmla="*/ 37257 h 4030708"/>
              <a:gd name="connsiteX8-7461" fmla="*/ 847670 w 1187783"/>
              <a:gd name="connsiteY8-7462" fmla="*/ 58021 h 4030708"/>
              <a:gd name="connsiteX9-7463" fmla="*/ 922122 w 1187783"/>
              <a:gd name="connsiteY9-7464" fmla="*/ 74880 h 4030708"/>
              <a:gd name="connsiteX10-7465" fmla="*/ 991160 w 1187783"/>
              <a:gd name="connsiteY10-7466" fmla="*/ 123553 h 4030708"/>
              <a:gd name="connsiteX11-7467" fmla="*/ 1044284 w 1187783"/>
              <a:gd name="connsiteY11-7468" fmla="*/ 154129 h 4030708"/>
              <a:gd name="connsiteX12-7469" fmla="*/ 1090279 w 1187783"/>
              <a:gd name="connsiteY12-7470" fmla="*/ 277004 h 4030708"/>
              <a:gd name="connsiteX13-7471" fmla="*/ 1132843 w 1187783"/>
              <a:gd name="connsiteY13-7472" fmla="*/ 458452 h 4030708"/>
              <a:gd name="connsiteX14-7473" fmla="*/ 1186819 w 1187783"/>
              <a:gd name="connsiteY14-7474" fmla="*/ 567132 h 4030708"/>
              <a:gd name="connsiteX15-7475" fmla="*/ 1159101 w 1187783"/>
              <a:gd name="connsiteY15-7476" fmla="*/ 643332 h 4030708"/>
              <a:gd name="connsiteX16-7477" fmla="*/ 1125859 w 1187783"/>
              <a:gd name="connsiteY16-7478" fmla="*/ 690957 h 4030708"/>
              <a:gd name="connsiteX17-7479" fmla="*/ 1089474 w 1187783"/>
              <a:gd name="connsiteY17-7480" fmla="*/ 826879 h 4030708"/>
              <a:gd name="connsiteX18-7481" fmla="*/ 1089474 w 1187783"/>
              <a:gd name="connsiteY18-7482" fmla="*/ 916509 h 4030708"/>
              <a:gd name="connsiteX19-7483" fmla="*/ 1090140 w 1187783"/>
              <a:gd name="connsiteY19-7484" fmla="*/ 932892 h 4030708"/>
              <a:gd name="connsiteX20-7485" fmla="*/ 1098332 w 1187783"/>
              <a:gd name="connsiteY20-7486" fmla="*/ 1015474 h 4030708"/>
              <a:gd name="connsiteX21-7487" fmla="*/ 1093855 w 1187783"/>
              <a:gd name="connsiteY21-7488" fmla="*/ 1285698 h 4030708"/>
              <a:gd name="connsiteX22-7489" fmla="*/ 1080140 w 1187783"/>
              <a:gd name="connsiteY22-7490" fmla="*/ 1510202 h 4030708"/>
              <a:gd name="connsiteX23-7491" fmla="*/ 1075853 w 1187783"/>
              <a:gd name="connsiteY23-7492" fmla="*/ 1613453 h 4030708"/>
              <a:gd name="connsiteX24-7493" fmla="*/ 1059661 w 1187783"/>
              <a:gd name="connsiteY24-7494" fmla="*/ 1726325 h 4030708"/>
              <a:gd name="connsiteX25-7495" fmla="*/ 1051945 w 1187783"/>
              <a:gd name="connsiteY25-7496" fmla="*/ 1913205 h 4030708"/>
              <a:gd name="connsiteX26-7497" fmla="*/ 1051945 w 1187783"/>
              <a:gd name="connsiteY26-7498" fmla="*/ 1972355 h 4030708"/>
              <a:gd name="connsiteX27-7499" fmla="*/ 1042992 w 1187783"/>
              <a:gd name="connsiteY27-7500" fmla="*/ 2094752 h 4030708"/>
              <a:gd name="connsiteX28-7501" fmla="*/ 1040802 w 1187783"/>
              <a:gd name="connsiteY28-7502" fmla="*/ 2162475 h 4030708"/>
              <a:gd name="connsiteX29-7503" fmla="*/ 1024038 w 1187783"/>
              <a:gd name="connsiteY29-7504" fmla="*/ 2419649 h 4030708"/>
              <a:gd name="connsiteX30-7505" fmla="*/ 1019751 w 1187783"/>
              <a:gd name="connsiteY30-7506" fmla="*/ 2453749 h 4030708"/>
              <a:gd name="connsiteX31-7507" fmla="*/ 1023561 w 1187783"/>
              <a:gd name="connsiteY31-7508" fmla="*/ 2595767 h 4030708"/>
              <a:gd name="connsiteX32-7509" fmla="*/ 1015369 w 1187783"/>
              <a:gd name="connsiteY32-7510" fmla="*/ 2673300 h 4030708"/>
              <a:gd name="connsiteX33-7511" fmla="*/ 1006606 w 1187783"/>
              <a:gd name="connsiteY33-7512" fmla="*/ 2810555 h 4030708"/>
              <a:gd name="connsiteX34-7513" fmla="*/ 997081 w 1187783"/>
              <a:gd name="connsiteY34-7514" fmla="*/ 2878564 h 4030708"/>
              <a:gd name="connsiteX35-7515" fmla="*/ 991557 w 1187783"/>
              <a:gd name="connsiteY35-7516" fmla="*/ 2922093 h 4030708"/>
              <a:gd name="connsiteX36-7517" fmla="*/ 964220 w 1187783"/>
              <a:gd name="connsiteY36-7518" fmla="*/ 3031059 h 4030708"/>
              <a:gd name="connsiteX37-7519" fmla="*/ 945170 w 1187783"/>
              <a:gd name="connsiteY37-7520" fmla="*/ 3115355 h 4030708"/>
              <a:gd name="connsiteX38-7521" fmla="*/ 928025 w 1187783"/>
              <a:gd name="connsiteY38-7522" fmla="*/ 3162980 h 4030708"/>
              <a:gd name="connsiteX39-7523" fmla="*/ 926692 w 1187783"/>
              <a:gd name="connsiteY39-7524" fmla="*/ 3171839 h 4030708"/>
              <a:gd name="connsiteX40-7525" fmla="*/ 917738 w 1187783"/>
              <a:gd name="connsiteY40-7526" fmla="*/ 3225846 h 4030708"/>
              <a:gd name="connsiteX41-7527" fmla="*/ 912214 w 1187783"/>
              <a:gd name="connsiteY41-7528" fmla="*/ 3244896 h 4030708"/>
              <a:gd name="connsiteX42-7529" fmla="*/ 878114 w 1187783"/>
              <a:gd name="connsiteY42-7530" fmla="*/ 3398915 h 4030708"/>
              <a:gd name="connsiteX43-7531" fmla="*/ 865351 w 1187783"/>
              <a:gd name="connsiteY43-7532" fmla="*/ 3422346 h 4030708"/>
              <a:gd name="connsiteX44-7533" fmla="*/ 858779 w 1187783"/>
              <a:gd name="connsiteY44-7534" fmla="*/ 3421203 h 4030708"/>
              <a:gd name="connsiteX45-7535" fmla="*/ 862208 w 1187783"/>
              <a:gd name="connsiteY45-7536" fmla="*/ 3388342 h 4030708"/>
              <a:gd name="connsiteX46-7537" fmla="*/ 888402 w 1187783"/>
              <a:gd name="connsiteY46-7538" fmla="*/ 3289282 h 4030708"/>
              <a:gd name="connsiteX47-7539" fmla="*/ 915357 w 1187783"/>
              <a:gd name="connsiteY47-7540" fmla="*/ 3161647 h 4030708"/>
              <a:gd name="connsiteX48-7541" fmla="*/ 913166 w 1187783"/>
              <a:gd name="connsiteY48-7542" fmla="*/ 3130786 h 4030708"/>
              <a:gd name="connsiteX49-7543" fmla="*/ 891544 w 1187783"/>
              <a:gd name="connsiteY49-7544" fmla="*/ 3151360 h 4030708"/>
              <a:gd name="connsiteX50-7545" fmla="*/ 866398 w 1187783"/>
              <a:gd name="connsiteY50-7546" fmla="*/ 3197747 h 4030708"/>
              <a:gd name="connsiteX51-7547" fmla="*/ 857636 w 1187783"/>
              <a:gd name="connsiteY51-7548" fmla="*/ 3262898 h 4030708"/>
              <a:gd name="connsiteX52-7549" fmla="*/ 824012 w 1187783"/>
              <a:gd name="connsiteY52-7550" fmla="*/ 3344908 h 4030708"/>
              <a:gd name="connsiteX53-7551" fmla="*/ 803438 w 1187783"/>
              <a:gd name="connsiteY53-7552" fmla="*/ 3310713 h 4030708"/>
              <a:gd name="connsiteX54-7553" fmla="*/ 788865 w 1187783"/>
              <a:gd name="connsiteY54-7554" fmla="*/ 3363958 h 4030708"/>
              <a:gd name="connsiteX55-7555" fmla="*/ 815535 w 1187783"/>
              <a:gd name="connsiteY55-7556" fmla="*/ 3359196 h 4030708"/>
              <a:gd name="connsiteX56-7557" fmla="*/ 813629 w 1187783"/>
              <a:gd name="connsiteY56-7558" fmla="*/ 3383008 h 4030708"/>
              <a:gd name="connsiteX57-7559" fmla="*/ 803629 w 1187783"/>
              <a:gd name="connsiteY57-7560" fmla="*/ 3429109 h 4030708"/>
              <a:gd name="connsiteX58-7561" fmla="*/ 797628 w 1187783"/>
              <a:gd name="connsiteY58-7562" fmla="*/ 3433681 h 4030708"/>
              <a:gd name="connsiteX59-7563" fmla="*/ 790580 w 1187783"/>
              <a:gd name="connsiteY59-7564" fmla="*/ 3427109 h 4030708"/>
              <a:gd name="connsiteX60-7565" fmla="*/ 787341 w 1187783"/>
              <a:gd name="connsiteY60-7566" fmla="*/ 3373864 h 4030708"/>
              <a:gd name="connsiteX61-7567" fmla="*/ 741621 w 1187783"/>
              <a:gd name="connsiteY61-7568" fmla="*/ 3479306 h 4030708"/>
              <a:gd name="connsiteX62-7569" fmla="*/ 740383 w 1187783"/>
              <a:gd name="connsiteY62-7570" fmla="*/ 3502832 h 4030708"/>
              <a:gd name="connsiteX63-7571" fmla="*/ 719618 w 1187783"/>
              <a:gd name="connsiteY63-7572" fmla="*/ 3538361 h 4030708"/>
              <a:gd name="connsiteX64-7573" fmla="*/ 719618 w 1187783"/>
              <a:gd name="connsiteY64-7574" fmla="*/ 3560268 h 4030708"/>
              <a:gd name="connsiteX65-7575" fmla="*/ 686757 w 1187783"/>
              <a:gd name="connsiteY65-7576" fmla="*/ 3638945 h 4030708"/>
              <a:gd name="connsiteX66-7577" fmla="*/ 669802 w 1187783"/>
              <a:gd name="connsiteY66-7578" fmla="*/ 3677997 h 4030708"/>
              <a:gd name="connsiteX67-7579" fmla="*/ 663326 w 1187783"/>
              <a:gd name="connsiteY67-7580" fmla="*/ 3675425 h 4030708"/>
              <a:gd name="connsiteX68-7581" fmla="*/ 665040 w 1187783"/>
              <a:gd name="connsiteY68-7582" fmla="*/ 3650184 h 4030708"/>
              <a:gd name="connsiteX69-7583" fmla="*/ 718475 w 1187783"/>
              <a:gd name="connsiteY69-7584" fmla="*/ 3455970 h 4030708"/>
              <a:gd name="connsiteX70-7585" fmla="*/ 702187 w 1187783"/>
              <a:gd name="connsiteY70-7586" fmla="*/ 3400724 h 4030708"/>
              <a:gd name="connsiteX71-7587" fmla="*/ 694377 w 1187783"/>
              <a:gd name="connsiteY71-7588" fmla="*/ 3400724 h 4030708"/>
              <a:gd name="connsiteX72-7589" fmla="*/ 665230 w 1187783"/>
              <a:gd name="connsiteY72-7590" fmla="*/ 3541218 h 4030708"/>
              <a:gd name="connsiteX73-7591" fmla="*/ 656182 w 1187783"/>
              <a:gd name="connsiteY73-7592" fmla="*/ 3539504 h 4030708"/>
              <a:gd name="connsiteX74-7593" fmla="*/ 673326 w 1187783"/>
              <a:gd name="connsiteY74-7594" fmla="*/ 3444254 h 4030708"/>
              <a:gd name="connsiteX75-7595" fmla="*/ 675423 w 1187783"/>
              <a:gd name="connsiteY75-7596" fmla="*/ 3403582 h 4030708"/>
              <a:gd name="connsiteX76-7597" fmla="*/ 637323 w 1187783"/>
              <a:gd name="connsiteY76-7598" fmla="*/ 3467209 h 4030708"/>
              <a:gd name="connsiteX77-7599" fmla="*/ 622177 w 1187783"/>
              <a:gd name="connsiteY77-7600" fmla="*/ 3506547 h 4030708"/>
              <a:gd name="connsiteX78-7601" fmla="*/ 611318 w 1187783"/>
              <a:gd name="connsiteY78-7602" fmla="*/ 3589224 h 4030708"/>
              <a:gd name="connsiteX79-7603" fmla="*/ 597031 w 1187783"/>
              <a:gd name="connsiteY79-7604" fmla="*/ 3633134 h 4030708"/>
              <a:gd name="connsiteX80-7605" fmla="*/ 579410 w 1187783"/>
              <a:gd name="connsiteY80-7606" fmla="*/ 3703715 h 4030708"/>
              <a:gd name="connsiteX81-7607" fmla="*/ 571123 w 1187783"/>
              <a:gd name="connsiteY81-7608" fmla="*/ 3698000 h 4030708"/>
              <a:gd name="connsiteX82-7609" fmla="*/ 551312 w 1187783"/>
              <a:gd name="connsiteY82-7610" fmla="*/ 3730004 h 4030708"/>
              <a:gd name="connsiteX83-7611" fmla="*/ 545786 w 1187783"/>
              <a:gd name="connsiteY83-7612" fmla="*/ 3773628 h 4030708"/>
              <a:gd name="connsiteX84-7613" fmla="*/ 519022 w 1187783"/>
              <a:gd name="connsiteY84-7614" fmla="*/ 3791916 h 4030708"/>
              <a:gd name="connsiteX85-7615" fmla="*/ 499972 w 1187783"/>
              <a:gd name="connsiteY85-7616" fmla="*/ 3791916 h 4030708"/>
              <a:gd name="connsiteX86-7617" fmla="*/ 499972 w 1187783"/>
              <a:gd name="connsiteY86-7618" fmla="*/ 3769437 h 4030708"/>
              <a:gd name="connsiteX87-7619" fmla="*/ 512926 w 1187783"/>
              <a:gd name="connsiteY87-7620" fmla="*/ 3759912 h 4030708"/>
              <a:gd name="connsiteX88-7621" fmla="*/ 518736 w 1187783"/>
              <a:gd name="connsiteY88-7622" fmla="*/ 3680855 h 4030708"/>
              <a:gd name="connsiteX89-7623" fmla="*/ 522260 w 1187783"/>
              <a:gd name="connsiteY89-7624" fmla="*/ 3602559 h 4030708"/>
              <a:gd name="connsiteX90-7625" fmla="*/ 519403 w 1187783"/>
              <a:gd name="connsiteY90-7626" fmla="*/ 3504833 h 4030708"/>
              <a:gd name="connsiteX91-7627" fmla="*/ 518354 w 1187783"/>
              <a:gd name="connsiteY91-7628" fmla="*/ 3396914 h 4030708"/>
              <a:gd name="connsiteX92-7629" fmla="*/ 514830 w 1187783"/>
              <a:gd name="connsiteY92-7630" fmla="*/ 3260993 h 4030708"/>
              <a:gd name="connsiteX93-7631" fmla="*/ 507782 w 1187783"/>
              <a:gd name="connsiteY93-7632" fmla="*/ 3245562 h 4030708"/>
              <a:gd name="connsiteX94-7633" fmla="*/ 495019 w 1187783"/>
              <a:gd name="connsiteY94-7634" fmla="*/ 3290806 h 4030708"/>
              <a:gd name="connsiteX95-7635" fmla="*/ 495019 w 1187783"/>
              <a:gd name="connsiteY95-7636" fmla="*/ 3335859 h 4030708"/>
              <a:gd name="connsiteX96-7637" fmla="*/ 498447 w 1187783"/>
              <a:gd name="connsiteY96-7638" fmla="*/ 3422156 h 4030708"/>
              <a:gd name="connsiteX97-7639" fmla="*/ 496638 w 1187783"/>
              <a:gd name="connsiteY97-7640" fmla="*/ 3457589 h 4030708"/>
              <a:gd name="connsiteX98-7641" fmla="*/ 487113 w 1187783"/>
              <a:gd name="connsiteY98-7642" fmla="*/ 3507690 h 4030708"/>
              <a:gd name="connsiteX99-7643" fmla="*/ 482160 w 1187783"/>
              <a:gd name="connsiteY99-7644" fmla="*/ 3557982 h 4030708"/>
              <a:gd name="connsiteX100-7645" fmla="*/ 454156 w 1187783"/>
              <a:gd name="connsiteY100-7646" fmla="*/ 3542171 h 4030708"/>
              <a:gd name="connsiteX101-7647" fmla="*/ 450252 w 1187783"/>
              <a:gd name="connsiteY101-7648" fmla="*/ 3566269 h 4030708"/>
              <a:gd name="connsiteX102-7649" fmla="*/ 445774 w 1187783"/>
              <a:gd name="connsiteY102-7650" fmla="*/ 3587414 h 4030708"/>
              <a:gd name="connsiteX103-7651" fmla="*/ 442440 w 1187783"/>
              <a:gd name="connsiteY103-7652" fmla="*/ 3614561 h 4030708"/>
              <a:gd name="connsiteX104-7653" fmla="*/ 426915 w 1187783"/>
              <a:gd name="connsiteY104-7654" fmla="*/ 3657995 h 4030708"/>
              <a:gd name="connsiteX105-7655" fmla="*/ 403865 w 1187783"/>
              <a:gd name="connsiteY105-7656" fmla="*/ 3637897 h 4030708"/>
              <a:gd name="connsiteX106-7657" fmla="*/ 381766 w 1187783"/>
              <a:gd name="connsiteY106-7658" fmla="*/ 4030708 h 4030708"/>
              <a:gd name="connsiteX107-7659" fmla="*/ 375290 w 1187783"/>
              <a:gd name="connsiteY107-7660" fmla="*/ 4030708 h 4030708"/>
              <a:gd name="connsiteX108-7661" fmla="*/ 347572 w 1187783"/>
              <a:gd name="connsiteY108-7662" fmla="*/ 3536361 h 4030708"/>
              <a:gd name="connsiteX109-7663" fmla="*/ 340047 w 1187783"/>
              <a:gd name="connsiteY109-7664" fmla="*/ 3536361 h 4030708"/>
              <a:gd name="connsiteX110-7665" fmla="*/ 340047 w 1187783"/>
              <a:gd name="connsiteY110-7666" fmla="*/ 3580175 h 4030708"/>
              <a:gd name="connsiteX111-7667" fmla="*/ 323664 w 1187783"/>
              <a:gd name="connsiteY111-7668" fmla="*/ 3519120 h 4030708"/>
              <a:gd name="connsiteX112-7669" fmla="*/ 314139 w 1187783"/>
              <a:gd name="connsiteY112-7670" fmla="*/ 3500546 h 4030708"/>
              <a:gd name="connsiteX113-7671" fmla="*/ 297089 w 1187783"/>
              <a:gd name="connsiteY113-7672" fmla="*/ 3498737 h 4030708"/>
              <a:gd name="connsiteX114-7673" fmla="*/ 296518 w 1187783"/>
              <a:gd name="connsiteY114-7674" fmla="*/ 3517215 h 4030708"/>
              <a:gd name="connsiteX115-7675" fmla="*/ 295661 w 1187783"/>
              <a:gd name="connsiteY115-7676" fmla="*/ 3552267 h 4030708"/>
              <a:gd name="connsiteX116-7677" fmla="*/ 283944 w 1187783"/>
              <a:gd name="connsiteY116-7678" fmla="*/ 3552267 h 4030708"/>
              <a:gd name="connsiteX117-7679" fmla="*/ 275373 w 1187783"/>
              <a:gd name="connsiteY117-7680" fmla="*/ 3473114 h 4030708"/>
              <a:gd name="connsiteX118-7681" fmla="*/ 307661 w 1187783"/>
              <a:gd name="connsiteY118-7682" fmla="*/ 3434538 h 4030708"/>
              <a:gd name="connsiteX119-7683" fmla="*/ 284992 w 1187783"/>
              <a:gd name="connsiteY119-7684" fmla="*/ 3434538 h 4030708"/>
              <a:gd name="connsiteX120-7685" fmla="*/ 278802 w 1187783"/>
              <a:gd name="connsiteY120-7686" fmla="*/ 3458446 h 4030708"/>
              <a:gd name="connsiteX121-7687" fmla="*/ 264705 w 1187783"/>
              <a:gd name="connsiteY121-7688" fmla="*/ 3428061 h 4030708"/>
              <a:gd name="connsiteX122-7689" fmla="*/ 284516 w 1187783"/>
              <a:gd name="connsiteY122-7690" fmla="*/ 3405868 h 4030708"/>
              <a:gd name="connsiteX123-7691" fmla="*/ 285373 w 1187783"/>
              <a:gd name="connsiteY123-7692" fmla="*/ 3351385 h 4030708"/>
              <a:gd name="connsiteX124-7693" fmla="*/ 274134 w 1187783"/>
              <a:gd name="connsiteY124-7694" fmla="*/ 3243371 h 4030708"/>
              <a:gd name="connsiteX125-7695" fmla="*/ 272801 w 1187783"/>
              <a:gd name="connsiteY125-7696" fmla="*/ 3193841 h 4030708"/>
              <a:gd name="connsiteX126-7697" fmla="*/ 271658 w 1187783"/>
              <a:gd name="connsiteY126-7698" fmla="*/ 3169362 h 4030708"/>
              <a:gd name="connsiteX127-7699" fmla="*/ 262133 w 1187783"/>
              <a:gd name="connsiteY127-7700" fmla="*/ 3062015 h 4030708"/>
              <a:gd name="connsiteX128-7701" fmla="*/ 241177 w 1187783"/>
              <a:gd name="connsiteY128-7702" fmla="*/ 2950573 h 4030708"/>
              <a:gd name="connsiteX129-7703" fmla="*/ 215269 w 1187783"/>
              <a:gd name="connsiteY129-7704" fmla="*/ 2791982 h 4030708"/>
              <a:gd name="connsiteX130-7705" fmla="*/ 228128 w 1187783"/>
              <a:gd name="connsiteY130-7706" fmla="*/ 2746643 h 4030708"/>
              <a:gd name="connsiteX131-7707" fmla="*/ 250131 w 1187783"/>
              <a:gd name="connsiteY131-7708" fmla="*/ 2843131 h 4030708"/>
              <a:gd name="connsiteX132-7709" fmla="*/ 280801 w 1187783"/>
              <a:gd name="connsiteY132-7710" fmla="*/ 2971433 h 4030708"/>
              <a:gd name="connsiteX133-7711" fmla="*/ 282801 w 1187783"/>
              <a:gd name="connsiteY133-7712" fmla="*/ 2987339 h 4030708"/>
              <a:gd name="connsiteX134-7713" fmla="*/ 282801 w 1187783"/>
              <a:gd name="connsiteY134-7714" fmla="*/ 3073064 h 4030708"/>
              <a:gd name="connsiteX135-7715" fmla="*/ 291374 w 1187783"/>
              <a:gd name="connsiteY135-7716" fmla="*/ 3097925 h 4030708"/>
              <a:gd name="connsiteX136-7717" fmla="*/ 299375 w 1187783"/>
              <a:gd name="connsiteY136-7718" fmla="*/ 3037155 h 4030708"/>
              <a:gd name="connsiteX137-7719" fmla="*/ 298422 w 1187783"/>
              <a:gd name="connsiteY137-7720" fmla="*/ 3024201 h 4030708"/>
              <a:gd name="connsiteX138-7721" fmla="*/ 296137 w 1187783"/>
              <a:gd name="connsiteY138-7722" fmla="*/ 2943334 h 4030708"/>
              <a:gd name="connsiteX139-7723" fmla="*/ 291660 w 1187783"/>
              <a:gd name="connsiteY139-7724" fmla="*/ 2901900 h 4030708"/>
              <a:gd name="connsiteX140-7725" fmla="*/ 279849 w 1187783"/>
              <a:gd name="connsiteY140-7726" fmla="*/ 2836463 h 4030708"/>
              <a:gd name="connsiteX141-7727" fmla="*/ 248036 w 1187783"/>
              <a:gd name="connsiteY141-7728" fmla="*/ 2758358 h 4030708"/>
              <a:gd name="connsiteX142-7729" fmla="*/ 240225 w 1187783"/>
              <a:gd name="connsiteY142-7730" fmla="*/ 2747405 h 4030708"/>
              <a:gd name="connsiteX143-7731" fmla="*/ 228414 w 1187783"/>
              <a:gd name="connsiteY143-7732" fmla="*/ 2670443 h 4030708"/>
              <a:gd name="connsiteX144-7733" fmla="*/ 228414 w 1187783"/>
              <a:gd name="connsiteY144-7734" fmla="*/ 2641868 h 4030708"/>
              <a:gd name="connsiteX145-7735" fmla="*/ 222985 w 1187783"/>
              <a:gd name="connsiteY145-7736" fmla="*/ 2632343 h 4030708"/>
              <a:gd name="connsiteX146-7737" fmla="*/ 213460 w 1187783"/>
              <a:gd name="connsiteY146-7738" fmla="*/ 2575193 h 4030708"/>
              <a:gd name="connsiteX147-7739" fmla="*/ 195838 w 1187783"/>
              <a:gd name="connsiteY147-7740" fmla="*/ 2495088 h 4030708"/>
              <a:gd name="connsiteX148-7741" fmla="*/ 189362 w 1187783"/>
              <a:gd name="connsiteY148-7742" fmla="*/ 2551190 h 4030708"/>
              <a:gd name="connsiteX149-7743" fmla="*/ 205554 w 1187783"/>
              <a:gd name="connsiteY149-7744" fmla="*/ 2623104 h 4030708"/>
              <a:gd name="connsiteX150-7745" fmla="*/ 211555 w 1187783"/>
              <a:gd name="connsiteY150-7746" fmla="*/ 2687492 h 4030708"/>
              <a:gd name="connsiteX151-7747" fmla="*/ 207173 w 1187783"/>
              <a:gd name="connsiteY151-7748" fmla="*/ 2700732 h 4030708"/>
              <a:gd name="connsiteX152-7749" fmla="*/ 198315 w 1187783"/>
              <a:gd name="connsiteY152-7750" fmla="*/ 2695589 h 4030708"/>
              <a:gd name="connsiteX153-7751" fmla="*/ 193267 w 1187783"/>
              <a:gd name="connsiteY153-7752" fmla="*/ 2672253 h 4030708"/>
              <a:gd name="connsiteX154-7753" fmla="*/ 184313 w 1187783"/>
              <a:gd name="connsiteY154-7754" fmla="*/ 2592052 h 4030708"/>
              <a:gd name="connsiteX155-7755" fmla="*/ 175360 w 1187783"/>
              <a:gd name="connsiteY155-7756" fmla="*/ 2488420 h 4030708"/>
              <a:gd name="connsiteX156-7757" fmla="*/ 166787 w 1187783"/>
              <a:gd name="connsiteY156-7758" fmla="*/ 2395265 h 4030708"/>
              <a:gd name="connsiteX157-7759" fmla="*/ 157262 w 1187783"/>
              <a:gd name="connsiteY157-7760" fmla="*/ 2346783 h 4030708"/>
              <a:gd name="connsiteX158-7761" fmla="*/ 160405 w 1187783"/>
              <a:gd name="connsiteY158-7762" fmla="*/ 2298301 h 4030708"/>
              <a:gd name="connsiteX159-7763" fmla="*/ 184790 w 1187783"/>
              <a:gd name="connsiteY159-7764" fmla="*/ 2283632 h 4030708"/>
              <a:gd name="connsiteX160-7765" fmla="*/ 187933 w 1187783"/>
              <a:gd name="connsiteY160-7766" fmla="*/ 2298491 h 4030708"/>
              <a:gd name="connsiteX161-7767" fmla="*/ 171930 w 1187783"/>
              <a:gd name="connsiteY161-7768" fmla="*/ 2344116 h 4030708"/>
              <a:gd name="connsiteX162-7769" fmla="*/ 176217 w 1187783"/>
              <a:gd name="connsiteY162-7770" fmla="*/ 2361452 h 4030708"/>
              <a:gd name="connsiteX163-7771" fmla="*/ 196696 w 1187783"/>
              <a:gd name="connsiteY163-7772" fmla="*/ 2354594 h 4030708"/>
              <a:gd name="connsiteX164-7773" fmla="*/ 211268 w 1187783"/>
              <a:gd name="connsiteY164-7774" fmla="*/ 2290776 h 4030708"/>
              <a:gd name="connsiteX165-7775" fmla="*/ 198601 w 1187783"/>
              <a:gd name="connsiteY165-7776" fmla="*/ 2143329 h 4030708"/>
              <a:gd name="connsiteX166-7777" fmla="*/ 197458 w 1187783"/>
              <a:gd name="connsiteY166-7778" fmla="*/ 2019504 h 4030708"/>
              <a:gd name="connsiteX167-7779" fmla="*/ 165835 w 1187783"/>
              <a:gd name="connsiteY167-7780" fmla="*/ 1975213 h 4030708"/>
              <a:gd name="connsiteX168-7781" fmla="*/ 165835 w 1187783"/>
              <a:gd name="connsiteY168-7782" fmla="*/ 2067034 h 4030708"/>
              <a:gd name="connsiteX169-7783" fmla="*/ 153834 w 1187783"/>
              <a:gd name="connsiteY169-7784" fmla="*/ 2118755 h 4030708"/>
              <a:gd name="connsiteX170-7785" fmla="*/ 160119 w 1187783"/>
              <a:gd name="connsiteY170-7786" fmla="*/ 2121041 h 4030708"/>
              <a:gd name="connsiteX171-7787" fmla="*/ 177836 w 1187783"/>
              <a:gd name="connsiteY171-7788" fmla="*/ 2101514 h 4030708"/>
              <a:gd name="connsiteX172-7789" fmla="*/ 158786 w 1187783"/>
              <a:gd name="connsiteY172-7790" fmla="*/ 2164189 h 4030708"/>
              <a:gd name="connsiteX173-7791" fmla="*/ 142880 w 1187783"/>
              <a:gd name="connsiteY173-7792" fmla="*/ 2154664 h 4030708"/>
              <a:gd name="connsiteX174-7793" fmla="*/ 137354 w 1187783"/>
              <a:gd name="connsiteY174-7794" fmla="*/ 2068939 h 4030708"/>
              <a:gd name="connsiteX175-7795" fmla="*/ 133830 w 1187783"/>
              <a:gd name="connsiteY175-7796" fmla="*/ 2007884 h 4030708"/>
              <a:gd name="connsiteX176-7797" fmla="*/ 126497 w 1187783"/>
              <a:gd name="connsiteY176-7798" fmla="*/ 1908919 h 4030708"/>
              <a:gd name="connsiteX177-7799" fmla="*/ 134212 w 1187783"/>
              <a:gd name="connsiteY177-7800" fmla="*/ 1820527 h 4030708"/>
              <a:gd name="connsiteX178-7801" fmla="*/ 127829 w 1187783"/>
              <a:gd name="connsiteY178-7802" fmla="*/ 1760805 h 4030708"/>
              <a:gd name="connsiteX179-7803" fmla="*/ 118304 w 1187783"/>
              <a:gd name="connsiteY179-7804" fmla="*/ 1699655 h 4030708"/>
              <a:gd name="connsiteX180-7805" fmla="*/ 120210 w 1187783"/>
              <a:gd name="connsiteY180-7806" fmla="*/ 1676223 h 4030708"/>
              <a:gd name="connsiteX181-7807" fmla="*/ 132212 w 1187783"/>
              <a:gd name="connsiteY181-7808" fmla="*/ 1635647 h 4030708"/>
              <a:gd name="connsiteX182-7809" fmla="*/ 132212 w 1187783"/>
              <a:gd name="connsiteY182-7810" fmla="*/ 1550684 h 4030708"/>
              <a:gd name="connsiteX183-7811" fmla="*/ 137354 w 1187783"/>
              <a:gd name="connsiteY183-7812" fmla="*/ 1411523 h 4030708"/>
              <a:gd name="connsiteX184-7813" fmla="*/ 133926 w 1187783"/>
              <a:gd name="connsiteY184-7814" fmla="*/ 1370185 h 4030708"/>
              <a:gd name="connsiteX185-7815" fmla="*/ 125543 w 1187783"/>
              <a:gd name="connsiteY185-7816" fmla="*/ 1212832 h 4030708"/>
              <a:gd name="connsiteX186-7817" fmla="*/ 126782 w 1187783"/>
              <a:gd name="connsiteY186-7818" fmla="*/ 1183781 h 4030708"/>
              <a:gd name="connsiteX187-7819" fmla="*/ 112971 w 1187783"/>
              <a:gd name="connsiteY187-7820" fmla="*/ 1149014 h 4030708"/>
              <a:gd name="connsiteX188-7821" fmla="*/ 94969 w 1187783"/>
              <a:gd name="connsiteY188-7822" fmla="*/ 1113010 h 4030708"/>
              <a:gd name="connsiteX189-7823" fmla="*/ 93921 w 1187783"/>
              <a:gd name="connsiteY189-7824" fmla="*/ 1011759 h 4030708"/>
              <a:gd name="connsiteX190-7825" fmla="*/ 106970 w 1187783"/>
              <a:gd name="connsiteY190-7826" fmla="*/ 977183 h 4030708"/>
              <a:gd name="connsiteX191-7827" fmla="*/ 93921 w 1187783"/>
              <a:gd name="connsiteY191-7828" fmla="*/ 927368 h 4030708"/>
              <a:gd name="connsiteX192-7829" fmla="*/ 95350 w 1187783"/>
              <a:gd name="connsiteY192-7830" fmla="*/ 794018 h 4030708"/>
              <a:gd name="connsiteX193-7831" fmla="*/ 90968 w 1187783"/>
              <a:gd name="connsiteY193-7832" fmla="*/ 588182 h 4030708"/>
              <a:gd name="connsiteX194-7833" fmla="*/ 90968 w 1187783"/>
              <a:gd name="connsiteY194-7834" fmla="*/ 459595 h 4030708"/>
              <a:gd name="connsiteX195-7835" fmla="*/ 70490 w 1187783"/>
              <a:gd name="connsiteY195-7836" fmla="*/ 418542 h 4030708"/>
              <a:gd name="connsiteX196-7837" fmla="*/ 68298 w 1187783"/>
              <a:gd name="connsiteY196-7838" fmla="*/ 355772 h 4030708"/>
              <a:gd name="connsiteX197-7839" fmla="*/ 48105 w 1187783"/>
              <a:gd name="connsiteY197-7840" fmla="*/ 305099 h 4030708"/>
              <a:gd name="connsiteX198-7841" fmla="*/ 11054 w 1187783"/>
              <a:gd name="connsiteY198-7842" fmla="*/ 231471 h 4030708"/>
              <a:gd name="connsiteX199-7843" fmla="*/ 16211 w 1187783"/>
              <a:gd name="connsiteY199-7844" fmla="*/ 189850 h 4030708"/>
              <a:gd name="connsiteX200-7845" fmla="*/ 12757 w 1187783"/>
              <a:gd name="connsiteY200-7846" fmla="*/ 124413 h 4030708"/>
              <a:gd name="connsiteX201-7847" fmla="*/ 68598 w 1187783"/>
              <a:gd name="connsiteY201-7848" fmla="*/ 103934 h 4030708"/>
              <a:gd name="connsiteX202-7849" fmla="*/ 95445 w 1187783"/>
              <a:gd name="connsiteY202-7850" fmla="*/ 78023 h 4030708"/>
              <a:gd name="connsiteX203-7851" fmla="*/ 181170 w 1187783"/>
              <a:gd name="connsiteY203-7852" fmla="*/ 43448 h 4030708"/>
              <a:gd name="connsiteX204-7853" fmla="*/ 217841 w 1187783"/>
              <a:gd name="connsiteY204-7854" fmla="*/ 44686 h 4030708"/>
              <a:gd name="connsiteX205-7855" fmla="*/ 245559 w 1187783"/>
              <a:gd name="connsiteY205-7856" fmla="*/ 39161 h 4030708"/>
              <a:gd name="connsiteX206-7857" fmla="*/ 259656 w 1187783"/>
              <a:gd name="connsiteY206-7858" fmla="*/ 29065 h 4030708"/>
              <a:gd name="connsiteX207-7859" fmla="*/ 296236 w 1187783"/>
              <a:gd name="connsiteY207-7860" fmla="*/ 61926 h 4030708"/>
              <a:gd name="connsiteX208-7861" fmla="*/ 394082 w 1187783"/>
              <a:gd name="connsiteY208-7862" fmla="*/ 52594 h 4030708"/>
              <a:gd name="connsiteX209-7863" fmla="*/ 462830 w 1187783"/>
              <a:gd name="connsiteY209-7864" fmla="*/ 46115 h 4030708"/>
              <a:gd name="connsiteX210-7865" fmla="*/ 503185 w 1187783"/>
              <a:gd name="connsiteY210-7866" fmla="*/ 54687 h 4030708"/>
              <a:gd name="connsiteX211-7867" fmla="*/ 127829 w 1187783"/>
              <a:gd name="connsiteY211-7868" fmla="*/ 879076 h 4030708"/>
              <a:gd name="connsiteX212-7869" fmla="*/ 115829 w 1187783"/>
              <a:gd name="connsiteY212-7870" fmla="*/ 908222 h 4030708"/>
              <a:gd name="connsiteX213-7871" fmla="*/ 116972 w 1187783"/>
              <a:gd name="connsiteY213-7872" fmla="*/ 936035 h 4030708"/>
              <a:gd name="connsiteX214-7873" fmla="*/ 118876 w 1187783"/>
              <a:gd name="connsiteY214-7874" fmla="*/ 952418 h 4030708"/>
              <a:gd name="connsiteX215-7875" fmla="*/ 134973 w 1187783"/>
              <a:gd name="connsiteY215-7876" fmla="*/ 956609 h 4030708"/>
              <a:gd name="connsiteX216-7877" fmla="*/ 142498 w 1187783"/>
              <a:gd name="connsiteY216-7878" fmla="*/ 942417 h 4030708"/>
              <a:gd name="connsiteX217-7879" fmla="*/ 127735 w 1187783"/>
              <a:gd name="connsiteY217-7880" fmla="*/ 879362 h 4030708"/>
              <a:gd name="connsiteX218-7881" fmla="*/ 127829 w 1187783"/>
              <a:gd name="connsiteY218-7882" fmla="*/ 879076 h 4030708"/>
              <a:gd name="connsiteX0-7883" fmla="*/ 503185 w 1187783"/>
              <a:gd name="connsiteY0-7884" fmla="*/ 54687 h 4030708"/>
              <a:gd name="connsiteX1-7885" fmla="*/ 546022 w 1187783"/>
              <a:gd name="connsiteY1-7886" fmla="*/ 28493 h 4030708"/>
              <a:gd name="connsiteX2-7887" fmla="*/ 585411 w 1187783"/>
              <a:gd name="connsiteY2-7888" fmla="*/ 28493 h 4030708"/>
              <a:gd name="connsiteX3-7889" fmla="*/ 588649 w 1187783"/>
              <a:gd name="connsiteY3-7890" fmla="*/ 28493 h 4030708"/>
              <a:gd name="connsiteX4-7891" fmla="*/ 602270 w 1187783"/>
              <a:gd name="connsiteY4-7892" fmla="*/ 4300 h 4030708"/>
              <a:gd name="connsiteX5-7893" fmla="*/ 635081 w 1187783"/>
              <a:gd name="connsiteY5-7894" fmla="*/ 1252 h 4030708"/>
              <a:gd name="connsiteX6-7895" fmla="*/ 672889 w 1187783"/>
              <a:gd name="connsiteY6-7896" fmla="*/ 16206 h 4030708"/>
              <a:gd name="connsiteX7-7897" fmla="*/ 727253 w 1187783"/>
              <a:gd name="connsiteY7-7898" fmla="*/ 37257 h 4030708"/>
              <a:gd name="connsiteX8-7899" fmla="*/ 847670 w 1187783"/>
              <a:gd name="connsiteY8-7900" fmla="*/ 58021 h 4030708"/>
              <a:gd name="connsiteX9-7901" fmla="*/ 922122 w 1187783"/>
              <a:gd name="connsiteY9-7902" fmla="*/ 74880 h 4030708"/>
              <a:gd name="connsiteX10-7903" fmla="*/ 991160 w 1187783"/>
              <a:gd name="connsiteY10-7904" fmla="*/ 123553 h 4030708"/>
              <a:gd name="connsiteX11-7905" fmla="*/ 1044284 w 1187783"/>
              <a:gd name="connsiteY11-7906" fmla="*/ 154129 h 4030708"/>
              <a:gd name="connsiteX12-7907" fmla="*/ 1090279 w 1187783"/>
              <a:gd name="connsiteY12-7908" fmla="*/ 277004 h 4030708"/>
              <a:gd name="connsiteX13-7909" fmla="*/ 1132843 w 1187783"/>
              <a:gd name="connsiteY13-7910" fmla="*/ 458452 h 4030708"/>
              <a:gd name="connsiteX14-7911" fmla="*/ 1186819 w 1187783"/>
              <a:gd name="connsiteY14-7912" fmla="*/ 567132 h 4030708"/>
              <a:gd name="connsiteX15-7913" fmla="*/ 1159101 w 1187783"/>
              <a:gd name="connsiteY15-7914" fmla="*/ 643332 h 4030708"/>
              <a:gd name="connsiteX16-7915" fmla="*/ 1125859 w 1187783"/>
              <a:gd name="connsiteY16-7916" fmla="*/ 690957 h 4030708"/>
              <a:gd name="connsiteX17-7917" fmla="*/ 1089474 w 1187783"/>
              <a:gd name="connsiteY17-7918" fmla="*/ 826879 h 4030708"/>
              <a:gd name="connsiteX18-7919" fmla="*/ 1089474 w 1187783"/>
              <a:gd name="connsiteY18-7920" fmla="*/ 916509 h 4030708"/>
              <a:gd name="connsiteX19-7921" fmla="*/ 1090140 w 1187783"/>
              <a:gd name="connsiteY19-7922" fmla="*/ 932892 h 4030708"/>
              <a:gd name="connsiteX20-7923" fmla="*/ 1098332 w 1187783"/>
              <a:gd name="connsiteY20-7924" fmla="*/ 1015474 h 4030708"/>
              <a:gd name="connsiteX21-7925" fmla="*/ 1093855 w 1187783"/>
              <a:gd name="connsiteY21-7926" fmla="*/ 1285698 h 4030708"/>
              <a:gd name="connsiteX22-7927" fmla="*/ 1080140 w 1187783"/>
              <a:gd name="connsiteY22-7928" fmla="*/ 1510202 h 4030708"/>
              <a:gd name="connsiteX23-7929" fmla="*/ 1075853 w 1187783"/>
              <a:gd name="connsiteY23-7930" fmla="*/ 1613453 h 4030708"/>
              <a:gd name="connsiteX24-7931" fmla="*/ 1059661 w 1187783"/>
              <a:gd name="connsiteY24-7932" fmla="*/ 1726325 h 4030708"/>
              <a:gd name="connsiteX25-7933" fmla="*/ 1051945 w 1187783"/>
              <a:gd name="connsiteY25-7934" fmla="*/ 1913205 h 4030708"/>
              <a:gd name="connsiteX26-7935" fmla="*/ 1051945 w 1187783"/>
              <a:gd name="connsiteY26-7936" fmla="*/ 1972355 h 4030708"/>
              <a:gd name="connsiteX27-7937" fmla="*/ 1042992 w 1187783"/>
              <a:gd name="connsiteY27-7938" fmla="*/ 2094752 h 4030708"/>
              <a:gd name="connsiteX28-7939" fmla="*/ 1040802 w 1187783"/>
              <a:gd name="connsiteY28-7940" fmla="*/ 2162475 h 4030708"/>
              <a:gd name="connsiteX29-7941" fmla="*/ 1024038 w 1187783"/>
              <a:gd name="connsiteY29-7942" fmla="*/ 2419649 h 4030708"/>
              <a:gd name="connsiteX30-7943" fmla="*/ 1019751 w 1187783"/>
              <a:gd name="connsiteY30-7944" fmla="*/ 2453749 h 4030708"/>
              <a:gd name="connsiteX31-7945" fmla="*/ 1023561 w 1187783"/>
              <a:gd name="connsiteY31-7946" fmla="*/ 2595767 h 4030708"/>
              <a:gd name="connsiteX32-7947" fmla="*/ 1015369 w 1187783"/>
              <a:gd name="connsiteY32-7948" fmla="*/ 2673300 h 4030708"/>
              <a:gd name="connsiteX33-7949" fmla="*/ 1006606 w 1187783"/>
              <a:gd name="connsiteY33-7950" fmla="*/ 2810555 h 4030708"/>
              <a:gd name="connsiteX34-7951" fmla="*/ 997081 w 1187783"/>
              <a:gd name="connsiteY34-7952" fmla="*/ 2878564 h 4030708"/>
              <a:gd name="connsiteX35-7953" fmla="*/ 991557 w 1187783"/>
              <a:gd name="connsiteY35-7954" fmla="*/ 2922093 h 4030708"/>
              <a:gd name="connsiteX36-7955" fmla="*/ 964220 w 1187783"/>
              <a:gd name="connsiteY36-7956" fmla="*/ 3031059 h 4030708"/>
              <a:gd name="connsiteX37-7957" fmla="*/ 945170 w 1187783"/>
              <a:gd name="connsiteY37-7958" fmla="*/ 3115355 h 4030708"/>
              <a:gd name="connsiteX38-7959" fmla="*/ 928025 w 1187783"/>
              <a:gd name="connsiteY38-7960" fmla="*/ 3162980 h 4030708"/>
              <a:gd name="connsiteX39-7961" fmla="*/ 926692 w 1187783"/>
              <a:gd name="connsiteY39-7962" fmla="*/ 3171839 h 4030708"/>
              <a:gd name="connsiteX40-7963" fmla="*/ 917738 w 1187783"/>
              <a:gd name="connsiteY40-7964" fmla="*/ 3225846 h 4030708"/>
              <a:gd name="connsiteX41-7965" fmla="*/ 912214 w 1187783"/>
              <a:gd name="connsiteY41-7966" fmla="*/ 3244896 h 4030708"/>
              <a:gd name="connsiteX42-7967" fmla="*/ 878114 w 1187783"/>
              <a:gd name="connsiteY42-7968" fmla="*/ 3398915 h 4030708"/>
              <a:gd name="connsiteX43-7969" fmla="*/ 865351 w 1187783"/>
              <a:gd name="connsiteY43-7970" fmla="*/ 3422346 h 4030708"/>
              <a:gd name="connsiteX44-7971" fmla="*/ 858779 w 1187783"/>
              <a:gd name="connsiteY44-7972" fmla="*/ 3421203 h 4030708"/>
              <a:gd name="connsiteX45-7973" fmla="*/ 862208 w 1187783"/>
              <a:gd name="connsiteY45-7974" fmla="*/ 3388342 h 4030708"/>
              <a:gd name="connsiteX46-7975" fmla="*/ 888402 w 1187783"/>
              <a:gd name="connsiteY46-7976" fmla="*/ 3289282 h 4030708"/>
              <a:gd name="connsiteX47-7977" fmla="*/ 915357 w 1187783"/>
              <a:gd name="connsiteY47-7978" fmla="*/ 3161647 h 4030708"/>
              <a:gd name="connsiteX48-7979" fmla="*/ 913166 w 1187783"/>
              <a:gd name="connsiteY48-7980" fmla="*/ 3130786 h 4030708"/>
              <a:gd name="connsiteX49-7981" fmla="*/ 891544 w 1187783"/>
              <a:gd name="connsiteY49-7982" fmla="*/ 3151360 h 4030708"/>
              <a:gd name="connsiteX50-7983" fmla="*/ 866398 w 1187783"/>
              <a:gd name="connsiteY50-7984" fmla="*/ 3197747 h 4030708"/>
              <a:gd name="connsiteX51-7985" fmla="*/ 857636 w 1187783"/>
              <a:gd name="connsiteY51-7986" fmla="*/ 3262898 h 4030708"/>
              <a:gd name="connsiteX52-7987" fmla="*/ 824012 w 1187783"/>
              <a:gd name="connsiteY52-7988" fmla="*/ 3344908 h 4030708"/>
              <a:gd name="connsiteX53-7989" fmla="*/ 803438 w 1187783"/>
              <a:gd name="connsiteY53-7990" fmla="*/ 3310713 h 4030708"/>
              <a:gd name="connsiteX54-7991" fmla="*/ 788865 w 1187783"/>
              <a:gd name="connsiteY54-7992" fmla="*/ 3363958 h 4030708"/>
              <a:gd name="connsiteX55-7993" fmla="*/ 815535 w 1187783"/>
              <a:gd name="connsiteY55-7994" fmla="*/ 3359196 h 4030708"/>
              <a:gd name="connsiteX56-7995" fmla="*/ 813629 w 1187783"/>
              <a:gd name="connsiteY56-7996" fmla="*/ 3383008 h 4030708"/>
              <a:gd name="connsiteX57-7997" fmla="*/ 803629 w 1187783"/>
              <a:gd name="connsiteY57-7998" fmla="*/ 3429109 h 4030708"/>
              <a:gd name="connsiteX58-7999" fmla="*/ 797628 w 1187783"/>
              <a:gd name="connsiteY58-8000" fmla="*/ 3433681 h 4030708"/>
              <a:gd name="connsiteX59-8001" fmla="*/ 790580 w 1187783"/>
              <a:gd name="connsiteY59-8002" fmla="*/ 3427109 h 4030708"/>
              <a:gd name="connsiteX60-8003" fmla="*/ 787341 w 1187783"/>
              <a:gd name="connsiteY60-8004" fmla="*/ 3373864 h 4030708"/>
              <a:gd name="connsiteX61-8005" fmla="*/ 741621 w 1187783"/>
              <a:gd name="connsiteY61-8006" fmla="*/ 3479306 h 4030708"/>
              <a:gd name="connsiteX62-8007" fmla="*/ 740383 w 1187783"/>
              <a:gd name="connsiteY62-8008" fmla="*/ 3502832 h 4030708"/>
              <a:gd name="connsiteX63-8009" fmla="*/ 719618 w 1187783"/>
              <a:gd name="connsiteY63-8010" fmla="*/ 3538361 h 4030708"/>
              <a:gd name="connsiteX64-8011" fmla="*/ 719618 w 1187783"/>
              <a:gd name="connsiteY64-8012" fmla="*/ 3560268 h 4030708"/>
              <a:gd name="connsiteX65-8013" fmla="*/ 686757 w 1187783"/>
              <a:gd name="connsiteY65-8014" fmla="*/ 3638945 h 4030708"/>
              <a:gd name="connsiteX66-8015" fmla="*/ 669802 w 1187783"/>
              <a:gd name="connsiteY66-8016" fmla="*/ 3677997 h 4030708"/>
              <a:gd name="connsiteX67-8017" fmla="*/ 663326 w 1187783"/>
              <a:gd name="connsiteY67-8018" fmla="*/ 3675425 h 4030708"/>
              <a:gd name="connsiteX68-8019" fmla="*/ 665040 w 1187783"/>
              <a:gd name="connsiteY68-8020" fmla="*/ 3650184 h 4030708"/>
              <a:gd name="connsiteX69-8021" fmla="*/ 718475 w 1187783"/>
              <a:gd name="connsiteY69-8022" fmla="*/ 3455970 h 4030708"/>
              <a:gd name="connsiteX70-8023" fmla="*/ 702187 w 1187783"/>
              <a:gd name="connsiteY70-8024" fmla="*/ 3400724 h 4030708"/>
              <a:gd name="connsiteX71-8025" fmla="*/ 694377 w 1187783"/>
              <a:gd name="connsiteY71-8026" fmla="*/ 3400724 h 4030708"/>
              <a:gd name="connsiteX72-8027" fmla="*/ 665230 w 1187783"/>
              <a:gd name="connsiteY72-8028" fmla="*/ 3541218 h 4030708"/>
              <a:gd name="connsiteX73-8029" fmla="*/ 656182 w 1187783"/>
              <a:gd name="connsiteY73-8030" fmla="*/ 3539504 h 4030708"/>
              <a:gd name="connsiteX74-8031" fmla="*/ 673326 w 1187783"/>
              <a:gd name="connsiteY74-8032" fmla="*/ 3444254 h 4030708"/>
              <a:gd name="connsiteX75-8033" fmla="*/ 675423 w 1187783"/>
              <a:gd name="connsiteY75-8034" fmla="*/ 3403582 h 4030708"/>
              <a:gd name="connsiteX76-8035" fmla="*/ 637323 w 1187783"/>
              <a:gd name="connsiteY76-8036" fmla="*/ 3467209 h 4030708"/>
              <a:gd name="connsiteX77-8037" fmla="*/ 622177 w 1187783"/>
              <a:gd name="connsiteY77-8038" fmla="*/ 3506547 h 4030708"/>
              <a:gd name="connsiteX78-8039" fmla="*/ 611318 w 1187783"/>
              <a:gd name="connsiteY78-8040" fmla="*/ 3589224 h 4030708"/>
              <a:gd name="connsiteX79-8041" fmla="*/ 597031 w 1187783"/>
              <a:gd name="connsiteY79-8042" fmla="*/ 3633134 h 4030708"/>
              <a:gd name="connsiteX80-8043" fmla="*/ 579410 w 1187783"/>
              <a:gd name="connsiteY80-8044" fmla="*/ 3703715 h 4030708"/>
              <a:gd name="connsiteX81-8045" fmla="*/ 571123 w 1187783"/>
              <a:gd name="connsiteY81-8046" fmla="*/ 3698000 h 4030708"/>
              <a:gd name="connsiteX82-8047" fmla="*/ 551312 w 1187783"/>
              <a:gd name="connsiteY82-8048" fmla="*/ 3730004 h 4030708"/>
              <a:gd name="connsiteX83-8049" fmla="*/ 545786 w 1187783"/>
              <a:gd name="connsiteY83-8050" fmla="*/ 3773628 h 4030708"/>
              <a:gd name="connsiteX84-8051" fmla="*/ 519022 w 1187783"/>
              <a:gd name="connsiteY84-8052" fmla="*/ 3791916 h 4030708"/>
              <a:gd name="connsiteX85-8053" fmla="*/ 499972 w 1187783"/>
              <a:gd name="connsiteY85-8054" fmla="*/ 3791916 h 4030708"/>
              <a:gd name="connsiteX86-8055" fmla="*/ 499972 w 1187783"/>
              <a:gd name="connsiteY86-8056" fmla="*/ 3769437 h 4030708"/>
              <a:gd name="connsiteX87-8057" fmla="*/ 512926 w 1187783"/>
              <a:gd name="connsiteY87-8058" fmla="*/ 3759912 h 4030708"/>
              <a:gd name="connsiteX88-8059" fmla="*/ 518736 w 1187783"/>
              <a:gd name="connsiteY88-8060" fmla="*/ 3680855 h 4030708"/>
              <a:gd name="connsiteX89-8061" fmla="*/ 522260 w 1187783"/>
              <a:gd name="connsiteY89-8062" fmla="*/ 3602559 h 4030708"/>
              <a:gd name="connsiteX90-8063" fmla="*/ 519403 w 1187783"/>
              <a:gd name="connsiteY90-8064" fmla="*/ 3504833 h 4030708"/>
              <a:gd name="connsiteX91-8065" fmla="*/ 518354 w 1187783"/>
              <a:gd name="connsiteY91-8066" fmla="*/ 3396914 h 4030708"/>
              <a:gd name="connsiteX92-8067" fmla="*/ 514830 w 1187783"/>
              <a:gd name="connsiteY92-8068" fmla="*/ 3260993 h 4030708"/>
              <a:gd name="connsiteX93-8069" fmla="*/ 507782 w 1187783"/>
              <a:gd name="connsiteY93-8070" fmla="*/ 3245562 h 4030708"/>
              <a:gd name="connsiteX94-8071" fmla="*/ 495019 w 1187783"/>
              <a:gd name="connsiteY94-8072" fmla="*/ 3290806 h 4030708"/>
              <a:gd name="connsiteX95-8073" fmla="*/ 495019 w 1187783"/>
              <a:gd name="connsiteY95-8074" fmla="*/ 3335859 h 4030708"/>
              <a:gd name="connsiteX96-8075" fmla="*/ 498447 w 1187783"/>
              <a:gd name="connsiteY96-8076" fmla="*/ 3422156 h 4030708"/>
              <a:gd name="connsiteX97-8077" fmla="*/ 496638 w 1187783"/>
              <a:gd name="connsiteY97-8078" fmla="*/ 3457589 h 4030708"/>
              <a:gd name="connsiteX98-8079" fmla="*/ 487113 w 1187783"/>
              <a:gd name="connsiteY98-8080" fmla="*/ 3507690 h 4030708"/>
              <a:gd name="connsiteX99-8081" fmla="*/ 482160 w 1187783"/>
              <a:gd name="connsiteY99-8082" fmla="*/ 3557982 h 4030708"/>
              <a:gd name="connsiteX100-8083" fmla="*/ 454156 w 1187783"/>
              <a:gd name="connsiteY100-8084" fmla="*/ 3542171 h 4030708"/>
              <a:gd name="connsiteX101-8085" fmla="*/ 450252 w 1187783"/>
              <a:gd name="connsiteY101-8086" fmla="*/ 3566269 h 4030708"/>
              <a:gd name="connsiteX102-8087" fmla="*/ 445774 w 1187783"/>
              <a:gd name="connsiteY102-8088" fmla="*/ 3587414 h 4030708"/>
              <a:gd name="connsiteX103-8089" fmla="*/ 442440 w 1187783"/>
              <a:gd name="connsiteY103-8090" fmla="*/ 3614561 h 4030708"/>
              <a:gd name="connsiteX104-8091" fmla="*/ 426915 w 1187783"/>
              <a:gd name="connsiteY104-8092" fmla="*/ 3657995 h 4030708"/>
              <a:gd name="connsiteX105-8093" fmla="*/ 403865 w 1187783"/>
              <a:gd name="connsiteY105-8094" fmla="*/ 3637897 h 4030708"/>
              <a:gd name="connsiteX106-8095" fmla="*/ 381766 w 1187783"/>
              <a:gd name="connsiteY106-8096" fmla="*/ 4030708 h 4030708"/>
              <a:gd name="connsiteX107-8097" fmla="*/ 375290 w 1187783"/>
              <a:gd name="connsiteY107-8098" fmla="*/ 4030708 h 4030708"/>
              <a:gd name="connsiteX108-8099" fmla="*/ 347572 w 1187783"/>
              <a:gd name="connsiteY108-8100" fmla="*/ 3536361 h 4030708"/>
              <a:gd name="connsiteX109-8101" fmla="*/ 340047 w 1187783"/>
              <a:gd name="connsiteY109-8102" fmla="*/ 3536361 h 4030708"/>
              <a:gd name="connsiteX110-8103" fmla="*/ 340047 w 1187783"/>
              <a:gd name="connsiteY110-8104" fmla="*/ 3580175 h 4030708"/>
              <a:gd name="connsiteX111-8105" fmla="*/ 323664 w 1187783"/>
              <a:gd name="connsiteY111-8106" fmla="*/ 3519120 h 4030708"/>
              <a:gd name="connsiteX112-8107" fmla="*/ 314139 w 1187783"/>
              <a:gd name="connsiteY112-8108" fmla="*/ 3500546 h 4030708"/>
              <a:gd name="connsiteX113-8109" fmla="*/ 297089 w 1187783"/>
              <a:gd name="connsiteY113-8110" fmla="*/ 3498737 h 4030708"/>
              <a:gd name="connsiteX114-8111" fmla="*/ 296518 w 1187783"/>
              <a:gd name="connsiteY114-8112" fmla="*/ 3517215 h 4030708"/>
              <a:gd name="connsiteX115-8113" fmla="*/ 295661 w 1187783"/>
              <a:gd name="connsiteY115-8114" fmla="*/ 3552267 h 4030708"/>
              <a:gd name="connsiteX116-8115" fmla="*/ 283944 w 1187783"/>
              <a:gd name="connsiteY116-8116" fmla="*/ 3552267 h 4030708"/>
              <a:gd name="connsiteX117-8117" fmla="*/ 275373 w 1187783"/>
              <a:gd name="connsiteY117-8118" fmla="*/ 3473114 h 4030708"/>
              <a:gd name="connsiteX118-8119" fmla="*/ 307661 w 1187783"/>
              <a:gd name="connsiteY118-8120" fmla="*/ 3434538 h 4030708"/>
              <a:gd name="connsiteX119-8121" fmla="*/ 284992 w 1187783"/>
              <a:gd name="connsiteY119-8122" fmla="*/ 3434538 h 4030708"/>
              <a:gd name="connsiteX120-8123" fmla="*/ 278802 w 1187783"/>
              <a:gd name="connsiteY120-8124" fmla="*/ 3458446 h 4030708"/>
              <a:gd name="connsiteX121-8125" fmla="*/ 264705 w 1187783"/>
              <a:gd name="connsiteY121-8126" fmla="*/ 3428061 h 4030708"/>
              <a:gd name="connsiteX122-8127" fmla="*/ 284516 w 1187783"/>
              <a:gd name="connsiteY122-8128" fmla="*/ 3405868 h 4030708"/>
              <a:gd name="connsiteX123-8129" fmla="*/ 285373 w 1187783"/>
              <a:gd name="connsiteY123-8130" fmla="*/ 3351385 h 4030708"/>
              <a:gd name="connsiteX124-8131" fmla="*/ 274134 w 1187783"/>
              <a:gd name="connsiteY124-8132" fmla="*/ 3243371 h 4030708"/>
              <a:gd name="connsiteX125-8133" fmla="*/ 272801 w 1187783"/>
              <a:gd name="connsiteY125-8134" fmla="*/ 3193841 h 4030708"/>
              <a:gd name="connsiteX126-8135" fmla="*/ 271658 w 1187783"/>
              <a:gd name="connsiteY126-8136" fmla="*/ 3169362 h 4030708"/>
              <a:gd name="connsiteX127-8137" fmla="*/ 262133 w 1187783"/>
              <a:gd name="connsiteY127-8138" fmla="*/ 3062015 h 4030708"/>
              <a:gd name="connsiteX128-8139" fmla="*/ 241177 w 1187783"/>
              <a:gd name="connsiteY128-8140" fmla="*/ 2950573 h 4030708"/>
              <a:gd name="connsiteX129-8141" fmla="*/ 215269 w 1187783"/>
              <a:gd name="connsiteY129-8142" fmla="*/ 2791982 h 4030708"/>
              <a:gd name="connsiteX130-8143" fmla="*/ 228128 w 1187783"/>
              <a:gd name="connsiteY130-8144" fmla="*/ 2746643 h 4030708"/>
              <a:gd name="connsiteX131-8145" fmla="*/ 250131 w 1187783"/>
              <a:gd name="connsiteY131-8146" fmla="*/ 2843131 h 4030708"/>
              <a:gd name="connsiteX132-8147" fmla="*/ 280801 w 1187783"/>
              <a:gd name="connsiteY132-8148" fmla="*/ 2971433 h 4030708"/>
              <a:gd name="connsiteX133-8149" fmla="*/ 282801 w 1187783"/>
              <a:gd name="connsiteY133-8150" fmla="*/ 2987339 h 4030708"/>
              <a:gd name="connsiteX134-8151" fmla="*/ 282801 w 1187783"/>
              <a:gd name="connsiteY134-8152" fmla="*/ 3073064 h 4030708"/>
              <a:gd name="connsiteX135-8153" fmla="*/ 291374 w 1187783"/>
              <a:gd name="connsiteY135-8154" fmla="*/ 3097925 h 4030708"/>
              <a:gd name="connsiteX136-8155" fmla="*/ 299375 w 1187783"/>
              <a:gd name="connsiteY136-8156" fmla="*/ 3037155 h 4030708"/>
              <a:gd name="connsiteX137-8157" fmla="*/ 298422 w 1187783"/>
              <a:gd name="connsiteY137-8158" fmla="*/ 3024201 h 4030708"/>
              <a:gd name="connsiteX138-8159" fmla="*/ 296137 w 1187783"/>
              <a:gd name="connsiteY138-8160" fmla="*/ 2943334 h 4030708"/>
              <a:gd name="connsiteX139-8161" fmla="*/ 291660 w 1187783"/>
              <a:gd name="connsiteY139-8162" fmla="*/ 2901900 h 4030708"/>
              <a:gd name="connsiteX140-8163" fmla="*/ 279849 w 1187783"/>
              <a:gd name="connsiteY140-8164" fmla="*/ 2836463 h 4030708"/>
              <a:gd name="connsiteX141-8165" fmla="*/ 248036 w 1187783"/>
              <a:gd name="connsiteY141-8166" fmla="*/ 2758358 h 4030708"/>
              <a:gd name="connsiteX142-8167" fmla="*/ 240225 w 1187783"/>
              <a:gd name="connsiteY142-8168" fmla="*/ 2747405 h 4030708"/>
              <a:gd name="connsiteX143-8169" fmla="*/ 228414 w 1187783"/>
              <a:gd name="connsiteY143-8170" fmla="*/ 2670443 h 4030708"/>
              <a:gd name="connsiteX144-8171" fmla="*/ 228414 w 1187783"/>
              <a:gd name="connsiteY144-8172" fmla="*/ 2641868 h 4030708"/>
              <a:gd name="connsiteX145-8173" fmla="*/ 222985 w 1187783"/>
              <a:gd name="connsiteY145-8174" fmla="*/ 2632343 h 4030708"/>
              <a:gd name="connsiteX146-8175" fmla="*/ 213460 w 1187783"/>
              <a:gd name="connsiteY146-8176" fmla="*/ 2575193 h 4030708"/>
              <a:gd name="connsiteX147-8177" fmla="*/ 195838 w 1187783"/>
              <a:gd name="connsiteY147-8178" fmla="*/ 2495088 h 4030708"/>
              <a:gd name="connsiteX148-8179" fmla="*/ 189362 w 1187783"/>
              <a:gd name="connsiteY148-8180" fmla="*/ 2551190 h 4030708"/>
              <a:gd name="connsiteX149-8181" fmla="*/ 205554 w 1187783"/>
              <a:gd name="connsiteY149-8182" fmla="*/ 2623104 h 4030708"/>
              <a:gd name="connsiteX150-8183" fmla="*/ 211555 w 1187783"/>
              <a:gd name="connsiteY150-8184" fmla="*/ 2687492 h 4030708"/>
              <a:gd name="connsiteX151-8185" fmla="*/ 207173 w 1187783"/>
              <a:gd name="connsiteY151-8186" fmla="*/ 2700732 h 4030708"/>
              <a:gd name="connsiteX152-8187" fmla="*/ 198315 w 1187783"/>
              <a:gd name="connsiteY152-8188" fmla="*/ 2695589 h 4030708"/>
              <a:gd name="connsiteX153-8189" fmla="*/ 193267 w 1187783"/>
              <a:gd name="connsiteY153-8190" fmla="*/ 2672253 h 4030708"/>
              <a:gd name="connsiteX154-8191" fmla="*/ 184313 w 1187783"/>
              <a:gd name="connsiteY154-8192" fmla="*/ 2592052 h 4030708"/>
              <a:gd name="connsiteX155-8193" fmla="*/ 175360 w 1187783"/>
              <a:gd name="connsiteY155-8194" fmla="*/ 2488420 h 4030708"/>
              <a:gd name="connsiteX156-8195" fmla="*/ 166787 w 1187783"/>
              <a:gd name="connsiteY156-8196" fmla="*/ 2395265 h 4030708"/>
              <a:gd name="connsiteX157-8197" fmla="*/ 157262 w 1187783"/>
              <a:gd name="connsiteY157-8198" fmla="*/ 2346783 h 4030708"/>
              <a:gd name="connsiteX158-8199" fmla="*/ 160405 w 1187783"/>
              <a:gd name="connsiteY158-8200" fmla="*/ 2298301 h 4030708"/>
              <a:gd name="connsiteX159-8201" fmla="*/ 184790 w 1187783"/>
              <a:gd name="connsiteY159-8202" fmla="*/ 2283632 h 4030708"/>
              <a:gd name="connsiteX160-8203" fmla="*/ 187933 w 1187783"/>
              <a:gd name="connsiteY160-8204" fmla="*/ 2298491 h 4030708"/>
              <a:gd name="connsiteX161-8205" fmla="*/ 171930 w 1187783"/>
              <a:gd name="connsiteY161-8206" fmla="*/ 2344116 h 4030708"/>
              <a:gd name="connsiteX162-8207" fmla="*/ 176217 w 1187783"/>
              <a:gd name="connsiteY162-8208" fmla="*/ 2361452 h 4030708"/>
              <a:gd name="connsiteX163-8209" fmla="*/ 196696 w 1187783"/>
              <a:gd name="connsiteY163-8210" fmla="*/ 2354594 h 4030708"/>
              <a:gd name="connsiteX164-8211" fmla="*/ 211268 w 1187783"/>
              <a:gd name="connsiteY164-8212" fmla="*/ 2290776 h 4030708"/>
              <a:gd name="connsiteX165-8213" fmla="*/ 198601 w 1187783"/>
              <a:gd name="connsiteY165-8214" fmla="*/ 2143329 h 4030708"/>
              <a:gd name="connsiteX166-8215" fmla="*/ 197458 w 1187783"/>
              <a:gd name="connsiteY166-8216" fmla="*/ 2019504 h 4030708"/>
              <a:gd name="connsiteX167-8217" fmla="*/ 165835 w 1187783"/>
              <a:gd name="connsiteY167-8218" fmla="*/ 1975213 h 4030708"/>
              <a:gd name="connsiteX168-8219" fmla="*/ 165835 w 1187783"/>
              <a:gd name="connsiteY168-8220" fmla="*/ 2067034 h 4030708"/>
              <a:gd name="connsiteX169-8221" fmla="*/ 153834 w 1187783"/>
              <a:gd name="connsiteY169-8222" fmla="*/ 2118755 h 4030708"/>
              <a:gd name="connsiteX170-8223" fmla="*/ 160119 w 1187783"/>
              <a:gd name="connsiteY170-8224" fmla="*/ 2121041 h 4030708"/>
              <a:gd name="connsiteX171-8225" fmla="*/ 177836 w 1187783"/>
              <a:gd name="connsiteY171-8226" fmla="*/ 2101514 h 4030708"/>
              <a:gd name="connsiteX172-8227" fmla="*/ 158786 w 1187783"/>
              <a:gd name="connsiteY172-8228" fmla="*/ 2164189 h 4030708"/>
              <a:gd name="connsiteX173-8229" fmla="*/ 142880 w 1187783"/>
              <a:gd name="connsiteY173-8230" fmla="*/ 2154664 h 4030708"/>
              <a:gd name="connsiteX174-8231" fmla="*/ 137354 w 1187783"/>
              <a:gd name="connsiteY174-8232" fmla="*/ 2068939 h 4030708"/>
              <a:gd name="connsiteX175-8233" fmla="*/ 133830 w 1187783"/>
              <a:gd name="connsiteY175-8234" fmla="*/ 2007884 h 4030708"/>
              <a:gd name="connsiteX176-8235" fmla="*/ 126497 w 1187783"/>
              <a:gd name="connsiteY176-8236" fmla="*/ 1908919 h 4030708"/>
              <a:gd name="connsiteX177-8237" fmla="*/ 134212 w 1187783"/>
              <a:gd name="connsiteY177-8238" fmla="*/ 1820527 h 4030708"/>
              <a:gd name="connsiteX178-8239" fmla="*/ 127829 w 1187783"/>
              <a:gd name="connsiteY178-8240" fmla="*/ 1760805 h 4030708"/>
              <a:gd name="connsiteX179-8241" fmla="*/ 118304 w 1187783"/>
              <a:gd name="connsiteY179-8242" fmla="*/ 1699655 h 4030708"/>
              <a:gd name="connsiteX180-8243" fmla="*/ 120210 w 1187783"/>
              <a:gd name="connsiteY180-8244" fmla="*/ 1676223 h 4030708"/>
              <a:gd name="connsiteX181-8245" fmla="*/ 132212 w 1187783"/>
              <a:gd name="connsiteY181-8246" fmla="*/ 1635647 h 4030708"/>
              <a:gd name="connsiteX182-8247" fmla="*/ 132212 w 1187783"/>
              <a:gd name="connsiteY182-8248" fmla="*/ 1550684 h 4030708"/>
              <a:gd name="connsiteX183-8249" fmla="*/ 137354 w 1187783"/>
              <a:gd name="connsiteY183-8250" fmla="*/ 1411523 h 4030708"/>
              <a:gd name="connsiteX184-8251" fmla="*/ 133926 w 1187783"/>
              <a:gd name="connsiteY184-8252" fmla="*/ 1370185 h 4030708"/>
              <a:gd name="connsiteX185-8253" fmla="*/ 125543 w 1187783"/>
              <a:gd name="connsiteY185-8254" fmla="*/ 1212832 h 4030708"/>
              <a:gd name="connsiteX186-8255" fmla="*/ 126782 w 1187783"/>
              <a:gd name="connsiteY186-8256" fmla="*/ 1183781 h 4030708"/>
              <a:gd name="connsiteX187-8257" fmla="*/ 112971 w 1187783"/>
              <a:gd name="connsiteY187-8258" fmla="*/ 1149014 h 4030708"/>
              <a:gd name="connsiteX188-8259" fmla="*/ 94969 w 1187783"/>
              <a:gd name="connsiteY188-8260" fmla="*/ 1113010 h 4030708"/>
              <a:gd name="connsiteX189-8261" fmla="*/ 93921 w 1187783"/>
              <a:gd name="connsiteY189-8262" fmla="*/ 1011759 h 4030708"/>
              <a:gd name="connsiteX190-8263" fmla="*/ 106970 w 1187783"/>
              <a:gd name="connsiteY190-8264" fmla="*/ 977183 h 4030708"/>
              <a:gd name="connsiteX191-8265" fmla="*/ 93921 w 1187783"/>
              <a:gd name="connsiteY191-8266" fmla="*/ 927368 h 4030708"/>
              <a:gd name="connsiteX192-8267" fmla="*/ 95350 w 1187783"/>
              <a:gd name="connsiteY192-8268" fmla="*/ 794018 h 4030708"/>
              <a:gd name="connsiteX193-8269" fmla="*/ 90968 w 1187783"/>
              <a:gd name="connsiteY193-8270" fmla="*/ 588182 h 4030708"/>
              <a:gd name="connsiteX194-8271" fmla="*/ 90968 w 1187783"/>
              <a:gd name="connsiteY194-8272" fmla="*/ 459595 h 4030708"/>
              <a:gd name="connsiteX195-8273" fmla="*/ 70490 w 1187783"/>
              <a:gd name="connsiteY195-8274" fmla="*/ 418542 h 4030708"/>
              <a:gd name="connsiteX196-8275" fmla="*/ 68298 w 1187783"/>
              <a:gd name="connsiteY196-8276" fmla="*/ 355772 h 4030708"/>
              <a:gd name="connsiteX197-8277" fmla="*/ 48105 w 1187783"/>
              <a:gd name="connsiteY197-8278" fmla="*/ 305099 h 4030708"/>
              <a:gd name="connsiteX198-8279" fmla="*/ 34338 w 1187783"/>
              <a:gd name="connsiteY198-8280" fmla="*/ 233852 h 4030708"/>
              <a:gd name="connsiteX199-8281" fmla="*/ 16211 w 1187783"/>
              <a:gd name="connsiteY199-8282" fmla="*/ 189850 h 4030708"/>
              <a:gd name="connsiteX200-8283" fmla="*/ 12757 w 1187783"/>
              <a:gd name="connsiteY200-8284" fmla="*/ 124413 h 4030708"/>
              <a:gd name="connsiteX201-8285" fmla="*/ 68598 w 1187783"/>
              <a:gd name="connsiteY201-8286" fmla="*/ 103934 h 4030708"/>
              <a:gd name="connsiteX202-8287" fmla="*/ 95445 w 1187783"/>
              <a:gd name="connsiteY202-8288" fmla="*/ 78023 h 4030708"/>
              <a:gd name="connsiteX203-8289" fmla="*/ 181170 w 1187783"/>
              <a:gd name="connsiteY203-8290" fmla="*/ 43448 h 4030708"/>
              <a:gd name="connsiteX204-8291" fmla="*/ 217841 w 1187783"/>
              <a:gd name="connsiteY204-8292" fmla="*/ 44686 h 4030708"/>
              <a:gd name="connsiteX205-8293" fmla="*/ 245559 w 1187783"/>
              <a:gd name="connsiteY205-8294" fmla="*/ 39161 h 4030708"/>
              <a:gd name="connsiteX206-8295" fmla="*/ 259656 w 1187783"/>
              <a:gd name="connsiteY206-8296" fmla="*/ 29065 h 4030708"/>
              <a:gd name="connsiteX207-8297" fmla="*/ 296236 w 1187783"/>
              <a:gd name="connsiteY207-8298" fmla="*/ 61926 h 4030708"/>
              <a:gd name="connsiteX208-8299" fmla="*/ 394082 w 1187783"/>
              <a:gd name="connsiteY208-8300" fmla="*/ 52594 h 4030708"/>
              <a:gd name="connsiteX209-8301" fmla="*/ 462830 w 1187783"/>
              <a:gd name="connsiteY209-8302" fmla="*/ 46115 h 4030708"/>
              <a:gd name="connsiteX210-8303" fmla="*/ 503185 w 1187783"/>
              <a:gd name="connsiteY210-8304" fmla="*/ 54687 h 4030708"/>
              <a:gd name="connsiteX211-8305" fmla="*/ 127829 w 1187783"/>
              <a:gd name="connsiteY211-8306" fmla="*/ 879076 h 4030708"/>
              <a:gd name="connsiteX212-8307" fmla="*/ 115829 w 1187783"/>
              <a:gd name="connsiteY212-8308" fmla="*/ 908222 h 4030708"/>
              <a:gd name="connsiteX213-8309" fmla="*/ 116972 w 1187783"/>
              <a:gd name="connsiteY213-8310" fmla="*/ 936035 h 4030708"/>
              <a:gd name="connsiteX214-8311" fmla="*/ 118876 w 1187783"/>
              <a:gd name="connsiteY214-8312" fmla="*/ 952418 h 4030708"/>
              <a:gd name="connsiteX215-8313" fmla="*/ 134973 w 1187783"/>
              <a:gd name="connsiteY215-8314" fmla="*/ 956609 h 4030708"/>
              <a:gd name="connsiteX216-8315" fmla="*/ 142498 w 1187783"/>
              <a:gd name="connsiteY216-8316" fmla="*/ 942417 h 4030708"/>
              <a:gd name="connsiteX217-8317" fmla="*/ 127735 w 1187783"/>
              <a:gd name="connsiteY217-8318" fmla="*/ 879362 h 4030708"/>
              <a:gd name="connsiteX218-8319" fmla="*/ 127829 w 1187783"/>
              <a:gd name="connsiteY218-8320" fmla="*/ 879076 h 40307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873" y="connsiteY218-874"/>
              </a:cxn>
            </a:cxnLst>
            <a:rect l="l" t="t" r="r" b="b"/>
            <a:pathLst>
              <a:path w="1187783" h="4030708">
                <a:moveTo>
                  <a:pt x="503185" y="54687"/>
                </a:moveTo>
                <a:lnTo>
                  <a:pt x="546022" y="28493"/>
                </a:lnTo>
                <a:cubicBezTo>
                  <a:pt x="574597" y="34494"/>
                  <a:pt x="578307" y="28493"/>
                  <a:pt x="585411" y="28493"/>
                </a:cubicBezTo>
                <a:lnTo>
                  <a:pt x="588649" y="28493"/>
                </a:lnTo>
                <a:lnTo>
                  <a:pt x="602270" y="4300"/>
                </a:lnTo>
                <a:cubicBezTo>
                  <a:pt x="606651" y="16111"/>
                  <a:pt x="632319" y="-5225"/>
                  <a:pt x="635081" y="1252"/>
                </a:cubicBezTo>
                <a:cubicBezTo>
                  <a:pt x="636890" y="5729"/>
                  <a:pt x="657527" y="10205"/>
                  <a:pt x="672889" y="16206"/>
                </a:cubicBezTo>
                <a:cubicBezTo>
                  <a:pt x="688251" y="22207"/>
                  <a:pt x="698123" y="30288"/>
                  <a:pt x="727253" y="37257"/>
                </a:cubicBezTo>
                <a:cubicBezTo>
                  <a:pt x="756383" y="44226"/>
                  <a:pt x="815192" y="51751"/>
                  <a:pt x="847670" y="58021"/>
                </a:cubicBezTo>
                <a:cubicBezTo>
                  <a:pt x="880148" y="64291"/>
                  <a:pt x="898207" y="63958"/>
                  <a:pt x="922122" y="74880"/>
                </a:cubicBezTo>
                <a:cubicBezTo>
                  <a:pt x="946037" y="85802"/>
                  <a:pt x="970800" y="110345"/>
                  <a:pt x="991160" y="123553"/>
                </a:cubicBezTo>
                <a:cubicBezTo>
                  <a:pt x="1011520" y="136761"/>
                  <a:pt x="1027764" y="128554"/>
                  <a:pt x="1044284" y="154129"/>
                </a:cubicBezTo>
                <a:cubicBezTo>
                  <a:pt x="1060804" y="179704"/>
                  <a:pt x="1075519" y="226284"/>
                  <a:pt x="1090279" y="277004"/>
                </a:cubicBezTo>
                <a:cubicBezTo>
                  <a:pt x="1105039" y="327724"/>
                  <a:pt x="1113984" y="406348"/>
                  <a:pt x="1132843" y="458452"/>
                </a:cubicBezTo>
                <a:cubicBezTo>
                  <a:pt x="1156085" y="516840"/>
                  <a:pt x="1194345" y="504553"/>
                  <a:pt x="1186819" y="567132"/>
                </a:cubicBezTo>
                <a:cubicBezTo>
                  <a:pt x="1183867" y="593612"/>
                  <a:pt x="1181295" y="622091"/>
                  <a:pt x="1159101" y="643332"/>
                </a:cubicBezTo>
                <a:cubicBezTo>
                  <a:pt x="1144909" y="656831"/>
                  <a:pt x="1133670" y="673023"/>
                  <a:pt x="1125859" y="690957"/>
                </a:cubicBezTo>
                <a:cubicBezTo>
                  <a:pt x="1107761" y="734391"/>
                  <a:pt x="1088998" y="778206"/>
                  <a:pt x="1089474" y="826879"/>
                </a:cubicBezTo>
                <a:lnTo>
                  <a:pt x="1089474" y="916509"/>
                </a:lnTo>
                <a:cubicBezTo>
                  <a:pt x="1089379" y="921976"/>
                  <a:pt x="1089665" y="927444"/>
                  <a:pt x="1090140" y="932892"/>
                </a:cubicBezTo>
                <a:cubicBezTo>
                  <a:pt x="1094332" y="960257"/>
                  <a:pt x="1096998" y="987823"/>
                  <a:pt x="1098332" y="1015474"/>
                </a:cubicBezTo>
                <a:cubicBezTo>
                  <a:pt x="1098332" y="1105580"/>
                  <a:pt x="1097094" y="1195687"/>
                  <a:pt x="1093855" y="1285698"/>
                </a:cubicBezTo>
                <a:cubicBezTo>
                  <a:pt x="1091093" y="1360565"/>
                  <a:pt x="1084330" y="1435336"/>
                  <a:pt x="1080140" y="1510202"/>
                </a:cubicBezTo>
                <a:cubicBezTo>
                  <a:pt x="1078139" y="1544588"/>
                  <a:pt x="1078044" y="1579068"/>
                  <a:pt x="1075853" y="1613453"/>
                </a:cubicBezTo>
                <a:cubicBezTo>
                  <a:pt x="1073376" y="1651553"/>
                  <a:pt x="1063090" y="1688034"/>
                  <a:pt x="1059661" y="1726325"/>
                </a:cubicBezTo>
                <a:cubicBezTo>
                  <a:pt x="1054136" y="1788713"/>
                  <a:pt x="1052708" y="1850816"/>
                  <a:pt x="1051945" y="1913205"/>
                </a:cubicBezTo>
                <a:cubicBezTo>
                  <a:pt x="1051945" y="1932922"/>
                  <a:pt x="1052803" y="1952734"/>
                  <a:pt x="1051945" y="1972355"/>
                </a:cubicBezTo>
                <a:cubicBezTo>
                  <a:pt x="1049469" y="2013218"/>
                  <a:pt x="1045564" y="2053985"/>
                  <a:pt x="1042992" y="2094752"/>
                </a:cubicBezTo>
                <a:cubicBezTo>
                  <a:pt x="1041563" y="2117231"/>
                  <a:pt x="1042135" y="2139900"/>
                  <a:pt x="1040802" y="2162475"/>
                </a:cubicBezTo>
                <a:cubicBezTo>
                  <a:pt x="1035467" y="2248266"/>
                  <a:pt x="1029848" y="2333991"/>
                  <a:pt x="1024038" y="2419649"/>
                </a:cubicBezTo>
                <a:cubicBezTo>
                  <a:pt x="1023275" y="2431079"/>
                  <a:pt x="1019561" y="2442414"/>
                  <a:pt x="1019751" y="2453749"/>
                </a:cubicBezTo>
                <a:cubicBezTo>
                  <a:pt x="1020704" y="2501374"/>
                  <a:pt x="1023847" y="2548428"/>
                  <a:pt x="1023561" y="2595767"/>
                </a:cubicBezTo>
                <a:cubicBezTo>
                  <a:pt x="1023561" y="2621579"/>
                  <a:pt x="1017274" y="2647392"/>
                  <a:pt x="1015369" y="2673300"/>
                </a:cubicBezTo>
                <a:cubicBezTo>
                  <a:pt x="1011941" y="2718925"/>
                  <a:pt x="1010321" y="2764836"/>
                  <a:pt x="1006606" y="2810555"/>
                </a:cubicBezTo>
                <a:cubicBezTo>
                  <a:pt x="1004797" y="2833320"/>
                  <a:pt x="999748" y="2855895"/>
                  <a:pt x="997081" y="2878564"/>
                </a:cubicBezTo>
                <a:cubicBezTo>
                  <a:pt x="995081" y="2893232"/>
                  <a:pt x="998510" y="2910663"/>
                  <a:pt x="991557" y="2922093"/>
                </a:cubicBezTo>
                <a:cubicBezTo>
                  <a:pt x="970887" y="2956097"/>
                  <a:pt x="973459" y="2994864"/>
                  <a:pt x="964220" y="3031059"/>
                </a:cubicBezTo>
                <a:cubicBezTo>
                  <a:pt x="957076" y="3058967"/>
                  <a:pt x="952314" y="3087447"/>
                  <a:pt x="945170" y="3115355"/>
                </a:cubicBezTo>
                <a:cubicBezTo>
                  <a:pt x="940884" y="3131643"/>
                  <a:pt x="933741" y="3147169"/>
                  <a:pt x="928025" y="3162980"/>
                </a:cubicBezTo>
                <a:cubicBezTo>
                  <a:pt x="926977" y="3165838"/>
                  <a:pt x="925454" y="3170220"/>
                  <a:pt x="926692" y="3171839"/>
                </a:cubicBezTo>
                <a:cubicBezTo>
                  <a:pt x="942598" y="3193175"/>
                  <a:pt x="921644" y="3208129"/>
                  <a:pt x="917738" y="3225846"/>
                </a:cubicBezTo>
                <a:cubicBezTo>
                  <a:pt x="916309" y="3232418"/>
                  <a:pt x="913642" y="3238704"/>
                  <a:pt x="912214" y="3244896"/>
                </a:cubicBezTo>
                <a:cubicBezTo>
                  <a:pt x="900879" y="3296235"/>
                  <a:pt x="890020" y="3347670"/>
                  <a:pt x="878114" y="3398915"/>
                </a:cubicBezTo>
                <a:cubicBezTo>
                  <a:pt x="874971" y="3407278"/>
                  <a:pt x="870685" y="3415155"/>
                  <a:pt x="865351" y="3422346"/>
                </a:cubicBezTo>
                <a:lnTo>
                  <a:pt x="858779" y="3421203"/>
                </a:lnTo>
                <a:cubicBezTo>
                  <a:pt x="859064" y="3410183"/>
                  <a:pt x="860207" y="3399191"/>
                  <a:pt x="862208" y="3388342"/>
                </a:cubicBezTo>
                <a:cubicBezTo>
                  <a:pt x="870399" y="3355195"/>
                  <a:pt x="880590" y="3322524"/>
                  <a:pt x="888402" y="3289282"/>
                </a:cubicBezTo>
                <a:cubicBezTo>
                  <a:pt x="897927" y="3246991"/>
                  <a:pt x="907452" y="3204319"/>
                  <a:pt x="915357" y="3161647"/>
                </a:cubicBezTo>
                <a:cubicBezTo>
                  <a:pt x="915834" y="3151312"/>
                  <a:pt x="915071" y="3140949"/>
                  <a:pt x="913166" y="3130786"/>
                </a:cubicBezTo>
                <a:cubicBezTo>
                  <a:pt x="902498" y="3141263"/>
                  <a:pt x="897927" y="3149836"/>
                  <a:pt x="891544" y="3151360"/>
                </a:cubicBezTo>
                <a:cubicBezTo>
                  <a:pt x="867161" y="3158789"/>
                  <a:pt x="870304" y="3180792"/>
                  <a:pt x="866398" y="3197747"/>
                </a:cubicBezTo>
                <a:cubicBezTo>
                  <a:pt x="861350" y="3218988"/>
                  <a:pt x="863922" y="3242229"/>
                  <a:pt x="857636" y="3262898"/>
                </a:cubicBezTo>
                <a:cubicBezTo>
                  <a:pt x="847825" y="3290787"/>
                  <a:pt x="836585" y="3318162"/>
                  <a:pt x="824012" y="3344908"/>
                </a:cubicBezTo>
                <a:lnTo>
                  <a:pt x="803438" y="3310713"/>
                </a:lnTo>
                <a:lnTo>
                  <a:pt x="788865" y="3363958"/>
                </a:lnTo>
                <a:lnTo>
                  <a:pt x="815535" y="3359196"/>
                </a:lnTo>
                <a:cubicBezTo>
                  <a:pt x="814868" y="3367196"/>
                  <a:pt x="814583" y="3375102"/>
                  <a:pt x="813629" y="3383008"/>
                </a:cubicBezTo>
                <a:cubicBezTo>
                  <a:pt x="811725" y="3398534"/>
                  <a:pt x="793152" y="3410630"/>
                  <a:pt x="803629" y="3429109"/>
                </a:cubicBezTo>
                <a:cubicBezTo>
                  <a:pt x="803629" y="3429109"/>
                  <a:pt x="798962" y="3434157"/>
                  <a:pt x="797628" y="3433681"/>
                </a:cubicBezTo>
                <a:cubicBezTo>
                  <a:pt x="794770" y="3432538"/>
                  <a:pt x="790866" y="3429585"/>
                  <a:pt x="790580" y="3427109"/>
                </a:cubicBezTo>
                <a:cubicBezTo>
                  <a:pt x="789151" y="3410821"/>
                  <a:pt x="788484" y="3394533"/>
                  <a:pt x="787341" y="3373864"/>
                </a:cubicBezTo>
                <a:cubicBezTo>
                  <a:pt x="761337" y="3407011"/>
                  <a:pt x="773911" y="3453493"/>
                  <a:pt x="741621" y="3479306"/>
                </a:cubicBezTo>
                <a:cubicBezTo>
                  <a:pt x="754956" y="3487973"/>
                  <a:pt x="753432" y="3499308"/>
                  <a:pt x="740383" y="3502832"/>
                </a:cubicBezTo>
                <a:cubicBezTo>
                  <a:pt x="719428" y="3508452"/>
                  <a:pt x="719142" y="3521882"/>
                  <a:pt x="719618" y="3538361"/>
                </a:cubicBezTo>
                <a:cubicBezTo>
                  <a:pt x="720951" y="3545600"/>
                  <a:pt x="720951" y="3553029"/>
                  <a:pt x="719618" y="3560268"/>
                </a:cubicBezTo>
                <a:cubicBezTo>
                  <a:pt x="709426" y="3586748"/>
                  <a:pt x="697902" y="3612751"/>
                  <a:pt x="686757" y="3638945"/>
                </a:cubicBezTo>
                <a:cubicBezTo>
                  <a:pt x="681233" y="3651994"/>
                  <a:pt x="675517" y="3664948"/>
                  <a:pt x="669802" y="3677997"/>
                </a:cubicBezTo>
                <a:lnTo>
                  <a:pt x="663326" y="3675425"/>
                </a:lnTo>
                <a:cubicBezTo>
                  <a:pt x="663040" y="3666977"/>
                  <a:pt x="663611" y="3658519"/>
                  <a:pt x="665040" y="3650184"/>
                </a:cubicBezTo>
                <a:cubicBezTo>
                  <a:pt x="682566" y="3585414"/>
                  <a:pt x="701330" y="3520835"/>
                  <a:pt x="718475" y="3455970"/>
                </a:cubicBezTo>
                <a:cubicBezTo>
                  <a:pt x="724000" y="3434729"/>
                  <a:pt x="714570" y="3416727"/>
                  <a:pt x="702187" y="3400724"/>
                </a:cubicBezTo>
                <a:lnTo>
                  <a:pt x="694377" y="3400724"/>
                </a:lnTo>
                <a:lnTo>
                  <a:pt x="665230" y="3541218"/>
                </a:lnTo>
                <a:lnTo>
                  <a:pt x="656182" y="3539504"/>
                </a:lnTo>
                <a:cubicBezTo>
                  <a:pt x="661992" y="3507881"/>
                  <a:pt x="668184" y="3476258"/>
                  <a:pt x="673326" y="3444254"/>
                </a:cubicBezTo>
                <a:cubicBezTo>
                  <a:pt x="674755" y="3430738"/>
                  <a:pt x="675423" y="3417165"/>
                  <a:pt x="675423" y="3403582"/>
                </a:cubicBezTo>
                <a:cubicBezTo>
                  <a:pt x="660086" y="3429204"/>
                  <a:pt x="648086" y="3447683"/>
                  <a:pt x="637323" y="3467209"/>
                </a:cubicBezTo>
                <a:cubicBezTo>
                  <a:pt x="630368" y="3479487"/>
                  <a:pt x="625226" y="3492755"/>
                  <a:pt x="622177" y="3506547"/>
                </a:cubicBezTo>
                <a:cubicBezTo>
                  <a:pt x="617319" y="3533884"/>
                  <a:pt x="616081" y="3561888"/>
                  <a:pt x="611318" y="3589224"/>
                </a:cubicBezTo>
                <a:cubicBezTo>
                  <a:pt x="608748" y="3604274"/>
                  <a:pt x="601127" y="3618275"/>
                  <a:pt x="597031" y="3633134"/>
                </a:cubicBezTo>
                <a:cubicBezTo>
                  <a:pt x="590555" y="3656661"/>
                  <a:pt x="585125" y="3680759"/>
                  <a:pt x="579410" y="3703715"/>
                </a:cubicBezTo>
                <a:lnTo>
                  <a:pt x="571123" y="3698000"/>
                </a:lnTo>
                <a:cubicBezTo>
                  <a:pt x="563123" y="3707763"/>
                  <a:pt x="556550" y="3718526"/>
                  <a:pt x="551312" y="3730004"/>
                </a:cubicBezTo>
                <a:cubicBezTo>
                  <a:pt x="548074" y="3744339"/>
                  <a:pt x="546263" y="3758941"/>
                  <a:pt x="545786" y="3773628"/>
                </a:cubicBezTo>
                <a:cubicBezTo>
                  <a:pt x="543882" y="3789725"/>
                  <a:pt x="536261" y="3797155"/>
                  <a:pt x="519022" y="3791916"/>
                </a:cubicBezTo>
                <a:cubicBezTo>
                  <a:pt x="512735" y="3791087"/>
                  <a:pt x="506259" y="3791087"/>
                  <a:pt x="499972" y="3791916"/>
                </a:cubicBezTo>
                <a:lnTo>
                  <a:pt x="499972" y="3769437"/>
                </a:lnTo>
                <a:cubicBezTo>
                  <a:pt x="507020" y="3767913"/>
                  <a:pt x="512164" y="3764198"/>
                  <a:pt x="512926" y="3759912"/>
                </a:cubicBezTo>
                <a:cubicBezTo>
                  <a:pt x="517117" y="3733909"/>
                  <a:pt x="524641" y="3709144"/>
                  <a:pt x="518736" y="3680855"/>
                </a:cubicBezTo>
                <a:cubicBezTo>
                  <a:pt x="513498" y="3656090"/>
                  <a:pt x="522165" y="3628753"/>
                  <a:pt x="522260" y="3602559"/>
                </a:cubicBezTo>
                <a:cubicBezTo>
                  <a:pt x="522260" y="3570079"/>
                  <a:pt x="525023" y="3537884"/>
                  <a:pt x="519403" y="3504833"/>
                </a:cubicBezTo>
                <a:cubicBezTo>
                  <a:pt x="513402" y="3469781"/>
                  <a:pt x="518831" y="3432919"/>
                  <a:pt x="518354" y="3396914"/>
                </a:cubicBezTo>
                <a:cubicBezTo>
                  <a:pt x="517783" y="3351575"/>
                  <a:pt x="516450" y="3306332"/>
                  <a:pt x="514830" y="3260993"/>
                </a:cubicBezTo>
                <a:cubicBezTo>
                  <a:pt x="513498" y="3255449"/>
                  <a:pt x="511116" y="3250220"/>
                  <a:pt x="507782" y="3245562"/>
                </a:cubicBezTo>
                <a:cubicBezTo>
                  <a:pt x="500638" y="3259688"/>
                  <a:pt x="496352" y="3275052"/>
                  <a:pt x="495019" y="3290806"/>
                </a:cubicBezTo>
                <a:cubicBezTo>
                  <a:pt x="493399" y="3305779"/>
                  <a:pt x="493399" y="3320886"/>
                  <a:pt x="495019" y="3335859"/>
                </a:cubicBezTo>
                <a:cubicBezTo>
                  <a:pt x="498733" y="3364434"/>
                  <a:pt x="486351" y="3393009"/>
                  <a:pt x="498447" y="3422156"/>
                </a:cubicBezTo>
                <a:cubicBezTo>
                  <a:pt x="502734" y="3432443"/>
                  <a:pt x="502924" y="3452826"/>
                  <a:pt x="496638" y="3457589"/>
                </a:cubicBezTo>
                <a:cubicBezTo>
                  <a:pt x="476350" y="3473019"/>
                  <a:pt x="488161" y="3490831"/>
                  <a:pt x="487113" y="3507690"/>
                </a:cubicBezTo>
                <a:cubicBezTo>
                  <a:pt x="486066" y="3524549"/>
                  <a:pt x="483780" y="3542456"/>
                  <a:pt x="482160" y="3557982"/>
                </a:cubicBezTo>
                <a:cubicBezTo>
                  <a:pt x="469968" y="3550743"/>
                  <a:pt x="460824" y="3540647"/>
                  <a:pt x="454156" y="3542171"/>
                </a:cubicBezTo>
                <a:cubicBezTo>
                  <a:pt x="439584" y="3545504"/>
                  <a:pt x="447870" y="3556649"/>
                  <a:pt x="450252" y="3566269"/>
                </a:cubicBezTo>
                <a:cubicBezTo>
                  <a:pt x="451775" y="3572555"/>
                  <a:pt x="447012" y="3580175"/>
                  <a:pt x="445774" y="3587414"/>
                </a:cubicBezTo>
                <a:cubicBezTo>
                  <a:pt x="442917" y="3596168"/>
                  <a:pt x="441774" y="3605379"/>
                  <a:pt x="442440" y="3614561"/>
                </a:cubicBezTo>
                <a:cubicBezTo>
                  <a:pt x="446917" y="3633611"/>
                  <a:pt x="447680" y="3648851"/>
                  <a:pt x="426915" y="3657995"/>
                </a:cubicBezTo>
                <a:lnTo>
                  <a:pt x="403865" y="3637897"/>
                </a:lnTo>
                <a:cubicBezTo>
                  <a:pt x="396340" y="3771247"/>
                  <a:pt x="389101" y="3900978"/>
                  <a:pt x="381766" y="4030708"/>
                </a:cubicBezTo>
                <a:lnTo>
                  <a:pt x="375290" y="4030708"/>
                </a:lnTo>
                <a:cubicBezTo>
                  <a:pt x="366336" y="3865925"/>
                  <a:pt x="373670" y="3699905"/>
                  <a:pt x="347572" y="3536361"/>
                </a:cubicBezTo>
                <a:lnTo>
                  <a:pt x="340047" y="3536361"/>
                </a:lnTo>
                <a:lnTo>
                  <a:pt x="340047" y="3580175"/>
                </a:lnTo>
                <a:cubicBezTo>
                  <a:pt x="322140" y="3559602"/>
                  <a:pt x="324236" y="3539218"/>
                  <a:pt x="323664" y="3519120"/>
                </a:cubicBezTo>
                <a:cubicBezTo>
                  <a:pt x="322902" y="3511948"/>
                  <a:pt x="319568" y="3505319"/>
                  <a:pt x="314139" y="3500546"/>
                </a:cubicBezTo>
                <a:cubicBezTo>
                  <a:pt x="310615" y="3497498"/>
                  <a:pt x="302899" y="3499118"/>
                  <a:pt x="297089" y="3498737"/>
                </a:cubicBezTo>
                <a:cubicBezTo>
                  <a:pt x="296899" y="3504896"/>
                  <a:pt x="296708" y="3511056"/>
                  <a:pt x="296518" y="3517215"/>
                </a:cubicBezTo>
                <a:cubicBezTo>
                  <a:pt x="296232" y="3528899"/>
                  <a:pt x="295947" y="3540583"/>
                  <a:pt x="295661" y="3552267"/>
                </a:cubicBezTo>
                <a:lnTo>
                  <a:pt x="283944" y="3552267"/>
                </a:lnTo>
                <a:lnTo>
                  <a:pt x="275373" y="3473114"/>
                </a:lnTo>
                <a:cubicBezTo>
                  <a:pt x="315187" y="3463018"/>
                  <a:pt x="315568" y="3462637"/>
                  <a:pt x="307661" y="3434538"/>
                </a:cubicBezTo>
                <a:lnTo>
                  <a:pt x="284992" y="3434538"/>
                </a:lnTo>
                <a:lnTo>
                  <a:pt x="278802" y="3458446"/>
                </a:lnTo>
                <a:lnTo>
                  <a:pt x="264705" y="3428061"/>
                </a:lnTo>
                <a:cubicBezTo>
                  <a:pt x="272705" y="3419489"/>
                  <a:pt x="283755" y="3413393"/>
                  <a:pt x="284516" y="3405868"/>
                </a:cubicBezTo>
                <a:cubicBezTo>
                  <a:pt x="286898" y="3387799"/>
                  <a:pt x="287184" y="3369520"/>
                  <a:pt x="285373" y="3351385"/>
                </a:cubicBezTo>
                <a:cubicBezTo>
                  <a:pt x="282421" y="3315285"/>
                  <a:pt x="277468" y="3279376"/>
                  <a:pt x="274134" y="3243371"/>
                </a:cubicBezTo>
                <a:cubicBezTo>
                  <a:pt x="272705" y="3226988"/>
                  <a:pt x="273276" y="3210320"/>
                  <a:pt x="272801" y="3193841"/>
                </a:cubicBezTo>
                <a:cubicBezTo>
                  <a:pt x="272991" y="3185669"/>
                  <a:pt x="272610" y="3177487"/>
                  <a:pt x="271658" y="3169362"/>
                </a:cubicBezTo>
                <a:cubicBezTo>
                  <a:pt x="265562" y="3133901"/>
                  <a:pt x="262418" y="3098001"/>
                  <a:pt x="262133" y="3062015"/>
                </a:cubicBezTo>
                <a:cubicBezTo>
                  <a:pt x="262133" y="3024868"/>
                  <a:pt x="243083" y="2988006"/>
                  <a:pt x="241177" y="2950573"/>
                </a:cubicBezTo>
                <a:cubicBezTo>
                  <a:pt x="237939" y="2896976"/>
                  <a:pt x="229271" y="2843836"/>
                  <a:pt x="215269" y="2791982"/>
                </a:cubicBezTo>
                <a:cubicBezTo>
                  <a:pt x="211650" y="2778552"/>
                  <a:pt x="205744" y="2762740"/>
                  <a:pt x="228128" y="2746643"/>
                </a:cubicBezTo>
                <a:cubicBezTo>
                  <a:pt x="236130" y="2781885"/>
                  <a:pt x="243083" y="2812556"/>
                  <a:pt x="250131" y="2843131"/>
                </a:cubicBezTo>
                <a:cubicBezTo>
                  <a:pt x="259656" y="2885994"/>
                  <a:pt x="254226" y="2932475"/>
                  <a:pt x="280801" y="2971433"/>
                </a:cubicBezTo>
                <a:cubicBezTo>
                  <a:pt x="282801" y="2976481"/>
                  <a:pt x="283469" y="2981958"/>
                  <a:pt x="282801" y="2987339"/>
                </a:cubicBezTo>
                <a:lnTo>
                  <a:pt x="282801" y="3073064"/>
                </a:lnTo>
                <a:cubicBezTo>
                  <a:pt x="284612" y="3081685"/>
                  <a:pt x="287468" y="3090038"/>
                  <a:pt x="291374" y="3097925"/>
                </a:cubicBezTo>
                <a:cubicBezTo>
                  <a:pt x="301566" y="3074112"/>
                  <a:pt x="315282" y="3057634"/>
                  <a:pt x="299375" y="3037155"/>
                </a:cubicBezTo>
                <a:cubicBezTo>
                  <a:pt x="297184" y="3034298"/>
                  <a:pt x="298518" y="3028583"/>
                  <a:pt x="298422" y="3024201"/>
                </a:cubicBezTo>
                <a:cubicBezTo>
                  <a:pt x="297661" y="2997246"/>
                  <a:pt x="297375" y="2970290"/>
                  <a:pt x="296137" y="2943334"/>
                </a:cubicBezTo>
                <a:cubicBezTo>
                  <a:pt x="295375" y="2929456"/>
                  <a:pt x="293851" y="2915626"/>
                  <a:pt x="291660" y="2901900"/>
                </a:cubicBezTo>
                <a:cubicBezTo>
                  <a:pt x="289374" y="2879821"/>
                  <a:pt x="285469" y="2857942"/>
                  <a:pt x="279849" y="2836463"/>
                </a:cubicBezTo>
                <a:cubicBezTo>
                  <a:pt x="271467" y="2809698"/>
                  <a:pt x="258989" y="2784266"/>
                  <a:pt x="248036" y="2758358"/>
                </a:cubicBezTo>
                <a:cubicBezTo>
                  <a:pt x="246416" y="2754101"/>
                  <a:pt x="243749" y="2750329"/>
                  <a:pt x="240225" y="2747405"/>
                </a:cubicBezTo>
                <a:cubicBezTo>
                  <a:pt x="217651" y="2728278"/>
                  <a:pt x="212602" y="2695455"/>
                  <a:pt x="228414" y="2670443"/>
                </a:cubicBezTo>
                <a:cubicBezTo>
                  <a:pt x="235462" y="2660918"/>
                  <a:pt x="239748" y="2651393"/>
                  <a:pt x="228414" y="2641868"/>
                </a:cubicBezTo>
                <a:cubicBezTo>
                  <a:pt x="225651" y="2639353"/>
                  <a:pt x="223747" y="2636019"/>
                  <a:pt x="222985" y="2632343"/>
                </a:cubicBezTo>
                <a:cubicBezTo>
                  <a:pt x="219937" y="2615674"/>
                  <a:pt x="217460" y="2598910"/>
                  <a:pt x="213460" y="2575193"/>
                </a:cubicBezTo>
                <a:cubicBezTo>
                  <a:pt x="233843" y="2546141"/>
                  <a:pt x="230986" y="2524996"/>
                  <a:pt x="195838" y="2495088"/>
                </a:cubicBezTo>
                <a:cubicBezTo>
                  <a:pt x="193361" y="2514138"/>
                  <a:pt x="187647" y="2533188"/>
                  <a:pt x="189362" y="2551190"/>
                </a:cubicBezTo>
                <a:cubicBezTo>
                  <a:pt x="191838" y="2575383"/>
                  <a:pt x="201268" y="2598815"/>
                  <a:pt x="205554" y="2623104"/>
                </a:cubicBezTo>
                <a:cubicBezTo>
                  <a:pt x="208698" y="2644439"/>
                  <a:pt x="210698" y="2665937"/>
                  <a:pt x="211555" y="2687492"/>
                </a:cubicBezTo>
                <a:cubicBezTo>
                  <a:pt x="210888" y="2692131"/>
                  <a:pt x="209364" y="2696617"/>
                  <a:pt x="207173" y="2700732"/>
                </a:cubicBezTo>
                <a:lnTo>
                  <a:pt x="198315" y="2695589"/>
                </a:lnTo>
                <a:cubicBezTo>
                  <a:pt x="196601" y="2687873"/>
                  <a:pt x="194220" y="2680158"/>
                  <a:pt x="193267" y="2672253"/>
                </a:cubicBezTo>
                <a:cubicBezTo>
                  <a:pt x="190028" y="2645582"/>
                  <a:pt x="187076" y="2618846"/>
                  <a:pt x="184313" y="2592052"/>
                </a:cubicBezTo>
                <a:cubicBezTo>
                  <a:pt x="180789" y="2557476"/>
                  <a:pt x="173741" y="2522710"/>
                  <a:pt x="175360" y="2488420"/>
                </a:cubicBezTo>
                <a:cubicBezTo>
                  <a:pt x="176883" y="2456702"/>
                  <a:pt x="156310" y="2428603"/>
                  <a:pt x="166787" y="2395265"/>
                </a:cubicBezTo>
                <a:cubicBezTo>
                  <a:pt x="171169" y="2381645"/>
                  <a:pt x="156310" y="2362880"/>
                  <a:pt x="157262" y="2346783"/>
                </a:cubicBezTo>
                <a:cubicBezTo>
                  <a:pt x="158215" y="2330686"/>
                  <a:pt x="140594" y="2312588"/>
                  <a:pt x="160405" y="2298301"/>
                </a:cubicBezTo>
                <a:cubicBezTo>
                  <a:pt x="167358" y="2293157"/>
                  <a:pt x="175265" y="2289347"/>
                  <a:pt x="184790" y="2283632"/>
                </a:cubicBezTo>
                <a:cubicBezTo>
                  <a:pt x="186123" y="2289252"/>
                  <a:pt x="189742" y="2296967"/>
                  <a:pt x="187933" y="2298491"/>
                </a:cubicBezTo>
                <a:cubicBezTo>
                  <a:pt x="175170" y="2309950"/>
                  <a:pt x="169073" y="2327171"/>
                  <a:pt x="171930" y="2344116"/>
                </a:cubicBezTo>
                <a:cubicBezTo>
                  <a:pt x="172884" y="2350003"/>
                  <a:pt x="174311" y="2355794"/>
                  <a:pt x="176217" y="2361452"/>
                </a:cubicBezTo>
                <a:cubicBezTo>
                  <a:pt x="183266" y="2359261"/>
                  <a:pt x="194315" y="2359166"/>
                  <a:pt x="196696" y="2354594"/>
                </a:cubicBezTo>
                <a:cubicBezTo>
                  <a:pt x="206792" y="2334972"/>
                  <a:pt x="215746" y="2315922"/>
                  <a:pt x="211268" y="2290776"/>
                </a:cubicBezTo>
                <a:cubicBezTo>
                  <a:pt x="204411" y="2241894"/>
                  <a:pt x="200125" y="2192669"/>
                  <a:pt x="198601" y="2143329"/>
                </a:cubicBezTo>
                <a:cubicBezTo>
                  <a:pt x="196601" y="2102181"/>
                  <a:pt x="199648" y="2060843"/>
                  <a:pt x="197458" y="2019504"/>
                </a:cubicBezTo>
                <a:cubicBezTo>
                  <a:pt x="196505" y="2001311"/>
                  <a:pt x="194029" y="1979118"/>
                  <a:pt x="165835" y="1975213"/>
                </a:cubicBezTo>
                <a:lnTo>
                  <a:pt x="165835" y="2067034"/>
                </a:lnTo>
                <a:lnTo>
                  <a:pt x="153834" y="2118755"/>
                </a:lnTo>
                <a:lnTo>
                  <a:pt x="160119" y="2121041"/>
                </a:lnTo>
                <a:lnTo>
                  <a:pt x="177836" y="2101514"/>
                </a:lnTo>
                <a:cubicBezTo>
                  <a:pt x="184027" y="2115421"/>
                  <a:pt x="170407" y="2160474"/>
                  <a:pt x="158786" y="2164189"/>
                </a:cubicBezTo>
                <a:cubicBezTo>
                  <a:pt x="152214" y="2163979"/>
                  <a:pt x="146213" y="2160379"/>
                  <a:pt x="142880" y="2154664"/>
                </a:cubicBezTo>
                <a:cubicBezTo>
                  <a:pt x="139926" y="2126089"/>
                  <a:pt x="138974" y="2097514"/>
                  <a:pt x="137354" y="2068939"/>
                </a:cubicBezTo>
                <a:cubicBezTo>
                  <a:pt x="136117" y="2048555"/>
                  <a:pt x="134021" y="2028267"/>
                  <a:pt x="133830" y="2007884"/>
                </a:cubicBezTo>
                <a:cubicBezTo>
                  <a:pt x="133830" y="1974546"/>
                  <a:pt x="110208" y="1942066"/>
                  <a:pt x="126497" y="1908919"/>
                </a:cubicBezTo>
                <a:cubicBezTo>
                  <a:pt x="140974" y="1879582"/>
                  <a:pt x="137165" y="1850435"/>
                  <a:pt x="134212" y="1820527"/>
                </a:cubicBezTo>
                <a:cubicBezTo>
                  <a:pt x="132212" y="1800620"/>
                  <a:pt x="130497" y="1780617"/>
                  <a:pt x="127829" y="1760805"/>
                </a:cubicBezTo>
                <a:cubicBezTo>
                  <a:pt x="125163" y="1740993"/>
                  <a:pt x="120686" y="1720133"/>
                  <a:pt x="118304" y="1699655"/>
                </a:cubicBezTo>
                <a:cubicBezTo>
                  <a:pt x="117543" y="1691796"/>
                  <a:pt x="118115" y="1683853"/>
                  <a:pt x="120210" y="1676223"/>
                </a:cubicBezTo>
                <a:cubicBezTo>
                  <a:pt x="123639" y="1662507"/>
                  <a:pt x="131355" y="1649363"/>
                  <a:pt x="132212" y="1635647"/>
                </a:cubicBezTo>
                <a:cubicBezTo>
                  <a:pt x="133830" y="1607072"/>
                  <a:pt x="131164" y="1578973"/>
                  <a:pt x="132212" y="1550684"/>
                </a:cubicBezTo>
                <a:cubicBezTo>
                  <a:pt x="133355" y="1504297"/>
                  <a:pt x="136117" y="1457910"/>
                  <a:pt x="137354" y="1411523"/>
                </a:cubicBezTo>
                <a:cubicBezTo>
                  <a:pt x="137354" y="1397712"/>
                  <a:pt x="133259" y="1383806"/>
                  <a:pt x="133926" y="1370185"/>
                </a:cubicBezTo>
                <a:cubicBezTo>
                  <a:pt x="136593" y="1317416"/>
                  <a:pt x="148118" y="1264553"/>
                  <a:pt x="125543" y="1212832"/>
                </a:cubicBezTo>
                <a:cubicBezTo>
                  <a:pt x="123258" y="1203221"/>
                  <a:pt x="123639" y="1193153"/>
                  <a:pt x="126782" y="1183781"/>
                </a:cubicBezTo>
                <a:cubicBezTo>
                  <a:pt x="129926" y="1168541"/>
                  <a:pt x="128401" y="1155206"/>
                  <a:pt x="112971" y="1149014"/>
                </a:cubicBezTo>
                <a:cubicBezTo>
                  <a:pt x="94873" y="1141966"/>
                  <a:pt x="94873" y="1128059"/>
                  <a:pt x="94969" y="1113010"/>
                </a:cubicBezTo>
                <a:cubicBezTo>
                  <a:pt x="94969" y="1079196"/>
                  <a:pt x="98779" y="1044811"/>
                  <a:pt x="93921" y="1011759"/>
                </a:cubicBezTo>
                <a:cubicBezTo>
                  <a:pt x="91158" y="992709"/>
                  <a:pt x="93921" y="983184"/>
                  <a:pt x="106970" y="977183"/>
                </a:cubicBezTo>
                <a:cubicBezTo>
                  <a:pt x="102017" y="959181"/>
                  <a:pt x="94302" y="943370"/>
                  <a:pt x="93921" y="927368"/>
                </a:cubicBezTo>
                <a:cubicBezTo>
                  <a:pt x="92873" y="883172"/>
                  <a:pt x="95826" y="838785"/>
                  <a:pt x="95350" y="794018"/>
                </a:cubicBezTo>
                <a:cubicBezTo>
                  <a:pt x="94683" y="725438"/>
                  <a:pt x="92111" y="656762"/>
                  <a:pt x="90968" y="588182"/>
                </a:cubicBezTo>
                <a:cubicBezTo>
                  <a:pt x="90301" y="545320"/>
                  <a:pt x="90301" y="502457"/>
                  <a:pt x="90968" y="459595"/>
                </a:cubicBezTo>
                <a:cubicBezTo>
                  <a:pt x="92206" y="443196"/>
                  <a:pt x="84301" y="427452"/>
                  <a:pt x="70490" y="418542"/>
                </a:cubicBezTo>
                <a:cubicBezTo>
                  <a:pt x="39343" y="396444"/>
                  <a:pt x="39057" y="376727"/>
                  <a:pt x="68298" y="355772"/>
                </a:cubicBezTo>
                <a:cubicBezTo>
                  <a:pt x="61536" y="338818"/>
                  <a:pt x="55630" y="321578"/>
                  <a:pt x="48105" y="305099"/>
                </a:cubicBezTo>
                <a:cubicBezTo>
                  <a:pt x="37437" y="279733"/>
                  <a:pt x="48339" y="257513"/>
                  <a:pt x="34338" y="233852"/>
                </a:cubicBezTo>
                <a:cubicBezTo>
                  <a:pt x="18240" y="210822"/>
                  <a:pt x="35452" y="210390"/>
                  <a:pt x="16211" y="189850"/>
                </a:cubicBezTo>
                <a:cubicBezTo>
                  <a:pt x="-3410" y="167276"/>
                  <a:pt x="-6007" y="133843"/>
                  <a:pt x="12757" y="124413"/>
                </a:cubicBezTo>
                <a:cubicBezTo>
                  <a:pt x="31331" y="115489"/>
                  <a:pt x="54817" y="111666"/>
                  <a:pt x="68598" y="103934"/>
                </a:cubicBezTo>
                <a:cubicBezTo>
                  <a:pt x="82379" y="96202"/>
                  <a:pt x="76683" y="88104"/>
                  <a:pt x="95445" y="78023"/>
                </a:cubicBezTo>
                <a:cubicBezTo>
                  <a:pt x="114207" y="67942"/>
                  <a:pt x="151737" y="52812"/>
                  <a:pt x="181170" y="43448"/>
                </a:cubicBezTo>
                <a:cubicBezTo>
                  <a:pt x="192123" y="39828"/>
                  <a:pt x="205649" y="45162"/>
                  <a:pt x="217841" y="44686"/>
                </a:cubicBezTo>
                <a:cubicBezTo>
                  <a:pt x="227271" y="44233"/>
                  <a:pt x="236605" y="42371"/>
                  <a:pt x="245559" y="39161"/>
                </a:cubicBezTo>
                <a:cubicBezTo>
                  <a:pt x="250797" y="37352"/>
                  <a:pt x="251210" y="25271"/>
                  <a:pt x="259656" y="29065"/>
                </a:cubicBezTo>
                <a:cubicBezTo>
                  <a:pt x="268102" y="32859"/>
                  <a:pt x="273832" y="58005"/>
                  <a:pt x="296236" y="61926"/>
                </a:cubicBezTo>
                <a:cubicBezTo>
                  <a:pt x="318640" y="65847"/>
                  <a:pt x="360363" y="27925"/>
                  <a:pt x="394082" y="52594"/>
                </a:cubicBezTo>
                <a:cubicBezTo>
                  <a:pt x="407988" y="30762"/>
                  <a:pt x="437208" y="42764"/>
                  <a:pt x="462830" y="46115"/>
                </a:cubicBezTo>
                <a:cubicBezTo>
                  <a:pt x="464830" y="49353"/>
                  <a:pt x="501567" y="56021"/>
                  <a:pt x="503185" y="54687"/>
                </a:cubicBezTo>
                <a:close/>
                <a:moveTo>
                  <a:pt x="127829" y="879076"/>
                </a:moveTo>
                <a:cubicBezTo>
                  <a:pt x="107352" y="887172"/>
                  <a:pt x="108208" y="898126"/>
                  <a:pt x="115829" y="908222"/>
                </a:cubicBezTo>
                <a:cubicBezTo>
                  <a:pt x="123448" y="918319"/>
                  <a:pt x="127829" y="925367"/>
                  <a:pt x="116972" y="936035"/>
                </a:cubicBezTo>
                <a:cubicBezTo>
                  <a:pt x="114400" y="938512"/>
                  <a:pt x="115734" y="948704"/>
                  <a:pt x="118876" y="952418"/>
                </a:cubicBezTo>
                <a:cubicBezTo>
                  <a:pt x="123258" y="956371"/>
                  <a:pt x="129258" y="957943"/>
                  <a:pt x="134973" y="956609"/>
                </a:cubicBezTo>
                <a:cubicBezTo>
                  <a:pt x="139736" y="953495"/>
                  <a:pt x="142594" y="948132"/>
                  <a:pt x="142498" y="942417"/>
                </a:cubicBezTo>
                <a:cubicBezTo>
                  <a:pt x="138593" y="921557"/>
                  <a:pt x="132973" y="900983"/>
                  <a:pt x="127735" y="879362"/>
                </a:cubicBezTo>
                <a:cubicBezTo>
                  <a:pt x="127766" y="879267"/>
                  <a:pt x="127798" y="879171"/>
                  <a:pt x="127829" y="879076"/>
                </a:cubicBezTo>
                <a:close/>
              </a:path>
            </a:pathLst>
          </a:custGeom>
          <a:solidFill>
            <a:schemeClr val="accent1"/>
          </a:solidFill>
          <a:ln w="9525" cap="flat">
            <a:noFill/>
            <a:prstDash val="solid"/>
            <a:miter/>
          </a:ln>
        </p:spPr>
        <p:txBody>
          <a:bodyPr rtlCol="0" anchor="ctr"/>
          <a:lstStyle/>
          <a:p>
            <a:endParaRPr lang="zh-CN" altLang="en-US" dirty="0"/>
          </a:p>
        </p:txBody>
      </p:sp>
      <p:sp>
        <p:nvSpPr>
          <p:cNvPr id="2" name="标题 1"/>
          <p:cNvSpPr>
            <a:spLocks noGrp="1"/>
          </p:cNvSpPr>
          <p:nvPr>
            <p:ph type="ctrTitle" hasCustomPrompt="1"/>
          </p:nvPr>
        </p:nvSpPr>
        <p:spPr>
          <a:xfrm>
            <a:off x="660400" y="2180210"/>
            <a:ext cx="6533502" cy="1463040"/>
          </a:xfrm>
        </p:spPr>
        <p:txBody>
          <a:bodyPr anchor="b">
            <a:normAutofit/>
          </a:bodyPr>
          <a:lstStyle>
            <a:lvl1pPr algn="l">
              <a:defRPr sz="5400"/>
            </a:lvl1pPr>
          </a:lstStyle>
          <a:p>
            <a:pPr lvl="0"/>
            <a:r>
              <a:rPr lang="en-US"/>
              <a:t>Click to add title</a:t>
            </a:r>
            <a:endParaRPr lang="en-US"/>
          </a:p>
        </p:txBody>
      </p:sp>
      <p:sp>
        <p:nvSpPr>
          <p:cNvPr id="3" name="副标题 2"/>
          <p:cNvSpPr>
            <a:spLocks noGrp="1"/>
          </p:cNvSpPr>
          <p:nvPr>
            <p:ph type="subTitle" idx="1" hasCustomPrompt="1"/>
          </p:nvPr>
        </p:nvSpPr>
        <p:spPr>
          <a:xfrm>
            <a:off x="792882" y="4116637"/>
            <a:ext cx="3580998" cy="508703"/>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add subtitle</a:t>
            </a:r>
            <a:endParaRPr lang="en-US"/>
          </a:p>
        </p:txBody>
      </p:sp>
      <p:sp>
        <p:nvSpPr>
          <p:cNvPr id="4" name="文本占位符 3"/>
          <p:cNvSpPr>
            <a:spLocks noGrp="1"/>
          </p:cNvSpPr>
          <p:nvPr>
            <p:ph type="body" sz="quarter" idx="13" hasCustomPrompt="1"/>
          </p:nvPr>
        </p:nvSpPr>
        <p:spPr>
          <a:xfrm>
            <a:off x="7013717" y="5859780"/>
            <a:ext cx="4517887" cy="274320"/>
          </a:xfrm>
        </p:spPr>
        <p:txBody>
          <a:bodyPr anchor="ctr">
            <a:normAutofit/>
          </a:bodyPr>
          <a:lstStyle>
            <a:lvl1pPr marL="0" indent="0" algn="r">
              <a:lnSpc>
                <a:spcPct val="100000"/>
              </a:lnSpc>
              <a:buNone/>
              <a:defRPr sz="1200">
                <a:solidFill>
                  <a:schemeClr val="tx1"/>
                </a:solidFill>
              </a:defRPr>
            </a:lvl1pPr>
          </a:lstStyle>
          <a:p>
            <a:pPr lvl="0"/>
            <a:r>
              <a:rPr lang="en-US"/>
              <a:t>Presenter name</a:t>
            </a:r>
            <a:endParaRPr lang="en-US"/>
          </a:p>
        </p:txBody>
      </p:sp>
      <p:sp>
        <p:nvSpPr>
          <p:cNvPr id="5" name="文本占位符 4"/>
          <p:cNvSpPr>
            <a:spLocks noGrp="1"/>
          </p:cNvSpPr>
          <p:nvPr>
            <p:ph type="body" sz="quarter" idx="14" hasCustomPrompt="1"/>
          </p:nvPr>
        </p:nvSpPr>
        <p:spPr>
          <a:xfrm>
            <a:off x="660398" y="5859780"/>
            <a:ext cx="4517887" cy="274320"/>
          </a:xfrm>
        </p:spPr>
        <p:txBody>
          <a:bodyPr anchor="ctr">
            <a:normAutofit/>
          </a:bodyPr>
          <a:lstStyle>
            <a:lvl1pPr marL="0" indent="0" algn="l">
              <a:lnSpc>
                <a:spcPct val="100000"/>
              </a:lnSpc>
              <a:buNone/>
              <a:defRPr sz="1200">
                <a:solidFill>
                  <a:schemeClr val="tx1"/>
                </a:solidFill>
              </a:defRPr>
            </a:lvl1pPr>
          </a:lstStyle>
          <a:p>
            <a:pPr lvl="0"/>
            <a:r>
              <a:rPr lang="en-US"/>
              <a:t>www.officeplus.cn</a:t>
            </a:r>
            <a:endParaRPr lang="en-US"/>
          </a:p>
        </p:txBody>
      </p:sp>
      <p:grpSp>
        <p:nvGrpSpPr>
          <p:cNvPr id="12" name="组合 11"/>
          <p:cNvGrpSpPr/>
          <p:nvPr/>
        </p:nvGrpSpPr>
        <p:grpSpPr>
          <a:xfrm>
            <a:off x="10748296" y="604615"/>
            <a:ext cx="726154" cy="311943"/>
            <a:chOff x="7226780" y="2002935"/>
            <a:chExt cx="954801" cy="410166"/>
          </a:xfrm>
        </p:grpSpPr>
        <p:grpSp>
          <p:nvGrpSpPr>
            <p:cNvPr id="13" name="组合 12"/>
            <p:cNvGrpSpPr/>
            <p:nvPr/>
          </p:nvGrpSpPr>
          <p:grpSpPr>
            <a:xfrm rot="16200000">
              <a:off x="7226780" y="2002935"/>
              <a:ext cx="410166" cy="410166"/>
              <a:chOff x="10881027" y="1964178"/>
              <a:chExt cx="307256" cy="307256"/>
            </a:xfrm>
          </p:grpSpPr>
          <p:sp>
            <p:nvSpPr>
              <p:cNvPr id="17" name="椭圆 16"/>
              <p:cNvSpPr/>
              <p:nvPr/>
            </p:nvSpPr>
            <p:spPr>
              <a:xfrm rot="5400000" flipV="1">
                <a:off x="10881027" y="1964178"/>
                <a:ext cx="307256" cy="307256"/>
              </a:xfrm>
              <a:prstGeom prst="ellipse">
                <a:avLst/>
              </a:prstGeom>
              <a:solidFill>
                <a:schemeClr val="accent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8" name="任意多边形: 形状 17"/>
              <p:cNvSpPr/>
              <p:nvPr/>
            </p:nvSpPr>
            <p:spPr>
              <a:xfrm>
                <a:off x="10979887" y="2091613"/>
                <a:ext cx="109537" cy="52387"/>
              </a:xfrm>
              <a:custGeom>
                <a:avLst/>
                <a:gdLst>
                  <a:gd name="connsiteX0" fmla="*/ 0 w 109537"/>
                  <a:gd name="connsiteY0" fmla="*/ 50006 h 52387"/>
                  <a:gd name="connsiteX1" fmla="*/ 57150 w 109537"/>
                  <a:gd name="connsiteY1" fmla="*/ 0 h 52387"/>
                  <a:gd name="connsiteX2" fmla="*/ 109537 w 109537"/>
                  <a:gd name="connsiteY2" fmla="*/ 52387 h 52387"/>
                </a:gdLst>
                <a:ahLst/>
                <a:cxnLst>
                  <a:cxn ang="0">
                    <a:pos x="connsiteX0" y="connsiteY0"/>
                  </a:cxn>
                  <a:cxn ang="0">
                    <a:pos x="connsiteX1" y="connsiteY1"/>
                  </a:cxn>
                  <a:cxn ang="0">
                    <a:pos x="connsiteX2" y="connsiteY2"/>
                  </a:cxn>
                </a:cxnLst>
                <a:rect l="l" t="t" r="r" b="b"/>
                <a:pathLst>
                  <a:path w="109537" h="52387">
                    <a:moveTo>
                      <a:pt x="0" y="50006"/>
                    </a:moveTo>
                    <a:lnTo>
                      <a:pt x="57150" y="0"/>
                    </a:lnTo>
                    <a:lnTo>
                      <a:pt x="109537" y="52387"/>
                    </a:lnTo>
                  </a:path>
                </a:pathLst>
              </a:cu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16200000" flipV="1">
              <a:off x="7771415" y="2002935"/>
              <a:ext cx="410166" cy="410166"/>
              <a:chOff x="10881027" y="1858934"/>
              <a:chExt cx="307256" cy="307256"/>
            </a:xfrm>
          </p:grpSpPr>
          <p:sp>
            <p:nvSpPr>
              <p:cNvPr id="15" name="椭圆 14"/>
              <p:cNvSpPr/>
              <p:nvPr/>
            </p:nvSpPr>
            <p:spPr>
              <a:xfrm rot="5400000" flipV="1">
                <a:off x="10881027" y="1858934"/>
                <a:ext cx="307256" cy="307256"/>
              </a:xfrm>
              <a:prstGeom prst="ellipse">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任意多边形: 形状 15"/>
              <p:cNvSpPr/>
              <p:nvPr/>
            </p:nvSpPr>
            <p:spPr>
              <a:xfrm>
                <a:off x="10979887" y="1986369"/>
                <a:ext cx="109537" cy="52387"/>
              </a:xfrm>
              <a:custGeom>
                <a:avLst/>
                <a:gdLst>
                  <a:gd name="connsiteX0" fmla="*/ 0 w 109537"/>
                  <a:gd name="connsiteY0" fmla="*/ 50006 h 52387"/>
                  <a:gd name="connsiteX1" fmla="*/ 57150 w 109537"/>
                  <a:gd name="connsiteY1" fmla="*/ 0 h 52387"/>
                  <a:gd name="connsiteX2" fmla="*/ 109537 w 109537"/>
                  <a:gd name="connsiteY2" fmla="*/ 52387 h 52387"/>
                </a:gdLst>
                <a:ahLst/>
                <a:cxnLst>
                  <a:cxn ang="0">
                    <a:pos x="connsiteX0" y="connsiteY0"/>
                  </a:cxn>
                  <a:cxn ang="0">
                    <a:pos x="connsiteX1" y="connsiteY1"/>
                  </a:cxn>
                  <a:cxn ang="0">
                    <a:pos x="connsiteX2" y="connsiteY2"/>
                  </a:cxn>
                </a:cxnLst>
                <a:rect l="l" t="t" r="r" b="b"/>
                <a:pathLst>
                  <a:path w="109537" h="52387">
                    <a:moveTo>
                      <a:pt x="0" y="50006"/>
                    </a:moveTo>
                    <a:lnTo>
                      <a:pt x="57150" y="0"/>
                    </a:lnTo>
                    <a:lnTo>
                      <a:pt x="109537" y="5238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pPr lvl="0"/>
            <a:r>
              <a:rPr lang="en-US"/>
              <a:t>Click to add title</a:t>
            </a:r>
            <a:endParaRPr lang="en-US"/>
          </a:p>
        </p:txBody>
      </p:sp>
      <p:sp>
        <p:nvSpPr>
          <p:cNvPr id="3" name="内容占位符 2"/>
          <p:cNvSpPr>
            <a:spLocks noGrp="1"/>
          </p:cNvSpPr>
          <p:nvPr>
            <p:ph idx="1" hasCustomPrompt="1"/>
          </p:nvPr>
        </p:nvSpPr>
        <p:spPr/>
        <p:txBody>
          <a:bodyPr/>
          <a:lstStyle/>
          <a:p>
            <a:pPr lvl="0"/>
            <a:r>
              <a:rPr lang="en-US"/>
              <a:t>Click to add 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日期占位符 3"/>
          <p:cNvSpPr>
            <a:spLocks noGrp="1"/>
          </p:cNvSpPr>
          <p:nvPr>
            <p:ph type="dt" sz="half" idx="10"/>
          </p:nvPr>
        </p:nvSpPr>
        <p:spPr/>
        <p:txBody>
          <a:bodyPr/>
          <a:lstStyle/>
          <a:p>
            <a:fld id="{43A25592-9C3F-48AB-9A3F-F2A64B129A6F}" type="datetimeFigureOut">
              <a:rPr lang="en-US" smtClean="0"/>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C8BB1146-E542-4D4E-B8E9-6919A11DDD4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0400" y="1500187"/>
            <a:ext cx="2836562" cy="915667"/>
          </a:xfrm>
        </p:spPr>
        <p:txBody>
          <a:bodyPr anchor="t">
            <a:normAutofit/>
          </a:bodyPr>
          <a:lstStyle>
            <a:lvl1pPr algn="r">
              <a:defRPr sz="2400"/>
            </a:lvl1pPr>
          </a:lstStyle>
          <a:p>
            <a:pPr lvl="0"/>
            <a:r>
              <a:rPr lang="en-US"/>
              <a:t>Agenda</a:t>
            </a:r>
            <a:endParaRPr lang="en-US"/>
          </a:p>
        </p:txBody>
      </p:sp>
      <p:sp>
        <p:nvSpPr>
          <p:cNvPr id="3" name="内容占位符 2"/>
          <p:cNvSpPr>
            <a:spLocks noGrp="1"/>
          </p:cNvSpPr>
          <p:nvPr>
            <p:ph sz="quarter" idx="1" hasCustomPrompt="1"/>
          </p:nvPr>
        </p:nvSpPr>
        <p:spPr>
          <a:xfrm>
            <a:off x="3745078" y="1500188"/>
            <a:ext cx="7773821" cy="4633912"/>
          </a:xfrm>
        </p:spPr>
        <p:txBody>
          <a:bodyPr/>
          <a:lstStyle>
            <a:lvl1pPr marL="342900" indent="-342900">
              <a:lnSpc>
                <a:spcPct val="100000"/>
              </a:lnSpc>
              <a:buFont typeface="+mj-lt"/>
              <a:buAutoNum type="arabicPeriod"/>
              <a:defRPr/>
            </a:lvl1pPr>
            <a:lvl2pPr marL="800100" indent="-342900">
              <a:lnSpc>
                <a:spcPct val="100000"/>
              </a:lnSpc>
              <a:buFont typeface="+mj-ea"/>
              <a:buAutoNum type="circleNumDbPlain"/>
              <a:defRPr/>
            </a:lvl2pPr>
            <a:lvl3pPr marL="1257300" indent="-342900">
              <a:lnSpc>
                <a:spcPct val="100000"/>
              </a:lnSpc>
              <a:buFont typeface="+mj-lt"/>
              <a:buAutoNum type="alphaLcParenR"/>
              <a:defRPr/>
            </a:lvl3pPr>
            <a:lvl4pPr>
              <a:lnSpc>
                <a:spcPct val="100000"/>
              </a:lnSpc>
              <a:defRPr/>
            </a:lvl4pPr>
            <a:lvl5pPr>
              <a:lnSpc>
                <a:spcPct val="100000"/>
              </a:lnSpc>
              <a:defRPr/>
            </a:lvl5pPr>
          </a:lstStyle>
          <a:p>
            <a:pPr lvl="0"/>
            <a:r>
              <a:rPr lang="en-US"/>
              <a:t>Click to add 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日期占位符 4"/>
          <p:cNvSpPr>
            <a:spLocks noGrp="1"/>
          </p:cNvSpPr>
          <p:nvPr>
            <p:ph type="dt" sz="half" idx="10"/>
          </p:nvPr>
        </p:nvSpPr>
        <p:spPr/>
        <p:txBody>
          <a:bodyPr/>
          <a:lstStyle/>
          <a:p>
            <a:fld id="{43A25592-9C3F-48AB-9A3F-F2A64B129A6F}" type="datetimeFigureOut">
              <a:rPr lang="en-US" smtClean="0"/>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C8BB1146-E542-4D4E-B8E9-6919A11DDD4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pic>
        <p:nvPicPr>
          <p:cNvPr id="7" name="图片 6"/>
          <p:cNvPicPr>
            <a:picLocks noChangeAspect="1" noChangeArrowheads="1"/>
          </p:cNvPicPr>
          <p:nvPr/>
        </p:nvPicPr>
        <p:blipFill rotWithShape="1">
          <a:blip r:embed="rId2" cstate="screen"/>
          <a:srcRect r="-5093"/>
          <a:stretch>
            <a:fillRect/>
          </a:stretch>
        </p:blipFill>
        <p:spPr bwMode="auto">
          <a:xfrm flipH="1">
            <a:off x="6524817" y="565150"/>
            <a:ext cx="5098458" cy="59817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hasCustomPrompt="1"/>
          </p:nvPr>
        </p:nvSpPr>
        <p:spPr>
          <a:xfrm>
            <a:off x="654050" y="2734096"/>
            <a:ext cx="6070600" cy="987399"/>
          </a:xfrm>
        </p:spPr>
        <p:txBody>
          <a:bodyPr anchor="b">
            <a:normAutofit/>
          </a:bodyPr>
          <a:lstStyle>
            <a:lvl1pPr>
              <a:defRPr sz="3200"/>
            </a:lvl1pPr>
          </a:lstStyle>
          <a:p>
            <a:pPr lvl="0"/>
            <a:r>
              <a:rPr lang="en-US"/>
              <a:t>Click to add title</a:t>
            </a:r>
            <a:endParaRPr lang="en-US"/>
          </a:p>
        </p:txBody>
      </p:sp>
      <p:sp>
        <p:nvSpPr>
          <p:cNvPr id="3" name="文本占位符 2"/>
          <p:cNvSpPr>
            <a:spLocks noGrp="1"/>
          </p:cNvSpPr>
          <p:nvPr>
            <p:ph type="body" idx="1" hasCustomPrompt="1"/>
          </p:nvPr>
        </p:nvSpPr>
        <p:spPr>
          <a:xfrm>
            <a:off x="660400" y="3721495"/>
            <a:ext cx="6070600" cy="519250"/>
          </a:xfrm>
        </p:spPr>
        <p:txBody>
          <a:bodyPr>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endParaRPr lang="en-US"/>
          </a:p>
        </p:txBody>
      </p:sp>
      <p:sp>
        <p:nvSpPr>
          <p:cNvPr id="4" name="日期占位符 3"/>
          <p:cNvSpPr>
            <a:spLocks noGrp="1"/>
          </p:cNvSpPr>
          <p:nvPr>
            <p:ph type="dt" sz="half" idx="10"/>
          </p:nvPr>
        </p:nvSpPr>
        <p:spPr/>
        <p:txBody>
          <a:bodyPr/>
          <a:lstStyle/>
          <a:p>
            <a:fld id="{43A25592-9C3F-48AB-9A3F-F2A64B129A6F}" type="datetimeFigureOut">
              <a:rPr lang="en-US" smtClean="0"/>
            </a:fld>
            <a:endParaRPr lang="en-US" dirty="0"/>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C8BB1146-E542-4D4E-B8E9-6919A11DDD4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pPr lvl="0"/>
            <a:r>
              <a:rPr lang="en-US"/>
              <a:t>Click to add title</a:t>
            </a:r>
            <a:endParaRPr lang="en-US"/>
          </a:p>
        </p:txBody>
      </p:sp>
      <p:sp>
        <p:nvSpPr>
          <p:cNvPr id="3" name="日期占位符 2"/>
          <p:cNvSpPr>
            <a:spLocks noGrp="1"/>
          </p:cNvSpPr>
          <p:nvPr>
            <p:ph type="dt" sz="half" idx="10"/>
          </p:nvPr>
        </p:nvSpPr>
        <p:spPr/>
        <p:txBody>
          <a:bodyPr/>
          <a:lstStyle/>
          <a:p>
            <a:fld id="{43A25592-9C3F-48AB-9A3F-F2A64B129A6F}" type="datetimeFigureOut">
              <a:rPr lang="en-US" smtClean="0"/>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C8BB1146-E542-4D4E-B8E9-6919A11DDD4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25592-9C3F-48AB-9A3F-F2A64B129A6F}" type="datetimeFigureOut">
              <a:rPr lang="en-US" smtClean="0"/>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C8BB1146-E542-4D4E-B8E9-6919A11DDD4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p:cSld name="Closing">
    <p:spTree>
      <p:nvGrpSpPr>
        <p:cNvPr id="1" name=""/>
        <p:cNvGrpSpPr/>
        <p:nvPr/>
      </p:nvGrpSpPr>
      <p:grpSpPr>
        <a:xfrm>
          <a:off x="0" y="0"/>
          <a:ext cx="0" cy="0"/>
          <a:chOff x="0" y="0"/>
          <a:chExt cx="0" cy="0"/>
        </a:xfrm>
      </p:grpSpPr>
      <p:grpSp>
        <p:nvGrpSpPr>
          <p:cNvPr id="3" name="组合 2"/>
          <p:cNvGrpSpPr/>
          <p:nvPr/>
        </p:nvGrpSpPr>
        <p:grpSpPr>
          <a:xfrm>
            <a:off x="-6350" y="0"/>
            <a:ext cx="12217400" cy="6938962"/>
            <a:chOff x="-6350" y="0"/>
            <a:chExt cx="12217400" cy="6938962"/>
          </a:xfrm>
        </p:grpSpPr>
        <p:pic>
          <p:nvPicPr>
            <p:cNvPr id="6" name="图片 5"/>
            <p:cNvPicPr>
              <a:picLocks noChangeAspect="1"/>
            </p:cNvPicPr>
            <p:nvPr/>
          </p:nvPicPr>
          <p:blipFill rotWithShape="1">
            <a:blip r:embed="rId2" cstate="screen"/>
            <a:srcRect l="26680" t="26717"/>
            <a:stretch>
              <a:fillRect/>
            </a:stretch>
          </p:blipFill>
          <p:spPr>
            <a:xfrm flipH="1">
              <a:off x="-3175" y="0"/>
              <a:ext cx="12198350" cy="6858000"/>
            </a:xfrm>
            <a:prstGeom prst="rect">
              <a:avLst/>
            </a:prstGeom>
            <a:noFill/>
          </p:spPr>
        </p:pic>
        <p:sp>
          <p:nvSpPr>
            <p:cNvPr id="7" name="矩形 6"/>
            <p:cNvSpPr/>
            <p:nvPr/>
          </p:nvSpPr>
          <p:spPr>
            <a:xfrm>
              <a:off x="-6350" y="0"/>
              <a:ext cx="12192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cstate="screen"/>
            <a:stretch>
              <a:fillRect/>
            </a:stretch>
          </p:blipFill>
          <p:spPr>
            <a:xfrm>
              <a:off x="7639050" y="80962"/>
              <a:ext cx="4572000" cy="6858000"/>
            </a:xfrm>
            <a:prstGeom prst="rect">
              <a:avLst/>
            </a:prstGeom>
          </p:spPr>
        </p:pic>
      </p:grpSp>
      <p:sp>
        <p:nvSpPr>
          <p:cNvPr id="2" name="标题 1"/>
          <p:cNvSpPr>
            <a:spLocks noGrp="1"/>
          </p:cNvSpPr>
          <p:nvPr>
            <p:ph type="title" hasCustomPrompt="1"/>
          </p:nvPr>
        </p:nvSpPr>
        <p:spPr>
          <a:xfrm>
            <a:off x="660399" y="2921169"/>
            <a:ext cx="6542833" cy="1015663"/>
          </a:xfrm>
        </p:spPr>
        <p:txBody>
          <a:bodyPr anchor="ctr">
            <a:normAutofit/>
          </a:bodyPr>
          <a:lstStyle>
            <a:lvl1pPr>
              <a:defRPr sz="6000"/>
            </a:lvl1pPr>
          </a:lstStyle>
          <a:p>
            <a:pPr lvl="0"/>
            <a:r>
              <a:rPr lang="en-US"/>
              <a:t>Click to add title</a:t>
            </a:r>
            <a:endParaRPr lang="en-US"/>
          </a:p>
        </p:txBody>
      </p:sp>
      <p:sp>
        <p:nvSpPr>
          <p:cNvPr id="4" name="文本占位符 3"/>
          <p:cNvSpPr>
            <a:spLocks noGrp="1"/>
          </p:cNvSpPr>
          <p:nvPr>
            <p:ph type="body" sz="quarter" idx="13" hasCustomPrompt="1"/>
          </p:nvPr>
        </p:nvSpPr>
        <p:spPr>
          <a:xfrm>
            <a:off x="7013715" y="5859780"/>
            <a:ext cx="4517887" cy="274320"/>
          </a:xfrm>
        </p:spPr>
        <p:txBody>
          <a:bodyPr anchor="ctr">
            <a:noAutofit/>
          </a:bodyPr>
          <a:lstStyle>
            <a:lvl1pPr marL="0" indent="0" algn="r">
              <a:lnSpc>
                <a:spcPct val="100000"/>
              </a:lnSpc>
              <a:spcBef>
                <a:spcPts val="0"/>
              </a:spcBef>
              <a:buNone/>
              <a:defRPr lang="en-US" sz="1200" dirty="0">
                <a:solidFill>
                  <a:schemeClr val="tx1"/>
                </a:solidFill>
              </a:defRPr>
            </a:lvl1pPr>
          </a:lstStyle>
          <a:p>
            <a:pPr lvl="0"/>
            <a:r>
              <a:rPr lang="en-US"/>
              <a:t>Presenter name</a:t>
            </a:r>
            <a:endParaRPr lang="en-US"/>
          </a:p>
        </p:txBody>
      </p:sp>
      <p:sp>
        <p:nvSpPr>
          <p:cNvPr id="5" name="文本占位符 4"/>
          <p:cNvSpPr>
            <a:spLocks noGrp="1"/>
          </p:cNvSpPr>
          <p:nvPr>
            <p:ph type="body" sz="quarter" idx="14" hasCustomPrompt="1"/>
          </p:nvPr>
        </p:nvSpPr>
        <p:spPr>
          <a:xfrm>
            <a:off x="660400" y="5844540"/>
            <a:ext cx="4517887" cy="274320"/>
          </a:xfrm>
        </p:spPr>
        <p:txBody>
          <a:bodyPr anchor="ctr">
            <a:noAutofit/>
          </a:bodyPr>
          <a:lstStyle>
            <a:lvl1pPr marL="0" indent="0" algn="l">
              <a:lnSpc>
                <a:spcPct val="100000"/>
              </a:lnSpc>
              <a:spcBef>
                <a:spcPts val="0"/>
              </a:spcBef>
              <a:buNone/>
              <a:defRPr lang="en-US" sz="1200" dirty="0">
                <a:solidFill>
                  <a:schemeClr val="tx1"/>
                </a:solidFill>
              </a:defRPr>
            </a:lvl1pPr>
          </a:lstStyle>
          <a:p>
            <a:pPr lvl="0"/>
            <a:r>
              <a:rPr lang="en-US"/>
              <a:t>www.officeplus.cn</a:t>
            </a:r>
            <a:endParaRPr lang="en-US"/>
          </a:p>
        </p:txBody>
      </p:sp>
      <p:grpSp>
        <p:nvGrpSpPr>
          <p:cNvPr id="10" name="组合 9"/>
          <p:cNvGrpSpPr/>
          <p:nvPr/>
        </p:nvGrpSpPr>
        <p:grpSpPr>
          <a:xfrm>
            <a:off x="10748296" y="604615"/>
            <a:ext cx="726154" cy="311943"/>
            <a:chOff x="7226780" y="2002935"/>
            <a:chExt cx="954801" cy="410166"/>
          </a:xfrm>
        </p:grpSpPr>
        <p:grpSp>
          <p:nvGrpSpPr>
            <p:cNvPr id="11" name="组合 10"/>
            <p:cNvGrpSpPr/>
            <p:nvPr/>
          </p:nvGrpSpPr>
          <p:grpSpPr>
            <a:xfrm rot="16200000">
              <a:off x="7226780" y="2002935"/>
              <a:ext cx="410166" cy="410166"/>
              <a:chOff x="10881027" y="1964178"/>
              <a:chExt cx="307256" cy="307256"/>
            </a:xfrm>
          </p:grpSpPr>
          <p:sp>
            <p:nvSpPr>
              <p:cNvPr id="15" name="椭圆 14"/>
              <p:cNvSpPr/>
              <p:nvPr/>
            </p:nvSpPr>
            <p:spPr>
              <a:xfrm rot="5400000" flipV="1">
                <a:off x="10881027" y="1964178"/>
                <a:ext cx="307256" cy="307256"/>
              </a:xfrm>
              <a:prstGeom prst="ellipse">
                <a:avLst/>
              </a:prstGeom>
              <a:solidFill>
                <a:schemeClr val="accent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任意多边形: 形状 15"/>
              <p:cNvSpPr/>
              <p:nvPr/>
            </p:nvSpPr>
            <p:spPr>
              <a:xfrm>
                <a:off x="10979887" y="2091613"/>
                <a:ext cx="109537" cy="52387"/>
              </a:xfrm>
              <a:custGeom>
                <a:avLst/>
                <a:gdLst>
                  <a:gd name="connsiteX0" fmla="*/ 0 w 109537"/>
                  <a:gd name="connsiteY0" fmla="*/ 50006 h 52387"/>
                  <a:gd name="connsiteX1" fmla="*/ 57150 w 109537"/>
                  <a:gd name="connsiteY1" fmla="*/ 0 h 52387"/>
                  <a:gd name="connsiteX2" fmla="*/ 109537 w 109537"/>
                  <a:gd name="connsiteY2" fmla="*/ 52387 h 52387"/>
                </a:gdLst>
                <a:ahLst/>
                <a:cxnLst>
                  <a:cxn ang="0">
                    <a:pos x="connsiteX0" y="connsiteY0"/>
                  </a:cxn>
                  <a:cxn ang="0">
                    <a:pos x="connsiteX1" y="connsiteY1"/>
                  </a:cxn>
                  <a:cxn ang="0">
                    <a:pos x="connsiteX2" y="connsiteY2"/>
                  </a:cxn>
                </a:cxnLst>
                <a:rect l="l" t="t" r="r" b="b"/>
                <a:pathLst>
                  <a:path w="109537" h="52387">
                    <a:moveTo>
                      <a:pt x="0" y="50006"/>
                    </a:moveTo>
                    <a:lnTo>
                      <a:pt x="57150" y="0"/>
                    </a:lnTo>
                    <a:lnTo>
                      <a:pt x="109537" y="52387"/>
                    </a:lnTo>
                  </a:path>
                </a:pathLst>
              </a:cu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rot="16200000" flipV="1">
              <a:off x="7771415" y="2002935"/>
              <a:ext cx="410166" cy="410166"/>
              <a:chOff x="10881027" y="1858934"/>
              <a:chExt cx="307256" cy="307256"/>
            </a:xfrm>
          </p:grpSpPr>
          <p:sp>
            <p:nvSpPr>
              <p:cNvPr id="13" name="椭圆 12"/>
              <p:cNvSpPr/>
              <p:nvPr/>
            </p:nvSpPr>
            <p:spPr>
              <a:xfrm rot="5400000" flipV="1">
                <a:off x="10881027" y="1858934"/>
                <a:ext cx="307256" cy="307256"/>
              </a:xfrm>
              <a:prstGeom prst="ellipse">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4" name="任意多边形: 形状 13"/>
              <p:cNvSpPr/>
              <p:nvPr/>
            </p:nvSpPr>
            <p:spPr>
              <a:xfrm>
                <a:off x="10979887" y="1986369"/>
                <a:ext cx="109537" cy="52387"/>
              </a:xfrm>
              <a:custGeom>
                <a:avLst/>
                <a:gdLst>
                  <a:gd name="connsiteX0" fmla="*/ 0 w 109537"/>
                  <a:gd name="connsiteY0" fmla="*/ 50006 h 52387"/>
                  <a:gd name="connsiteX1" fmla="*/ 57150 w 109537"/>
                  <a:gd name="connsiteY1" fmla="*/ 0 h 52387"/>
                  <a:gd name="connsiteX2" fmla="*/ 109537 w 109537"/>
                  <a:gd name="connsiteY2" fmla="*/ 52387 h 52387"/>
                </a:gdLst>
                <a:ahLst/>
                <a:cxnLst>
                  <a:cxn ang="0">
                    <a:pos x="connsiteX0" y="connsiteY0"/>
                  </a:cxn>
                  <a:cxn ang="0">
                    <a:pos x="connsiteX1" y="connsiteY1"/>
                  </a:cxn>
                  <a:cxn ang="0">
                    <a:pos x="connsiteX2" y="connsiteY2"/>
                  </a:cxn>
                </a:cxnLst>
                <a:rect l="l" t="t" r="r" b="b"/>
                <a:pathLst>
                  <a:path w="109537" h="52387">
                    <a:moveTo>
                      <a:pt x="0" y="50006"/>
                    </a:moveTo>
                    <a:lnTo>
                      <a:pt x="57150" y="0"/>
                    </a:lnTo>
                    <a:lnTo>
                      <a:pt x="109537" y="5238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4.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8" cstate="screen"/>
          <a:srcRect/>
          <a:stretch>
            <a:fillRect/>
          </a:stretch>
        </p:blipFill>
        <p:spPr>
          <a:xfrm>
            <a:off x="5660359" y="4129549"/>
            <a:ext cx="6531642" cy="2728452"/>
          </a:xfrm>
          <a:prstGeom prst="rect">
            <a:avLst/>
          </a:prstGeom>
        </p:spPr>
      </p:pic>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pPr lvl="0"/>
            <a:r>
              <a:rPr lang="en-US"/>
              <a:t>Click to add title</a:t>
            </a:r>
            <a:endParaRPr lang="en-US"/>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t>Click to add 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200">
                <a:solidFill>
                  <a:schemeClr val="tx1">
                    <a:tint val="75000"/>
                  </a:schemeClr>
                </a:solidFill>
              </a:defRPr>
            </a:lvl1pPr>
          </a:lstStyle>
          <a:p>
            <a:fld id="{43A25592-9C3F-48AB-9A3F-F2A64B129A6F}" type="datetimeFigureOut">
              <a:rPr lang="en-US" smtClean="0"/>
            </a:fld>
            <a:endParaRPr lang="en-US"/>
          </a:p>
        </p:txBody>
      </p:sp>
      <p:sp>
        <p:nvSpPr>
          <p:cNvPr id="5" name="页脚占位符 4"/>
          <p:cNvSpPr>
            <a:spLocks noGrp="1"/>
          </p:cNvSpPr>
          <p:nvPr>
            <p:ph type="ftr" sz="quarter" idx="3"/>
          </p:nvPr>
        </p:nvSpPr>
        <p:spPr>
          <a:xfrm>
            <a:off x="660399" y="6409690"/>
            <a:ext cx="3750733" cy="27432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灯片编号占位符 5"/>
          <p:cNvSpPr>
            <a:spLocks noGrp="1"/>
          </p:cNvSpPr>
          <p:nvPr>
            <p:ph type="sldNum" sz="quarter" idx="4"/>
          </p:nvPr>
        </p:nvSpPr>
        <p:spPr>
          <a:xfrm>
            <a:off x="7768168" y="6409690"/>
            <a:ext cx="3750732"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C8BB1146-E542-4D4E-B8E9-6919A11DDD4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4.xml"/><Relationship Id="rId1" Type="http://schemas.openxmlformats.org/officeDocument/2006/relationships/tags" Target="../tags/tag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0" Type="http://schemas.openxmlformats.org/officeDocument/2006/relationships/slideLayout" Target="../slideLayouts/slideLayout5.xml"/><Relationship Id="rId2" Type="http://schemas.openxmlformats.org/officeDocument/2006/relationships/tags" Target="../tags/tag56.xml"/><Relationship Id="rId19" Type="http://schemas.openxmlformats.org/officeDocument/2006/relationships/tags" Target="../tags/tag73.xml"/><Relationship Id="rId18" Type="http://schemas.openxmlformats.org/officeDocument/2006/relationships/tags" Target="../tags/tag72.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tags" Target="../tags/tag5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5.xml"/><Relationship Id="rId1" Type="http://schemas.openxmlformats.org/officeDocument/2006/relationships/tags" Target="../tags/tag74.xml"/></Relationships>
</file>

<file path=ppt/slides/_rels/slide18.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tags" Target="../tags/tag77.xml"/><Relationship Id="rId3" Type="http://schemas.openxmlformats.org/officeDocument/2006/relationships/image" Target="../media/image11.svg"/><Relationship Id="rId20" Type="http://schemas.openxmlformats.org/officeDocument/2006/relationships/slideLayout" Target="../slideLayouts/slideLayout5.xml"/><Relationship Id="rId2" Type="http://schemas.openxmlformats.org/officeDocument/2006/relationships/image" Target="../media/image10.png"/><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image" Target="../media/image17.svg"/><Relationship Id="rId15" Type="http://schemas.openxmlformats.org/officeDocument/2006/relationships/image" Target="../media/image16.png"/><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image" Target="../media/image15.svg"/><Relationship Id="rId11" Type="http://schemas.openxmlformats.org/officeDocument/2006/relationships/image" Target="../media/image14.png"/><Relationship Id="rId10" Type="http://schemas.openxmlformats.org/officeDocument/2006/relationships/tags" Target="../tags/tag81.xml"/><Relationship Id="rId1" Type="http://schemas.openxmlformats.org/officeDocument/2006/relationships/tags" Target="../tags/tag76.xml"/></Relationships>
</file>

<file path=ppt/slides/_rels/slide1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image" Target="../media/image19.svg"/><Relationship Id="rId4" Type="http://schemas.openxmlformats.org/officeDocument/2006/relationships/image" Target="../media/image18.png"/><Relationship Id="rId3" Type="http://schemas.openxmlformats.org/officeDocument/2006/relationships/tags" Target="../tags/tag89.xml"/><Relationship Id="rId29" Type="http://schemas.openxmlformats.org/officeDocument/2006/relationships/slideLayout" Target="../slideLayouts/slideLayout5.xml"/><Relationship Id="rId28" Type="http://schemas.openxmlformats.org/officeDocument/2006/relationships/tags" Target="../tags/tag108.xml"/><Relationship Id="rId27" Type="http://schemas.openxmlformats.org/officeDocument/2006/relationships/tags" Target="../tags/tag107.xml"/><Relationship Id="rId26" Type="http://schemas.openxmlformats.org/officeDocument/2006/relationships/tags" Target="../tags/tag106.xml"/><Relationship Id="rId25" Type="http://schemas.openxmlformats.org/officeDocument/2006/relationships/tags" Target="../tags/tag105.xml"/><Relationship Id="rId24" Type="http://schemas.openxmlformats.org/officeDocument/2006/relationships/tags" Target="../tags/tag104.xml"/><Relationship Id="rId23" Type="http://schemas.openxmlformats.org/officeDocument/2006/relationships/tags" Target="../tags/tag103.xml"/><Relationship Id="rId22" Type="http://schemas.openxmlformats.org/officeDocument/2006/relationships/tags" Target="../tags/tag102.xml"/><Relationship Id="rId21" Type="http://schemas.openxmlformats.org/officeDocument/2006/relationships/tags" Target="../tags/tag101.xml"/><Relationship Id="rId20" Type="http://schemas.openxmlformats.org/officeDocument/2006/relationships/tags" Target="../tags/tag100.xml"/><Relationship Id="rId2" Type="http://schemas.openxmlformats.org/officeDocument/2006/relationships/tags" Target="../tags/tag88.xml"/><Relationship Id="rId19" Type="http://schemas.openxmlformats.org/officeDocument/2006/relationships/image" Target="../media/image23.svg"/><Relationship Id="rId18" Type="http://schemas.openxmlformats.org/officeDocument/2006/relationships/image" Target="../media/image22.png"/><Relationship Id="rId17" Type="http://schemas.openxmlformats.org/officeDocument/2006/relationships/tags" Target="../tags/tag99.xml"/><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image" Target="../media/image21.svg"/><Relationship Id="rId13" Type="http://schemas.openxmlformats.org/officeDocument/2006/relationships/image" Target="../media/image20.png"/><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tags" Target="../tags/tag8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6" Type="http://schemas.openxmlformats.org/officeDocument/2006/relationships/slideLayout" Target="../slideLayouts/slideLayout5.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tags" Target="../tags/tag109.xml"/></Relationships>
</file>

<file path=ppt/slides/_rels/slide23.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0" Type="http://schemas.openxmlformats.org/officeDocument/2006/relationships/slideLayout" Target="../slideLayouts/slideLayout5.xml"/><Relationship Id="rId5" Type="http://schemas.openxmlformats.org/officeDocument/2006/relationships/tags" Target="../tags/tag126.xml"/><Relationship Id="rId49" Type="http://schemas.openxmlformats.org/officeDocument/2006/relationships/tags" Target="../tags/tag160.xml"/><Relationship Id="rId48" Type="http://schemas.openxmlformats.org/officeDocument/2006/relationships/tags" Target="../tags/tag159.xml"/><Relationship Id="rId47" Type="http://schemas.openxmlformats.org/officeDocument/2006/relationships/image" Target="../media/image35.svg"/><Relationship Id="rId46" Type="http://schemas.openxmlformats.org/officeDocument/2006/relationships/image" Target="../media/image34.png"/><Relationship Id="rId45" Type="http://schemas.openxmlformats.org/officeDocument/2006/relationships/tags" Target="../tags/tag158.xml"/><Relationship Id="rId44" Type="http://schemas.openxmlformats.org/officeDocument/2006/relationships/tags" Target="../tags/tag157.xml"/><Relationship Id="rId43" Type="http://schemas.openxmlformats.org/officeDocument/2006/relationships/tags" Target="../tags/tag156.xml"/><Relationship Id="rId42" Type="http://schemas.openxmlformats.org/officeDocument/2006/relationships/tags" Target="../tags/tag155.xml"/><Relationship Id="rId41" Type="http://schemas.openxmlformats.org/officeDocument/2006/relationships/tags" Target="../tags/tag154.xml"/><Relationship Id="rId40" Type="http://schemas.openxmlformats.org/officeDocument/2006/relationships/image" Target="../media/image33.svg"/><Relationship Id="rId4" Type="http://schemas.openxmlformats.org/officeDocument/2006/relationships/image" Target="../media/image25.svg"/><Relationship Id="rId39" Type="http://schemas.openxmlformats.org/officeDocument/2006/relationships/image" Target="../media/image32.png"/><Relationship Id="rId38" Type="http://schemas.openxmlformats.org/officeDocument/2006/relationships/tags" Target="../tags/tag153.xml"/><Relationship Id="rId37" Type="http://schemas.openxmlformats.org/officeDocument/2006/relationships/tags" Target="../tags/tag152.xml"/><Relationship Id="rId36" Type="http://schemas.openxmlformats.org/officeDocument/2006/relationships/tags" Target="../tags/tag151.xml"/><Relationship Id="rId35" Type="http://schemas.openxmlformats.org/officeDocument/2006/relationships/tags" Target="../tags/tag150.xml"/><Relationship Id="rId34" Type="http://schemas.openxmlformats.org/officeDocument/2006/relationships/image" Target="../media/image31.svg"/><Relationship Id="rId33" Type="http://schemas.openxmlformats.org/officeDocument/2006/relationships/image" Target="../media/image30.png"/><Relationship Id="rId32" Type="http://schemas.openxmlformats.org/officeDocument/2006/relationships/tags" Target="../tags/tag149.xml"/><Relationship Id="rId31" Type="http://schemas.openxmlformats.org/officeDocument/2006/relationships/tags" Target="../tags/tag148.xml"/><Relationship Id="rId30" Type="http://schemas.openxmlformats.org/officeDocument/2006/relationships/tags" Target="../tags/tag147.xml"/><Relationship Id="rId3" Type="http://schemas.openxmlformats.org/officeDocument/2006/relationships/image" Target="../media/image24.png"/><Relationship Id="rId29" Type="http://schemas.openxmlformats.org/officeDocument/2006/relationships/tags" Target="../tags/tag146.xml"/><Relationship Id="rId28" Type="http://schemas.openxmlformats.org/officeDocument/2006/relationships/tags" Target="../tags/tag145.xml"/><Relationship Id="rId27" Type="http://schemas.openxmlformats.org/officeDocument/2006/relationships/image" Target="../media/image29.svg"/><Relationship Id="rId26" Type="http://schemas.openxmlformats.org/officeDocument/2006/relationships/image" Target="../media/image28.png"/><Relationship Id="rId25" Type="http://schemas.openxmlformats.org/officeDocument/2006/relationships/tags" Target="../tags/tag144.xml"/><Relationship Id="rId24" Type="http://schemas.openxmlformats.org/officeDocument/2006/relationships/image" Target="../media/image27.svg"/><Relationship Id="rId23" Type="http://schemas.openxmlformats.org/officeDocument/2006/relationships/image" Target="../media/image26.png"/><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tags" Target="../tags/tag125.xml"/><Relationship Id="rId19" Type="http://schemas.openxmlformats.org/officeDocument/2006/relationships/tags" Target="../tags/tag140.xml"/><Relationship Id="rId18" Type="http://schemas.openxmlformats.org/officeDocument/2006/relationships/tags" Target="../tags/tag139.xml"/><Relationship Id="rId17" Type="http://schemas.openxmlformats.org/officeDocument/2006/relationships/tags" Target="../tags/tag138.xml"/><Relationship Id="rId16" Type="http://schemas.openxmlformats.org/officeDocument/2006/relationships/tags" Target="../tags/tag137.xml"/><Relationship Id="rId15" Type="http://schemas.openxmlformats.org/officeDocument/2006/relationships/tags" Target="../tags/tag136.xml"/><Relationship Id="rId14" Type="http://schemas.openxmlformats.org/officeDocument/2006/relationships/tags" Target="../tags/tag135.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tags" Target="../tags/tag1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5" Type="http://schemas.openxmlformats.org/officeDocument/2006/relationships/slideLayout" Target="../slideLayouts/slideLayout5.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tags" Target="../tags/tag161.xml"/></Relationships>
</file>

<file path=ppt/slides/_rels/slide26.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9" Type="http://schemas.openxmlformats.org/officeDocument/2006/relationships/slideLayout" Target="../slideLayouts/slideLayout5.xml"/><Relationship Id="rId18" Type="http://schemas.openxmlformats.org/officeDocument/2006/relationships/tags" Target="../tags/tag192.xml"/><Relationship Id="rId17" Type="http://schemas.openxmlformats.org/officeDocument/2006/relationships/tags" Target="../tags/tag191.xml"/><Relationship Id="rId16" Type="http://schemas.openxmlformats.org/officeDocument/2006/relationships/tags" Target="../tags/tag190.xml"/><Relationship Id="rId15" Type="http://schemas.openxmlformats.org/officeDocument/2006/relationships/tags" Target="../tags/tag189.xml"/><Relationship Id="rId14" Type="http://schemas.openxmlformats.org/officeDocument/2006/relationships/tags" Target="../tags/tag188.xml"/><Relationship Id="rId13" Type="http://schemas.openxmlformats.org/officeDocument/2006/relationships/tags" Target="../tags/tag187.xml"/><Relationship Id="rId12" Type="http://schemas.openxmlformats.org/officeDocument/2006/relationships/tags" Target="../tags/tag18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tags" Target="../tags/tag175.xml"/></Relationships>
</file>

<file path=ppt/slides/_rels/slide27.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tags" Target="../tags/tag196.xml"/><Relationship Id="rId3" Type="http://schemas.openxmlformats.org/officeDocument/2006/relationships/tags" Target="../tags/tag195.xml"/><Relationship Id="rId23" Type="http://schemas.openxmlformats.org/officeDocument/2006/relationships/slideLayout" Target="../slideLayouts/slideLayout5.xml"/><Relationship Id="rId22" Type="http://schemas.openxmlformats.org/officeDocument/2006/relationships/image" Target="../media/image41.svg"/><Relationship Id="rId21" Type="http://schemas.openxmlformats.org/officeDocument/2006/relationships/image" Target="../media/image40.png"/><Relationship Id="rId20" Type="http://schemas.openxmlformats.org/officeDocument/2006/relationships/tags" Target="../tags/tag208.xml"/><Relationship Id="rId2" Type="http://schemas.openxmlformats.org/officeDocument/2006/relationships/tags" Target="../tags/tag194.xml"/><Relationship Id="rId19" Type="http://schemas.openxmlformats.org/officeDocument/2006/relationships/tags" Target="../tags/tag207.xml"/><Relationship Id="rId18" Type="http://schemas.openxmlformats.org/officeDocument/2006/relationships/tags" Target="../tags/tag206.xml"/><Relationship Id="rId17" Type="http://schemas.openxmlformats.org/officeDocument/2006/relationships/tags" Target="../tags/tag205.xml"/><Relationship Id="rId16" Type="http://schemas.openxmlformats.org/officeDocument/2006/relationships/tags" Target="../tags/tag204.xml"/><Relationship Id="rId15" Type="http://schemas.openxmlformats.org/officeDocument/2006/relationships/tags" Target="../tags/tag203.xml"/><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image" Target="../media/image39.svg"/><Relationship Id="rId11" Type="http://schemas.openxmlformats.org/officeDocument/2006/relationships/image" Target="../media/image38.png"/><Relationship Id="rId10" Type="http://schemas.openxmlformats.org/officeDocument/2006/relationships/tags" Target="../tags/tag200.xml"/><Relationship Id="rId1" Type="http://schemas.openxmlformats.org/officeDocument/2006/relationships/tags" Target="../tags/tag193.xml"/></Relationships>
</file>

<file path=ppt/slides/_rels/slide28.xml.rels><?xml version="1.0" encoding="UTF-8" standalone="yes"?>
<Relationships xmlns="http://schemas.openxmlformats.org/package/2006/relationships"><Relationship Id="rId9" Type="http://schemas.openxmlformats.org/officeDocument/2006/relationships/tags" Target="../tags/tag217.xml"/><Relationship Id="rId8" Type="http://schemas.openxmlformats.org/officeDocument/2006/relationships/tags" Target="../tags/tag216.xml"/><Relationship Id="rId7" Type="http://schemas.openxmlformats.org/officeDocument/2006/relationships/tags" Target="../tags/tag215.xml"/><Relationship Id="rId6" Type="http://schemas.openxmlformats.org/officeDocument/2006/relationships/tags" Target="../tags/tag214.xml"/><Relationship Id="rId55" Type="http://schemas.openxmlformats.org/officeDocument/2006/relationships/slideLayout" Target="../slideLayouts/slideLayout5.xml"/><Relationship Id="rId54" Type="http://schemas.openxmlformats.org/officeDocument/2006/relationships/tags" Target="../tags/tag262.xml"/><Relationship Id="rId53" Type="http://schemas.openxmlformats.org/officeDocument/2006/relationships/tags" Target="../tags/tag261.xml"/><Relationship Id="rId52" Type="http://schemas.openxmlformats.org/officeDocument/2006/relationships/tags" Target="../tags/tag260.xml"/><Relationship Id="rId51" Type="http://schemas.openxmlformats.org/officeDocument/2006/relationships/tags" Target="../tags/tag259.xml"/><Relationship Id="rId50" Type="http://schemas.openxmlformats.org/officeDocument/2006/relationships/tags" Target="../tags/tag258.xml"/><Relationship Id="rId5" Type="http://schemas.openxmlformats.org/officeDocument/2006/relationships/tags" Target="../tags/tag213.xml"/><Relationship Id="rId49" Type="http://schemas.openxmlformats.org/officeDocument/2006/relationships/tags" Target="../tags/tag257.xml"/><Relationship Id="rId48" Type="http://schemas.openxmlformats.org/officeDocument/2006/relationships/tags" Target="../tags/tag256.xml"/><Relationship Id="rId47" Type="http://schemas.openxmlformats.org/officeDocument/2006/relationships/tags" Target="../tags/tag255.xml"/><Relationship Id="rId46" Type="http://schemas.openxmlformats.org/officeDocument/2006/relationships/tags" Target="../tags/tag254.xml"/><Relationship Id="rId45" Type="http://schemas.openxmlformats.org/officeDocument/2006/relationships/tags" Target="../tags/tag253.xml"/><Relationship Id="rId44" Type="http://schemas.openxmlformats.org/officeDocument/2006/relationships/tags" Target="../tags/tag252.xml"/><Relationship Id="rId43" Type="http://schemas.openxmlformats.org/officeDocument/2006/relationships/tags" Target="../tags/tag251.xml"/><Relationship Id="rId42" Type="http://schemas.openxmlformats.org/officeDocument/2006/relationships/tags" Target="../tags/tag250.xml"/><Relationship Id="rId41" Type="http://schemas.openxmlformats.org/officeDocument/2006/relationships/tags" Target="../tags/tag249.xml"/><Relationship Id="rId40" Type="http://schemas.openxmlformats.org/officeDocument/2006/relationships/tags" Target="../tags/tag248.xml"/><Relationship Id="rId4" Type="http://schemas.openxmlformats.org/officeDocument/2006/relationships/tags" Target="../tags/tag212.xml"/><Relationship Id="rId39" Type="http://schemas.openxmlformats.org/officeDocument/2006/relationships/tags" Target="../tags/tag247.xml"/><Relationship Id="rId38" Type="http://schemas.openxmlformats.org/officeDocument/2006/relationships/tags" Target="../tags/tag246.xml"/><Relationship Id="rId37" Type="http://schemas.openxmlformats.org/officeDocument/2006/relationships/tags" Target="../tags/tag245.xml"/><Relationship Id="rId36" Type="http://schemas.openxmlformats.org/officeDocument/2006/relationships/tags" Target="../tags/tag244.xml"/><Relationship Id="rId35" Type="http://schemas.openxmlformats.org/officeDocument/2006/relationships/tags" Target="../tags/tag243.xml"/><Relationship Id="rId34" Type="http://schemas.openxmlformats.org/officeDocument/2006/relationships/tags" Target="../tags/tag242.xml"/><Relationship Id="rId33" Type="http://schemas.openxmlformats.org/officeDocument/2006/relationships/tags" Target="../tags/tag241.xml"/><Relationship Id="rId32" Type="http://schemas.openxmlformats.org/officeDocument/2006/relationships/tags" Target="../tags/tag240.xml"/><Relationship Id="rId31" Type="http://schemas.openxmlformats.org/officeDocument/2006/relationships/tags" Target="../tags/tag239.xml"/><Relationship Id="rId30" Type="http://schemas.openxmlformats.org/officeDocument/2006/relationships/tags" Target="../tags/tag238.xml"/><Relationship Id="rId3" Type="http://schemas.openxmlformats.org/officeDocument/2006/relationships/tags" Target="../tags/tag211.xml"/><Relationship Id="rId29" Type="http://schemas.openxmlformats.org/officeDocument/2006/relationships/tags" Target="../tags/tag237.xml"/><Relationship Id="rId28" Type="http://schemas.openxmlformats.org/officeDocument/2006/relationships/tags" Target="../tags/tag236.xml"/><Relationship Id="rId27" Type="http://schemas.openxmlformats.org/officeDocument/2006/relationships/tags" Target="../tags/tag235.xml"/><Relationship Id="rId26" Type="http://schemas.openxmlformats.org/officeDocument/2006/relationships/tags" Target="../tags/tag234.xml"/><Relationship Id="rId25" Type="http://schemas.openxmlformats.org/officeDocument/2006/relationships/tags" Target="../tags/tag233.xml"/><Relationship Id="rId24" Type="http://schemas.openxmlformats.org/officeDocument/2006/relationships/tags" Target="../tags/tag232.xml"/><Relationship Id="rId23" Type="http://schemas.openxmlformats.org/officeDocument/2006/relationships/tags" Target="../tags/tag231.xml"/><Relationship Id="rId22" Type="http://schemas.openxmlformats.org/officeDocument/2006/relationships/tags" Target="../tags/tag230.xml"/><Relationship Id="rId21" Type="http://schemas.openxmlformats.org/officeDocument/2006/relationships/tags" Target="../tags/tag229.xml"/><Relationship Id="rId20" Type="http://schemas.openxmlformats.org/officeDocument/2006/relationships/tags" Target="../tags/tag228.xml"/><Relationship Id="rId2" Type="http://schemas.openxmlformats.org/officeDocument/2006/relationships/tags" Target="../tags/tag210.xml"/><Relationship Id="rId19" Type="http://schemas.openxmlformats.org/officeDocument/2006/relationships/tags" Target="../tags/tag227.xml"/><Relationship Id="rId18" Type="http://schemas.openxmlformats.org/officeDocument/2006/relationships/tags" Target="../tags/tag226.xml"/><Relationship Id="rId17" Type="http://schemas.openxmlformats.org/officeDocument/2006/relationships/tags" Target="../tags/tag225.xml"/><Relationship Id="rId16" Type="http://schemas.openxmlformats.org/officeDocument/2006/relationships/tags" Target="../tags/tag224.xml"/><Relationship Id="rId15" Type="http://schemas.openxmlformats.org/officeDocument/2006/relationships/tags" Target="../tags/tag223.xml"/><Relationship Id="rId14" Type="http://schemas.openxmlformats.org/officeDocument/2006/relationships/tags" Target="../tags/tag222.xml"/><Relationship Id="rId13" Type="http://schemas.openxmlformats.org/officeDocument/2006/relationships/tags" Target="../tags/tag221.xml"/><Relationship Id="rId12" Type="http://schemas.openxmlformats.org/officeDocument/2006/relationships/tags" Target="../tags/tag220.xml"/><Relationship Id="rId11" Type="http://schemas.openxmlformats.org/officeDocument/2006/relationships/tags" Target="../tags/tag219.xml"/><Relationship Id="rId10" Type="http://schemas.openxmlformats.org/officeDocument/2006/relationships/tags" Target="../tags/tag218.xml"/><Relationship Id="rId1" Type="http://schemas.openxmlformats.org/officeDocument/2006/relationships/tags" Target="../tags/tag209.xml"/></Relationships>
</file>

<file path=ppt/slides/_rels/slide29.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9" Type="http://schemas.openxmlformats.org/officeDocument/2006/relationships/slideLayout" Target="../slideLayouts/slideLayout5.xml"/><Relationship Id="rId18" Type="http://schemas.openxmlformats.org/officeDocument/2006/relationships/tags" Target="../tags/tag280.xml"/><Relationship Id="rId17" Type="http://schemas.openxmlformats.org/officeDocument/2006/relationships/tags" Target="../tags/tag279.xml"/><Relationship Id="rId16" Type="http://schemas.openxmlformats.org/officeDocument/2006/relationships/tags" Target="../tags/tag278.xml"/><Relationship Id="rId15" Type="http://schemas.openxmlformats.org/officeDocument/2006/relationships/tags" Target="../tags/tag277.xml"/><Relationship Id="rId14" Type="http://schemas.openxmlformats.org/officeDocument/2006/relationships/tags" Target="../tags/tag276.xml"/><Relationship Id="rId13" Type="http://schemas.openxmlformats.org/officeDocument/2006/relationships/tags" Target="../tags/tag27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tags" Target="../tags/tag2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0" Type="http://schemas.openxmlformats.org/officeDocument/2006/relationships/slideLayout" Target="../slideLayouts/slideLayout5.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slideLayout" Target="../slideLayouts/slideLayout5.xml"/><Relationship Id="rId13" Type="http://schemas.openxmlformats.org/officeDocument/2006/relationships/image" Target="../media/image8.svg"/><Relationship Id="rId12" Type="http://schemas.openxmlformats.org/officeDocument/2006/relationships/image" Target="../media/image7.png"/><Relationship Id="rId11" Type="http://schemas.openxmlformats.org/officeDocument/2006/relationships/tags" Target="../tags/tag28.xml"/><Relationship Id="rId10" Type="http://schemas.openxmlformats.org/officeDocument/2006/relationships/image" Target="../media/image6.svg"/><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5" Type="http://schemas.openxmlformats.org/officeDocument/2006/relationships/slideLayout" Target="../slideLayouts/slideLayout5.xml"/><Relationship Id="rId24" Type="http://schemas.openxmlformats.org/officeDocument/2006/relationships/tags" Target="../tags/tag51.xml"/><Relationship Id="rId23" Type="http://schemas.openxmlformats.org/officeDocument/2006/relationships/tags" Target="../tags/tag50.xml"/><Relationship Id="rId22" Type="http://schemas.openxmlformats.org/officeDocument/2006/relationships/tags" Target="../tags/tag49.xml"/><Relationship Id="rId21" Type="http://schemas.openxmlformats.org/officeDocument/2006/relationships/tags" Target="../tags/tag48.xml"/><Relationship Id="rId20" Type="http://schemas.openxmlformats.org/officeDocument/2006/relationships/image" Target="../media/image9.png"/><Relationship Id="rId2" Type="http://schemas.openxmlformats.org/officeDocument/2006/relationships/tags" Target="../tags/tag30.xml"/><Relationship Id="rId19" Type="http://schemas.openxmlformats.org/officeDocument/2006/relationships/tags" Target="../tags/tag47.xml"/><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60399" y="1436914"/>
            <a:ext cx="7094187" cy="2206336"/>
          </a:xfrm>
        </p:spPr>
        <p:txBody>
          <a:bodyPr>
            <a:normAutofit/>
          </a:bodyPr>
          <a:lstStyle/>
          <a:p>
            <a:pPr lvl="0" algn="ctr">
              <a:lnSpc>
                <a:spcPct val="150000"/>
              </a:lnSpc>
            </a:pPr>
            <a:r>
              <a:rPr lang="zh-CN" altLang="en-US" sz="4000" dirty="0"/>
              <a:t>三新背景下高中历史大单元</a:t>
            </a:r>
            <a:br>
              <a:rPr lang="en-US" altLang="zh-CN" sz="4000" dirty="0"/>
            </a:br>
            <a:r>
              <a:rPr lang="zh-CN" altLang="en-US" sz="4000" dirty="0"/>
              <a:t>教学设计路径的探索</a:t>
            </a:r>
            <a:endParaRPr lang="zh-CN" alt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0400" y="1570355"/>
            <a:ext cx="9932307" cy="3329548"/>
            <a:chOff x="660400" y="1130300"/>
            <a:chExt cx="9932307" cy="3329548"/>
          </a:xfrm>
        </p:grpSpPr>
        <p:grpSp>
          <p:nvGrpSpPr>
            <p:cNvPr id="22" name="组合 21"/>
            <p:cNvGrpSpPr/>
            <p:nvPr/>
          </p:nvGrpSpPr>
          <p:grpSpPr>
            <a:xfrm>
              <a:off x="660400" y="1130300"/>
              <a:ext cx="9932307" cy="3234877"/>
              <a:chOff x="660400" y="1130300"/>
              <a:chExt cx="9932307" cy="3234877"/>
            </a:xfrm>
          </p:grpSpPr>
          <p:grpSp>
            <p:nvGrpSpPr>
              <p:cNvPr id="3" name="组合 2"/>
              <p:cNvGrpSpPr/>
              <p:nvPr/>
            </p:nvGrpSpPr>
            <p:grpSpPr>
              <a:xfrm>
                <a:off x="660400" y="1130300"/>
                <a:ext cx="9932307" cy="1466215"/>
                <a:chOff x="7053818" y="1291426"/>
                <a:chExt cx="7840080" cy="1189129"/>
              </a:xfrm>
            </p:grpSpPr>
            <p:sp>
              <p:nvSpPr>
                <p:cNvPr id="14" name="矩形: 圆角 13"/>
                <p:cNvSpPr/>
                <p:nvPr/>
              </p:nvSpPr>
              <p:spPr>
                <a:xfrm>
                  <a:off x="7053818" y="1291426"/>
                  <a:ext cx="7702526" cy="1189129"/>
                </a:xfrm>
                <a:prstGeom prst="roundRect">
                  <a:avLst>
                    <a:gd name="adj" fmla="val 8000"/>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endParaRPr kumimoji="1" lang="en-US" altLang="zh-CN" sz="1000" dirty="0">
                    <a:solidFill>
                      <a:schemeClr val="tx1"/>
                    </a:solidFill>
                  </a:endParaRPr>
                </a:p>
              </p:txBody>
            </p:sp>
            <p:sp>
              <p:nvSpPr>
                <p:cNvPr id="16" name="矩形 15"/>
                <p:cNvSpPr/>
                <p:nvPr/>
              </p:nvSpPr>
              <p:spPr>
                <a:xfrm>
                  <a:off x="7531713" y="1673888"/>
                  <a:ext cx="7362185" cy="373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l"/>
                  <a:r>
                    <a:rPr kumimoji="1" lang="en-US" altLang="zh-CN" sz="2400" b="1" dirty="0">
                      <a:solidFill>
                        <a:schemeClr val="tx1"/>
                      </a:solidFill>
                    </a:rPr>
                    <a:t>以一个单元为单位，将初高中的单元学习内容与课程标准进行比对。</a:t>
                  </a:r>
                  <a:endParaRPr kumimoji="1" lang="en-US" altLang="zh-CN" sz="2400" b="1" dirty="0">
                    <a:solidFill>
                      <a:schemeClr val="tx1"/>
                    </a:solidFill>
                  </a:endParaRPr>
                </a:p>
              </p:txBody>
            </p:sp>
          </p:grpSp>
          <p:grpSp>
            <p:nvGrpSpPr>
              <p:cNvPr id="4" name="组合 3"/>
              <p:cNvGrpSpPr/>
              <p:nvPr/>
            </p:nvGrpSpPr>
            <p:grpSpPr>
              <a:xfrm>
                <a:off x="660400" y="2898962"/>
                <a:ext cx="9758044" cy="1466215"/>
                <a:chOff x="7053818" y="1291426"/>
                <a:chExt cx="7702526" cy="1189129"/>
              </a:xfrm>
            </p:grpSpPr>
            <p:sp>
              <p:nvSpPr>
                <p:cNvPr id="10" name="矩形: 圆角 9"/>
                <p:cNvSpPr/>
                <p:nvPr/>
              </p:nvSpPr>
              <p:spPr>
                <a:xfrm>
                  <a:off x="7053818" y="1291426"/>
                  <a:ext cx="7702526" cy="1189129"/>
                </a:xfrm>
                <a:prstGeom prst="roundRect">
                  <a:avLst>
                    <a:gd name="adj" fmla="val 8000"/>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endParaRPr kumimoji="1" lang="en-US" altLang="zh-CN" sz="1000" dirty="0">
                    <a:solidFill>
                      <a:schemeClr val="tx1"/>
                    </a:solidFill>
                  </a:endParaRPr>
                </a:p>
              </p:txBody>
            </p:sp>
            <p:sp>
              <p:nvSpPr>
                <p:cNvPr id="12" name="矩形 11"/>
                <p:cNvSpPr/>
                <p:nvPr/>
              </p:nvSpPr>
              <p:spPr>
                <a:xfrm>
                  <a:off x="7531498" y="1421337"/>
                  <a:ext cx="7127606" cy="865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indent="0" algn="l" fontAlgn="auto">
                    <a:lnSpc>
                      <a:spcPct val="150000"/>
                    </a:lnSpc>
                  </a:pPr>
                  <a:r>
                    <a:rPr kumimoji="1" lang="en-US" altLang="zh-CN" sz="2400" b="1" dirty="0">
                      <a:solidFill>
                        <a:schemeClr val="accent1"/>
                      </a:solidFill>
                    </a:rPr>
                    <a:t>在大单元教学设计指导下，依据初高中内容及课标要求的比对结果来处理教学细节。</a:t>
                  </a:r>
                  <a:endParaRPr kumimoji="1" lang="en-US" altLang="zh-CN" sz="2400" b="1" dirty="0">
                    <a:solidFill>
                      <a:schemeClr val="accent1"/>
                    </a:solidFill>
                  </a:endParaRPr>
                </a:p>
              </p:txBody>
            </p:sp>
          </p:grpSp>
        </p:grpSp>
        <p:cxnSp>
          <p:nvCxnSpPr>
            <p:cNvPr id="20" name="直接连接符 19"/>
            <p:cNvCxnSpPr/>
            <p:nvPr/>
          </p:nvCxnSpPr>
          <p:spPr>
            <a:xfrm>
              <a:off x="7594600" y="4459848"/>
              <a:ext cx="1168400" cy="0"/>
            </a:xfrm>
            <a:prstGeom prst="line">
              <a:avLst/>
            </a:prstGeom>
            <a:ln w="34925">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24" name="标题 23"/>
          <p:cNvSpPr>
            <a:spLocks noGrp="1"/>
          </p:cNvSpPr>
          <p:nvPr>
            <p:ph type="title"/>
          </p:nvPr>
        </p:nvSpPr>
        <p:spPr/>
        <p:txBody>
          <a:bodyPr/>
          <a:lstStyle/>
          <a:p>
            <a:pPr lvl="0"/>
            <a:r>
              <a:rPr lang="zh-CN" altLang="en-US"/>
              <a:t>（</a:t>
            </a:r>
            <a:r>
              <a:rPr lang="en-US" altLang="zh-CN"/>
              <a:t>2</a:t>
            </a:r>
            <a:r>
              <a:rPr lang="zh-CN" altLang="en-US"/>
              <a:t>）</a:t>
            </a:r>
            <a:r>
              <a:rPr lang="en-US" altLang="zh-CN" noProof="0" dirty="0">
                <a:ln>
                  <a:noFill/>
                </a:ln>
                <a:effectLst/>
                <a:uLnTx/>
                <a:uFillTx/>
                <a:sym typeface="+mn-ea"/>
              </a:rPr>
              <a:t>促衔接，明学情</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sp>
          <p:nvSpPr>
            <p:cNvPr id="23" name="矩形 22"/>
            <p:cNvSpPr/>
            <p:nvPr/>
          </p:nvSpPr>
          <p:spPr>
            <a:xfrm>
              <a:off x="0" y="0"/>
              <a:ext cx="12192000" cy="6858000"/>
            </a:xfrm>
            <a:prstGeom prst="rect">
              <a:avLst/>
            </a:prstGeom>
            <a:solidFill>
              <a:schemeClr val="tx1">
                <a:lumMod val="50000"/>
                <a:lumOff val="5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773700" y="3034091"/>
              <a:ext cx="2652775" cy="2476925"/>
              <a:chOff x="1005200" y="3464406"/>
              <a:chExt cx="2652775" cy="2476925"/>
            </a:xfrm>
          </p:grpSpPr>
          <p:sp>
            <p:nvSpPr>
              <p:cNvPr id="43" name="矩形: 对角圆角 42"/>
              <p:cNvSpPr/>
              <p:nvPr/>
            </p:nvSpPr>
            <p:spPr>
              <a:xfrm>
                <a:off x="1267897" y="3702956"/>
                <a:ext cx="2390078" cy="2238375"/>
              </a:xfrm>
              <a:prstGeom prst="round2DiagRect">
                <a:avLst/>
              </a:pr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sp>
            <p:nvSpPr>
              <p:cNvPr id="44" name="文本框 43"/>
              <p:cNvSpPr txBox="1"/>
              <p:nvPr/>
            </p:nvSpPr>
            <p:spPr>
              <a:xfrm>
                <a:off x="1824690" y="4079715"/>
                <a:ext cx="1605280" cy="521970"/>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800">
                    <a:sym typeface="+mn-ea"/>
                  </a:rPr>
                  <a:t>课标依据</a:t>
                </a:r>
                <a:endParaRPr lang="zh-CN" altLang="en-US" sz="2800" b="1" dirty="0">
                  <a:solidFill>
                    <a:schemeClr val="tx1"/>
                  </a:solidFill>
                  <a:sym typeface="+mn-ea"/>
                </a:endParaRPr>
              </a:p>
            </p:txBody>
          </p:sp>
          <p:sp>
            <p:nvSpPr>
              <p:cNvPr id="46" name="文本框 45"/>
              <p:cNvSpPr txBox="1"/>
              <p:nvPr/>
            </p:nvSpPr>
            <p:spPr>
              <a:xfrm>
                <a:off x="1005200" y="3464406"/>
                <a:ext cx="720000" cy="720000"/>
              </a:xfrm>
              <a:prstGeom prst="ellipse">
                <a:avLst/>
              </a:prstGeom>
              <a:solidFill>
                <a:schemeClr val="accent1"/>
              </a:solidFill>
              <a:effectLst/>
            </p:spPr>
            <p:txBody>
              <a:bodyPr wrap="none" rtlCol="0" anchor="ctr">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dirty="0">
                    <a:solidFill>
                      <a:srgbClr val="FFFFFF"/>
                    </a:solidFill>
                    <a:effectLst/>
                  </a:rPr>
                  <a:t>01</a:t>
                </a:r>
                <a:endParaRPr lang="en-US" altLang="zh-CN" sz="2400" dirty="0">
                  <a:solidFill>
                    <a:srgbClr val="FFFFFF"/>
                  </a:solidFill>
                  <a:effectLst/>
                </a:endParaRPr>
              </a:p>
            </p:txBody>
          </p:sp>
        </p:grpSp>
        <p:sp>
          <p:nvSpPr>
            <p:cNvPr id="52" name="矩形: 对角圆角 51"/>
            <p:cNvSpPr/>
            <p:nvPr/>
          </p:nvSpPr>
          <p:spPr>
            <a:xfrm>
              <a:off x="4909783" y="3272641"/>
              <a:ext cx="2390078" cy="2238375"/>
            </a:xfrm>
            <a:prstGeom prst="round2DiagRect">
              <a:avLst/>
            </a:pr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sp>
          <p:nvSpPr>
            <p:cNvPr id="59" name="文本框 58"/>
            <p:cNvSpPr txBox="1"/>
            <p:nvPr/>
          </p:nvSpPr>
          <p:spPr>
            <a:xfrm>
              <a:off x="5466576" y="3649399"/>
              <a:ext cx="1605280" cy="521970"/>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sz="2800" b="1" dirty="0">
                  <a:solidFill>
                    <a:schemeClr val="tx1"/>
                  </a:solidFill>
                </a:rPr>
                <a:t>教材依据</a:t>
              </a:r>
              <a:endParaRPr lang="en-US" altLang="zh-CN" sz="2800" b="1" dirty="0">
                <a:solidFill>
                  <a:schemeClr val="tx1"/>
                </a:solidFill>
              </a:endParaRPr>
            </a:p>
          </p:txBody>
        </p:sp>
        <p:sp>
          <p:nvSpPr>
            <p:cNvPr id="62" name="文本框 61"/>
            <p:cNvSpPr txBox="1"/>
            <p:nvPr/>
          </p:nvSpPr>
          <p:spPr>
            <a:xfrm>
              <a:off x="4647086" y="3069497"/>
              <a:ext cx="720000" cy="720000"/>
            </a:xfrm>
            <a:prstGeom prst="ellipse">
              <a:avLst/>
            </a:prstGeom>
            <a:solidFill>
              <a:schemeClr val="accent1"/>
            </a:solidFill>
            <a:effectLst/>
          </p:spPr>
          <p:txBody>
            <a:bodyPr wrap="none" rtlCol="0" anchor="ctr">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dirty="0">
                  <a:solidFill>
                    <a:srgbClr val="FFFFFF"/>
                  </a:solidFill>
                  <a:effectLst/>
                </a:rPr>
                <a:t>02</a:t>
              </a:r>
              <a:endParaRPr lang="en-US" altLang="zh-CN" sz="2400" dirty="0">
                <a:solidFill>
                  <a:srgbClr val="FFFFFF"/>
                </a:solidFill>
                <a:effectLst/>
              </a:endParaRPr>
            </a:p>
          </p:txBody>
        </p:sp>
        <p:grpSp>
          <p:nvGrpSpPr>
            <p:cNvPr id="63" name="组合 62"/>
            <p:cNvGrpSpPr/>
            <p:nvPr/>
          </p:nvGrpSpPr>
          <p:grpSpPr>
            <a:xfrm>
              <a:off x="8520471" y="3069497"/>
              <a:ext cx="2652775" cy="2441519"/>
              <a:chOff x="1005200" y="3499812"/>
              <a:chExt cx="2652775" cy="2441519"/>
            </a:xfrm>
          </p:grpSpPr>
          <p:sp>
            <p:nvSpPr>
              <p:cNvPr id="64" name="矩形: 对角圆角 63"/>
              <p:cNvSpPr/>
              <p:nvPr/>
            </p:nvSpPr>
            <p:spPr>
              <a:xfrm>
                <a:off x="1267897" y="3702956"/>
                <a:ext cx="2390078" cy="2238375"/>
              </a:xfrm>
              <a:prstGeom prst="round2DiagRect">
                <a:avLst/>
              </a:pr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sp>
            <p:nvSpPr>
              <p:cNvPr id="65" name="文本框 64"/>
              <p:cNvSpPr txBox="1"/>
              <p:nvPr/>
            </p:nvSpPr>
            <p:spPr>
              <a:xfrm>
                <a:off x="1824985" y="4079885"/>
                <a:ext cx="1743710" cy="521970"/>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a:buClrTx/>
                  <a:buSzTx/>
                  <a:buFontTx/>
                </a:pPr>
                <a:r>
                  <a:rPr lang="en-US" altLang="zh-CN" sz="2800" dirty="0">
                    <a:solidFill>
                      <a:schemeClr val="tx1"/>
                    </a:solidFill>
                    <a:sym typeface="+mn-ea"/>
                  </a:rPr>
                  <a:t>学术</a:t>
                </a:r>
                <a:r>
                  <a:rPr lang="en-US" altLang="zh-CN" sz="2800" dirty="0">
                    <a:solidFill>
                      <a:schemeClr val="tx1"/>
                    </a:solidFill>
                    <a:sym typeface="+mn-ea"/>
                  </a:rPr>
                  <a:t>依</a:t>
                </a:r>
                <a:r>
                  <a:rPr lang="en-US" altLang="zh-CN" sz="2800" dirty="0">
                    <a:solidFill>
                      <a:schemeClr val="tx1"/>
                    </a:solidFill>
                    <a:sym typeface="+mn-ea"/>
                  </a:rPr>
                  <a:t>据</a:t>
                </a:r>
                <a:endParaRPr lang="en-US" altLang="zh-CN" sz="2800" dirty="0">
                  <a:solidFill>
                    <a:schemeClr val="tx1"/>
                  </a:solidFill>
                  <a:sym typeface="+mn-ea"/>
                </a:endParaRPr>
              </a:p>
            </p:txBody>
          </p:sp>
          <p:sp>
            <p:nvSpPr>
              <p:cNvPr id="67" name="文本框 66"/>
              <p:cNvSpPr txBox="1"/>
              <p:nvPr/>
            </p:nvSpPr>
            <p:spPr>
              <a:xfrm>
                <a:off x="1005200" y="3499812"/>
                <a:ext cx="720000" cy="720000"/>
              </a:xfrm>
              <a:prstGeom prst="ellipse">
                <a:avLst/>
              </a:prstGeom>
              <a:solidFill>
                <a:schemeClr val="accent1"/>
              </a:solidFill>
              <a:effectLst/>
            </p:spPr>
            <p:txBody>
              <a:bodyPr wrap="none" rtlCol="0" anchor="ctr">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dirty="0">
                    <a:solidFill>
                      <a:srgbClr val="FFFFFF"/>
                    </a:solidFill>
                    <a:effectLst/>
                  </a:rPr>
                  <a:t>03</a:t>
                </a:r>
                <a:endParaRPr lang="en-US" altLang="zh-CN" sz="2400" dirty="0">
                  <a:solidFill>
                    <a:srgbClr val="FFFFFF"/>
                  </a:solidFill>
                  <a:effectLst/>
                </a:endParaRPr>
              </a:p>
            </p:txBody>
          </p:sp>
        </p:grpSp>
      </p:grpSp>
      <p:sp>
        <p:nvSpPr>
          <p:cNvPr id="411" name="标题 410"/>
          <p:cNvSpPr>
            <a:spLocks noGrp="1"/>
          </p:cNvSpPr>
          <p:nvPr>
            <p:ph type="title"/>
            <p:custDataLst>
              <p:tags r:id="rId1"/>
            </p:custDataLst>
          </p:nvPr>
        </p:nvSpPr>
        <p:spPr>
          <a:xfrm>
            <a:off x="660400" y="460057"/>
            <a:ext cx="10858500" cy="900112"/>
          </a:xfrm>
        </p:spPr>
        <p:txBody>
          <a:bodyPr/>
          <a:p>
            <a:pPr lvl="0"/>
            <a:r>
              <a:rPr lang="en-US" sz="3600"/>
              <a:t>一、明确教学计划，确定大单元主题</a:t>
            </a:r>
            <a:endParaRPr lang="en-US"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4050" y="2734310"/>
            <a:ext cx="7003415" cy="987425"/>
          </a:xfrm>
        </p:spPr>
        <p:txBody>
          <a:bodyPr>
            <a:normAutofit fontScale="90000"/>
          </a:bodyPr>
          <a:lstStyle/>
          <a:p>
            <a:pPr lvl="0"/>
            <a:r>
              <a:rPr lang="zh-CN" altLang="en-US"/>
              <a:t>二、构建知识框架，整合内容与确定课时</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2515" y="2357120"/>
            <a:ext cx="9567545" cy="3329548"/>
            <a:chOff x="660400" y="1130300"/>
            <a:chExt cx="9567545" cy="3329548"/>
          </a:xfrm>
        </p:grpSpPr>
        <p:grpSp>
          <p:nvGrpSpPr>
            <p:cNvPr id="22" name="组合 21"/>
            <p:cNvGrpSpPr/>
            <p:nvPr/>
          </p:nvGrpSpPr>
          <p:grpSpPr>
            <a:xfrm>
              <a:off x="660400" y="1130300"/>
              <a:ext cx="9567545" cy="3234876"/>
              <a:chOff x="660400" y="1130300"/>
              <a:chExt cx="9567545" cy="3234876"/>
            </a:xfrm>
          </p:grpSpPr>
          <p:grpSp>
            <p:nvGrpSpPr>
              <p:cNvPr id="3" name="组合 2"/>
              <p:cNvGrpSpPr/>
              <p:nvPr/>
            </p:nvGrpSpPr>
            <p:grpSpPr>
              <a:xfrm>
                <a:off x="660400" y="1130300"/>
                <a:ext cx="5765800" cy="1466215"/>
                <a:chOff x="7053818" y="1291426"/>
                <a:chExt cx="4551242" cy="1189129"/>
              </a:xfrm>
            </p:grpSpPr>
            <p:sp>
              <p:nvSpPr>
                <p:cNvPr id="14" name="矩形: 圆角 13"/>
                <p:cNvSpPr/>
                <p:nvPr/>
              </p:nvSpPr>
              <p:spPr>
                <a:xfrm>
                  <a:off x="7053818" y="1291426"/>
                  <a:ext cx="4551242" cy="1189129"/>
                </a:xfrm>
                <a:prstGeom prst="roundRect">
                  <a:avLst>
                    <a:gd name="adj" fmla="val 8000"/>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endParaRPr kumimoji="1" lang="en-US" altLang="zh-CN" sz="1000" dirty="0">
                    <a:solidFill>
                      <a:schemeClr val="tx1"/>
                    </a:solidFill>
                  </a:endParaRPr>
                </a:p>
              </p:txBody>
            </p:sp>
            <p:sp>
              <p:nvSpPr>
                <p:cNvPr id="16" name="矩形 15"/>
                <p:cNvSpPr/>
                <p:nvPr/>
              </p:nvSpPr>
              <p:spPr>
                <a:xfrm>
                  <a:off x="7531713" y="1673888"/>
                  <a:ext cx="3272082" cy="373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l"/>
                  <a:r>
                    <a:rPr kumimoji="1" lang="en-US" altLang="zh-CN" sz="2400" b="1" dirty="0">
                      <a:solidFill>
                        <a:schemeClr val="tx1"/>
                      </a:solidFill>
                    </a:rPr>
                    <a:t>抓住主干知识，贯穿历史线索</a:t>
                  </a:r>
                  <a:endParaRPr kumimoji="1" lang="en-US" altLang="zh-CN" sz="2400" b="1" dirty="0">
                    <a:solidFill>
                      <a:schemeClr val="tx1"/>
                    </a:solidFill>
                  </a:endParaRPr>
                </a:p>
              </p:txBody>
            </p:sp>
          </p:grpSp>
          <p:grpSp>
            <p:nvGrpSpPr>
              <p:cNvPr id="4" name="组合 3"/>
              <p:cNvGrpSpPr/>
              <p:nvPr/>
            </p:nvGrpSpPr>
            <p:grpSpPr>
              <a:xfrm>
                <a:off x="660400" y="2898961"/>
                <a:ext cx="9567545" cy="1466215"/>
                <a:chOff x="7053818" y="1291426"/>
                <a:chExt cx="7552155" cy="1189129"/>
              </a:xfrm>
            </p:grpSpPr>
            <p:sp>
              <p:nvSpPr>
                <p:cNvPr id="10" name="矩形: 圆角 9"/>
                <p:cNvSpPr/>
                <p:nvPr/>
              </p:nvSpPr>
              <p:spPr>
                <a:xfrm>
                  <a:off x="7053818" y="1291426"/>
                  <a:ext cx="4551242" cy="1189129"/>
                </a:xfrm>
                <a:prstGeom prst="roundRect">
                  <a:avLst>
                    <a:gd name="adj" fmla="val 8000"/>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endParaRPr kumimoji="1" lang="en-US" altLang="zh-CN" sz="1000" dirty="0">
                    <a:solidFill>
                      <a:schemeClr val="tx1"/>
                    </a:solidFill>
                  </a:endParaRPr>
                </a:p>
              </p:txBody>
            </p:sp>
            <p:sp>
              <p:nvSpPr>
                <p:cNvPr id="12" name="矩形 11"/>
                <p:cNvSpPr/>
                <p:nvPr/>
              </p:nvSpPr>
              <p:spPr>
                <a:xfrm>
                  <a:off x="7531498" y="1611754"/>
                  <a:ext cx="7074475" cy="544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indent="0" algn="l" fontAlgn="auto">
                    <a:lnSpc>
                      <a:spcPct val="125000"/>
                    </a:lnSpc>
                  </a:pPr>
                  <a:r>
                    <a:rPr kumimoji="1" lang="en-US" altLang="zh-CN" sz="2400" b="1" dirty="0">
                      <a:solidFill>
                        <a:schemeClr val="accent1"/>
                      </a:solidFill>
                    </a:rPr>
                    <a:t>衔接历史核心素养，整合教学内容</a:t>
                  </a:r>
                  <a:endParaRPr kumimoji="1" lang="en-US" altLang="zh-CN" sz="2400" b="1" dirty="0">
                    <a:solidFill>
                      <a:schemeClr val="accent1"/>
                    </a:solidFill>
                  </a:endParaRPr>
                </a:p>
              </p:txBody>
            </p:sp>
          </p:grpSp>
        </p:grpSp>
        <p:cxnSp>
          <p:nvCxnSpPr>
            <p:cNvPr id="20" name="直接连接符 19"/>
            <p:cNvCxnSpPr/>
            <p:nvPr/>
          </p:nvCxnSpPr>
          <p:spPr>
            <a:xfrm>
              <a:off x="7594600" y="4459848"/>
              <a:ext cx="1168400" cy="0"/>
            </a:xfrm>
            <a:prstGeom prst="line">
              <a:avLst/>
            </a:prstGeom>
            <a:ln w="34925">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43" name="标题 42"/>
          <p:cNvSpPr>
            <a:spLocks noGrp="1"/>
          </p:cNvSpPr>
          <p:nvPr>
            <p:ph type="title"/>
            <p:custDataLst>
              <p:tags r:id="rId1"/>
            </p:custDataLst>
          </p:nvPr>
        </p:nvSpPr>
        <p:spPr/>
        <p:txBody>
          <a:bodyPr/>
          <a:p>
            <a:pPr lvl="0"/>
            <a:r>
              <a:rPr lang="zh-CN" altLang="en-US"/>
              <a:t>二、</a:t>
            </a:r>
            <a:r>
              <a:rPr lang="zh-CN" altLang="en-US"/>
              <a:t>构建知识框架，整合内容与确定课时</a:t>
            </a:r>
            <a:endParaRPr lang="zh-CN" altLang="en-US"/>
          </a:p>
        </p:txBody>
      </p:sp>
      <p:sp>
        <p:nvSpPr>
          <p:cNvPr id="7" name="矩形 6"/>
          <p:cNvSpPr/>
          <p:nvPr>
            <p:custDataLst>
              <p:tags r:id="rId2"/>
            </p:custDataLst>
          </p:nvPr>
        </p:nvSpPr>
        <p:spPr>
          <a:xfrm>
            <a:off x="865928" y="1501201"/>
            <a:ext cx="4687463" cy="460375"/>
          </a:xfrm>
          <a:prstGeom prst="rect">
            <a:avLst/>
          </a:prstGeom>
        </p:spPr>
        <p:txBody>
          <a:bodyPr wrap="square" anchor="b" anchorCtr="0">
            <a:spAutoFit/>
          </a:bodyPr>
          <a:p>
            <a:pPr>
              <a:buSzPct val="25000"/>
            </a:pPr>
            <a:r>
              <a:rPr lang="en-US" altLang="zh-CN" sz="2400" b="1" dirty="0">
                <a:solidFill>
                  <a:schemeClr val="tx1"/>
                </a:solidFill>
              </a:rPr>
              <a:t>1.整合大单元教学设计内容</a:t>
            </a:r>
            <a:endParaRPr lang="en-US" altLang="zh-CN" sz="2400"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1382" y="-13023"/>
            <a:ext cx="12303382" cy="6871023"/>
            <a:chOff x="-111382" y="-13023"/>
            <a:chExt cx="12303382" cy="6871023"/>
          </a:xfrm>
        </p:grpSpPr>
        <p:sp>
          <p:nvSpPr>
            <p:cNvPr id="2" name="椭圆 1"/>
            <p:cNvSpPr/>
            <p:nvPr/>
          </p:nvSpPr>
          <p:spPr>
            <a:xfrm>
              <a:off x="-111382" y="-13023"/>
              <a:ext cx="2820812" cy="2820812"/>
            </a:xfrm>
            <a:prstGeom prst="ellipse">
              <a:avLst/>
            </a:prstGeom>
            <a:gradFill flip="none" rotWithShape="1">
              <a:gsLst>
                <a:gs pos="0">
                  <a:schemeClr val="accent5">
                    <a:alpha val="0"/>
                  </a:schemeClr>
                </a:gs>
                <a:gs pos="100000">
                  <a:schemeClr val="accent5"/>
                </a:gs>
              </a:gsLst>
              <a:path path="circle">
                <a:fillToRect l="100000" b="100000"/>
              </a:path>
              <a:tileRect t="-100000" r="-100000"/>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65928" y="1501201"/>
              <a:ext cx="4687463" cy="460375"/>
            </a:xfrm>
            <a:prstGeom prst="rect">
              <a:avLst/>
            </a:prstGeom>
          </p:spPr>
          <p:txBody>
            <a:bodyPr wrap="square" anchor="b" anchorCtr="0">
              <a:spAutoFit/>
            </a:bodyPr>
            <a:lstStyle/>
            <a:p>
              <a:pPr>
                <a:buSzPct val="25000"/>
              </a:pPr>
              <a:r>
                <a:rPr lang="en-US" altLang="zh-CN" sz="2400" b="1" dirty="0">
                  <a:solidFill>
                    <a:schemeClr val="tx1"/>
                  </a:solidFill>
                </a:rPr>
                <a:t>2.</a:t>
              </a:r>
              <a:r>
                <a:rPr lang="zh-CN" altLang="en-US" sz="2400" b="1" dirty="0">
                  <a:solidFill>
                    <a:schemeClr val="tx1"/>
                  </a:solidFill>
                </a:rPr>
                <a:t>确定大单元</a:t>
              </a:r>
              <a:r>
                <a:rPr lang="zh-CN" altLang="en-US" sz="2400" b="1" dirty="0">
                  <a:solidFill>
                    <a:schemeClr val="tx1"/>
                  </a:solidFill>
                </a:rPr>
                <a:t>课时</a:t>
              </a:r>
              <a:endParaRPr lang="zh-CN" altLang="en-US" sz="2400" b="1" dirty="0">
                <a:solidFill>
                  <a:schemeClr val="tx1"/>
                </a:solidFill>
              </a:endParaRPr>
            </a:p>
          </p:txBody>
        </p:sp>
        <p:sp>
          <p:nvSpPr>
            <p:cNvPr id="22" name="任意多边形: 形状 21"/>
            <p:cNvSpPr/>
            <p:nvPr/>
          </p:nvSpPr>
          <p:spPr bwMode="auto">
            <a:xfrm>
              <a:off x="3055394" y="3593641"/>
              <a:ext cx="529468" cy="587325"/>
            </a:xfrm>
            <a:custGeom>
              <a:avLst/>
              <a:gdLst>
                <a:gd name="connsiteX0" fmla="*/ 362430 w 495300"/>
                <a:gd name="connsiteY0" fmla="*/ 621 h 533400"/>
                <a:gd name="connsiteX1" fmla="*/ 400530 w 495300"/>
                <a:gd name="connsiteY1" fmla="*/ 38721 h 533400"/>
                <a:gd name="connsiteX2" fmla="*/ 400530 w 495300"/>
                <a:gd name="connsiteY2" fmla="*/ 38721 h 533400"/>
                <a:gd name="connsiteX3" fmla="*/ 400530 w 495300"/>
                <a:gd name="connsiteY3" fmla="*/ 124446 h 533400"/>
                <a:gd name="connsiteX4" fmla="*/ 362430 w 495300"/>
                <a:gd name="connsiteY4" fmla="*/ 162546 h 533400"/>
                <a:gd name="connsiteX5" fmla="*/ 362430 w 495300"/>
                <a:gd name="connsiteY5" fmla="*/ 162546 h 533400"/>
                <a:gd name="connsiteX6" fmla="*/ 257655 w 495300"/>
                <a:gd name="connsiteY6" fmla="*/ 162546 h 533400"/>
                <a:gd name="connsiteX7" fmla="*/ 257655 w 495300"/>
                <a:gd name="connsiteY7" fmla="*/ 295896 h 533400"/>
                <a:gd name="connsiteX8" fmla="*/ 419580 w 495300"/>
                <a:gd name="connsiteY8" fmla="*/ 295896 h 533400"/>
                <a:gd name="connsiteX9" fmla="*/ 457680 w 495300"/>
                <a:gd name="connsiteY9" fmla="*/ 332091 h 533400"/>
                <a:gd name="connsiteX10" fmla="*/ 457680 w 495300"/>
                <a:gd name="connsiteY10" fmla="*/ 333996 h 533400"/>
                <a:gd name="connsiteX11" fmla="*/ 457680 w 495300"/>
                <a:gd name="connsiteY11" fmla="*/ 438771 h 533400"/>
                <a:gd name="connsiteX12" fmla="*/ 467205 w 495300"/>
                <a:gd name="connsiteY12" fmla="*/ 438771 h 533400"/>
                <a:gd name="connsiteX13" fmla="*/ 495780 w 495300"/>
                <a:gd name="connsiteY13" fmla="*/ 465441 h 533400"/>
                <a:gd name="connsiteX14" fmla="*/ 495780 w 495300"/>
                <a:gd name="connsiteY14" fmla="*/ 467346 h 533400"/>
                <a:gd name="connsiteX15" fmla="*/ 495780 w 495300"/>
                <a:gd name="connsiteY15" fmla="*/ 505446 h 533400"/>
                <a:gd name="connsiteX16" fmla="*/ 467205 w 495300"/>
                <a:gd name="connsiteY16" fmla="*/ 534021 h 533400"/>
                <a:gd name="connsiteX17" fmla="*/ 467205 w 495300"/>
                <a:gd name="connsiteY17" fmla="*/ 534021 h 533400"/>
                <a:gd name="connsiteX18" fmla="*/ 429105 w 495300"/>
                <a:gd name="connsiteY18" fmla="*/ 534021 h 533400"/>
                <a:gd name="connsiteX19" fmla="*/ 400530 w 495300"/>
                <a:gd name="connsiteY19" fmla="*/ 505446 h 533400"/>
                <a:gd name="connsiteX20" fmla="*/ 400530 w 495300"/>
                <a:gd name="connsiteY20" fmla="*/ 505446 h 533400"/>
                <a:gd name="connsiteX21" fmla="*/ 400530 w 495300"/>
                <a:gd name="connsiteY21" fmla="*/ 467346 h 533400"/>
                <a:gd name="connsiteX22" fmla="*/ 429105 w 495300"/>
                <a:gd name="connsiteY22" fmla="*/ 438771 h 533400"/>
                <a:gd name="connsiteX23" fmla="*/ 429105 w 495300"/>
                <a:gd name="connsiteY23" fmla="*/ 438771 h 533400"/>
                <a:gd name="connsiteX24" fmla="*/ 438630 w 495300"/>
                <a:gd name="connsiteY24" fmla="*/ 438771 h 533400"/>
                <a:gd name="connsiteX25" fmla="*/ 438630 w 495300"/>
                <a:gd name="connsiteY25" fmla="*/ 333996 h 533400"/>
                <a:gd name="connsiteX26" fmla="*/ 420533 w 495300"/>
                <a:gd name="connsiteY26" fmla="*/ 314946 h 533400"/>
                <a:gd name="connsiteX27" fmla="*/ 419580 w 495300"/>
                <a:gd name="connsiteY27" fmla="*/ 314946 h 533400"/>
                <a:gd name="connsiteX28" fmla="*/ 257655 w 495300"/>
                <a:gd name="connsiteY28" fmla="*/ 314946 h 533400"/>
                <a:gd name="connsiteX29" fmla="*/ 257655 w 495300"/>
                <a:gd name="connsiteY29" fmla="*/ 438771 h 533400"/>
                <a:gd name="connsiteX30" fmla="*/ 267180 w 495300"/>
                <a:gd name="connsiteY30" fmla="*/ 438771 h 533400"/>
                <a:gd name="connsiteX31" fmla="*/ 295755 w 495300"/>
                <a:gd name="connsiteY31" fmla="*/ 465441 h 533400"/>
                <a:gd name="connsiteX32" fmla="*/ 295755 w 495300"/>
                <a:gd name="connsiteY32" fmla="*/ 467346 h 533400"/>
                <a:gd name="connsiteX33" fmla="*/ 295755 w 495300"/>
                <a:gd name="connsiteY33" fmla="*/ 505446 h 533400"/>
                <a:gd name="connsiteX34" fmla="*/ 267180 w 495300"/>
                <a:gd name="connsiteY34" fmla="*/ 534021 h 533400"/>
                <a:gd name="connsiteX35" fmla="*/ 267180 w 495300"/>
                <a:gd name="connsiteY35" fmla="*/ 534021 h 533400"/>
                <a:gd name="connsiteX36" fmla="*/ 229080 w 495300"/>
                <a:gd name="connsiteY36" fmla="*/ 534021 h 533400"/>
                <a:gd name="connsiteX37" fmla="*/ 200505 w 495300"/>
                <a:gd name="connsiteY37" fmla="*/ 505446 h 533400"/>
                <a:gd name="connsiteX38" fmla="*/ 200505 w 495300"/>
                <a:gd name="connsiteY38" fmla="*/ 505446 h 533400"/>
                <a:gd name="connsiteX39" fmla="*/ 200505 w 495300"/>
                <a:gd name="connsiteY39" fmla="*/ 467346 h 533400"/>
                <a:gd name="connsiteX40" fmla="*/ 229080 w 495300"/>
                <a:gd name="connsiteY40" fmla="*/ 438771 h 533400"/>
                <a:gd name="connsiteX41" fmla="*/ 229080 w 495300"/>
                <a:gd name="connsiteY41" fmla="*/ 438771 h 533400"/>
                <a:gd name="connsiteX42" fmla="*/ 238605 w 495300"/>
                <a:gd name="connsiteY42" fmla="*/ 438771 h 533400"/>
                <a:gd name="connsiteX43" fmla="*/ 238605 w 495300"/>
                <a:gd name="connsiteY43" fmla="*/ 314946 h 533400"/>
                <a:gd name="connsiteX44" fmla="*/ 76680 w 495300"/>
                <a:gd name="connsiteY44" fmla="*/ 314946 h 533400"/>
                <a:gd name="connsiteX45" fmla="*/ 57630 w 495300"/>
                <a:gd name="connsiteY45" fmla="*/ 333044 h 533400"/>
                <a:gd name="connsiteX46" fmla="*/ 57630 w 495300"/>
                <a:gd name="connsiteY46" fmla="*/ 333996 h 533400"/>
                <a:gd name="connsiteX47" fmla="*/ 57630 w 495300"/>
                <a:gd name="connsiteY47" fmla="*/ 438771 h 533400"/>
                <a:gd name="connsiteX48" fmla="*/ 67155 w 495300"/>
                <a:gd name="connsiteY48" fmla="*/ 438771 h 533400"/>
                <a:gd name="connsiteX49" fmla="*/ 95730 w 495300"/>
                <a:gd name="connsiteY49" fmla="*/ 465441 h 533400"/>
                <a:gd name="connsiteX50" fmla="*/ 95730 w 495300"/>
                <a:gd name="connsiteY50" fmla="*/ 467346 h 533400"/>
                <a:gd name="connsiteX51" fmla="*/ 95730 w 495300"/>
                <a:gd name="connsiteY51" fmla="*/ 505446 h 533400"/>
                <a:gd name="connsiteX52" fmla="*/ 67155 w 495300"/>
                <a:gd name="connsiteY52" fmla="*/ 534021 h 533400"/>
                <a:gd name="connsiteX53" fmla="*/ 67155 w 495300"/>
                <a:gd name="connsiteY53" fmla="*/ 534021 h 533400"/>
                <a:gd name="connsiteX54" fmla="*/ 29055 w 495300"/>
                <a:gd name="connsiteY54" fmla="*/ 534021 h 533400"/>
                <a:gd name="connsiteX55" fmla="*/ 480 w 495300"/>
                <a:gd name="connsiteY55" fmla="*/ 505446 h 533400"/>
                <a:gd name="connsiteX56" fmla="*/ 480 w 495300"/>
                <a:gd name="connsiteY56" fmla="*/ 505446 h 533400"/>
                <a:gd name="connsiteX57" fmla="*/ 480 w 495300"/>
                <a:gd name="connsiteY57" fmla="*/ 467346 h 533400"/>
                <a:gd name="connsiteX58" fmla="*/ 29055 w 495300"/>
                <a:gd name="connsiteY58" fmla="*/ 438771 h 533400"/>
                <a:gd name="connsiteX59" fmla="*/ 29055 w 495300"/>
                <a:gd name="connsiteY59" fmla="*/ 438771 h 533400"/>
                <a:gd name="connsiteX60" fmla="*/ 38580 w 495300"/>
                <a:gd name="connsiteY60" fmla="*/ 438771 h 533400"/>
                <a:gd name="connsiteX61" fmla="*/ 38580 w 495300"/>
                <a:gd name="connsiteY61" fmla="*/ 333996 h 533400"/>
                <a:gd name="connsiteX62" fmla="*/ 74775 w 495300"/>
                <a:gd name="connsiteY62" fmla="*/ 295896 h 533400"/>
                <a:gd name="connsiteX63" fmla="*/ 76680 w 495300"/>
                <a:gd name="connsiteY63" fmla="*/ 295896 h 533400"/>
                <a:gd name="connsiteX64" fmla="*/ 238605 w 495300"/>
                <a:gd name="connsiteY64" fmla="*/ 295896 h 533400"/>
                <a:gd name="connsiteX65" fmla="*/ 238605 w 495300"/>
                <a:gd name="connsiteY65" fmla="*/ 162546 h 533400"/>
                <a:gd name="connsiteX66" fmla="*/ 133830 w 495300"/>
                <a:gd name="connsiteY66" fmla="*/ 162546 h 533400"/>
                <a:gd name="connsiteX67" fmla="*/ 95730 w 495300"/>
                <a:gd name="connsiteY67" fmla="*/ 126351 h 533400"/>
                <a:gd name="connsiteX68" fmla="*/ 95730 w 495300"/>
                <a:gd name="connsiteY68" fmla="*/ 124446 h 533400"/>
                <a:gd name="connsiteX69" fmla="*/ 95730 w 495300"/>
                <a:gd name="connsiteY69" fmla="*/ 38721 h 533400"/>
                <a:gd name="connsiteX70" fmla="*/ 133830 w 495300"/>
                <a:gd name="connsiteY70" fmla="*/ 621 h 533400"/>
                <a:gd name="connsiteX71" fmla="*/ 133830 w 495300"/>
                <a:gd name="connsiteY71" fmla="*/ 621 h 533400"/>
                <a:gd name="connsiteX72" fmla="*/ 362430 w 495300"/>
                <a:gd name="connsiteY72" fmla="*/ 621 h 533400"/>
                <a:gd name="connsiteX73" fmla="*/ 67155 w 495300"/>
                <a:gd name="connsiteY73" fmla="*/ 457821 h 533400"/>
                <a:gd name="connsiteX74" fmla="*/ 29055 w 495300"/>
                <a:gd name="connsiteY74" fmla="*/ 457821 h 533400"/>
                <a:gd name="connsiteX75" fmla="*/ 19530 w 495300"/>
                <a:gd name="connsiteY75" fmla="*/ 467346 h 533400"/>
                <a:gd name="connsiteX76" fmla="*/ 19530 w 495300"/>
                <a:gd name="connsiteY76" fmla="*/ 467346 h 533400"/>
                <a:gd name="connsiteX77" fmla="*/ 19530 w 495300"/>
                <a:gd name="connsiteY77" fmla="*/ 505446 h 533400"/>
                <a:gd name="connsiteX78" fmla="*/ 29055 w 495300"/>
                <a:gd name="connsiteY78" fmla="*/ 514971 h 533400"/>
                <a:gd name="connsiteX79" fmla="*/ 29055 w 495300"/>
                <a:gd name="connsiteY79" fmla="*/ 514971 h 533400"/>
                <a:gd name="connsiteX80" fmla="*/ 67155 w 495300"/>
                <a:gd name="connsiteY80" fmla="*/ 514971 h 533400"/>
                <a:gd name="connsiteX81" fmla="*/ 76680 w 495300"/>
                <a:gd name="connsiteY81" fmla="*/ 505446 h 533400"/>
                <a:gd name="connsiteX82" fmla="*/ 76680 w 495300"/>
                <a:gd name="connsiteY82" fmla="*/ 505446 h 533400"/>
                <a:gd name="connsiteX83" fmla="*/ 76680 w 495300"/>
                <a:gd name="connsiteY83" fmla="*/ 467346 h 533400"/>
                <a:gd name="connsiteX84" fmla="*/ 67155 w 495300"/>
                <a:gd name="connsiteY84" fmla="*/ 457821 h 533400"/>
                <a:gd name="connsiteX85" fmla="*/ 67155 w 495300"/>
                <a:gd name="connsiteY85" fmla="*/ 457821 h 533400"/>
                <a:gd name="connsiteX86" fmla="*/ 267180 w 495300"/>
                <a:gd name="connsiteY86" fmla="*/ 457821 h 533400"/>
                <a:gd name="connsiteX87" fmla="*/ 229080 w 495300"/>
                <a:gd name="connsiteY87" fmla="*/ 457821 h 533400"/>
                <a:gd name="connsiteX88" fmla="*/ 219555 w 495300"/>
                <a:gd name="connsiteY88" fmla="*/ 467346 h 533400"/>
                <a:gd name="connsiteX89" fmla="*/ 219555 w 495300"/>
                <a:gd name="connsiteY89" fmla="*/ 467346 h 533400"/>
                <a:gd name="connsiteX90" fmla="*/ 219555 w 495300"/>
                <a:gd name="connsiteY90" fmla="*/ 505446 h 533400"/>
                <a:gd name="connsiteX91" fmla="*/ 229080 w 495300"/>
                <a:gd name="connsiteY91" fmla="*/ 514971 h 533400"/>
                <a:gd name="connsiteX92" fmla="*/ 229080 w 495300"/>
                <a:gd name="connsiteY92" fmla="*/ 514971 h 533400"/>
                <a:gd name="connsiteX93" fmla="*/ 267180 w 495300"/>
                <a:gd name="connsiteY93" fmla="*/ 514971 h 533400"/>
                <a:gd name="connsiteX94" fmla="*/ 276705 w 495300"/>
                <a:gd name="connsiteY94" fmla="*/ 505446 h 533400"/>
                <a:gd name="connsiteX95" fmla="*/ 276705 w 495300"/>
                <a:gd name="connsiteY95" fmla="*/ 505446 h 533400"/>
                <a:gd name="connsiteX96" fmla="*/ 276705 w 495300"/>
                <a:gd name="connsiteY96" fmla="*/ 467346 h 533400"/>
                <a:gd name="connsiteX97" fmla="*/ 267180 w 495300"/>
                <a:gd name="connsiteY97" fmla="*/ 457821 h 533400"/>
                <a:gd name="connsiteX98" fmla="*/ 267180 w 495300"/>
                <a:gd name="connsiteY98" fmla="*/ 457821 h 533400"/>
                <a:gd name="connsiteX99" fmla="*/ 467205 w 495300"/>
                <a:gd name="connsiteY99" fmla="*/ 457821 h 533400"/>
                <a:gd name="connsiteX100" fmla="*/ 429105 w 495300"/>
                <a:gd name="connsiteY100" fmla="*/ 457821 h 533400"/>
                <a:gd name="connsiteX101" fmla="*/ 419580 w 495300"/>
                <a:gd name="connsiteY101" fmla="*/ 467346 h 533400"/>
                <a:gd name="connsiteX102" fmla="*/ 419580 w 495300"/>
                <a:gd name="connsiteY102" fmla="*/ 467346 h 533400"/>
                <a:gd name="connsiteX103" fmla="*/ 419580 w 495300"/>
                <a:gd name="connsiteY103" fmla="*/ 505446 h 533400"/>
                <a:gd name="connsiteX104" fmla="*/ 429105 w 495300"/>
                <a:gd name="connsiteY104" fmla="*/ 514971 h 533400"/>
                <a:gd name="connsiteX105" fmla="*/ 429105 w 495300"/>
                <a:gd name="connsiteY105" fmla="*/ 514971 h 533400"/>
                <a:gd name="connsiteX106" fmla="*/ 467205 w 495300"/>
                <a:gd name="connsiteY106" fmla="*/ 514971 h 533400"/>
                <a:gd name="connsiteX107" fmla="*/ 476730 w 495300"/>
                <a:gd name="connsiteY107" fmla="*/ 505446 h 533400"/>
                <a:gd name="connsiteX108" fmla="*/ 476730 w 495300"/>
                <a:gd name="connsiteY108" fmla="*/ 505446 h 533400"/>
                <a:gd name="connsiteX109" fmla="*/ 476730 w 495300"/>
                <a:gd name="connsiteY109" fmla="*/ 467346 h 533400"/>
                <a:gd name="connsiteX110" fmla="*/ 467205 w 495300"/>
                <a:gd name="connsiteY110" fmla="*/ 457821 h 533400"/>
                <a:gd name="connsiteX111" fmla="*/ 467205 w 495300"/>
                <a:gd name="connsiteY111" fmla="*/ 457821 h 533400"/>
                <a:gd name="connsiteX112" fmla="*/ 362430 w 495300"/>
                <a:gd name="connsiteY112" fmla="*/ 19671 h 533400"/>
                <a:gd name="connsiteX113" fmla="*/ 133830 w 495300"/>
                <a:gd name="connsiteY113" fmla="*/ 19671 h 533400"/>
                <a:gd name="connsiteX114" fmla="*/ 114780 w 495300"/>
                <a:gd name="connsiteY114" fmla="*/ 38721 h 533400"/>
                <a:gd name="connsiteX115" fmla="*/ 114780 w 495300"/>
                <a:gd name="connsiteY115" fmla="*/ 38721 h 533400"/>
                <a:gd name="connsiteX116" fmla="*/ 114780 w 495300"/>
                <a:gd name="connsiteY116" fmla="*/ 124446 h 533400"/>
                <a:gd name="connsiteX117" fmla="*/ 133830 w 495300"/>
                <a:gd name="connsiteY117" fmla="*/ 143496 h 533400"/>
                <a:gd name="connsiteX118" fmla="*/ 133830 w 495300"/>
                <a:gd name="connsiteY118" fmla="*/ 143496 h 533400"/>
                <a:gd name="connsiteX119" fmla="*/ 362430 w 495300"/>
                <a:gd name="connsiteY119" fmla="*/ 143496 h 533400"/>
                <a:gd name="connsiteX120" fmla="*/ 381480 w 495300"/>
                <a:gd name="connsiteY120" fmla="*/ 124446 h 533400"/>
                <a:gd name="connsiteX121" fmla="*/ 381480 w 495300"/>
                <a:gd name="connsiteY121" fmla="*/ 124446 h 533400"/>
                <a:gd name="connsiteX122" fmla="*/ 381480 w 495300"/>
                <a:gd name="connsiteY122" fmla="*/ 38721 h 533400"/>
                <a:gd name="connsiteX123" fmla="*/ 362430 w 495300"/>
                <a:gd name="connsiteY123" fmla="*/ 19671 h 533400"/>
                <a:gd name="connsiteX124" fmla="*/ 362430 w 495300"/>
                <a:gd name="connsiteY124" fmla="*/ 19671 h 533400"/>
                <a:gd name="connsiteX125" fmla="*/ 157643 w 495300"/>
                <a:gd name="connsiteY125" fmla="*/ 86346 h 533400"/>
                <a:gd name="connsiteX126" fmla="*/ 171930 w 495300"/>
                <a:gd name="connsiteY126" fmla="*/ 100634 h 533400"/>
                <a:gd name="connsiteX127" fmla="*/ 157643 w 495300"/>
                <a:gd name="connsiteY127" fmla="*/ 114921 h 533400"/>
                <a:gd name="connsiteX128" fmla="*/ 143355 w 495300"/>
                <a:gd name="connsiteY128" fmla="*/ 100634 h 533400"/>
                <a:gd name="connsiteX129" fmla="*/ 157643 w 495300"/>
                <a:gd name="connsiteY129" fmla="*/ 8634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95300" h="533400">
                  <a:moveTo>
                    <a:pt x="362430" y="621"/>
                  </a:moveTo>
                  <a:cubicBezTo>
                    <a:pt x="383385" y="621"/>
                    <a:pt x="400530" y="17766"/>
                    <a:pt x="400530" y="38721"/>
                  </a:cubicBezTo>
                  <a:lnTo>
                    <a:pt x="400530" y="38721"/>
                  </a:lnTo>
                  <a:lnTo>
                    <a:pt x="400530" y="124446"/>
                  </a:lnTo>
                  <a:cubicBezTo>
                    <a:pt x="400530" y="145401"/>
                    <a:pt x="383385" y="162546"/>
                    <a:pt x="362430" y="162546"/>
                  </a:cubicBezTo>
                  <a:lnTo>
                    <a:pt x="362430" y="162546"/>
                  </a:lnTo>
                  <a:lnTo>
                    <a:pt x="257655" y="162546"/>
                  </a:lnTo>
                  <a:lnTo>
                    <a:pt x="257655" y="295896"/>
                  </a:lnTo>
                  <a:lnTo>
                    <a:pt x="419580" y="295896"/>
                  </a:lnTo>
                  <a:cubicBezTo>
                    <a:pt x="439583" y="295896"/>
                    <a:pt x="456727" y="312089"/>
                    <a:pt x="457680" y="332091"/>
                  </a:cubicBezTo>
                  <a:lnTo>
                    <a:pt x="457680" y="333996"/>
                  </a:lnTo>
                  <a:lnTo>
                    <a:pt x="457680" y="438771"/>
                  </a:lnTo>
                  <a:lnTo>
                    <a:pt x="467205" y="438771"/>
                  </a:lnTo>
                  <a:cubicBezTo>
                    <a:pt x="482445" y="438771"/>
                    <a:pt x="494827" y="450201"/>
                    <a:pt x="495780" y="465441"/>
                  </a:cubicBezTo>
                  <a:lnTo>
                    <a:pt x="495780" y="467346"/>
                  </a:lnTo>
                  <a:lnTo>
                    <a:pt x="495780" y="505446"/>
                  </a:lnTo>
                  <a:cubicBezTo>
                    <a:pt x="495780" y="521639"/>
                    <a:pt x="483398" y="534021"/>
                    <a:pt x="467205" y="534021"/>
                  </a:cubicBezTo>
                  <a:lnTo>
                    <a:pt x="467205" y="534021"/>
                  </a:lnTo>
                  <a:lnTo>
                    <a:pt x="429105" y="534021"/>
                  </a:lnTo>
                  <a:cubicBezTo>
                    <a:pt x="412912" y="534021"/>
                    <a:pt x="400530" y="521639"/>
                    <a:pt x="400530" y="505446"/>
                  </a:cubicBezTo>
                  <a:lnTo>
                    <a:pt x="400530" y="505446"/>
                  </a:lnTo>
                  <a:lnTo>
                    <a:pt x="400530" y="467346"/>
                  </a:lnTo>
                  <a:cubicBezTo>
                    <a:pt x="400530" y="451153"/>
                    <a:pt x="412912" y="438771"/>
                    <a:pt x="429105" y="438771"/>
                  </a:cubicBezTo>
                  <a:lnTo>
                    <a:pt x="429105" y="438771"/>
                  </a:lnTo>
                  <a:lnTo>
                    <a:pt x="438630" y="438771"/>
                  </a:lnTo>
                  <a:lnTo>
                    <a:pt x="438630" y="333996"/>
                  </a:lnTo>
                  <a:cubicBezTo>
                    <a:pt x="438630" y="323519"/>
                    <a:pt x="431010" y="315898"/>
                    <a:pt x="420533" y="314946"/>
                  </a:cubicBezTo>
                  <a:lnTo>
                    <a:pt x="419580" y="314946"/>
                  </a:lnTo>
                  <a:lnTo>
                    <a:pt x="257655" y="314946"/>
                  </a:lnTo>
                  <a:lnTo>
                    <a:pt x="257655" y="438771"/>
                  </a:lnTo>
                  <a:lnTo>
                    <a:pt x="267180" y="438771"/>
                  </a:lnTo>
                  <a:cubicBezTo>
                    <a:pt x="282420" y="438771"/>
                    <a:pt x="294802" y="450201"/>
                    <a:pt x="295755" y="465441"/>
                  </a:cubicBezTo>
                  <a:lnTo>
                    <a:pt x="295755" y="467346"/>
                  </a:lnTo>
                  <a:lnTo>
                    <a:pt x="295755" y="505446"/>
                  </a:lnTo>
                  <a:cubicBezTo>
                    <a:pt x="295755" y="521639"/>
                    <a:pt x="283373" y="534021"/>
                    <a:pt x="267180" y="534021"/>
                  </a:cubicBezTo>
                  <a:lnTo>
                    <a:pt x="267180" y="534021"/>
                  </a:lnTo>
                  <a:lnTo>
                    <a:pt x="229080" y="534021"/>
                  </a:lnTo>
                  <a:cubicBezTo>
                    <a:pt x="212887" y="534021"/>
                    <a:pt x="200505" y="521639"/>
                    <a:pt x="200505" y="505446"/>
                  </a:cubicBezTo>
                  <a:lnTo>
                    <a:pt x="200505" y="505446"/>
                  </a:lnTo>
                  <a:lnTo>
                    <a:pt x="200505" y="467346"/>
                  </a:lnTo>
                  <a:cubicBezTo>
                    <a:pt x="200505" y="451153"/>
                    <a:pt x="212887" y="438771"/>
                    <a:pt x="229080" y="438771"/>
                  </a:cubicBezTo>
                  <a:lnTo>
                    <a:pt x="229080" y="438771"/>
                  </a:lnTo>
                  <a:lnTo>
                    <a:pt x="238605" y="438771"/>
                  </a:lnTo>
                  <a:lnTo>
                    <a:pt x="238605" y="314946"/>
                  </a:lnTo>
                  <a:lnTo>
                    <a:pt x="76680" y="314946"/>
                  </a:lnTo>
                  <a:cubicBezTo>
                    <a:pt x="66202" y="314946"/>
                    <a:pt x="58583" y="322566"/>
                    <a:pt x="57630" y="333044"/>
                  </a:cubicBezTo>
                  <a:lnTo>
                    <a:pt x="57630" y="333996"/>
                  </a:lnTo>
                  <a:lnTo>
                    <a:pt x="57630" y="438771"/>
                  </a:lnTo>
                  <a:lnTo>
                    <a:pt x="67155" y="438771"/>
                  </a:lnTo>
                  <a:cubicBezTo>
                    <a:pt x="82395" y="438771"/>
                    <a:pt x="94777" y="450201"/>
                    <a:pt x="95730" y="465441"/>
                  </a:cubicBezTo>
                  <a:lnTo>
                    <a:pt x="95730" y="467346"/>
                  </a:lnTo>
                  <a:lnTo>
                    <a:pt x="95730" y="505446"/>
                  </a:lnTo>
                  <a:cubicBezTo>
                    <a:pt x="95730" y="521639"/>
                    <a:pt x="83348" y="534021"/>
                    <a:pt x="67155" y="534021"/>
                  </a:cubicBezTo>
                  <a:lnTo>
                    <a:pt x="67155" y="534021"/>
                  </a:lnTo>
                  <a:lnTo>
                    <a:pt x="29055" y="534021"/>
                  </a:lnTo>
                  <a:cubicBezTo>
                    <a:pt x="12862" y="534021"/>
                    <a:pt x="480" y="521639"/>
                    <a:pt x="480" y="505446"/>
                  </a:cubicBezTo>
                  <a:lnTo>
                    <a:pt x="480" y="505446"/>
                  </a:lnTo>
                  <a:lnTo>
                    <a:pt x="480" y="467346"/>
                  </a:lnTo>
                  <a:cubicBezTo>
                    <a:pt x="480" y="451153"/>
                    <a:pt x="12862" y="438771"/>
                    <a:pt x="29055" y="438771"/>
                  </a:cubicBezTo>
                  <a:lnTo>
                    <a:pt x="29055" y="438771"/>
                  </a:lnTo>
                  <a:lnTo>
                    <a:pt x="38580" y="438771"/>
                  </a:lnTo>
                  <a:lnTo>
                    <a:pt x="38580" y="333996"/>
                  </a:lnTo>
                  <a:cubicBezTo>
                    <a:pt x="38580" y="313994"/>
                    <a:pt x="54773" y="296848"/>
                    <a:pt x="74775" y="295896"/>
                  </a:cubicBezTo>
                  <a:lnTo>
                    <a:pt x="76680" y="295896"/>
                  </a:lnTo>
                  <a:lnTo>
                    <a:pt x="238605" y="295896"/>
                  </a:lnTo>
                  <a:lnTo>
                    <a:pt x="238605" y="162546"/>
                  </a:lnTo>
                  <a:lnTo>
                    <a:pt x="133830" y="162546"/>
                  </a:lnTo>
                  <a:cubicBezTo>
                    <a:pt x="113827" y="162546"/>
                    <a:pt x="96683" y="146353"/>
                    <a:pt x="95730" y="126351"/>
                  </a:cubicBezTo>
                  <a:lnTo>
                    <a:pt x="95730" y="124446"/>
                  </a:lnTo>
                  <a:lnTo>
                    <a:pt x="95730" y="38721"/>
                  </a:lnTo>
                  <a:cubicBezTo>
                    <a:pt x="95730" y="17766"/>
                    <a:pt x="112875" y="621"/>
                    <a:pt x="133830" y="621"/>
                  </a:cubicBezTo>
                  <a:lnTo>
                    <a:pt x="133830" y="621"/>
                  </a:lnTo>
                  <a:lnTo>
                    <a:pt x="362430" y="621"/>
                  </a:lnTo>
                  <a:close/>
                  <a:moveTo>
                    <a:pt x="67155" y="457821"/>
                  </a:moveTo>
                  <a:lnTo>
                    <a:pt x="29055" y="457821"/>
                  </a:lnTo>
                  <a:cubicBezTo>
                    <a:pt x="23340" y="457821"/>
                    <a:pt x="19530" y="461631"/>
                    <a:pt x="19530" y="467346"/>
                  </a:cubicBezTo>
                  <a:lnTo>
                    <a:pt x="19530" y="467346"/>
                  </a:lnTo>
                  <a:lnTo>
                    <a:pt x="19530" y="505446"/>
                  </a:lnTo>
                  <a:cubicBezTo>
                    <a:pt x="19530" y="511161"/>
                    <a:pt x="23340" y="514971"/>
                    <a:pt x="29055" y="514971"/>
                  </a:cubicBezTo>
                  <a:lnTo>
                    <a:pt x="29055" y="514971"/>
                  </a:lnTo>
                  <a:lnTo>
                    <a:pt x="67155" y="514971"/>
                  </a:lnTo>
                  <a:cubicBezTo>
                    <a:pt x="72870" y="514971"/>
                    <a:pt x="76680" y="511161"/>
                    <a:pt x="76680" y="505446"/>
                  </a:cubicBezTo>
                  <a:lnTo>
                    <a:pt x="76680" y="505446"/>
                  </a:lnTo>
                  <a:lnTo>
                    <a:pt x="76680" y="467346"/>
                  </a:lnTo>
                  <a:cubicBezTo>
                    <a:pt x="76680" y="461631"/>
                    <a:pt x="72870" y="457821"/>
                    <a:pt x="67155" y="457821"/>
                  </a:cubicBezTo>
                  <a:lnTo>
                    <a:pt x="67155" y="457821"/>
                  </a:lnTo>
                  <a:close/>
                  <a:moveTo>
                    <a:pt x="267180" y="457821"/>
                  </a:moveTo>
                  <a:lnTo>
                    <a:pt x="229080" y="457821"/>
                  </a:lnTo>
                  <a:cubicBezTo>
                    <a:pt x="223365" y="457821"/>
                    <a:pt x="219555" y="461631"/>
                    <a:pt x="219555" y="467346"/>
                  </a:cubicBezTo>
                  <a:lnTo>
                    <a:pt x="219555" y="467346"/>
                  </a:lnTo>
                  <a:lnTo>
                    <a:pt x="219555" y="505446"/>
                  </a:lnTo>
                  <a:cubicBezTo>
                    <a:pt x="219555" y="511161"/>
                    <a:pt x="223365" y="514971"/>
                    <a:pt x="229080" y="514971"/>
                  </a:cubicBezTo>
                  <a:lnTo>
                    <a:pt x="229080" y="514971"/>
                  </a:lnTo>
                  <a:lnTo>
                    <a:pt x="267180" y="514971"/>
                  </a:lnTo>
                  <a:cubicBezTo>
                    <a:pt x="272895" y="514971"/>
                    <a:pt x="276705" y="511161"/>
                    <a:pt x="276705" y="505446"/>
                  </a:cubicBezTo>
                  <a:lnTo>
                    <a:pt x="276705" y="505446"/>
                  </a:lnTo>
                  <a:lnTo>
                    <a:pt x="276705" y="467346"/>
                  </a:lnTo>
                  <a:cubicBezTo>
                    <a:pt x="276705" y="461631"/>
                    <a:pt x="272895" y="457821"/>
                    <a:pt x="267180" y="457821"/>
                  </a:cubicBezTo>
                  <a:lnTo>
                    <a:pt x="267180" y="457821"/>
                  </a:lnTo>
                  <a:close/>
                  <a:moveTo>
                    <a:pt x="467205" y="457821"/>
                  </a:moveTo>
                  <a:lnTo>
                    <a:pt x="429105" y="457821"/>
                  </a:lnTo>
                  <a:cubicBezTo>
                    <a:pt x="423390" y="457821"/>
                    <a:pt x="419580" y="461631"/>
                    <a:pt x="419580" y="467346"/>
                  </a:cubicBezTo>
                  <a:lnTo>
                    <a:pt x="419580" y="467346"/>
                  </a:lnTo>
                  <a:lnTo>
                    <a:pt x="419580" y="505446"/>
                  </a:lnTo>
                  <a:cubicBezTo>
                    <a:pt x="419580" y="511161"/>
                    <a:pt x="423390" y="514971"/>
                    <a:pt x="429105" y="514971"/>
                  </a:cubicBezTo>
                  <a:lnTo>
                    <a:pt x="429105" y="514971"/>
                  </a:lnTo>
                  <a:lnTo>
                    <a:pt x="467205" y="514971"/>
                  </a:lnTo>
                  <a:cubicBezTo>
                    <a:pt x="472920" y="514971"/>
                    <a:pt x="476730" y="511161"/>
                    <a:pt x="476730" y="505446"/>
                  </a:cubicBezTo>
                  <a:lnTo>
                    <a:pt x="476730" y="505446"/>
                  </a:lnTo>
                  <a:lnTo>
                    <a:pt x="476730" y="467346"/>
                  </a:lnTo>
                  <a:cubicBezTo>
                    <a:pt x="476730" y="461631"/>
                    <a:pt x="472920" y="457821"/>
                    <a:pt x="467205" y="457821"/>
                  </a:cubicBezTo>
                  <a:lnTo>
                    <a:pt x="467205" y="457821"/>
                  </a:lnTo>
                  <a:close/>
                  <a:moveTo>
                    <a:pt x="362430" y="19671"/>
                  </a:moveTo>
                  <a:lnTo>
                    <a:pt x="133830" y="19671"/>
                  </a:lnTo>
                  <a:cubicBezTo>
                    <a:pt x="123352" y="19671"/>
                    <a:pt x="114780" y="28244"/>
                    <a:pt x="114780" y="38721"/>
                  </a:cubicBezTo>
                  <a:lnTo>
                    <a:pt x="114780" y="38721"/>
                  </a:lnTo>
                  <a:lnTo>
                    <a:pt x="114780" y="124446"/>
                  </a:lnTo>
                  <a:cubicBezTo>
                    <a:pt x="114780" y="134923"/>
                    <a:pt x="123352" y="143496"/>
                    <a:pt x="133830" y="143496"/>
                  </a:cubicBezTo>
                  <a:lnTo>
                    <a:pt x="133830" y="143496"/>
                  </a:lnTo>
                  <a:lnTo>
                    <a:pt x="362430" y="143496"/>
                  </a:lnTo>
                  <a:cubicBezTo>
                    <a:pt x="372908" y="143496"/>
                    <a:pt x="381480" y="134923"/>
                    <a:pt x="381480" y="124446"/>
                  </a:cubicBezTo>
                  <a:lnTo>
                    <a:pt x="381480" y="124446"/>
                  </a:lnTo>
                  <a:lnTo>
                    <a:pt x="381480" y="38721"/>
                  </a:lnTo>
                  <a:cubicBezTo>
                    <a:pt x="381480" y="28244"/>
                    <a:pt x="372908" y="19671"/>
                    <a:pt x="362430" y="19671"/>
                  </a:cubicBezTo>
                  <a:lnTo>
                    <a:pt x="362430" y="19671"/>
                  </a:lnTo>
                  <a:close/>
                  <a:moveTo>
                    <a:pt x="157643" y="86346"/>
                  </a:moveTo>
                  <a:cubicBezTo>
                    <a:pt x="165262" y="86346"/>
                    <a:pt x="171930" y="93014"/>
                    <a:pt x="171930" y="100634"/>
                  </a:cubicBezTo>
                  <a:cubicBezTo>
                    <a:pt x="171930" y="108253"/>
                    <a:pt x="165262" y="114921"/>
                    <a:pt x="157643" y="114921"/>
                  </a:cubicBezTo>
                  <a:cubicBezTo>
                    <a:pt x="150023" y="114921"/>
                    <a:pt x="143355" y="108253"/>
                    <a:pt x="143355" y="100634"/>
                  </a:cubicBezTo>
                  <a:cubicBezTo>
                    <a:pt x="143355" y="93014"/>
                    <a:pt x="150023" y="86346"/>
                    <a:pt x="157643" y="86346"/>
                  </a:cubicBezTo>
                  <a:close/>
                </a:path>
              </a:pathLst>
            </a:custGeom>
            <a:solidFill>
              <a:schemeClr val="accent5"/>
            </a:solidFill>
            <a:ln>
              <a:noFill/>
            </a:ln>
          </p:spPr>
          <p:txBody>
            <a:bodyPr/>
            <a:lstStyle/>
            <a:p>
              <a:endParaRPr lang="zh-CN" altLang="en-US"/>
            </a:p>
          </p:txBody>
        </p:sp>
        <p:sp>
          <p:nvSpPr>
            <p:cNvPr id="32" name="任意多边形: 形状 31"/>
            <p:cNvSpPr/>
            <p:nvPr/>
          </p:nvSpPr>
          <p:spPr bwMode="auto">
            <a:xfrm>
              <a:off x="10780181" y="3593641"/>
              <a:ext cx="521743" cy="587325"/>
            </a:xfrm>
            <a:custGeom>
              <a:avLst/>
              <a:gdLst>
                <a:gd name="connsiteX0" fmla="*/ 368431 w 488073"/>
                <a:gd name="connsiteY0" fmla="*/ 621 h 533400"/>
                <a:gd name="connsiteX1" fmla="*/ 368431 w 488073"/>
                <a:gd name="connsiteY1" fmla="*/ 19671 h 533400"/>
                <a:gd name="connsiteX2" fmla="*/ 339856 w 488073"/>
                <a:gd name="connsiteY2" fmla="*/ 19671 h 533400"/>
                <a:gd name="connsiteX3" fmla="*/ 339856 w 488073"/>
                <a:gd name="connsiteY3" fmla="*/ 135876 h 533400"/>
                <a:gd name="connsiteX4" fmla="*/ 341761 w 488073"/>
                <a:gd name="connsiteY4" fmla="*/ 145401 h 533400"/>
                <a:gd name="connsiteX5" fmla="*/ 342713 w 488073"/>
                <a:gd name="connsiteY5" fmla="*/ 147306 h 533400"/>
                <a:gd name="connsiteX6" fmla="*/ 483683 w 488073"/>
                <a:gd name="connsiteY6" fmla="*/ 464489 h 533400"/>
                <a:gd name="connsiteX7" fmla="*/ 484636 w 488073"/>
                <a:gd name="connsiteY7" fmla="*/ 509256 h 533400"/>
                <a:gd name="connsiteX8" fmla="*/ 448441 w 488073"/>
                <a:gd name="connsiteY8" fmla="*/ 534021 h 533400"/>
                <a:gd name="connsiteX9" fmla="*/ 448441 w 488073"/>
                <a:gd name="connsiteY9" fmla="*/ 534021 h 533400"/>
                <a:gd name="connsiteX10" fmla="*/ 40771 w 488073"/>
                <a:gd name="connsiteY10" fmla="*/ 534021 h 533400"/>
                <a:gd name="connsiteX11" fmla="*/ 4576 w 488073"/>
                <a:gd name="connsiteY11" fmla="*/ 509256 h 533400"/>
                <a:gd name="connsiteX12" fmla="*/ 5528 w 488073"/>
                <a:gd name="connsiteY12" fmla="*/ 464489 h 533400"/>
                <a:gd name="connsiteX13" fmla="*/ 5528 w 488073"/>
                <a:gd name="connsiteY13" fmla="*/ 464489 h 533400"/>
                <a:gd name="connsiteX14" fmla="*/ 146498 w 488073"/>
                <a:gd name="connsiteY14" fmla="*/ 147306 h 533400"/>
                <a:gd name="connsiteX15" fmla="*/ 149356 w 488073"/>
                <a:gd name="connsiteY15" fmla="*/ 135876 h 533400"/>
                <a:gd name="connsiteX16" fmla="*/ 149356 w 488073"/>
                <a:gd name="connsiteY16" fmla="*/ 135876 h 533400"/>
                <a:gd name="connsiteX17" fmla="*/ 149356 w 488073"/>
                <a:gd name="connsiteY17" fmla="*/ 19671 h 533400"/>
                <a:gd name="connsiteX18" fmla="*/ 120781 w 488073"/>
                <a:gd name="connsiteY18" fmla="*/ 19671 h 533400"/>
                <a:gd name="connsiteX19" fmla="*/ 120781 w 488073"/>
                <a:gd name="connsiteY19" fmla="*/ 621 h 533400"/>
                <a:gd name="connsiteX20" fmla="*/ 368431 w 488073"/>
                <a:gd name="connsiteY20" fmla="*/ 621 h 533400"/>
                <a:gd name="connsiteX21" fmla="*/ 253178 w 488073"/>
                <a:gd name="connsiteY21" fmla="*/ 415911 h 533400"/>
                <a:gd name="connsiteX22" fmla="*/ 250321 w 488073"/>
                <a:gd name="connsiteY22" fmla="*/ 417816 h 533400"/>
                <a:gd name="connsiteX23" fmla="*/ 51248 w 488073"/>
                <a:gd name="connsiteY23" fmla="*/ 409244 h 533400"/>
                <a:gd name="connsiteX24" fmla="*/ 23626 w 488073"/>
                <a:gd name="connsiteY24" fmla="*/ 471156 h 533400"/>
                <a:gd name="connsiteX25" fmla="*/ 22673 w 488073"/>
                <a:gd name="connsiteY25" fmla="*/ 501636 h 533400"/>
                <a:gd name="connsiteX26" fmla="*/ 40771 w 488073"/>
                <a:gd name="connsiteY26" fmla="*/ 514971 h 533400"/>
                <a:gd name="connsiteX27" fmla="*/ 40771 w 488073"/>
                <a:gd name="connsiteY27" fmla="*/ 514971 h 533400"/>
                <a:gd name="connsiteX28" fmla="*/ 447488 w 488073"/>
                <a:gd name="connsiteY28" fmla="*/ 514971 h 533400"/>
                <a:gd name="connsiteX29" fmla="*/ 465586 w 488073"/>
                <a:gd name="connsiteY29" fmla="*/ 502589 h 533400"/>
                <a:gd name="connsiteX30" fmla="*/ 464633 w 488073"/>
                <a:gd name="connsiteY30" fmla="*/ 472109 h 533400"/>
                <a:gd name="connsiteX31" fmla="*/ 464633 w 488073"/>
                <a:gd name="connsiteY31" fmla="*/ 472109 h 533400"/>
                <a:gd name="connsiteX32" fmla="*/ 436058 w 488073"/>
                <a:gd name="connsiteY32" fmla="*/ 408291 h 533400"/>
                <a:gd name="connsiteX33" fmla="*/ 435106 w 488073"/>
                <a:gd name="connsiteY33" fmla="*/ 408291 h 533400"/>
                <a:gd name="connsiteX34" fmla="*/ 253178 w 488073"/>
                <a:gd name="connsiteY34" fmla="*/ 415911 h 533400"/>
                <a:gd name="connsiteX35" fmla="*/ 320806 w 488073"/>
                <a:gd name="connsiteY35" fmla="*/ 19671 h 533400"/>
                <a:gd name="connsiteX36" fmla="*/ 168406 w 488073"/>
                <a:gd name="connsiteY36" fmla="*/ 19671 h 533400"/>
                <a:gd name="connsiteX37" fmla="*/ 168406 w 488073"/>
                <a:gd name="connsiteY37" fmla="*/ 135876 h 533400"/>
                <a:gd name="connsiteX38" fmla="*/ 165548 w 488073"/>
                <a:gd name="connsiteY38" fmla="*/ 153021 h 533400"/>
                <a:gd name="connsiteX39" fmla="*/ 165548 w 488073"/>
                <a:gd name="connsiteY39" fmla="*/ 153021 h 533400"/>
                <a:gd name="connsiteX40" fmla="*/ 164596 w 488073"/>
                <a:gd name="connsiteY40" fmla="*/ 155878 h 533400"/>
                <a:gd name="connsiteX41" fmla="*/ 58868 w 488073"/>
                <a:gd name="connsiteY41" fmla="*/ 392098 h 533400"/>
                <a:gd name="connsiteX42" fmla="*/ 236033 w 488073"/>
                <a:gd name="connsiteY42" fmla="*/ 404481 h 533400"/>
                <a:gd name="connsiteX43" fmla="*/ 238891 w 488073"/>
                <a:gd name="connsiteY43" fmla="*/ 402576 h 533400"/>
                <a:gd name="connsiteX44" fmla="*/ 425581 w 488073"/>
                <a:gd name="connsiteY44" fmla="*/ 382573 h 533400"/>
                <a:gd name="connsiteX45" fmla="*/ 324616 w 488073"/>
                <a:gd name="connsiteY45" fmla="*/ 154926 h 533400"/>
                <a:gd name="connsiteX46" fmla="*/ 320806 w 488073"/>
                <a:gd name="connsiteY46" fmla="*/ 135876 h 533400"/>
                <a:gd name="connsiteX47" fmla="*/ 320806 w 488073"/>
                <a:gd name="connsiteY47" fmla="*/ 135876 h 533400"/>
                <a:gd name="connsiteX48" fmla="*/ 320806 w 488073"/>
                <a:gd name="connsiteY48" fmla="*/ 19671 h 533400"/>
                <a:gd name="connsiteX49" fmla="*/ 306518 w 488073"/>
                <a:gd name="connsiteY49" fmla="*/ 248271 h 533400"/>
                <a:gd name="connsiteX50" fmla="*/ 349381 w 488073"/>
                <a:gd name="connsiteY50" fmla="*/ 291134 h 533400"/>
                <a:gd name="connsiteX51" fmla="*/ 306518 w 488073"/>
                <a:gd name="connsiteY51" fmla="*/ 333996 h 533400"/>
                <a:gd name="connsiteX52" fmla="*/ 263656 w 488073"/>
                <a:gd name="connsiteY52" fmla="*/ 291134 h 533400"/>
                <a:gd name="connsiteX53" fmla="*/ 306518 w 488073"/>
                <a:gd name="connsiteY53" fmla="*/ 248271 h 533400"/>
                <a:gd name="connsiteX54" fmla="*/ 306518 w 488073"/>
                <a:gd name="connsiteY54" fmla="*/ 267321 h 533400"/>
                <a:gd name="connsiteX55" fmla="*/ 282706 w 488073"/>
                <a:gd name="connsiteY55" fmla="*/ 291134 h 533400"/>
                <a:gd name="connsiteX56" fmla="*/ 306518 w 488073"/>
                <a:gd name="connsiteY56" fmla="*/ 314946 h 533400"/>
                <a:gd name="connsiteX57" fmla="*/ 330331 w 488073"/>
                <a:gd name="connsiteY57" fmla="*/ 291134 h 533400"/>
                <a:gd name="connsiteX58" fmla="*/ 306518 w 488073"/>
                <a:gd name="connsiteY58" fmla="*/ 26732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8073" h="533400">
                  <a:moveTo>
                    <a:pt x="368431" y="621"/>
                  </a:moveTo>
                  <a:lnTo>
                    <a:pt x="368431" y="19671"/>
                  </a:lnTo>
                  <a:lnTo>
                    <a:pt x="339856" y="19671"/>
                  </a:lnTo>
                  <a:lnTo>
                    <a:pt x="339856" y="135876"/>
                  </a:lnTo>
                  <a:cubicBezTo>
                    <a:pt x="339856" y="138734"/>
                    <a:pt x="340808" y="142544"/>
                    <a:pt x="341761" y="145401"/>
                  </a:cubicBezTo>
                  <a:lnTo>
                    <a:pt x="342713" y="147306"/>
                  </a:lnTo>
                  <a:lnTo>
                    <a:pt x="483683" y="464489"/>
                  </a:lnTo>
                  <a:cubicBezTo>
                    <a:pt x="490351" y="478776"/>
                    <a:pt x="490351" y="494969"/>
                    <a:pt x="484636" y="509256"/>
                  </a:cubicBezTo>
                  <a:cubicBezTo>
                    <a:pt x="478921" y="524496"/>
                    <a:pt x="464633" y="534021"/>
                    <a:pt x="448441" y="534021"/>
                  </a:cubicBezTo>
                  <a:lnTo>
                    <a:pt x="448441" y="534021"/>
                  </a:lnTo>
                  <a:lnTo>
                    <a:pt x="40771" y="534021"/>
                  </a:lnTo>
                  <a:cubicBezTo>
                    <a:pt x="24578" y="534021"/>
                    <a:pt x="10291" y="524496"/>
                    <a:pt x="4576" y="509256"/>
                  </a:cubicBezTo>
                  <a:cubicBezTo>
                    <a:pt x="-1139" y="494969"/>
                    <a:pt x="-187" y="478776"/>
                    <a:pt x="5528" y="464489"/>
                  </a:cubicBezTo>
                  <a:lnTo>
                    <a:pt x="5528" y="464489"/>
                  </a:lnTo>
                  <a:lnTo>
                    <a:pt x="146498" y="147306"/>
                  </a:lnTo>
                  <a:cubicBezTo>
                    <a:pt x="148403" y="143496"/>
                    <a:pt x="149356" y="139686"/>
                    <a:pt x="149356" y="135876"/>
                  </a:cubicBezTo>
                  <a:lnTo>
                    <a:pt x="149356" y="135876"/>
                  </a:lnTo>
                  <a:lnTo>
                    <a:pt x="149356" y="19671"/>
                  </a:lnTo>
                  <a:lnTo>
                    <a:pt x="120781" y="19671"/>
                  </a:lnTo>
                  <a:lnTo>
                    <a:pt x="120781" y="621"/>
                  </a:lnTo>
                  <a:lnTo>
                    <a:pt x="368431" y="621"/>
                  </a:lnTo>
                  <a:close/>
                  <a:moveTo>
                    <a:pt x="253178" y="415911"/>
                  </a:moveTo>
                  <a:lnTo>
                    <a:pt x="250321" y="417816"/>
                  </a:lnTo>
                  <a:cubicBezTo>
                    <a:pt x="195076" y="456869"/>
                    <a:pt x="119828" y="453059"/>
                    <a:pt x="51248" y="409244"/>
                  </a:cubicBezTo>
                  <a:lnTo>
                    <a:pt x="23626" y="471156"/>
                  </a:lnTo>
                  <a:cubicBezTo>
                    <a:pt x="19816" y="480681"/>
                    <a:pt x="18863" y="491159"/>
                    <a:pt x="22673" y="501636"/>
                  </a:cubicBezTo>
                  <a:cubicBezTo>
                    <a:pt x="25531" y="510209"/>
                    <a:pt x="33151" y="514971"/>
                    <a:pt x="40771" y="514971"/>
                  </a:cubicBezTo>
                  <a:lnTo>
                    <a:pt x="40771" y="514971"/>
                  </a:lnTo>
                  <a:lnTo>
                    <a:pt x="447488" y="514971"/>
                  </a:lnTo>
                  <a:cubicBezTo>
                    <a:pt x="456061" y="514971"/>
                    <a:pt x="462728" y="510209"/>
                    <a:pt x="465586" y="502589"/>
                  </a:cubicBezTo>
                  <a:cubicBezTo>
                    <a:pt x="469396" y="493064"/>
                    <a:pt x="469396" y="481634"/>
                    <a:pt x="464633" y="472109"/>
                  </a:cubicBezTo>
                  <a:lnTo>
                    <a:pt x="464633" y="472109"/>
                  </a:lnTo>
                  <a:lnTo>
                    <a:pt x="436058" y="408291"/>
                  </a:lnTo>
                  <a:lnTo>
                    <a:pt x="435106" y="408291"/>
                  </a:lnTo>
                  <a:cubicBezTo>
                    <a:pt x="375098" y="378764"/>
                    <a:pt x="302708" y="382573"/>
                    <a:pt x="253178" y="415911"/>
                  </a:cubicBezTo>
                  <a:close/>
                  <a:moveTo>
                    <a:pt x="320806" y="19671"/>
                  </a:moveTo>
                  <a:lnTo>
                    <a:pt x="168406" y="19671"/>
                  </a:lnTo>
                  <a:lnTo>
                    <a:pt x="168406" y="135876"/>
                  </a:lnTo>
                  <a:cubicBezTo>
                    <a:pt x="168406" y="141591"/>
                    <a:pt x="167453" y="147306"/>
                    <a:pt x="165548" y="153021"/>
                  </a:cubicBezTo>
                  <a:lnTo>
                    <a:pt x="165548" y="153021"/>
                  </a:lnTo>
                  <a:lnTo>
                    <a:pt x="164596" y="155878"/>
                  </a:lnTo>
                  <a:lnTo>
                    <a:pt x="58868" y="392098"/>
                  </a:lnTo>
                  <a:cubicBezTo>
                    <a:pt x="120781" y="432103"/>
                    <a:pt x="187456" y="436866"/>
                    <a:pt x="236033" y="404481"/>
                  </a:cubicBezTo>
                  <a:lnTo>
                    <a:pt x="238891" y="402576"/>
                  </a:lnTo>
                  <a:cubicBezTo>
                    <a:pt x="290326" y="366381"/>
                    <a:pt x="361763" y="359714"/>
                    <a:pt x="425581" y="382573"/>
                  </a:cubicBezTo>
                  <a:lnTo>
                    <a:pt x="324616" y="154926"/>
                  </a:lnTo>
                  <a:cubicBezTo>
                    <a:pt x="321758" y="149211"/>
                    <a:pt x="320806" y="142544"/>
                    <a:pt x="320806" y="135876"/>
                  </a:cubicBezTo>
                  <a:lnTo>
                    <a:pt x="320806" y="135876"/>
                  </a:lnTo>
                  <a:lnTo>
                    <a:pt x="320806" y="19671"/>
                  </a:lnTo>
                  <a:close/>
                  <a:moveTo>
                    <a:pt x="306518" y="248271"/>
                  </a:moveTo>
                  <a:cubicBezTo>
                    <a:pt x="330331" y="248271"/>
                    <a:pt x="349381" y="267321"/>
                    <a:pt x="349381" y="291134"/>
                  </a:cubicBezTo>
                  <a:cubicBezTo>
                    <a:pt x="349381" y="314946"/>
                    <a:pt x="330331" y="333996"/>
                    <a:pt x="306518" y="333996"/>
                  </a:cubicBezTo>
                  <a:cubicBezTo>
                    <a:pt x="282706" y="333996"/>
                    <a:pt x="263656" y="314946"/>
                    <a:pt x="263656" y="291134"/>
                  </a:cubicBezTo>
                  <a:cubicBezTo>
                    <a:pt x="263656" y="267321"/>
                    <a:pt x="282706" y="248271"/>
                    <a:pt x="306518" y="248271"/>
                  </a:cubicBezTo>
                  <a:close/>
                  <a:moveTo>
                    <a:pt x="306518" y="267321"/>
                  </a:moveTo>
                  <a:cubicBezTo>
                    <a:pt x="293183" y="267321"/>
                    <a:pt x="282706" y="277798"/>
                    <a:pt x="282706" y="291134"/>
                  </a:cubicBezTo>
                  <a:cubicBezTo>
                    <a:pt x="282706" y="304469"/>
                    <a:pt x="293183" y="314946"/>
                    <a:pt x="306518" y="314946"/>
                  </a:cubicBezTo>
                  <a:cubicBezTo>
                    <a:pt x="319853" y="314946"/>
                    <a:pt x="330331" y="304469"/>
                    <a:pt x="330331" y="291134"/>
                  </a:cubicBezTo>
                  <a:cubicBezTo>
                    <a:pt x="330331" y="277798"/>
                    <a:pt x="319853" y="267321"/>
                    <a:pt x="306518" y="267321"/>
                  </a:cubicBezTo>
                  <a:close/>
                </a:path>
              </a:pathLst>
            </a:custGeom>
            <a:solidFill>
              <a:schemeClr val="accent5"/>
            </a:solidFill>
            <a:ln>
              <a:noFill/>
            </a:ln>
          </p:spPr>
          <p:txBody>
            <a:bodyPr/>
            <a:lstStyle/>
            <a:p>
              <a:endParaRPr lang="zh-CN" altLang="en-US"/>
            </a:p>
          </p:txBody>
        </p:sp>
        <p:sp>
          <p:nvSpPr>
            <p:cNvPr id="33" name="任意多边形: 形状 32"/>
            <p:cNvSpPr/>
            <p:nvPr/>
          </p:nvSpPr>
          <p:spPr bwMode="auto">
            <a:xfrm>
              <a:off x="6897424" y="3593641"/>
              <a:ext cx="570196" cy="587325"/>
            </a:xfrm>
            <a:custGeom>
              <a:avLst/>
              <a:gdLst>
                <a:gd name="connsiteX0" fmla="*/ 343764 w 533400"/>
                <a:gd name="connsiteY0" fmla="*/ 621 h 533400"/>
                <a:gd name="connsiteX1" fmla="*/ 381864 w 533400"/>
                <a:gd name="connsiteY1" fmla="*/ 38721 h 533400"/>
                <a:gd name="connsiteX2" fmla="*/ 381864 w 533400"/>
                <a:gd name="connsiteY2" fmla="*/ 38721 h 533400"/>
                <a:gd name="connsiteX3" fmla="*/ 381864 w 533400"/>
                <a:gd name="connsiteY3" fmla="*/ 114921 h 533400"/>
                <a:gd name="connsiteX4" fmla="*/ 496164 w 533400"/>
                <a:gd name="connsiteY4" fmla="*/ 114921 h 533400"/>
                <a:gd name="connsiteX5" fmla="*/ 534264 w 533400"/>
                <a:gd name="connsiteY5" fmla="*/ 151116 h 533400"/>
                <a:gd name="connsiteX6" fmla="*/ 534264 w 533400"/>
                <a:gd name="connsiteY6" fmla="*/ 153021 h 533400"/>
                <a:gd name="connsiteX7" fmla="*/ 534264 w 533400"/>
                <a:gd name="connsiteY7" fmla="*/ 381621 h 533400"/>
                <a:gd name="connsiteX8" fmla="*/ 498069 w 533400"/>
                <a:gd name="connsiteY8" fmla="*/ 419721 h 533400"/>
                <a:gd name="connsiteX9" fmla="*/ 496164 w 533400"/>
                <a:gd name="connsiteY9" fmla="*/ 419721 h 533400"/>
                <a:gd name="connsiteX10" fmla="*/ 381864 w 533400"/>
                <a:gd name="connsiteY10" fmla="*/ 419721 h 533400"/>
                <a:gd name="connsiteX11" fmla="*/ 381864 w 533400"/>
                <a:gd name="connsiteY11" fmla="*/ 495921 h 533400"/>
                <a:gd name="connsiteX12" fmla="*/ 345669 w 533400"/>
                <a:gd name="connsiteY12" fmla="*/ 534021 h 533400"/>
                <a:gd name="connsiteX13" fmla="*/ 343764 w 533400"/>
                <a:gd name="connsiteY13" fmla="*/ 534021 h 533400"/>
                <a:gd name="connsiteX14" fmla="*/ 191364 w 533400"/>
                <a:gd name="connsiteY14" fmla="*/ 534021 h 533400"/>
                <a:gd name="connsiteX15" fmla="*/ 153264 w 533400"/>
                <a:gd name="connsiteY15" fmla="*/ 495921 h 533400"/>
                <a:gd name="connsiteX16" fmla="*/ 153264 w 533400"/>
                <a:gd name="connsiteY16" fmla="*/ 495921 h 533400"/>
                <a:gd name="connsiteX17" fmla="*/ 153264 w 533400"/>
                <a:gd name="connsiteY17" fmla="*/ 419721 h 533400"/>
                <a:gd name="connsiteX18" fmla="*/ 38964 w 533400"/>
                <a:gd name="connsiteY18" fmla="*/ 419721 h 533400"/>
                <a:gd name="connsiteX19" fmla="*/ 864 w 533400"/>
                <a:gd name="connsiteY19" fmla="*/ 383526 h 533400"/>
                <a:gd name="connsiteX20" fmla="*/ 864 w 533400"/>
                <a:gd name="connsiteY20" fmla="*/ 381621 h 533400"/>
                <a:gd name="connsiteX21" fmla="*/ 864 w 533400"/>
                <a:gd name="connsiteY21" fmla="*/ 197789 h 533400"/>
                <a:gd name="connsiteX22" fmla="*/ 9436 w 533400"/>
                <a:gd name="connsiteY22" fmla="*/ 173976 h 533400"/>
                <a:gd name="connsiteX23" fmla="*/ 11342 w 533400"/>
                <a:gd name="connsiteY23" fmla="*/ 172071 h 533400"/>
                <a:gd name="connsiteX24" fmla="*/ 52299 w 533400"/>
                <a:gd name="connsiteY24" fmla="*/ 127303 h 533400"/>
                <a:gd name="connsiteX25" fmla="*/ 78017 w 533400"/>
                <a:gd name="connsiteY25" fmla="*/ 114921 h 533400"/>
                <a:gd name="connsiteX26" fmla="*/ 79921 w 533400"/>
                <a:gd name="connsiteY26" fmla="*/ 114921 h 533400"/>
                <a:gd name="connsiteX27" fmla="*/ 153264 w 533400"/>
                <a:gd name="connsiteY27" fmla="*/ 114921 h 533400"/>
                <a:gd name="connsiteX28" fmla="*/ 153264 w 533400"/>
                <a:gd name="connsiteY28" fmla="*/ 38721 h 533400"/>
                <a:gd name="connsiteX29" fmla="*/ 189459 w 533400"/>
                <a:gd name="connsiteY29" fmla="*/ 621 h 533400"/>
                <a:gd name="connsiteX30" fmla="*/ 191364 w 533400"/>
                <a:gd name="connsiteY30" fmla="*/ 621 h 533400"/>
                <a:gd name="connsiteX31" fmla="*/ 343764 w 533400"/>
                <a:gd name="connsiteY31" fmla="*/ 621 h 533400"/>
                <a:gd name="connsiteX32" fmla="*/ 343764 w 533400"/>
                <a:gd name="connsiteY32" fmla="*/ 286371 h 533400"/>
                <a:gd name="connsiteX33" fmla="*/ 191364 w 533400"/>
                <a:gd name="connsiteY33" fmla="*/ 286371 h 533400"/>
                <a:gd name="connsiteX34" fmla="*/ 172314 w 533400"/>
                <a:gd name="connsiteY34" fmla="*/ 305421 h 533400"/>
                <a:gd name="connsiteX35" fmla="*/ 172314 w 533400"/>
                <a:gd name="connsiteY35" fmla="*/ 305421 h 533400"/>
                <a:gd name="connsiteX36" fmla="*/ 172314 w 533400"/>
                <a:gd name="connsiteY36" fmla="*/ 495921 h 533400"/>
                <a:gd name="connsiteX37" fmla="*/ 191364 w 533400"/>
                <a:gd name="connsiteY37" fmla="*/ 514971 h 533400"/>
                <a:gd name="connsiteX38" fmla="*/ 191364 w 533400"/>
                <a:gd name="connsiteY38" fmla="*/ 514971 h 533400"/>
                <a:gd name="connsiteX39" fmla="*/ 343764 w 533400"/>
                <a:gd name="connsiteY39" fmla="*/ 514971 h 533400"/>
                <a:gd name="connsiteX40" fmla="*/ 362814 w 533400"/>
                <a:gd name="connsiteY40" fmla="*/ 495921 h 533400"/>
                <a:gd name="connsiteX41" fmla="*/ 362814 w 533400"/>
                <a:gd name="connsiteY41" fmla="*/ 495921 h 533400"/>
                <a:gd name="connsiteX42" fmla="*/ 362814 w 533400"/>
                <a:gd name="connsiteY42" fmla="*/ 305421 h 533400"/>
                <a:gd name="connsiteX43" fmla="*/ 343764 w 533400"/>
                <a:gd name="connsiteY43" fmla="*/ 286371 h 533400"/>
                <a:gd name="connsiteX44" fmla="*/ 343764 w 533400"/>
                <a:gd name="connsiteY44" fmla="*/ 286371 h 533400"/>
                <a:gd name="connsiteX45" fmla="*/ 496164 w 533400"/>
                <a:gd name="connsiteY45" fmla="*/ 133971 h 533400"/>
                <a:gd name="connsiteX46" fmla="*/ 79921 w 533400"/>
                <a:gd name="connsiteY46" fmla="*/ 133971 h 533400"/>
                <a:gd name="connsiteX47" fmla="*/ 67539 w 533400"/>
                <a:gd name="connsiteY47" fmla="*/ 138734 h 533400"/>
                <a:gd name="connsiteX48" fmla="*/ 66586 w 533400"/>
                <a:gd name="connsiteY48" fmla="*/ 139686 h 533400"/>
                <a:gd name="connsiteX49" fmla="*/ 25629 w 533400"/>
                <a:gd name="connsiteY49" fmla="*/ 184453 h 533400"/>
                <a:gd name="connsiteX50" fmla="*/ 19914 w 533400"/>
                <a:gd name="connsiteY50" fmla="*/ 195884 h 533400"/>
                <a:gd name="connsiteX51" fmla="*/ 19914 w 533400"/>
                <a:gd name="connsiteY51" fmla="*/ 197789 h 533400"/>
                <a:gd name="connsiteX52" fmla="*/ 19914 w 533400"/>
                <a:gd name="connsiteY52" fmla="*/ 381621 h 533400"/>
                <a:gd name="connsiteX53" fmla="*/ 38011 w 533400"/>
                <a:gd name="connsiteY53" fmla="*/ 400671 h 533400"/>
                <a:gd name="connsiteX54" fmla="*/ 38964 w 533400"/>
                <a:gd name="connsiteY54" fmla="*/ 400671 h 533400"/>
                <a:gd name="connsiteX55" fmla="*/ 153264 w 533400"/>
                <a:gd name="connsiteY55" fmla="*/ 400671 h 533400"/>
                <a:gd name="connsiteX56" fmla="*/ 153264 w 533400"/>
                <a:gd name="connsiteY56" fmla="*/ 305421 h 533400"/>
                <a:gd name="connsiteX57" fmla="*/ 189459 w 533400"/>
                <a:gd name="connsiteY57" fmla="*/ 267321 h 533400"/>
                <a:gd name="connsiteX58" fmla="*/ 191364 w 533400"/>
                <a:gd name="connsiteY58" fmla="*/ 267321 h 533400"/>
                <a:gd name="connsiteX59" fmla="*/ 343764 w 533400"/>
                <a:gd name="connsiteY59" fmla="*/ 267321 h 533400"/>
                <a:gd name="connsiteX60" fmla="*/ 381864 w 533400"/>
                <a:gd name="connsiteY60" fmla="*/ 305421 h 533400"/>
                <a:gd name="connsiteX61" fmla="*/ 381864 w 533400"/>
                <a:gd name="connsiteY61" fmla="*/ 305421 h 533400"/>
                <a:gd name="connsiteX62" fmla="*/ 381864 w 533400"/>
                <a:gd name="connsiteY62" fmla="*/ 400671 h 533400"/>
                <a:gd name="connsiteX63" fmla="*/ 496164 w 533400"/>
                <a:gd name="connsiteY63" fmla="*/ 400671 h 533400"/>
                <a:gd name="connsiteX64" fmla="*/ 515214 w 533400"/>
                <a:gd name="connsiteY64" fmla="*/ 382573 h 533400"/>
                <a:gd name="connsiteX65" fmla="*/ 515214 w 533400"/>
                <a:gd name="connsiteY65" fmla="*/ 381621 h 533400"/>
                <a:gd name="connsiteX66" fmla="*/ 515214 w 533400"/>
                <a:gd name="connsiteY66" fmla="*/ 153021 h 533400"/>
                <a:gd name="connsiteX67" fmla="*/ 497117 w 533400"/>
                <a:gd name="connsiteY67" fmla="*/ 133971 h 533400"/>
                <a:gd name="connsiteX68" fmla="*/ 496164 w 533400"/>
                <a:gd name="connsiteY68" fmla="*/ 133971 h 533400"/>
                <a:gd name="connsiteX69" fmla="*/ 462827 w 533400"/>
                <a:gd name="connsiteY69" fmla="*/ 172071 h 533400"/>
                <a:gd name="connsiteX70" fmla="*/ 477114 w 533400"/>
                <a:gd name="connsiteY70" fmla="*/ 186359 h 533400"/>
                <a:gd name="connsiteX71" fmla="*/ 462827 w 533400"/>
                <a:gd name="connsiteY71" fmla="*/ 200646 h 533400"/>
                <a:gd name="connsiteX72" fmla="*/ 448539 w 533400"/>
                <a:gd name="connsiteY72" fmla="*/ 186359 h 533400"/>
                <a:gd name="connsiteX73" fmla="*/ 462827 w 533400"/>
                <a:gd name="connsiteY73" fmla="*/ 172071 h 533400"/>
                <a:gd name="connsiteX74" fmla="*/ 343764 w 533400"/>
                <a:gd name="connsiteY74" fmla="*/ 19671 h 533400"/>
                <a:gd name="connsiteX75" fmla="*/ 191364 w 533400"/>
                <a:gd name="connsiteY75" fmla="*/ 19671 h 533400"/>
                <a:gd name="connsiteX76" fmla="*/ 172314 w 533400"/>
                <a:gd name="connsiteY76" fmla="*/ 38721 h 533400"/>
                <a:gd name="connsiteX77" fmla="*/ 172314 w 533400"/>
                <a:gd name="connsiteY77" fmla="*/ 38721 h 533400"/>
                <a:gd name="connsiteX78" fmla="*/ 172314 w 533400"/>
                <a:gd name="connsiteY78" fmla="*/ 114921 h 533400"/>
                <a:gd name="connsiteX79" fmla="*/ 362814 w 533400"/>
                <a:gd name="connsiteY79" fmla="*/ 114921 h 533400"/>
                <a:gd name="connsiteX80" fmla="*/ 362814 w 533400"/>
                <a:gd name="connsiteY80" fmla="*/ 38721 h 533400"/>
                <a:gd name="connsiteX81" fmla="*/ 344717 w 533400"/>
                <a:gd name="connsiteY81" fmla="*/ 19671 h 533400"/>
                <a:gd name="connsiteX82" fmla="*/ 344717 w 533400"/>
                <a:gd name="connsiteY82" fmla="*/ 19671 h 533400"/>
                <a:gd name="connsiteX83" fmla="*/ 343764 w 533400"/>
                <a:gd name="connsiteY83" fmla="*/ 196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33400" h="533400">
                  <a:moveTo>
                    <a:pt x="343764" y="621"/>
                  </a:moveTo>
                  <a:cubicBezTo>
                    <a:pt x="364719" y="621"/>
                    <a:pt x="381864" y="17766"/>
                    <a:pt x="381864" y="38721"/>
                  </a:cubicBezTo>
                  <a:lnTo>
                    <a:pt x="381864" y="38721"/>
                  </a:lnTo>
                  <a:lnTo>
                    <a:pt x="381864" y="114921"/>
                  </a:lnTo>
                  <a:lnTo>
                    <a:pt x="496164" y="114921"/>
                  </a:lnTo>
                  <a:cubicBezTo>
                    <a:pt x="516167" y="114921"/>
                    <a:pt x="533311" y="131114"/>
                    <a:pt x="534264" y="151116"/>
                  </a:cubicBezTo>
                  <a:lnTo>
                    <a:pt x="534264" y="153021"/>
                  </a:lnTo>
                  <a:lnTo>
                    <a:pt x="534264" y="381621"/>
                  </a:lnTo>
                  <a:cubicBezTo>
                    <a:pt x="534264" y="401623"/>
                    <a:pt x="518071" y="418769"/>
                    <a:pt x="498069" y="419721"/>
                  </a:cubicBezTo>
                  <a:lnTo>
                    <a:pt x="496164" y="419721"/>
                  </a:lnTo>
                  <a:lnTo>
                    <a:pt x="381864" y="419721"/>
                  </a:lnTo>
                  <a:lnTo>
                    <a:pt x="381864" y="495921"/>
                  </a:lnTo>
                  <a:cubicBezTo>
                    <a:pt x="381864" y="515923"/>
                    <a:pt x="365671" y="533069"/>
                    <a:pt x="345669" y="534021"/>
                  </a:cubicBezTo>
                  <a:lnTo>
                    <a:pt x="343764" y="534021"/>
                  </a:lnTo>
                  <a:lnTo>
                    <a:pt x="191364" y="534021"/>
                  </a:lnTo>
                  <a:cubicBezTo>
                    <a:pt x="170409" y="534021"/>
                    <a:pt x="153264" y="516876"/>
                    <a:pt x="153264" y="495921"/>
                  </a:cubicBezTo>
                  <a:lnTo>
                    <a:pt x="153264" y="495921"/>
                  </a:lnTo>
                  <a:lnTo>
                    <a:pt x="153264" y="419721"/>
                  </a:lnTo>
                  <a:lnTo>
                    <a:pt x="38964" y="419721"/>
                  </a:lnTo>
                  <a:cubicBezTo>
                    <a:pt x="18961" y="419721"/>
                    <a:pt x="1817" y="403528"/>
                    <a:pt x="864" y="383526"/>
                  </a:cubicBezTo>
                  <a:lnTo>
                    <a:pt x="864" y="381621"/>
                  </a:lnTo>
                  <a:lnTo>
                    <a:pt x="864" y="197789"/>
                  </a:lnTo>
                  <a:cubicBezTo>
                    <a:pt x="864" y="189216"/>
                    <a:pt x="3721" y="180644"/>
                    <a:pt x="9436" y="173976"/>
                  </a:cubicBezTo>
                  <a:lnTo>
                    <a:pt x="11342" y="172071"/>
                  </a:lnTo>
                  <a:lnTo>
                    <a:pt x="52299" y="127303"/>
                  </a:lnTo>
                  <a:cubicBezTo>
                    <a:pt x="58967" y="119684"/>
                    <a:pt x="68492" y="115873"/>
                    <a:pt x="78017" y="114921"/>
                  </a:cubicBezTo>
                  <a:lnTo>
                    <a:pt x="79921" y="114921"/>
                  </a:lnTo>
                  <a:lnTo>
                    <a:pt x="153264" y="114921"/>
                  </a:lnTo>
                  <a:lnTo>
                    <a:pt x="153264" y="38721"/>
                  </a:lnTo>
                  <a:cubicBezTo>
                    <a:pt x="153264" y="18719"/>
                    <a:pt x="169457" y="1573"/>
                    <a:pt x="189459" y="621"/>
                  </a:cubicBezTo>
                  <a:lnTo>
                    <a:pt x="191364" y="621"/>
                  </a:lnTo>
                  <a:lnTo>
                    <a:pt x="343764" y="621"/>
                  </a:lnTo>
                  <a:close/>
                  <a:moveTo>
                    <a:pt x="343764" y="286371"/>
                  </a:moveTo>
                  <a:lnTo>
                    <a:pt x="191364" y="286371"/>
                  </a:lnTo>
                  <a:cubicBezTo>
                    <a:pt x="180886" y="286371"/>
                    <a:pt x="172314" y="294944"/>
                    <a:pt x="172314" y="305421"/>
                  </a:cubicBezTo>
                  <a:lnTo>
                    <a:pt x="172314" y="305421"/>
                  </a:lnTo>
                  <a:lnTo>
                    <a:pt x="172314" y="495921"/>
                  </a:lnTo>
                  <a:cubicBezTo>
                    <a:pt x="172314" y="506398"/>
                    <a:pt x="180886" y="514971"/>
                    <a:pt x="191364" y="514971"/>
                  </a:cubicBezTo>
                  <a:lnTo>
                    <a:pt x="191364" y="514971"/>
                  </a:lnTo>
                  <a:lnTo>
                    <a:pt x="343764" y="514971"/>
                  </a:lnTo>
                  <a:cubicBezTo>
                    <a:pt x="354242" y="514971"/>
                    <a:pt x="362814" y="506398"/>
                    <a:pt x="362814" y="495921"/>
                  </a:cubicBezTo>
                  <a:lnTo>
                    <a:pt x="362814" y="495921"/>
                  </a:lnTo>
                  <a:lnTo>
                    <a:pt x="362814" y="305421"/>
                  </a:lnTo>
                  <a:cubicBezTo>
                    <a:pt x="362814" y="294944"/>
                    <a:pt x="354242" y="286371"/>
                    <a:pt x="343764" y="286371"/>
                  </a:cubicBezTo>
                  <a:lnTo>
                    <a:pt x="343764" y="286371"/>
                  </a:lnTo>
                  <a:close/>
                  <a:moveTo>
                    <a:pt x="496164" y="133971"/>
                  </a:moveTo>
                  <a:lnTo>
                    <a:pt x="79921" y="133971"/>
                  </a:lnTo>
                  <a:cubicBezTo>
                    <a:pt x="75159" y="133971"/>
                    <a:pt x="70396" y="135876"/>
                    <a:pt x="67539" y="138734"/>
                  </a:cubicBezTo>
                  <a:lnTo>
                    <a:pt x="66586" y="139686"/>
                  </a:lnTo>
                  <a:lnTo>
                    <a:pt x="25629" y="184453"/>
                  </a:lnTo>
                  <a:cubicBezTo>
                    <a:pt x="21819" y="187311"/>
                    <a:pt x="19914" y="192073"/>
                    <a:pt x="19914" y="195884"/>
                  </a:cubicBezTo>
                  <a:lnTo>
                    <a:pt x="19914" y="197789"/>
                  </a:lnTo>
                  <a:lnTo>
                    <a:pt x="19914" y="381621"/>
                  </a:lnTo>
                  <a:cubicBezTo>
                    <a:pt x="19914" y="392098"/>
                    <a:pt x="27534" y="399719"/>
                    <a:pt x="38011" y="400671"/>
                  </a:cubicBezTo>
                  <a:lnTo>
                    <a:pt x="38964" y="400671"/>
                  </a:lnTo>
                  <a:lnTo>
                    <a:pt x="153264" y="400671"/>
                  </a:lnTo>
                  <a:lnTo>
                    <a:pt x="153264" y="305421"/>
                  </a:lnTo>
                  <a:cubicBezTo>
                    <a:pt x="153264" y="285419"/>
                    <a:pt x="169457" y="268273"/>
                    <a:pt x="189459" y="267321"/>
                  </a:cubicBezTo>
                  <a:lnTo>
                    <a:pt x="191364" y="267321"/>
                  </a:lnTo>
                  <a:lnTo>
                    <a:pt x="343764" y="267321"/>
                  </a:lnTo>
                  <a:cubicBezTo>
                    <a:pt x="364719" y="267321"/>
                    <a:pt x="381864" y="284466"/>
                    <a:pt x="381864" y="305421"/>
                  </a:cubicBezTo>
                  <a:lnTo>
                    <a:pt x="381864" y="305421"/>
                  </a:lnTo>
                  <a:lnTo>
                    <a:pt x="381864" y="400671"/>
                  </a:lnTo>
                  <a:lnTo>
                    <a:pt x="496164" y="400671"/>
                  </a:lnTo>
                  <a:cubicBezTo>
                    <a:pt x="506642" y="400671"/>
                    <a:pt x="514261" y="393051"/>
                    <a:pt x="515214" y="382573"/>
                  </a:cubicBezTo>
                  <a:lnTo>
                    <a:pt x="515214" y="381621"/>
                  </a:lnTo>
                  <a:lnTo>
                    <a:pt x="515214" y="153021"/>
                  </a:lnTo>
                  <a:cubicBezTo>
                    <a:pt x="515214" y="142544"/>
                    <a:pt x="507594" y="134923"/>
                    <a:pt x="497117" y="133971"/>
                  </a:cubicBezTo>
                  <a:lnTo>
                    <a:pt x="496164" y="133971"/>
                  </a:lnTo>
                  <a:close/>
                  <a:moveTo>
                    <a:pt x="462827" y="172071"/>
                  </a:moveTo>
                  <a:cubicBezTo>
                    <a:pt x="470446" y="172071"/>
                    <a:pt x="477114" y="178739"/>
                    <a:pt x="477114" y="186359"/>
                  </a:cubicBezTo>
                  <a:cubicBezTo>
                    <a:pt x="477114" y="193978"/>
                    <a:pt x="470446" y="200646"/>
                    <a:pt x="462827" y="200646"/>
                  </a:cubicBezTo>
                  <a:cubicBezTo>
                    <a:pt x="455207" y="200646"/>
                    <a:pt x="448539" y="193978"/>
                    <a:pt x="448539" y="186359"/>
                  </a:cubicBezTo>
                  <a:cubicBezTo>
                    <a:pt x="448539" y="178739"/>
                    <a:pt x="455207" y="172071"/>
                    <a:pt x="462827" y="172071"/>
                  </a:cubicBezTo>
                  <a:close/>
                  <a:moveTo>
                    <a:pt x="343764" y="19671"/>
                  </a:moveTo>
                  <a:lnTo>
                    <a:pt x="191364" y="19671"/>
                  </a:lnTo>
                  <a:cubicBezTo>
                    <a:pt x="180886" y="19671"/>
                    <a:pt x="172314" y="28244"/>
                    <a:pt x="172314" y="38721"/>
                  </a:cubicBezTo>
                  <a:lnTo>
                    <a:pt x="172314" y="38721"/>
                  </a:lnTo>
                  <a:lnTo>
                    <a:pt x="172314" y="114921"/>
                  </a:lnTo>
                  <a:lnTo>
                    <a:pt x="362814" y="114921"/>
                  </a:lnTo>
                  <a:lnTo>
                    <a:pt x="362814" y="38721"/>
                  </a:lnTo>
                  <a:cubicBezTo>
                    <a:pt x="362814" y="28244"/>
                    <a:pt x="355194" y="20623"/>
                    <a:pt x="344717" y="19671"/>
                  </a:cubicBezTo>
                  <a:lnTo>
                    <a:pt x="344717" y="19671"/>
                  </a:lnTo>
                  <a:lnTo>
                    <a:pt x="343764" y="19671"/>
                  </a:lnTo>
                  <a:close/>
                </a:path>
              </a:pathLst>
            </a:custGeom>
            <a:solidFill>
              <a:schemeClr val="accent5"/>
            </a:solidFill>
            <a:ln>
              <a:noFill/>
            </a:ln>
          </p:spPr>
          <p:txBody>
            <a:bodyPr/>
            <a:lstStyle/>
            <a:p>
              <a:endParaRPr lang="zh-CN" altLang="en-US"/>
            </a:p>
          </p:txBody>
        </p:sp>
        <p:cxnSp>
          <p:nvCxnSpPr>
            <p:cNvPr id="35" name="直接连接符 34"/>
            <p:cNvCxnSpPr/>
            <p:nvPr/>
          </p:nvCxnSpPr>
          <p:spPr>
            <a:xfrm>
              <a:off x="0" y="2819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061329" y="2819400"/>
              <a:ext cx="0" cy="403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134350" y="2819400"/>
              <a:ext cx="0" cy="403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标题 42"/>
          <p:cNvSpPr>
            <a:spLocks noGrp="1"/>
          </p:cNvSpPr>
          <p:nvPr>
            <p:ph type="title"/>
          </p:nvPr>
        </p:nvSpPr>
        <p:spPr/>
        <p:txBody>
          <a:bodyPr/>
          <a:lstStyle/>
          <a:p>
            <a:pPr lvl="0"/>
            <a:r>
              <a:rPr lang="zh-CN" altLang="en-US"/>
              <a:t>二、</a:t>
            </a:r>
            <a:r>
              <a:rPr lang="zh-CN" altLang="en-US"/>
              <a:t>构建知识框架，整合内容与确定课时</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4050" y="2734310"/>
            <a:ext cx="7099935" cy="987425"/>
          </a:xfrm>
        </p:spPr>
        <p:txBody>
          <a:bodyPr>
            <a:normAutofit fontScale="90000"/>
          </a:bodyPr>
          <a:lstStyle/>
          <a:p>
            <a:pPr lvl="0"/>
            <a:r>
              <a:rPr lang="en-US"/>
              <a:t>三、把握教学方向，制定大单元学习目标</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标题 42"/>
          <p:cNvSpPr>
            <a:spLocks noGrp="1"/>
          </p:cNvSpPr>
          <p:nvPr>
            <p:ph type="title"/>
            <p:custDataLst>
              <p:tags r:id="rId1"/>
            </p:custDataLst>
          </p:nvPr>
        </p:nvSpPr>
        <p:spPr/>
        <p:txBody>
          <a:bodyPr/>
          <a:p>
            <a:pPr lvl="0"/>
            <a:r>
              <a:rPr lang="en-US">
                <a:sym typeface="+mn-ea"/>
              </a:rPr>
              <a:t>三、把握教学方向，制定大单元学习目标</a:t>
            </a:r>
            <a:endParaRPr lang="zh-CN" altLang="en-US"/>
          </a:p>
        </p:txBody>
      </p:sp>
      <p:sp>
        <p:nvSpPr>
          <p:cNvPr id="7" name="矩形 6"/>
          <p:cNvSpPr/>
          <p:nvPr>
            <p:custDataLst>
              <p:tags r:id="rId2"/>
            </p:custDataLst>
          </p:nvPr>
        </p:nvSpPr>
        <p:spPr>
          <a:xfrm>
            <a:off x="865928" y="1501201"/>
            <a:ext cx="4687463" cy="460375"/>
          </a:xfrm>
          <a:prstGeom prst="rect">
            <a:avLst/>
          </a:prstGeom>
        </p:spPr>
        <p:txBody>
          <a:bodyPr wrap="square" anchor="b" anchorCtr="0">
            <a:spAutoFit/>
          </a:bodyPr>
          <a:p>
            <a:pPr>
              <a:buSzPct val="25000"/>
            </a:pPr>
            <a:r>
              <a:rPr lang="en-US" altLang="zh-CN" sz="2400" b="1" dirty="0">
                <a:solidFill>
                  <a:schemeClr val="tx1"/>
                </a:solidFill>
              </a:rPr>
              <a:t>1.</a:t>
            </a:r>
            <a:r>
              <a:rPr lang="zh-CN" altLang="en-US" sz="2400" b="1" dirty="0">
                <a:solidFill>
                  <a:schemeClr val="tx1"/>
                </a:solidFill>
              </a:rPr>
              <a:t>大单元学习目标的</a:t>
            </a:r>
            <a:r>
              <a:rPr lang="zh-CN" altLang="en-US" sz="2400" b="1" dirty="0">
                <a:solidFill>
                  <a:schemeClr val="tx1"/>
                </a:solidFill>
              </a:rPr>
              <a:t>分层</a:t>
            </a:r>
            <a:endParaRPr lang="zh-CN" altLang="en-US" sz="2400" b="1" dirty="0">
              <a:solidFill>
                <a:schemeClr val="tx1"/>
              </a:solidFill>
            </a:endParaRPr>
          </a:p>
        </p:txBody>
      </p:sp>
      <p:sp>
        <p:nvSpPr>
          <p:cNvPr id="24" name="任意多边形: 形状 23"/>
          <p:cNvSpPr/>
          <p:nvPr>
            <p:custDataLst>
              <p:tags r:id="rId3"/>
            </p:custDataLst>
          </p:nvPr>
        </p:nvSpPr>
        <p:spPr>
          <a:xfrm>
            <a:off x="3400776" y="2159968"/>
            <a:ext cx="1568102" cy="1351812"/>
          </a:xfrm>
          <a:custGeom>
            <a:avLst/>
            <a:gdLst>
              <a:gd name="connsiteX0" fmla="*/ 784051 w 1568102"/>
              <a:gd name="connsiteY0" fmla="*/ 0 h 1351812"/>
              <a:gd name="connsiteX1" fmla="*/ 1568102 w 1568102"/>
              <a:gd name="connsiteY1" fmla="*/ 1351812 h 1351812"/>
              <a:gd name="connsiteX2" fmla="*/ 0 w 1568102"/>
              <a:gd name="connsiteY2" fmla="*/ 1351812 h 1351812"/>
            </a:gdLst>
            <a:ahLst/>
            <a:cxnLst>
              <a:cxn ang="0">
                <a:pos x="connsiteX0" y="connsiteY0"/>
              </a:cxn>
              <a:cxn ang="0">
                <a:pos x="connsiteX1" y="connsiteY1"/>
              </a:cxn>
              <a:cxn ang="0">
                <a:pos x="connsiteX2" y="connsiteY2"/>
              </a:cxn>
            </a:cxnLst>
            <a:rect l="l" t="t" r="r" b="b"/>
            <a:pathLst>
              <a:path w="1568102" h="1351812">
                <a:moveTo>
                  <a:pt x="784051" y="0"/>
                </a:moveTo>
                <a:lnTo>
                  <a:pt x="1568102" y="1351812"/>
                </a:lnTo>
                <a:lnTo>
                  <a:pt x="0" y="1351812"/>
                </a:ln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zh-CN" altLang="en-US">
              <a:solidFill>
                <a:srgbClr val="000000">
                  <a:lumMod val="75000"/>
                  <a:lumOff val="25000"/>
                </a:srgbClr>
              </a:solidFill>
            </a:endParaRPr>
          </a:p>
        </p:txBody>
      </p:sp>
      <p:sp>
        <p:nvSpPr>
          <p:cNvPr id="27" name="任意多边形: 形状 26"/>
          <p:cNvSpPr/>
          <p:nvPr>
            <p:custDataLst>
              <p:tags r:id="rId4"/>
            </p:custDataLst>
          </p:nvPr>
        </p:nvSpPr>
        <p:spPr>
          <a:xfrm>
            <a:off x="2597124" y="3545575"/>
            <a:ext cx="3175406" cy="1351811"/>
          </a:xfrm>
          <a:custGeom>
            <a:avLst/>
            <a:gdLst>
              <a:gd name="connsiteX0" fmla="*/ 784051 w 3175406"/>
              <a:gd name="connsiteY0" fmla="*/ 0 h 1351811"/>
              <a:gd name="connsiteX1" fmla="*/ 2391355 w 3175406"/>
              <a:gd name="connsiteY1" fmla="*/ 0 h 1351811"/>
              <a:gd name="connsiteX2" fmla="*/ 3175406 w 3175406"/>
              <a:gd name="connsiteY2" fmla="*/ 1351811 h 1351811"/>
              <a:gd name="connsiteX3" fmla="*/ 0 w 3175406"/>
              <a:gd name="connsiteY3" fmla="*/ 1351811 h 1351811"/>
            </a:gdLst>
            <a:ahLst/>
            <a:cxnLst>
              <a:cxn ang="0">
                <a:pos x="connsiteX0" y="connsiteY0"/>
              </a:cxn>
              <a:cxn ang="0">
                <a:pos x="connsiteX1" y="connsiteY1"/>
              </a:cxn>
              <a:cxn ang="0">
                <a:pos x="connsiteX2" y="connsiteY2"/>
              </a:cxn>
              <a:cxn ang="0">
                <a:pos x="connsiteX3" y="connsiteY3"/>
              </a:cxn>
            </a:cxnLst>
            <a:rect l="l" t="t" r="r" b="b"/>
            <a:pathLst>
              <a:path w="3175406" h="1351811">
                <a:moveTo>
                  <a:pt x="784051" y="0"/>
                </a:moveTo>
                <a:lnTo>
                  <a:pt x="2391355" y="0"/>
                </a:lnTo>
                <a:lnTo>
                  <a:pt x="3175406" y="1351811"/>
                </a:lnTo>
                <a:lnTo>
                  <a:pt x="0" y="1351811"/>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zh-CN" altLang="en-US"/>
          </a:p>
        </p:txBody>
      </p:sp>
      <p:sp>
        <p:nvSpPr>
          <p:cNvPr id="30" name="任意多边形: 形状 29"/>
          <p:cNvSpPr/>
          <p:nvPr>
            <p:custDataLst>
              <p:tags r:id="rId5"/>
            </p:custDataLst>
          </p:nvPr>
        </p:nvSpPr>
        <p:spPr>
          <a:xfrm>
            <a:off x="1793472" y="4931182"/>
            <a:ext cx="4782710" cy="1351811"/>
          </a:xfrm>
          <a:custGeom>
            <a:avLst/>
            <a:gdLst>
              <a:gd name="connsiteX0" fmla="*/ 784051 w 4782710"/>
              <a:gd name="connsiteY0" fmla="*/ 0 h 1351811"/>
              <a:gd name="connsiteX1" fmla="*/ 3998660 w 4782710"/>
              <a:gd name="connsiteY1" fmla="*/ 0 h 1351811"/>
              <a:gd name="connsiteX2" fmla="*/ 4782710 w 4782710"/>
              <a:gd name="connsiteY2" fmla="*/ 1351811 h 1351811"/>
              <a:gd name="connsiteX3" fmla="*/ 0 w 4782710"/>
              <a:gd name="connsiteY3" fmla="*/ 1351811 h 1351811"/>
            </a:gdLst>
            <a:ahLst/>
            <a:cxnLst>
              <a:cxn ang="0">
                <a:pos x="connsiteX0" y="connsiteY0"/>
              </a:cxn>
              <a:cxn ang="0">
                <a:pos x="connsiteX1" y="connsiteY1"/>
              </a:cxn>
              <a:cxn ang="0">
                <a:pos x="connsiteX2" y="connsiteY2"/>
              </a:cxn>
              <a:cxn ang="0">
                <a:pos x="connsiteX3" y="connsiteY3"/>
              </a:cxn>
            </a:cxnLst>
            <a:rect l="l" t="t" r="r" b="b"/>
            <a:pathLst>
              <a:path w="4782710" h="1351811">
                <a:moveTo>
                  <a:pt x="784051" y="0"/>
                </a:moveTo>
                <a:lnTo>
                  <a:pt x="3998660" y="0"/>
                </a:lnTo>
                <a:lnTo>
                  <a:pt x="4782710" y="1351811"/>
                </a:lnTo>
                <a:lnTo>
                  <a:pt x="0" y="1351811"/>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zh-CN" altLang="en-US"/>
          </a:p>
        </p:txBody>
      </p:sp>
      <p:cxnSp>
        <p:nvCxnSpPr>
          <p:cNvPr id="31" name="直接连接符 30"/>
          <p:cNvCxnSpPr/>
          <p:nvPr>
            <p:custDataLst>
              <p:tags r:id="rId6"/>
            </p:custDataLst>
          </p:nvPr>
        </p:nvCxnSpPr>
        <p:spPr>
          <a:xfrm>
            <a:off x="8130884" y="3574290"/>
            <a:ext cx="3173385" cy="0"/>
          </a:xfrm>
          <a:prstGeom prst="line">
            <a:avLst/>
          </a:prstGeom>
          <a:ln>
            <a:solidFill>
              <a:sysClr val="window" lastClr="FFFFFF">
                <a:lumMod val="75000"/>
              </a:sysClr>
            </a:solidFill>
          </a:ln>
        </p:spPr>
        <p:style>
          <a:lnRef idx="1">
            <a:srgbClr val="1F74AD"/>
          </a:lnRef>
          <a:fillRef idx="0">
            <a:srgbClr val="1F74AD"/>
          </a:fillRef>
          <a:effectRef idx="0">
            <a:srgbClr val="1F74AD"/>
          </a:effectRef>
          <a:fontRef idx="minor">
            <a:srgbClr val="000000"/>
          </a:fontRef>
        </p:style>
      </p:cxnSp>
      <p:cxnSp>
        <p:nvCxnSpPr>
          <p:cNvPr id="32" name="直接连接符 31"/>
          <p:cNvCxnSpPr/>
          <p:nvPr>
            <p:custDataLst>
              <p:tags r:id="rId7"/>
            </p:custDataLst>
          </p:nvPr>
        </p:nvCxnSpPr>
        <p:spPr>
          <a:xfrm>
            <a:off x="8048730" y="4868670"/>
            <a:ext cx="3214195" cy="0"/>
          </a:xfrm>
          <a:prstGeom prst="line">
            <a:avLst/>
          </a:prstGeom>
          <a:ln>
            <a:solidFill>
              <a:sysClr val="window" lastClr="FFFFFF">
                <a:lumMod val="75000"/>
              </a:sysClr>
            </a:solidFill>
          </a:ln>
        </p:spPr>
        <p:style>
          <a:lnRef idx="1">
            <a:srgbClr val="1F74AD"/>
          </a:lnRef>
          <a:fillRef idx="0">
            <a:srgbClr val="1F74AD"/>
          </a:fillRef>
          <a:effectRef idx="0">
            <a:srgbClr val="1F74AD"/>
          </a:effectRef>
          <a:fontRef idx="minor">
            <a:srgbClr val="000000"/>
          </a:fontRef>
        </p:style>
      </p:cxnSp>
      <p:sp>
        <p:nvSpPr>
          <p:cNvPr id="33" name="文本框 32"/>
          <p:cNvSpPr txBox="1"/>
          <p:nvPr>
            <p:custDataLst>
              <p:tags r:id="rId8"/>
            </p:custDataLst>
          </p:nvPr>
        </p:nvSpPr>
        <p:spPr>
          <a:xfrm>
            <a:off x="7912661" y="2665490"/>
            <a:ext cx="872356" cy="523220"/>
          </a:xfrm>
          <a:prstGeom prst="rect">
            <a:avLst/>
          </a:prstGeom>
          <a:noFill/>
        </p:spPr>
        <p:txBody>
          <a:bodyPr wrap="square" anchor="ctr">
            <a:normAutofit fontScale="82500"/>
          </a:bodyPr>
          <a:p>
            <a:pPr algn="r"/>
            <a:r>
              <a:rPr lang="en-US" sz="2800" b="1" dirty="0">
                <a:solidFill>
                  <a:srgbClr val="000000">
                    <a:lumMod val="75000"/>
                    <a:lumOff val="25000"/>
                  </a:srgbClr>
                </a:solidFill>
                <a:latin typeface="微软雅黑" panose="020B0503020204020204" charset="-122"/>
                <a:ea typeface="微软雅黑" panose="020B0503020204020204" charset="-122"/>
              </a:rPr>
              <a:t>10%</a:t>
            </a:r>
            <a:endParaRPr lang="en-US" sz="2800" b="1" dirty="0">
              <a:solidFill>
                <a:srgbClr val="000000">
                  <a:lumMod val="75000"/>
                  <a:lumOff val="25000"/>
                </a:srgbClr>
              </a:solidFill>
              <a:latin typeface="微软雅黑" panose="020B0503020204020204" charset="-122"/>
              <a:ea typeface="微软雅黑" panose="020B0503020204020204" charset="-122"/>
            </a:endParaRPr>
          </a:p>
        </p:txBody>
      </p:sp>
      <p:sp>
        <p:nvSpPr>
          <p:cNvPr id="35" name="椭圆 34"/>
          <p:cNvSpPr/>
          <p:nvPr>
            <p:custDataLst>
              <p:tags r:id="rId9"/>
            </p:custDataLst>
          </p:nvPr>
        </p:nvSpPr>
        <p:spPr>
          <a:xfrm>
            <a:off x="7631283" y="2875022"/>
            <a:ext cx="104158" cy="104157"/>
          </a:xfrm>
          <a:prstGeom prst="ellipse">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a:endParaRPr>
              <a:solidFill>
                <a:srgbClr val="000000">
                  <a:lumMod val="75000"/>
                  <a:lumOff val="25000"/>
                </a:srgbClr>
              </a:solidFill>
              <a:latin typeface="微软雅黑" panose="020B0503020204020204" charset="-122"/>
              <a:ea typeface="微软雅黑" panose="020B0503020204020204" charset="-122"/>
            </a:endParaRPr>
          </a:p>
        </p:txBody>
      </p:sp>
      <p:sp>
        <p:nvSpPr>
          <p:cNvPr id="36" name="文本框 35"/>
          <p:cNvSpPr txBox="1"/>
          <p:nvPr>
            <p:custDataLst>
              <p:tags r:id="rId10"/>
            </p:custDataLst>
          </p:nvPr>
        </p:nvSpPr>
        <p:spPr>
          <a:xfrm>
            <a:off x="7912660" y="3959870"/>
            <a:ext cx="872357" cy="523220"/>
          </a:xfrm>
          <a:prstGeom prst="rect">
            <a:avLst/>
          </a:prstGeom>
          <a:noFill/>
        </p:spPr>
        <p:txBody>
          <a:bodyPr wrap="square" anchor="ctr">
            <a:normAutofit fontScale="82500"/>
          </a:bodyPr>
          <a:p>
            <a:pPr algn="r"/>
            <a:r>
              <a:rPr lang="en-US" sz="2800" b="1" dirty="0">
                <a:solidFill>
                  <a:srgbClr val="000000">
                    <a:lumMod val="75000"/>
                    <a:lumOff val="25000"/>
                  </a:srgbClr>
                </a:solidFill>
                <a:latin typeface="微软雅黑" panose="020B0503020204020204" charset="-122"/>
                <a:ea typeface="微软雅黑" panose="020B0503020204020204" charset="-122"/>
              </a:rPr>
              <a:t>80%</a:t>
            </a:r>
            <a:endParaRPr lang="en-US" sz="2800" b="1" dirty="0">
              <a:solidFill>
                <a:srgbClr val="000000">
                  <a:lumMod val="75000"/>
                  <a:lumOff val="25000"/>
                </a:srgbClr>
              </a:solidFill>
              <a:latin typeface="微软雅黑" panose="020B0503020204020204" charset="-122"/>
              <a:ea typeface="微软雅黑" panose="020B0503020204020204" charset="-122"/>
            </a:endParaRPr>
          </a:p>
        </p:txBody>
      </p:sp>
      <p:sp>
        <p:nvSpPr>
          <p:cNvPr id="37" name="矩形 36"/>
          <p:cNvSpPr/>
          <p:nvPr>
            <p:custDataLst>
              <p:tags r:id="rId11"/>
            </p:custDataLst>
          </p:nvPr>
        </p:nvSpPr>
        <p:spPr>
          <a:xfrm>
            <a:off x="8811483" y="3853647"/>
            <a:ext cx="2683832" cy="735666"/>
          </a:xfrm>
          <a:prstGeom prst="rect">
            <a:avLst/>
          </a:prstGeom>
        </p:spPr>
        <p:txBody>
          <a:bodyPr wrap="square" anchor="ctr">
            <a:normAutofit/>
          </a:bodyPr>
          <a:p>
            <a:pPr>
              <a:lnSpc>
                <a:spcPct val="120000"/>
              </a:lnSpc>
            </a:pPr>
            <a:r>
              <a:rPr lang="zh-CN" altLang="en-US" b="1" spc="150">
                <a:solidFill>
                  <a:srgbClr val="000000">
                    <a:lumMod val="75000"/>
                    <a:lumOff val="25000"/>
                  </a:srgbClr>
                </a:solidFill>
                <a:latin typeface="微软雅黑" panose="020B0503020204020204" charset="-122"/>
                <a:ea typeface="微软雅黑" panose="020B0503020204020204" charset="-122"/>
              </a:rPr>
              <a:t>分析、应用层次</a:t>
            </a:r>
            <a:endParaRPr lang="zh-CN" altLang="en-US" b="1" spc="150">
              <a:solidFill>
                <a:srgbClr val="000000">
                  <a:lumMod val="75000"/>
                  <a:lumOff val="25000"/>
                </a:srgbClr>
              </a:solidFill>
              <a:latin typeface="微软雅黑" panose="020B0503020204020204" charset="-122"/>
              <a:ea typeface="微软雅黑" panose="020B0503020204020204" charset="-122"/>
            </a:endParaRPr>
          </a:p>
        </p:txBody>
      </p:sp>
      <p:sp>
        <p:nvSpPr>
          <p:cNvPr id="38" name="椭圆 37"/>
          <p:cNvSpPr/>
          <p:nvPr>
            <p:custDataLst>
              <p:tags r:id="rId12"/>
            </p:custDataLst>
          </p:nvPr>
        </p:nvSpPr>
        <p:spPr>
          <a:xfrm>
            <a:off x="7631283" y="4169402"/>
            <a:ext cx="104158" cy="104157"/>
          </a:xfrm>
          <a:prstGeom prst="ellips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a:endParaRPr>
              <a:solidFill>
                <a:srgbClr val="000000">
                  <a:lumMod val="75000"/>
                  <a:lumOff val="25000"/>
                </a:srgbClr>
              </a:solidFill>
              <a:latin typeface="微软雅黑" panose="020B0503020204020204" charset="-122"/>
              <a:ea typeface="微软雅黑" panose="020B0503020204020204" charset="-122"/>
            </a:endParaRPr>
          </a:p>
        </p:txBody>
      </p:sp>
      <p:sp>
        <p:nvSpPr>
          <p:cNvPr id="39" name="文本框 38"/>
          <p:cNvSpPr txBox="1"/>
          <p:nvPr>
            <p:custDataLst>
              <p:tags r:id="rId13"/>
            </p:custDataLst>
          </p:nvPr>
        </p:nvSpPr>
        <p:spPr>
          <a:xfrm>
            <a:off x="7912660" y="5254250"/>
            <a:ext cx="872357" cy="523220"/>
          </a:xfrm>
          <a:prstGeom prst="rect">
            <a:avLst/>
          </a:prstGeom>
          <a:noFill/>
        </p:spPr>
        <p:txBody>
          <a:bodyPr wrap="square" anchor="ctr">
            <a:normAutofit fontScale="60000"/>
          </a:bodyPr>
          <a:p>
            <a:pPr algn="r"/>
            <a:r>
              <a:rPr lang="en-US" sz="3000" b="1" dirty="0">
                <a:solidFill>
                  <a:srgbClr val="000000">
                    <a:lumMod val="75000"/>
                    <a:lumOff val="25000"/>
                  </a:srgbClr>
                </a:solidFill>
                <a:latin typeface="微软雅黑" panose="020B0503020204020204" charset="-122"/>
                <a:ea typeface="微软雅黑" panose="020B0503020204020204" charset="-122"/>
              </a:rPr>
              <a:t>100%</a:t>
            </a:r>
            <a:endParaRPr lang="en-US" sz="3000" b="1" dirty="0">
              <a:solidFill>
                <a:srgbClr val="000000">
                  <a:lumMod val="75000"/>
                  <a:lumOff val="25000"/>
                </a:srgbClr>
              </a:solidFill>
              <a:latin typeface="微软雅黑" panose="020B0503020204020204" charset="-122"/>
              <a:ea typeface="微软雅黑" panose="020B0503020204020204" charset="-122"/>
            </a:endParaRPr>
          </a:p>
        </p:txBody>
      </p:sp>
      <p:sp>
        <p:nvSpPr>
          <p:cNvPr id="40" name="矩形 39"/>
          <p:cNvSpPr/>
          <p:nvPr>
            <p:custDataLst>
              <p:tags r:id="rId14"/>
            </p:custDataLst>
          </p:nvPr>
        </p:nvSpPr>
        <p:spPr>
          <a:xfrm>
            <a:off x="8811483" y="5148027"/>
            <a:ext cx="2683832" cy="735666"/>
          </a:xfrm>
          <a:prstGeom prst="rect">
            <a:avLst/>
          </a:prstGeom>
        </p:spPr>
        <p:txBody>
          <a:bodyPr wrap="square" anchor="ctr">
            <a:noAutofit/>
          </a:bodyPr>
          <a:p>
            <a:pPr>
              <a:lnSpc>
                <a:spcPct val="120000"/>
              </a:lnSpc>
            </a:pPr>
            <a:r>
              <a:rPr lang="zh-CN" altLang="en-US" b="1" spc="150">
                <a:solidFill>
                  <a:srgbClr val="000000">
                    <a:lumMod val="75000"/>
                    <a:lumOff val="25000"/>
                  </a:srgbClr>
                </a:solidFill>
                <a:latin typeface="微软雅黑" panose="020B0503020204020204" charset="-122"/>
                <a:ea typeface="微软雅黑" panose="020B0503020204020204" charset="-122"/>
              </a:rPr>
              <a:t>要求所有的学生都要达成知识点的记忆和理解</a:t>
            </a:r>
            <a:endParaRPr lang="zh-CN" altLang="en-US" b="1" spc="150">
              <a:solidFill>
                <a:srgbClr val="000000">
                  <a:lumMod val="75000"/>
                  <a:lumOff val="25000"/>
                </a:srgbClr>
              </a:solidFill>
              <a:latin typeface="微软雅黑" panose="020B0503020204020204" charset="-122"/>
              <a:ea typeface="微软雅黑" panose="020B0503020204020204" charset="-122"/>
            </a:endParaRPr>
          </a:p>
        </p:txBody>
      </p:sp>
      <p:sp>
        <p:nvSpPr>
          <p:cNvPr id="41" name="椭圆 40"/>
          <p:cNvSpPr/>
          <p:nvPr>
            <p:custDataLst>
              <p:tags r:id="rId15"/>
            </p:custDataLst>
          </p:nvPr>
        </p:nvSpPr>
        <p:spPr>
          <a:xfrm>
            <a:off x="7631283" y="5463782"/>
            <a:ext cx="104158" cy="104157"/>
          </a:xfrm>
          <a:prstGeom prst="ellipse">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a:endParaRPr>
              <a:solidFill>
                <a:srgbClr val="000000">
                  <a:lumMod val="75000"/>
                  <a:lumOff val="25000"/>
                </a:srgbClr>
              </a:solidFill>
              <a:latin typeface="微软雅黑" panose="020B0503020204020204" charset="-122"/>
              <a:ea typeface="微软雅黑" panose="020B0503020204020204" charset="-122"/>
            </a:endParaRPr>
          </a:p>
        </p:txBody>
      </p:sp>
      <p:sp>
        <p:nvSpPr>
          <p:cNvPr id="50" name="文本框 49"/>
          <p:cNvSpPr txBox="1"/>
          <p:nvPr>
            <p:custDataLst>
              <p:tags r:id="rId16"/>
            </p:custDataLst>
          </p:nvPr>
        </p:nvSpPr>
        <p:spPr>
          <a:xfrm>
            <a:off x="2617470" y="5388610"/>
            <a:ext cx="3438525" cy="615315"/>
          </a:xfrm>
          <a:prstGeom prst="rect">
            <a:avLst/>
          </a:prstGeom>
          <a:noFill/>
        </p:spPr>
        <p:txBody>
          <a:bodyPr wrap="square" rtlCol="0">
            <a:noAutofit/>
          </a:bodyPr>
          <a:p>
            <a:pPr algn="ctr">
              <a:lnSpc>
                <a:spcPct val="120000"/>
              </a:lnSpc>
            </a:pPr>
            <a:r>
              <a:rPr lang="zh-CN" altLang="en-US" sz="2300" b="1" spc="300">
                <a:solidFill>
                  <a:sysClr val="window" lastClr="FFFFFF"/>
                </a:solidFill>
                <a:latin typeface="微软雅黑" panose="020B0503020204020204" charset="-122"/>
                <a:ea typeface="微软雅黑" panose="020B0503020204020204" charset="-122"/>
              </a:rPr>
              <a:t>基础性学习目标</a:t>
            </a:r>
            <a:endParaRPr lang="zh-CN" altLang="en-US" sz="2300" b="1" spc="300">
              <a:solidFill>
                <a:sysClr val="window" lastClr="FFFFFF"/>
              </a:solidFill>
              <a:latin typeface="微软雅黑" panose="020B0503020204020204" charset="-122"/>
              <a:ea typeface="微软雅黑" panose="020B0503020204020204" charset="-122"/>
            </a:endParaRPr>
          </a:p>
        </p:txBody>
      </p:sp>
      <p:sp>
        <p:nvSpPr>
          <p:cNvPr id="53" name="文本框 52"/>
          <p:cNvSpPr txBox="1"/>
          <p:nvPr>
            <p:custDataLst>
              <p:tags r:id="rId17"/>
            </p:custDataLst>
          </p:nvPr>
        </p:nvSpPr>
        <p:spPr>
          <a:xfrm>
            <a:off x="3133090" y="4043045"/>
            <a:ext cx="2190115" cy="430530"/>
          </a:xfrm>
          <a:prstGeom prst="rect">
            <a:avLst/>
          </a:prstGeom>
          <a:noFill/>
        </p:spPr>
        <p:txBody>
          <a:bodyPr wrap="square" rtlCol="0">
            <a:noAutofit/>
          </a:bodyPr>
          <a:p>
            <a:pPr algn="ctr">
              <a:lnSpc>
                <a:spcPct val="120000"/>
              </a:lnSpc>
            </a:pPr>
            <a:r>
              <a:rPr lang="zh-CN" altLang="en-US" sz="1900" b="1" spc="300">
                <a:solidFill>
                  <a:sysClr val="window" lastClr="FFFFFF"/>
                </a:solidFill>
                <a:latin typeface="微软雅黑" panose="020B0503020204020204" charset="-122"/>
                <a:ea typeface="微软雅黑" panose="020B0503020204020204" charset="-122"/>
              </a:rPr>
              <a:t>拓展性学习目标</a:t>
            </a:r>
            <a:endParaRPr lang="zh-CN" altLang="en-US" sz="1900" b="1" spc="300">
              <a:solidFill>
                <a:sysClr val="window" lastClr="FFFFFF"/>
              </a:solidFill>
              <a:latin typeface="微软雅黑" panose="020B0503020204020204" charset="-122"/>
              <a:ea typeface="微软雅黑" panose="020B0503020204020204" charset="-122"/>
            </a:endParaRPr>
          </a:p>
        </p:txBody>
      </p:sp>
      <p:sp>
        <p:nvSpPr>
          <p:cNvPr id="55" name="文本框 54"/>
          <p:cNvSpPr txBox="1"/>
          <p:nvPr>
            <p:custDataLst>
              <p:tags r:id="rId18"/>
            </p:custDataLst>
          </p:nvPr>
        </p:nvSpPr>
        <p:spPr>
          <a:xfrm>
            <a:off x="3585845" y="2801620"/>
            <a:ext cx="1249680" cy="430530"/>
          </a:xfrm>
          <a:prstGeom prst="rect">
            <a:avLst/>
          </a:prstGeom>
          <a:noFill/>
        </p:spPr>
        <p:txBody>
          <a:bodyPr wrap="square" rtlCol="0">
            <a:noAutofit/>
          </a:bodyPr>
          <a:p>
            <a:pPr algn="ctr">
              <a:lnSpc>
                <a:spcPct val="120000"/>
              </a:lnSpc>
            </a:pPr>
            <a:r>
              <a:rPr lang="zh-CN" altLang="en-US" sz="1500" b="1" spc="300">
                <a:solidFill>
                  <a:sysClr val="window" lastClr="FFFFFF"/>
                </a:solidFill>
                <a:latin typeface="微软雅黑" panose="020B0503020204020204" charset="-122"/>
                <a:ea typeface="微软雅黑" panose="020B0503020204020204" charset="-122"/>
              </a:rPr>
              <a:t>挑战性</a:t>
            </a:r>
            <a:endParaRPr lang="zh-CN" altLang="en-US" sz="1500" b="1" spc="300">
              <a:solidFill>
                <a:sysClr val="window" lastClr="FFFFFF"/>
              </a:solidFill>
              <a:latin typeface="微软雅黑" panose="020B0503020204020204" charset="-122"/>
              <a:ea typeface="微软雅黑" panose="020B0503020204020204" charset="-122"/>
            </a:endParaRPr>
          </a:p>
          <a:p>
            <a:pPr algn="ctr">
              <a:lnSpc>
                <a:spcPct val="120000"/>
              </a:lnSpc>
            </a:pPr>
            <a:r>
              <a:rPr lang="zh-CN" altLang="en-US" sz="1500" b="1" spc="300">
                <a:solidFill>
                  <a:sysClr val="window" lastClr="FFFFFF"/>
                </a:solidFill>
                <a:latin typeface="微软雅黑" panose="020B0503020204020204" charset="-122"/>
                <a:ea typeface="微软雅黑" panose="020B0503020204020204" charset="-122"/>
              </a:rPr>
              <a:t>学习目标</a:t>
            </a:r>
            <a:endParaRPr lang="zh-CN" altLang="en-US" sz="1500" b="1" spc="300">
              <a:solidFill>
                <a:sysClr val="window" lastClr="FFFFFF"/>
              </a:solidFill>
              <a:latin typeface="微软雅黑" panose="020B0503020204020204" charset="-122"/>
              <a:ea typeface="微软雅黑" panose="020B0503020204020204" charset="-122"/>
            </a:endParaRPr>
          </a:p>
        </p:txBody>
      </p:sp>
      <p:sp>
        <p:nvSpPr>
          <p:cNvPr id="6" name="矩形 5"/>
          <p:cNvSpPr/>
          <p:nvPr>
            <p:custDataLst>
              <p:tags r:id="rId19"/>
            </p:custDataLst>
          </p:nvPr>
        </p:nvSpPr>
        <p:spPr>
          <a:xfrm>
            <a:off x="8834978" y="2545547"/>
            <a:ext cx="2683832" cy="735666"/>
          </a:xfrm>
          <a:prstGeom prst="rect">
            <a:avLst/>
          </a:prstGeom>
        </p:spPr>
        <p:txBody>
          <a:bodyPr wrap="square" anchor="ctr">
            <a:normAutofit lnSpcReduction="10000"/>
          </a:bodyPr>
          <a:p>
            <a:pPr>
              <a:lnSpc>
                <a:spcPct val="120000"/>
              </a:lnSpc>
            </a:pPr>
            <a:r>
              <a:rPr lang="zh-CN" altLang="en-US" b="1" spc="150">
                <a:solidFill>
                  <a:srgbClr val="000000">
                    <a:lumMod val="75000"/>
                    <a:lumOff val="25000"/>
                  </a:srgbClr>
                </a:solidFill>
                <a:latin typeface="微软雅黑" panose="020B0503020204020204" charset="-122"/>
                <a:ea typeface="微软雅黑" panose="020B0503020204020204" charset="-122"/>
              </a:rPr>
              <a:t>评价及创造能力的获得</a:t>
            </a:r>
            <a:endParaRPr lang="zh-CN" altLang="en-US" b="1" spc="150">
              <a:solidFill>
                <a:srgbClr val="000000">
                  <a:lumMod val="75000"/>
                  <a:lumOff val="25000"/>
                </a:srgbClr>
              </a:solidFill>
              <a:latin typeface="微软雅黑" panose="020B0503020204020204" charset="-122"/>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2515" y="2357120"/>
            <a:ext cx="8102600" cy="3329548"/>
            <a:chOff x="660400" y="1130300"/>
            <a:chExt cx="8102600" cy="3329548"/>
          </a:xfrm>
        </p:grpSpPr>
        <p:grpSp>
          <p:nvGrpSpPr>
            <p:cNvPr id="22" name="组合 21"/>
            <p:cNvGrpSpPr/>
            <p:nvPr/>
          </p:nvGrpSpPr>
          <p:grpSpPr>
            <a:xfrm>
              <a:off x="660400" y="1130300"/>
              <a:ext cx="5765800" cy="3234876"/>
              <a:chOff x="660400" y="1130300"/>
              <a:chExt cx="5765800" cy="3234876"/>
            </a:xfrm>
          </p:grpSpPr>
          <p:grpSp>
            <p:nvGrpSpPr>
              <p:cNvPr id="3" name="组合 2"/>
              <p:cNvGrpSpPr/>
              <p:nvPr/>
            </p:nvGrpSpPr>
            <p:grpSpPr>
              <a:xfrm>
                <a:off x="660400" y="1130300"/>
                <a:ext cx="5765800" cy="1466215"/>
                <a:chOff x="7053818" y="1291426"/>
                <a:chExt cx="4551242" cy="1189129"/>
              </a:xfrm>
            </p:grpSpPr>
            <p:sp>
              <p:nvSpPr>
                <p:cNvPr id="14" name="矩形: 圆角 13"/>
                <p:cNvSpPr/>
                <p:nvPr/>
              </p:nvSpPr>
              <p:spPr>
                <a:xfrm>
                  <a:off x="7053818" y="1291426"/>
                  <a:ext cx="4551242" cy="1189129"/>
                </a:xfrm>
                <a:prstGeom prst="roundRect">
                  <a:avLst>
                    <a:gd name="adj" fmla="val 8000"/>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endParaRPr kumimoji="1" lang="en-US" altLang="zh-CN" sz="1000" dirty="0">
                    <a:solidFill>
                      <a:schemeClr val="tx1"/>
                    </a:solidFill>
                  </a:endParaRPr>
                </a:p>
              </p:txBody>
            </p:sp>
            <p:sp>
              <p:nvSpPr>
                <p:cNvPr id="16" name="矩形 15"/>
                <p:cNvSpPr/>
                <p:nvPr/>
              </p:nvSpPr>
              <p:spPr>
                <a:xfrm>
                  <a:off x="7531713" y="1673888"/>
                  <a:ext cx="1828517" cy="373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l"/>
                  <a:r>
                    <a:rPr kumimoji="1" lang="en-US" altLang="zh-CN" sz="2400" b="1" dirty="0">
                      <a:solidFill>
                        <a:schemeClr val="tx1"/>
                      </a:solidFill>
                    </a:rPr>
                    <a:t>依课标，托教材</a:t>
                  </a:r>
                  <a:endParaRPr kumimoji="1" lang="en-US" altLang="zh-CN" sz="2400" b="1" dirty="0">
                    <a:solidFill>
                      <a:schemeClr val="tx1"/>
                    </a:solidFill>
                  </a:endParaRPr>
                </a:p>
              </p:txBody>
            </p:sp>
          </p:grpSp>
          <p:grpSp>
            <p:nvGrpSpPr>
              <p:cNvPr id="4" name="组合 3"/>
              <p:cNvGrpSpPr/>
              <p:nvPr/>
            </p:nvGrpSpPr>
            <p:grpSpPr>
              <a:xfrm>
                <a:off x="660400" y="2898961"/>
                <a:ext cx="5765800" cy="1466215"/>
                <a:chOff x="7053818" y="1291426"/>
                <a:chExt cx="4551242" cy="1189129"/>
              </a:xfrm>
            </p:grpSpPr>
            <p:sp>
              <p:nvSpPr>
                <p:cNvPr id="10" name="矩形: 圆角 9"/>
                <p:cNvSpPr/>
                <p:nvPr/>
              </p:nvSpPr>
              <p:spPr>
                <a:xfrm>
                  <a:off x="7053818" y="1291426"/>
                  <a:ext cx="4551242" cy="1189129"/>
                </a:xfrm>
                <a:prstGeom prst="roundRect">
                  <a:avLst>
                    <a:gd name="adj" fmla="val 8000"/>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endParaRPr kumimoji="1" lang="en-US" altLang="zh-CN" sz="1000" dirty="0">
                    <a:solidFill>
                      <a:schemeClr val="tx1"/>
                    </a:solidFill>
                  </a:endParaRPr>
                </a:p>
              </p:txBody>
            </p:sp>
            <p:sp>
              <p:nvSpPr>
                <p:cNvPr id="12" name="矩形 11"/>
                <p:cNvSpPr/>
                <p:nvPr/>
              </p:nvSpPr>
              <p:spPr>
                <a:xfrm>
                  <a:off x="7531498" y="1611754"/>
                  <a:ext cx="2713202" cy="544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indent="0" algn="l" fontAlgn="auto">
                    <a:lnSpc>
                      <a:spcPct val="125000"/>
                    </a:lnSpc>
                  </a:pPr>
                  <a:r>
                    <a:rPr kumimoji="1" lang="zh-CN" altLang="en-US" sz="2400" b="1" dirty="0">
                      <a:solidFill>
                        <a:schemeClr val="accent1"/>
                      </a:solidFill>
                    </a:rPr>
                    <a:t>学习目标的制定要点</a:t>
                  </a:r>
                  <a:endParaRPr kumimoji="1" lang="zh-CN" altLang="en-US" sz="2400" b="1" dirty="0">
                    <a:solidFill>
                      <a:schemeClr val="accent1"/>
                    </a:solidFill>
                  </a:endParaRPr>
                </a:p>
              </p:txBody>
            </p:sp>
          </p:grpSp>
        </p:grpSp>
        <p:cxnSp>
          <p:nvCxnSpPr>
            <p:cNvPr id="20" name="直接连接符 19"/>
            <p:cNvCxnSpPr/>
            <p:nvPr/>
          </p:nvCxnSpPr>
          <p:spPr>
            <a:xfrm>
              <a:off x="7594600" y="4459848"/>
              <a:ext cx="1168400" cy="0"/>
            </a:xfrm>
            <a:prstGeom prst="line">
              <a:avLst/>
            </a:prstGeom>
            <a:ln w="34925">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43" name="标题 42"/>
          <p:cNvSpPr>
            <a:spLocks noGrp="1"/>
          </p:cNvSpPr>
          <p:nvPr>
            <p:ph type="title"/>
            <p:custDataLst>
              <p:tags r:id="rId1"/>
            </p:custDataLst>
          </p:nvPr>
        </p:nvSpPr>
        <p:spPr/>
        <p:txBody>
          <a:bodyPr/>
          <a:p>
            <a:pPr lvl="0"/>
            <a:r>
              <a:rPr lang="en-US">
                <a:sym typeface="+mn-ea"/>
              </a:rPr>
              <a:t>三、把握教学方向，制定大单元学习目标</a:t>
            </a:r>
            <a:endParaRPr lang="zh-CN" altLang="en-US"/>
          </a:p>
        </p:txBody>
      </p:sp>
      <p:sp>
        <p:nvSpPr>
          <p:cNvPr id="7" name="矩形 6"/>
          <p:cNvSpPr/>
          <p:nvPr>
            <p:custDataLst>
              <p:tags r:id="rId2"/>
            </p:custDataLst>
          </p:nvPr>
        </p:nvSpPr>
        <p:spPr>
          <a:xfrm>
            <a:off x="865928" y="1501201"/>
            <a:ext cx="4687463" cy="460375"/>
          </a:xfrm>
          <a:prstGeom prst="rect">
            <a:avLst/>
          </a:prstGeom>
        </p:spPr>
        <p:txBody>
          <a:bodyPr wrap="square" anchor="b" anchorCtr="0">
            <a:spAutoFit/>
          </a:bodyPr>
          <a:p>
            <a:pPr>
              <a:buSzPct val="25000"/>
            </a:pPr>
            <a:r>
              <a:rPr lang="en-US" altLang="zh-CN" sz="2400" b="1" dirty="0">
                <a:solidFill>
                  <a:schemeClr val="tx1"/>
                </a:solidFill>
              </a:rPr>
              <a:t>2.历史大单元学习目标的确定</a:t>
            </a:r>
            <a:endParaRPr lang="en-US" altLang="zh-CN" sz="2400"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1"/>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3479800" y="2657475"/>
            <a:ext cx="3757930" cy="1560195"/>
          </a:xfrm>
          <a:prstGeom prst="rect">
            <a:avLst/>
          </a:prstGeom>
        </p:spPr>
      </p:pic>
      <p:pic>
        <p:nvPicPr>
          <p:cNvPr id="4" name="图片 3" descr="2"/>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5349240" y="3498850"/>
            <a:ext cx="3375025" cy="1560195"/>
          </a:xfrm>
          <a:prstGeom prst="rect">
            <a:avLst/>
          </a:prstGeom>
        </p:spPr>
      </p:pic>
      <p:sp>
        <p:nvSpPr>
          <p:cNvPr id="38" name="文本框 37"/>
          <p:cNvSpPr txBox="1"/>
          <p:nvPr>
            <p:custDataLst>
              <p:tags r:id="rId7"/>
            </p:custDataLst>
          </p:nvPr>
        </p:nvSpPr>
        <p:spPr>
          <a:xfrm>
            <a:off x="483235" y="2934970"/>
            <a:ext cx="2856865" cy="460375"/>
          </a:xfrm>
          <a:prstGeom prst="rect">
            <a:avLst/>
          </a:prstGeom>
          <a:noFill/>
        </p:spPr>
        <p:txBody>
          <a:bodyPr wrap="square" rtlCol="0">
            <a:spAutoFit/>
          </a:bodyPr>
          <a:p>
            <a:pPr algn="r"/>
            <a:r>
              <a:rPr lang="zh-CN" altLang="en-US" sz="2400" b="1" spc="300">
                <a:solidFill>
                  <a:srgbClr val="098902"/>
                </a:solidFill>
                <a:uFillTx/>
                <a:latin typeface="微软雅黑" panose="020B0503020204020204" charset="-122"/>
                <a:ea typeface="微软雅黑" panose="020B0503020204020204" charset="-122"/>
              </a:rPr>
              <a:t>目标指称要归位。</a:t>
            </a:r>
            <a:endParaRPr lang="zh-CN" altLang="en-US" sz="2400" b="1" spc="300">
              <a:solidFill>
                <a:srgbClr val="098902"/>
              </a:solidFill>
              <a:uFillTx/>
              <a:latin typeface="微软雅黑" panose="020B0503020204020204" charset="-122"/>
              <a:ea typeface="微软雅黑" panose="020B0503020204020204" charset="-122"/>
            </a:endParaRPr>
          </a:p>
        </p:txBody>
      </p:sp>
      <p:sp>
        <p:nvSpPr>
          <p:cNvPr id="74" name="文本框 73"/>
          <p:cNvSpPr txBox="1"/>
          <p:nvPr>
            <p:custDataLst>
              <p:tags r:id="rId8"/>
            </p:custDataLst>
          </p:nvPr>
        </p:nvSpPr>
        <p:spPr>
          <a:xfrm>
            <a:off x="425450" y="3346450"/>
            <a:ext cx="2894965" cy="1014730"/>
          </a:xfrm>
          <a:prstGeom prst="rect">
            <a:avLst/>
          </a:prstGeom>
          <a:noFill/>
        </p:spPr>
        <p:txBody>
          <a:bodyPr wrap="square" rtlCol="0">
            <a:spAutoFit/>
          </a:bodyPr>
          <a:p>
            <a:pPr algn="r" fontAlgn="auto">
              <a:lnSpc>
                <a:spcPct val="150000"/>
              </a:lnSpc>
            </a:pPr>
            <a:r>
              <a:rPr lang="zh-CN" altLang="en-US" sz="2000" b="1" spc="150">
                <a:solidFill>
                  <a:srgbClr val="000000">
                    <a:lumMod val="85000"/>
                    <a:lumOff val="15000"/>
                  </a:srgbClr>
                </a:solidFill>
                <a:uFillTx/>
                <a:latin typeface="微软雅黑" panose="020B0503020204020204" charset="-122"/>
                <a:ea typeface="微软雅黑" panose="020B0503020204020204" charset="-122"/>
              </a:rPr>
              <a:t>以学生为中心。</a:t>
            </a:r>
            <a:endParaRPr lang="zh-CN" altLang="en-US" sz="2000" b="1" spc="150">
              <a:solidFill>
                <a:srgbClr val="000000">
                  <a:lumMod val="85000"/>
                  <a:lumOff val="15000"/>
                </a:srgbClr>
              </a:solidFill>
              <a:uFillTx/>
              <a:latin typeface="微软雅黑" panose="020B0503020204020204" charset="-122"/>
              <a:ea typeface="微软雅黑" panose="020B0503020204020204" charset="-122"/>
            </a:endParaRPr>
          </a:p>
          <a:p>
            <a:pPr algn="r" fontAlgn="auto">
              <a:lnSpc>
                <a:spcPct val="150000"/>
              </a:lnSpc>
            </a:pPr>
            <a:r>
              <a:rPr lang="zh-CN" altLang="en-US" sz="2000" b="1" spc="150">
                <a:solidFill>
                  <a:srgbClr val="000000">
                    <a:lumMod val="85000"/>
                    <a:lumOff val="15000"/>
                  </a:srgbClr>
                </a:solidFill>
                <a:uFillTx/>
                <a:latin typeface="微软雅黑" panose="020B0503020204020204" charset="-122"/>
                <a:ea typeface="微软雅黑" panose="020B0503020204020204" charset="-122"/>
              </a:rPr>
              <a:t>注意行为动词的使用。</a:t>
            </a:r>
            <a:endParaRPr lang="zh-CN" altLang="en-US" sz="2000" b="1" spc="150">
              <a:solidFill>
                <a:srgbClr val="000000">
                  <a:lumMod val="85000"/>
                  <a:lumOff val="15000"/>
                </a:srgbClr>
              </a:solidFill>
              <a:uFillTx/>
              <a:latin typeface="微软雅黑" panose="020B0503020204020204" charset="-122"/>
              <a:ea typeface="微软雅黑" panose="020B0503020204020204" charset="-122"/>
            </a:endParaRPr>
          </a:p>
        </p:txBody>
      </p:sp>
      <p:sp>
        <p:nvSpPr>
          <p:cNvPr id="10" name="文本框 9"/>
          <p:cNvSpPr txBox="1"/>
          <p:nvPr>
            <p:custDataLst>
              <p:tags r:id="rId9"/>
            </p:custDataLst>
          </p:nvPr>
        </p:nvSpPr>
        <p:spPr>
          <a:xfrm>
            <a:off x="8884920" y="3670300"/>
            <a:ext cx="3002280" cy="829945"/>
          </a:xfrm>
          <a:prstGeom prst="rect">
            <a:avLst/>
          </a:prstGeom>
          <a:noFill/>
        </p:spPr>
        <p:txBody>
          <a:bodyPr wrap="square" rtlCol="0">
            <a:spAutoFit/>
          </a:bodyPr>
          <a:p>
            <a:pPr algn="l"/>
            <a:r>
              <a:rPr lang="zh-CN" altLang="en-US" sz="2400" b="1" spc="300">
                <a:solidFill>
                  <a:srgbClr val="0A9307"/>
                </a:solidFill>
                <a:uFillTx/>
                <a:latin typeface="微软雅黑" panose="020B0503020204020204" charset="-122"/>
                <a:ea typeface="微软雅黑" panose="020B0503020204020204" charset="-122"/>
              </a:rPr>
              <a:t>目标要具备可操性和可测性。</a:t>
            </a:r>
            <a:endParaRPr lang="zh-CN" altLang="en-US" sz="2400" b="1" spc="300">
              <a:solidFill>
                <a:srgbClr val="0A9307"/>
              </a:solidFill>
              <a:uFillTx/>
              <a:latin typeface="微软雅黑" panose="020B0503020204020204" charset="-122"/>
              <a:ea typeface="微软雅黑" panose="020B0503020204020204" charset="-122"/>
            </a:endParaRPr>
          </a:p>
        </p:txBody>
      </p:sp>
      <p:pic>
        <p:nvPicPr>
          <p:cNvPr id="20" name="图片 19" descr="343435383135323b333635383631373bc9cfc9fd"/>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6078220" y="3201035"/>
            <a:ext cx="457200" cy="457200"/>
          </a:xfrm>
          <a:prstGeom prst="rect">
            <a:avLst/>
          </a:prstGeom>
        </p:spPr>
      </p:pic>
      <p:sp>
        <p:nvSpPr>
          <p:cNvPr id="21" name="文本框 20"/>
          <p:cNvSpPr txBox="1"/>
          <p:nvPr>
            <p:custDataLst>
              <p:tags r:id="rId13"/>
            </p:custDataLst>
          </p:nvPr>
        </p:nvSpPr>
        <p:spPr>
          <a:xfrm>
            <a:off x="4083050" y="3239770"/>
            <a:ext cx="2058670" cy="460375"/>
          </a:xfrm>
          <a:prstGeom prst="rect">
            <a:avLst/>
          </a:prstGeom>
          <a:noFill/>
        </p:spPr>
        <p:txBody>
          <a:bodyPr wrap="square" rtlCol="0">
            <a:normAutofit/>
          </a:bodyPr>
          <a:p>
            <a:r>
              <a:rPr lang="en-US" altLang="zh-CN" sz="2400">
                <a:solidFill>
                  <a:srgbClr val="FFFFFF"/>
                </a:solidFill>
                <a:latin typeface="MiSans Semibold" panose="00000700000000000000" charset="-122"/>
                <a:ea typeface="MiSans Semibold" panose="00000700000000000000" charset="-122"/>
              </a:rPr>
              <a:t>OPTION 01</a:t>
            </a:r>
            <a:endParaRPr lang="en-US" altLang="zh-CN" sz="2400">
              <a:solidFill>
                <a:srgbClr val="FFFFFF"/>
              </a:solidFill>
              <a:latin typeface="MiSans Semibold" panose="00000700000000000000" charset="-122"/>
              <a:ea typeface="MiSans Semibold" panose="00000700000000000000" charset="-122"/>
            </a:endParaRPr>
          </a:p>
        </p:txBody>
      </p:sp>
      <p:pic>
        <p:nvPicPr>
          <p:cNvPr id="23" name="图片 22" descr="343435383135323b333635373139333bc7f7cac6"/>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5845810" y="3975735"/>
            <a:ext cx="500380" cy="500380"/>
          </a:xfrm>
          <a:prstGeom prst="rect">
            <a:avLst/>
          </a:prstGeom>
        </p:spPr>
      </p:pic>
      <p:sp>
        <p:nvSpPr>
          <p:cNvPr id="24" name="文本框 23"/>
          <p:cNvSpPr txBox="1"/>
          <p:nvPr>
            <p:custDataLst>
              <p:tags r:id="rId17"/>
            </p:custDataLst>
          </p:nvPr>
        </p:nvSpPr>
        <p:spPr>
          <a:xfrm>
            <a:off x="6390005" y="4016375"/>
            <a:ext cx="2101215" cy="460375"/>
          </a:xfrm>
          <a:prstGeom prst="rect">
            <a:avLst/>
          </a:prstGeom>
          <a:noFill/>
        </p:spPr>
        <p:txBody>
          <a:bodyPr wrap="square" rtlCol="0">
            <a:normAutofit/>
          </a:bodyPr>
          <a:p>
            <a:r>
              <a:rPr lang="en-US" altLang="zh-CN" sz="2400">
                <a:solidFill>
                  <a:srgbClr val="FFFFFF"/>
                </a:solidFill>
                <a:latin typeface="MiSans Semibold" panose="00000700000000000000" charset="-122"/>
                <a:ea typeface="MiSans Semibold" panose="00000700000000000000" charset="-122"/>
              </a:rPr>
              <a:t>OPTION 02</a:t>
            </a:r>
            <a:endParaRPr lang="en-US" altLang="zh-CN" sz="2400">
              <a:solidFill>
                <a:srgbClr val="FFFFFF"/>
              </a:solidFill>
              <a:latin typeface="MiSans Semibold" panose="00000700000000000000" charset="-122"/>
              <a:ea typeface="MiSans Semibold" panose="00000700000000000000" charset="-122"/>
            </a:endParaRPr>
          </a:p>
        </p:txBody>
      </p:sp>
      <p:sp>
        <p:nvSpPr>
          <p:cNvPr id="12" name="文本框 11"/>
          <p:cNvSpPr txBox="1"/>
          <p:nvPr>
            <p:custDataLst>
              <p:tags r:id="rId18"/>
            </p:custDataLst>
          </p:nvPr>
        </p:nvSpPr>
        <p:spPr>
          <a:xfrm>
            <a:off x="3239135" y="601345"/>
            <a:ext cx="5556885" cy="581660"/>
          </a:xfrm>
          <a:prstGeom prst="rect">
            <a:avLst/>
          </a:prstGeom>
          <a:noFill/>
        </p:spPr>
        <p:txBody>
          <a:bodyPr wrap="square" bIns="0" rtlCol="0"/>
          <a:p>
            <a:pPr algn="ctr"/>
            <a:r>
              <a:rPr kumimoji="1" lang="zh-CN" altLang="en-US" sz="3200" b="1" dirty="0">
                <a:solidFill>
                  <a:schemeClr val="accent1"/>
                </a:solidFill>
                <a:sym typeface="+mn-ea"/>
              </a:rPr>
              <a:t>学习目标的制定要点</a:t>
            </a:r>
            <a:endParaRPr lang="zh-CN" altLang="en-US" sz="3200" spc="300">
              <a:solidFill>
                <a:srgbClr val="000000"/>
              </a:solidFill>
              <a:uFillTx/>
              <a:latin typeface="MiSans Semibold" panose="00000700000000000000" charset="-122"/>
              <a:ea typeface="MiSans Semibold" panose="00000700000000000000" charset="-122"/>
            </a:endParaRPr>
          </a:p>
        </p:txBody>
      </p:sp>
      <p:sp>
        <p:nvSpPr>
          <p:cNvPr id="14" name="矩形 13"/>
          <p:cNvSpPr/>
          <p:nvPr>
            <p:custDataLst>
              <p:tags r:id="rId19"/>
            </p:custDataLst>
          </p:nvPr>
        </p:nvSpPr>
        <p:spPr>
          <a:xfrm>
            <a:off x="4496435" y="1132205"/>
            <a:ext cx="3034030" cy="75565"/>
          </a:xfrm>
          <a:prstGeom prst="rect">
            <a:avLst/>
          </a:prstGeom>
          <a:ln>
            <a:solidFill>
              <a:srgbClr val="000000">
                <a:alpha val="0"/>
              </a:srgbClr>
            </a:solidFill>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 name="圆角矩形 60"/>
          <p:cNvSpPr/>
          <p:nvPr>
            <p:custDataLst>
              <p:tags r:id="rId1"/>
            </p:custDataLst>
          </p:nvPr>
        </p:nvSpPr>
        <p:spPr>
          <a:xfrm>
            <a:off x="6410960" y="2900045"/>
            <a:ext cx="4718050" cy="1401445"/>
          </a:xfrm>
          <a:prstGeom prst="roundRect">
            <a:avLst>
              <a:gd name="adj" fmla="val 50000"/>
            </a:avLst>
          </a:prstGeom>
          <a:noFill/>
          <a:ln w="28575">
            <a:solidFill>
              <a:srgbClr val="FF4338"/>
            </a:solidFill>
          </a:ln>
          <a:effectLst>
            <a:glow rad="38100">
              <a:srgbClr val="FF4338">
                <a:alpha val="40000"/>
              </a:srgbClr>
            </a:glow>
          </a:effectLst>
          <a:extLst>
            <a:ext uri="{909E8E84-426E-40DD-AFC4-6F175D3DCCD1}">
              <a14:hiddenFill xmlns:a14="http://schemas.microsoft.com/office/drawing/2010/main">
                <a:solidFill>
                  <a:srgbClr val="20E4F9"/>
                </a:solidFill>
              </a14:hiddenFill>
            </a:ext>
          </a:extLst>
        </p:spPr>
        <p:style>
          <a:lnRef idx="2">
            <a:srgbClr val="3366FE">
              <a:shade val="50000"/>
            </a:srgbClr>
          </a:lnRef>
          <a:fillRef idx="1">
            <a:srgbClr val="3366FE"/>
          </a:fillRef>
          <a:effectRef idx="0">
            <a:srgbClr val="3366FE"/>
          </a:effectRef>
          <a:fontRef idx="minor">
            <a:srgbClr val="FFFFFF"/>
          </a:fontRef>
        </p:style>
        <p:txBody>
          <a:bodyPr rtlCol="0" anchor="ctr"/>
          <a:p>
            <a:pPr algn="ctr"/>
            <a:endParaRPr lang="zh-CN" altLang="en-US"/>
          </a:p>
        </p:txBody>
      </p:sp>
      <p:sp>
        <p:nvSpPr>
          <p:cNvPr id="62" name="椭圆 61"/>
          <p:cNvSpPr/>
          <p:nvPr>
            <p:custDataLst>
              <p:tags r:id="rId2"/>
            </p:custDataLst>
          </p:nvPr>
        </p:nvSpPr>
        <p:spPr>
          <a:xfrm>
            <a:off x="6552565" y="3068955"/>
            <a:ext cx="1063625" cy="1063625"/>
          </a:xfrm>
          <a:prstGeom prst="ellipse">
            <a:avLst/>
          </a:prstGeom>
          <a:solidFill>
            <a:srgbClr val="FF4338"/>
          </a:solidFill>
          <a:ln>
            <a:noFill/>
          </a:ln>
          <a:effectLst>
            <a:glow rad="63500">
              <a:srgbClr val="FF4338">
                <a:alpha val="20000"/>
              </a:srgbClr>
            </a:glow>
          </a:effectLst>
        </p:spPr>
        <p:style>
          <a:lnRef idx="2">
            <a:srgbClr val="3366FE">
              <a:shade val="50000"/>
            </a:srgbClr>
          </a:lnRef>
          <a:fillRef idx="1">
            <a:srgbClr val="3366FE"/>
          </a:fillRef>
          <a:effectRef idx="0">
            <a:srgbClr val="3366FE"/>
          </a:effectRef>
          <a:fontRef idx="minor">
            <a:srgbClr val="FFFFFF"/>
          </a:fontRef>
        </p:style>
        <p:txBody>
          <a:bodyPr rtlCol="0" anchor="ctr"/>
          <a:p>
            <a:pPr algn="ctr"/>
            <a:endParaRPr lang="zh-CN" altLang="en-US"/>
          </a:p>
        </p:txBody>
      </p:sp>
      <p:pic>
        <p:nvPicPr>
          <p:cNvPr id="12" name="图片 11" descr="32313538383938393b32313538373837373bb9e3b2a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6812280" y="3328670"/>
            <a:ext cx="544195" cy="544195"/>
          </a:xfrm>
          <a:prstGeom prst="rect">
            <a:avLst/>
          </a:prstGeom>
        </p:spPr>
      </p:pic>
      <p:sp>
        <p:nvSpPr>
          <p:cNvPr id="17" name="文本框 16"/>
          <p:cNvSpPr txBox="1"/>
          <p:nvPr>
            <p:custDataLst>
              <p:tags r:id="rId6"/>
            </p:custDataLst>
          </p:nvPr>
        </p:nvSpPr>
        <p:spPr>
          <a:xfrm>
            <a:off x="7813675" y="2983865"/>
            <a:ext cx="1671955" cy="402590"/>
          </a:xfrm>
          <a:prstGeom prst="rect">
            <a:avLst/>
          </a:prstGeom>
          <a:noFill/>
        </p:spPr>
        <p:txBody>
          <a:bodyPr wrap="square" bIns="0" rtlCol="0">
            <a:normAutofit/>
          </a:bodyPr>
          <a:p>
            <a:pPr algn="l"/>
            <a:r>
              <a:rPr lang="zh-CN" altLang="en-US" sz="2000" b="1" spc="300">
                <a:solidFill>
                  <a:srgbClr val="FF4338">
                    <a:lumMod val="50000"/>
                  </a:srgbClr>
                </a:solidFill>
                <a:uFillTx/>
                <a:latin typeface="微软雅黑" panose="020B0503020204020204" charset="-122"/>
                <a:ea typeface="微软雅黑" panose="020B0503020204020204" charset="-122"/>
              </a:rPr>
              <a:t>第三单元</a:t>
            </a:r>
            <a:endParaRPr lang="zh-CN" altLang="en-US" sz="2000" b="1" spc="300">
              <a:solidFill>
                <a:srgbClr val="FF4338">
                  <a:lumMod val="50000"/>
                </a:srgbClr>
              </a:solidFill>
              <a:uFillTx/>
              <a:latin typeface="微软雅黑" panose="020B0503020204020204" charset="-122"/>
              <a:ea typeface="微软雅黑" panose="020B0503020204020204" charset="-122"/>
            </a:endParaRPr>
          </a:p>
        </p:txBody>
      </p:sp>
      <p:sp>
        <p:nvSpPr>
          <p:cNvPr id="20" name="文本框 19"/>
          <p:cNvSpPr txBox="1"/>
          <p:nvPr>
            <p:custDataLst>
              <p:tags r:id="rId7"/>
            </p:custDataLst>
          </p:nvPr>
        </p:nvSpPr>
        <p:spPr>
          <a:xfrm>
            <a:off x="7813675" y="3404235"/>
            <a:ext cx="3157220" cy="844550"/>
          </a:xfrm>
          <a:prstGeom prst="rect">
            <a:avLst/>
          </a:prstGeom>
          <a:noFill/>
        </p:spPr>
        <p:txBody>
          <a:bodyPr wrap="square" rtlCol="0">
            <a:noAutofit/>
          </a:bodyPr>
          <a:p>
            <a:pPr fontAlgn="auto">
              <a:lnSpc>
                <a:spcPct val="130000"/>
              </a:lnSpc>
              <a:spcAft>
                <a:spcPts val="1000"/>
              </a:spcAft>
            </a:pPr>
            <a:r>
              <a:rPr lang="zh-CN" altLang="en-US" sz="2000" b="1" spc="150">
                <a:solidFill>
                  <a:srgbClr val="000000">
                    <a:lumMod val="65000"/>
                    <a:lumOff val="35000"/>
                  </a:srgbClr>
                </a:solidFill>
                <a:uFillTx/>
                <a:latin typeface="微软雅黑" panose="020B0503020204020204" charset="-122"/>
                <a:ea typeface="微软雅黑" panose="020B0503020204020204" charset="-122"/>
              </a:rPr>
              <a:t>辽宋夏金多民族政权的并立与元朝的统一</a:t>
            </a:r>
            <a:endParaRPr lang="zh-CN" altLang="en-US" sz="2000" b="1" spc="150">
              <a:solidFill>
                <a:srgbClr val="000000">
                  <a:lumMod val="65000"/>
                  <a:lumOff val="35000"/>
                </a:srgbClr>
              </a:solidFill>
              <a:uFillTx/>
              <a:latin typeface="微软雅黑" panose="020B0503020204020204" charset="-122"/>
              <a:ea typeface="微软雅黑" panose="020B0503020204020204" charset="-122"/>
            </a:endParaRPr>
          </a:p>
        </p:txBody>
      </p:sp>
      <p:sp>
        <p:nvSpPr>
          <p:cNvPr id="3" name="圆角矩形 2"/>
          <p:cNvSpPr/>
          <p:nvPr>
            <p:custDataLst>
              <p:tags r:id="rId8"/>
            </p:custDataLst>
          </p:nvPr>
        </p:nvSpPr>
        <p:spPr>
          <a:xfrm>
            <a:off x="1165860" y="1584960"/>
            <a:ext cx="4718050" cy="1401445"/>
          </a:xfrm>
          <a:prstGeom prst="roundRect">
            <a:avLst>
              <a:gd name="adj" fmla="val 50000"/>
            </a:avLst>
          </a:prstGeom>
          <a:noFill/>
          <a:ln w="28575">
            <a:solidFill>
              <a:srgbClr val="3366FE"/>
            </a:solidFill>
          </a:ln>
          <a:effectLst>
            <a:glow rad="38100">
              <a:srgbClr val="3366FE">
                <a:alpha val="40000"/>
              </a:srgbClr>
            </a:glow>
          </a:effectLst>
          <a:extLst>
            <a:ext uri="{909E8E84-426E-40DD-AFC4-6F175D3DCCD1}">
              <a14:hiddenFill xmlns:a14="http://schemas.microsoft.com/office/drawing/2010/main">
                <a:solidFill>
                  <a:srgbClr val="20E4F9"/>
                </a:solidFill>
              </a14:hiddenFill>
            </a:ext>
          </a:extLst>
        </p:spPr>
        <p:style>
          <a:lnRef idx="2">
            <a:srgbClr val="3366FE">
              <a:shade val="50000"/>
            </a:srgbClr>
          </a:lnRef>
          <a:fillRef idx="1">
            <a:srgbClr val="3366FE"/>
          </a:fillRef>
          <a:effectRef idx="0">
            <a:srgbClr val="3366FE"/>
          </a:effectRef>
          <a:fontRef idx="minor">
            <a:srgbClr val="FFFFFF"/>
          </a:fontRef>
        </p:style>
        <p:txBody>
          <a:bodyPr rtlCol="0" anchor="ctr"/>
          <a:p>
            <a:pPr algn="ctr"/>
            <a:endParaRPr lang="zh-CN" altLang="en-US"/>
          </a:p>
        </p:txBody>
      </p:sp>
      <p:sp>
        <p:nvSpPr>
          <p:cNvPr id="4" name="椭圆 3"/>
          <p:cNvSpPr/>
          <p:nvPr>
            <p:custDataLst>
              <p:tags r:id="rId9"/>
            </p:custDataLst>
          </p:nvPr>
        </p:nvSpPr>
        <p:spPr>
          <a:xfrm>
            <a:off x="1307465" y="1753870"/>
            <a:ext cx="1063625" cy="1063625"/>
          </a:xfrm>
          <a:prstGeom prst="ellipse">
            <a:avLst/>
          </a:prstGeom>
          <a:ln>
            <a:noFill/>
          </a:ln>
          <a:effectLst>
            <a:glow rad="63500">
              <a:srgbClr val="3366FE">
                <a:satMod val="175000"/>
                <a:alpha val="20000"/>
              </a:srgbClr>
            </a:glow>
          </a:effectLst>
        </p:spPr>
        <p:style>
          <a:lnRef idx="2">
            <a:srgbClr val="3366FE">
              <a:shade val="50000"/>
            </a:srgbClr>
          </a:lnRef>
          <a:fillRef idx="1">
            <a:srgbClr val="3366FE"/>
          </a:fillRef>
          <a:effectRef idx="0">
            <a:srgbClr val="3366FE"/>
          </a:effectRef>
          <a:fontRef idx="minor">
            <a:srgbClr val="FFFFFF"/>
          </a:fontRef>
        </p:style>
        <p:txBody>
          <a:bodyPr rtlCol="0" anchor="ctr"/>
          <a:p>
            <a:pPr algn="ctr"/>
            <a:endParaRPr lang="zh-CN" altLang="en-US"/>
          </a:p>
        </p:txBody>
      </p:sp>
      <p:sp>
        <p:nvSpPr>
          <p:cNvPr id="8" name="文本框 7"/>
          <p:cNvSpPr txBox="1"/>
          <p:nvPr>
            <p:custDataLst>
              <p:tags r:id="rId10"/>
            </p:custDataLst>
          </p:nvPr>
        </p:nvSpPr>
        <p:spPr>
          <a:xfrm>
            <a:off x="2470785" y="1668780"/>
            <a:ext cx="1671955" cy="402590"/>
          </a:xfrm>
          <a:prstGeom prst="rect">
            <a:avLst/>
          </a:prstGeom>
          <a:noFill/>
        </p:spPr>
        <p:txBody>
          <a:bodyPr wrap="square" bIns="0" rtlCol="0">
            <a:normAutofit/>
          </a:bodyPr>
          <a:p>
            <a:pPr algn="l"/>
            <a:r>
              <a:rPr lang="zh-CN" altLang="en-US" sz="2000" b="1" spc="300">
                <a:solidFill>
                  <a:srgbClr val="3366FE">
                    <a:lumMod val="50000"/>
                  </a:srgbClr>
                </a:solidFill>
                <a:uFillTx/>
                <a:latin typeface="微软雅黑" panose="020B0503020204020204" charset="-122"/>
                <a:ea typeface="微软雅黑" panose="020B0503020204020204" charset="-122"/>
              </a:rPr>
              <a:t>学习目标</a:t>
            </a:r>
            <a:endParaRPr lang="zh-CN" altLang="en-US" sz="2000" b="1" spc="300">
              <a:solidFill>
                <a:srgbClr val="3366FE">
                  <a:lumMod val="50000"/>
                </a:srgbClr>
              </a:solidFill>
              <a:uFillTx/>
              <a:latin typeface="微软雅黑" panose="020B0503020204020204" charset="-122"/>
              <a:ea typeface="微软雅黑" panose="020B0503020204020204" charset="-122"/>
            </a:endParaRPr>
          </a:p>
        </p:txBody>
      </p:sp>
      <p:sp>
        <p:nvSpPr>
          <p:cNvPr id="10" name="文本框 9"/>
          <p:cNvSpPr txBox="1"/>
          <p:nvPr>
            <p:custDataLst>
              <p:tags r:id="rId11"/>
            </p:custDataLst>
          </p:nvPr>
        </p:nvSpPr>
        <p:spPr>
          <a:xfrm>
            <a:off x="2470785" y="2089150"/>
            <a:ext cx="3157220" cy="844550"/>
          </a:xfrm>
          <a:prstGeom prst="rect">
            <a:avLst/>
          </a:prstGeom>
          <a:noFill/>
        </p:spPr>
        <p:txBody>
          <a:bodyPr wrap="square" rtlCol="0">
            <a:noAutofit/>
          </a:bodyPr>
          <a:p>
            <a:pPr fontAlgn="auto">
              <a:lnSpc>
                <a:spcPct val="130000"/>
              </a:lnSpc>
              <a:spcAft>
                <a:spcPts val="1000"/>
              </a:spcAft>
            </a:pPr>
            <a:r>
              <a:rPr lang="zh-CN" altLang="en-US" sz="1400" b="1" spc="150">
                <a:solidFill>
                  <a:srgbClr val="FF0000"/>
                </a:solidFill>
                <a:uFillTx/>
                <a:latin typeface="微软雅黑" panose="020B0503020204020204" charset="-122"/>
                <a:ea typeface="微软雅黑" panose="020B0503020204020204" charset="-122"/>
              </a:rPr>
              <a:t>认识</a:t>
            </a:r>
            <a:r>
              <a:rPr lang="zh-CN" altLang="en-US" sz="1400" b="1" spc="150">
                <a:solidFill>
                  <a:srgbClr val="000000">
                    <a:lumMod val="65000"/>
                    <a:lumOff val="35000"/>
                  </a:srgbClr>
                </a:solidFill>
                <a:uFillTx/>
                <a:latin typeface="微软雅黑" panose="020B0503020204020204" charset="-122"/>
                <a:ea typeface="微软雅黑" panose="020B0503020204020204" charset="-122"/>
              </a:rPr>
              <a:t>北宋和南宋在政治经济及社会文化等方面的新变化，</a:t>
            </a:r>
            <a:r>
              <a:rPr lang="zh-CN" altLang="en-US" sz="1400" b="1" spc="150">
                <a:solidFill>
                  <a:srgbClr val="FF0000"/>
                </a:solidFill>
                <a:uFillTx/>
                <a:latin typeface="微软雅黑" panose="020B0503020204020204" charset="-122"/>
                <a:ea typeface="微软雅黑" panose="020B0503020204020204" charset="-122"/>
              </a:rPr>
              <a:t>形成</a:t>
            </a:r>
            <a:r>
              <a:rPr lang="zh-CN" altLang="en-US" sz="1400" b="1" spc="150">
                <a:solidFill>
                  <a:srgbClr val="000000">
                    <a:lumMod val="65000"/>
                    <a:lumOff val="35000"/>
                  </a:srgbClr>
                </a:solidFill>
                <a:uFillTx/>
                <a:latin typeface="微软雅黑" panose="020B0503020204020204" charset="-122"/>
                <a:ea typeface="微软雅黑" panose="020B0503020204020204" charset="-122"/>
              </a:rPr>
              <a:t>唯物史观和史料实证</a:t>
            </a:r>
            <a:endParaRPr lang="zh-CN" altLang="en-US" sz="1400" b="1" spc="150">
              <a:solidFill>
                <a:srgbClr val="000000">
                  <a:lumMod val="65000"/>
                  <a:lumOff val="35000"/>
                </a:srgbClr>
              </a:solidFill>
              <a:uFillTx/>
              <a:latin typeface="微软雅黑" panose="020B0503020204020204" charset="-122"/>
              <a:ea typeface="微软雅黑" panose="020B0503020204020204" charset="-122"/>
            </a:endParaRPr>
          </a:p>
        </p:txBody>
      </p:sp>
      <p:pic>
        <p:nvPicPr>
          <p:cNvPr id="5" name="图片 4" descr="32313538383938393b32313538373837343bb9abd5c2"/>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567180" y="2013585"/>
            <a:ext cx="544195" cy="544195"/>
          </a:xfrm>
          <a:prstGeom prst="rect">
            <a:avLst/>
          </a:prstGeom>
        </p:spPr>
      </p:pic>
      <p:grpSp>
        <p:nvGrpSpPr>
          <p:cNvPr id="6" name="组合 5"/>
          <p:cNvGrpSpPr/>
          <p:nvPr/>
        </p:nvGrpSpPr>
        <p:grpSpPr>
          <a:xfrm>
            <a:off x="1165860" y="3684905"/>
            <a:ext cx="4718050" cy="2349500"/>
            <a:chOff x="1836" y="5803"/>
            <a:chExt cx="7430" cy="3700"/>
          </a:xfrm>
        </p:grpSpPr>
        <p:sp>
          <p:nvSpPr>
            <p:cNvPr id="49" name="圆角矩形 48"/>
            <p:cNvSpPr/>
            <p:nvPr>
              <p:custDataLst>
                <p:tags r:id="rId15"/>
              </p:custDataLst>
            </p:nvPr>
          </p:nvSpPr>
          <p:spPr>
            <a:xfrm>
              <a:off x="1836" y="5803"/>
              <a:ext cx="7430" cy="3700"/>
            </a:xfrm>
            <a:prstGeom prst="roundRect">
              <a:avLst>
                <a:gd name="adj" fmla="val 50000"/>
              </a:avLst>
            </a:prstGeom>
            <a:noFill/>
            <a:ln w="28575">
              <a:solidFill>
                <a:srgbClr val="FCB14A"/>
              </a:solidFill>
            </a:ln>
            <a:effectLst>
              <a:glow rad="38100">
                <a:srgbClr val="FCB14A">
                  <a:alpha val="40000"/>
                </a:srgbClr>
              </a:glow>
            </a:effectLst>
            <a:extLst>
              <a:ext uri="{909E8E84-426E-40DD-AFC4-6F175D3DCCD1}">
                <a14:hiddenFill xmlns:a14="http://schemas.microsoft.com/office/drawing/2010/main">
                  <a:solidFill>
                    <a:srgbClr val="20E4F9"/>
                  </a:solidFill>
                </a14:hiddenFill>
              </a:ext>
            </a:extLst>
          </p:spPr>
          <p:style>
            <a:lnRef idx="2">
              <a:srgbClr val="3366FE">
                <a:shade val="50000"/>
              </a:srgbClr>
            </a:lnRef>
            <a:fillRef idx="1">
              <a:srgbClr val="3366FE"/>
            </a:fillRef>
            <a:effectRef idx="0">
              <a:srgbClr val="3366FE"/>
            </a:effectRef>
            <a:fontRef idx="minor">
              <a:srgbClr val="FFFFFF"/>
            </a:fontRef>
          </p:style>
          <p:txBody>
            <a:bodyPr rtlCol="0" anchor="ctr"/>
            <a:p>
              <a:pPr algn="ctr"/>
              <a:endParaRPr lang="zh-CN" altLang="en-US"/>
            </a:p>
          </p:txBody>
        </p:sp>
        <p:sp>
          <p:nvSpPr>
            <p:cNvPr id="50" name="椭圆 49"/>
            <p:cNvSpPr/>
            <p:nvPr>
              <p:custDataLst>
                <p:tags r:id="rId16"/>
              </p:custDataLst>
            </p:nvPr>
          </p:nvSpPr>
          <p:spPr>
            <a:xfrm>
              <a:off x="2059" y="6069"/>
              <a:ext cx="1675" cy="1675"/>
            </a:xfrm>
            <a:prstGeom prst="ellipse">
              <a:avLst/>
            </a:prstGeom>
            <a:solidFill>
              <a:srgbClr val="FCB14A"/>
            </a:solidFill>
            <a:ln>
              <a:noFill/>
            </a:ln>
            <a:effectLst>
              <a:glow rad="63500">
                <a:srgbClr val="FCB14A">
                  <a:alpha val="20000"/>
                </a:srgbClr>
              </a:glow>
            </a:effectLst>
          </p:spPr>
          <p:style>
            <a:lnRef idx="2">
              <a:srgbClr val="3366FE">
                <a:shade val="50000"/>
              </a:srgbClr>
            </a:lnRef>
            <a:fillRef idx="1">
              <a:srgbClr val="3366FE"/>
            </a:fillRef>
            <a:effectRef idx="0">
              <a:srgbClr val="3366FE"/>
            </a:effectRef>
            <a:fontRef idx="minor">
              <a:srgbClr val="FFFFFF"/>
            </a:fontRef>
          </p:style>
          <p:txBody>
            <a:bodyPr rtlCol="0" anchor="ctr"/>
            <a:p>
              <a:pPr algn="ctr"/>
              <a:endParaRPr lang="zh-CN" altLang="en-US"/>
            </a:p>
          </p:txBody>
        </p:sp>
        <p:pic>
          <p:nvPicPr>
            <p:cNvPr id="16" name="图片 15" descr="32313538383938393b32313538373838383bd1ddcabe"/>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2468" y="6478"/>
              <a:ext cx="857" cy="857"/>
            </a:xfrm>
            <a:prstGeom prst="rect">
              <a:avLst/>
            </a:prstGeom>
          </p:spPr>
        </p:pic>
        <p:sp>
          <p:nvSpPr>
            <p:cNvPr id="26" name="文本框 25"/>
            <p:cNvSpPr txBox="1"/>
            <p:nvPr>
              <p:custDataLst>
                <p:tags r:id="rId20"/>
              </p:custDataLst>
            </p:nvPr>
          </p:nvSpPr>
          <p:spPr>
            <a:xfrm>
              <a:off x="3891" y="5888"/>
              <a:ext cx="3916" cy="634"/>
            </a:xfrm>
            <a:prstGeom prst="rect">
              <a:avLst/>
            </a:prstGeom>
            <a:noFill/>
          </p:spPr>
          <p:txBody>
            <a:bodyPr wrap="square" bIns="0" rtlCol="0">
              <a:noAutofit/>
            </a:bodyPr>
            <a:p>
              <a:pPr algn="l"/>
              <a:r>
                <a:rPr lang="zh-CN" altLang="en-US" sz="1900" b="1" spc="300">
                  <a:solidFill>
                    <a:srgbClr val="FCB14A">
                      <a:lumMod val="50000"/>
                    </a:srgbClr>
                  </a:solidFill>
                  <a:uFillTx/>
                  <a:latin typeface="微软雅黑" panose="020B0503020204020204" charset="-122"/>
                  <a:ea typeface="微软雅黑" panose="020B0503020204020204" charset="-122"/>
                </a:rPr>
                <a:t>修改后的学习目标</a:t>
              </a:r>
              <a:endParaRPr lang="zh-CN" altLang="en-US" sz="1900" b="1" spc="300">
                <a:solidFill>
                  <a:srgbClr val="FCB14A">
                    <a:lumMod val="50000"/>
                  </a:srgbClr>
                </a:solidFill>
                <a:uFillTx/>
                <a:latin typeface="微软雅黑" panose="020B0503020204020204" charset="-122"/>
                <a:ea typeface="微软雅黑" panose="020B0503020204020204" charset="-122"/>
              </a:endParaRPr>
            </a:p>
          </p:txBody>
        </p:sp>
        <p:sp>
          <p:nvSpPr>
            <p:cNvPr id="27" name="文本框 26"/>
            <p:cNvSpPr txBox="1"/>
            <p:nvPr>
              <p:custDataLst>
                <p:tags r:id="rId21"/>
              </p:custDataLst>
            </p:nvPr>
          </p:nvSpPr>
          <p:spPr>
            <a:xfrm>
              <a:off x="3891" y="6556"/>
              <a:ext cx="5298" cy="2761"/>
            </a:xfrm>
            <a:prstGeom prst="rect">
              <a:avLst/>
            </a:prstGeom>
            <a:noFill/>
          </p:spPr>
          <p:txBody>
            <a:bodyPr wrap="square" rtlCol="0">
              <a:noAutofit/>
            </a:bodyPr>
            <a:p>
              <a:pPr fontAlgn="auto">
                <a:lnSpc>
                  <a:spcPct val="130000"/>
                </a:lnSpc>
                <a:spcAft>
                  <a:spcPts val="1000"/>
                </a:spcAft>
              </a:pPr>
              <a:r>
                <a:rPr lang="zh-CN" altLang="en-US" sz="1400" b="1" spc="150">
                  <a:solidFill>
                    <a:srgbClr val="FF0000"/>
                  </a:solidFill>
                  <a:uFillTx/>
                  <a:latin typeface="微软雅黑" panose="020B0503020204020204" charset="-122"/>
                  <a:ea typeface="微软雅黑" panose="020B0503020204020204" charset="-122"/>
                </a:rPr>
                <a:t>对比</a:t>
              </a:r>
              <a:r>
                <a:rPr lang="zh-CN" altLang="en-US" sz="1400" b="1" spc="150">
                  <a:solidFill>
                    <a:srgbClr val="000000">
                      <a:lumMod val="65000"/>
                      <a:lumOff val="35000"/>
                    </a:srgbClr>
                  </a:solidFill>
                  <a:uFillTx/>
                  <a:latin typeface="微软雅黑" panose="020B0503020204020204" charset="-122"/>
                  <a:ea typeface="微软雅黑" panose="020B0503020204020204" charset="-122"/>
                </a:rPr>
                <a:t>唐宋朝的中央、地方权力分配示意图，</a:t>
              </a:r>
              <a:r>
                <a:rPr lang="zh-CN" altLang="en-US" sz="1400" b="1" spc="150">
                  <a:solidFill>
                    <a:srgbClr val="FF0000"/>
                  </a:solidFill>
                  <a:uFillTx/>
                  <a:latin typeface="微软雅黑" panose="020B0503020204020204" charset="-122"/>
                  <a:ea typeface="微软雅黑" panose="020B0503020204020204" charset="-122"/>
                </a:rPr>
                <a:t>能准确简述</a:t>
              </a:r>
              <a:r>
                <a:rPr lang="zh-CN" altLang="en-US" sz="1400" b="1" spc="150">
                  <a:solidFill>
                    <a:srgbClr val="000000">
                      <a:lumMod val="65000"/>
                      <a:lumOff val="35000"/>
                    </a:srgbClr>
                  </a:solidFill>
                  <a:uFillTx/>
                  <a:latin typeface="微软雅黑" panose="020B0503020204020204" charset="-122"/>
                  <a:ea typeface="微软雅黑" panose="020B0503020204020204" charset="-122"/>
                </a:rPr>
                <a:t>两宋政治制度的变化；</a:t>
              </a:r>
              <a:r>
                <a:rPr lang="zh-CN" altLang="en-US" sz="1400" b="1" spc="150">
                  <a:solidFill>
                    <a:srgbClr val="FF0000"/>
                  </a:solidFill>
                  <a:uFillTx/>
                  <a:latin typeface="微软雅黑" panose="020B0503020204020204" charset="-122"/>
                  <a:ea typeface="微软雅黑" panose="020B0503020204020204" charset="-122"/>
                </a:rPr>
                <a:t>研读</a:t>
              </a:r>
              <a:r>
                <a:rPr lang="zh-CN" altLang="en-US" sz="1400" b="1" spc="150">
                  <a:solidFill>
                    <a:srgbClr val="000000">
                      <a:lumMod val="65000"/>
                      <a:lumOff val="35000"/>
                    </a:srgbClr>
                  </a:solidFill>
                  <a:uFillTx/>
                  <a:latin typeface="微软雅黑" panose="020B0503020204020204" charset="-122"/>
                  <a:ea typeface="微软雅黑" panose="020B0503020204020204" charset="-122"/>
                </a:rPr>
                <a:t>史料与教材内容，</a:t>
              </a:r>
              <a:r>
                <a:rPr lang="zh-CN" altLang="en-US" sz="1400" b="1" spc="150">
                  <a:solidFill>
                    <a:srgbClr val="FF0000"/>
                  </a:solidFill>
                  <a:uFillTx/>
                  <a:latin typeface="微软雅黑" panose="020B0503020204020204" charset="-122"/>
                  <a:ea typeface="微软雅黑" panose="020B0503020204020204" charset="-122"/>
                </a:rPr>
                <a:t>能归纳</a:t>
              </a:r>
              <a:r>
                <a:rPr lang="zh-CN" altLang="en-US" sz="1400" b="1" spc="150">
                  <a:solidFill>
                    <a:srgbClr val="000000">
                      <a:lumMod val="65000"/>
                      <a:lumOff val="35000"/>
                    </a:srgbClr>
                  </a:solidFill>
                  <a:uFillTx/>
                  <a:latin typeface="微软雅黑" panose="020B0503020204020204" charset="-122"/>
                  <a:ea typeface="微软雅黑" panose="020B0503020204020204" charset="-122"/>
                </a:rPr>
                <a:t>宋朝农业、手工业和商业的发展，</a:t>
              </a:r>
              <a:r>
                <a:rPr lang="zh-CN" altLang="en-US" sz="1400" b="1" spc="150">
                  <a:solidFill>
                    <a:srgbClr val="FF0000"/>
                  </a:solidFill>
                  <a:uFillTx/>
                  <a:latin typeface="微软雅黑" panose="020B0503020204020204" charset="-122"/>
                  <a:ea typeface="微软雅黑" panose="020B0503020204020204" charset="-122"/>
                </a:rPr>
                <a:t>清楚认识</a:t>
              </a:r>
              <a:r>
                <a:rPr lang="zh-CN" altLang="en-US" sz="1400" b="1" spc="150">
                  <a:solidFill>
                    <a:srgbClr val="000000">
                      <a:lumMod val="65000"/>
                      <a:lumOff val="35000"/>
                    </a:srgbClr>
                  </a:solidFill>
                  <a:uFillTx/>
                  <a:latin typeface="微软雅黑" panose="020B0503020204020204" charset="-122"/>
                  <a:ea typeface="微软雅黑" panose="020B0503020204020204" charset="-122"/>
                </a:rPr>
                <a:t>生产力的发展所引起的宋代社会结构的新变化及其影响。</a:t>
              </a:r>
              <a:endParaRPr lang="zh-CN" altLang="en-US" sz="1400" b="1" spc="150">
                <a:solidFill>
                  <a:srgbClr val="000000">
                    <a:lumMod val="65000"/>
                    <a:lumOff val="35000"/>
                  </a:srgbClr>
                </a:solidFill>
                <a:uFillTx/>
                <a:latin typeface="微软雅黑" panose="020B0503020204020204" charset="-122"/>
                <a:ea typeface="微软雅黑" panose="020B0503020204020204" charset="-122"/>
              </a:endParaRPr>
            </a:p>
          </p:txBody>
        </p:sp>
      </p:grpSp>
      <p:sp>
        <p:nvSpPr>
          <p:cNvPr id="7" name="文本框 6"/>
          <p:cNvSpPr txBox="1"/>
          <p:nvPr>
            <p:custDataLst>
              <p:tags r:id="rId22"/>
            </p:custDataLst>
          </p:nvPr>
        </p:nvSpPr>
        <p:spPr>
          <a:xfrm>
            <a:off x="3832225" y="353695"/>
            <a:ext cx="4358005" cy="427990"/>
          </a:xfrm>
          <a:prstGeom prst="rect">
            <a:avLst/>
          </a:prstGeom>
          <a:noFill/>
        </p:spPr>
        <p:txBody>
          <a:bodyPr wrap="square" bIns="0" rtlCol="0">
            <a:noAutofit/>
          </a:bodyPr>
          <a:p>
            <a:pPr algn="ctr"/>
            <a:r>
              <a:rPr lang="zh-CN" altLang="en-US" sz="2300" b="1" spc="300">
                <a:solidFill>
                  <a:srgbClr val="000000">
                    <a:lumMod val="85000"/>
                    <a:lumOff val="15000"/>
                  </a:srgbClr>
                </a:solidFill>
                <a:uFillTx/>
                <a:latin typeface="微软雅黑" panose="020B0503020204020204" charset="-122"/>
                <a:ea typeface="微软雅黑" panose="020B0503020204020204" charset="-122"/>
              </a:rPr>
              <a:t>目标要具备可操性和可测性</a:t>
            </a:r>
            <a:endParaRPr lang="zh-CN" altLang="en-US" sz="2300" b="1" spc="300">
              <a:solidFill>
                <a:srgbClr val="000000">
                  <a:lumMod val="85000"/>
                  <a:lumOff val="15000"/>
                </a:srgbClr>
              </a:solidFill>
              <a:uFillTx/>
              <a:latin typeface="微软雅黑" panose="020B0503020204020204" charset="-122"/>
              <a:ea typeface="微软雅黑" panose="020B0503020204020204" charset="-122"/>
            </a:endParaRPr>
          </a:p>
        </p:txBody>
      </p:sp>
      <p:sp>
        <p:nvSpPr>
          <p:cNvPr id="21" name="菱形 20"/>
          <p:cNvSpPr/>
          <p:nvPr>
            <p:custDataLst>
              <p:tags r:id="rId23"/>
            </p:custDataLst>
          </p:nvPr>
        </p:nvSpPr>
        <p:spPr>
          <a:xfrm>
            <a:off x="3531235" y="455930"/>
            <a:ext cx="171450" cy="171450"/>
          </a:xfrm>
          <a:prstGeom prst="diamond">
            <a:avLst/>
          </a:prstGeom>
          <a:solidFill>
            <a:srgbClr val="3366FE">
              <a:alpha val="50000"/>
            </a:srgbClr>
          </a:solidFill>
          <a:ln>
            <a:noFill/>
          </a:ln>
        </p:spPr>
        <p:style>
          <a:lnRef idx="2">
            <a:srgbClr val="3366FE">
              <a:shade val="50000"/>
            </a:srgbClr>
          </a:lnRef>
          <a:fillRef idx="1">
            <a:srgbClr val="3366FE"/>
          </a:fillRef>
          <a:effectRef idx="0">
            <a:srgbClr val="3366FE"/>
          </a:effectRef>
          <a:fontRef idx="minor">
            <a:srgbClr val="FFFFFF"/>
          </a:fontRef>
        </p:style>
        <p:txBody>
          <a:bodyPr rtlCol="0" anchor="ctr"/>
          <a:p>
            <a:pPr algn="ctr"/>
            <a:endParaRPr lang="zh-CN" altLang="en-US"/>
          </a:p>
        </p:txBody>
      </p:sp>
      <p:sp>
        <p:nvSpPr>
          <p:cNvPr id="32" name="菱形 31"/>
          <p:cNvSpPr/>
          <p:nvPr>
            <p:custDataLst>
              <p:tags r:id="rId24"/>
            </p:custDataLst>
          </p:nvPr>
        </p:nvSpPr>
        <p:spPr>
          <a:xfrm>
            <a:off x="3602355" y="427355"/>
            <a:ext cx="227965" cy="227965"/>
          </a:xfrm>
          <a:prstGeom prst="diamond">
            <a:avLst/>
          </a:prstGeom>
          <a:solidFill>
            <a:srgbClr val="3366FE">
              <a:alpha val="80000"/>
            </a:srgbClr>
          </a:solidFill>
          <a:ln>
            <a:noFill/>
          </a:ln>
        </p:spPr>
        <p:style>
          <a:lnRef idx="2">
            <a:srgbClr val="3366FE">
              <a:shade val="50000"/>
            </a:srgbClr>
          </a:lnRef>
          <a:fillRef idx="1">
            <a:srgbClr val="3366FE"/>
          </a:fillRef>
          <a:effectRef idx="0">
            <a:srgbClr val="3366FE"/>
          </a:effectRef>
          <a:fontRef idx="minor">
            <a:srgbClr val="FFFFFF"/>
          </a:fontRef>
        </p:style>
        <p:txBody>
          <a:bodyPr rtlCol="0" anchor="ctr"/>
          <a:p>
            <a:pPr algn="ctr"/>
            <a:endParaRPr lang="zh-CN" altLang="en-US"/>
          </a:p>
        </p:txBody>
      </p:sp>
      <p:sp>
        <p:nvSpPr>
          <p:cNvPr id="34" name="菱形 33"/>
          <p:cNvSpPr/>
          <p:nvPr>
            <p:custDataLst>
              <p:tags r:id="rId25"/>
            </p:custDataLst>
          </p:nvPr>
        </p:nvSpPr>
        <p:spPr>
          <a:xfrm flipH="1">
            <a:off x="8274685" y="456565"/>
            <a:ext cx="171450" cy="171450"/>
          </a:xfrm>
          <a:prstGeom prst="diamond">
            <a:avLst/>
          </a:prstGeom>
          <a:solidFill>
            <a:srgbClr val="3366FE">
              <a:alpha val="50000"/>
            </a:srgbClr>
          </a:solidFill>
          <a:ln>
            <a:noFill/>
          </a:ln>
        </p:spPr>
        <p:style>
          <a:lnRef idx="2">
            <a:srgbClr val="3366FE">
              <a:shade val="50000"/>
            </a:srgbClr>
          </a:lnRef>
          <a:fillRef idx="1">
            <a:srgbClr val="3366FE"/>
          </a:fillRef>
          <a:effectRef idx="0">
            <a:srgbClr val="3366FE"/>
          </a:effectRef>
          <a:fontRef idx="minor">
            <a:srgbClr val="FFFFFF"/>
          </a:fontRef>
        </p:style>
        <p:txBody>
          <a:bodyPr rtlCol="0" anchor="ctr"/>
          <a:p>
            <a:pPr algn="ctr"/>
            <a:endParaRPr lang="zh-CN" altLang="en-US"/>
          </a:p>
        </p:txBody>
      </p:sp>
      <p:sp>
        <p:nvSpPr>
          <p:cNvPr id="35" name="菱形 34"/>
          <p:cNvSpPr/>
          <p:nvPr>
            <p:custDataLst>
              <p:tags r:id="rId26"/>
            </p:custDataLst>
          </p:nvPr>
        </p:nvSpPr>
        <p:spPr>
          <a:xfrm flipH="1">
            <a:off x="8147050" y="427990"/>
            <a:ext cx="227965" cy="227965"/>
          </a:xfrm>
          <a:prstGeom prst="diamond">
            <a:avLst/>
          </a:prstGeom>
          <a:solidFill>
            <a:srgbClr val="3366FE">
              <a:alpha val="80000"/>
            </a:srgbClr>
          </a:solidFill>
          <a:ln>
            <a:noFill/>
          </a:ln>
        </p:spPr>
        <p:style>
          <a:lnRef idx="2">
            <a:srgbClr val="3366FE">
              <a:shade val="50000"/>
            </a:srgbClr>
          </a:lnRef>
          <a:fillRef idx="1">
            <a:srgbClr val="3366FE"/>
          </a:fillRef>
          <a:effectRef idx="0">
            <a:srgbClr val="3366FE"/>
          </a:effectRef>
          <a:fontRef idx="minor">
            <a:srgbClr val="FFFFFF"/>
          </a:fontRef>
        </p:style>
        <p:txBody>
          <a:bodyPr rtlCol="0" anchor="ctr"/>
          <a:p>
            <a:pPr algn="ctr"/>
            <a:endParaRPr lang="zh-CN" altLang="en-US"/>
          </a:p>
        </p:txBody>
      </p:sp>
      <p:sp>
        <p:nvSpPr>
          <p:cNvPr id="36" name="矩形 35"/>
          <p:cNvSpPr/>
          <p:nvPr>
            <p:custDataLst>
              <p:tags r:id="rId27"/>
            </p:custDataLst>
          </p:nvPr>
        </p:nvSpPr>
        <p:spPr>
          <a:xfrm>
            <a:off x="2357120" y="544830"/>
            <a:ext cx="1080135" cy="14605"/>
          </a:xfrm>
          <a:prstGeom prst="rect">
            <a:avLst/>
          </a:prstGeom>
          <a:solidFill>
            <a:srgbClr val="FFFFFF">
              <a:lumMod val="75000"/>
            </a:srgbClr>
          </a:solidFill>
          <a:ln>
            <a:noFill/>
          </a:ln>
        </p:spPr>
        <p:style>
          <a:lnRef idx="2">
            <a:srgbClr val="3366FE">
              <a:shade val="50000"/>
            </a:srgbClr>
          </a:lnRef>
          <a:fillRef idx="1">
            <a:srgbClr val="3366FE"/>
          </a:fillRef>
          <a:effectRef idx="0">
            <a:srgbClr val="3366FE"/>
          </a:effectRef>
          <a:fontRef idx="minor">
            <a:srgbClr val="FFFFFF"/>
          </a:fontRef>
        </p:style>
        <p:txBody>
          <a:bodyPr rtlCol="0" anchor="ctr"/>
          <a:p>
            <a:pPr algn="ctr"/>
            <a:endParaRPr lang="zh-CN" altLang="en-US"/>
          </a:p>
        </p:txBody>
      </p:sp>
      <p:sp>
        <p:nvSpPr>
          <p:cNvPr id="37" name="矩形 36"/>
          <p:cNvSpPr/>
          <p:nvPr>
            <p:custDataLst>
              <p:tags r:id="rId28"/>
            </p:custDataLst>
          </p:nvPr>
        </p:nvSpPr>
        <p:spPr>
          <a:xfrm>
            <a:off x="8580755" y="530225"/>
            <a:ext cx="1080135" cy="14605"/>
          </a:xfrm>
          <a:prstGeom prst="rect">
            <a:avLst/>
          </a:prstGeom>
          <a:solidFill>
            <a:srgbClr val="FFFFFF">
              <a:lumMod val="75000"/>
            </a:srgbClr>
          </a:solidFill>
          <a:ln>
            <a:noFill/>
          </a:ln>
        </p:spPr>
        <p:style>
          <a:lnRef idx="2">
            <a:srgbClr val="3366FE">
              <a:shade val="50000"/>
            </a:srgbClr>
          </a:lnRef>
          <a:fillRef idx="1">
            <a:srgbClr val="3366FE"/>
          </a:fillRef>
          <a:effectRef idx="0">
            <a:srgbClr val="3366FE"/>
          </a:effectRef>
          <a:fontRef idx="minor">
            <a:srgbClr val="FFFFFF"/>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212850" y="988695"/>
            <a:ext cx="9010015" cy="4848860"/>
          </a:xfrm>
        </p:spPr>
        <p:txBody>
          <a:bodyPr>
            <a:noAutofit/>
          </a:bodyPr>
          <a:lstStyle/>
          <a:p>
            <a:pPr marL="0" indent="0">
              <a:lnSpc>
                <a:spcPct val="150000"/>
              </a:lnSpc>
              <a:buNone/>
            </a:pPr>
            <a:r>
              <a:rPr lang="zh-CN" altLang="en-US" sz="3600" dirty="0"/>
              <a:t>一、</a:t>
            </a:r>
            <a:r>
              <a:rPr lang="en-US" altLang="zh-CN" sz="3600" dirty="0"/>
              <a:t>明确教学计划，确定大单元主题</a:t>
            </a:r>
            <a:endParaRPr lang="en-US" altLang="zh-CN" sz="3600" dirty="0"/>
          </a:p>
          <a:p>
            <a:pPr marL="0" indent="0">
              <a:lnSpc>
                <a:spcPct val="150000"/>
              </a:lnSpc>
              <a:buNone/>
            </a:pPr>
            <a:r>
              <a:rPr lang="zh-CN" altLang="en-US" sz="3600" dirty="0"/>
              <a:t>二、</a:t>
            </a:r>
            <a:r>
              <a:rPr lang="en-US" altLang="zh-CN" sz="3600" dirty="0"/>
              <a:t>构建知识框架，整合内容与确定课时</a:t>
            </a:r>
            <a:endParaRPr lang="en-US" altLang="zh-CN" sz="3600" dirty="0"/>
          </a:p>
          <a:p>
            <a:pPr marL="0" indent="0">
              <a:lnSpc>
                <a:spcPct val="150000"/>
              </a:lnSpc>
              <a:buNone/>
            </a:pPr>
            <a:r>
              <a:rPr lang="zh-CN" altLang="en-US" sz="3600" dirty="0"/>
              <a:t>三、</a:t>
            </a:r>
            <a:r>
              <a:rPr lang="en-US" altLang="zh-CN" sz="3600" dirty="0"/>
              <a:t>把握教学方向，制定大单元学习目标</a:t>
            </a:r>
            <a:endParaRPr lang="en-US" altLang="zh-CN" sz="3600" dirty="0"/>
          </a:p>
          <a:p>
            <a:pPr marL="0" indent="0">
              <a:lnSpc>
                <a:spcPct val="150000"/>
              </a:lnSpc>
              <a:buNone/>
            </a:pPr>
            <a:r>
              <a:rPr lang="zh-CN" altLang="en-US" sz="3600" dirty="0"/>
              <a:t>四、</a:t>
            </a:r>
            <a:r>
              <a:rPr lang="en-US" altLang="zh-CN" sz="3600" dirty="0"/>
              <a:t>教学评一致性，设定大单元评价任务</a:t>
            </a:r>
            <a:endParaRPr lang="en-US" altLang="zh-CN" sz="3600" dirty="0"/>
          </a:p>
          <a:p>
            <a:pPr marL="0" indent="0">
              <a:lnSpc>
                <a:spcPct val="150000"/>
              </a:lnSpc>
              <a:buNone/>
            </a:pPr>
            <a:r>
              <a:rPr lang="zh-CN" altLang="en-US" sz="3600" dirty="0"/>
              <a:t>五、</a:t>
            </a:r>
            <a:r>
              <a:rPr lang="en-US" altLang="zh-CN" sz="3600" dirty="0"/>
              <a:t> 对接核心素养，优化大单元学习过程</a:t>
            </a:r>
            <a:endParaRPr lang="en-US" altLang="zh-CN"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4050" y="2734310"/>
            <a:ext cx="6825615" cy="987425"/>
          </a:xfrm>
        </p:spPr>
        <p:txBody>
          <a:bodyPr>
            <a:normAutofit fontScale="90000"/>
          </a:bodyPr>
          <a:lstStyle/>
          <a:p>
            <a:pPr lvl="0"/>
            <a:r>
              <a:rPr lang="zh-CN" altLang="en-US"/>
              <a:t>四、</a:t>
            </a:r>
            <a:r>
              <a:rPr lang="en-US"/>
              <a:t>教学评一致性，设定大单元评价任务</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4050" y="2734310"/>
            <a:ext cx="6825615" cy="987425"/>
          </a:xfrm>
        </p:spPr>
        <p:txBody>
          <a:bodyPr>
            <a:normAutofit fontScale="90000"/>
          </a:bodyPr>
          <a:lstStyle/>
          <a:p>
            <a:pPr lvl="0"/>
            <a:r>
              <a:rPr lang="zh-CN" altLang="en-US"/>
              <a:t>四、</a:t>
            </a:r>
            <a:r>
              <a:rPr lang="en-US"/>
              <a:t>教学评一致性，设定大单元评价任务</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custDataLst>
              <p:tags r:id="rId1"/>
            </p:custDataLst>
          </p:nvPr>
        </p:nvSpPr>
        <p:spPr>
          <a:xfrm rot="2700000">
            <a:off x="1135945" y="1981835"/>
            <a:ext cx="1093154" cy="1093154"/>
          </a:xfrm>
          <a:prstGeom prst="roundRect">
            <a:avLst>
              <a:gd name="adj" fmla="val 10904"/>
            </a:avLst>
          </a:prstGeom>
          <a:solidFill>
            <a:srgbClr val="5BCA5B">
              <a:lumMod val="75000"/>
            </a:srgbClr>
          </a:solidFill>
          <a:ln>
            <a:noFill/>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sp>
        <p:nvSpPr>
          <p:cNvPr id="5" name="圆角矩形 4"/>
          <p:cNvSpPr/>
          <p:nvPr>
            <p:custDataLst>
              <p:tags r:id="rId2"/>
            </p:custDataLst>
          </p:nvPr>
        </p:nvSpPr>
        <p:spPr>
          <a:xfrm rot="2700000">
            <a:off x="1169773" y="2016290"/>
            <a:ext cx="1024871" cy="1024871"/>
          </a:xfrm>
          <a:prstGeom prst="roundRect">
            <a:avLst>
              <a:gd name="adj" fmla="val 10904"/>
            </a:avLst>
          </a:prstGeom>
          <a:noFill/>
          <a:ln w="15875">
            <a:solidFill>
              <a:srgbClr val="5BCA5B">
                <a:lumMod val="20000"/>
                <a:lumOff val="80000"/>
              </a:srgbClr>
            </a:solidFill>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sp>
        <p:nvSpPr>
          <p:cNvPr id="6" name="圆角矩形 5"/>
          <p:cNvSpPr/>
          <p:nvPr>
            <p:custDataLst>
              <p:tags r:id="rId3"/>
            </p:custDataLst>
          </p:nvPr>
        </p:nvSpPr>
        <p:spPr>
          <a:xfrm rot="2700000">
            <a:off x="2340606" y="3936681"/>
            <a:ext cx="1093154" cy="1093154"/>
          </a:xfrm>
          <a:prstGeom prst="roundRect">
            <a:avLst>
              <a:gd name="adj" fmla="val 10904"/>
            </a:avLst>
          </a:prstGeom>
          <a:noFill/>
          <a:ln>
            <a:solidFill>
              <a:srgbClr val="098902"/>
            </a:solidFill>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sp>
        <p:nvSpPr>
          <p:cNvPr id="7" name="圆角矩形 6"/>
          <p:cNvSpPr/>
          <p:nvPr>
            <p:custDataLst>
              <p:tags r:id="rId4"/>
            </p:custDataLst>
          </p:nvPr>
        </p:nvSpPr>
        <p:spPr>
          <a:xfrm rot="2700000">
            <a:off x="2374435" y="3977495"/>
            <a:ext cx="1024871" cy="1024871"/>
          </a:xfrm>
          <a:prstGeom prst="roundRect">
            <a:avLst>
              <a:gd name="adj" fmla="val 10904"/>
            </a:avLst>
          </a:prstGeom>
          <a:noFill/>
          <a:ln w="12700" cmpd="sng">
            <a:solidFill>
              <a:srgbClr val="78D390"/>
            </a:solidFill>
            <a:prstDash val="lgDash"/>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cxnSp>
        <p:nvCxnSpPr>
          <p:cNvPr id="47" name="直接连接符 46"/>
          <p:cNvCxnSpPr/>
          <p:nvPr>
            <p:custDataLst>
              <p:tags r:id="rId5"/>
            </p:custDataLst>
          </p:nvPr>
        </p:nvCxnSpPr>
        <p:spPr>
          <a:xfrm>
            <a:off x="2514133" y="2528725"/>
            <a:ext cx="1791644" cy="0"/>
          </a:xfrm>
          <a:prstGeom prst="line">
            <a:avLst/>
          </a:prstGeom>
          <a:ln w="38100">
            <a:solidFill>
              <a:srgbClr val="5BCA5B"/>
            </a:solidFill>
          </a:ln>
        </p:spPr>
        <p:style>
          <a:lnRef idx="1">
            <a:srgbClr val="098902"/>
          </a:lnRef>
          <a:fillRef idx="0">
            <a:srgbClr val="098902"/>
          </a:fillRef>
          <a:effectRef idx="0">
            <a:srgbClr val="098902"/>
          </a:effectRef>
          <a:fontRef idx="minor">
            <a:srgbClr val="000000"/>
          </a:fontRef>
        </p:style>
      </p:cxnSp>
      <p:sp>
        <p:nvSpPr>
          <p:cNvPr id="48" name="椭圆 47"/>
          <p:cNvSpPr/>
          <p:nvPr>
            <p:custDataLst>
              <p:tags r:id="rId6"/>
            </p:custDataLst>
          </p:nvPr>
        </p:nvSpPr>
        <p:spPr>
          <a:xfrm>
            <a:off x="4201160" y="2421602"/>
            <a:ext cx="215498" cy="215498"/>
          </a:xfrm>
          <a:prstGeom prst="ellipse">
            <a:avLst/>
          </a:prstGeom>
          <a:solidFill>
            <a:srgbClr val="5BCA5B"/>
          </a:solidFill>
          <a:ln>
            <a:noFill/>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cxnSp>
        <p:nvCxnSpPr>
          <p:cNvPr id="58" name="直接连接符 57"/>
          <p:cNvCxnSpPr/>
          <p:nvPr>
            <p:custDataLst>
              <p:tags r:id="rId7"/>
            </p:custDataLst>
          </p:nvPr>
        </p:nvCxnSpPr>
        <p:spPr>
          <a:xfrm>
            <a:off x="3713156" y="4482945"/>
            <a:ext cx="1791644" cy="0"/>
          </a:xfrm>
          <a:prstGeom prst="line">
            <a:avLst/>
          </a:prstGeom>
          <a:solidFill>
            <a:srgbClr val="4AC44A"/>
          </a:solidFill>
          <a:ln w="38100">
            <a:solidFill>
              <a:srgbClr val="4AC44A"/>
            </a:solidFill>
          </a:ln>
        </p:spPr>
        <p:style>
          <a:lnRef idx="1">
            <a:srgbClr val="098902"/>
          </a:lnRef>
          <a:fillRef idx="0">
            <a:srgbClr val="098902"/>
          </a:fillRef>
          <a:effectRef idx="0">
            <a:srgbClr val="098902"/>
          </a:effectRef>
          <a:fontRef idx="minor">
            <a:srgbClr val="000000"/>
          </a:fontRef>
        </p:style>
      </p:cxnSp>
      <p:sp>
        <p:nvSpPr>
          <p:cNvPr id="59" name="椭圆 58"/>
          <p:cNvSpPr/>
          <p:nvPr>
            <p:custDataLst>
              <p:tags r:id="rId8"/>
            </p:custDataLst>
          </p:nvPr>
        </p:nvSpPr>
        <p:spPr>
          <a:xfrm>
            <a:off x="5400184" y="4375822"/>
            <a:ext cx="215498" cy="215498"/>
          </a:xfrm>
          <a:prstGeom prst="ellipse">
            <a:avLst/>
          </a:prstGeom>
          <a:solidFill>
            <a:srgbClr val="4AC44A"/>
          </a:solidFill>
          <a:ln>
            <a:noFill/>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sp>
        <p:nvSpPr>
          <p:cNvPr id="67" name="文本框 66"/>
          <p:cNvSpPr txBox="1"/>
          <p:nvPr>
            <p:custDataLst>
              <p:tags r:id="rId9"/>
            </p:custDataLst>
          </p:nvPr>
        </p:nvSpPr>
        <p:spPr>
          <a:xfrm>
            <a:off x="991235" y="2165385"/>
            <a:ext cx="1388211" cy="726681"/>
          </a:xfrm>
          <a:prstGeom prst="rect">
            <a:avLst/>
          </a:prstGeom>
          <a:noFill/>
        </p:spPr>
        <p:txBody>
          <a:bodyPr wrap="square" bIns="0" rtlCol="0">
            <a:normAutofit/>
          </a:bodyPr>
          <a:p>
            <a:pPr algn="ctr" defTabSz="914400">
              <a:tabLst>
                <a:tab pos="143510" algn="l"/>
              </a:tabLst>
            </a:pPr>
            <a:r>
              <a:rPr lang="en-US" altLang="zh-CN" sz="4000" spc="300">
                <a:solidFill>
                  <a:srgbClr val="FFFFFF"/>
                </a:solidFill>
                <a:uFillTx/>
                <a:latin typeface="思源黑体 CN Bold" panose="020B0800000000000000" charset="-122"/>
                <a:ea typeface="思源黑体 CN Bold" panose="020B0800000000000000" charset="-122"/>
              </a:rPr>
              <a:t>01</a:t>
            </a:r>
            <a:endParaRPr lang="en-US" altLang="zh-CN" sz="4000" spc="300">
              <a:solidFill>
                <a:srgbClr val="FFFFFF"/>
              </a:solidFill>
              <a:uFillTx/>
              <a:latin typeface="思源黑体 CN Bold" panose="020B0800000000000000" charset="-122"/>
              <a:ea typeface="思源黑体 CN Bold" panose="020B0800000000000000" charset="-122"/>
            </a:endParaRPr>
          </a:p>
        </p:txBody>
      </p:sp>
      <p:sp>
        <p:nvSpPr>
          <p:cNvPr id="70" name="文本框 69"/>
          <p:cNvSpPr txBox="1"/>
          <p:nvPr>
            <p:custDataLst>
              <p:tags r:id="rId10"/>
            </p:custDataLst>
          </p:nvPr>
        </p:nvSpPr>
        <p:spPr>
          <a:xfrm>
            <a:off x="2192764" y="4127842"/>
            <a:ext cx="1388211" cy="726681"/>
          </a:xfrm>
          <a:prstGeom prst="rect">
            <a:avLst/>
          </a:prstGeom>
          <a:noFill/>
        </p:spPr>
        <p:txBody>
          <a:bodyPr wrap="square" bIns="0" rtlCol="0">
            <a:normAutofit/>
          </a:bodyPr>
          <a:p>
            <a:pPr algn="ctr" defTabSz="914400">
              <a:tabLst>
                <a:tab pos="143510" algn="l"/>
              </a:tabLst>
            </a:pPr>
            <a:r>
              <a:rPr lang="en-US" altLang="zh-CN" sz="4000" spc="300">
                <a:solidFill>
                  <a:srgbClr val="4AC44A">
                    <a:lumMod val="75000"/>
                  </a:srgbClr>
                </a:solidFill>
                <a:uFillTx/>
                <a:latin typeface="思源黑体 CN Bold" panose="020B0800000000000000" charset="-122"/>
                <a:ea typeface="思源黑体 CN Bold" panose="020B0800000000000000" charset="-122"/>
              </a:rPr>
              <a:t>02</a:t>
            </a:r>
            <a:endParaRPr lang="en-US" altLang="zh-CN" sz="4000" spc="300">
              <a:solidFill>
                <a:srgbClr val="4AC44A">
                  <a:lumMod val="75000"/>
                </a:srgbClr>
              </a:solidFill>
              <a:uFillTx/>
              <a:latin typeface="思源黑体 CN Bold" panose="020B0800000000000000" charset="-122"/>
              <a:ea typeface="思源黑体 CN Bold" panose="020B0800000000000000" charset="-122"/>
            </a:endParaRPr>
          </a:p>
        </p:txBody>
      </p:sp>
      <p:cxnSp>
        <p:nvCxnSpPr>
          <p:cNvPr id="135" name="直接箭头连接符 134"/>
          <p:cNvCxnSpPr/>
          <p:nvPr>
            <p:custDataLst>
              <p:tags r:id="rId11"/>
            </p:custDataLst>
          </p:nvPr>
        </p:nvCxnSpPr>
        <p:spPr>
          <a:xfrm>
            <a:off x="1944657" y="3086455"/>
            <a:ext cx="731520" cy="829945"/>
          </a:xfrm>
          <a:prstGeom prst="straightConnector1">
            <a:avLst/>
          </a:prstGeom>
          <a:ln w="12700">
            <a:solidFill>
              <a:srgbClr val="78D390"/>
            </a:solidFill>
            <a:tailEnd type="arrow"/>
          </a:ln>
        </p:spPr>
        <p:style>
          <a:lnRef idx="1">
            <a:srgbClr val="098902"/>
          </a:lnRef>
          <a:fillRef idx="0">
            <a:srgbClr val="098902"/>
          </a:fillRef>
          <a:effectRef idx="0">
            <a:srgbClr val="098902"/>
          </a:effectRef>
          <a:fontRef idx="minor">
            <a:srgbClr val="000000"/>
          </a:fontRef>
        </p:style>
      </p:cxnSp>
      <p:sp>
        <p:nvSpPr>
          <p:cNvPr id="13" name="文本框 12"/>
          <p:cNvSpPr txBox="1"/>
          <p:nvPr>
            <p:custDataLst>
              <p:tags r:id="rId12"/>
            </p:custDataLst>
          </p:nvPr>
        </p:nvSpPr>
        <p:spPr>
          <a:xfrm>
            <a:off x="5717540" y="4313555"/>
            <a:ext cx="5347335" cy="540385"/>
          </a:xfrm>
          <a:prstGeom prst="rect">
            <a:avLst/>
          </a:prstGeom>
          <a:noFill/>
        </p:spPr>
        <p:txBody>
          <a:bodyPr wrap="square" bIns="0" rtlCol="0"/>
          <a:p>
            <a:pPr algn="l"/>
            <a:r>
              <a:rPr lang="en-US" altLang="zh-CN" sz="2400" b="1" spc="300">
                <a:solidFill>
                  <a:srgbClr val="78D390">
                    <a:lumMod val="75000"/>
                  </a:srgbClr>
                </a:solidFill>
                <a:latin typeface="思源黑体 CN Bold" panose="020B0800000000000000" charset="-122"/>
                <a:ea typeface="思源黑体 CN Bold" panose="020B0800000000000000" charset="-122"/>
                <a:sym typeface="+mn-ea"/>
              </a:rPr>
              <a:t>历史大单元评价任务的多维设计</a:t>
            </a:r>
            <a:endParaRPr lang="en-US" altLang="zh-CN" sz="2400" b="1" spc="300">
              <a:solidFill>
                <a:srgbClr val="78D390">
                  <a:lumMod val="75000"/>
                </a:srgbClr>
              </a:solidFill>
              <a:latin typeface="思源黑体 CN Bold" panose="020B0800000000000000" charset="-122"/>
              <a:ea typeface="思源黑体 CN Bold" panose="020B0800000000000000" charset="-122"/>
              <a:sym typeface="+mn-ea"/>
            </a:endParaRPr>
          </a:p>
        </p:txBody>
      </p:sp>
      <p:sp>
        <p:nvSpPr>
          <p:cNvPr id="16" name="文本框 15"/>
          <p:cNvSpPr txBox="1"/>
          <p:nvPr>
            <p:custDataLst>
              <p:tags r:id="rId13"/>
            </p:custDataLst>
          </p:nvPr>
        </p:nvSpPr>
        <p:spPr>
          <a:xfrm>
            <a:off x="4497070" y="2098040"/>
            <a:ext cx="5042535" cy="538480"/>
          </a:xfrm>
          <a:prstGeom prst="rect">
            <a:avLst/>
          </a:prstGeom>
          <a:noFill/>
        </p:spPr>
        <p:txBody>
          <a:bodyPr wrap="square" bIns="0" rtlCol="0"/>
          <a:p>
            <a:pPr algn="l"/>
            <a:r>
              <a:rPr lang="en-US" altLang="zh-CN" sz="2400" b="1" spc="300">
                <a:solidFill>
                  <a:srgbClr val="78D390">
                    <a:lumMod val="75000"/>
                  </a:srgbClr>
                </a:solidFill>
                <a:latin typeface="思源黑体 CN Bold" panose="020B0800000000000000" charset="-122"/>
                <a:ea typeface="思源黑体 CN Bold" panose="020B0800000000000000" charset="-122"/>
                <a:sym typeface="+mn-ea"/>
              </a:rPr>
              <a:t>历史大单元评价任务的内涵</a:t>
            </a:r>
            <a:endParaRPr lang="en-US" altLang="zh-CN" sz="2400" b="1" spc="300">
              <a:solidFill>
                <a:srgbClr val="78D390">
                  <a:lumMod val="75000"/>
                </a:srgbClr>
              </a:solidFill>
              <a:latin typeface="思源黑体 CN Bold" panose="020B0800000000000000" charset="-122"/>
              <a:ea typeface="思源黑体 CN Bold" panose="020B0800000000000000" charset="-122"/>
              <a:sym typeface="+mn-ea"/>
            </a:endParaRPr>
          </a:p>
        </p:txBody>
      </p:sp>
      <p:sp>
        <p:nvSpPr>
          <p:cNvPr id="17" name="文本框 16"/>
          <p:cNvSpPr txBox="1"/>
          <p:nvPr>
            <p:custDataLst>
              <p:tags r:id="rId14"/>
            </p:custDataLst>
          </p:nvPr>
        </p:nvSpPr>
        <p:spPr>
          <a:xfrm>
            <a:off x="4497070" y="2637155"/>
            <a:ext cx="6368415" cy="1418590"/>
          </a:xfrm>
          <a:prstGeom prst="rect">
            <a:avLst/>
          </a:prstGeom>
          <a:noFill/>
        </p:spPr>
        <p:txBody>
          <a:bodyPr wrap="square" rtlCol="0"/>
          <a:p>
            <a:pPr algn="l" fontAlgn="auto">
              <a:lnSpc>
                <a:spcPct val="130000"/>
              </a:lnSpc>
              <a:spcAft>
                <a:spcPts val="1000"/>
              </a:spcAft>
            </a:pPr>
            <a:r>
              <a:rPr lang="zh-CN" altLang="en-US" sz="1200" b="1" spc="150">
                <a:solidFill>
                  <a:schemeClr val="tx1"/>
                </a:solidFill>
                <a:latin typeface="思源黑体 CN Regular" panose="020B0500000000000000" charset="-122"/>
                <a:ea typeface="思源黑体 CN Regular" panose="020B0500000000000000" charset="-122"/>
              </a:rPr>
              <a:t>大单元评价任务是大单元教学设计的重要环节和难点，他是完整教学的一个有机组成，必须即时性地、持续性地及核心素养指向性地贯穿于学习过程中，他运用正式或非正式的评价方式来分析学生对学习内容的理解与个人表现的情况，以此来了解学习主题已经达到何种程度的学习目标，并且进行相应的教学调整。因此，历史大单元评价是一种动态的形成性评价。</a:t>
            </a:r>
            <a:endParaRPr lang="zh-CN" altLang="en-US" sz="1200" b="1" spc="150">
              <a:solidFill>
                <a:schemeClr val="tx1"/>
              </a:solidFill>
              <a:latin typeface="思源黑体 CN Regular" panose="020B0500000000000000" charset="-122"/>
              <a:ea typeface="思源黑体 CN Regular" panose="020B0500000000000000" charset="-122"/>
            </a:endParaRPr>
          </a:p>
        </p:txBody>
      </p:sp>
      <p:sp>
        <p:nvSpPr>
          <p:cNvPr id="3" name="文本框 2"/>
          <p:cNvSpPr txBox="1"/>
          <p:nvPr>
            <p:custDataLst>
              <p:tags r:id="rId15"/>
            </p:custDataLst>
          </p:nvPr>
        </p:nvSpPr>
        <p:spPr>
          <a:xfrm>
            <a:off x="2781935" y="237490"/>
            <a:ext cx="7181850" cy="626110"/>
          </a:xfrm>
          <a:prstGeom prst="rect">
            <a:avLst/>
          </a:prstGeom>
          <a:noFill/>
          <a:ln w="9525">
            <a:noFill/>
          </a:ln>
        </p:spPr>
        <p:txBody>
          <a:bodyPr wrap="square" bIns="0">
            <a:normAutofit fontScale="80000"/>
          </a:bodyPr>
          <a:p>
            <a:pPr indent="0" algn="ctr"/>
            <a:r>
              <a:rPr lang="zh-CN" altLang="en-US" sz="3200" b="1" spc="300">
                <a:solidFill>
                  <a:schemeClr val="tx1"/>
                </a:solidFill>
                <a:uFillTx/>
                <a:latin typeface="微软雅黑" panose="020B0503020204020204" charset="-122"/>
                <a:ea typeface="微软雅黑" panose="020B0503020204020204" charset="-122"/>
              </a:rPr>
              <a:t>四、教学评一致性，设定大单元评价任务</a:t>
            </a:r>
            <a:endParaRPr lang="zh-CN" altLang="en-US" sz="3200" b="1" spc="300">
              <a:solidFill>
                <a:schemeClr val="tx1"/>
              </a:solidFill>
              <a:uFillTx/>
              <a:latin typeface="微软雅黑" panose="020B0503020204020204" charset="-122"/>
              <a:ea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椭圆 11"/>
          <p:cNvSpPr/>
          <p:nvPr>
            <p:custDataLst>
              <p:tags r:id="rId1"/>
            </p:custDataLst>
          </p:nvPr>
        </p:nvSpPr>
        <p:spPr>
          <a:xfrm>
            <a:off x="2903855" y="1207770"/>
            <a:ext cx="2331085" cy="2331085"/>
          </a:xfrm>
          <a:prstGeom prst="ellipse">
            <a:avLst/>
          </a:prstGeom>
          <a:gradFill>
            <a:gsLst>
              <a:gs pos="1000">
                <a:srgbClr val="FFFFFF"/>
              </a:gs>
              <a:gs pos="30000">
                <a:srgbClr val="17D594">
                  <a:lumMod val="60000"/>
                  <a:lumOff val="40000"/>
                </a:srgbClr>
              </a:gs>
              <a:gs pos="60000">
                <a:srgbClr val="17D594">
                  <a:alpha val="90000"/>
                </a:srgbClr>
              </a:gs>
            </a:gsLst>
            <a:lin ang="4200000" scaled="0"/>
          </a:gradFill>
          <a:ln>
            <a:noFill/>
          </a:ln>
          <a:effectLst>
            <a:outerShdw blurRad="215900" dist="355600" dir="5400000" algn="t" rotWithShape="0">
              <a:srgbClr val="17D594">
                <a:alpha val="34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pic>
        <p:nvPicPr>
          <p:cNvPr id="47" name="图片 46" descr="343439383331313b343532303033303bd2d1b9bad3a6d3c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3801110" y="1669415"/>
            <a:ext cx="536575" cy="536575"/>
          </a:xfrm>
          <a:prstGeom prst="rect">
            <a:avLst/>
          </a:prstGeom>
        </p:spPr>
      </p:pic>
      <p:sp>
        <p:nvSpPr>
          <p:cNvPr id="53" name="文本框 52"/>
          <p:cNvSpPr txBox="1"/>
          <p:nvPr>
            <p:custDataLst>
              <p:tags r:id="rId5"/>
            </p:custDataLst>
          </p:nvPr>
        </p:nvSpPr>
        <p:spPr>
          <a:xfrm>
            <a:off x="2980055" y="2188845"/>
            <a:ext cx="2178685" cy="845820"/>
          </a:xfrm>
          <a:prstGeom prst="rect">
            <a:avLst/>
          </a:prstGeom>
          <a:noFill/>
        </p:spPr>
        <p:txBody>
          <a:bodyPr wrap="square" lIns="46990" bIns="0" rtlCol="0" anchor="ctr" anchorCtr="0">
            <a:spAutoFit/>
          </a:bodyPr>
          <a:p>
            <a:pPr algn="ctr">
              <a:buClrTx/>
              <a:buSzTx/>
              <a:buFontTx/>
            </a:pPr>
            <a:r>
              <a:rPr lang="zh-CN" sz="2600" b="1" spc="300" dirty="0">
                <a:solidFill>
                  <a:srgbClr val="FFFFFF"/>
                </a:solidFill>
                <a:uFillTx/>
                <a:latin typeface="微软雅黑" panose="020B0503020204020204" charset="-122"/>
                <a:ea typeface="微软雅黑" panose="020B0503020204020204" charset="-122"/>
                <a:cs typeface="思源黑体 CN Regular" panose="020B0500000000000000" charset="-122"/>
                <a:sym typeface="思源黑体 CN Regular" panose="020B0500000000000000" charset="-122"/>
              </a:rPr>
              <a:t>评价方式</a:t>
            </a:r>
            <a:endParaRPr lang="zh-CN" sz="2600" b="1" spc="300" dirty="0">
              <a:solidFill>
                <a:srgbClr val="FFFFFF"/>
              </a:solidFill>
              <a:uFillTx/>
              <a:latin typeface="微软雅黑" panose="020B0503020204020204" charset="-122"/>
              <a:ea typeface="微软雅黑" panose="020B0503020204020204" charset="-122"/>
              <a:cs typeface="思源黑体 CN Regular" panose="020B0500000000000000" charset="-122"/>
              <a:sym typeface="思源黑体 CN Regular" panose="020B0500000000000000" charset="-122"/>
            </a:endParaRPr>
          </a:p>
          <a:p>
            <a:pPr algn="ctr">
              <a:buClrTx/>
              <a:buSzTx/>
              <a:buFontTx/>
            </a:pPr>
            <a:r>
              <a:rPr lang="zh-CN" sz="2600" b="1" spc="300" dirty="0">
                <a:solidFill>
                  <a:srgbClr val="FFFFFF"/>
                </a:solidFill>
                <a:uFillTx/>
                <a:latin typeface="微软雅黑" panose="020B0503020204020204" charset="-122"/>
                <a:ea typeface="微软雅黑" panose="020B0503020204020204" charset="-122"/>
                <a:cs typeface="思源黑体 CN Regular" panose="020B0500000000000000" charset="-122"/>
                <a:sym typeface="思源黑体 CN Regular" panose="020B0500000000000000" charset="-122"/>
              </a:rPr>
              <a:t>多样化</a:t>
            </a:r>
            <a:endParaRPr lang="zh-CN" sz="2600" b="1" spc="300" dirty="0">
              <a:solidFill>
                <a:srgbClr val="FFFFFF"/>
              </a:solidFill>
              <a:uFillTx/>
              <a:latin typeface="微软雅黑" panose="020B0503020204020204" charset="-122"/>
              <a:ea typeface="微软雅黑" panose="020B0503020204020204" charset="-122"/>
              <a:cs typeface="思源黑体 CN Regular" panose="020B0500000000000000" charset="-122"/>
              <a:sym typeface="思源黑体 CN Regular" panose="020B0500000000000000" charset="-122"/>
            </a:endParaRPr>
          </a:p>
        </p:txBody>
      </p:sp>
      <p:sp>
        <p:nvSpPr>
          <p:cNvPr id="9" name="椭圆 8"/>
          <p:cNvSpPr/>
          <p:nvPr>
            <p:custDataLst>
              <p:tags r:id="rId6"/>
            </p:custDataLst>
          </p:nvPr>
        </p:nvSpPr>
        <p:spPr>
          <a:xfrm>
            <a:off x="4015105" y="3810000"/>
            <a:ext cx="1570990" cy="1570355"/>
          </a:xfrm>
          <a:prstGeom prst="ellipse">
            <a:avLst/>
          </a:prstGeom>
          <a:solidFill>
            <a:srgbClr val="376FFF">
              <a:lumMod val="20000"/>
              <a:lumOff val="80000"/>
              <a:alpha val="50000"/>
            </a:srgbClr>
          </a:solidFill>
          <a:ln>
            <a:noFill/>
          </a:ln>
          <a:effectLst>
            <a:outerShdw blurRad="165100" dist="215900" dir="5400000" sx="102000" sy="102000" algn="t" rotWithShape="0">
              <a:srgbClr val="376FFF">
                <a:alpha val="15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sp>
        <p:nvSpPr>
          <p:cNvPr id="42" name="椭圆 41"/>
          <p:cNvSpPr/>
          <p:nvPr>
            <p:custDataLst>
              <p:tags r:id="rId7"/>
            </p:custDataLst>
          </p:nvPr>
        </p:nvSpPr>
        <p:spPr>
          <a:xfrm>
            <a:off x="1126490" y="2659380"/>
            <a:ext cx="426720" cy="426720"/>
          </a:xfrm>
          <a:prstGeom prst="ellipse">
            <a:avLst/>
          </a:prstGeom>
          <a:gradFill>
            <a:gsLst>
              <a:gs pos="0">
                <a:srgbClr val="17D594">
                  <a:lumMod val="20000"/>
                  <a:lumOff val="80000"/>
                  <a:alpha val="60000"/>
                </a:srgbClr>
              </a:gs>
              <a:gs pos="50000">
                <a:srgbClr val="17D594">
                  <a:lumMod val="60000"/>
                  <a:lumOff val="40000"/>
                  <a:alpha val="60000"/>
                </a:srgbClr>
              </a:gs>
            </a:gsLst>
            <a:lin ang="4200000" scaled="0"/>
          </a:gra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思源黑体 CN Regular" charset="0"/>
            </a:endParaRPr>
          </a:p>
        </p:txBody>
      </p:sp>
      <p:sp>
        <p:nvSpPr>
          <p:cNvPr id="43" name="椭圆 42"/>
          <p:cNvSpPr/>
          <p:nvPr>
            <p:custDataLst>
              <p:tags r:id="rId8"/>
            </p:custDataLst>
          </p:nvPr>
        </p:nvSpPr>
        <p:spPr>
          <a:xfrm>
            <a:off x="8264525" y="5494020"/>
            <a:ext cx="414655" cy="414655"/>
          </a:xfrm>
          <a:prstGeom prst="ellipse">
            <a:avLst/>
          </a:prstGeom>
          <a:gradFill>
            <a:gsLst>
              <a:gs pos="0">
                <a:srgbClr val="376FFF">
                  <a:lumMod val="20000"/>
                  <a:lumOff val="80000"/>
                </a:srgbClr>
              </a:gs>
              <a:gs pos="50000">
                <a:srgbClr val="376FFF">
                  <a:lumMod val="60000"/>
                  <a:lumOff val="40000"/>
                </a:srgbClr>
              </a:gs>
            </a:gsLst>
            <a:lin ang="4200000" scaled="0"/>
          </a:gra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思源黑体 CN Regular" charset="0"/>
            </a:endParaRPr>
          </a:p>
        </p:txBody>
      </p:sp>
      <p:sp>
        <p:nvSpPr>
          <p:cNvPr id="44" name="椭圆 43"/>
          <p:cNvSpPr/>
          <p:nvPr>
            <p:custDataLst>
              <p:tags r:id="rId9"/>
            </p:custDataLst>
          </p:nvPr>
        </p:nvSpPr>
        <p:spPr>
          <a:xfrm>
            <a:off x="3150235" y="4699635"/>
            <a:ext cx="1331595" cy="1331595"/>
          </a:xfrm>
          <a:prstGeom prst="ellipse">
            <a:avLst/>
          </a:prstGeom>
          <a:solidFill>
            <a:srgbClr val="376FFF">
              <a:lumMod val="20000"/>
              <a:lumOff val="80000"/>
              <a:alpha val="20000"/>
            </a:srgbClr>
          </a:solidFill>
          <a:ln>
            <a:noFill/>
          </a:ln>
          <a:effectLst>
            <a:outerShdw blurRad="165100" dist="215900" dir="5400000" sx="102000" sy="102000" algn="t" rotWithShape="0">
              <a:srgbClr val="376FFF">
                <a:alpha val="15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sp>
        <p:nvSpPr>
          <p:cNvPr id="45" name="椭圆 44"/>
          <p:cNvSpPr/>
          <p:nvPr>
            <p:custDataLst>
              <p:tags r:id="rId10"/>
            </p:custDataLst>
          </p:nvPr>
        </p:nvSpPr>
        <p:spPr>
          <a:xfrm>
            <a:off x="6927850" y="3839845"/>
            <a:ext cx="1510665" cy="1510665"/>
          </a:xfrm>
          <a:prstGeom prst="ellipse">
            <a:avLst/>
          </a:prstGeom>
          <a:solidFill>
            <a:srgbClr val="376FFF">
              <a:lumMod val="20000"/>
              <a:lumOff val="80000"/>
              <a:alpha val="50000"/>
            </a:srgbClr>
          </a:solidFill>
          <a:ln>
            <a:noFill/>
          </a:ln>
          <a:effectLst>
            <a:outerShdw blurRad="165100" dist="215900" dir="5400000" sx="102000" sy="102000" algn="t" rotWithShape="0">
              <a:srgbClr val="376FFF">
                <a:alpha val="15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sp>
        <p:nvSpPr>
          <p:cNvPr id="46" name="椭圆 45"/>
          <p:cNvSpPr/>
          <p:nvPr>
            <p:custDataLst>
              <p:tags r:id="rId11"/>
            </p:custDataLst>
          </p:nvPr>
        </p:nvSpPr>
        <p:spPr>
          <a:xfrm>
            <a:off x="5306060" y="782955"/>
            <a:ext cx="539115" cy="539115"/>
          </a:xfrm>
          <a:prstGeom prst="ellipse">
            <a:avLst/>
          </a:prstGeom>
          <a:gradFill>
            <a:gsLst>
              <a:gs pos="0">
                <a:srgbClr val="FFD247">
                  <a:lumMod val="20000"/>
                  <a:lumOff val="80000"/>
                </a:srgbClr>
              </a:gs>
              <a:gs pos="30000">
                <a:srgbClr val="FFD247">
                  <a:lumMod val="60000"/>
                  <a:lumOff val="40000"/>
                </a:srgbClr>
              </a:gs>
              <a:gs pos="70000">
                <a:srgbClr val="FFD247"/>
              </a:gs>
            </a:gsLst>
            <a:lin ang="4200000" scaled="0"/>
          </a:gra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sp>
        <p:nvSpPr>
          <p:cNvPr id="16" name="椭圆 15"/>
          <p:cNvSpPr/>
          <p:nvPr>
            <p:custDataLst>
              <p:tags r:id="rId12"/>
            </p:custDataLst>
          </p:nvPr>
        </p:nvSpPr>
        <p:spPr>
          <a:xfrm>
            <a:off x="1553210" y="996950"/>
            <a:ext cx="1231265" cy="1231265"/>
          </a:xfrm>
          <a:prstGeom prst="ellipse">
            <a:avLst/>
          </a:prstGeom>
          <a:solidFill>
            <a:srgbClr val="376FFF">
              <a:lumMod val="20000"/>
              <a:lumOff val="80000"/>
              <a:alpha val="50000"/>
            </a:srgbClr>
          </a:solidFill>
          <a:ln>
            <a:noFill/>
          </a:ln>
          <a:effectLst>
            <a:outerShdw blurRad="165100" dist="215900" dir="5400000" sx="102000" sy="102000" algn="t" rotWithShape="0">
              <a:srgbClr val="376FFF">
                <a:alpha val="10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sp>
        <p:nvSpPr>
          <p:cNvPr id="17" name="椭圆 16"/>
          <p:cNvSpPr/>
          <p:nvPr>
            <p:custDataLst>
              <p:tags r:id="rId13"/>
            </p:custDataLst>
          </p:nvPr>
        </p:nvSpPr>
        <p:spPr>
          <a:xfrm>
            <a:off x="8075295" y="3169285"/>
            <a:ext cx="1104900" cy="1104900"/>
          </a:xfrm>
          <a:prstGeom prst="ellipse">
            <a:avLst/>
          </a:prstGeom>
          <a:solidFill>
            <a:srgbClr val="376FFF">
              <a:lumMod val="20000"/>
              <a:lumOff val="80000"/>
              <a:alpha val="30000"/>
            </a:srgbClr>
          </a:solidFill>
          <a:ln>
            <a:noFill/>
          </a:ln>
          <a:effectLst>
            <a:outerShdw blurRad="165100" dist="215900" dir="5400000" sx="102000" sy="102000" algn="t" rotWithShape="0">
              <a:srgbClr val="376FFF">
                <a:alpha val="15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sp>
        <p:nvSpPr>
          <p:cNvPr id="19" name="椭圆 18"/>
          <p:cNvSpPr/>
          <p:nvPr>
            <p:custDataLst>
              <p:tags r:id="rId14"/>
            </p:custDataLst>
          </p:nvPr>
        </p:nvSpPr>
        <p:spPr>
          <a:xfrm>
            <a:off x="5787390" y="4868545"/>
            <a:ext cx="339090" cy="339090"/>
          </a:xfrm>
          <a:prstGeom prst="ellipse">
            <a:avLst/>
          </a:prstGeom>
          <a:gradFill>
            <a:gsLst>
              <a:gs pos="0">
                <a:srgbClr val="17D594">
                  <a:lumMod val="20000"/>
                  <a:lumOff val="80000"/>
                </a:srgbClr>
              </a:gs>
              <a:gs pos="50000">
                <a:srgbClr val="17D594">
                  <a:lumMod val="60000"/>
                  <a:lumOff val="40000"/>
                </a:srgbClr>
              </a:gs>
            </a:gsLst>
            <a:lin ang="4200000" scaled="0"/>
          </a:gra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思源黑体 CN Regular" charset="0"/>
            </a:endParaRPr>
          </a:p>
        </p:txBody>
      </p:sp>
      <p:sp>
        <p:nvSpPr>
          <p:cNvPr id="20" name="椭圆 19"/>
          <p:cNvSpPr/>
          <p:nvPr>
            <p:custDataLst>
              <p:tags r:id="rId15"/>
            </p:custDataLst>
          </p:nvPr>
        </p:nvSpPr>
        <p:spPr>
          <a:xfrm>
            <a:off x="2468880" y="4780280"/>
            <a:ext cx="427355" cy="427355"/>
          </a:xfrm>
          <a:prstGeom prst="ellipse">
            <a:avLst/>
          </a:prstGeom>
          <a:gradFill>
            <a:gsLst>
              <a:gs pos="0">
                <a:srgbClr val="FFD247">
                  <a:lumMod val="20000"/>
                  <a:lumOff val="80000"/>
                </a:srgbClr>
              </a:gs>
              <a:gs pos="30000">
                <a:srgbClr val="FFD247">
                  <a:lumMod val="60000"/>
                  <a:lumOff val="40000"/>
                </a:srgbClr>
              </a:gs>
              <a:gs pos="70000">
                <a:srgbClr val="FFD247"/>
              </a:gs>
            </a:gsLst>
            <a:lin ang="4200000" scaled="0"/>
          </a:gra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sp>
        <p:nvSpPr>
          <p:cNvPr id="21" name="椭圆 20"/>
          <p:cNvSpPr/>
          <p:nvPr>
            <p:custDataLst>
              <p:tags r:id="rId16"/>
            </p:custDataLst>
          </p:nvPr>
        </p:nvSpPr>
        <p:spPr>
          <a:xfrm>
            <a:off x="10469880" y="1915160"/>
            <a:ext cx="494030" cy="494030"/>
          </a:xfrm>
          <a:prstGeom prst="ellipse">
            <a:avLst/>
          </a:prstGeom>
          <a:gradFill>
            <a:gsLst>
              <a:gs pos="0">
                <a:srgbClr val="376FFF">
                  <a:lumMod val="20000"/>
                  <a:lumOff val="80000"/>
                </a:srgbClr>
              </a:gs>
              <a:gs pos="50000">
                <a:srgbClr val="376FFF">
                  <a:lumMod val="60000"/>
                  <a:lumOff val="40000"/>
                </a:srgbClr>
              </a:gs>
            </a:gsLst>
            <a:lin ang="4200000" scaled="0"/>
          </a:gra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sp>
        <p:nvSpPr>
          <p:cNvPr id="26" name="椭圆 25"/>
          <p:cNvSpPr/>
          <p:nvPr>
            <p:custDataLst>
              <p:tags r:id="rId17"/>
            </p:custDataLst>
          </p:nvPr>
        </p:nvSpPr>
        <p:spPr>
          <a:xfrm>
            <a:off x="2604770" y="3839845"/>
            <a:ext cx="735965" cy="735965"/>
          </a:xfrm>
          <a:prstGeom prst="ellipse">
            <a:avLst/>
          </a:prstGeom>
          <a:solidFill>
            <a:srgbClr val="376FFF">
              <a:lumMod val="20000"/>
              <a:lumOff val="80000"/>
              <a:alpha val="40000"/>
            </a:srgbClr>
          </a:solidFill>
          <a:ln>
            <a:noFill/>
          </a:ln>
          <a:effectLst>
            <a:outerShdw blurRad="165100" dist="215900" dir="5400000" sx="102000" sy="102000" algn="t" rotWithShape="0">
              <a:srgbClr val="376FFF">
                <a:alpha val="15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sp>
        <p:nvSpPr>
          <p:cNvPr id="27" name="椭圆 26"/>
          <p:cNvSpPr/>
          <p:nvPr>
            <p:custDataLst>
              <p:tags r:id="rId18"/>
            </p:custDataLst>
          </p:nvPr>
        </p:nvSpPr>
        <p:spPr>
          <a:xfrm>
            <a:off x="7225665" y="1207770"/>
            <a:ext cx="685165" cy="685165"/>
          </a:xfrm>
          <a:prstGeom prst="ellipse">
            <a:avLst/>
          </a:prstGeom>
          <a:solidFill>
            <a:srgbClr val="376FFF">
              <a:lumMod val="20000"/>
              <a:lumOff val="80000"/>
              <a:alpha val="20000"/>
            </a:srgbClr>
          </a:solidFill>
          <a:ln>
            <a:noFill/>
          </a:ln>
          <a:effectLst>
            <a:outerShdw blurRad="165100" dist="215900" dir="5400000" sx="102000" sy="102000" algn="t" rotWithShape="0">
              <a:srgbClr val="376FFF">
                <a:alpha val="15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sp>
        <p:nvSpPr>
          <p:cNvPr id="28" name="椭圆 27"/>
          <p:cNvSpPr/>
          <p:nvPr>
            <p:custDataLst>
              <p:tags r:id="rId19"/>
            </p:custDataLst>
          </p:nvPr>
        </p:nvSpPr>
        <p:spPr>
          <a:xfrm>
            <a:off x="10449560" y="3079750"/>
            <a:ext cx="685165" cy="685165"/>
          </a:xfrm>
          <a:prstGeom prst="ellipse">
            <a:avLst/>
          </a:prstGeom>
          <a:solidFill>
            <a:srgbClr val="376FFF">
              <a:lumMod val="20000"/>
              <a:lumOff val="80000"/>
              <a:alpha val="20000"/>
            </a:srgbClr>
          </a:solidFill>
          <a:ln>
            <a:noFill/>
          </a:ln>
          <a:effectLst>
            <a:outerShdw blurRad="165100" dist="215900" dir="5400000" sx="102000" sy="102000" algn="t" rotWithShape="0">
              <a:srgbClr val="376FFF">
                <a:alpha val="15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sp>
        <p:nvSpPr>
          <p:cNvPr id="29" name="椭圆 28"/>
          <p:cNvSpPr/>
          <p:nvPr>
            <p:custDataLst>
              <p:tags r:id="rId20"/>
            </p:custDataLst>
          </p:nvPr>
        </p:nvSpPr>
        <p:spPr>
          <a:xfrm>
            <a:off x="6767830" y="5099050"/>
            <a:ext cx="533400" cy="533400"/>
          </a:xfrm>
          <a:prstGeom prst="ellipse">
            <a:avLst/>
          </a:prstGeom>
          <a:solidFill>
            <a:srgbClr val="376FFF">
              <a:lumMod val="20000"/>
              <a:lumOff val="80000"/>
              <a:alpha val="20000"/>
            </a:srgbClr>
          </a:solidFill>
          <a:ln>
            <a:noFill/>
          </a:ln>
          <a:effectLst>
            <a:outerShdw blurRad="165100" dist="215900" dir="5400000" sx="102000" sy="102000" algn="t" rotWithShape="0">
              <a:srgbClr val="376FFF">
                <a:alpha val="15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sp>
        <p:nvSpPr>
          <p:cNvPr id="31" name="椭圆 30"/>
          <p:cNvSpPr/>
          <p:nvPr>
            <p:custDataLst>
              <p:tags r:id="rId21"/>
            </p:custDataLst>
          </p:nvPr>
        </p:nvSpPr>
        <p:spPr>
          <a:xfrm>
            <a:off x="3652520" y="3386455"/>
            <a:ext cx="532130" cy="532130"/>
          </a:xfrm>
          <a:prstGeom prst="ellipse">
            <a:avLst/>
          </a:prstGeom>
          <a:solidFill>
            <a:srgbClr val="376FFF">
              <a:lumMod val="20000"/>
              <a:lumOff val="80000"/>
              <a:alpha val="20000"/>
            </a:srgbClr>
          </a:solidFill>
          <a:ln>
            <a:noFill/>
          </a:ln>
          <a:effectLst>
            <a:outerShdw blurRad="165100" dist="215900" dir="5400000" sx="102000" sy="102000" algn="t" rotWithShape="0">
              <a:srgbClr val="376FFF">
                <a:alpha val="15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pic>
        <p:nvPicPr>
          <p:cNvPr id="32" name="图片 31" descr="343439383331313b343532303033373bd5cbbba7d0c5cfa2"/>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8463724" y="1236282"/>
            <a:ext cx="585216" cy="585216"/>
          </a:xfrm>
          <a:prstGeom prst="rect">
            <a:avLst/>
          </a:prstGeom>
        </p:spPr>
      </p:pic>
      <p:pic>
        <p:nvPicPr>
          <p:cNvPr id="48" name="图片 47" descr="343439383331313b343532303033373bd5cbbba7d0c5cfa2"/>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4556760" y="4351337"/>
            <a:ext cx="487680" cy="487680"/>
          </a:xfrm>
          <a:prstGeom prst="rect">
            <a:avLst/>
          </a:prstGeom>
        </p:spPr>
      </p:pic>
      <p:sp>
        <p:nvSpPr>
          <p:cNvPr id="4" name="文本框 3"/>
          <p:cNvSpPr txBox="1"/>
          <p:nvPr>
            <p:custDataLst>
              <p:tags r:id="rId28"/>
            </p:custDataLst>
          </p:nvPr>
        </p:nvSpPr>
        <p:spPr>
          <a:xfrm>
            <a:off x="7765733" y="2159635"/>
            <a:ext cx="1981200" cy="373380"/>
          </a:xfrm>
          <a:prstGeom prst="rect">
            <a:avLst/>
          </a:prstGeom>
          <a:noFill/>
        </p:spPr>
        <p:txBody>
          <a:bodyPr wrap="square" lIns="90170" tIns="46990" rIns="90170" bIns="46990" rtlCol="0" anchor="t" anchorCtr="0">
            <a:spAutoFit/>
          </a:bodyPr>
          <a:p>
            <a:pPr lvl="0" algn="ctr" fontAlgn="auto">
              <a:lnSpc>
                <a:spcPct val="130000"/>
              </a:lnSpc>
              <a:spcAft>
                <a:spcPts val="1000"/>
              </a:spcAft>
              <a:buClrTx/>
              <a:buSzTx/>
              <a:buFontTx/>
            </a:pPr>
            <a:r>
              <a:rPr lang="zh-CN" altLang="en-US" sz="1400" spc="150">
                <a:solidFill>
                  <a:srgbClr val="FFFFFF">
                    <a:alpha val="80000"/>
                  </a:srgbClr>
                </a:solidFill>
                <a:uFillTx/>
                <a:latin typeface="思源黑体 CN Regular" panose="020B0500000000000000" charset="-122"/>
                <a:ea typeface="思源黑体 CN Regular" panose="020B0500000000000000" charset="-122"/>
                <a:cs typeface="思源黑体 CN Regular" panose="020B0500000000000000" charset="-122"/>
                <a:sym typeface="思源黑体 CN Regular" panose="020B0500000000000000" charset="-122"/>
              </a:rPr>
              <a:t>单击输入正文</a:t>
            </a:r>
            <a:endParaRPr lang="zh-CN" altLang="en-US" sz="1400" spc="150">
              <a:solidFill>
                <a:srgbClr val="FFFFFF">
                  <a:alpha val="80000"/>
                </a:srgbClr>
              </a:solidFill>
              <a:uFillTx/>
              <a:latin typeface="思源黑体 CN Regular" panose="020B0500000000000000" charset="-122"/>
              <a:ea typeface="思源黑体 CN Regular" panose="020B0500000000000000" charset="-122"/>
              <a:cs typeface="思源黑体 CN Regular" panose="020B0500000000000000" charset="-122"/>
              <a:sym typeface="思源黑体 CN Regular" panose="020B0500000000000000" charset="-122"/>
            </a:endParaRPr>
          </a:p>
        </p:txBody>
      </p:sp>
      <p:sp>
        <p:nvSpPr>
          <p:cNvPr id="10" name="文本框 9"/>
          <p:cNvSpPr txBox="1"/>
          <p:nvPr>
            <p:custDataLst>
              <p:tags r:id="rId29"/>
            </p:custDataLst>
          </p:nvPr>
        </p:nvSpPr>
        <p:spPr>
          <a:xfrm>
            <a:off x="7676833" y="1826895"/>
            <a:ext cx="2159000" cy="414655"/>
          </a:xfrm>
          <a:prstGeom prst="rect">
            <a:avLst/>
          </a:prstGeom>
          <a:noFill/>
        </p:spPr>
        <p:txBody>
          <a:bodyPr wrap="square" lIns="46990" bIns="0" rtlCol="0" anchor="ctr" anchorCtr="0">
            <a:spAutoFit/>
          </a:bodyPr>
          <a:p>
            <a:pPr algn="ctr">
              <a:buClrTx/>
              <a:buSzTx/>
              <a:buFontTx/>
            </a:pPr>
            <a:r>
              <a:rPr lang="zh-CN" sz="2400" spc="300" dirty="0">
                <a:solidFill>
                  <a:srgbClr val="FFFFFF"/>
                </a:solidFill>
                <a:uFillTx/>
                <a:latin typeface="思源黑体 CN Bold" panose="020B0800000000000000" charset="-122"/>
                <a:ea typeface="思源黑体 CN Bold" panose="020B0800000000000000" charset="-122"/>
                <a:cs typeface="思源黑体 CN Regular" panose="020B0500000000000000" charset="-122"/>
                <a:sym typeface="思源黑体 CN Regular" panose="020B0500000000000000" charset="-122"/>
              </a:rPr>
              <a:t>添加标题</a:t>
            </a:r>
            <a:endParaRPr lang="zh-CN" sz="2400" spc="300" dirty="0">
              <a:solidFill>
                <a:srgbClr val="FFFFFF"/>
              </a:solidFill>
              <a:uFillTx/>
              <a:latin typeface="思源黑体 CN Bold" panose="020B0800000000000000" charset="-122"/>
              <a:ea typeface="思源黑体 CN Bold" panose="020B0800000000000000" charset="-122"/>
              <a:cs typeface="思源黑体 CN Regular" panose="020B0500000000000000" charset="-122"/>
              <a:sym typeface="思源黑体 CN Regular" panose="020B0500000000000000" charset="-122"/>
            </a:endParaRPr>
          </a:p>
        </p:txBody>
      </p:sp>
      <p:sp>
        <p:nvSpPr>
          <p:cNvPr id="13" name="椭圆 12"/>
          <p:cNvSpPr>
            <a:spLocks noChangeAspect="1"/>
          </p:cNvSpPr>
          <p:nvPr>
            <p:custDataLst>
              <p:tags r:id="rId30"/>
            </p:custDataLst>
          </p:nvPr>
        </p:nvSpPr>
        <p:spPr>
          <a:xfrm>
            <a:off x="4337685" y="5557520"/>
            <a:ext cx="216000" cy="216000"/>
          </a:xfrm>
          <a:prstGeom prst="ellipse">
            <a:avLst/>
          </a:prstGeom>
          <a:gradFill>
            <a:gsLst>
              <a:gs pos="0">
                <a:srgbClr val="376FFF">
                  <a:lumMod val="20000"/>
                  <a:lumOff val="80000"/>
                </a:srgbClr>
              </a:gs>
              <a:gs pos="50000">
                <a:srgbClr val="376FFF">
                  <a:lumMod val="60000"/>
                  <a:lumOff val="40000"/>
                </a:srgbClr>
              </a:gs>
            </a:gsLst>
            <a:lin ang="4200000" scaled="0"/>
          </a:gra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思源黑体 CN Regular" charset="0"/>
            </a:endParaRPr>
          </a:p>
        </p:txBody>
      </p:sp>
      <p:sp>
        <p:nvSpPr>
          <p:cNvPr id="8" name="椭圆 7"/>
          <p:cNvSpPr>
            <a:spLocks noChangeAspect="1"/>
          </p:cNvSpPr>
          <p:nvPr>
            <p:custDataLst>
              <p:tags r:id="rId31"/>
            </p:custDataLst>
          </p:nvPr>
        </p:nvSpPr>
        <p:spPr>
          <a:xfrm>
            <a:off x="8999855" y="3209925"/>
            <a:ext cx="2016125" cy="2016125"/>
          </a:xfrm>
          <a:prstGeom prst="ellipse">
            <a:avLst/>
          </a:prstGeom>
          <a:gradFill>
            <a:gsLst>
              <a:gs pos="1000">
                <a:srgbClr val="FFFFFF"/>
              </a:gs>
              <a:gs pos="30000">
                <a:srgbClr val="17D594">
                  <a:lumMod val="60000"/>
                  <a:lumOff val="40000"/>
                </a:srgbClr>
              </a:gs>
              <a:gs pos="60000">
                <a:srgbClr val="17D594">
                  <a:alpha val="90000"/>
                </a:srgbClr>
              </a:gs>
            </a:gsLst>
            <a:lin ang="4200000" scaled="0"/>
          </a:gradFill>
          <a:ln>
            <a:noFill/>
          </a:ln>
          <a:effectLst>
            <a:outerShdw blurRad="215900" dist="355600" dir="5400000" algn="t" rotWithShape="0">
              <a:srgbClr val="17D594">
                <a:alpha val="34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pic>
        <p:nvPicPr>
          <p:cNvPr id="34" name="图片 33" descr="343439383331313b343532303033343bcfdfcbf7b9dcc0ed"/>
          <p:cNvPicPr>
            <a:picLocks noChangeAspect="1"/>
          </p:cNvPicPr>
          <p:nvPr>
            <p:custDataLst>
              <p:tags r:id="rId32"/>
            </p:custDataLst>
          </p:nvPr>
        </p:nvPicPr>
        <p:blipFill>
          <a:blip r:embed="rId33">
            <a:extLst>
              <a:ext uri="{96DAC541-7B7A-43D3-8B79-37D633B846F1}">
                <asvg:svgBlip xmlns:asvg="http://schemas.microsoft.com/office/drawing/2016/SVG/main" r:embed="rId34"/>
              </a:ext>
            </a:extLst>
          </a:blip>
          <a:stretch>
            <a:fillRect/>
          </a:stretch>
        </p:blipFill>
        <p:spPr>
          <a:xfrm>
            <a:off x="9763760" y="3596640"/>
            <a:ext cx="487680" cy="487680"/>
          </a:xfrm>
          <a:prstGeom prst="rect">
            <a:avLst/>
          </a:prstGeom>
        </p:spPr>
      </p:pic>
      <p:sp>
        <p:nvSpPr>
          <p:cNvPr id="18" name="文本框 17"/>
          <p:cNvSpPr txBox="1"/>
          <p:nvPr>
            <p:custDataLst>
              <p:tags r:id="rId35"/>
            </p:custDataLst>
          </p:nvPr>
        </p:nvSpPr>
        <p:spPr>
          <a:xfrm>
            <a:off x="9346565" y="4114165"/>
            <a:ext cx="1535430" cy="969010"/>
          </a:xfrm>
          <a:prstGeom prst="rect">
            <a:avLst/>
          </a:prstGeom>
          <a:noFill/>
        </p:spPr>
        <p:txBody>
          <a:bodyPr wrap="square" lIns="46990" bIns="0" rtlCol="0" anchor="ctr" anchorCtr="0">
            <a:spAutoFit/>
          </a:bodyPr>
          <a:p>
            <a:pPr algn="ctr">
              <a:buClrTx/>
              <a:buSzTx/>
              <a:buFontTx/>
            </a:pPr>
            <a:r>
              <a:rPr lang="zh-CN" sz="2000" b="1" spc="300" dirty="0">
                <a:solidFill>
                  <a:srgbClr val="FFFFFF"/>
                </a:solidFill>
                <a:uFillTx/>
                <a:latin typeface="微软雅黑" panose="020B0503020204020204" charset="-122"/>
                <a:ea typeface="微软雅黑" panose="020B0503020204020204" charset="-122"/>
                <a:cs typeface="思源黑体 CN Regular" panose="020B0500000000000000" charset="-122"/>
                <a:sym typeface="思源黑体 CN Regular" panose="020B0500000000000000" charset="-122"/>
              </a:rPr>
              <a:t>评价应对接学业质量要求</a:t>
            </a:r>
            <a:endParaRPr lang="zh-CN" sz="2000" b="1" spc="300" dirty="0">
              <a:solidFill>
                <a:srgbClr val="FFFFFF"/>
              </a:solidFill>
              <a:uFillTx/>
              <a:latin typeface="微软雅黑" panose="020B0503020204020204" charset="-122"/>
              <a:ea typeface="微软雅黑" panose="020B0503020204020204" charset="-122"/>
              <a:cs typeface="思源黑体 CN Regular" panose="020B0500000000000000" charset="-122"/>
              <a:sym typeface="思源黑体 CN Regular" panose="020B0500000000000000" charset="-122"/>
            </a:endParaRPr>
          </a:p>
        </p:txBody>
      </p:sp>
      <p:sp>
        <p:nvSpPr>
          <p:cNvPr id="58" name="椭圆 57"/>
          <p:cNvSpPr/>
          <p:nvPr>
            <p:custDataLst>
              <p:tags r:id="rId36"/>
            </p:custDataLst>
          </p:nvPr>
        </p:nvSpPr>
        <p:spPr>
          <a:xfrm>
            <a:off x="4850765" y="1567815"/>
            <a:ext cx="2707005" cy="2706370"/>
          </a:xfrm>
          <a:prstGeom prst="ellipse">
            <a:avLst/>
          </a:prstGeom>
          <a:gradFill>
            <a:gsLst>
              <a:gs pos="1000">
                <a:srgbClr val="FFFFFF"/>
              </a:gs>
              <a:gs pos="30000">
                <a:srgbClr val="376FFF">
                  <a:lumMod val="60000"/>
                  <a:lumOff val="40000"/>
                </a:srgbClr>
              </a:gs>
              <a:gs pos="60000">
                <a:srgbClr val="376FFF">
                  <a:alpha val="90000"/>
                </a:srgbClr>
              </a:gs>
            </a:gsLst>
            <a:lin ang="4200000" scaled="0"/>
          </a:gradFill>
          <a:ln>
            <a:noFill/>
          </a:ln>
          <a:effectLst>
            <a:outerShdw blurRad="215900" dist="355600" dir="5400000" algn="t" rotWithShape="0">
              <a:srgbClr val="376FFF">
                <a:alpha val="34000"/>
              </a:srgbClr>
            </a:outerShdw>
          </a:effectLst>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思源黑体 CN Regular" charset="0"/>
            </a:endParaRPr>
          </a:p>
        </p:txBody>
      </p:sp>
      <p:sp>
        <p:nvSpPr>
          <p:cNvPr id="61" name="文本框 60"/>
          <p:cNvSpPr txBox="1"/>
          <p:nvPr>
            <p:custDataLst>
              <p:tags r:id="rId37"/>
            </p:custDataLst>
          </p:nvPr>
        </p:nvSpPr>
        <p:spPr>
          <a:xfrm>
            <a:off x="5114290" y="2752090"/>
            <a:ext cx="2178685" cy="1030605"/>
          </a:xfrm>
          <a:prstGeom prst="rect">
            <a:avLst/>
          </a:prstGeom>
          <a:noFill/>
        </p:spPr>
        <p:txBody>
          <a:bodyPr wrap="square" lIns="46990" bIns="0" rtlCol="0" anchor="ctr" anchorCtr="0">
            <a:spAutoFit/>
          </a:bodyPr>
          <a:p>
            <a:pPr algn="ctr">
              <a:buClrTx/>
              <a:buSzTx/>
              <a:buFontTx/>
            </a:pPr>
            <a:r>
              <a:rPr lang="zh-CN" sz="3200" b="1" spc="300" dirty="0">
                <a:solidFill>
                  <a:srgbClr val="FFFFFF"/>
                </a:solidFill>
                <a:uFillTx/>
                <a:latin typeface="微软雅黑" panose="020B0503020204020204" charset="-122"/>
                <a:ea typeface="微软雅黑" panose="020B0503020204020204" charset="-122"/>
                <a:cs typeface="思源黑体 CN Regular" panose="020B0500000000000000" charset="-122"/>
                <a:sym typeface="思源黑体 CN Regular" panose="020B0500000000000000" charset="-122"/>
              </a:rPr>
              <a:t>评价内容多面化</a:t>
            </a:r>
            <a:endParaRPr lang="zh-CN" sz="3200" b="1" spc="300" dirty="0">
              <a:solidFill>
                <a:srgbClr val="FFFFFF"/>
              </a:solidFill>
              <a:uFillTx/>
              <a:latin typeface="微软雅黑" panose="020B0503020204020204" charset="-122"/>
              <a:ea typeface="微软雅黑" panose="020B0503020204020204" charset="-122"/>
              <a:cs typeface="思源黑体 CN Regular" panose="020B0500000000000000" charset="-122"/>
              <a:sym typeface="思源黑体 CN Regular" panose="020B0500000000000000" charset="-122"/>
            </a:endParaRPr>
          </a:p>
        </p:txBody>
      </p:sp>
      <p:pic>
        <p:nvPicPr>
          <p:cNvPr id="62" name="图片 61" descr="343439383331313b343532303032333bc6f3d2b5bcf2bde9"/>
          <p:cNvPicPr>
            <a:picLocks noChangeAspect="1"/>
          </p:cNvPicPr>
          <p:nvPr>
            <p:custDataLst>
              <p:tags r:id="rId38"/>
            </p:custDataLst>
          </p:nvPr>
        </p:nvPicPr>
        <p:blipFill>
          <a:blip r:embed="rId39">
            <a:extLst>
              <a:ext uri="{96DAC541-7B7A-43D3-8B79-37D633B846F1}">
                <asvg:svgBlip xmlns:asvg="http://schemas.microsoft.com/office/drawing/2016/SVG/main" r:embed="rId40"/>
              </a:ext>
            </a:extLst>
          </a:blip>
          <a:stretch>
            <a:fillRect/>
          </a:stretch>
        </p:blipFill>
        <p:spPr>
          <a:xfrm>
            <a:off x="5899785" y="2113280"/>
            <a:ext cx="609600" cy="609600"/>
          </a:xfrm>
          <a:prstGeom prst="rect">
            <a:avLst/>
          </a:prstGeom>
        </p:spPr>
      </p:pic>
      <p:sp>
        <p:nvSpPr>
          <p:cNvPr id="56" name="椭圆 55"/>
          <p:cNvSpPr/>
          <p:nvPr>
            <p:custDataLst>
              <p:tags r:id="rId41"/>
            </p:custDataLst>
          </p:nvPr>
        </p:nvSpPr>
        <p:spPr>
          <a:xfrm>
            <a:off x="7674610" y="793750"/>
            <a:ext cx="2163445" cy="2163445"/>
          </a:xfrm>
          <a:prstGeom prst="ellipse">
            <a:avLst/>
          </a:prstGeom>
          <a:gradFill>
            <a:gsLst>
              <a:gs pos="1000">
                <a:srgbClr val="FFFFFF"/>
              </a:gs>
              <a:gs pos="30000">
                <a:srgbClr val="FFD247">
                  <a:lumMod val="60000"/>
                  <a:lumOff val="40000"/>
                </a:srgbClr>
              </a:gs>
              <a:gs pos="60000">
                <a:srgbClr val="FFD247">
                  <a:alpha val="90000"/>
                </a:srgbClr>
              </a:gs>
            </a:gsLst>
            <a:lin ang="4200000" scaled="0"/>
          </a:gradFill>
          <a:ln>
            <a:noFill/>
          </a:ln>
          <a:effectLst>
            <a:outerShdw blurRad="215900" dist="355600" dir="5400000" algn="t" rotWithShape="0">
              <a:srgbClr val="FFD247">
                <a:alpha val="34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pic>
        <p:nvPicPr>
          <p:cNvPr id="63" name="图片 62" descr="343439383331313b343532303033373bd5cbbba7d0c5cfa2"/>
          <p:cNvPicPr>
            <a:picLocks noChangeAspect="1"/>
          </p:cNvPicPr>
          <p:nvPr>
            <p:custDataLst>
              <p:tags r:id="rId42"/>
            </p:custDataLst>
          </p:nvPr>
        </p:nvPicPr>
        <p:blipFill>
          <a:blip r:embed="rId23">
            <a:extLst>
              <a:ext uri="{96DAC541-7B7A-43D3-8B79-37D633B846F1}">
                <asvg:svgBlip xmlns:asvg="http://schemas.microsoft.com/office/drawing/2016/SVG/main" r:embed="rId24"/>
              </a:ext>
            </a:extLst>
          </a:blip>
          <a:stretch>
            <a:fillRect/>
          </a:stretch>
        </p:blipFill>
        <p:spPr>
          <a:xfrm>
            <a:off x="8463915" y="1236345"/>
            <a:ext cx="585470" cy="585470"/>
          </a:xfrm>
          <a:prstGeom prst="rect">
            <a:avLst/>
          </a:prstGeom>
        </p:spPr>
      </p:pic>
      <p:sp>
        <p:nvSpPr>
          <p:cNvPr id="65" name="文本框 64"/>
          <p:cNvSpPr txBox="1"/>
          <p:nvPr>
            <p:custDataLst>
              <p:tags r:id="rId43"/>
            </p:custDataLst>
          </p:nvPr>
        </p:nvSpPr>
        <p:spPr>
          <a:xfrm>
            <a:off x="7860030" y="1827530"/>
            <a:ext cx="1872615" cy="825500"/>
          </a:xfrm>
          <a:prstGeom prst="rect">
            <a:avLst/>
          </a:prstGeom>
          <a:noFill/>
        </p:spPr>
        <p:txBody>
          <a:bodyPr wrap="square" lIns="46990" bIns="0" rtlCol="0" anchor="ctr" anchorCtr="0">
            <a:noAutofit/>
          </a:bodyPr>
          <a:p>
            <a:pPr algn="ctr">
              <a:buClrTx/>
              <a:buSzTx/>
              <a:buFontTx/>
            </a:pPr>
            <a:r>
              <a:rPr lang="zh-CN" sz="1600" b="1" spc="300" dirty="0">
                <a:solidFill>
                  <a:schemeClr val="tx1"/>
                </a:solidFill>
                <a:uFillTx/>
                <a:latin typeface="微软雅黑" panose="020B0503020204020204" charset="-122"/>
                <a:ea typeface="微软雅黑" panose="020B0503020204020204" charset="-122"/>
                <a:cs typeface="思源黑体 CN Regular" panose="020B0500000000000000" charset="-122"/>
                <a:sym typeface="思源黑体 CN Regular" panose="020B0500000000000000" charset="-122"/>
              </a:rPr>
              <a:t>评价应以发展学生历史核心素养为核心</a:t>
            </a:r>
            <a:endParaRPr lang="zh-CN" sz="1600" b="1" spc="300" dirty="0">
              <a:solidFill>
                <a:schemeClr val="tx1"/>
              </a:solidFill>
              <a:uFillTx/>
              <a:latin typeface="微软雅黑" panose="020B0503020204020204" charset="-122"/>
              <a:ea typeface="微软雅黑" panose="020B0503020204020204" charset="-122"/>
              <a:cs typeface="思源黑体 CN Regular" panose="020B0500000000000000" charset="-122"/>
              <a:sym typeface="思源黑体 CN Regular" panose="020B0500000000000000" charset="-122"/>
            </a:endParaRPr>
          </a:p>
        </p:txBody>
      </p:sp>
      <p:sp>
        <p:nvSpPr>
          <p:cNvPr id="67" name="椭圆 66"/>
          <p:cNvSpPr>
            <a:spLocks noChangeAspect="1"/>
          </p:cNvSpPr>
          <p:nvPr>
            <p:custDataLst>
              <p:tags r:id="rId44"/>
            </p:custDataLst>
          </p:nvPr>
        </p:nvSpPr>
        <p:spPr>
          <a:xfrm>
            <a:off x="944245" y="2835910"/>
            <a:ext cx="2016125" cy="2016125"/>
          </a:xfrm>
          <a:prstGeom prst="ellipse">
            <a:avLst/>
          </a:prstGeom>
          <a:gradFill>
            <a:gsLst>
              <a:gs pos="1000">
                <a:srgbClr val="FFFFFF"/>
              </a:gs>
              <a:gs pos="30000">
                <a:srgbClr val="FFD247">
                  <a:lumMod val="60000"/>
                  <a:lumOff val="40000"/>
                </a:srgbClr>
              </a:gs>
              <a:gs pos="60000">
                <a:srgbClr val="FFD247">
                  <a:alpha val="90000"/>
                </a:srgbClr>
              </a:gs>
            </a:gsLst>
            <a:lin ang="4200000" scaled="0"/>
          </a:gradFill>
          <a:ln>
            <a:noFill/>
          </a:ln>
          <a:effectLst>
            <a:outerShdw blurRad="215900" dist="355600" dir="5400000" algn="t" rotWithShape="0">
              <a:srgbClr val="FFD247">
                <a:alpha val="34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思源黑体 CN Regular" charset="0"/>
              <a:sym typeface="思源黑体 CN Regular" panose="020B0500000000000000" charset="-122"/>
            </a:endParaRPr>
          </a:p>
        </p:txBody>
      </p:sp>
      <p:pic>
        <p:nvPicPr>
          <p:cNvPr id="68" name="图片 67" descr="343439383331313b343532303033333bb1a8bcdbb9a4bedf"/>
          <p:cNvPicPr>
            <a:picLocks noChangeAspect="1"/>
          </p:cNvPicPr>
          <p:nvPr>
            <p:custDataLst>
              <p:tags r:id="rId45"/>
            </p:custDataLst>
          </p:nvPr>
        </p:nvPicPr>
        <p:blipFill>
          <a:blip r:embed="rId46">
            <a:extLst>
              <a:ext uri="{96DAC541-7B7A-43D3-8B79-37D633B846F1}">
                <asvg:svgBlip xmlns:asvg="http://schemas.microsoft.com/office/drawing/2016/SVG/main" r:embed="rId47"/>
              </a:ext>
            </a:extLst>
          </a:blip>
          <a:stretch>
            <a:fillRect/>
          </a:stretch>
        </p:blipFill>
        <p:spPr>
          <a:xfrm>
            <a:off x="1684020" y="3223260"/>
            <a:ext cx="536575" cy="536575"/>
          </a:xfrm>
          <a:prstGeom prst="rect">
            <a:avLst/>
          </a:prstGeom>
        </p:spPr>
      </p:pic>
      <p:sp>
        <p:nvSpPr>
          <p:cNvPr id="70" name="文本框 69"/>
          <p:cNvSpPr txBox="1"/>
          <p:nvPr>
            <p:custDataLst>
              <p:tags r:id="rId48"/>
            </p:custDataLst>
          </p:nvPr>
        </p:nvSpPr>
        <p:spPr>
          <a:xfrm>
            <a:off x="1134745" y="3730625"/>
            <a:ext cx="1669415" cy="661035"/>
          </a:xfrm>
          <a:prstGeom prst="rect">
            <a:avLst/>
          </a:prstGeom>
          <a:noFill/>
        </p:spPr>
        <p:txBody>
          <a:bodyPr wrap="square" lIns="46990" bIns="0" rtlCol="0" anchor="ctr" anchorCtr="0">
            <a:spAutoFit/>
          </a:bodyPr>
          <a:p>
            <a:pPr algn="ctr">
              <a:buClrTx/>
              <a:buSzTx/>
              <a:buFontTx/>
            </a:pPr>
            <a:r>
              <a:rPr lang="zh-CN" sz="2000" b="1" spc="300" dirty="0">
                <a:solidFill>
                  <a:schemeClr val="tx1"/>
                </a:solidFill>
                <a:uFillTx/>
                <a:latin typeface="微软雅黑" panose="020B0503020204020204" charset="-122"/>
                <a:ea typeface="微软雅黑" panose="020B0503020204020204" charset="-122"/>
                <a:cs typeface="思源黑体 CN Regular" panose="020B0500000000000000" charset="-122"/>
                <a:sym typeface="思源黑体 CN Regular" panose="020B0500000000000000" charset="-122"/>
              </a:rPr>
              <a:t>评价主体</a:t>
            </a:r>
            <a:endParaRPr lang="zh-CN" sz="2000" b="1" spc="300" dirty="0">
              <a:solidFill>
                <a:schemeClr val="tx1"/>
              </a:solidFill>
              <a:uFillTx/>
              <a:latin typeface="微软雅黑" panose="020B0503020204020204" charset="-122"/>
              <a:ea typeface="微软雅黑" panose="020B0503020204020204" charset="-122"/>
              <a:cs typeface="思源黑体 CN Regular" panose="020B0500000000000000" charset="-122"/>
              <a:sym typeface="思源黑体 CN Regular" panose="020B0500000000000000" charset="-122"/>
            </a:endParaRPr>
          </a:p>
          <a:p>
            <a:pPr algn="ctr">
              <a:buClrTx/>
              <a:buSzTx/>
              <a:buFontTx/>
            </a:pPr>
            <a:r>
              <a:rPr lang="zh-CN" sz="2000" b="1" spc="300" dirty="0">
                <a:solidFill>
                  <a:schemeClr val="tx1"/>
                </a:solidFill>
                <a:uFillTx/>
                <a:latin typeface="微软雅黑" panose="020B0503020204020204" charset="-122"/>
                <a:ea typeface="微软雅黑" panose="020B0503020204020204" charset="-122"/>
                <a:cs typeface="思源黑体 CN Regular" panose="020B0500000000000000" charset="-122"/>
                <a:sym typeface="思源黑体 CN Regular" panose="020B0500000000000000" charset="-122"/>
              </a:rPr>
              <a:t>多层化</a:t>
            </a:r>
            <a:endParaRPr lang="zh-CN" sz="2000" b="1" spc="300" dirty="0">
              <a:solidFill>
                <a:schemeClr val="tx1"/>
              </a:solidFill>
              <a:uFillTx/>
              <a:latin typeface="微软雅黑" panose="020B0503020204020204" charset="-122"/>
              <a:ea typeface="微软雅黑" panose="020B0503020204020204" charset="-122"/>
              <a:cs typeface="思源黑体 CN Regular" panose="020B0500000000000000" charset="-122"/>
              <a:sym typeface="思源黑体 CN Regular" panose="020B0500000000000000" charset="-122"/>
            </a:endParaRPr>
          </a:p>
        </p:txBody>
      </p:sp>
      <p:sp>
        <p:nvSpPr>
          <p:cNvPr id="7" name="矩形 6"/>
          <p:cNvSpPr/>
          <p:nvPr>
            <p:custDataLst>
              <p:tags r:id="rId49"/>
            </p:custDataLst>
          </p:nvPr>
        </p:nvSpPr>
        <p:spPr>
          <a:xfrm>
            <a:off x="288290" y="166370"/>
            <a:ext cx="5499100" cy="460375"/>
          </a:xfrm>
          <a:prstGeom prst="rect">
            <a:avLst/>
          </a:prstGeom>
        </p:spPr>
        <p:txBody>
          <a:bodyPr wrap="square" anchor="b" anchorCtr="0">
            <a:spAutoFit/>
          </a:bodyPr>
          <a:p>
            <a:pPr>
              <a:buSzPct val="25000"/>
            </a:pPr>
            <a:r>
              <a:rPr lang="en-US" altLang="zh-CN" sz="2400" b="1" dirty="0">
                <a:solidFill>
                  <a:schemeClr val="tx1"/>
                </a:solidFill>
              </a:rPr>
              <a:t>2.历史大单元评价任务的多维设计</a:t>
            </a:r>
            <a:endParaRPr lang="en-US" altLang="zh-CN" sz="2400" b="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4050" y="2734310"/>
            <a:ext cx="6996430" cy="987425"/>
          </a:xfrm>
        </p:spPr>
        <p:txBody>
          <a:bodyPr>
            <a:normAutofit fontScale="90000"/>
          </a:bodyPr>
          <a:lstStyle/>
          <a:p>
            <a:pPr lvl="0"/>
            <a:r>
              <a:rPr lang="en-US"/>
              <a:t>五、对接核心素养，优化大单元学习过程</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781935" y="237490"/>
            <a:ext cx="7181850" cy="626110"/>
          </a:xfrm>
          <a:prstGeom prst="rect">
            <a:avLst/>
          </a:prstGeom>
          <a:noFill/>
          <a:ln w="9525">
            <a:noFill/>
          </a:ln>
        </p:spPr>
        <p:txBody>
          <a:bodyPr wrap="square" bIns="0">
            <a:normAutofit fontScale="80000"/>
          </a:bodyPr>
          <a:p>
            <a:pPr indent="0" algn="ctr"/>
            <a:r>
              <a:rPr lang="zh-CN" altLang="en-US" sz="3200" b="1" spc="300">
                <a:solidFill>
                  <a:schemeClr val="tx1"/>
                </a:solidFill>
                <a:uFillTx/>
                <a:latin typeface="微软雅黑" panose="020B0503020204020204" charset="-122"/>
                <a:ea typeface="微软雅黑" panose="020B0503020204020204" charset="-122"/>
              </a:rPr>
              <a:t>五、对接核心素养，优化大单元学习过程</a:t>
            </a:r>
            <a:endParaRPr lang="zh-CN" altLang="en-US" sz="3200" b="1" spc="300">
              <a:solidFill>
                <a:schemeClr val="tx1"/>
              </a:solidFill>
              <a:uFillTx/>
              <a:latin typeface="微软雅黑" panose="020B0503020204020204" charset="-122"/>
              <a:ea typeface="微软雅黑" panose="020B0503020204020204" charset="-122"/>
            </a:endParaRPr>
          </a:p>
        </p:txBody>
      </p:sp>
      <p:sp>
        <p:nvSpPr>
          <p:cNvPr id="2" name="圆角矩形 1"/>
          <p:cNvSpPr/>
          <p:nvPr>
            <p:custDataLst>
              <p:tags r:id="rId2"/>
            </p:custDataLst>
          </p:nvPr>
        </p:nvSpPr>
        <p:spPr>
          <a:xfrm rot="2700000">
            <a:off x="1137920" y="2345055"/>
            <a:ext cx="1108075" cy="1108075"/>
          </a:xfrm>
          <a:prstGeom prst="roundRect">
            <a:avLst>
              <a:gd name="adj" fmla="val 10904"/>
            </a:avLst>
          </a:prstGeom>
          <a:solidFill>
            <a:srgbClr val="5BCA5B">
              <a:lumMod val="75000"/>
            </a:srgbClr>
          </a:solidFill>
          <a:ln>
            <a:noFill/>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sp>
        <p:nvSpPr>
          <p:cNvPr id="8" name="圆角矩形 7"/>
          <p:cNvSpPr/>
          <p:nvPr>
            <p:custDataLst>
              <p:tags r:id="rId3"/>
            </p:custDataLst>
          </p:nvPr>
        </p:nvSpPr>
        <p:spPr>
          <a:xfrm rot="2700000">
            <a:off x="1172210" y="2379980"/>
            <a:ext cx="1038860" cy="1038860"/>
          </a:xfrm>
          <a:prstGeom prst="roundRect">
            <a:avLst>
              <a:gd name="adj" fmla="val 10904"/>
            </a:avLst>
          </a:prstGeom>
          <a:noFill/>
          <a:ln w="15875">
            <a:solidFill>
              <a:srgbClr val="5BCA5B">
                <a:lumMod val="20000"/>
                <a:lumOff val="80000"/>
              </a:srgbClr>
            </a:solidFill>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sp>
        <p:nvSpPr>
          <p:cNvPr id="9" name="圆角矩形 8"/>
          <p:cNvSpPr/>
          <p:nvPr>
            <p:custDataLst>
              <p:tags r:id="rId4"/>
            </p:custDataLst>
          </p:nvPr>
        </p:nvSpPr>
        <p:spPr>
          <a:xfrm rot="2700000">
            <a:off x="2359025" y="3406140"/>
            <a:ext cx="1108075" cy="1108075"/>
          </a:xfrm>
          <a:prstGeom prst="roundRect">
            <a:avLst>
              <a:gd name="adj" fmla="val 10904"/>
            </a:avLst>
          </a:prstGeom>
          <a:noFill/>
          <a:ln>
            <a:solidFill>
              <a:srgbClr val="098902"/>
            </a:solidFill>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sp>
        <p:nvSpPr>
          <p:cNvPr id="10" name="圆角矩形 9"/>
          <p:cNvSpPr/>
          <p:nvPr>
            <p:custDataLst>
              <p:tags r:id="rId5"/>
            </p:custDataLst>
          </p:nvPr>
        </p:nvSpPr>
        <p:spPr>
          <a:xfrm rot="2700000">
            <a:off x="2393315" y="3440430"/>
            <a:ext cx="1038860" cy="1038860"/>
          </a:xfrm>
          <a:prstGeom prst="roundRect">
            <a:avLst>
              <a:gd name="adj" fmla="val 10904"/>
            </a:avLst>
          </a:prstGeom>
          <a:noFill/>
          <a:ln w="12700" cmpd="sng">
            <a:solidFill>
              <a:srgbClr val="78D390"/>
            </a:solidFill>
            <a:prstDash val="lgDash"/>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cxnSp>
        <p:nvCxnSpPr>
          <p:cNvPr id="11" name="直接连接符 10"/>
          <p:cNvCxnSpPr/>
          <p:nvPr>
            <p:custDataLst>
              <p:tags r:id="rId6"/>
            </p:custDataLst>
          </p:nvPr>
        </p:nvCxnSpPr>
        <p:spPr>
          <a:xfrm>
            <a:off x="2534920" y="2899410"/>
            <a:ext cx="1816100" cy="0"/>
          </a:xfrm>
          <a:prstGeom prst="line">
            <a:avLst/>
          </a:prstGeom>
          <a:ln w="38100">
            <a:solidFill>
              <a:srgbClr val="5BCA5B"/>
            </a:solidFill>
          </a:ln>
        </p:spPr>
        <p:style>
          <a:lnRef idx="1">
            <a:srgbClr val="098902"/>
          </a:lnRef>
          <a:fillRef idx="0">
            <a:srgbClr val="098902"/>
          </a:fillRef>
          <a:effectRef idx="0">
            <a:srgbClr val="098902"/>
          </a:effectRef>
          <a:fontRef idx="minor">
            <a:srgbClr val="000000"/>
          </a:fontRef>
        </p:style>
      </p:cxnSp>
      <p:sp>
        <p:nvSpPr>
          <p:cNvPr id="12" name="椭圆 11"/>
          <p:cNvSpPr/>
          <p:nvPr>
            <p:custDataLst>
              <p:tags r:id="rId7"/>
            </p:custDataLst>
          </p:nvPr>
        </p:nvSpPr>
        <p:spPr>
          <a:xfrm>
            <a:off x="4244975" y="2790825"/>
            <a:ext cx="218440" cy="218440"/>
          </a:xfrm>
          <a:prstGeom prst="ellipse">
            <a:avLst/>
          </a:prstGeom>
          <a:solidFill>
            <a:srgbClr val="5BCA5B"/>
          </a:solidFill>
          <a:ln>
            <a:noFill/>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cxnSp>
        <p:nvCxnSpPr>
          <p:cNvPr id="14" name="直接连接符 13"/>
          <p:cNvCxnSpPr/>
          <p:nvPr>
            <p:custDataLst>
              <p:tags r:id="rId8"/>
            </p:custDataLst>
          </p:nvPr>
        </p:nvCxnSpPr>
        <p:spPr>
          <a:xfrm>
            <a:off x="3750310" y="3959860"/>
            <a:ext cx="1816100" cy="0"/>
          </a:xfrm>
          <a:prstGeom prst="line">
            <a:avLst/>
          </a:prstGeom>
          <a:solidFill>
            <a:srgbClr val="4AC44A"/>
          </a:solidFill>
          <a:ln w="38100">
            <a:solidFill>
              <a:srgbClr val="4AC44A"/>
            </a:solidFill>
          </a:ln>
        </p:spPr>
        <p:style>
          <a:lnRef idx="1">
            <a:srgbClr val="098902"/>
          </a:lnRef>
          <a:fillRef idx="0">
            <a:srgbClr val="098902"/>
          </a:fillRef>
          <a:effectRef idx="0">
            <a:srgbClr val="098902"/>
          </a:effectRef>
          <a:fontRef idx="minor">
            <a:srgbClr val="000000"/>
          </a:fontRef>
        </p:style>
      </p:cxnSp>
      <p:sp>
        <p:nvSpPr>
          <p:cNvPr id="15" name="椭圆 14"/>
          <p:cNvSpPr/>
          <p:nvPr>
            <p:custDataLst>
              <p:tags r:id="rId9"/>
            </p:custDataLst>
          </p:nvPr>
        </p:nvSpPr>
        <p:spPr>
          <a:xfrm>
            <a:off x="5460365" y="3851275"/>
            <a:ext cx="218440" cy="218440"/>
          </a:xfrm>
          <a:prstGeom prst="ellipse">
            <a:avLst/>
          </a:prstGeom>
          <a:solidFill>
            <a:srgbClr val="4AC44A"/>
          </a:solidFill>
          <a:ln>
            <a:noFill/>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sp>
        <p:nvSpPr>
          <p:cNvPr id="18" name="文本框 17"/>
          <p:cNvSpPr txBox="1"/>
          <p:nvPr>
            <p:custDataLst>
              <p:tags r:id="rId10"/>
            </p:custDataLst>
          </p:nvPr>
        </p:nvSpPr>
        <p:spPr>
          <a:xfrm>
            <a:off x="991235" y="2531110"/>
            <a:ext cx="1407160" cy="736600"/>
          </a:xfrm>
          <a:prstGeom prst="rect">
            <a:avLst/>
          </a:prstGeom>
          <a:noFill/>
        </p:spPr>
        <p:txBody>
          <a:bodyPr wrap="square" bIns="0" rtlCol="0">
            <a:normAutofit/>
          </a:bodyPr>
          <a:p>
            <a:pPr algn="ctr" defTabSz="914400">
              <a:tabLst>
                <a:tab pos="143510" algn="l"/>
              </a:tabLst>
            </a:pPr>
            <a:r>
              <a:rPr lang="en-US" altLang="zh-CN" sz="4000" spc="300">
                <a:solidFill>
                  <a:srgbClr val="FFFFFF"/>
                </a:solidFill>
                <a:uFillTx/>
                <a:latin typeface="思源黑体 CN Bold" panose="020B0800000000000000" charset="-122"/>
                <a:ea typeface="思源黑体 CN Bold" panose="020B0800000000000000" charset="-122"/>
              </a:rPr>
              <a:t>01</a:t>
            </a:r>
            <a:endParaRPr lang="en-US" altLang="zh-CN" sz="4000" spc="300">
              <a:solidFill>
                <a:srgbClr val="FFFFFF"/>
              </a:solidFill>
              <a:uFillTx/>
              <a:latin typeface="思源黑体 CN Bold" panose="020B0800000000000000" charset="-122"/>
              <a:ea typeface="思源黑体 CN Bold" panose="020B0800000000000000" charset="-122"/>
            </a:endParaRPr>
          </a:p>
        </p:txBody>
      </p:sp>
      <p:sp>
        <p:nvSpPr>
          <p:cNvPr id="19" name="文本框 18"/>
          <p:cNvSpPr txBox="1"/>
          <p:nvPr>
            <p:custDataLst>
              <p:tags r:id="rId11"/>
            </p:custDataLst>
          </p:nvPr>
        </p:nvSpPr>
        <p:spPr>
          <a:xfrm>
            <a:off x="2209165" y="3592830"/>
            <a:ext cx="1407160" cy="736600"/>
          </a:xfrm>
          <a:prstGeom prst="rect">
            <a:avLst/>
          </a:prstGeom>
          <a:noFill/>
        </p:spPr>
        <p:txBody>
          <a:bodyPr wrap="square" bIns="0" rtlCol="0">
            <a:normAutofit/>
          </a:bodyPr>
          <a:p>
            <a:pPr algn="ctr" defTabSz="914400">
              <a:tabLst>
                <a:tab pos="143510" algn="l"/>
              </a:tabLst>
            </a:pPr>
            <a:r>
              <a:rPr lang="en-US" altLang="zh-CN" sz="4000" spc="300">
                <a:solidFill>
                  <a:srgbClr val="4AC44A">
                    <a:lumMod val="75000"/>
                  </a:srgbClr>
                </a:solidFill>
                <a:uFillTx/>
                <a:latin typeface="思源黑体 CN Bold" panose="020B0800000000000000" charset="-122"/>
                <a:ea typeface="思源黑体 CN Bold" panose="020B0800000000000000" charset="-122"/>
              </a:rPr>
              <a:t>02</a:t>
            </a:r>
            <a:endParaRPr lang="en-US" altLang="zh-CN" sz="4000" spc="300">
              <a:solidFill>
                <a:srgbClr val="4AC44A">
                  <a:lumMod val="75000"/>
                </a:srgbClr>
              </a:solidFill>
              <a:uFillTx/>
              <a:latin typeface="思源黑体 CN Bold" panose="020B0800000000000000" charset="-122"/>
              <a:ea typeface="思源黑体 CN Bold" panose="020B0800000000000000" charset="-122"/>
            </a:endParaRPr>
          </a:p>
        </p:txBody>
      </p:sp>
      <p:cxnSp>
        <p:nvCxnSpPr>
          <p:cNvPr id="20" name="直接箭头连接符 19"/>
          <p:cNvCxnSpPr/>
          <p:nvPr>
            <p:custDataLst>
              <p:tags r:id="rId12"/>
            </p:custDataLst>
          </p:nvPr>
        </p:nvCxnSpPr>
        <p:spPr>
          <a:xfrm>
            <a:off x="2148840" y="3308985"/>
            <a:ext cx="250825" cy="215265"/>
          </a:xfrm>
          <a:prstGeom prst="straightConnector1">
            <a:avLst/>
          </a:prstGeom>
          <a:ln w="12700">
            <a:solidFill>
              <a:srgbClr val="78D390"/>
            </a:solidFill>
            <a:tailEnd type="arrow"/>
          </a:ln>
        </p:spPr>
        <p:style>
          <a:lnRef idx="1">
            <a:srgbClr val="098902"/>
          </a:lnRef>
          <a:fillRef idx="0">
            <a:srgbClr val="098902"/>
          </a:fillRef>
          <a:effectRef idx="0">
            <a:srgbClr val="098902"/>
          </a:effectRef>
          <a:fontRef idx="minor">
            <a:srgbClr val="000000"/>
          </a:fontRef>
        </p:style>
      </p:cxnSp>
      <p:sp>
        <p:nvSpPr>
          <p:cNvPr id="21" name="文本框 20"/>
          <p:cNvSpPr txBox="1"/>
          <p:nvPr>
            <p:custDataLst>
              <p:tags r:id="rId13"/>
            </p:custDataLst>
          </p:nvPr>
        </p:nvSpPr>
        <p:spPr>
          <a:xfrm>
            <a:off x="5729605" y="3524250"/>
            <a:ext cx="4479290" cy="342900"/>
          </a:xfrm>
          <a:prstGeom prst="rect">
            <a:avLst/>
          </a:prstGeom>
          <a:noFill/>
        </p:spPr>
        <p:txBody>
          <a:bodyPr wrap="square" bIns="0" rtlCol="0"/>
          <a:p>
            <a:pPr algn="l"/>
            <a:r>
              <a:rPr lang="en-US" altLang="zh-CN" sz="2400" b="1" spc="300">
                <a:solidFill>
                  <a:srgbClr val="78D390">
                    <a:lumMod val="75000"/>
                  </a:srgbClr>
                </a:solidFill>
                <a:latin typeface="微软雅黑" panose="020B0503020204020204" charset="-122"/>
                <a:ea typeface="微软雅黑" panose="020B0503020204020204" charset="-122"/>
                <a:sym typeface="+mn-ea"/>
              </a:rPr>
              <a:t>遵循教学评一致性原则</a:t>
            </a:r>
            <a:endParaRPr lang="en-US" altLang="zh-CN" sz="2400" b="1" spc="300">
              <a:solidFill>
                <a:srgbClr val="78D390">
                  <a:lumMod val="75000"/>
                </a:srgbClr>
              </a:solidFill>
              <a:latin typeface="微软雅黑" panose="020B0503020204020204" charset="-122"/>
              <a:ea typeface="微软雅黑" panose="020B0503020204020204" charset="-122"/>
              <a:sym typeface="+mn-ea"/>
            </a:endParaRPr>
          </a:p>
        </p:txBody>
      </p:sp>
      <p:sp>
        <p:nvSpPr>
          <p:cNvPr id="23" name="文本框 22"/>
          <p:cNvSpPr txBox="1"/>
          <p:nvPr>
            <p:custDataLst>
              <p:tags r:id="rId14"/>
            </p:custDataLst>
          </p:nvPr>
        </p:nvSpPr>
        <p:spPr>
          <a:xfrm>
            <a:off x="4544695" y="2462530"/>
            <a:ext cx="6075045" cy="547370"/>
          </a:xfrm>
          <a:prstGeom prst="rect">
            <a:avLst/>
          </a:prstGeom>
          <a:noFill/>
        </p:spPr>
        <p:txBody>
          <a:bodyPr wrap="square" bIns="0" rtlCol="0"/>
          <a:p>
            <a:pPr algn="l"/>
            <a:r>
              <a:rPr lang="en-US" altLang="zh-CN" sz="2400" b="1" spc="300">
                <a:solidFill>
                  <a:srgbClr val="78D390">
                    <a:lumMod val="75000"/>
                  </a:srgbClr>
                </a:solidFill>
                <a:latin typeface="微软雅黑" panose="020B0503020204020204" charset="-122"/>
                <a:ea typeface="微软雅黑" panose="020B0503020204020204" charset="-122"/>
                <a:cs typeface="微软雅黑" panose="020B0503020204020204" charset="-122"/>
                <a:sym typeface="+mn-ea"/>
              </a:rPr>
              <a:t>创设“学生中心”的情境与任务活动</a:t>
            </a:r>
            <a:endParaRPr lang="en-US" altLang="zh-CN" sz="2400" b="1" spc="300">
              <a:solidFill>
                <a:srgbClr val="78D390">
                  <a:lumMod val="75000"/>
                </a:srgb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 name="矩形 87"/>
          <p:cNvSpPr/>
          <p:nvPr>
            <p:custDataLst>
              <p:tags r:id="rId1"/>
            </p:custDataLst>
          </p:nvPr>
        </p:nvSpPr>
        <p:spPr>
          <a:xfrm rot="5400000">
            <a:off x="1894205" y="157480"/>
            <a:ext cx="76200" cy="988060"/>
          </a:xfrm>
          <a:prstGeom prst="rect">
            <a:avLst/>
          </a:prstGeom>
          <a:solidFill>
            <a:srgbClr val="F18703">
              <a:lumMod val="20000"/>
              <a:lumOff val="80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solidFill>
                <a:srgbClr val="FFFFFF"/>
              </a:solidFill>
            </a:endParaRPr>
          </a:p>
        </p:txBody>
      </p:sp>
      <p:sp>
        <p:nvSpPr>
          <p:cNvPr id="85" name="文本框 84"/>
          <p:cNvSpPr txBox="1"/>
          <p:nvPr>
            <p:custDataLst>
              <p:tags r:id="rId2"/>
            </p:custDataLst>
          </p:nvPr>
        </p:nvSpPr>
        <p:spPr>
          <a:xfrm>
            <a:off x="3023235" y="1191260"/>
            <a:ext cx="5480685" cy="537845"/>
          </a:xfrm>
          <a:prstGeom prst="rect">
            <a:avLst/>
          </a:prstGeom>
          <a:noFill/>
          <a:ln w="9525">
            <a:noFill/>
          </a:ln>
        </p:spPr>
        <p:txBody>
          <a:bodyPr wrap="square" bIns="0">
            <a:normAutofit fontScale="80000"/>
          </a:bodyPr>
          <a:p>
            <a:pPr indent="0"/>
            <a:r>
              <a:rPr lang="zh-CN" altLang="en-US" sz="3200" b="1" spc="300">
                <a:solidFill>
                  <a:srgbClr val="7578EC"/>
                </a:solidFill>
                <a:uFillTx/>
                <a:latin typeface="思源黑体 CN Heavy" panose="020B0A00000000000000" charset="-122"/>
                <a:ea typeface="思源黑体 CN Heavy" panose="020B0A00000000000000" charset="-122"/>
              </a:rPr>
              <a:t>大单元学习过程设计“四要素”</a:t>
            </a:r>
            <a:endParaRPr lang="zh-CN" altLang="en-US" sz="3200" b="1" spc="300">
              <a:solidFill>
                <a:srgbClr val="7578EC"/>
              </a:solidFill>
              <a:uFillTx/>
              <a:latin typeface="思源黑体 CN Heavy" panose="020B0A00000000000000" charset="-122"/>
              <a:ea typeface="思源黑体 CN Heavy" panose="020B0A00000000000000" charset="-122"/>
            </a:endParaRPr>
          </a:p>
        </p:txBody>
      </p:sp>
      <p:sp>
        <p:nvSpPr>
          <p:cNvPr id="73" name="矩形 72"/>
          <p:cNvSpPr/>
          <p:nvPr>
            <p:custDataLst>
              <p:tags r:id="rId3"/>
            </p:custDataLst>
          </p:nvPr>
        </p:nvSpPr>
        <p:spPr>
          <a:xfrm>
            <a:off x="1615440" y="2490470"/>
            <a:ext cx="189865" cy="287020"/>
          </a:xfrm>
          <a:prstGeom prst="rect">
            <a:avLst/>
          </a:prstGeom>
          <a:solidFill>
            <a:srgbClr val="7578EC"/>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solidFill>
                <a:srgbClr val="FFFFFF"/>
              </a:solidFill>
            </a:endParaRPr>
          </a:p>
        </p:txBody>
      </p:sp>
      <p:sp>
        <p:nvSpPr>
          <p:cNvPr id="4" name="矩形 3"/>
          <p:cNvSpPr/>
          <p:nvPr>
            <p:custDataLst>
              <p:tags r:id="rId4"/>
            </p:custDataLst>
          </p:nvPr>
        </p:nvSpPr>
        <p:spPr>
          <a:xfrm>
            <a:off x="9037955" y="3928110"/>
            <a:ext cx="189865" cy="287020"/>
          </a:xfrm>
          <a:prstGeom prst="rect">
            <a:avLst/>
          </a:prstGeom>
          <a:solidFill>
            <a:srgbClr val="F18703">
              <a:lumMod val="60000"/>
              <a:lumOff val="40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solidFill>
                <a:srgbClr val="FFFFFF"/>
              </a:solidFill>
            </a:endParaRPr>
          </a:p>
        </p:txBody>
      </p:sp>
      <p:sp>
        <p:nvSpPr>
          <p:cNvPr id="3" name="燕尾形 2"/>
          <p:cNvSpPr/>
          <p:nvPr>
            <p:custDataLst>
              <p:tags r:id="rId5"/>
            </p:custDataLst>
          </p:nvPr>
        </p:nvSpPr>
        <p:spPr>
          <a:xfrm>
            <a:off x="1615440" y="3046730"/>
            <a:ext cx="2063115" cy="600075"/>
          </a:xfrm>
          <a:prstGeom prst="chevron">
            <a:avLst>
              <a:gd name="adj" fmla="val 32014"/>
            </a:avLst>
          </a:prstGeom>
          <a:solidFill>
            <a:srgbClr val="7578EC"/>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solidFill>
                <a:srgbClr val="FFFFFF"/>
              </a:solidFill>
            </a:endParaRPr>
          </a:p>
        </p:txBody>
      </p:sp>
      <p:sp>
        <p:nvSpPr>
          <p:cNvPr id="14" name="文本框 13"/>
          <p:cNvSpPr txBox="1"/>
          <p:nvPr>
            <p:custDataLst>
              <p:tags r:id="rId6"/>
            </p:custDataLst>
          </p:nvPr>
        </p:nvSpPr>
        <p:spPr>
          <a:xfrm>
            <a:off x="1832610" y="3147060"/>
            <a:ext cx="1689100" cy="398780"/>
          </a:xfrm>
          <a:prstGeom prst="rect">
            <a:avLst/>
          </a:prstGeom>
          <a:noFill/>
        </p:spPr>
        <p:txBody>
          <a:bodyPr wrap="square" bIns="0" rtlCol="0">
            <a:normAutofit lnSpcReduction="10000"/>
          </a:bodyPr>
          <a:p>
            <a:pPr algn="ctr">
              <a:lnSpc>
                <a:spcPct val="120000"/>
              </a:lnSpc>
            </a:pPr>
            <a:r>
              <a:rPr lang="zh-CN" altLang="en-US" sz="2000" b="1" spc="300">
                <a:solidFill>
                  <a:sysClr val="window" lastClr="FFFFFF"/>
                </a:solidFill>
                <a:ea typeface="微软雅黑" panose="020B0503020204020204" charset="-122"/>
                <a:sym typeface="Arial" panose="020B0604020202020204" pitchFamily="34" charset="0"/>
              </a:rPr>
              <a:t>历史情境</a:t>
            </a:r>
            <a:endParaRPr lang="zh-CN" altLang="en-US" sz="2000" b="1" spc="300">
              <a:solidFill>
                <a:sysClr val="window" lastClr="FFFFFF"/>
              </a:solidFill>
              <a:ea typeface="微软雅黑" panose="020B0503020204020204" charset="-122"/>
              <a:sym typeface="Arial" panose="020B0604020202020204" pitchFamily="34" charset="0"/>
            </a:endParaRPr>
          </a:p>
          <a:p>
            <a:pPr algn="ctr"/>
            <a:endParaRPr lang="en-US" altLang="zh-CN" sz="2000" spc="300">
              <a:solidFill>
                <a:srgbClr val="FFFFFF"/>
              </a:solidFill>
              <a:latin typeface="思源黑体 CN Heavy" panose="020B0A00000000000000" charset="-122"/>
              <a:ea typeface="思源黑体 CN Heavy" panose="020B0A00000000000000" charset="-122"/>
              <a:sym typeface="+mn-ea"/>
            </a:endParaRPr>
          </a:p>
        </p:txBody>
      </p:sp>
      <p:sp>
        <p:nvSpPr>
          <p:cNvPr id="26" name="燕尾形 25"/>
          <p:cNvSpPr/>
          <p:nvPr>
            <p:custDataLst>
              <p:tags r:id="rId7"/>
            </p:custDataLst>
          </p:nvPr>
        </p:nvSpPr>
        <p:spPr>
          <a:xfrm>
            <a:off x="1669415" y="3083560"/>
            <a:ext cx="1969135" cy="526415"/>
          </a:xfrm>
          <a:prstGeom prst="chevron">
            <a:avLst>
              <a:gd name="adj" fmla="val 32014"/>
            </a:avLst>
          </a:prstGeom>
          <a:noFill/>
          <a:ln w="9525">
            <a:solidFill>
              <a:srgbClr val="7578EC">
                <a:lumMod val="20000"/>
                <a:lumOff val="80000"/>
              </a:srgbClr>
            </a:solidFill>
            <a:prstDash val="sysDot"/>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solidFill>
                <a:srgbClr val="FFFFFF"/>
              </a:solidFill>
            </a:endParaRPr>
          </a:p>
        </p:txBody>
      </p:sp>
      <p:sp>
        <p:nvSpPr>
          <p:cNvPr id="30" name="燕尾形 29"/>
          <p:cNvSpPr/>
          <p:nvPr>
            <p:custDataLst>
              <p:tags r:id="rId8"/>
            </p:custDataLst>
          </p:nvPr>
        </p:nvSpPr>
        <p:spPr>
          <a:xfrm>
            <a:off x="3585210" y="3048000"/>
            <a:ext cx="2063115" cy="600075"/>
          </a:xfrm>
          <a:prstGeom prst="chevron">
            <a:avLst>
              <a:gd name="adj" fmla="val 32014"/>
            </a:avLst>
          </a:prstGeom>
          <a:solidFill>
            <a:srgbClr val="F7B802">
              <a:lumMod val="60000"/>
              <a:lumOff val="40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solidFill>
                <a:srgbClr val="FFFFFF"/>
              </a:solidFill>
            </a:endParaRPr>
          </a:p>
        </p:txBody>
      </p:sp>
      <p:sp>
        <p:nvSpPr>
          <p:cNvPr id="31" name="文本框 30"/>
          <p:cNvSpPr txBox="1"/>
          <p:nvPr>
            <p:custDataLst>
              <p:tags r:id="rId9"/>
            </p:custDataLst>
          </p:nvPr>
        </p:nvSpPr>
        <p:spPr>
          <a:xfrm>
            <a:off x="3802380" y="3148330"/>
            <a:ext cx="1689100" cy="398780"/>
          </a:xfrm>
          <a:prstGeom prst="rect">
            <a:avLst/>
          </a:prstGeom>
          <a:noFill/>
        </p:spPr>
        <p:txBody>
          <a:bodyPr wrap="square" bIns="0" rtlCol="0">
            <a:normAutofit lnSpcReduction="10000"/>
          </a:bodyPr>
          <a:p>
            <a:pPr algn="ctr">
              <a:lnSpc>
                <a:spcPct val="120000"/>
              </a:lnSpc>
            </a:pPr>
            <a:r>
              <a:rPr lang="zh-CN" altLang="en-US" sz="2000" b="1" spc="300">
                <a:solidFill>
                  <a:sysClr val="window" lastClr="FFFFFF"/>
                </a:solidFill>
                <a:ea typeface="微软雅黑" panose="020B0503020204020204" charset="-122"/>
                <a:sym typeface="Arial" panose="020B0604020202020204" pitchFamily="34" charset="0"/>
              </a:rPr>
              <a:t>问题探究</a:t>
            </a:r>
            <a:endParaRPr lang="zh-CN" altLang="en-US" sz="2000" b="1" spc="300">
              <a:solidFill>
                <a:sysClr val="window" lastClr="FFFFFF"/>
              </a:solidFill>
              <a:ea typeface="微软雅黑" panose="020B0503020204020204" charset="-122"/>
              <a:sym typeface="Arial" panose="020B0604020202020204" pitchFamily="34" charset="0"/>
            </a:endParaRPr>
          </a:p>
          <a:p>
            <a:pPr algn="ctr"/>
            <a:endParaRPr lang="en-US" altLang="zh-CN" sz="2000" spc="300">
              <a:solidFill>
                <a:srgbClr val="FFFFFF"/>
              </a:solidFill>
              <a:latin typeface="思源黑体 CN Heavy" panose="020B0A00000000000000" charset="-122"/>
              <a:ea typeface="思源黑体 CN Heavy" panose="020B0A00000000000000" charset="-122"/>
              <a:sym typeface="+mn-ea"/>
            </a:endParaRPr>
          </a:p>
        </p:txBody>
      </p:sp>
      <p:sp>
        <p:nvSpPr>
          <p:cNvPr id="32" name="燕尾形 31"/>
          <p:cNvSpPr/>
          <p:nvPr>
            <p:custDataLst>
              <p:tags r:id="rId10"/>
            </p:custDataLst>
          </p:nvPr>
        </p:nvSpPr>
        <p:spPr>
          <a:xfrm>
            <a:off x="3639185" y="3084830"/>
            <a:ext cx="1969135" cy="526415"/>
          </a:xfrm>
          <a:prstGeom prst="chevron">
            <a:avLst>
              <a:gd name="adj" fmla="val 32014"/>
            </a:avLst>
          </a:prstGeom>
          <a:noFill/>
          <a:ln w="9525">
            <a:solidFill>
              <a:srgbClr val="F7B802">
                <a:lumMod val="20000"/>
                <a:lumOff val="80000"/>
              </a:srgbClr>
            </a:solidFill>
            <a:prstDash val="sysDot"/>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solidFill>
                <a:srgbClr val="FFFFFF"/>
              </a:solidFill>
            </a:endParaRPr>
          </a:p>
        </p:txBody>
      </p:sp>
      <p:sp>
        <p:nvSpPr>
          <p:cNvPr id="34" name="燕尾形 33"/>
          <p:cNvSpPr/>
          <p:nvPr>
            <p:custDataLst>
              <p:tags r:id="rId11"/>
            </p:custDataLst>
          </p:nvPr>
        </p:nvSpPr>
        <p:spPr>
          <a:xfrm>
            <a:off x="5554980" y="3049270"/>
            <a:ext cx="2063115" cy="600075"/>
          </a:xfrm>
          <a:prstGeom prst="chevron">
            <a:avLst>
              <a:gd name="adj" fmla="val 32014"/>
            </a:avLst>
          </a:prstGeom>
          <a:solidFill>
            <a:srgbClr val="FFA100">
              <a:lumMod val="60000"/>
              <a:lumOff val="40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solidFill>
                <a:srgbClr val="FFFFFF"/>
              </a:solidFill>
            </a:endParaRPr>
          </a:p>
        </p:txBody>
      </p:sp>
      <p:sp>
        <p:nvSpPr>
          <p:cNvPr id="35" name="文本框 34"/>
          <p:cNvSpPr txBox="1"/>
          <p:nvPr>
            <p:custDataLst>
              <p:tags r:id="rId12"/>
            </p:custDataLst>
          </p:nvPr>
        </p:nvSpPr>
        <p:spPr>
          <a:xfrm>
            <a:off x="5772150" y="3149600"/>
            <a:ext cx="1689100" cy="398780"/>
          </a:xfrm>
          <a:prstGeom prst="rect">
            <a:avLst/>
          </a:prstGeom>
          <a:noFill/>
        </p:spPr>
        <p:txBody>
          <a:bodyPr wrap="square" bIns="0" rtlCol="0">
            <a:normAutofit/>
          </a:bodyPr>
          <a:p>
            <a:pPr algn="ctr"/>
            <a:r>
              <a:rPr lang="zh-CN" altLang="en-US" sz="2000" b="1" spc="300">
                <a:solidFill>
                  <a:sysClr val="window" lastClr="FFFFFF"/>
                </a:solidFill>
                <a:ea typeface="微软雅黑" panose="020B0503020204020204" charset="-122"/>
                <a:sym typeface="Arial" panose="020B0604020202020204" pitchFamily="34" charset="0"/>
              </a:rPr>
              <a:t>任务设置</a:t>
            </a:r>
            <a:endParaRPr lang="en-US" altLang="zh-CN" sz="2000" spc="300">
              <a:solidFill>
                <a:srgbClr val="FFFFFF"/>
              </a:solidFill>
              <a:latin typeface="思源黑体 CN Heavy" panose="020B0A00000000000000" charset="-122"/>
              <a:ea typeface="思源黑体 CN Heavy" panose="020B0A00000000000000" charset="-122"/>
              <a:sym typeface="+mn-ea"/>
            </a:endParaRPr>
          </a:p>
        </p:txBody>
      </p:sp>
      <p:sp>
        <p:nvSpPr>
          <p:cNvPr id="36" name="燕尾形 35"/>
          <p:cNvSpPr/>
          <p:nvPr>
            <p:custDataLst>
              <p:tags r:id="rId13"/>
            </p:custDataLst>
          </p:nvPr>
        </p:nvSpPr>
        <p:spPr>
          <a:xfrm>
            <a:off x="5608955" y="3086100"/>
            <a:ext cx="1969135" cy="526415"/>
          </a:xfrm>
          <a:prstGeom prst="chevron">
            <a:avLst>
              <a:gd name="adj" fmla="val 32014"/>
            </a:avLst>
          </a:prstGeom>
          <a:noFill/>
          <a:ln w="9525">
            <a:solidFill>
              <a:srgbClr val="F18703">
                <a:lumMod val="20000"/>
                <a:lumOff val="80000"/>
              </a:srgbClr>
            </a:solidFill>
            <a:prstDash val="sysDot"/>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solidFill>
                <a:srgbClr val="FFFFFF"/>
              </a:solidFill>
            </a:endParaRPr>
          </a:p>
        </p:txBody>
      </p:sp>
      <p:sp>
        <p:nvSpPr>
          <p:cNvPr id="38" name="燕尾形 37"/>
          <p:cNvSpPr/>
          <p:nvPr>
            <p:custDataLst>
              <p:tags r:id="rId14"/>
            </p:custDataLst>
          </p:nvPr>
        </p:nvSpPr>
        <p:spPr>
          <a:xfrm>
            <a:off x="7524750" y="3050540"/>
            <a:ext cx="2063115" cy="600075"/>
          </a:xfrm>
          <a:prstGeom prst="chevron">
            <a:avLst>
              <a:gd name="adj" fmla="val 32014"/>
            </a:avLst>
          </a:prstGeom>
          <a:solidFill>
            <a:srgbClr val="F18703">
              <a:lumMod val="60000"/>
              <a:lumOff val="40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solidFill>
                <a:srgbClr val="FFFFFF"/>
              </a:solidFill>
            </a:endParaRPr>
          </a:p>
        </p:txBody>
      </p:sp>
      <p:sp>
        <p:nvSpPr>
          <p:cNvPr id="39" name="文本框 38"/>
          <p:cNvSpPr txBox="1"/>
          <p:nvPr>
            <p:custDataLst>
              <p:tags r:id="rId15"/>
            </p:custDataLst>
          </p:nvPr>
        </p:nvSpPr>
        <p:spPr>
          <a:xfrm>
            <a:off x="7741920" y="3141345"/>
            <a:ext cx="1689100" cy="398780"/>
          </a:xfrm>
          <a:prstGeom prst="rect">
            <a:avLst/>
          </a:prstGeom>
          <a:noFill/>
        </p:spPr>
        <p:txBody>
          <a:bodyPr wrap="square" bIns="0" rtlCol="0">
            <a:normAutofit lnSpcReduction="10000"/>
          </a:bodyPr>
          <a:p>
            <a:pPr algn="ctr">
              <a:lnSpc>
                <a:spcPct val="120000"/>
              </a:lnSpc>
            </a:pPr>
            <a:r>
              <a:rPr lang="zh-CN" altLang="en-US" sz="2000" b="1" spc="300">
                <a:solidFill>
                  <a:sysClr val="window" lastClr="FFFFFF"/>
                </a:solidFill>
                <a:ea typeface="微软雅黑" panose="020B0503020204020204" charset="-122"/>
                <a:sym typeface="Arial" panose="020B0604020202020204" pitchFamily="34" charset="0"/>
              </a:rPr>
              <a:t>活动开展</a:t>
            </a:r>
            <a:endParaRPr lang="zh-CN" altLang="en-US" sz="2000" b="1" spc="300">
              <a:solidFill>
                <a:sysClr val="window" lastClr="FFFFFF"/>
              </a:solidFill>
              <a:ea typeface="微软雅黑" panose="020B0503020204020204" charset="-122"/>
              <a:sym typeface="Arial" panose="020B0604020202020204" pitchFamily="34" charset="0"/>
            </a:endParaRPr>
          </a:p>
          <a:p>
            <a:pPr algn="ctr"/>
            <a:endParaRPr lang="en-US" altLang="zh-CN" sz="2000" spc="300">
              <a:solidFill>
                <a:srgbClr val="FFFFFF"/>
              </a:solidFill>
              <a:latin typeface="思源黑体 CN Heavy" panose="020B0A00000000000000" charset="-122"/>
              <a:ea typeface="思源黑体 CN Heavy" panose="020B0A00000000000000" charset="-122"/>
              <a:sym typeface="+mn-ea"/>
            </a:endParaRPr>
          </a:p>
        </p:txBody>
      </p:sp>
      <p:sp>
        <p:nvSpPr>
          <p:cNvPr id="40" name="燕尾形 39"/>
          <p:cNvSpPr/>
          <p:nvPr>
            <p:custDataLst>
              <p:tags r:id="rId16"/>
            </p:custDataLst>
          </p:nvPr>
        </p:nvSpPr>
        <p:spPr>
          <a:xfrm>
            <a:off x="7578725" y="3087370"/>
            <a:ext cx="1969135" cy="526415"/>
          </a:xfrm>
          <a:prstGeom prst="chevron">
            <a:avLst>
              <a:gd name="adj" fmla="val 32014"/>
            </a:avLst>
          </a:prstGeom>
          <a:noFill/>
          <a:ln w="9525">
            <a:solidFill>
              <a:srgbClr val="F18703">
                <a:lumMod val="20000"/>
                <a:lumOff val="80000"/>
              </a:srgbClr>
            </a:solidFill>
            <a:prstDash val="sysDot"/>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ln>
                <a:solidFill>
                  <a:srgbClr val="7578EC"/>
                </a:solidFill>
              </a:ln>
              <a:solidFill>
                <a:srgbClr val="FFFFFF"/>
              </a:solidFill>
            </a:endParaRPr>
          </a:p>
        </p:txBody>
      </p:sp>
      <p:sp>
        <p:nvSpPr>
          <p:cNvPr id="58" name="矩形 57"/>
          <p:cNvSpPr/>
          <p:nvPr>
            <p:custDataLst>
              <p:tags r:id="rId17"/>
            </p:custDataLst>
          </p:nvPr>
        </p:nvSpPr>
        <p:spPr>
          <a:xfrm flipH="1">
            <a:off x="9345295" y="3928110"/>
            <a:ext cx="189865" cy="287020"/>
          </a:xfrm>
          <a:prstGeom prst="rect">
            <a:avLst/>
          </a:prstGeom>
          <a:noFill/>
          <a:ln>
            <a:solidFill>
              <a:srgbClr val="F18703">
                <a:lumMod val="40000"/>
                <a:lumOff val="60000"/>
              </a:srgbClr>
            </a:solid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solidFill>
                <a:srgbClr val="FFFFFF"/>
              </a:solidFill>
            </a:endParaRPr>
          </a:p>
        </p:txBody>
      </p:sp>
      <p:sp>
        <p:nvSpPr>
          <p:cNvPr id="60" name="矩形 59"/>
          <p:cNvSpPr/>
          <p:nvPr>
            <p:custDataLst>
              <p:tags r:id="rId18"/>
            </p:custDataLst>
          </p:nvPr>
        </p:nvSpPr>
        <p:spPr>
          <a:xfrm flipH="1">
            <a:off x="1915160" y="2490470"/>
            <a:ext cx="189865" cy="287020"/>
          </a:xfrm>
          <a:prstGeom prst="rect">
            <a:avLst/>
          </a:prstGeom>
          <a:noFill/>
          <a:ln>
            <a:solidFill>
              <a:srgbClr val="7578EC">
                <a:lumMod val="60000"/>
                <a:lumOff val="40000"/>
              </a:srgbClr>
            </a:solid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任意多边形 59"/>
          <p:cNvSpPr/>
          <p:nvPr>
            <p:custDataLst>
              <p:tags r:id="rId1"/>
            </p:custDataLst>
          </p:nvPr>
        </p:nvSpPr>
        <p:spPr>
          <a:xfrm>
            <a:off x="5359400" y="2603500"/>
            <a:ext cx="6290310" cy="73469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9409" h="1157">
                <a:moveTo>
                  <a:pt x="0" y="0"/>
                </a:moveTo>
                <a:lnTo>
                  <a:pt x="8831" y="0"/>
                </a:lnTo>
                <a:cubicBezTo>
                  <a:pt x="9150" y="0"/>
                  <a:pt x="9409" y="259"/>
                  <a:pt x="9409" y="579"/>
                </a:cubicBezTo>
                <a:cubicBezTo>
                  <a:pt x="9409" y="898"/>
                  <a:pt x="9150" y="1157"/>
                  <a:pt x="8831" y="1157"/>
                </a:cubicBezTo>
                <a:lnTo>
                  <a:pt x="2" y="1157"/>
                </a:lnTo>
                <a:lnTo>
                  <a:pt x="25" y="1143"/>
                </a:lnTo>
                <a:cubicBezTo>
                  <a:pt x="216" y="1028"/>
                  <a:pt x="343" y="818"/>
                  <a:pt x="343" y="579"/>
                </a:cubicBezTo>
                <a:cubicBezTo>
                  <a:pt x="343" y="340"/>
                  <a:pt x="216" y="130"/>
                  <a:pt x="25" y="15"/>
                </a:cubicBezTo>
                <a:lnTo>
                  <a:pt x="0" y="0"/>
                </a:lnTo>
                <a:close/>
              </a:path>
            </a:pathLst>
          </a:custGeom>
          <a:gradFill>
            <a:gsLst>
              <a:gs pos="0">
                <a:srgbClr val="376FFF">
                  <a:lumMod val="60000"/>
                  <a:lumOff val="40000"/>
                  <a:alpha val="10000"/>
                </a:srgbClr>
              </a:gs>
              <a:gs pos="100000">
                <a:srgbClr val="376FFF">
                  <a:lumMod val="60000"/>
                  <a:lumOff val="40000"/>
                  <a:alpha val="20000"/>
                </a:srgbClr>
              </a:gs>
            </a:gsLst>
            <a:lin ang="10800000" scaled="0"/>
          </a:gradFill>
          <a:ln>
            <a:noFill/>
          </a:ln>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lvl="0" algn="ctr">
              <a:buClrTx/>
              <a:buSzTx/>
              <a:buFontTx/>
            </a:pPr>
            <a:endParaRPr lang="zh-CN" altLang="en-US">
              <a:noFill/>
              <a:cs typeface="MiSans" panose="00000500000000000000" charset="-122"/>
              <a:sym typeface="+mn-ea"/>
            </a:endParaRPr>
          </a:p>
        </p:txBody>
      </p:sp>
      <p:sp>
        <p:nvSpPr>
          <p:cNvPr id="407" name="文本框 406"/>
          <p:cNvSpPr txBox="1"/>
          <p:nvPr>
            <p:custDataLst>
              <p:tags r:id="rId2"/>
            </p:custDataLst>
          </p:nvPr>
        </p:nvSpPr>
        <p:spPr>
          <a:xfrm>
            <a:off x="5663565" y="2753995"/>
            <a:ext cx="5898515" cy="368300"/>
          </a:xfrm>
          <a:prstGeom prst="rect">
            <a:avLst/>
          </a:prstGeom>
          <a:noFill/>
        </p:spPr>
        <p:txBody>
          <a:bodyPr vert="horz" wrap="square" rtlCol="0" anchor="t" anchorCtr="0">
            <a:spAutoFit/>
          </a:bodyPr>
          <a:p>
            <a:pPr fontAlgn="auto">
              <a:lnSpc>
                <a:spcPct val="100000"/>
              </a:lnSpc>
            </a:pPr>
            <a:r>
              <a:rPr lang="zh-CN" altLang="zh-CN" b="1" kern="0" spc="150" dirty="0">
                <a:solidFill>
                  <a:schemeClr val="tx1"/>
                </a:solidFill>
                <a:uFillTx/>
                <a:latin typeface="微软雅黑" panose="020B0503020204020204" charset="-122"/>
                <a:ea typeface="微软雅黑" panose="020B0503020204020204" charset="-122"/>
                <a:cs typeface="微软雅黑" panose="020B0503020204020204" charset="-122"/>
                <a:sym typeface="+mn-ea"/>
              </a:rPr>
              <a:t>第一课时：“多元一体”视域下的中国古代民族关系</a:t>
            </a:r>
            <a:endParaRPr lang="zh-CN" altLang="zh-CN" b="1" kern="0" spc="150" dirty="0">
              <a:solidFill>
                <a:schemeClr val="tx1"/>
              </a:solidFill>
              <a:uFillTx/>
              <a:latin typeface="微软雅黑" panose="020B0503020204020204" charset="-122"/>
              <a:ea typeface="微软雅黑" panose="020B0503020204020204" charset="-122"/>
              <a:cs typeface="微软雅黑" panose="020B0503020204020204" charset="-122"/>
              <a:sym typeface="+mn-ea"/>
            </a:endParaRPr>
          </a:p>
        </p:txBody>
      </p:sp>
      <p:sp>
        <p:nvSpPr>
          <p:cNvPr id="52" name="圆角矩形 51"/>
          <p:cNvSpPr/>
          <p:nvPr>
            <p:custDataLst>
              <p:tags r:id="rId3"/>
            </p:custDataLst>
          </p:nvPr>
        </p:nvSpPr>
        <p:spPr>
          <a:xfrm>
            <a:off x="4755515" y="2616835"/>
            <a:ext cx="734695" cy="734695"/>
          </a:xfrm>
          <a:prstGeom prst="roundRect">
            <a:avLst>
              <a:gd name="adj" fmla="val 50000"/>
            </a:avLst>
          </a:prstGeom>
          <a:solidFill>
            <a:srgbClr val="376FFF">
              <a:lumMod val="60000"/>
              <a:lumOff val="40000"/>
              <a:alpha val="20000"/>
            </a:srgbClr>
          </a:solidFill>
          <a:ln>
            <a:noFill/>
          </a:ln>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noFill/>
              <a:cs typeface="MiSans" panose="00000500000000000000" charset="-122"/>
              <a:sym typeface="+mn-ea"/>
            </a:endParaRPr>
          </a:p>
        </p:txBody>
      </p:sp>
      <p:pic>
        <p:nvPicPr>
          <p:cNvPr id="12" name="图片 11" descr="343439383331313b343532303032373bbfcdbba7b5b5b0b8"/>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4960620" y="2821940"/>
            <a:ext cx="323850" cy="323850"/>
          </a:xfrm>
          <a:prstGeom prst="rect">
            <a:avLst/>
          </a:prstGeom>
        </p:spPr>
      </p:pic>
      <p:sp>
        <p:nvSpPr>
          <p:cNvPr id="39" name="任意多边形 38"/>
          <p:cNvSpPr/>
          <p:nvPr>
            <p:custDataLst>
              <p:tags r:id="rId7"/>
            </p:custDataLst>
          </p:nvPr>
        </p:nvSpPr>
        <p:spPr>
          <a:xfrm>
            <a:off x="5359400" y="3520440"/>
            <a:ext cx="5974715" cy="73469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9409" h="1157">
                <a:moveTo>
                  <a:pt x="0" y="0"/>
                </a:moveTo>
                <a:lnTo>
                  <a:pt x="8831" y="0"/>
                </a:lnTo>
                <a:cubicBezTo>
                  <a:pt x="9150" y="0"/>
                  <a:pt x="9409" y="259"/>
                  <a:pt x="9409" y="579"/>
                </a:cubicBezTo>
                <a:cubicBezTo>
                  <a:pt x="9409" y="898"/>
                  <a:pt x="9150" y="1157"/>
                  <a:pt x="8831" y="1157"/>
                </a:cubicBezTo>
                <a:lnTo>
                  <a:pt x="2" y="1157"/>
                </a:lnTo>
                <a:lnTo>
                  <a:pt x="25" y="1143"/>
                </a:lnTo>
                <a:cubicBezTo>
                  <a:pt x="216" y="1028"/>
                  <a:pt x="343" y="818"/>
                  <a:pt x="343" y="579"/>
                </a:cubicBezTo>
                <a:cubicBezTo>
                  <a:pt x="343" y="340"/>
                  <a:pt x="216" y="130"/>
                  <a:pt x="25" y="15"/>
                </a:cubicBezTo>
                <a:lnTo>
                  <a:pt x="0" y="0"/>
                </a:lnTo>
                <a:close/>
              </a:path>
            </a:pathLst>
          </a:custGeom>
          <a:gradFill>
            <a:gsLst>
              <a:gs pos="0">
                <a:srgbClr val="FFD247">
                  <a:alpha val="10000"/>
                </a:srgbClr>
              </a:gs>
              <a:gs pos="100000">
                <a:srgbClr val="FFD247">
                  <a:alpha val="20000"/>
                </a:srgbClr>
              </a:gs>
            </a:gsLst>
            <a:lin ang="10800000" scaled="0"/>
          </a:gradFill>
          <a:ln>
            <a:noFill/>
          </a:ln>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lvl="0" algn="ctr">
              <a:buClrTx/>
              <a:buSzTx/>
              <a:buFontTx/>
            </a:pPr>
            <a:endParaRPr lang="zh-CN" altLang="en-US">
              <a:noFill/>
              <a:cs typeface="MiSans" panose="00000500000000000000" charset="-122"/>
              <a:sym typeface="+mn-ea"/>
            </a:endParaRPr>
          </a:p>
        </p:txBody>
      </p:sp>
      <p:sp>
        <p:nvSpPr>
          <p:cNvPr id="40" name="文本框 39"/>
          <p:cNvSpPr txBox="1"/>
          <p:nvPr>
            <p:custDataLst>
              <p:tags r:id="rId8"/>
            </p:custDataLst>
          </p:nvPr>
        </p:nvSpPr>
        <p:spPr>
          <a:xfrm>
            <a:off x="5663565" y="3663315"/>
            <a:ext cx="5473065" cy="394970"/>
          </a:xfrm>
          <a:prstGeom prst="rect">
            <a:avLst/>
          </a:prstGeom>
          <a:noFill/>
        </p:spPr>
        <p:txBody>
          <a:bodyPr vert="horz" wrap="square" rtlCol="0" anchor="t" anchorCtr="0">
            <a:noAutofit/>
          </a:bodyPr>
          <a:p>
            <a:pPr lvl="0" algn="l">
              <a:buClrTx/>
              <a:buSzTx/>
              <a:buFontTx/>
            </a:pPr>
            <a:r>
              <a:rPr lang="zh-CN" altLang="zh-CN" b="1" kern="0" spc="150" dirty="0">
                <a:uFillTx/>
                <a:latin typeface="微软雅黑" panose="020B0503020204020204" charset="-122"/>
                <a:ea typeface="微软雅黑" panose="020B0503020204020204" charset="-122"/>
                <a:cs typeface="微软雅黑" panose="020B0503020204020204" charset="-122"/>
                <a:sym typeface="+mn-ea"/>
              </a:rPr>
              <a:t>第二课时：从因俗而治到民族区域自治制度</a:t>
            </a:r>
            <a:endParaRPr lang="zh-CN" altLang="zh-CN" b="1" kern="0" spc="150" dirty="0">
              <a:uFillTx/>
              <a:latin typeface="微软雅黑" panose="020B0503020204020204" charset="-122"/>
              <a:ea typeface="微软雅黑" panose="020B0503020204020204" charset="-122"/>
              <a:cs typeface="微软雅黑" panose="020B0503020204020204" charset="-122"/>
              <a:sym typeface="+mn-ea"/>
            </a:endParaRPr>
          </a:p>
        </p:txBody>
      </p:sp>
      <p:sp>
        <p:nvSpPr>
          <p:cNvPr id="41" name="圆角矩形 40"/>
          <p:cNvSpPr/>
          <p:nvPr>
            <p:custDataLst>
              <p:tags r:id="rId9"/>
            </p:custDataLst>
          </p:nvPr>
        </p:nvSpPr>
        <p:spPr>
          <a:xfrm>
            <a:off x="4755515" y="3520440"/>
            <a:ext cx="734695" cy="734695"/>
          </a:xfrm>
          <a:prstGeom prst="roundRect">
            <a:avLst>
              <a:gd name="adj" fmla="val 50000"/>
            </a:avLst>
          </a:prstGeom>
          <a:solidFill>
            <a:srgbClr val="FFD247">
              <a:lumMod val="60000"/>
              <a:lumOff val="40000"/>
              <a:alpha val="20000"/>
            </a:srgbClr>
          </a:solidFill>
          <a:ln>
            <a:noFill/>
          </a:ln>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noFill/>
              <a:cs typeface="MiSans" panose="00000500000000000000" charset="-122"/>
              <a:sym typeface="+mn-ea"/>
            </a:endParaRPr>
          </a:p>
        </p:txBody>
      </p:sp>
      <p:pic>
        <p:nvPicPr>
          <p:cNvPr id="43" name="图片 42" descr="343439383331313b343532303033363bd3aad2b5ccfcc5e4d6c3"/>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3298190" y="4797425"/>
            <a:ext cx="323850" cy="323850"/>
          </a:xfrm>
          <a:prstGeom prst="rect">
            <a:avLst/>
          </a:prstGeom>
        </p:spPr>
      </p:pic>
      <p:sp>
        <p:nvSpPr>
          <p:cNvPr id="4" name="弧形 3"/>
          <p:cNvSpPr/>
          <p:nvPr>
            <p:custDataLst>
              <p:tags r:id="rId13"/>
            </p:custDataLst>
          </p:nvPr>
        </p:nvSpPr>
        <p:spPr>
          <a:xfrm>
            <a:off x="221615" y="1497330"/>
            <a:ext cx="3863340" cy="3863340"/>
          </a:xfrm>
          <a:prstGeom prst="arc">
            <a:avLst>
              <a:gd name="adj1" fmla="val 16200000"/>
              <a:gd name="adj2" fmla="val 5350763"/>
            </a:avLst>
          </a:prstGeom>
          <a:ln w="25400">
            <a:gradFill>
              <a:gsLst>
                <a:gs pos="0">
                  <a:srgbClr val="376FFF">
                    <a:lumMod val="20000"/>
                    <a:lumOff val="80000"/>
                  </a:srgbClr>
                </a:gs>
                <a:gs pos="100000">
                  <a:srgbClr val="376FFF">
                    <a:lumMod val="20000"/>
                    <a:lumOff val="80000"/>
                    <a:alpha val="0"/>
                  </a:srgbClr>
                </a:gs>
              </a:gsLst>
              <a:lin ang="10800000" scaled="1"/>
            </a:gradFill>
          </a:ln>
        </p:spPr>
        <p:style>
          <a:lnRef idx="1">
            <a:srgbClr val="376FFF"/>
          </a:lnRef>
          <a:fillRef idx="0">
            <a:srgbClr val="376FFF"/>
          </a:fillRef>
          <a:effectRef idx="0">
            <a:srgbClr val="376FFF"/>
          </a:effectRef>
          <a:fontRef idx="minor">
            <a:srgbClr val="000000"/>
          </a:fontRef>
        </p:style>
        <p:txBody>
          <a:bodyPr rtlCol="0" anchor="ctr"/>
          <a:p>
            <a:pPr algn="ctr"/>
            <a:endParaRPr lang="zh-CN" altLang="en-US">
              <a:cs typeface="MiSans" panose="00000500000000000000" charset="-122"/>
            </a:endParaRPr>
          </a:p>
        </p:txBody>
      </p:sp>
      <p:sp>
        <p:nvSpPr>
          <p:cNvPr id="408" name="椭圆 407"/>
          <p:cNvSpPr/>
          <p:nvPr>
            <p:custDataLst>
              <p:tags r:id="rId14"/>
            </p:custDataLst>
          </p:nvPr>
        </p:nvSpPr>
        <p:spPr>
          <a:xfrm>
            <a:off x="3969385" y="2946400"/>
            <a:ext cx="139700" cy="139700"/>
          </a:xfrm>
          <a:prstGeom prst="ellipse">
            <a:avLst/>
          </a:prstGeom>
          <a:solidFill>
            <a:srgbClr val="376FFF">
              <a:lumMod val="60000"/>
              <a:lumOff val="40000"/>
            </a:srgbClr>
          </a:solidFill>
          <a:ln w="19050">
            <a:solidFill>
              <a:srgbClr val="FFFFFF"/>
            </a:solid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cs typeface="MiSans" panose="00000500000000000000" charset="-122"/>
            </a:endParaRPr>
          </a:p>
        </p:txBody>
      </p:sp>
      <p:sp>
        <p:nvSpPr>
          <p:cNvPr id="409" name="椭圆 408"/>
          <p:cNvSpPr/>
          <p:nvPr>
            <p:custDataLst>
              <p:tags r:id="rId15"/>
            </p:custDataLst>
          </p:nvPr>
        </p:nvSpPr>
        <p:spPr>
          <a:xfrm>
            <a:off x="3954780" y="3818255"/>
            <a:ext cx="139700" cy="139700"/>
          </a:xfrm>
          <a:prstGeom prst="ellipse">
            <a:avLst/>
          </a:prstGeom>
          <a:solidFill>
            <a:srgbClr val="FFD247">
              <a:lumMod val="60000"/>
              <a:lumOff val="40000"/>
            </a:srgbClr>
          </a:solidFill>
          <a:ln w="19050">
            <a:solidFill>
              <a:srgbClr val="FFFFFF"/>
            </a:solid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cs typeface="MiSans" panose="00000500000000000000" charset="-122"/>
            </a:endParaRPr>
          </a:p>
        </p:txBody>
      </p:sp>
      <p:sp>
        <p:nvSpPr>
          <p:cNvPr id="10" name="流程图: 联系 9"/>
          <p:cNvSpPr/>
          <p:nvPr>
            <p:custDataLst>
              <p:tags r:id="rId16"/>
            </p:custDataLst>
          </p:nvPr>
        </p:nvSpPr>
        <p:spPr>
          <a:xfrm>
            <a:off x="542290" y="1889125"/>
            <a:ext cx="3079750" cy="3079750"/>
          </a:xfrm>
          <a:prstGeom prst="flowChartConnector">
            <a:avLst/>
          </a:prstGeom>
          <a:noFill/>
          <a:ln>
            <a:solidFill>
              <a:srgbClr val="376FFF">
                <a:lumMod val="20000"/>
                <a:lumOff val="80000"/>
                <a:alpha val="60000"/>
              </a:srgbClr>
            </a:solidFill>
          </a:ln>
        </p:spPr>
        <p:style>
          <a:lnRef idx="2">
            <a:srgbClr val="376FFF">
              <a:shade val="50000"/>
            </a:srgbClr>
          </a:lnRef>
          <a:fillRef idx="1">
            <a:srgbClr val="376FFF"/>
          </a:fillRef>
          <a:effectRef idx="0">
            <a:srgbClr val="376FFF"/>
          </a:effectRef>
          <a:fontRef idx="minor">
            <a:srgbClr val="FFFFFF"/>
          </a:fontRef>
        </p:style>
        <p:txBody>
          <a:bodyPr wrap="square" rtlCol="0" anchor="ctr">
            <a:noAutofit/>
          </a:bodyPr>
          <a:p>
            <a:pPr algn="ctr"/>
            <a:endParaRPr lang="zh-CN" altLang="en-US"/>
          </a:p>
        </p:txBody>
      </p:sp>
      <p:sp>
        <p:nvSpPr>
          <p:cNvPr id="46" name="流程图: 联系 45"/>
          <p:cNvSpPr/>
          <p:nvPr>
            <p:custDataLst>
              <p:tags r:id="rId17"/>
            </p:custDataLst>
          </p:nvPr>
        </p:nvSpPr>
        <p:spPr>
          <a:xfrm>
            <a:off x="707390" y="2047240"/>
            <a:ext cx="2750185" cy="2750185"/>
          </a:xfrm>
          <a:prstGeom prst="flowChartConnector">
            <a:avLst/>
          </a:prstGeom>
          <a:gradFill>
            <a:gsLst>
              <a:gs pos="80000">
                <a:srgbClr val="376FFF">
                  <a:lumMod val="60000"/>
                  <a:lumOff val="40000"/>
                </a:srgbClr>
              </a:gs>
              <a:gs pos="15000">
                <a:srgbClr val="376FFF"/>
              </a:gs>
              <a:gs pos="100000">
                <a:srgbClr val="376FFF">
                  <a:lumMod val="40000"/>
                  <a:lumOff val="60000"/>
                </a:srgbClr>
              </a:gs>
            </a:gsLst>
            <a:lin ang="14400000" scaled="0"/>
          </a:gra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414" name="文本框 413"/>
          <p:cNvSpPr txBox="1"/>
          <p:nvPr>
            <p:custDataLst>
              <p:tags r:id="rId18"/>
            </p:custDataLst>
          </p:nvPr>
        </p:nvSpPr>
        <p:spPr>
          <a:xfrm>
            <a:off x="1036320" y="2731135"/>
            <a:ext cx="2075815" cy="1229360"/>
          </a:xfrm>
          <a:prstGeom prst="rect">
            <a:avLst/>
          </a:prstGeom>
          <a:noFill/>
        </p:spPr>
        <p:txBody>
          <a:bodyPr wrap="square" bIns="0" rtlCol="0" anchor="ctr" anchorCtr="0">
            <a:noAutofit/>
          </a:bodyPr>
          <a:p>
            <a:pPr algn="ctr"/>
            <a:r>
              <a:rPr lang="zh-CN" altLang="en-US" b="1" spc="300">
                <a:solidFill>
                  <a:srgbClr val="FFFFFF"/>
                </a:solidFill>
                <a:uFillTx/>
                <a:latin typeface="微软雅黑" panose="020B0503020204020204" charset="-122"/>
                <a:ea typeface="微软雅黑" panose="020B0503020204020204" charset="-122"/>
                <a:sym typeface="+mn-ea"/>
              </a:rPr>
              <a:t>统一多民族国家的民族关系与</a:t>
            </a:r>
            <a:endParaRPr lang="zh-CN" altLang="en-US" b="1" spc="300">
              <a:solidFill>
                <a:srgbClr val="FFFFFF"/>
              </a:solidFill>
              <a:uFillTx/>
              <a:latin typeface="微软雅黑" panose="020B0503020204020204" charset="-122"/>
              <a:ea typeface="微软雅黑" panose="020B0503020204020204" charset="-122"/>
              <a:sym typeface="+mn-ea"/>
            </a:endParaRPr>
          </a:p>
          <a:p>
            <a:pPr algn="ctr"/>
            <a:r>
              <a:rPr lang="zh-CN" altLang="en-US" b="1" spc="300">
                <a:solidFill>
                  <a:srgbClr val="FFFFFF"/>
                </a:solidFill>
                <a:uFillTx/>
                <a:latin typeface="微软雅黑" panose="020B0503020204020204" charset="-122"/>
                <a:ea typeface="微软雅黑" panose="020B0503020204020204" charset="-122"/>
                <a:sym typeface="+mn-ea"/>
              </a:rPr>
              <a:t>边疆治理</a:t>
            </a:r>
            <a:endParaRPr lang="zh-CN" altLang="en-US" b="1" spc="300">
              <a:solidFill>
                <a:srgbClr val="FFFFFF"/>
              </a:solidFill>
              <a:uFillTx/>
              <a:latin typeface="微软雅黑" panose="020B0503020204020204" charset="-122"/>
              <a:ea typeface="微软雅黑" panose="020B0503020204020204" charset="-122"/>
              <a:sym typeface="+mn-ea"/>
            </a:endParaRPr>
          </a:p>
        </p:txBody>
      </p:sp>
      <p:sp>
        <p:nvSpPr>
          <p:cNvPr id="13" name="椭圆 12"/>
          <p:cNvSpPr/>
          <p:nvPr>
            <p:custDataLst>
              <p:tags r:id="rId19"/>
            </p:custDataLst>
          </p:nvPr>
        </p:nvSpPr>
        <p:spPr>
          <a:xfrm>
            <a:off x="688340" y="4051935"/>
            <a:ext cx="745490" cy="745490"/>
          </a:xfrm>
          <a:prstGeom prst="ellipse">
            <a:avLst/>
          </a:prstGeom>
          <a:solidFill>
            <a:srgbClr val="376FFF">
              <a:lumMod val="20000"/>
              <a:lumOff val="80000"/>
            </a:srgbClr>
          </a:solidFill>
          <a:ln w="41275">
            <a:solidFill>
              <a:srgbClr val="FFFFFF"/>
            </a:solid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p>
        </p:txBody>
      </p:sp>
      <p:pic>
        <p:nvPicPr>
          <p:cNvPr id="49" name="图片 48" descr="343435383036303b343532343136343bcfeec4bfb7b6cea7"/>
          <p:cNvPicPr>
            <a:picLocks noChangeAspect="1"/>
          </p:cNvPicPr>
          <p:nvPr>
            <p:custDataLst>
              <p:tags r:id="rId20"/>
            </p:custDataLst>
          </p:nvPr>
        </p:nvPicPr>
        <p:blipFill>
          <a:blip r:embed="rId21">
            <a:extLst>
              <a:ext uri="{96DAC541-7B7A-43D3-8B79-37D633B846F1}">
                <asvg:svgBlip xmlns:asvg="http://schemas.microsoft.com/office/drawing/2016/SVG/main" r:embed="rId22"/>
              </a:ext>
            </a:extLst>
          </a:blip>
          <a:stretch>
            <a:fillRect/>
          </a:stretch>
        </p:blipFill>
        <p:spPr>
          <a:xfrm>
            <a:off x="880110" y="4243705"/>
            <a:ext cx="361950" cy="3619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 name="五边形 181"/>
          <p:cNvSpPr/>
          <p:nvPr>
            <p:custDataLst>
              <p:tags r:id="rId1"/>
            </p:custDataLst>
          </p:nvPr>
        </p:nvSpPr>
        <p:spPr>
          <a:xfrm>
            <a:off x="9107805" y="1920240"/>
            <a:ext cx="1671955" cy="523875"/>
          </a:xfrm>
          <a:prstGeom prst="homePlate">
            <a:avLst/>
          </a:prstGeom>
          <a:noFill/>
          <a:ln>
            <a:gradFill>
              <a:gsLst>
                <a:gs pos="77000">
                  <a:srgbClr val="FFFFFF"/>
                </a:gs>
                <a:gs pos="100000">
                  <a:srgbClr val="F35B06"/>
                </a:gs>
              </a:gsLst>
              <a:lin ang="0" scaled="1"/>
            </a:grad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181" name="五边形 180"/>
          <p:cNvSpPr/>
          <p:nvPr>
            <p:custDataLst>
              <p:tags r:id="rId2"/>
            </p:custDataLst>
          </p:nvPr>
        </p:nvSpPr>
        <p:spPr>
          <a:xfrm>
            <a:off x="6068695" y="1918335"/>
            <a:ext cx="1671955" cy="523875"/>
          </a:xfrm>
          <a:prstGeom prst="homePlate">
            <a:avLst/>
          </a:prstGeom>
          <a:noFill/>
          <a:ln>
            <a:gradFill>
              <a:gsLst>
                <a:gs pos="77000">
                  <a:srgbClr val="FFFFFF"/>
                </a:gs>
                <a:gs pos="100000">
                  <a:srgbClr val="F18703"/>
                </a:gs>
              </a:gsLst>
              <a:lin ang="0" scaled="1"/>
            </a:grad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180" name="五边形 179"/>
          <p:cNvSpPr/>
          <p:nvPr>
            <p:custDataLst>
              <p:tags r:id="rId3"/>
            </p:custDataLst>
          </p:nvPr>
        </p:nvSpPr>
        <p:spPr>
          <a:xfrm>
            <a:off x="3749040" y="1918970"/>
            <a:ext cx="1671955" cy="523875"/>
          </a:xfrm>
          <a:prstGeom prst="homePlate">
            <a:avLst/>
          </a:prstGeom>
          <a:noFill/>
          <a:ln>
            <a:gradFill>
              <a:gsLst>
                <a:gs pos="77000">
                  <a:srgbClr val="FFFFFF"/>
                </a:gs>
                <a:gs pos="100000">
                  <a:srgbClr val="F7B802"/>
                </a:gs>
              </a:gsLst>
              <a:lin ang="0" scaled="1"/>
            </a:grad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77" name="五边形 76"/>
          <p:cNvSpPr/>
          <p:nvPr>
            <p:custDataLst>
              <p:tags r:id="rId4"/>
            </p:custDataLst>
          </p:nvPr>
        </p:nvSpPr>
        <p:spPr>
          <a:xfrm>
            <a:off x="1198880" y="1918335"/>
            <a:ext cx="1671955" cy="523875"/>
          </a:xfrm>
          <a:prstGeom prst="homePlate">
            <a:avLst/>
          </a:prstGeom>
          <a:noFill/>
          <a:ln>
            <a:gradFill>
              <a:gsLst>
                <a:gs pos="77000">
                  <a:srgbClr val="FFFFFF"/>
                </a:gs>
                <a:gs pos="100000">
                  <a:srgbClr val="7578EC"/>
                </a:gs>
              </a:gsLst>
              <a:lin ang="0" scaled="1"/>
            </a:grad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80" name="五边形 79"/>
          <p:cNvSpPr/>
          <p:nvPr>
            <p:custDataLst>
              <p:tags r:id="rId5"/>
            </p:custDataLst>
          </p:nvPr>
        </p:nvSpPr>
        <p:spPr>
          <a:xfrm>
            <a:off x="8952865" y="1918335"/>
            <a:ext cx="1671955" cy="523875"/>
          </a:xfrm>
          <a:prstGeom prst="homePlate">
            <a:avLst/>
          </a:prstGeom>
          <a:solidFill>
            <a:srgbClr val="F35B06"/>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83" name="五边形 82"/>
          <p:cNvSpPr/>
          <p:nvPr>
            <p:custDataLst>
              <p:tags r:id="rId6"/>
            </p:custDataLst>
          </p:nvPr>
        </p:nvSpPr>
        <p:spPr>
          <a:xfrm>
            <a:off x="5913755" y="1918335"/>
            <a:ext cx="1671955" cy="523875"/>
          </a:xfrm>
          <a:prstGeom prst="homePlate">
            <a:avLst/>
          </a:prstGeom>
          <a:solidFill>
            <a:srgbClr val="F18703"/>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86" name="五边形 85"/>
          <p:cNvSpPr/>
          <p:nvPr>
            <p:custDataLst>
              <p:tags r:id="rId7"/>
            </p:custDataLst>
          </p:nvPr>
        </p:nvSpPr>
        <p:spPr>
          <a:xfrm>
            <a:off x="3594100" y="1918335"/>
            <a:ext cx="1671955" cy="523875"/>
          </a:xfrm>
          <a:prstGeom prst="homePlate">
            <a:avLst/>
          </a:prstGeom>
          <a:solidFill>
            <a:srgbClr val="F7B802"/>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89" name="五边形 88"/>
          <p:cNvSpPr/>
          <p:nvPr>
            <p:custDataLst>
              <p:tags r:id="rId8"/>
            </p:custDataLst>
          </p:nvPr>
        </p:nvSpPr>
        <p:spPr>
          <a:xfrm>
            <a:off x="1043940" y="1918970"/>
            <a:ext cx="1671955" cy="523875"/>
          </a:xfrm>
          <a:prstGeom prst="homePlate">
            <a:avLst/>
          </a:prstGeom>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92" name="矩形 91"/>
          <p:cNvSpPr/>
          <p:nvPr>
            <p:custDataLst>
              <p:tags r:id="rId9"/>
            </p:custDataLst>
          </p:nvPr>
        </p:nvSpPr>
        <p:spPr>
          <a:xfrm flipV="1">
            <a:off x="488315" y="2555240"/>
            <a:ext cx="2430780" cy="3536315"/>
          </a:xfrm>
          <a:prstGeom prst="rect">
            <a:avLst/>
          </a:prstGeom>
          <a:solidFill>
            <a:srgbClr val="7578EC">
              <a:alpha val="18000"/>
            </a:srgbClr>
          </a:solidFill>
          <a:ln>
            <a:noFill/>
          </a:ln>
          <a:effectLst/>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97" name="矩形 96"/>
          <p:cNvSpPr/>
          <p:nvPr>
            <p:custDataLst>
              <p:tags r:id="rId10"/>
            </p:custDataLst>
          </p:nvPr>
        </p:nvSpPr>
        <p:spPr>
          <a:xfrm flipV="1">
            <a:off x="3088005" y="2555240"/>
            <a:ext cx="2674620" cy="3971925"/>
          </a:xfrm>
          <a:prstGeom prst="rect">
            <a:avLst/>
          </a:prstGeom>
          <a:solidFill>
            <a:srgbClr val="7578EC">
              <a:alpha val="18000"/>
            </a:srgbClr>
          </a:solidFill>
          <a:ln>
            <a:noFill/>
          </a:ln>
          <a:effectLst/>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98" name="矩形 97"/>
          <p:cNvSpPr/>
          <p:nvPr>
            <p:custDataLst>
              <p:tags r:id="rId11"/>
            </p:custDataLst>
          </p:nvPr>
        </p:nvSpPr>
        <p:spPr>
          <a:xfrm flipV="1">
            <a:off x="5927090" y="2555240"/>
            <a:ext cx="2879090" cy="3971290"/>
          </a:xfrm>
          <a:prstGeom prst="rect">
            <a:avLst/>
          </a:prstGeom>
          <a:solidFill>
            <a:srgbClr val="7578EC">
              <a:alpha val="18000"/>
            </a:srgbClr>
          </a:solidFill>
          <a:ln>
            <a:noFill/>
          </a:ln>
          <a:effectLst/>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05" name="矩形 104"/>
          <p:cNvSpPr/>
          <p:nvPr>
            <p:custDataLst>
              <p:tags r:id="rId12"/>
            </p:custDataLst>
          </p:nvPr>
        </p:nvSpPr>
        <p:spPr>
          <a:xfrm flipV="1">
            <a:off x="8877300" y="2555240"/>
            <a:ext cx="2926715" cy="3971290"/>
          </a:xfrm>
          <a:prstGeom prst="rect">
            <a:avLst/>
          </a:prstGeom>
          <a:solidFill>
            <a:srgbClr val="7578EC">
              <a:alpha val="18000"/>
            </a:srgbClr>
          </a:solidFill>
          <a:ln>
            <a:noFill/>
          </a:ln>
          <a:effectLst/>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26" name="椭圆 125"/>
          <p:cNvSpPr/>
          <p:nvPr>
            <p:custDataLst>
              <p:tags r:id="rId13"/>
            </p:custDataLst>
          </p:nvPr>
        </p:nvSpPr>
        <p:spPr>
          <a:xfrm>
            <a:off x="1814195" y="4243070"/>
            <a:ext cx="71755" cy="71755"/>
          </a:xfrm>
          <a:prstGeom prst="ellipse">
            <a:avLst/>
          </a:prstGeom>
          <a:solidFill>
            <a:srgbClr val="7578EC"/>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33" name="椭圆 132"/>
          <p:cNvSpPr/>
          <p:nvPr>
            <p:custDataLst>
              <p:tags r:id="rId14"/>
            </p:custDataLst>
          </p:nvPr>
        </p:nvSpPr>
        <p:spPr>
          <a:xfrm>
            <a:off x="191452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34" name="椭圆 133"/>
          <p:cNvSpPr/>
          <p:nvPr>
            <p:custDataLst>
              <p:tags r:id="rId15"/>
            </p:custDataLst>
          </p:nvPr>
        </p:nvSpPr>
        <p:spPr>
          <a:xfrm>
            <a:off x="201485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35" name="椭圆 134"/>
          <p:cNvSpPr/>
          <p:nvPr>
            <p:custDataLst>
              <p:tags r:id="rId16"/>
            </p:custDataLst>
          </p:nvPr>
        </p:nvSpPr>
        <p:spPr>
          <a:xfrm>
            <a:off x="211518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36" name="椭圆 135"/>
          <p:cNvSpPr/>
          <p:nvPr>
            <p:custDataLst>
              <p:tags r:id="rId17"/>
            </p:custDataLst>
          </p:nvPr>
        </p:nvSpPr>
        <p:spPr>
          <a:xfrm>
            <a:off x="221551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37" name="椭圆 136"/>
          <p:cNvSpPr/>
          <p:nvPr>
            <p:custDataLst>
              <p:tags r:id="rId18"/>
            </p:custDataLst>
          </p:nvPr>
        </p:nvSpPr>
        <p:spPr>
          <a:xfrm>
            <a:off x="231584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38" name="椭圆 137"/>
          <p:cNvSpPr/>
          <p:nvPr>
            <p:custDataLst>
              <p:tags r:id="rId19"/>
            </p:custDataLst>
          </p:nvPr>
        </p:nvSpPr>
        <p:spPr>
          <a:xfrm>
            <a:off x="449008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39" name="椭圆 138"/>
          <p:cNvSpPr/>
          <p:nvPr>
            <p:custDataLst>
              <p:tags r:id="rId20"/>
            </p:custDataLst>
          </p:nvPr>
        </p:nvSpPr>
        <p:spPr>
          <a:xfrm>
            <a:off x="4590415" y="4243070"/>
            <a:ext cx="71755" cy="71755"/>
          </a:xfrm>
          <a:prstGeom prst="ellipse">
            <a:avLst/>
          </a:prstGeom>
          <a:solidFill>
            <a:srgbClr val="7578EC"/>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40" name="椭圆 139"/>
          <p:cNvSpPr/>
          <p:nvPr>
            <p:custDataLst>
              <p:tags r:id="rId21"/>
            </p:custDataLst>
          </p:nvPr>
        </p:nvSpPr>
        <p:spPr>
          <a:xfrm>
            <a:off x="469074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41" name="椭圆 140"/>
          <p:cNvSpPr/>
          <p:nvPr>
            <p:custDataLst>
              <p:tags r:id="rId22"/>
            </p:custDataLst>
          </p:nvPr>
        </p:nvSpPr>
        <p:spPr>
          <a:xfrm>
            <a:off x="479107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42" name="椭圆 141"/>
          <p:cNvSpPr/>
          <p:nvPr>
            <p:custDataLst>
              <p:tags r:id="rId23"/>
            </p:custDataLst>
          </p:nvPr>
        </p:nvSpPr>
        <p:spPr>
          <a:xfrm>
            <a:off x="489140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43" name="椭圆 142"/>
          <p:cNvSpPr/>
          <p:nvPr>
            <p:custDataLst>
              <p:tags r:id="rId24"/>
            </p:custDataLst>
          </p:nvPr>
        </p:nvSpPr>
        <p:spPr>
          <a:xfrm>
            <a:off x="499173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44" name="椭圆 143"/>
          <p:cNvSpPr/>
          <p:nvPr>
            <p:custDataLst>
              <p:tags r:id="rId25"/>
            </p:custDataLst>
          </p:nvPr>
        </p:nvSpPr>
        <p:spPr>
          <a:xfrm>
            <a:off x="646747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45" name="椭圆 144"/>
          <p:cNvSpPr/>
          <p:nvPr>
            <p:custDataLst>
              <p:tags r:id="rId26"/>
            </p:custDataLst>
          </p:nvPr>
        </p:nvSpPr>
        <p:spPr>
          <a:xfrm>
            <a:off x="656780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46" name="椭圆 145"/>
          <p:cNvSpPr/>
          <p:nvPr>
            <p:custDataLst>
              <p:tags r:id="rId27"/>
            </p:custDataLst>
          </p:nvPr>
        </p:nvSpPr>
        <p:spPr>
          <a:xfrm>
            <a:off x="6668135" y="4243070"/>
            <a:ext cx="71755" cy="71755"/>
          </a:xfrm>
          <a:prstGeom prst="ellipse">
            <a:avLst/>
          </a:prstGeom>
          <a:solidFill>
            <a:srgbClr val="7578EC"/>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47" name="椭圆 146"/>
          <p:cNvSpPr/>
          <p:nvPr>
            <p:custDataLst>
              <p:tags r:id="rId28"/>
            </p:custDataLst>
          </p:nvPr>
        </p:nvSpPr>
        <p:spPr>
          <a:xfrm>
            <a:off x="676846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48" name="椭圆 147"/>
          <p:cNvSpPr/>
          <p:nvPr>
            <p:custDataLst>
              <p:tags r:id="rId29"/>
            </p:custDataLst>
          </p:nvPr>
        </p:nvSpPr>
        <p:spPr>
          <a:xfrm>
            <a:off x="686879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49" name="椭圆 148"/>
          <p:cNvSpPr/>
          <p:nvPr>
            <p:custDataLst>
              <p:tags r:id="rId30"/>
            </p:custDataLst>
          </p:nvPr>
        </p:nvSpPr>
        <p:spPr>
          <a:xfrm>
            <a:off x="696912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50" name="椭圆 149"/>
          <p:cNvSpPr/>
          <p:nvPr>
            <p:custDataLst>
              <p:tags r:id="rId31"/>
            </p:custDataLst>
          </p:nvPr>
        </p:nvSpPr>
        <p:spPr>
          <a:xfrm>
            <a:off x="950658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51" name="椭圆 150"/>
          <p:cNvSpPr/>
          <p:nvPr>
            <p:custDataLst>
              <p:tags r:id="rId32"/>
            </p:custDataLst>
          </p:nvPr>
        </p:nvSpPr>
        <p:spPr>
          <a:xfrm>
            <a:off x="960691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52" name="椭圆 151"/>
          <p:cNvSpPr/>
          <p:nvPr>
            <p:custDataLst>
              <p:tags r:id="rId33"/>
            </p:custDataLst>
          </p:nvPr>
        </p:nvSpPr>
        <p:spPr>
          <a:xfrm>
            <a:off x="970724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53" name="椭圆 152"/>
          <p:cNvSpPr/>
          <p:nvPr>
            <p:custDataLst>
              <p:tags r:id="rId34"/>
            </p:custDataLst>
          </p:nvPr>
        </p:nvSpPr>
        <p:spPr>
          <a:xfrm>
            <a:off x="9807575" y="4243070"/>
            <a:ext cx="71755" cy="71755"/>
          </a:xfrm>
          <a:prstGeom prst="ellipse">
            <a:avLst/>
          </a:prstGeom>
          <a:solidFill>
            <a:srgbClr val="7578EC"/>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54" name="椭圆 153"/>
          <p:cNvSpPr/>
          <p:nvPr>
            <p:custDataLst>
              <p:tags r:id="rId35"/>
            </p:custDataLst>
          </p:nvPr>
        </p:nvSpPr>
        <p:spPr>
          <a:xfrm>
            <a:off x="990790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55" name="椭圆 154"/>
          <p:cNvSpPr/>
          <p:nvPr>
            <p:custDataLst>
              <p:tags r:id="rId36"/>
            </p:custDataLst>
          </p:nvPr>
        </p:nvSpPr>
        <p:spPr>
          <a:xfrm>
            <a:off x="10008235" y="4243070"/>
            <a:ext cx="71755" cy="71755"/>
          </a:xfrm>
          <a:prstGeom prst="ellipse">
            <a:avLst/>
          </a:prstGeom>
          <a:solidFill>
            <a:srgbClr val="7578EC">
              <a:alpha val="36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68" name="文本框 167"/>
          <p:cNvSpPr txBox="1"/>
          <p:nvPr>
            <p:custDataLst>
              <p:tags r:id="rId37"/>
            </p:custDataLst>
          </p:nvPr>
        </p:nvSpPr>
        <p:spPr>
          <a:xfrm>
            <a:off x="1019175" y="2004695"/>
            <a:ext cx="1645285" cy="353060"/>
          </a:xfrm>
          <a:prstGeom prst="rect">
            <a:avLst/>
          </a:prstGeom>
          <a:noFill/>
        </p:spPr>
        <p:txBody>
          <a:bodyPr wrap="square" bIns="0" rtlCol="0">
            <a:normAutofit lnSpcReduction="10000"/>
          </a:bodyPr>
          <a:p>
            <a:pPr algn="ctr"/>
            <a:r>
              <a:rPr lang="zh-CN" altLang="en-US" b="1" spc="300">
                <a:solidFill>
                  <a:srgbClr val="FFFFFF"/>
                </a:solidFill>
                <a:uFillTx/>
                <a:latin typeface="思源黑体 CN Bold" panose="020B0800000000000000" charset="-122"/>
                <a:ea typeface="思源黑体 CN Bold" panose="020B0800000000000000" charset="-122"/>
              </a:rPr>
              <a:t>课时</a:t>
            </a:r>
            <a:endParaRPr lang="zh-CN" altLang="en-US" b="1" spc="300">
              <a:solidFill>
                <a:srgbClr val="FFFFFF"/>
              </a:solidFill>
              <a:uFillTx/>
              <a:latin typeface="思源黑体 CN Bold" panose="020B0800000000000000" charset="-122"/>
              <a:ea typeface="思源黑体 CN Bold" panose="020B0800000000000000" charset="-122"/>
            </a:endParaRPr>
          </a:p>
        </p:txBody>
      </p:sp>
      <p:sp>
        <p:nvSpPr>
          <p:cNvPr id="170" name="文本框 169"/>
          <p:cNvSpPr txBox="1"/>
          <p:nvPr>
            <p:custDataLst>
              <p:tags r:id="rId38"/>
            </p:custDataLst>
          </p:nvPr>
        </p:nvSpPr>
        <p:spPr>
          <a:xfrm>
            <a:off x="3569335" y="2004060"/>
            <a:ext cx="1645285" cy="353060"/>
          </a:xfrm>
          <a:prstGeom prst="rect">
            <a:avLst/>
          </a:prstGeom>
          <a:noFill/>
        </p:spPr>
        <p:txBody>
          <a:bodyPr wrap="square" bIns="0" rtlCol="0">
            <a:normAutofit/>
          </a:bodyPr>
          <a:p>
            <a:pPr algn="ctr"/>
            <a:r>
              <a:rPr lang="zh-CN" altLang="en-US" spc="300">
                <a:solidFill>
                  <a:srgbClr val="FFFFFF"/>
                </a:solidFill>
                <a:uFillTx/>
                <a:latin typeface="思源黑体 CN Bold" panose="020B0800000000000000" charset="-122"/>
                <a:ea typeface="思源黑体 CN Bold" panose="020B0800000000000000" charset="-122"/>
              </a:rPr>
              <a:t>问题设置</a:t>
            </a:r>
            <a:endParaRPr lang="zh-CN" altLang="en-US" spc="300">
              <a:solidFill>
                <a:srgbClr val="FFFFFF"/>
              </a:solidFill>
              <a:uFillTx/>
              <a:latin typeface="思源黑体 CN Bold" panose="020B0800000000000000" charset="-122"/>
              <a:ea typeface="思源黑体 CN Bold" panose="020B0800000000000000" charset="-122"/>
            </a:endParaRPr>
          </a:p>
        </p:txBody>
      </p:sp>
      <p:sp>
        <p:nvSpPr>
          <p:cNvPr id="172" name="文本框 171"/>
          <p:cNvSpPr txBox="1"/>
          <p:nvPr>
            <p:custDataLst>
              <p:tags r:id="rId39"/>
            </p:custDataLst>
          </p:nvPr>
        </p:nvSpPr>
        <p:spPr>
          <a:xfrm>
            <a:off x="5888990" y="2004060"/>
            <a:ext cx="1645285" cy="353060"/>
          </a:xfrm>
          <a:prstGeom prst="rect">
            <a:avLst/>
          </a:prstGeom>
          <a:noFill/>
        </p:spPr>
        <p:txBody>
          <a:bodyPr wrap="square" bIns="0" rtlCol="0">
            <a:normAutofit/>
          </a:bodyPr>
          <a:p>
            <a:pPr algn="ctr"/>
            <a:r>
              <a:rPr lang="zh-CN" altLang="en-US" b="1" spc="300">
                <a:solidFill>
                  <a:srgbClr val="FFFFFF"/>
                </a:solidFill>
                <a:uFillTx/>
                <a:latin typeface="思源黑体 CN Bold" panose="020B0800000000000000" charset="-122"/>
                <a:ea typeface="思源黑体 CN Bold" panose="020B0800000000000000" charset="-122"/>
              </a:rPr>
              <a:t>任务与</a:t>
            </a:r>
            <a:r>
              <a:rPr lang="zh-CN" altLang="en-US" b="1" spc="300">
                <a:solidFill>
                  <a:srgbClr val="FFFFFF"/>
                </a:solidFill>
                <a:uFillTx/>
                <a:latin typeface="思源黑体 CN Bold" panose="020B0800000000000000" charset="-122"/>
                <a:ea typeface="思源黑体 CN Bold" panose="020B0800000000000000" charset="-122"/>
              </a:rPr>
              <a:t>活动</a:t>
            </a:r>
            <a:endParaRPr lang="zh-CN" altLang="en-US" b="1" spc="300">
              <a:solidFill>
                <a:srgbClr val="FFFFFF"/>
              </a:solidFill>
              <a:uFillTx/>
              <a:latin typeface="思源黑体 CN Bold" panose="020B0800000000000000" charset="-122"/>
              <a:ea typeface="思源黑体 CN Bold" panose="020B0800000000000000" charset="-122"/>
            </a:endParaRPr>
          </a:p>
        </p:txBody>
      </p:sp>
      <p:sp>
        <p:nvSpPr>
          <p:cNvPr id="174" name="文本框 173"/>
          <p:cNvSpPr txBox="1"/>
          <p:nvPr>
            <p:custDataLst>
              <p:tags r:id="rId40"/>
            </p:custDataLst>
          </p:nvPr>
        </p:nvSpPr>
        <p:spPr>
          <a:xfrm>
            <a:off x="8928100" y="2004060"/>
            <a:ext cx="1645285" cy="353060"/>
          </a:xfrm>
          <a:prstGeom prst="rect">
            <a:avLst/>
          </a:prstGeom>
          <a:noFill/>
        </p:spPr>
        <p:txBody>
          <a:bodyPr wrap="square" bIns="0" rtlCol="0">
            <a:normAutofit/>
          </a:bodyPr>
          <a:p>
            <a:pPr algn="ctr"/>
            <a:r>
              <a:rPr lang="zh-CN" altLang="en-US" b="1" spc="300">
                <a:solidFill>
                  <a:srgbClr val="FFFFFF"/>
                </a:solidFill>
                <a:uFillTx/>
                <a:latin typeface="思源黑体 CN Bold" panose="020B0800000000000000" charset="-122"/>
                <a:ea typeface="思源黑体 CN Bold" panose="020B0800000000000000" charset="-122"/>
              </a:rPr>
              <a:t>评价方法</a:t>
            </a:r>
            <a:endParaRPr lang="zh-CN" altLang="en-US" b="1" spc="300">
              <a:solidFill>
                <a:srgbClr val="FFFFFF"/>
              </a:solidFill>
              <a:uFillTx/>
              <a:latin typeface="思源黑体 CN Bold" panose="020B0800000000000000" charset="-122"/>
              <a:ea typeface="思源黑体 CN Bold" panose="020B0800000000000000" charset="-122"/>
            </a:endParaRPr>
          </a:p>
        </p:txBody>
      </p:sp>
      <p:cxnSp>
        <p:nvCxnSpPr>
          <p:cNvPr id="186" name="直接连接符 185"/>
          <p:cNvCxnSpPr/>
          <p:nvPr>
            <p:custDataLst>
              <p:tags r:id="rId41"/>
            </p:custDataLst>
          </p:nvPr>
        </p:nvCxnSpPr>
        <p:spPr>
          <a:xfrm>
            <a:off x="3087370" y="2585720"/>
            <a:ext cx="0" cy="1809750"/>
          </a:xfrm>
          <a:prstGeom prst="line">
            <a:avLst/>
          </a:prstGeom>
          <a:ln>
            <a:gradFill>
              <a:gsLst>
                <a:gs pos="100000">
                  <a:srgbClr val="FFFFFF"/>
                </a:gs>
                <a:gs pos="0">
                  <a:srgbClr val="7578EC"/>
                </a:gs>
              </a:gsLst>
              <a:path path="circle">
                <a:fillToRect l="50000" t="50000" r="50000" b="50000"/>
              </a:path>
              <a:tileRect/>
            </a:gradFill>
          </a:ln>
        </p:spPr>
        <p:style>
          <a:lnRef idx="1">
            <a:srgbClr val="7578EC"/>
          </a:lnRef>
          <a:fillRef idx="0">
            <a:srgbClr val="7578EC"/>
          </a:fillRef>
          <a:effectRef idx="0">
            <a:srgbClr val="7578EC"/>
          </a:effectRef>
          <a:fontRef idx="minor">
            <a:srgbClr val="000000"/>
          </a:fontRef>
        </p:style>
      </p:cxnSp>
      <p:cxnSp>
        <p:nvCxnSpPr>
          <p:cNvPr id="187" name="直接连接符 186"/>
          <p:cNvCxnSpPr/>
          <p:nvPr>
            <p:custDataLst>
              <p:tags r:id="rId42"/>
            </p:custDataLst>
          </p:nvPr>
        </p:nvCxnSpPr>
        <p:spPr>
          <a:xfrm>
            <a:off x="5763260" y="2587625"/>
            <a:ext cx="0" cy="1809750"/>
          </a:xfrm>
          <a:prstGeom prst="line">
            <a:avLst/>
          </a:prstGeom>
          <a:ln>
            <a:gradFill>
              <a:gsLst>
                <a:gs pos="100000">
                  <a:srgbClr val="FFFFFF"/>
                </a:gs>
                <a:gs pos="0">
                  <a:srgbClr val="7578EC"/>
                </a:gs>
              </a:gsLst>
              <a:path path="circle">
                <a:fillToRect l="50000" t="50000" r="50000" b="50000"/>
              </a:path>
              <a:tileRect/>
            </a:gradFill>
          </a:ln>
        </p:spPr>
        <p:style>
          <a:lnRef idx="1">
            <a:srgbClr val="7578EC"/>
          </a:lnRef>
          <a:fillRef idx="0">
            <a:srgbClr val="7578EC"/>
          </a:fillRef>
          <a:effectRef idx="0">
            <a:srgbClr val="7578EC"/>
          </a:effectRef>
          <a:fontRef idx="minor">
            <a:srgbClr val="000000"/>
          </a:fontRef>
        </p:style>
      </p:cxnSp>
      <p:cxnSp>
        <p:nvCxnSpPr>
          <p:cNvPr id="188" name="直接连接符 187"/>
          <p:cNvCxnSpPr/>
          <p:nvPr>
            <p:custDataLst>
              <p:tags r:id="rId43"/>
            </p:custDataLst>
          </p:nvPr>
        </p:nvCxnSpPr>
        <p:spPr>
          <a:xfrm>
            <a:off x="8806180" y="2587625"/>
            <a:ext cx="0" cy="1809750"/>
          </a:xfrm>
          <a:prstGeom prst="line">
            <a:avLst/>
          </a:prstGeom>
          <a:ln>
            <a:gradFill>
              <a:gsLst>
                <a:gs pos="100000">
                  <a:srgbClr val="FFFFFF"/>
                </a:gs>
                <a:gs pos="0">
                  <a:srgbClr val="7578EC"/>
                </a:gs>
              </a:gsLst>
              <a:path path="circle">
                <a:fillToRect l="50000" t="50000" r="50000" b="50000"/>
              </a:path>
              <a:tileRect/>
            </a:gradFill>
          </a:ln>
        </p:spPr>
        <p:style>
          <a:lnRef idx="1">
            <a:srgbClr val="7578EC"/>
          </a:lnRef>
          <a:fillRef idx="0">
            <a:srgbClr val="7578EC"/>
          </a:fillRef>
          <a:effectRef idx="0">
            <a:srgbClr val="7578EC"/>
          </a:effectRef>
          <a:fontRef idx="minor">
            <a:srgbClr val="000000"/>
          </a:fontRef>
        </p:style>
      </p:cxnSp>
      <p:sp>
        <p:nvSpPr>
          <p:cNvPr id="3" name="文本框 2"/>
          <p:cNvSpPr txBox="1"/>
          <p:nvPr>
            <p:custDataLst>
              <p:tags r:id="rId44"/>
            </p:custDataLst>
          </p:nvPr>
        </p:nvSpPr>
        <p:spPr>
          <a:xfrm>
            <a:off x="488315" y="2693670"/>
            <a:ext cx="2535555" cy="3104515"/>
          </a:xfrm>
          <a:prstGeom prst="rect">
            <a:avLst/>
          </a:prstGeom>
          <a:noFill/>
        </p:spPr>
        <p:txBody>
          <a:bodyPr wrap="square" rtlCol="0">
            <a:normAutofit fontScale="25000"/>
          </a:bodyPr>
          <a:p>
            <a:pPr algn="ctr" fontAlgn="auto">
              <a:lnSpc>
                <a:spcPct val="130000"/>
              </a:lnSpc>
              <a:spcAft>
                <a:spcPts val="1000"/>
              </a:spcAft>
            </a:pPr>
            <a:r>
              <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课时1</a:t>
            </a:r>
            <a:endPar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ctr" fontAlgn="auto">
              <a:lnSpc>
                <a:spcPct val="130000"/>
              </a:lnSpc>
              <a:spcAft>
                <a:spcPts val="1000"/>
              </a:spcAft>
            </a:pPr>
            <a:r>
              <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“多元一体”视域下</a:t>
            </a:r>
            <a:endPar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ctr" fontAlgn="auto">
              <a:lnSpc>
                <a:spcPct val="130000"/>
              </a:lnSpc>
              <a:spcAft>
                <a:spcPts val="1000"/>
              </a:spcAft>
            </a:pPr>
            <a:r>
              <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的中国古代民族关系</a:t>
            </a:r>
            <a:endPar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ctr" fontAlgn="auto">
              <a:lnSpc>
                <a:spcPct val="130000"/>
              </a:lnSpc>
              <a:spcAft>
                <a:spcPts val="1000"/>
              </a:spcAft>
            </a:pPr>
            <a:endPar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ctr" fontAlgn="auto">
              <a:lnSpc>
                <a:spcPct val="130000"/>
              </a:lnSpc>
              <a:spcAft>
                <a:spcPts val="1000"/>
              </a:spcAft>
            </a:pPr>
            <a:r>
              <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情境</a:t>
            </a:r>
            <a:endPar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ctr" fontAlgn="auto">
              <a:lnSpc>
                <a:spcPct val="130000"/>
              </a:lnSpc>
              <a:spcAft>
                <a:spcPts val="1000"/>
              </a:spcAft>
            </a:pPr>
            <a:r>
              <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“多元一体”格局</a:t>
            </a:r>
            <a:endPar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45"/>
            </p:custDataLst>
          </p:nvPr>
        </p:nvSpPr>
        <p:spPr>
          <a:xfrm>
            <a:off x="3058795" y="2560955"/>
            <a:ext cx="2870200" cy="3834130"/>
          </a:xfrm>
          <a:prstGeom prst="rect">
            <a:avLst/>
          </a:prstGeom>
          <a:noFill/>
        </p:spPr>
        <p:txBody>
          <a:bodyPr wrap="square" rtlCol="0">
            <a:normAutofit fontScale="25000"/>
          </a:bodyPr>
          <a:p>
            <a:pPr algn="ctr" fontAlgn="auto">
              <a:lnSpc>
                <a:spcPct val="100000"/>
              </a:lnSpc>
              <a:spcAft>
                <a:spcPts val="1000"/>
              </a:spcAft>
            </a:pPr>
            <a:r>
              <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问题1.1</a:t>
            </a:r>
            <a:endPar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00000"/>
              </a:lnSpc>
              <a:spcAft>
                <a:spcPts val="1000"/>
              </a:spcAft>
            </a:pPr>
            <a:r>
              <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什么是中华民族的多元一体？中华民族多元一体格局是怎样发展的？有哪些特征？</a:t>
            </a:r>
            <a:endPar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ctr" fontAlgn="auto">
              <a:lnSpc>
                <a:spcPct val="100000"/>
              </a:lnSpc>
              <a:spcAft>
                <a:spcPts val="1000"/>
              </a:spcAft>
            </a:pPr>
            <a:r>
              <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问题1.2</a:t>
            </a:r>
            <a:endPar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00000"/>
              </a:lnSpc>
              <a:spcAft>
                <a:spcPts val="1000"/>
              </a:spcAft>
            </a:pPr>
            <a:r>
              <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民族交融的途径是什么？以及有哪些历史作用？</a:t>
            </a:r>
            <a:endPar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ctr" fontAlgn="auto">
              <a:lnSpc>
                <a:spcPct val="100000"/>
              </a:lnSpc>
              <a:spcAft>
                <a:spcPts val="1000"/>
              </a:spcAft>
            </a:pPr>
            <a:r>
              <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问题1.3</a:t>
            </a:r>
            <a:endPar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00000"/>
              </a:lnSpc>
              <a:spcAft>
                <a:spcPts val="1000"/>
              </a:spcAft>
            </a:pPr>
            <a:r>
              <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为什么唯独中华文明从未间断过?</a:t>
            </a:r>
            <a:endParaRPr lang="zh-CN" altLang="en-US" sz="72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46"/>
            </p:custDataLst>
          </p:nvPr>
        </p:nvSpPr>
        <p:spPr>
          <a:xfrm>
            <a:off x="5897245" y="2588260"/>
            <a:ext cx="2839085" cy="3996055"/>
          </a:xfrm>
          <a:prstGeom prst="rect">
            <a:avLst/>
          </a:prstGeom>
          <a:noFill/>
        </p:spPr>
        <p:txBody>
          <a:bodyPr wrap="square" rtlCol="0">
            <a:normAutofit fontScale="25000"/>
          </a:bodyPr>
          <a:p>
            <a:pPr indent="0" algn="ctr" fontAlgn="auto">
              <a:lnSpc>
                <a:spcPct val="115000"/>
              </a:lnSpc>
              <a:spcAft>
                <a:spcPts val="1000"/>
              </a:spcAft>
            </a:pPr>
            <a:r>
              <a:rPr lang="zh-CN" altLang="en-US" sz="64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任务与活动1.1</a:t>
            </a:r>
            <a:endParaRPr lang="zh-CN" altLang="en-US" sz="64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15000"/>
              </a:lnSpc>
              <a:spcAft>
                <a:spcPts val="1000"/>
              </a:spcAft>
            </a:pPr>
            <a:r>
              <a:rPr lang="zh-CN" altLang="en-US" sz="64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梳理多元一体格局发展的历程，研读史料归纳不同历史阶段民族关系的特征。</a:t>
            </a:r>
            <a:endParaRPr lang="zh-CN" altLang="en-US" sz="64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115000"/>
              </a:lnSpc>
              <a:spcAft>
                <a:spcPts val="1000"/>
              </a:spcAft>
            </a:pPr>
            <a:r>
              <a:rPr lang="zh-CN" altLang="en-US" sz="64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任务与活动1.2</a:t>
            </a:r>
            <a:endParaRPr lang="zh-CN" altLang="en-US" sz="64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15000"/>
              </a:lnSpc>
              <a:spcAft>
                <a:spcPts val="1000"/>
              </a:spcAft>
            </a:pPr>
            <a:r>
              <a:rPr lang="zh-CN" altLang="en-US" sz="64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结合所学及材料，小组合作归纳出民族交融的途径及历史作用。</a:t>
            </a:r>
            <a:endParaRPr lang="zh-CN" altLang="en-US" sz="64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115000"/>
              </a:lnSpc>
              <a:spcAft>
                <a:spcPts val="1000"/>
              </a:spcAft>
            </a:pPr>
            <a:r>
              <a:rPr lang="zh-CN" altLang="en-US" sz="64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任务与活动1.3</a:t>
            </a:r>
            <a:endParaRPr lang="zh-CN" altLang="en-US" sz="64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15000"/>
              </a:lnSpc>
              <a:spcAft>
                <a:spcPts val="1000"/>
              </a:spcAft>
            </a:pPr>
            <a:r>
              <a:rPr lang="zh-CN" altLang="en-US" sz="64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小组研讨，开拓思维，结合材料及所学探究分析中华文明的延续性。</a:t>
            </a:r>
            <a:endParaRPr lang="zh-CN" altLang="en-US" sz="64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47"/>
            </p:custDataLst>
          </p:nvPr>
        </p:nvSpPr>
        <p:spPr>
          <a:xfrm>
            <a:off x="8877300" y="2553970"/>
            <a:ext cx="3016885" cy="3654425"/>
          </a:xfrm>
          <a:prstGeom prst="rect">
            <a:avLst/>
          </a:prstGeom>
          <a:noFill/>
        </p:spPr>
        <p:txBody>
          <a:bodyPr wrap="square" rtlCol="0">
            <a:normAutofit fontScale="25000"/>
          </a:bodyPr>
          <a:p>
            <a:pPr algn="ctr" fontAlgn="auto">
              <a:lnSpc>
                <a:spcPct val="125000"/>
              </a:lnSpc>
              <a:spcBef>
                <a:spcPts val="0"/>
              </a:spcBef>
              <a:spcAft>
                <a:spcPts val="1000"/>
              </a:spcAft>
            </a:pPr>
            <a:r>
              <a:rPr lang="zh-CN" altLang="en-US" sz="48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评价方法1.1</a:t>
            </a:r>
            <a:endParaRPr lang="zh-CN" altLang="en-US" sz="48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5000"/>
              </a:lnSpc>
              <a:spcBef>
                <a:spcPts val="0"/>
              </a:spcBef>
              <a:spcAft>
                <a:spcPts val="1000"/>
              </a:spcAft>
            </a:pPr>
            <a:r>
              <a:rPr lang="zh-CN" altLang="en-US" sz="48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学生回答能够分析历史结论，把握历史发展的脉络，养成历史解释、时空观念及史料实证的历史学科核心素养；同学补充，教师引导。</a:t>
            </a:r>
            <a:endParaRPr lang="zh-CN" altLang="en-US" sz="48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ctr" fontAlgn="auto">
              <a:lnSpc>
                <a:spcPct val="125000"/>
              </a:lnSpc>
              <a:spcBef>
                <a:spcPts val="0"/>
              </a:spcBef>
              <a:spcAft>
                <a:spcPts val="1000"/>
              </a:spcAft>
            </a:pPr>
            <a:r>
              <a:rPr lang="zh-CN" altLang="en-US" sz="48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评价方法1.2</a:t>
            </a:r>
            <a:endParaRPr lang="zh-CN" altLang="en-US" sz="48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5000"/>
              </a:lnSpc>
              <a:spcBef>
                <a:spcPts val="0"/>
              </a:spcBef>
              <a:spcAft>
                <a:spcPts val="1000"/>
              </a:spcAft>
            </a:pPr>
            <a:r>
              <a:rPr lang="zh-CN" altLang="en-US" sz="48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能够选择、组织和运用民族交融的材料并用相关历史术语，对史事作出解释；同学互评，教师反馈。</a:t>
            </a:r>
            <a:endParaRPr lang="zh-CN" altLang="en-US" sz="48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ctr" fontAlgn="auto">
              <a:lnSpc>
                <a:spcPct val="125000"/>
              </a:lnSpc>
              <a:spcBef>
                <a:spcPts val="0"/>
              </a:spcBef>
              <a:spcAft>
                <a:spcPts val="1000"/>
              </a:spcAft>
            </a:pPr>
            <a:r>
              <a:rPr lang="zh-CN" altLang="en-US" sz="48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评价方法1.3</a:t>
            </a:r>
            <a:endParaRPr lang="zh-CN" altLang="en-US" sz="48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5000"/>
              </a:lnSpc>
              <a:spcBef>
                <a:spcPts val="0"/>
              </a:spcBef>
              <a:spcAft>
                <a:spcPts val="1000"/>
              </a:spcAft>
            </a:pPr>
            <a:r>
              <a:rPr lang="zh-CN" altLang="en-US" sz="48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rPr>
              <a:t>小组合作汇报讨论结果，能够从生产力、人民群众的角度思考中华文明的延续性，全面客观的反思历史形成正确的历史观：教师分析反馈。</a:t>
            </a:r>
            <a:endParaRPr lang="zh-CN" altLang="en-US" sz="4800" b="1" spc="150">
              <a:solidFill>
                <a:srgbClr val="000000">
                  <a:lumMod val="75000"/>
                  <a:lumOff val="25000"/>
                </a:srgb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custDataLst>
              <p:tags r:id="rId48"/>
            </p:custDataLst>
          </p:nvPr>
        </p:nvSpPr>
        <p:spPr>
          <a:xfrm>
            <a:off x="3352165" y="611505"/>
            <a:ext cx="5932805" cy="1003935"/>
          </a:xfrm>
          <a:prstGeom prst="rect">
            <a:avLst/>
          </a:prstGeom>
          <a:noFill/>
        </p:spPr>
        <p:txBody>
          <a:bodyPr wrap="square" bIns="0" rtlCol="0">
            <a:noAutofit/>
          </a:bodyPr>
          <a:p>
            <a:pPr algn="ctr"/>
            <a:r>
              <a:rPr lang="zh-CN" altLang="en-US" sz="2700" b="1" spc="300">
                <a:solidFill>
                  <a:srgbClr val="000000">
                    <a:lumMod val="85000"/>
                    <a:lumOff val="15000"/>
                  </a:srgbClr>
                </a:solidFill>
                <a:uFillTx/>
                <a:latin typeface="微软雅黑" panose="020B0503020204020204" charset="-122"/>
                <a:ea typeface="微软雅黑" panose="020B0503020204020204" charset="-122"/>
              </a:rPr>
              <a:t>统一多民族国家的民族关系与</a:t>
            </a:r>
            <a:endParaRPr lang="zh-CN" altLang="en-US" sz="2700" b="1" spc="300">
              <a:solidFill>
                <a:srgbClr val="000000">
                  <a:lumMod val="85000"/>
                  <a:lumOff val="15000"/>
                </a:srgbClr>
              </a:solidFill>
              <a:uFillTx/>
              <a:latin typeface="微软雅黑" panose="020B0503020204020204" charset="-122"/>
              <a:ea typeface="微软雅黑" panose="020B0503020204020204" charset="-122"/>
            </a:endParaRPr>
          </a:p>
          <a:p>
            <a:pPr algn="ctr"/>
            <a:r>
              <a:rPr lang="zh-CN" altLang="en-US" sz="2700" b="1" spc="300">
                <a:solidFill>
                  <a:srgbClr val="000000">
                    <a:lumMod val="85000"/>
                    <a:lumOff val="15000"/>
                  </a:srgbClr>
                </a:solidFill>
                <a:uFillTx/>
                <a:latin typeface="微软雅黑" panose="020B0503020204020204" charset="-122"/>
                <a:ea typeface="微软雅黑" panose="020B0503020204020204" charset="-122"/>
              </a:rPr>
              <a:t>边疆治理</a:t>
            </a:r>
            <a:endParaRPr lang="zh-CN" altLang="en-US" sz="2700" b="1" spc="300">
              <a:solidFill>
                <a:srgbClr val="000000">
                  <a:lumMod val="85000"/>
                  <a:lumOff val="15000"/>
                </a:srgbClr>
              </a:solidFill>
              <a:uFillTx/>
              <a:latin typeface="微软雅黑" panose="020B0503020204020204" charset="-122"/>
              <a:ea typeface="微软雅黑" panose="020B0503020204020204" charset="-122"/>
            </a:endParaRPr>
          </a:p>
        </p:txBody>
      </p:sp>
      <p:sp>
        <p:nvSpPr>
          <p:cNvPr id="7" name="菱形 6"/>
          <p:cNvSpPr/>
          <p:nvPr>
            <p:custDataLst>
              <p:tags r:id="rId49"/>
            </p:custDataLst>
          </p:nvPr>
        </p:nvSpPr>
        <p:spPr>
          <a:xfrm>
            <a:off x="3053715" y="802640"/>
            <a:ext cx="171450" cy="171450"/>
          </a:xfrm>
          <a:prstGeom prst="diamond">
            <a:avLst/>
          </a:prstGeom>
          <a:solidFill>
            <a:srgbClr val="7578EC">
              <a:alpha val="50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24" name="菱形 23"/>
          <p:cNvSpPr/>
          <p:nvPr>
            <p:custDataLst>
              <p:tags r:id="rId50"/>
            </p:custDataLst>
          </p:nvPr>
        </p:nvSpPr>
        <p:spPr>
          <a:xfrm>
            <a:off x="3124835" y="774065"/>
            <a:ext cx="227965" cy="227965"/>
          </a:xfrm>
          <a:prstGeom prst="diamond">
            <a:avLst/>
          </a:prstGeom>
          <a:solidFill>
            <a:srgbClr val="7578EC">
              <a:alpha val="80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29" name="菱形 28"/>
          <p:cNvSpPr/>
          <p:nvPr>
            <p:custDataLst>
              <p:tags r:id="rId51"/>
            </p:custDataLst>
          </p:nvPr>
        </p:nvSpPr>
        <p:spPr>
          <a:xfrm flipH="1">
            <a:off x="9522460" y="788670"/>
            <a:ext cx="171450" cy="171450"/>
          </a:xfrm>
          <a:prstGeom prst="diamond">
            <a:avLst/>
          </a:prstGeom>
          <a:solidFill>
            <a:srgbClr val="7578EC">
              <a:alpha val="50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30" name="菱形 29"/>
          <p:cNvSpPr/>
          <p:nvPr>
            <p:custDataLst>
              <p:tags r:id="rId52"/>
            </p:custDataLst>
          </p:nvPr>
        </p:nvSpPr>
        <p:spPr>
          <a:xfrm flipH="1">
            <a:off x="9394825" y="760095"/>
            <a:ext cx="227965" cy="227965"/>
          </a:xfrm>
          <a:prstGeom prst="diamond">
            <a:avLst/>
          </a:prstGeom>
          <a:solidFill>
            <a:srgbClr val="7578EC">
              <a:alpha val="80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31" name="矩形 30"/>
          <p:cNvSpPr/>
          <p:nvPr>
            <p:custDataLst>
              <p:tags r:id="rId53"/>
            </p:custDataLst>
          </p:nvPr>
        </p:nvSpPr>
        <p:spPr>
          <a:xfrm>
            <a:off x="1767205" y="891540"/>
            <a:ext cx="1080135" cy="14605"/>
          </a:xfrm>
          <a:prstGeom prst="rect">
            <a:avLst/>
          </a:prstGeom>
          <a:solidFill>
            <a:srgbClr val="FFFFFF">
              <a:lumMod val="75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33" name="矩形 32"/>
          <p:cNvSpPr/>
          <p:nvPr>
            <p:custDataLst>
              <p:tags r:id="rId54"/>
            </p:custDataLst>
          </p:nvPr>
        </p:nvSpPr>
        <p:spPr>
          <a:xfrm>
            <a:off x="9900285" y="855345"/>
            <a:ext cx="1080135" cy="14605"/>
          </a:xfrm>
          <a:prstGeom prst="rect">
            <a:avLst/>
          </a:prstGeom>
          <a:solidFill>
            <a:srgbClr val="FFFFFF">
              <a:lumMod val="75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 name="矩形 87"/>
          <p:cNvSpPr/>
          <p:nvPr>
            <p:custDataLst>
              <p:tags r:id="rId1"/>
            </p:custDataLst>
          </p:nvPr>
        </p:nvSpPr>
        <p:spPr>
          <a:xfrm rot="5400000">
            <a:off x="1894205" y="157480"/>
            <a:ext cx="76200" cy="988060"/>
          </a:xfrm>
          <a:prstGeom prst="rect">
            <a:avLst/>
          </a:prstGeom>
          <a:solidFill>
            <a:srgbClr val="F18703">
              <a:lumMod val="20000"/>
              <a:lumOff val="80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solidFill>
                <a:srgbClr val="FFFFFF"/>
              </a:solidFill>
            </a:endParaRPr>
          </a:p>
        </p:txBody>
      </p:sp>
      <p:sp>
        <p:nvSpPr>
          <p:cNvPr id="85" name="文本框 84"/>
          <p:cNvSpPr txBox="1"/>
          <p:nvPr>
            <p:custDataLst>
              <p:tags r:id="rId2"/>
            </p:custDataLst>
          </p:nvPr>
        </p:nvSpPr>
        <p:spPr>
          <a:xfrm>
            <a:off x="3001645" y="5880100"/>
            <a:ext cx="5480685" cy="537845"/>
          </a:xfrm>
          <a:prstGeom prst="rect">
            <a:avLst/>
          </a:prstGeom>
          <a:noFill/>
          <a:ln w="9525">
            <a:noFill/>
          </a:ln>
        </p:spPr>
        <p:txBody>
          <a:bodyPr wrap="square" bIns="0">
            <a:normAutofit fontScale="80000"/>
          </a:bodyPr>
          <a:p>
            <a:pPr indent="0"/>
            <a:r>
              <a:rPr lang="zh-CN" altLang="en-US" sz="3200" b="1" spc="300">
                <a:solidFill>
                  <a:srgbClr val="7578EC"/>
                </a:solidFill>
                <a:uFillTx/>
                <a:latin typeface="思源黑体 CN Heavy" panose="020B0A00000000000000" charset="-122"/>
                <a:ea typeface="思源黑体 CN Heavy" panose="020B0A00000000000000" charset="-122"/>
              </a:rPr>
              <a:t>大单元学习过程设计“四要素”</a:t>
            </a:r>
            <a:endParaRPr lang="zh-CN" altLang="en-US" sz="3200" b="1" spc="300">
              <a:solidFill>
                <a:srgbClr val="7578EC"/>
              </a:solidFill>
              <a:uFillTx/>
              <a:latin typeface="思源黑体 CN Heavy" panose="020B0A00000000000000" charset="-122"/>
              <a:ea typeface="思源黑体 CN Heavy" panose="020B0A00000000000000" charset="-122"/>
            </a:endParaRPr>
          </a:p>
        </p:txBody>
      </p:sp>
      <p:sp>
        <p:nvSpPr>
          <p:cNvPr id="73" name="矩形 72"/>
          <p:cNvSpPr/>
          <p:nvPr>
            <p:custDataLst>
              <p:tags r:id="rId3"/>
            </p:custDataLst>
          </p:nvPr>
        </p:nvSpPr>
        <p:spPr>
          <a:xfrm>
            <a:off x="1593215" y="4527550"/>
            <a:ext cx="189865" cy="287020"/>
          </a:xfrm>
          <a:prstGeom prst="rect">
            <a:avLst/>
          </a:prstGeom>
          <a:solidFill>
            <a:srgbClr val="7578EC"/>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solidFill>
                <a:srgbClr val="FFFFFF"/>
              </a:solidFill>
            </a:endParaRPr>
          </a:p>
        </p:txBody>
      </p:sp>
      <p:sp>
        <p:nvSpPr>
          <p:cNvPr id="4" name="矩形 3"/>
          <p:cNvSpPr/>
          <p:nvPr>
            <p:custDataLst>
              <p:tags r:id="rId4"/>
            </p:custDataLst>
          </p:nvPr>
        </p:nvSpPr>
        <p:spPr>
          <a:xfrm>
            <a:off x="9015730" y="5965190"/>
            <a:ext cx="189865" cy="287020"/>
          </a:xfrm>
          <a:prstGeom prst="rect">
            <a:avLst/>
          </a:prstGeom>
          <a:solidFill>
            <a:srgbClr val="F18703">
              <a:lumMod val="60000"/>
              <a:lumOff val="40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solidFill>
                <a:srgbClr val="FFFFFF"/>
              </a:solidFill>
            </a:endParaRPr>
          </a:p>
        </p:txBody>
      </p:sp>
      <p:sp>
        <p:nvSpPr>
          <p:cNvPr id="3" name="燕尾形 2"/>
          <p:cNvSpPr/>
          <p:nvPr>
            <p:custDataLst>
              <p:tags r:id="rId5"/>
            </p:custDataLst>
          </p:nvPr>
        </p:nvSpPr>
        <p:spPr>
          <a:xfrm>
            <a:off x="1593215" y="5083810"/>
            <a:ext cx="2063115" cy="600075"/>
          </a:xfrm>
          <a:prstGeom prst="chevron">
            <a:avLst>
              <a:gd name="adj" fmla="val 32014"/>
            </a:avLst>
          </a:prstGeom>
          <a:solidFill>
            <a:srgbClr val="7578EC"/>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solidFill>
                <a:srgbClr val="FFFFFF"/>
              </a:solidFill>
            </a:endParaRPr>
          </a:p>
        </p:txBody>
      </p:sp>
      <p:sp>
        <p:nvSpPr>
          <p:cNvPr id="14" name="文本框 13"/>
          <p:cNvSpPr txBox="1"/>
          <p:nvPr>
            <p:custDataLst>
              <p:tags r:id="rId6"/>
            </p:custDataLst>
          </p:nvPr>
        </p:nvSpPr>
        <p:spPr>
          <a:xfrm>
            <a:off x="1810385" y="5184140"/>
            <a:ext cx="1689100" cy="398780"/>
          </a:xfrm>
          <a:prstGeom prst="rect">
            <a:avLst/>
          </a:prstGeom>
          <a:noFill/>
        </p:spPr>
        <p:txBody>
          <a:bodyPr wrap="square" bIns="0" rtlCol="0">
            <a:normAutofit lnSpcReduction="10000"/>
          </a:bodyPr>
          <a:p>
            <a:pPr algn="ctr">
              <a:lnSpc>
                <a:spcPct val="120000"/>
              </a:lnSpc>
            </a:pPr>
            <a:r>
              <a:rPr lang="zh-CN" altLang="en-US" sz="2000" b="1" spc="300">
                <a:solidFill>
                  <a:sysClr val="window" lastClr="FFFFFF"/>
                </a:solidFill>
                <a:ea typeface="微软雅黑" panose="020B0503020204020204" charset="-122"/>
                <a:sym typeface="Arial" panose="020B0604020202020204" pitchFamily="34" charset="0"/>
              </a:rPr>
              <a:t>历史情境</a:t>
            </a:r>
            <a:endParaRPr lang="zh-CN" altLang="en-US" sz="2000" b="1" spc="300">
              <a:solidFill>
                <a:sysClr val="window" lastClr="FFFFFF"/>
              </a:solidFill>
              <a:ea typeface="微软雅黑" panose="020B0503020204020204" charset="-122"/>
              <a:sym typeface="Arial" panose="020B0604020202020204" pitchFamily="34" charset="0"/>
            </a:endParaRPr>
          </a:p>
          <a:p>
            <a:pPr algn="ctr"/>
            <a:endParaRPr lang="en-US" altLang="zh-CN" sz="2000" spc="300">
              <a:solidFill>
                <a:srgbClr val="FFFFFF"/>
              </a:solidFill>
              <a:latin typeface="思源黑体 CN Heavy" panose="020B0A00000000000000" charset="-122"/>
              <a:ea typeface="思源黑体 CN Heavy" panose="020B0A00000000000000" charset="-122"/>
              <a:sym typeface="+mn-ea"/>
            </a:endParaRPr>
          </a:p>
        </p:txBody>
      </p:sp>
      <p:sp>
        <p:nvSpPr>
          <p:cNvPr id="26" name="燕尾形 25"/>
          <p:cNvSpPr/>
          <p:nvPr>
            <p:custDataLst>
              <p:tags r:id="rId7"/>
            </p:custDataLst>
          </p:nvPr>
        </p:nvSpPr>
        <p:spPr>
          <a:xfrm>
            <a:off x="1647190" y="5120640"/>
            <a:ext cx="1969135" cy="526415"/>
          </a:xfrm>
          <a:prstGeom prst="chevron">
            <a:avLst>
              <a:gd name="adj" fmla="val 32014"/>
            </a:avLst>
          </a:prstGeom>
          <a:noFill/>
          <a:ln w="9525">
            <a:solidFill>
              <a:srgbClr val="7578EC">
                <a:lumMod val="20000"/>
                <a:lumOff val="80000"/>
              </a:srgbClr>
            </a:solidFill>
            <a:prstDash val="sysDot"/>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solidFill>
                <a:srgbClr val="FFFFFF"/>
              </a:solidFill>
            </a:endParaRPr>
          </a:p>
        </p:txBody>
      </p:sp>
      <p:sp>
        <p:nvSpPr>
          <p:cNvPr id="30" name="燕尾形 29"/>
          <p:cNvSpPr/>
          <p:nvPr>
            <p:custDataLst>
              <p:tags r:id="rId8"/>
            </p:custDataLst>
          </p:nvPr>
        </p:nvSpPr>
        <p:spPr>
          <a:xfrm>
            <a:off x="3562985" y="5085080"/>
            <a:ext cx="2063115" cy="600075"/>
          </a:xfrm>
          <a:prstGeom prst="chevron">
            <a:avLst>
              <a:gd name="adj" fmla="val 32014"/>
            </a:avLst>
          </a:prstGeom>
          <a:solidFill>
            <a:srgbClr val="F7B802">
              <a:lumMod val="60000"/>
              <a:lumOff val="40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solidFill>
                <a:srgbClr val="FFFFFF"/>
              </a:solidFill>
            </a:endParaRPr>
          </a:p>
        </p:txBody>
      </p:sp>
      <p:sp>
        <p:nvSpPr>
          <p:cNvPr id="31" name="文本框 30"/>
          <p:cNvSpPr txBox="1"/>
          <p:nvPr>
            <p:custDataLst>
              <p:tags r:id="rId9"/>
            </p:custDataLst>
          </p:nvPr>
        </p:nvSpPr>
        <p:spPr>
          <a:xfrm>
            <a:off x="3780155" y="5185410"/>
            <a:ext cx="1689100" cy="398780"/>
          </a:xfrm>
          <a:prstGeom prst="rect">
            <a:avLst/>
          </a:prstGeom>
          <a:noFill/>
        </p:spPr>
        <p:txBody>
          <a:bodyPr wrap="square" bIns="0" rtlCol="0">
            <a:normAutofit lnSpcReduction="10000"/>
          </a:bodyPr>
          <a:p>
            <a:pPr algn="ctr">
              <a:lnSpc>
                <a:spcPct val="120000"/>
              </a:lnSpc>
            </a:pPr>
            <a:r>
              <a:rPr lang="zh-CN" altLang="en-US" sz="2000" b="1" spc="300">
                <a:solidFill>
                  <a:sysClr val="window" lastClr="FFFFFF"/>
                </a:solidFill>
                <a:ea typeface="微软雅黑" panose="020B0503020204020204" charset="-122"/>
                <a:sym typeface="Arial" panose="020B0604020202020204" pitchFamily="34" charset="0"/>
              </a:rPr>
              <a:t>问题探究</a:t>
            </a:r>
            <a:endParaRPr lang="zh-CN" altLang="en-US" sz="2000" b="1" spc="300">
              <a:solidFill>
                <a:sysClr val="window" lastClr="FFFFFF"/>
              </a:solidFill>
              <a:ea typeface="微软雅黑" panose="020B0503020204020204" charset="-122"/>
              <a:sym typeface="Arial" panose="020B0604020202020204" pitchFamily="34" charset="0"/>
            </a:endParaRPr>
          </a:p>
          <a:p>
            <a:pPr algn="ctr"/>
            <a:endParaRPr lang="en-US" altLang="zh-CN" sz="2000" spc="300">
              <a:solidFill>
                <a:srgbClr val="FFFFFF"/>
              </a:solidFill>
              <a:latin typeface="思源黑体 CN Heavy" panose="020B0A00000000000000" charset="-122"/>
              <a:ea typeface="思源黑体 CN Heavy" panose="020B0A00000000000000" charset="-122"/>
              <a:sym typeface="+mn-ea"/>
            </a:endParaRPr>
          </a:p>
        </p:txBody>
      </p:sp>
      <p:sp>
        <p:nvSpPr>
          <p:cNvPr id="32" name="燕尾形 31"/>
          <p:cNvSpPr/>
          <p:nvPr>
            <p:custDataLst>
              <p:tags r:id="rId10"/>
            </p:custDataLst>
          </p:nvPr>
        </p:nvSpPr>
        <p:spPr>
          <a:xfrm>
            <a:off x="3616960" y="5121910"/>
            <a:ext cx="1969135" cy="526415"/>
          </a:xfrm>
          <a:prstGeom prst="chevron">
            <a:avLst>
              <a:gd name="adj" fmla="val 32014"/>
            </a:avLst>
          </a:prstGeom>
          <a:noFill/>
          <a:ln w="9525">
            <a:solidFill>
              <a:srgbClr val="F7B802">
                <a:lumMod val="20000"/>
                <a:lumOff val="80000"/>
              </a:srgbClr>
            </a:solidFill>
            <a:prstDash val="sysDot"/>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solidFill>
                <a:srgbClr val="FFFFFF"/>
              </a:solidFill>
            </a:endParaRPr>
          </a:p>
        </p:txBody>
      </p:sp>
      <p:sp>
        <p:nvSpPr>
          <p:cNvPr id="34" name="燕尾形 33"/>
          <p:cNvSpPr/>
          <p:nvPr>
            <p:custDataLst>
              <p:tags r:id="rId11"/>
            </p:custDataLst>
          </p:nvPr>
        </p:nvSpPr>
        <p:spPr>
          <a:xfrm>
            <a:off x="5532755" y="5086350"/>
            <a:ext cx="2063115" cy="600075"/>
          </a:xfrm>
          <a:prstGeom prst="chevron">
            <a:avLst>
              <a:gd name="adj" fmla="val 32014"/>
            </a:avLst>
          </a:prstGeom>
          <a:solidFill>
            <a:srgbClr val="FFA100">
              <a:lumMod val="60000"/>
              <a:lumOff val="40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solidFill>
                <a:srgbClr val="FFFFFF"/>
              </a:solidFill>
            </a:endParaRPr>
          </a:p>
        </p:txBody>
      </p:sp>
      <p:sp>
        <p:nvSpPr>
          <p:cNvPr id="35" name="文本框 34"/>
          <p:cNvSpPr txBox="1"/>
          <p:nvPr>
            <p:custDataLst>
              <p:tags r:id="rId12"/>
            </p:custDataLst>
          </p:nvPr>
        </p:nvSpPr>
        <p:spPr>
          <a:xfrm>
            <a:off x="5749925" y="5186680"/>
            <a:ext cx="1689100" cy="398780"/>
          </a:xfrm>
          <a:prstGeom prst="rect">
            <a:avLst/>
          </a:prstGeom>
          <a:noFill/>
        </p:spPr>
        <p:txBody>
          <a:bodyPr wrap="square" bIns="0" rtlCol="0">
            <a:normAutofit/>
          </a:bodyPr>
          <a:p>
            <a:pPr algn="ctr"/>
            <a:r>
              <a:rPr lang="zh-CN" altLang="en-US" sz="2000" b="1" spc="300">
                <a:solidFill>
                  <a:sysClr val="window" lastClr="FFFFFF"/>
                </a:solidFill>
                <a:ea typeface="微软雅黑" panose="020B0503020204020204" charset="-122"/>
                <a:sym typeface="Arial" panose="020B0604020202020204" pitchFamily="34" charset="0"/>
              </a:rPr>
              <a:t>任务设置</a:t>
            </a:r>
            <a:endParaRPr lang="en-US" altLang="zh-CN" sz="2000" spc="300">
              <a:solidFill>
                <a:srgbClr val="FFFFFF"/>
              </a:solidFill>
              <a:latin typeface="思源黑体 CN Heavy" panose="020B0A00000000000000" charset="-122"/>
              <a:ea typeface="思源黑体 CN Heavy" panose="020B0A00000000000000" charset="-122"/>
              <a:sym typeface="+mn-ea"/>
            </a:endParaRPr>
          </a:p>
        </p:txBody>
      </p:sp>
      <p:sp>
        <p:nvSpPr>
          <p:cNvPr id="36" name="燕尾形 35"/>
          <p:cNvSpPr/>
          <p:nvPr>
            <p:custDataLst>
              <p:tags r:id="rId13"/>
            </p:custDataLst>
          </p:nvPr>
        </p:nvSpPr>
        <p:spPr>
          <a:xfrm>
            <a:off x="5586730" y="5123180"/>
            <a:ext cx="1969135" cy="526415"/>
          </a:xfrm>
          <a:prstGeom prst="chevron">
            <a:avLst>
              <a:gd name="adj" fmla="val 32014"/>
            </a:avLst>
          </a:prstGeom>
          <a:noFill/>
          <a:ln w="9525">
            <a:solidFill>
              <a:srgbClr val="F18703">
                <a:lumMod val="20000"/>
                <a:lumOff val="80000"/>
              </a:srgbClr>
            </a:solidFill>
            <a:prstDash val="sysDot"/>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solidFill>
                <a:srgbClr val="FFFFFF"/>
              </a:solidFill>
            </a:endParaRPr>
          </a:p>
        </p:txBody>
      </p:sp>
      <p:sp>
        <p:nvSpPr>
          <p:cNvPr id="38" name="燕尾形 37"/>
          <p:cNvSpPr/>
          <p:nvPr>
            <p:custDataLst>
              <p:tags r:id="rId14"/>
            </p:custDataLst>
          </p:nvPr>
        </p:nvSpPr>
        <p:spPr>
          <a:xfrm>
            <a:off x="7502525" y="5087620"/>
            <a:ext cx="2063115" cy="600075"/>
          </a:xfrm>
          <a:prstGeom prst="chevron">
            <a:avLst>
              <a:gd name="adj" fmla="val 32014"/>
            </a:avLst>
          </a:prstGeom>
          <a:solidFill>
            <a:srgbClr val="F18703">
              <a:lumMod val="60000"/>
              <a:lumOff val="40000"/>
            </a:srgb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solidFill>
                <a:srgbClr val="FFFFFF"/>
              </a:solidFill>
            </a:endParaRPr>
          </a:p>
        </p:txBody>
      </p:sp>
      <p:sp>
        <p:nvSpPr>
          <p:cNvPr id="39" name="文本框 38"/>
          <p:cNvSpPr txBox="1"/>
          <p:nvPr>
            <p:custDataLst>
              <p:tags r:id="rId15"/>
            </p:custDataLst>
          </p:nvPr>
        </p:nvSpPr>
        <p:spPr>
          <a:xfrm>
            <a:off x="7719695" y="5178425"/>
            <a:ext cx="1689100" cy="398780"/>
          </a:xfrm>
          <a:prstGeom prst="rect">
            <a:avLst/>
          </a:prstGeom>
          <a:noFill/>
        </p:spPr>
        <p:txBody>
          <a:bodyPr wrap="square" bIns="0" rtlCol="0">
            <a:normAutofit lnSpcReduction="10000"/>
          </a:bodyPr>
          <a:p>
            <a:pPr algn="ctr">
              <a:lnSpc>
                <a:spcPct val="120000"/>
              </a:lnSpc>
            </a:pPr>
            <a:r>
              <a:rPr lang="zh-CN" altLang="en-US" sz="2000" b="1" spc="300">
                <a:solidFill>
                  <a:sysClr val="window" lastClr="FFFFFF"/>
                </a:solidFill>
                <a:ea typeface="微软雅黑" panose="020B0503020204020204" charset="-122"/>
                <a:sym typeface="Arial" panose="020B0604020202020204" pitchFamily="34" charset="0"/>
              </a:rPr>
              <a:t>活动开展</a:t>
            </a:r>
            <a:endParaRPr lang="zh-CN" altLang="en-US" sz="2000" b="1" spc="300">
              <a:solidFill>
                <a:sysClr val="window" lastClr="FFFFFF"/>
              </a:solidFill>
              <a:ea typeface="微软雅黑" panose="020B0503020204020204" charset="-122"/>
              <a:sym typeface="Arial" panose="020B0604020202020204" pitchFamily="34" charset="0"/>
            </a:endParaRPr>
          </a:p>
          <a:p>
            <a:pPr algn="ctr"/>
            <a:endParaRPr lang="en-US" altLang="zh-CN" sz="2000" spc="300">
              <a:solidFill>
                <a:srgbClr val="FFFFFF"/>
              </a:solidFill>
              <a:latin typeface="思源黑体 CN Heavy" panose="020B0A00000000000000" charset="-122"/>
              <a:ea typeface="思源黑体 CN Heavy" panose="020B0A00000000000000" charset="-122"/>
              <a:sym typeface="+mn-ea"/>
            </a:endParaRPr>
          </a:p>
        </p:txBody>
      </p:sp>
      <p:sp>
        <p:nvSpPr>
          <p:cNvPr id="40" name="燕尾形 39"/>
          <p:cNvSpPr/>
          <p:nvPr>
            <p:custDataLst>
              <p:tags r:id="rId16"/>
            </p:custDataLst>
          </p:nvPr>
        </p:nvSpPr>
        <p:spPr>
          <a:xfrm>
            <a:off x="7556500" y="5124450"/>
            <a:ext cx="1969135" cy="526415"/>
          </a:xfrm>
          <a:prstGeom prst="chevron">
            <a:avLst>
              <a:gd name="adj" fmla="val 32014"/>
            </a:avLst>
          </a:prstGeom>
          <a:noFill/>
          <a:ln w="9525">
            <a:solidFill>
              <a:srgbClr val="F18703">
                <a:lumMod val="20000"/>
                <a:lumOff val="80000"/>
              </a:srgbClr>
            </a:solidFill>
            <a:prstDash val="sysDot"/>
          </a:ln>
        </p:spPr>
        <p:style>
          <a:lnRef idx="2">
            <a:srgbClr val="7578EC">
              <a:shade val="50000"/>
            </a:srgbClr>
          </a:lnRef>
          <a:fillRef idx="1">
            <a:srgbClr val="7578EC"/>
          </a:fillRef>
          <a:effectRef idx="0">
            <a:srgbClr val="7578EC"/>
          </a:effectRef>
          <a:fontRef idx="minor">
            <a:srgbClr val="FFFFFF"/>
          </a:fontRef>
        </p:style>
        <p:txBody>
          <a:bodyPr rtlCol="0" anchor="ctr">
            <a:normAutofit/>
          </a:bodyPr>
          <a:p>
            <a:pPr algn="ctr"/>
            <a:endParaRPr lang="zh-CN" altLang="en-US" sz="2000">
              <a:ln>
                <a:solidFill>
                  <a:srgbClr val="7578EC"/>
                </a:solidFill>
              </a:ln>
              <a:solidFill>
                <a:srgbClr val="FFFFFF"/>
              </a:solidFill>
            </a:endParaRPr>
          </a:p>
        </p:txBody>
      </p:sp>
      <p:sp>
        <p:nvSpPr>
          <p:cNvPr id="58" name="矩形 57"/>
          <p:cNvSpPr/>
          <p:nvPr>
            <p:custDataLst>
              <p:tags r:id="rId17"/>
            </p:custDataLst>
          </p:nvPr>
        </p:nvSpPr>
        <p:spPr>
          <a:xfrm flipH="1">
            <a:off x="9323070" y="5965190"/>
            <a:ext cx="189865" cy="287020"/>
          </a:xfrm>
          <a:prstGeom prst="rect">
            <a:avLst/>
          </a:prstGeom>
          <a:noFill/>
          <a:ln>
            <a:solidFill>
              <a:srgbClr val="F18703">
                <a:lumMod val="40000"/>
                <a:lumOff val="60000"/>
              </a:srgbClr>
            </a:solid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solidFill>
                <a:srgbClr val="FFFFFF"/>
              </a:solidFill>
            </a:endParaRPr>
          </a:p>
        </p:txBody>
      </p:sp>
      <p:sp>
        <p:nvSpPr>
          <p:cNvPr id="60" name="矩形 59"/>
          <p:cNvSpPr/>
          <p:nvPr>
            <p:custDataLst>
              <p:tags r:id="rId18"/>
            </p:custDataLst>
          </p:nvPr>
        </p:nvSpPr>
        <p:spPr>
          <a:xfrm flipH="1">
            <a:off x="1892935" y="4527550"/>
            <a:ext cx="189865" cy="287020"/>
          </a:xfrm>
          <a:prstGeom prst="rect">
            <a:avLst/>
          </a:prstGeom>
          <a:noFill/>
          <a:ln>
            <a:solidFill>
              <a:srgbClr val="7578EC">
                <a:lumMod val="60000"/>
                <a:lumOff val="40000"/>
              </a:srgbClr>
            </a:solid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solidFill>
                <a:srgbClr val="FFFFFF"/>
              </a:solidFill>
            </a:endParaRPr>
          </a:p>
        </p:txBody>
      </p:sp>
      <p:sp>
        <p:nvSpPr>
          <p:cNvPr id="5" name="矩形: 圆角 13"/>
          <p:cNvSpPr/>
          <p:nvPr/>
        </p:nvSpPr>
        <p:spPr>
          <a:xfrm>
            <a:off x="975995" y="961390"/>
            <a:ext cx="9043035" cy="3366770"/>
          </a:xfrm>
          <a:prstGeom prst="roundRect">
            <a:avLst>
              <a:gd name="adj" fmla="val 8000"/>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p>
            <a:pPr>
              <a:lnSpc>
                <a:spcPct val="150000"/>
              </a:lnSpc>
            </a:pPr>
            <a:r>
              <a:rPr kumimoji="1" lang="en-US" altLang="zh-CN" b="1" dirty="0">
                <a:solidFill>
                  <a:schemeClr val="tx1"/>
                </a:solidFill>
                <a:latin typeface="微软雅黑" panose="020B0503020204020204" charset="-122"/>
                <a:ea typeface="微软雅黑" panose="020B0503020204020204" charset="-122"/>
              </a:rPr>
              <a:t>      其一，历史情境的创设是教师教学立意的设立，教师可以选取不同的教学角度对新课进行导入，但是都要依据学生的情况来展开</a:t>
            </a:r>
            <a:r>
              <a:rPr kumimoji="1" lang="zh-CN" altLang="en-US" b="1" dirty="0">
                <a:solidFill>
                  <a:schemeClr val="tx1"/>
                </a:solidFill>
                <a:latin typeface="微软雅黑" panose="020B0503020204020204" charset="-122"/>
                <a:ea typeface="微软雅黑" panose="020B0503020204020204" charset="-122"/>
              </a:rPr>
              <a:t>。</a:t>
            </a:r>
            <a:endParaRPr kumimoji="1" lang="en-US" altLang="zh-CN" b="1" dirty="0">
              <a:solidFill>
                <a:schemeClr val="tx1"/>
              </a:solidFill>
              <a:latin typeface="微软雅黑" panose="020B0503020204020204" charset="-122"/>
              <a:ea typeface="微软雅黑" panose="020B0503020204020204" charset="-122"/>
            </a:endParaRPr>
          </a:p>
          <a:p>
            <a:pPr>
              <a:lnSpc>
                <a:spcPct val="150000"/>
              </a:lnSpc>
            </a:pPr>
            <a:r>
              <a:rPr kumimoji="1" lang="en-US" altLang="zh-CN" b="1" dirty="0">
                <a:solidFill>
                  <a:schemeClr val="tx1"/>
                </a:solidFill>
                <a:latin typeface="微软雅黑" panose="020B0503020204020204" charset="-122"/>
                <a:ea typeface="微软雅黑" panose="020B0503020204020204" charset="-122"/>
              </a:rPr>
              <a:t>      其二，问题的设置，可以是教师依据教学目标、教学内容而设置的，也可以引导和激发学生自主学习，使其自己去提出问题产生问题意识</a:t>
            </a:r>
            <a:r>
              <a:rPr kumimoji="1" lang="zh-CN" altLang="en-US" b="1" dirty="0">
                <a:solidFill>
                  <a:schemeClr val="tx1"/>
                </a:solidFill>
                <a:latin typeface="微软雅黑" panose="020B0503020204020204" charset="-122"/>
                <a:ea typeface="微软雅黑" panose="020B0503020204020204" charset="-122"/>
              </a:rPr>
              <a:t>。</a:t>
            </a:r>
            <a:endParaRPr kumimoji="1" lang="en-US" altLang="zh-CN" b="1" dirty="0">
              <a:solidFill>
                <a:schemeClr val="tx1"/>
              </a:solidFill>
              <a:latin typeface="微软雅黑" panose="020B0503020204020204" charset="-122"/>
              <a:ea typeface="微软雅黑" panose="020B0503020204020204" charset="-122"/>
            </a:endParaRPr>
          </a:p>
          <a:p>
            <a:pPr>
              <a:lnSpc>
                <a:spcPct val="150000"/>
              </a:lnSpc>
            </a:pPr>
            <a:r>
              <a:rPr kumimoji="1" lang="en-US" altLang="zh-CN" b="1" dirty="0">
                <a:solidFill>
                  <a:schemeClr val="tx1"/>
                </a:solidFill>
                <a:latin typeface="微软雅黑" panose="020B0503020204020204" charset="-122"/>
                <a:ea typeface="微软雅黑" panose="020B0503020204020204" charset="-122"/>
              </a:rPr>
              <a:t>       其三，开展任务活动的形式是多样的灵活的且有实质性意义的，问题及任务导向的学习过程设计需要依靠课内外的教学资源，尤其是史料的运用</a:t>
            </a:r>
            <a:r>
              <a:rPr kumimoji="1" lang="zh-CN" altLang="en-US" b="1" dirty="0">
                <a:solidFill>
                  <a:schemeClr val="tx1"/>
                </a:solidFill>
                <a:latin typeface="微软雅黑" panose="020B0503020204020204" charset="-122"/>
                <a:ea typeface="微软雅黑" panose="020B0503020204020204" charset="-122"/>
              </a:rPr>
              <a:t>。</a:t>
            </a:r>
            <a:endParaRPr kumimoji="1" lang="en-US" altLang="zh-CN" b="1" dirty="0">
              <a:solidFill>
                <a:schemeClr val="tx1"/>
              </a:solidFill>
              <a:latin typeface="微软雅黑" panose="020B0503020204020204" charset="-122"/>
              <a:ea typeface="微软雅黑" panose="020B0503020204020204" charset="-122"/>
            </a:endParaRPr>
          </a:p>
          <a:p>
            <a:pPr>
              <a:lnSpc>
                <a:spcPct val="150000"/>
              </a:lnSpc>
            </a:pPr>
            <a:r>
              <a:rPr kumimoji="1" lang="en-US" altLang="zh-CN" b="1" dirty="0">
                <a:solidFill>
                  <a:schemeClr val="tx1"/>
                </a:solidFill>
                <a:latin typeface="微软雅黑" panose="020B0503020204020204" charset="-122"/>
                <a:ea typeface="微软雅黑" panose="020B0503020204020204" charset="-122"/>
              </a:rPr>
              <a:t>       最后，如果采取小组讨论的形式要注意明确目标问题，教师引导学生讨论的正确方向并处理好教学生成情况，使学生真正的参与进任务活动中。</a:t>
            </a:r>
            <a:endParaRPr kumimoji="1" lang="en-US" altLang="zh-CN" b="1" dirty="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4050" y="2734310"/>
            <a:ext cx="6391910" cy="987425"/>
          </a:xfrm>
        </p:spPr>
        <p:txBody>
          <a:bodyPr>
            <a:normAutofit fontScale="90000"/>
          </a:bodyPr>
          <a:lstStyle/>
          <a:p>
            <a:pPr lvl="0"/>
            <a:r>
              <a:rPr lang="zh-CN" altLang="en-US"/>
              <a:t>一、</a:t>
            </a:r>
            <a:r>
              <a:rPr lang="en-US"/>
              <a:t>明确教学计划，确定大单元主题</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399" y="2921169"/>
            <a:ext cx="6542833" cy="1015663"/>
          </a:xfrm>
        </p:spPr>
        <p:txBody>
          <a:bodyPr>
            <a:normAutofit fontScale="90000"/>
          </a:bodyPr>
          <a:lstStyle/>
          <a:p>
            <a:pPr lvl="0"/>
            <a:r>
              <a:rPr lang="zh-CN" altLang="en-US"/>
              <a:t>谢谢大家的</a:t>
            </a:r>
            <a:r>
              <a:rPr lang="zh-CN" altLang="en-US"/>
              <a:t>聆听</a:t>
            </a:r>
            <a:endParaRPr lang="zh-CN" altLang="en-US"/>
          </a:p>
        </p:txBody>
      </p:sp>
      <p:sp>
        <p:nvSpPr>
          <p:cNvPr id="4" name="文本占位符 3"/>
          <p:cNvSpPr>
            <a:spLocks noGrp="1"/>
          </p:cNvSpPr>
          <p:nvPr>
            <p:ph type="body" sz="quarter" idx="13"/>
          </p:nvPr>
        </p:nvSpPr>
        <p:spPr>
          <a:xfrm>
            <a:off x="7013715" y="5859780"/>
            <a:ext cx="4517887" cy="274320"/>
          </a:xfrm>
        </p:spPr>
        <p:txBody>
          <a:bodyPr/>
          <a:lstStyle/>
          <a:p>
            <a:pPr lvl="0"/>
            <a:r>
              <a:rPr lang="en-US"/>
              <a:t>Presenter name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858000"/>
            <a:chOff x="0" y="0"/>
            <a:chExt cx="12192000" cy="6858000"/>
          </a:xfrm>
        </p:grpSpPr>
        <p:sp>
          <p:nvSpPr>
            <p:cNvPr id="36" name="矩形 35"/>
            <p:cNvSpPr/>
            <p:nvPr/>
          </p:nvSpPr>
          <p:spPr>
            <a:xfrm>
              <a:off x="0" y="0"/>
              <a:ext cx="12192000" cy="685800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p:cNvSpPr/>
            <p:nvPr/>
          </p:nvSpPr>
          <p:spPr bwMode="auto">
            <a:xfrm>
              <a:off x="5949164" y="4684133"/>
              <a:ext cx="187529" cy="205561"/>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p>
          </p:txBody>
        </p:sp>
        <p:grpSp>
          <p:nvGrpSpPr>
            <p:cNvPr id="8" name="组合 7"/>
            <p:cNvGrpSpPr/>
            <p:nvPr/>
          </p:nvGrpSpPr>
          <p:grpSpPr>
            <a:xfrm>
              <a:off x="1278531" y="2412736"/>
              <a:ext cx="2407534" cy="3287211"/>
              <a:chOff x="1496241" y="2412736"/>
              <a:chExt cx="2407534" cy="3287211"/>
            </a:xfrm>
          </p:grpSpPr>
          <p:sp>
            <p:nvSpPr>
              <p:cNvPr id="2" name="矩形 1"/>
              <p:cNvSpPr/>
              <p:nvPr/>
            </p:nvSpPr>
            <p:spPr>
              <a:xfrm>
                <a:off x="1496241" y="2412736"/>
                <a:ext cx="2407534" cy="3287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2" name="文本框 111"/>
              <p:cNvSpPr txBox="1"/>
              <p:nvPr/>
            </p:nvSpPr>
            <p:spPr>
              <a:xfrm>
                <a:off x="1677851" y="3501761"/>
                <a:ext cx="2171065" cy="2197735"/>
              </a:xfrm>
              <a:prstGeom prst="rect">
                <a:avLst/>
              </a:prstGeom>
              <a:noFill/>
            </p:spPr>
            <p:txBody>
              <a:bodyPr wrap="square">
                <a:noAutofit/>
              </a:bodyPr>
              <a:lstStyle>
                <a:defPPr>
                  <a:defRPr lang="zh-CN"/>
                </a:defPPr>
                <a:lvl1pPr marR="0" lvl="0" indent="0" defTabSz="913765" fontAlgn="auto">
                  <a:lnSpc>
                    <a:spcPct val="100000"/>
                  </a:lnSpc>
                  <a:spcBef>
                    <a:spcPts val="0"/>
                  </a:spcBef>
                  <a:spcAft>
                    <a:spcPts val="0"/>
                  </a:spcAft>
                  <a:buClrTx/>
                  <a:buSzPct val="25000"/>
                  <a:buFontTx/>
                  <a:buNone/>
                  <a:defRPr kumimoji="0" sz="2000" b="1" i="0" u="none" strike="noStrike" cap="none" spc="0" normalizeH="0" baseline="0">
                    <a:ln>
                      <a:noFill/>
                    </a:ln>
                    <a:effectLst/>
                    <a:uLnTx/>
                    <a:uFillTx/>
                  </a:defRPr>
                </a:lvl1pPr>
              </a:lstStyle>
              <a:p>
                <a:pPr algn="l">
                  <a:lnSpc>
                    <a:spcPct val="125000"/>
                  </a:lnSpc>
                </a:pPr>
                <a:r>
                  <a:rPr lang="en-US" altLang="zh-CN" sz="2800" dirty="0">
                    <a:solidFill>
                      <a:srgbClr val="FF0000"/>
                    </a:solidFill>
                  </a:rPr>
                  <a:t>紧扣</a:t>
                </a:r>
                <a:r>
                  <a:rPr lang="en-US" altLang="zh-CN" sz="2800" dirty="0"/>
                  <a:t>高中历史课程标准且对接历史核心素养</a:t>
                </a:r>
                <a:endParaRPr lang="en-US" altLang="zh-CN" sz="2800" dirty="0"/>
              </a:p>
            </p:txBody>
          </p:sp>
          <p:grpSp>
            <p:nvGrpSpPr>
              <p:cNvPr id="3" name="组合 2"/>
              <p:cNvGrpSpPr/>
              <p:nvPr/>
            </p:nvGrpSpPr>
            <p:grpSpPr>
              <a:xfrm>
                <a:off x="2494908" y="2772185"/>
                <a:ext cx="410200" cy="410198"/>
                <a:chOff x="2539414" y="2144843"/>
                <a:chExt cx="410200" cy="410198"/>
              </a:xfrm>
            </p:grpSpPr>
            <p:sp>
              <p:nvSpPr>
                <p:cNvPr id="55" name="矩形 54"/>
                <p:cNvSpPr/>
                <p:nvPr/>
              </p:nvSpPr>
              <p:spPr>
                <a:xfrm>
                  <a:off x="2539414" y="2144843"/>
                  <a:ext cx="410200" cy="410198"/>
                </a:xfrm>
                <a:prstGeom prst="rect">
                  <a:avLst/>
                </a:prstGeom>
                <a:gradFill>
                  <a:gsLst>
                    <a:gs pos="0">
                      <a:schemeClr val="accent1"/>
                    </a:gs>
                    <a:gs pos="60000">
                      <a:schemeClr val="accent1"/>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402" name="任意多边形: 形状 401"/>
                <p:cNvSpPr/>
                <p:nvPr/>
              </p:nvSpPr>
              <p:spPr bwMode="auto">
                <a:xfrm>
                  <a:off x="2641734" y="2272857"/>
                  <a:ext cx="205561" cy="154170"/>
                </a:xfrm>
                <a:custGeom>
                  <a:avLst/>
                  <a:gdLst>
                    <a:gd name="connsiteX0" fmla="*/ 534008 w 533400"/>
                    <a:gd name="connsiteY0" fmla="*/ 621 h 400050"/>
                    <a:gd name="connsiteX1" fmla="*/ 534008 w 533400"/>
                    <a:gd name="connsiteY1" fmla="*/ 400671 h 400050"/>
                    <a:gd name="connsiteX2" fmla="*/ 608 w 533400"/>
                    <a:gd name="connsiteY2" fmla="*/ 400671 h 400050"/>
                    <a:gd name="connsiteX3" fmla="*/ 608 w 533400"/>
                    <a:gd name="connsiteY3" fmla="*/ 621 h 400050"/>
                    <a:gd name="connsiteX4" fmla="*/ 534008 w 533400"/>
                    <a:gd name="connsiteY4" fmla="*/ 621 h 400050"/>
                    <a:gd name="connsiteX5" fmla="*/ 375607 w 533400"/>
                    <a:gd name="connsiteY5" fmla="*/ 172071 h 400050"/>
                    <a:gd name="connsiteX6" fmla="*/ 247401 w 533400"/>
                    <a:gd name="connsiteY6" fmla="*/ 341616 h 400050"/>
                    <a:gd name="connsiteX7" fmla="*/ 139768 w 533400"/>
                    <a:gd name="connsiteY7" fmla="*/ 235317 h 400050"/>
                    <a:gd name="connsiteX8" fmla="*/ 19658 w 533400"/>
                    <a:gd name="connsiteY8" fmla="*/ 381621 h 400050"/>
                    <a:gd name="connsiteX9" fmla="*/ 514958 w 533400"/>
                    <a:gd name="connsiteY9" fmla="*/ 381621 h 400050"/>
                    <a:gd name="connsiteX10" fmla="*/ 375607 w 533400"/>
                    <a:gd name="connsiteY10" fmla="*/ 172071 h 400050"/>
                    <a:gd name="connsiteX11" fmla="*/ 95858 w 533400"/>
                    <a:gd name="connsiteY11" fmla="*/ 57771 h 400050"/>
                    <a:gd name="connsiteX12" fmla="*/ 57758 w 533400"/>
                    <a:gd name="connsiteY12" fmla="*/ 95871 h 400050"/>
                    <a:gd name="connsiteX13" fmla="*/ 95858 w 533400"/>
                    <a:gd name="connsiteY13" fmla="*/ 133971 h 400050"/>
                    <a:gd name="connsiteX14" fmla="*/ 133958 w 533400"/>
                    <a:gd name="connsiteY14" fmla="*/ 95871 h 400050"/>
                    <a:gd name="connsiteX15" fmla="*/ 95858 w 533400"/>
                    <a:gd name="connsiteY15"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3400" h="400050">
                      <a:moveTo>
                        <a:pt x="534008" y="621"/>
                      </a:moveTo>
                      <a:lnTo>
                        <a:pt x="534008" y="400671"/>
                      </a:lnTo>
                      <a:lnTo>
                        <a:pt x="608" y="400671"/>
                      </a:lnTo>
                      <a:lnTo>
                        <a:pt x="608" y="621"/>
                      </a:lnTo>
                      <a:lnTo>
                        <a:pt x="534008" y="621"/>
                      </a:lnTo>
                      <a:close/>
                      <a:moveTo>
                        <a:pt x="375607" y="172071"/>
                      </a:moveTo>
                      <a:lnTo>
                        <a:pt x="247401" y="341616"/>
                      </a:lnTo>
                      <a:lnTo>
                        <a:pt x="139768" y="235317"/>
                      </a:lnTo>
                      <a:lnTo>
                        <a:pt x="19658" y="381621"/>
                      </a:lnTo>
                      <a:lnTo>
                        <a:pt x="514958" y="381621"/>
                      </a:lnTo>
                      <a:lnTo>
                        <a:pt x="375607" y="172071"/>
                      </a:ln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p>
              </p:txBody>
            </p:sp>
          </p:grpSp>
        </p:grpSp>
        <p:grpSp>
          <p:nvGrpSpPr>
            <p:cNvPr id="187" name="组合 186"/>
            <p:cNvGrpSpPr/>
            <p:nvPr/>
          </p:nvGrpSpPr>
          <p:grpSpPr>
            <a:xfrm>
              <a:off x="4939012" y="2412736"/>
              <a:ext cx="2407534" cy="3287211"/>
              <a:chOff x="1496241" y="2412736"/>
              <a:chExt cx="2407534" cy="3287211"/>
            </a:xfrm>
          </p:grpSpPr>
          <p:sp>
            <p:nvSpPr>
              <p:cNvPr id="188" name="矩形 187"/>
              <p:cNvSpPr/>
              <p:nvPr/>
            </p:nvSpPr>
            <p:spPr>
              <a:xfrm>
                <a:off x="1496241" y="2412736"/>
                <a:ext cx="2407534" cy="3287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4" name="文本框 193"/>
              <p:cNvSpPr txBox="1"/>
              <p:nvPr/>
            </p:nvSpPr>
            <p:spPr>
              <a:xfrm>
                <a:off x="1496876" y="3501761"/>
                <a:ext cx="2334260" cy="1108710"/>
              </a:xfrm>
              <a:prstGeom prst="rect">
                <a:avLst/>
              </a:prstGeom>
              <a:noFill/>
            </p:spPr>
            <p:txBody>
              <a:bodyPr wrap="square">
                <a:noAutofit/>
              </a:bodyPr>
              <a:lstStyle>
                <a:defPPr>
                  <a:defRPr lang="zh-CN"/>
                </a:defPPr>
                <a:lvl1pPr marR="0" lvl="0" indent="0" defTabSz="913765" fontAlgn="auto">
                  <a:lnSpc>
                    <a:spcPct val="100000"/>
                  </a:lnSpc>
                  <a:spcBef>
                    <a:spcPts val="0"/>
                  </a:spcBef>
                  <a:spcAft>
                    <a:spcPts val="0"/>
                  </a:spcAft>
                  <a:buClrTx/>
                  <a:buSzPct val="25000"/>
                  <a:buFontTx/>
                  <a:buNone/>
                  <a:defRPr kumimoji="0" sz="2000" b="1" i="0" u="none" strike="noStrike" cap="none" spc="0" normalizeH="0" baseline="0">
                    <a:ln>
                      <a:noFill/>
                    </a:ln>
                    <a:effectLst/>
                    <a:uLnTx/>
                    <a:uFillTx/>
                  </a:defRPr>
                </a:lvl1pPr>
              </a:lstStyle>
              <a:p>
                <a:pPr algn="ctr">
                  <a:lnSpc>
                    <a:spcPct val="125000"/>
                  </a:lnSpc>
                </a:pPr>
                <a:r>
                  <a:rPr lang="en-US" altLang="zh-CN" sz="2800" dirty="0">
                    <a:solidFill>
                      <a:srgbClr val="FF0000"/>
                    </a:solidFill>
                  </a:rPr>
                  <a:t>把握</a:t>
                </a:r>
                <a:r>
                  <a:rPr lang="en-US" altLang="zh-CN" sz="2800" dirty="0">
                    <a:solidFill>
                      <a:srgbClr val="FFFFFF"/>
                    </a:solidFill>
                  </a:rPr>
                  <a:t>教材内容的逻辑和联系</a:t>
                </a:r>
                <a:endParaRPr lang="en-US" altLang="zh-CN" sz="2800" dirty="0">
                  <a:solidFill>
                    <a:srgbClr val="FFFFFF"/>
                  </a:solidFill>
                </a:endParaRPr>
              </a:p>
            </p:txBody>
          </p:sp>
        </p:grpSp>
        <p:grpSp>
          <p:nvGrpSpPr>
            <p:cNvPr id="195" name="组合 194"/>
            <p:cNvGrpSpPr/>
            <p:nvPr/>
          </p:nvGrpSpPr>
          <p:grpSpPr>
            <a:xfrm>
              <a:off x="8599493" y="2412736"/>
              <a:ext cx="2407920" cy="3287211"/>
              <a:chOff x="1496241" y="2412736"/>
              <a:chExt cx="2407920" cy="3287211"/>
            </a:xfrm>
          </p:grpSpPr>
          <p:sp>
            <p:nvSpPr>
              <p:cNvPr id="196" name="矩形 195"/>
              <p:cNvSpPr/>
              <p:nvPr/>
            </p:nvSpPr>
            <p:spPr>
              <a:xfrm>
                <a:off x="1496241" y="2412736"/>
                <a:ext cx="2407534" cy="3287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2" name="文本框 201"/>
              <p:cNvSpPr txBox="1"/>
              <p:nvPr/>
            </p:nvSpPr>
            <p:spPr>
              <a:xfrm>
                <a:off x="1622606" y="3501761"/>
                <a:ext cx="2281555" cy="1751965"/>
              </a:xfrm>
              <a:prstGeom prst="rect">
                <a:avLst/>
              </a:prstGeom>
              <a:noFill/>
            </p:spPr>
            <p:txBody>
              <a:bodyPr wrap="square">
                <a:noAutofit/>
              </a:bodyPr>
              <a:lstStyle>
                <a:defPPr>
                  <a:defRPr lang="zh-CN"/>
                </a:defPPr>
                <a:lvl1pPr marR="0" lvl="0" indent="0" defTabSz="913765" fontAlgn="auto">
                  <a:lnSpc>
                    <a:spcPct val="100000"/>
                  </a:lnSpc>
                  <a:spcBef>
                    <a:spcPts val="0"/>
                  </a:spcBef>
                  <a:spcAft>
                    <a:spcPts val="0"/>
                  </a:spcAft>
                  <a:buClrTx/>
                  <a:buSzPct val="25000"/>
                  <a:buFontTx/>
                  <a:buNone/>
                  <a:defRPr kumimoji="0" sz="2000" b="1" i="0" u="none" strike="noStrike" cap="none" spc="0" normalizeH="0" baseline="0">
                    <a:ln>
                      <a:noFill/>
                    </a:ln>
                    <a:effectLst/>
                    <a:uLnTx/>
                    <a:uFillTx/>
                  </a:defRPr>
                </a:lvl1pPr>
              </a:lstStyle>
              <a:p>
                <a:pPr lvl="0" algn="l">
                  <a:lnSpc>
                    <a:spcPct val="125000"/>
                  </a:lnSpc>
                </a:pPr>
                <a:r>
                  <a:rPr lang="en-US" altLang="zh-CN" sz="2800" dirty="0">
                    <a:solidFill>
                      <a:srgbClr val="FF0000"/>
                    </a:solidFill>
                    <a:sym typeface="+mn-ea"/>
                  </a:rPr>
                  <a:t>聚焦</a:t>
                </a:r>
                <a:r>
                  <a:rPr lang="en-US" altLang="zh-CN" sz="2800" dirty="0">
                    <a:sym typeface="+mn-ea"/>
                  </a:rPr>
                  <a:t>相关的历史学术研究前沿</a:t>
                </a:r>
                <a:endParaRPr lang="en-US" altLang="zh-CN" sz="2800" dirty="0">
                  <a:sym typeface="+mn-ea"/>
                </a:endParaRPr>
              </a:p>
            </p:txBody>
          </p:sp>
        </p:grpSp>
        <p:grpSp>
          <p:nvGrpSpPr>
            <p:cNvPr id="5" name="组合 4"/>
            <p:cNvGrpSpPr/>
            <p:nvPr/>
          </p:nvGrpSpPr>
          <p:grpSpPr>
            <a:xfrm>
              <a:off x="5930407" y="2766934"/>
              <a:ext cx="410200" cy="410198"/>
              <a:chOff x="8129844" y="4295352"/>
              <a:chExt cx="410200" cy="410198"/>
            </a:xfrm>
          </p:grpSpPr>
          <p:sp>
            <p:nvSpPr>
              <p:cNvPr id="64" name="矩形 63"/>
              <p:cNvSpPr/>
              <p:nvPr/>
            </p:nvSpPr>
            <p:spPr>
              <a:xfrm>
                <a:off x="8129844" y="4295352"/>
                <a:ext cx="410200" cy="410198"/>
              </a:xfrm>
              <a:prstGeom prst="rect">
                <a:avLst/>
              </a:prstGeom>
              <a:solidFill>
                <a:srgbClr val="FFFFFF"/>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rgbClr val="FFFFFF"/>
                  </a:solidFill>
                </a:endParaRPr>
              </a:p>
            </p:txBody>
          </p:sp>
          <p:sp>
            <p:nvSpPr>
              <p:cNvPr id="409" name="任意多边形: 形状 408"/>
              <p:cNvSpPr/>
              <p:nvPr/>
            </p:nvSpPr>
            <p:spPr bwMode="auto">
              <a:xfrm>
                <a:off x="8232164" y="4416025"/>
                <a:ext cx="205561" cy="168853"/>
              </a:xfrm>
              <a:custGeom>
                <a:avLst/>
                <a:gdLst>
                  <a:gd name="connsiteX0" fmla="*/ 96626 w 533400"/>
                  <a:gd name="connsiteY0" fmla="*/ 133971 h 438150"/>
                  <a:gd name="connsiteX1" fmla="*/ 125201 w 533400"/>
                  <a:gd name="connsiteY1" fmla="*/ 286371 h 438150"/>
                  <a:gd name="connsiteX2" fmla="*/ 410951 w 533400"/>
                  <a:gd name="connsiteY2" fmla="*/ 286371 h 438150"/>
                  <a:gd name="connsiteX3" fmla="*/ 439526 w 533400"/>
                  <a:gd name="connsiteY3" fmla="*/ 133971 h 438150"/>
                  <a:gd name="connsiteX4" fmla="*/ 534776 w 533400"/>
                  <a:gd name="connsiteY4" fmla="*/ 133971 h 438150"/>
                  <a:gd name="connsiteX5" fmla="*/ 515726 w 533400"/>
                  <a:gd name="connsiteY5" fmla="*/ 381621 h 438150"/>
                  <a:gd name="connsiteX6" fmla="*/ 458576 w 533400"/>
                  <a:gd name="connsiteY6" fmla="*/ 381621 h 438150"/>
                  <a:gd name="connsiteX7" fmla="*/ 458576 w 533400"/>
                  <a:gd name="connsiteY7" fmla="*/ 438771 h 438150"/>
                  <a:gd name="connsiteX8" fmla="*/ 439526 w 533400"/>
                  <a:gd name="connsiteY8" fmla="*/ 438771 h 438150"/>
                  <a:gd name="connsiteX9" fmla="*/ 439526 w 533400"/>
                  <a:gd name="connsiteY9" fmla="*/ 381621 h 438150"/>
                  <a:gd name="connsiteX10" fmla="*/ 96626 w 533400"/>
                  <a:gd name="connsiteY10" fmla="*/ 381621 h 438150"/>
                  <a:gd name="connsiteX11" fmla="*/ 96626 w 533400"/>
                  <a:gd name="connsiteY11" fmla="*/ 438771 h 438150"/>
                  <a:gd name="connsiteX12" fmla="*/ 77576 w 533400"/>
                  <a:gd name="connsiteY12" fmla="*/ 438771 h 438150"/>
                  <a:gd name="connsiteX13" fmla="*/ 77576 w 533400"/>
                  <a:gd name="connsiteY13" fmla="*/ 381621 h 438150"/>
                  <a:gd name="connsiteX14" fmla="*/ 20426 w 533400"/>
                  <a:gd name="connsiteY14" fmla="*/ 381621 h 438150"/>
                  <a:gd name="connsiteX15" fmla="*/ 1376 w 533400"/>
                  <a:gd name="connsiteY15" fmla="*/ 133971 h 438150"/>
                  <a:gd name="connsiteX16" fmla="*/ 96626 w 533400"/>
                  <a:gd name="connsiteY16" fmla="*/ 133971 h 438150"/>
                  <a:gd name="connsiteX17" fmla="*/ 487151 w 533400"/>
                  <a:gd name="connsiteY17" fmla="*/ 621 h 438150"/>
                  <a:gd name="connsiteX18" fmla="*/ 487151 w 533400"/>
                  <a:gd name="connsiteY18" fmla="*/ 114921 h 438150"/>
                  <a:gd name="connsiteX19" fmla="*/ 425239 w 533400"/>
                  <a:gd name="connsiteY19" fmla="*/ 114921 h 438150"/>
                  <a:gd name="connsiteX20" fmla="*/ 396664 w 533400"/>
                  <a:gd name="connsiteY20" fmla="*/ 267321 h 438150"/>
                  <a:gd name="connsiteX21" fmla="*/ 139489 w 533400"/>
                  <a:gd name="connsiteY21" fmla="*/ 267321 h 438150"/>
                  <a:gd name="connsiteX22" fmla="*/ 110914 w 533400"/>
                  <a:gd name="connsiteY22" fmla="*/ 114921 h 438150"/>
                  <a:gd name="connsiteX23" fmla="*/ 58526 w 533400"/>
                  <a:gd name="connsiteY23" fmla="*/ 114921 h 438150"/>
                  <a:gd name="connsiteX24" fmla="*/ 58526 w 533400"/>
                  <a:gd name="connsiteY24" fmla="*/ 621 h 438150"/>
                  <a:gd name="connsiteX25" fmla="*/ 487151 w 533400"/>
                  <a:gd name="connsiteY2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3400" h="438150">
                    <a:moveTo>
                      <a:pt x="96626" y="133971"/>
                    </a:moveTo>
                    <a:lnTo>
                      <a:pt x="125201" y="286371"/>
                    </a:lnTo>
                    <a:lnTo>
                      <a:pt x="410951" y="286371"/>
                    </a:lnTo>
                    <a:lnTo>
                      <a:pt x="439526" y="133971"/>
                    </a:lnTo>
                    <a:lnTo>
                      <a:pt x="534776" y="133971"/>
                    </a:lnTo>
                    <a:lnTo>
                      <a:pt x="515726" y="381621"/>
                    </a:lnTo>
                    <a:lnTo>
                      <a:pt x="458576" y="381621"/>
                    </a:lnTo>
                    <a:lnTo>
                      <a:pt x="458576" y="438771"/>
                    </a:lnTo>
                    <a:lnTo>
                      <a:pt x="439526" y="438771"/>
                    </a:lnTo>
                    <a:lnTo>
                      <a:pt x="439526" y="381621"/>
                    </a:lnTo>
                    <a:lnTo>
                      <a:pt x="96626" y="381621"/>
                    </a:lnTo>
                    <a:lnTo>
                      <a:pt x="96626" y="438771"/>
                    </a:lnTo>
                    <a:lnTo>
                      <a:pt x="77576" y="438771"/>
                    </a:lnTo>
                    <a:lnTo>
                      <a:pt x="77576" y="381621"/>
                    </a:lnTo>
                    <a:lnTo>
                      <a:pt x="20426" y="381621"/>
                    </a:lnTo>
                    <a:lnTo>
                      <a:pt x="1376" y="133971"/>
                    </a:lnTo>
                    <a:lnTo>
                      <a:pt x="96626" y="133971"/>
                    </a:lnTo>
                    <a:close/>
                    <a:moveTo>
                      <a:pt x="487151" y="621"/>
                    </a:moveTo>
                    <a:lnTo>
                      <a:pt x="487151" y="114921"/>
                    </a:lnTo>
                    <a:lnTo>
                      <a:pt x="425239" y="114921"/>
                    </a:lnTo>
                    <a:lnTo>
                      <a:pt x="396664" y="267321"/>
                    </a:lnTo>
                    <a:lnTo>
                      <a:pt x="139489" y="267321"/>
                    </a:lnTo>
                    <a:lnTo>
                      <a:pt x="110914" y="114921"/>
                    </a:lnTo>
                    <a:lnTo>
                      <a:pt x="58526" y="114921"/>
                    </a:lnTo>
                    <a:lnTo>
                      <a:pt x="58526" y="621"/>
                    </a:lnTo>
                    <a:lnTo>
                      <a:pt x="487151" y="621"/>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p>
            </p:txBody>
          </p:sp>
        </p:grpSp>
        <p:grpSp>
          <p:nvGrpSpPr>
            <p:cNvPr id="6" name="组合 5"/>
            <p:cNvGrpSpPr/>
            <p:nvPr/>
          </p:nvGrpSpPr>
          <p:grpSpPr>
            <a:xfrm>
              <a:off x="9607382" y="2763748"/>
              <a:ext cx="410200" cy="410198"/>
              <a:chOff x="8129844" y="2125793"/>
              <a:chExt cx="410200" cy="410198"/>
            </a:xfrm>
          </p:grpSpPr>
          <p:sp>
            <p:nvSpPr>
              <p:cNvPr id="67" name="矩形 66"/>
              <p:cNvSpPr/>
              <p:nvPr/>
            </p:nvSpPr>
            <p:spPr>
              <a:xfrm>
                <a:off x="8129844" y="2125793"/>
                <a:ext cx="410200" cy="410198"/>
              </a:xfrm>
              <a:prstGeom prst="rect">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404" name="任意多边形: 形状 403"/>
              <p:cNvSpPr/>
              <p:nvPr/>
            </p:nvSpPr>
            <p:spPr bwMode="auto">
              <a:xfrm>
                <a:off x="8232164" y="2249049"/>
                <a:ext cx="205561" cy="163687"/>
              </a:xfrm>
              <a:custGeom>
                <a:avLst/>
                <a:gdLst>
                  <a:gd name="connsiteX0" fmla="*/ 515342 w 514350"/>
                  <a:gd name="connsiteY0" fmla="*/ 621 h 409575"/>
                  <a:gd name="connsiteX1" fmla="*/ 515342 w 514350"/>
                  <a:gd name="connsiteY1" fmla="*/ 353046 h 409575"/>
                  <a:gd name="connsiteX2" fmla="*/ 192159 w 514350"/>
                  <a:gd name="connsiteY2" fmla="*/ 353046 h 409575"/>
                  <a:gd name="connsiteX3" fmla="*/ 115387 w 514350"/>
                  <a:gd name="connsiteY3" fmla="*/ 410196 h 409575"/>
                  <a:gd name="connsiteX4" fmla="*/ 115387 w 514350"/>
                  <a:gd name="connsiteY4" fmla="*/ 353046 h 409575"/>
                  <a:gd name="connsiteX5" fmla="*/ 992 w 514350"/>
                  <a:gd name="connsiteY5" fmla="*/ 353046 h 409575"/>
                  <a:gd name="connsiteX6" fmla="*/ 992 w 514350"/>
                  <a:gd name="connsiteY6" fmla="*/ 621 h 409575"/>
                  <a:gd name="connsiteX7" fmla="*/ 515342 w 514350"/>
                  <a:gd name="connsiteY7" fmla="*/ 621 h 409575"/>
                  <a:gd name="connsiteX8" fmla="*/ 124817 w 514350"/>
                  <a:gd name="connsiteY8" fmla="*/ 143496 h 409575"/>
                  <a:gd name="connsiteX9" fmla="*/ 91480 w 514350"/>
                  <a:gd name="connsiteY9" fmla="*/ 176834 h 409575"/>
                  <a:gd name="connsiteX10" fmla="*/ 124817 w 514350"/>
                  <a:gd name="connsiteY10" fmla="*/ 210171 h 409575"/>
                  <a:gd name="connsiteX11" fmla="*/ 158155 w 514350"/>
                  <a:gd name="connsiteY11" fmla="*/ 176834 h 409575"/>
                  <a:gd name="connsiteX12" fmla="*/ 124817 w 514350"/>
                  <a:gd name="connsiteY12" fmla="*/ 143496 h 409575"/>
                  <a:gd name="connsiteX13" fmla="*/ 258167 w 514350"/>
                  <a:gd name="connsiteY13" fmla="*/ 143496 h 409575"/>
                  <a:gd name="connsiteX14" fmla="*/ 224830 w 514350"/>
                  <a:gd name="connsiteY14" fmla="*/ 176834 h 409575"/>
                  <a:gd name="connsiteX15" fmla="*/ 258167 w 514350"/>
                  <a:gd name="connsiteY15" fmla="*/ 210171 h 409575"/>
                  <a:gd name="connsiteX16" fmla="*/ 291505 w 514350"/>
                  <a:gd name="connsiteY16" fmla="*/ 176834 h 409575"/>
                  <a:gd name="connsiteX17" fmla="*/ 258167 w 514350"/>
                  <a:gd name="connsiteY17" fmla="*/ 143496 h 409575"/>
                  <a:gd name="connsiteX18" fmla="*/ 391517 w 514350"/>
                  <a:gd name="connsiteY18" fmla="*/ 143496 h 409575"/>
                  <a:gd name="connsiteX19" fmla="*/ 358180 w 514350"/>
                  <a:gd name="connsiteY19" fmla="*/ 176834 h 409575"/>
                  <a:gd name="connsiteX20" fmla="*/ 391517 w 514350"/>
                  <a:gd name="connsiteY20" fmla="*/ 210171 h 409575"/>
                  <a:gd name="connsiteX21" fmla="*/ 424855 w 514350"/>
                  <a:gd name="connsiteY21" fmla="*/ 176834 h 409575"/>
                  <a:gd name="connsiteX22" fmla="*/ 391517 w 514350"/>
                  <a:gd name="connsiteY22"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350" h="409575">
                    <a:moveTo>
                      <a:pt x="515342" y="621"/>
                    </a:moveTo>
                    <a:lnTo>
                      <a:pt x="515342" y="353046"/>
                    </a:lnTo>
                    <a:lnTo>
                      <a:pt x="192159" y="353046"/>
                    </a:lnTo>
                    <a:lnTo>
                      <a:pt x="115387" y="410196"/>
                    </a:lnTo>
                    <a:lnTo>
                      <a:pt x="115387" y="353046"/>
                    </a:lnTo>
                    <a:lnTo>
                      <a:pt x="992" y="353046"/>
                    </a:lnTo>
                    <a:lnTo>
                      <a:pt x="992" y="621"/>
                    </a:lnTo>
                    <a:lnTo>
                      <a:pt x="515342"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p>
            </p:txBody>
          </p:sp>
        </p:grpSp>
      </p:grpSp>
      <p:sp>
        <p:nvSpPr>
          <p:cNvPr id="411" name="标题 410"/>
          <p:cNvSpPr>
            <a:spLocks noGrp="1"/>
          </p:cNvSpPr>
          <p:nvPr>
            <p:ph type="title"/>
          </p:nvPr>
        </p:nvSpPr>
        <p:spPr/>
        <p:txBody>
          <a:bodyPr/>
          <a:lstStyle/>
          <a:p>
            <a:pPr lvl="0"/>
            <a:r>
              <a:rPr lang="en-US" sz="3600"/>
              <a:t>一、明确教学计划，确定大单元主题</a:t>
            </a:r>
            <a:endParaRPr lang="en-US"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0400" y="1330959"/>
            <a:ext cx="9635490" cy="3335899"/>
            <a:chOff x="660400" y="1123949"/>
            <a:chExt cx="9635490" cy="3335899"/>
          </a:xfrm>
        </p:grpSpPr>
        <p:grpSp>
          <p:nvGrpSpPr>
            <p:cNvPr id="3" name="组合 2"/>
            <p:cNvGrpSpPr/>
            <p:nvPr/>
          </p:nvGrpSpPr>
          <p:grpSpPr>
            <a:xfrm rot="0">
              <a:off x="660400" y="1123949"/>
              <a:ext cx="9635490" cy="836931"/>
              <a:chOff x="7053818" y="1286275"/>
              <a:chExt cx="7605787" cy="678767"/>
            </a:xfrm>
          </p:grpSpPr>
          <p:sp>
            <p:nvSpPr>
              <p:cNvPr id="14" name="矩形: 圆角 13"/>
              <p:cNvSpPr/>
              <p:nvPr/>
            </p:nvSpPr>
            <p:spPr>
              <a:xfrm>
                <a:off x="7053818" y="1286275"/>
                <a:ext cx="7605787" cy="678767"/>
              </a:xfrm>
              <a:prstGeom prst="roundRect">
                <a:avLst>
                  <a:gd name="adj" fmla="val 8000"/>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endParaRPr kumimoji="1" lang="en-US" altLang="zh-CN" sz="1000" dirty="0">
                  <a:solidFill>
                    <a:schemeClr val="tx1"/>
                  </a:solidFill>
                </a:endParaRPr>
              </a:p>
            </p:txBody>
          </p:sp>
          <p:sp>
            <p:nvSpPr>
              <p:cNvPr id="16" name="矩形 15"/>
              <p:cNvSpPr/>
              <p:nvPr/>
            </p:nvSpPr>
            <p:spPr>
              <a:xfrm>
                <a:off x="7531713" y="1416336"/>
                <a:ext cx="6159214" cy="373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l"/>
                <a:r>
                  <a:rPr kumimoji="1" lang="en-US" altLang="zh-CN" sz="2400" b="1" dirty="0">
                    <a:solidFill>
                      <a:schemeClr val="tx1"/>
                    </a:solidFill>
                  </a:rPr>
                  <a:t>要整体感知课程标准，从课标中找出关键词及核心内容。</a:t>
                </a:r>
                <a:endParaRPr kumimoji="1" lang="en-US" altLang="zh-CN" sz="2400" b="1" dirty="0">
                  <a:solidFill>
                    <a:schemeClr val="tx1"/>
                  </a:solidFill>
                </a:endParaRPr>
              </a:p>
            </p:txBody>
          </p:sp>
        </p:grpSp>
        <p:cxnSp>
          <p:nvCxnSpPr>
            <p:cNvPr id="20" name="直接连接符 19"/>
            <p:cNvCxnSpPr/>
            <p:nvPr/>
          </p:nvCxnSpPr>
          <p:spPr>
            <a:xfrm>
              <a:off x="7594600" y="4459848"/>
              <a:ext cx="1168400" cy="0"/>
            </a:xfrm>
            <a:prstGeom prst="line">
              <a:avLst/>
            </a:prstGeom>
            <a:ln w="34925">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24" name="标题 23"/>
          <p:cNvSpPr>
            <a:spLocks noGrp="1"/>
          </p:cNvSpPr>
          <p:nvPr>
            <p:ph type="title"/>
          </p:nvPr>
        </p:nvSpPr>
        <p:spPr/>
        <p:txBody>
          <a:bodyPr/>
          <a:lstStyle/>
          <a:p>
            <a:pPr lvl="0"/>
            <a:r>
              <a:rPr lang="en-US"/>
              <a:t>1.</a:t>
            </a:r>
            <a:r>
              <a:rPr lang="zh-CN" altLang="en-US"/>
              <a:t>课标依据</a:t>
            </a:r>
            <a:endParaRPr lang="zh-CN" altLang="en-US"/>
          </a:p>
        </p:txBody>
      </p:sp>
      <p:grpSp>
        <p:nvGrpSpPr>
          <p:cNvPr id="23" name="组合 22"/>
          <p:cNvGrpSpPr/>
          <p:nvPr/>
        </p:nvGrpSpPr>
        <p:grpSpPr>
          <a:xfrm>
            <a:off x="1018540" y="2369185"/>
            <a:ext cx="9210040" cy="4305300"/>
            <a:chOff x="1604" y="3731"/>
            <a:chExt cx="14504" cy="6780"/>
          </a:xfrm>
        </p:grpSpPr>
        <p:sp>
          <p:nvSpPr>
            <p:cNvPr id="66" name="泪滴形 65"/>
            <p:cNvSpPr/>
            <p:nvPr>
              <p:custDataLst>
                <p:tags r:id="rId1"/>
              </p:custDataLst>
            </p:nvPr>
          </p:nvSpPr>
          <p:spPr>
            <a:xfrm rot="8100000">
              <a:off x="3108" y="9541"/>
              <a:ext cx="921" cy="921"/>
            </a:xfrm>
            <a:prstGeom prst="teardrop">
              <a:avLst/>
            </a:prstGeom>
            <a:solidFill>
              <a:srgbClr val="FFFFFF"/>
            </a:solidFill>
            <a:ln w="15875">
              <a:solidFill>
                <a:srgbClr val="BE854A"/>
              </a:solidFill>
              <a:prstDash val="dash"/>
            </a:ln>
          </p:spPr>
          <p:style>
            <a:lnRef idx="2">
              <a:srgbClr val="BE854A">
                <a:shade val="50000"/>
              </a:srgbClr>
            </a:lnRef>
            <a:fillRef idx="1">
              <a:srgbClr val="BE854A"/>
            </a:fillRef>
            <a:effectRef idx="0">
              <a:srgbClr val="BE854A"/>
            </a:effectRef>
            <a:fontRef idx="minor">
              <a:srgbClr val="FFFFFF"/>
            </a:fontRef>
          </p:style>
          <p:txBody>
            <a:bodyPr rtlCol="0" anchor="ctr"/>
            <a:p>
              <a:pPr algn="ctr"/>
              <a:endParaRPr lang="zh-CN" altLang="en-US"/>
            </a:p>
          </p:txBody>
        </p:sp>
        <p:sp>
          <p:nvSpPr>
            <p:cNvPr id="69" name="泪滴形 68"/>
            <p:cNvSpPr/>
            <p:nvPr>
              <p:custDataLst>
                <p:tags r:id="rId2"/>
              </p:custDataLst>
            </p:nvPr>
          </p:nvSpPr>
          <p:spPr>
            <a:xfrm rot="13500000" flipV="1">
              <a:off x="10671" y="9541"/>
              <a:ext cx="921" cy="921"/>
            </a:xfrm>
            <a:prstGeom prst="teardrop">
              <a:avLst/>
            </a:prstGeom>
            <a:solidFill>
              <a:srgbClr val="FFFFFF"/>
            </a:solidFill>
            <a:ln w="15875">
              <a:solidFill>
                <a:srgbClr val="BE854A"/>
              </a:solidFill>
              <a:prstDash val="dash"/>
            </a:ln>
          </p:spPr>
          <p:style>
            <a:lnRef idx="2">
              <a:srgbClr val="BE854A">
                <a:shade val="50000"/>
              </a:srgbClr>
            </a:lnRef>
            <a:fillRef idx="1">
              <a:srgbClr val="BE854A"/>
            </a:fillRef>
            <a:effectRef idx="0">
              <a:srgbClr val="BE854A"/>
            </a:effectRef>
            <a:fontRef idx="minor">
              <a:srgbClr val="FFFFFF"/>
            </a:fontRef>
          </p:style>
          <p:txBody>
            <a:bodyPr rtlCol="0" anchor="ctr"/>
            <a:p>
              <a:pPr algn="ctr"/>
              <a:endParaRPr lang="zh-CN" altLang="en-US"/>
            </a:p>
          </p:txBody>
        </p:sp>
        <p:grpSp>
          <p:nvGrpSpPr>
            <p:cNvPr id="18" name="组合 17"/>
            <p:cNvGrpSpPr/>
            <p:nvPr/>
          </p:nvGrpSpPr>
          <p:grpSpPr>
            <a:xfrm>
              <a:off x="1604" y="3731"/>
              <a:ext cx="14504" cy="6780"/>
              <a:chOff x="1604" y="3731"/>
              <a:chExt cx="14504" cy="6780"/>
            </a:xfrm>
          </p:grpSpPr>
          <p:cxnSp>
            <p:nvCxnSpPr>
              <p:cNvPr id="64" name="直接连接符 63"/>
              <p:cNvCxnSpPr/>
              <p:nvPr>
                <p:custDataLst>
                  <p:tags r:id="rId3"/>
                </p:custDataLst>
              </p:nvPr>
            </p:nvCxnSpPr>
            <p:spPr>
              <a:xfrm>
                <a:off x="1604" y="10001"/>
                <a:ext cx="14504" cy="0"/>
              </a:xfrm>
              <a:prstGeom prst="line">
                <a:avLst/>
              </a:prstGeom>
              <a:ln w="15875">
                <a:solidFill>
                  <a:srgbClr val="BE854A"/>
                </a:solidFill>
                <a:prstDash val="dash"/>
              </a:ln>
            </p:spPr>
            <p:style>
              <a:lnRef idx="1">
                <a:srgbClr val="BE854A"/>
              </a:lnRef>
              <a:fillRef idx="0">
                <a:srgbClr val="BE854A"/>
              </a:fillRef>
              <a:effectRef idx="0">
                <a:srgbClr val="BE854A"/>
              </a:effectRef>
              <a:fontRef idx="minor">
                <a:srgbClr val="000000"/>
              </a:fontRef>
            </p:style>
          </p:cxnSp>
          <p:sp>
            <p:nvSpPr>
              <p:cNvPr id="6" name="文本框 5"/>
              <p:cNvSpPr txBox="1"/>
              <p:nvPr>
                <p:custDataLst>
                  <p:tags r:id="rId4"/>
                </p:custDataLst>
              </p:nvPr>
            </p:nvSpPr>
            <p:spPr>
              <a:xfrm>
                <a:off x="3121" y="9667"/>
                <a:ext cx="955" cy="845"/>
              </a:xfrm>
              <a:prstGeom prst="rect">
                <a:avLst/>
              </a:prstGeom>
              <a:noFill/>
              <a:ln w="9525">
                <a:noFill/>
              </a:ln>
            </p:spPr>
            <p:txBody>
              <a:bodyPr wrap="square" bIns="0">
                <a:normAutofit/>
              </a:bodyPr>
              <a:p>
                <a:pPr indent="0" algn="ctr"/>
                <a:r>
                  <a:rPr lang="en-US" altLang="zh-CN" sz="2400" b="0" spc="300">
                    <a:solidFill>
                      <a:srgbClr val="E4968F">
                        <a:lumMod val="75000"/>
                      </a:srgbClr>
                    </a:solidFill>
                    <a:uFillTx/>
                    <a:latin typeface="思源黑体 CN Heavy" panose="020B0A00000000000000" charset="-122"/>
                    <a:ea typeface="思源黑体 CN Heavy" panose="020B0A00000000000000" charset="-122"/>
                  </a:rPr>
                  <a:t>01</a:t>
                </a:r>
                <a:endParaRPr lang="en-US" altLang="zh-CN" sz="2400" b="0" spc="300">
                  <a:solidFill>
                    <a:srgbClr val="E4968F">
                      <a:lumMod val="75000"/>
                    </a:srgbClr>
                  </a:solidFill>
                  <a:uFillTx/>
                  <a:latin typeface="思源黑体 CN Heavy" panose="020B0A00000000000000" charset="-122"/>
                  <a:ea typeface="思源黑体 CN Heavy" panose="020B0A00000000000000" charset="-122"/>
                </a:endParaRPr>
              </a:p>
            </p:txBody>
          </p:sp>
          <p:sp>
            <p:nvSpPr>
              <p:cNvPr id="70" name="文本框 69"/>
              <p:cNvSpPr txBox="1"/>
              <p:nvPr>
                <p:custDataLst>
                  <p:tags r:id="rId5"/>
                </p:custDataLst>
              </p:nvPr>
            </p:nvSpPr>
            <p:spPr>
              <a:xfrm>
                <a:off x="10684" y="9667"/>
                <a:ext cx="955" cy="845"/>
              </a:xfrm>
              <a:prstGeom prst="rect">
                <a:avLst/>
              </a:prstGeom>
              <a:noFill/>
              <a:ln w="9525">
                <a:noFill/>
              </a:ln>
            </p:spPr>
            <p:txBody>
              <a:bodyPr wrap="square" bIns="0">
                <a:normAutofit/>
              </a:bodyPr>
              <a:p>
                <a:pPr indent="0" algn="ctr"/>
                <a:r>
                  <a:rPr lang="en-US" altLang="zh-CN" sz="2400" b="0" spc="300">
                    <a:solidFill>
                      <a:srgbClr val="E4968F">
                        <a:lumMod val="75000"/>
                      </a:srgbClr>
                    </a:solidFill>
                    <a:uFillTx/>
                    <a:latin typeface="思源黑体 CN Heavy" panose="020B0A00000000000000" charset="-122"/>
                    <a:ea typeface="思源黑体 CN Heavy" panose="020B0A00000000000000" charset="-122"/>
                  </a:rPr>
                  <a:t>02</a:t>
                </a:r>
                <a:endParaRPr lang="en-US" altLang="zh-CN" sz="2400" b="0" spc="300">
                  <a:solidFill>
                    <a:srgbClr val="E4968F">
                      <a:lumMod val="75000"/>
                    </a:srgbClr>
                  </a:solidFill>
                  <a:uFillTx/>
                  <a:latin typeface="思源黑体 CN Heavy" panose="020B0A00000000000000" charset="-122"/>
                  <a:ea typeface="思源黑体 CN Heavy" panose="020B0A00000000000000" charset="-122"/>
                </a:endParaRPr>
              </a:p>
            </p:txBody>
          </p:sp>
          <p:sp>
            <p:nvSpPr>
              <p:cNvPr id="19" name="直角三角形 18"/>
              <p:cNvSpPr/>
              <p:nvPr>
                <p:custDataLst>
                  <p:tags r:id="rId6"/>
                </p:custDataLst>
              </p:nvPr>
            </p:nvSpPr>
            <p:spPr>
              <a:xfrm rot="16200000">
                <a:off x="1894" y="4305"/>
                <a:ext cx="298" cy="219"/>
              </a:xfrm>
              <a:prstGeom prst="rtTriangle">
                <a:avLst/>
              </a:prstGeom>
              <a:solidFill>
                <a:srgbClr val="FCB098">
                  <a:lumMod val="75000"/>
                </a:srgbClr>
              </a:solidFill>
              <a:ln>
                <a:noFill/>
              </a:ln>
              <a:effectLst>
                <a:innerShdw blurRad="25400" dist="12700" dir="18900000">
                  <a:srgbClr val="FCB098">
                    <a:lumMod val="50000"/>
                    <a:alpha val="50000"/>
                  </a:srgbClr>
                </a:innerShdw>
              </a:effectLst>
            </p:spPr>
            <p:style>
              <a:lnRef idx="2">
                <a:srgbClr val="BE854A">
                  <a:shade val="50000"/>
                </a:srgbClr>
              </a:lnRef>
              <a:fillRef idx="1">
                <a:srgbClr val="BE854A"/>
              </a:fillRef>
              <a:effectRef idx="0">
                <a:srgbClr val="BE854A"/>
              </a:effectRef>
              <a:fontRef idx="minor">
                <a:srgbClr val="FFFFFF"/>
              </a:fontRef>
            </p:style>
            <p:txBody>
              <a:bodyPr rtlCol="0" anchor="ctr"/>
              <a:p>
                <a:pPr algn="ctr"/>
                <a:endParaRPr lang="zh-CN" altLang="en-US"/>
              </a:p>
            </p:txBody>
          </p:sp>
          <p:sp>
            <p:nvSpPr>
              <p:cNvPr id="7" name="任意多边形 6"/>
              <p:cNvSpPr/>
              <p:nvPr>
                <p:custDataLst>
                  <p:tags r:id="rId7"/>
                </p:custDataLst>
              </p:nvPr>
            </p:nvSpPr>
            <p:spPr>
              <a:xfrm>
                <a:off x="2151" y="3731"/>
                <a:ext cx="3442" cy="4649"/>
              </a:xfrm>
              <a:custGeom>
                <a:avLst/>
                <a:gdLst/>
                <a:ahLst/>
                <a:cxnLst>
                  <a:cxn ang="3">
                    <a:pos x="hc" y="t"/>
                  </a:cxn>
                  <a:cxn ang="cd2">
                    <a:pos x="l" y="vc"/>
                  </a:cxn>
                  <a:cxn ang="cd4">
                    <a:pos x="hc" y="b"/>
                  </a:cxn>
                  <a:cxn ang="0">
                    <a:pos x="r" y="vc"/>
                  </a:cxn>
                </a:cxnLst>
                <a:rect l="l" t="t" r="r" b="b"/>
                <a:pathLst>
                  <a:path w="2677" h="3661">
                    <a:moveTo>
                      <a:pt x="2236" y="336"/>
                    </a:moveTo>
                    <a:cubicBezTo>
                      <a:pt x="2235" y="304"/>
                      <a:pt x="2264" y="278"/>
                      <a:pt x="2293" y="279"/>
                    </a:cubicBezTo>
                    <a:cubicBezTo>
                      <a:pt x="2325" y="278"/>
                      <a:pt x="2350" y="307"/>
                      <a:pt x="2349" y="336"/>
                    </a:cubicBezTo>
                    <a:cubicBezTo>
                      <a:pt x="2350" y="368"/>
                      <a:pt x="2321" y="393"/>
                      <a:pt x="2293" y="392"/>
                    </a:cubicBezTo>
                    <a:cubicBezTo>
                      <a:pt x="2261" y="393"/>
                      <a:pt x="2235" y="364"/>
                      <a:pt x="2236" y="336"/>
                    </a:cubicBezTo>
                    <a:close/>
                    <a:moveTo>
                      <a:pt x="0" y="0"/>
                    </a:moveTo>
                    <a:lnTo>
                      <a:pt x="2677" y="0"/>
                    </a:lnTo>
                    <a:lnTo>
                      <a:pt x="2677" y="3661"/>
                    </a:lnTo>
                    <a:lnTo>
                      <a:pt x="0" y="3661"/>
                    </a:lnTo>
                    <a:lnTo>
                      <a:pt x="0" y="0"/>
                    </a:lnTo>
                    <a:close/>
                    <a:moveTo>
                      <a:pt x="2048" y="336"/>
                    </a:moveTo>
                    <a:cubicBezTo>
                      <a:pt x="2047" y="304"/>
                      <a:pt x="2076" y="278"/>
                      <a:pt x="2105" y="279"/>
                    </a:cubicBezTo>
                    <a:cubicBezTo>
                      <a:pt x="2137" y="278"/>
                      <a:pt x="2162" y="307"/>
                      <a:pt x="2161" y="336"/>
                    </a:cubicBezTo>
                    <a:cubicBezTo>
                      <a:pt x="2162" y="368"/>
                      <a:pt x="2133" y="393"/>
                      <a:pt x="2105" y="392"/>
                    </a:cubicBezTo>
                    <a:cubicBezTo>
                      <a:pt x="2073" y="393"/>
                      <a:pt x="2047" y="364"/>
                      <a:pt x="2048" y="336"/>
                    </a:cubicBezTo>
                    <a:close/>
                  </a:path>
                </a:pathLst>
              </a:custGeom>
              <a:solidFill>
                <a:srgbClr val="FCB098">
                  <a:alpha val="80000"/>
                </a:srgbClr>
              </a:solidFill>
              <a:ln>
                <a:noFill/>
              </a:ln>
            </p:spPr>
            <p:style>
              <a:lnRef idx="2">
                <a:srgbClr val="BE854A">
                  <a:shade val="50000"/>
                </a:srgbClr>
              </a:lnRef>
              <a:fillRef idx="1">
                <a:srgbClr val="BE854A"/>
              </a:fillRef>
              <a:effectRef idx="0">
                <a:srgbClr val="BE854A"/>
              </a:effectRef>
              <a:fontRef idx="minor">
                <a:srgbClr val="FFFFFF"/>
              </a:fontRef>
            </p:style>
            <p:txBody>
              <a:bodyPr wrap="square" rtlCol="0" anchor="ctr">
                <a:noAutofit/>
              </a:bodyPr>
              <a:p>
                <a:pPr algn="ctr"/>
                <a:endParaRPr lang="zh-CN" altLang="en-US"/>
              </a:p>
            </p:txBody>
          </p:sp>
          <p:sp>
            <p:nvSpPr>
              <p:cNvPr id="21" name="矩形 20"/>
              <p:cNvSpPr/>
              <p:nvPr>
                <p:custDataLst>
                  <p:tags r:id="rId8"/>
                </p:custDataLst>
              </p:nvPr>
            </p:nvSpPr>
            <p:spPr>
              <a:xfrm>
                <a:off x="2426" y="3973"/>
                <a:ext cx="2896" cy="4259"/>
              </a:xfrm>
              <a:prstGeom prst="rect">
                <a:avLst/>
              </a:prstGeom>
              <a:noFill/>
              <a:ln w="6350">
                <a:solidFill>
                  <a:srgbClr val="BE854A">
                    <a:lumMod val="20000"/>
                    <a:lumOff val="80000"/>
                  </a:srgbClr>
                </a:solidFill>
                <a:prstDash val="dash"/>
              </a:ln>
            </p:spPr>
            <p:style>
              <a:lnRef idx="2">
                <a:srgbClr val="BE854A">
                  <a:shade val="50000"/>
                </a:srgbClr>
              </a:lnRef>
              <a:fillRef idx="1">
                <a:srgbClr val="BE854A"/>
              </a:fillRef>
              <a:effectRef idx="0">
                <a:srgbClr val="BE854A"/>
              </a:effectRef>
              <a:fontRef idx="minor">
                <a:srgbClr val="FFFFFF"/>
              </a:fontRef>
            </p:style>
            <p:txBody>
              <a:bodyPr rtlCol="0" anchor="ctr"/>
              <a:p>
                <a:pPr algn="ctr"/>
                <a:endParaRPr lang="zh-CN" altLang="en-US"/>
              </a:p>
            </p:txBody>
          </p:sp>
          <p:sp>
            <p:nvSpPr>
              <p:cNvPr id="8" name="任意多边形 7"/>
              <p:cNvSpPr/>
              <p:nvPr>
                <p:custDataLst>
                  <p:tags r:id="rId9"/>
                </p:custDataLst>
              </p:nvPr>
            </p:nvSpPr>
            <p:spPr>
              <a:xfrm flipH="1">
                <a:off x="1931" y="4563"/>
                <a:ext cx="3470" cy="4335"/>
              </a:xfrm>
              <a:custGeom>
                <a:avLst/>
                <a:gdLst>
                  <a:gd name="adj" fmla="val 16667"/>
                  <a:gd name="a" fmla="pin 0 adj 50000"/>
                  <a:gd name="dy2" fmla="*/ ss a 100000"/>
                  <a:gd name="dy1" fmla="*/ dy2 1 5"/>
                  <a:gd name="x1" fmla="+- r 0 dy2"/>
                  <a:gd name="x2" fmla="+- x1 dy1 0"/>
                  <a:gd name="y2" fmla="+- b 0 dy2"/>
                  <a:gd name="y1" fmla="+- y2 dy1 0"/>
                </a:gdLst>
                <a:ahLst/>
                <a:cxnLst>
                  <a:cxn ang="3">
                    <a:pos x="hc" y="t"/>
                  </a:cxn>
                  <a:cxn ang="cd2">
                    <a:pos x="l" y="vc"/>
                  </a:cxn>
                  <a:cxn ang="cd4">
                    <a:pos x="hc" y="b"/>
                  </a:cxn>
                  <a:cxn ang="0">
                    <a:pos x="r" y="vc"/>
                  </a:cxn>
                </a:cxnLst>
                <a:rect l="l" t="t" r="r" b="b"/>
                <a:pathLst>
                  <a:path w="2699" h="3371">
                    <a:moveTo>
                      <a:pt x="0" y="0"/>
                    </a:moveTo>
                    <a:lnTo>
                      <a:pt x="2699" y="0"/>
                    </a:lnTo>
                    <a:lnTo>
                      <a:pt x="2699" y="2921"/>
                    </a:lnTo>
                    <a:lnTo>
                      <a:pt x="2249" y="3371"/>
                    </a:lnTo>
                    <a:lnTo>
                      <a:pt x="0" y="3371"/>
                    </a:lnTo>
                    <a:lnTo>
                      <a:pt x="0" y="0"/>
                    </a:lnTo>
                    <a:close/>
                    <a:moveTo>
                      <a:pt x="341" y="3104"/>
                    </a:moveTo>
                    <a:cubicBezTo>
                      <a:pt x="343" y="3047"/>
                      <a:pt x="290" y="3001"/>
                      <a:pt x="239" y="3002"/>
                    </a:cubicBezTo>
                    <a:cubicBezTo>
                      <a:pt x="182" y="3000"/>
                      <a:pt x="136" y="3053"/>
                      <a:pt x="137" y="3104"/>
                    </a:cubicBezTo>
                    <a:cubicBezTo>
                      <a:pt x="135" y="3161"/>
                      <a:pt x="188" y="3207"/>
                      <a:pt x="239" y="3206"/>
                    </a:cubicBezTo>
                    <a:cubicBezTo>
                      <a:pt x="296" y="3208"/>
                      <a:pt x="342" y="3155"/>
                      <a:pt x="341" y="3104"/>
                    </a:cubicBezTo>
                    <a:close/>
                  </a:path>
                </a:pathLst>
              </a:custGeom>
              <a:solidFill>
                <a:srgbClr val="FCB098">
                  <a:lumMod val="40000"/>
                  <a:lumOff val="60000"/>
                </a:srgbClr>
              </a:solidFill>
              <a:ln>
                <a:noFill/>
              </a:ln>
              <a:effectLst>
                <a:outerShdw blurRad="50800" dist="38100" dir="2700000" algn="tl" rotWithShape="0">
                  <a:srgbClr val="FCB098">
                    <a:lumMod val="50000"/>
                    <a:alpha val="40000"/>
                  </a:srgbClr>
                </a:outerShdw>
              </a:effectLst>
            </p:spPr>
            <p:style>
              <a:lnRef idx="2">
                <a:srgbClr val="BE854A">
                  <a:shade val="50000"/>
                </a:srgbClr>
              </a:lnRef>
              <a:fillRef idx="1">
                <a:srgbClr val="BE854A"/>
              </a:fillRef>
              <a:effectRef idx="0">
                <a:srgbClr val="BE854A"/>
              </a:effectRef>
              <a:fontRef idx="minor">
                <a:srgbClr val="FFFFFF"/>
              </a:fontRef>
            </p:style>
            <p:txBody>
              <a:bodyPr wrap="square" rtlCol="0" anchor="ctr">
                <a:noAutofit/>
              </a:bodyPr>
              <a:p>
                <a:pPr algn="ctr"/>
                <a:endParaRPr lang="zh-CN" altLang="en-US"/>
              </a:p>
            </p:txBody>
          </p:sp>
          <p:cxnSp>
            <p:nvCxnSpPr>
              <p:cNvPr id="9" name="直接连接符 8"/>
              <p:cNvCxnSpPr/>
              <p:nvPr>
                <p:custDataLst>
                  <p:tags r:id="rId10"/>
                </p:custDataLst>
              </p:nvPr>
            </p:nvCxnSpPr>
            <p:spPr>
              <a:xfrm>
                <a:off x="2440" y="4385"/>
                <a:ext cx="2799" cy="0"/>
              </a:xfrm>
              <a:prstGeom prst="line">
                <a:avLst/>
              </a:prstGeom>
              <a:ln w="6350">
                <a:solidFill>
                  <a:srgbClr val="FFFFFF"/>
                </a:solidFill>
                <a:prstDash val="dash"/>
              </a:ln>
            </p:spPr>
            <p:style>
              <a:lnRef idx="1">
                <a:srgbClr val="BE854A"/>
              </a:lnRef>
              <a:fillRef idx="0">
                <a:srgbClr val="BE854A"/>
              </a:fillRef>
              <a:effectRef idx="0">
                <a:srgbClr val="BE854A"/>
              </a:effectRef>
              <a:fontRef idx="minor">
                <a:srgbClr val="000000"/>
              </a:fontRef>
            </p:style>
          </p:cxnSp>
          <p:sp>
            <p:nvSpPr>
              <p:cNvPr id="11" name="文本框 10"/>
              <p:cNvSpPr txBox="1"/>
              <p:nvPr>
                <p:custDataLst>
                  <p:tags r:id="rId11"/>
                </p:custDataLst>
              </p:nvPr>
            </p:nvSpPr>
            <p:spPr>
              <a:xfrm>
                <a:off x="2053" y="6215"/>
                <a:ext cx="3462" cy="2001"/>
              </a:xfrm>
              <a:prstGeom prst="rect">
                <a:avLst/>
              </a:prstGeom>
              <a:noFill/>
            </p:spPr>
            <p:txBody>
              <a:bodyPr wrap="square" rtlCol="0">
                <a:noAutofit/>
              </a:bodyPr>
              <a:p>
                <a:pPr algn="just" fontAlgn="auto">
                  <a:lnSpc>
                    <a:spcPct val="130000"/>
                  </a:lnSpc>
                  <a:spcAft>
                    <a:spcPts val="1000"/>
                  </a:spcAft>
                </a:pPr>
                <a:r>
                  <a:rPr lang="zh-CN" altLang="en-US" b="1" spc="150">
                    <a:solidFill>
                      <a:schemeClr val="tx1"/>
                    </a:solidFill>
                    <a:uFillTx/>
                    <a:latin typeface="思源黑体 CN Regular" panose="020B0500000000000000" charset="-122"/>
                    <a:ea typeface="思源黑体 CN Regular" panose="020B0500000000000000" charset="-122"/>
                  </a:rPr>
                  <a:t>明清中国</a:t>
                </a:r>
                <a:r>
                  <a:rPr lang="zh-CN" altLang="en-US" b="1" spc="150">
                    <a:solidFill>
                      <a:srgbClr val="00B050"/>
                    </a:solidFill>
                    <a:uFillTx/>
                    <a:latin typeface="思源黑体 CN Regular" panose="020B0500000000000000" charset="-122"/>
                    <a:ea typeface="思源黑体 CN Regular" panose="020B0500000000000000" charset="-122"/>
                  </a:rPr>
                  <a:t>版图的奠定</a:t>
                </a:r>
                <a:r>
                  <a:rPr lang="zh-CN" altLang="en-US" b="1" spc="150">
                    <a:solidFill>
                      <a:schemeClr val="tx1"/>
                    </a:solidFill>
                    <a:uFillTx/>
                    <a:latin typeface="思源黑体 CN Regular" panose="020B0500000000000000" charset="-122"/>
                    <a:ea typeface="思源黑体 CN Regular" panose="020B0500000000000000" charset="-122"/>
                  </a:rPr>
                  <a:t>与</a:t>
                </a:r>
                <a:r>
                  <a:rPr lang="zh-CN" altLang="en-US" b="1" spc="150">
                    <a:solidFill>
                      <a:srgbClr val="00B050"/>
                    </a:solidFill>
                    <a:uFillTx/>
                    <a:latin typeface="思源黑体 CN Regular" panose="020B0500000000000000" charset="-122"/>
                    <a:ea typeface="思源黑体 CN Regular" panose="020B0500000000000000" charset="-122"/>
                  </a:rPr>
                  <a:t>面临的挑战</a:t>
                </a:r>
                <a:endParaRPr lang="zh-CN" altLang="en-US" b="1" spc="150">
                  <a:solidFill>
                    <a:srgbClr val="00B050"/>
                  </a:solidFill>
                  <a:uFillTx/>
                  <a:latin typeface="思源黑体 CN Regular" panose="020B0500000000000000" charset="-122"/>
                  <a:ea typeface="思源黑体 CN Regular" panose="020B0500000000000000" charset="-122"/>
                </a:endParaRPr>
              </a:p>
            </p:txBody>
          </p:sp>
          <p:sp>
            <p:nvSpPr>
              <p:cNvPr id="13" name="文本框 12"/>
              <p:cNvSpPr txBox="1"/>
              <p:nvPr>
                <p:custDataLst>
                  <p:tags r:id="rId12"/>
                </p:custDataLst>
              </p:nvPr>
            </p:nvSpPr>
            <p:spPr>
              <a:xfrm>
                <a:off x="2221" y="5335"/>
                <a:ext cx="2890" cy="663"/>
              </a:xfrm>
              <a:prstGeom prst="rect">
                <a:avLst/>
              </a:prstGeom>
              <a:noFill/>
            </p:spPr>
            <p:txBody>
              <a:bodyPr wrap="square" bIns="0" rtlCol="0">
                <a:noAutofit/>
              </a:bodyPr>
              <a:p>
                <a:pPr algn="ctr"/>
                <a:r>
                  <a:rPr lang="zh-CN" altLang="en-US" sz="2800" spc="300">
                    <a:solidFill>
                      <a:srgbClr val="E4968F">
                        <a:lumMod val="75000"/>
                      </a:srgbClr>
                    </a:solidFill>
                    <a:uFillTx/>
                    <a:latin typeface="思源黑体 CN Heavy" panose="020B0A00000000000000" charset="-122"/>
                    <a:ea typeface="思源黑体 CN Heavy" panose="020B0A00000000000000" charset="-122"/>
                    <a:sym typeface="+mn-ea"/>
                  </a:rPr>
                  <a:t>第</a:t>
                </a:r>
                <a:r>
                  <a:rPr lang="zh-CN" altLang="en-US" sz="2800" spc="300">
                    <a:solidFill>
                      <a:srgbClr val="E4968F">
                        <a:lumMod val="75000"/>
                      </a:srgbClr>
                    </a:solidFill>
                    <a:uFillTx/>
                    <a:latin typeface="思源黑体 CN Heavy" panose="020B0A00000000000000" charset="-122"/>
                    <a:ea typeface="思源黑体 CN Heavy" panose="020B0A00000000000000" charset="-122"/>
                    <a:sym typeface="+mn-ea"/>
                  </a:rPr>
                  <a:t>四单元</a:t>
                </a:r>
                <a:endParaRPr lang="zh-CN" altLang="en-US" sz="2800" spc="300">
                  <a:solidFill>
                    <a:srgbClr val="E4968F">
                      <a:lumMod val="75000"/>
                    </a:srgbClr>
                  </a:solidFill>
                  <a:uFillTx/>
                  <a:latin typeface="思源黑体 CN Heavy" panose="020B0A00000000000000" charset="-122"/>
                  <a:ea typeface="思源黑体 CN Heavy" panose="020B0A00000000000000" charset="-122"/>
                  <a:sym typeface="+mn-ea"/>
                </a:endParaRPr>
              </a:p>
            </p:txBody>
          </p:sp>
          <p:sp>
            <p:nvSpPr>
              <p:cNvPr id="33" name="直角三角形 32"/>
              <p:cNvSpPr/>
              <p:nvPr>
                <p:custDataLst>
                  <p:tags r:id="rId13"/>
                </p:custDataLst>
              </p:nvPr>
            </p:nvSpPr>
            <p:spPr>
              <a:xfrm rot="16200000">
                <a:off x="8243" y="4305"/>
                <a:ext cx="298" cy="219"/>
              </a:xfrm>
              <a:prstGeom prst="rtTriangle">
                <a:avLst/>
              </a:prstGeom>
              <a:solidFill>
                <a:srgbClr val="E4968F">
                  <a:lumMod val="75000"/>
                </a:srgbClr>
              </a:solidFill>
              <a:ln>
                <a:noFill/>
              </a:ln>
              <a:effectLst>
                <a:innerShdw blurRad="25400" dist="12700" dir="18900000">
                  <a:srgbClr val="BE854A">
                    <a:lumMod val="50000"/>
                    <a:alpha val="50000"/>
                  </a:srgbClr>
                </a:innerShdw>
              </a:effectLst>
            </p:spPr>
            <p:style>
              <a:lnRef idx="2">
                <a:srgbClr val="BE854A">
                  <a:shade val="50000"/>
                </a:srgbClr>
              </a:lnRef>
              <a:fillRef idx="1">
                <a:srgbClr val="BE854A"/>
              </a:fillRef>
              <a:effectRef idx="0">
                <a:srgbClr val="BE854A"/>
              </a:effectRef>
              <a:fontRef idx="minor">
                <a:srgbClr val="FFFFFF"/>
              </a:fontRef>
            </p:style>
            <p:txBody>
              <a:bodyPr rtlCol="0" anchor="ctr"/>
              <a:p>
                <a:pPr algn="ctr"/>
                <a:endParaRPr lang="zh-CN" altLang="en-US"/>
              </a:p>
            </p:txBody>
          </p:sp>
          <p:sp>
            <p:nvSpPr>
              <p:cNvPr id="34" name="任意多边形 33"/>
              <p:cNvSpPr/>
              <p:nvPr>
                <p:custDataLst>
                  <p:tags r:id="rId14"/>
                </p:custDataLst>
              </p:nvPr>
            </p:nvSpPr>
            <p:spPr>
              <a:xfrm>
                <a:off x="6552" y="3758"/>
                <a:ext cx="9541" cy="4649"/>
              </a:xfrm>
              <a:custGeom>
                <a:avLst/>
                <a:gdLst/>
                <a:ahLst/>
                <a:cxnLst>
                  <a:cxn ang="3">
                    <a:pos x="hc" y="t"/>
                  </a:cxn>
                  <a:cxn ang="cd2">
                    <a:pos x="l" y="vc"/>
                  </a:cxn>
                  <a:cxn ang="cd4">
                    <a:pos x="hc" y="b"/>
                  </a:cxn>
                  <a:cxn ang="0">
                    <a:pos x="r" y="vc"/>
                  </a:cxn>
                </a:cxnLst>
                <a:rect l="l" t="t" r="r" b="b"/>
                <a:pathLst>
                  <a:path w="2677" h="3661">
                    <a:moveTo>
                      <a:pt x="2236" y="336"/>
                    </a:moveTo>
                    <a:cubicBezTo>
                      <a:pt x="2235" y="304"/>
                      <a:pt x="2264" y="278"/>
                      <a:pt x="2293" y="279"/>
                    </a:cubicBezTo>
                    <a:cubicBezTo>
                      <a:pt x="2325" y="278"/>
                      <a:pt x="2350" y="307"/>
                      <a:pt x="2349" y="336"/>
                    </a:cubicBezTo>
                    <a:cubicBezTo>
                      <a:pt x="2350" y="368"/>
                      <a:pt x="2321" y="393"/>
                      <a:pt x="2293" y="392"/>
                    </a:cubicBezTo>
                    <a:cubicBezTo>
                      <a:pt x="2261" y="393"/>
                      <a:pt x="2235" y="364"/>
                      <a:pt x="2236" y="336"/>
                    </a:cubicBezTo>
                    <a:close/>
                    <a:moveTo>
                      <a:pt x="0" y="0"/>
                    </a:moveTo>
                    <a:lnTo>
                      <a:pt x="2677" y="0"/>
                    </a:lnTo>
                    <a:lnTo>
                      <a:pt x="2677" y="3661"/>
                    </a:lnTo>
                    <a:lnTo>
                      <a:pt x="0" y="3661"/>
                    </a:lnTo>
                    <a:lnTo>
                      <a:pt x="0" y="0"/>
                    </a:lnTo>
                    <a:close/>
                    <a:moveTo>
                      <a:pt x="2048" y="336"/>
                    </a:moveTo>
                    <a:cubicBezTo>
                      <a:pt x="2047" y="304"/>
                      <a:pt x="2076" y="278"/>
                      <a:pt x="2105" y="279"/>
                    </a:cubicBezTo>
                    <a:cubicBezTo>
                      <a:pt x="2137" y="278"/>
                      <a:pt x="2162" y="307"/>
                      <a:pt x="2161" y="336"/>
                    </a:cubicBezTo>
                    <a:cubicBezTo>
                      <a:pt x="2162" y="368"/>
                      <a:pt x="2133" y="393"/>
                      <a:pt x="2105" y="392"/>
                    </a:cubicBezTo>
                    <a:cubicBezTo>
                      <a:pt x="2073" y="393"/>
                      <a:pt x="2047" y="364"/>
                      <a:pt x="2048" y="336"/>
                    </a:cubicBezTo>
                    <a:close/>
                  </a:path>
                </a:pathLst>
              </a:custGeom>
              <a:solidFill>
                <a:srgbClr val="E4968F">
                  <a:lumMod val="60000"/>
                  <a:lumOff val="40000"/>
                </a:srgbClr>
              </a:solidFill>
              <a:ln>
                <a:noFill/>
              </a:ln>
            </p:spPr>
            <p:style>
              <a:lnRef idx="2">
                <a:srgbClr val="BE854A">
                  <a:shade val="50000"/>
                </a:srgbClr>
              </a:lnRef>
              <a:fillRef idx="1">
                <a:srgbClr val="BE854A"/>
              </a:fillRef>
              <a:effectRef idx="0">
                <a:srgbClr val="BE854A"/>
              </a:effectRef>
              <a:fontRef idx="minor">
                <a:srgbClr val="FFFFFF"/>
              </a:fontRef>
            </p:style>
            <p:txBody>
              <a:bodyPr wrap="square" rtlCol="0" anchor="ctr">
                <a:noAutofit/>
              </a:bodyPr>
              <a:p>
                <a:pPr algn="ctr"/>
                <a:endParaRPr lang="zh-CN" altLang="en-US"/>
              </a:p>
            </p:txBody>
          </p:sp>
          <p:sp>
            <p:nvSpPr>
              <p:cNvPr id="35" name="矩形 34"/>
              <p:cNvSpPr/>
              <p:nvPr>
                <p:custDataLst>
                  <p:tags r:id="rId15"/>
                </p:custDataLst>
              </p:nvPr>
            </p:nvSpPr>
            <p:spPr>
              <a:xfrm>
                <a:off x="7829" y="3973"/>
                <a:ext cx="5392" cy="4259"/>
              </a:xfrm>
              <a:prstGeom prst="rect">
                <a:avLst/>
              </a:prstGeom>
              <a:noFill/>
              <a:ln w="6350">
                <a:solidFill>
                  <a:srgbClr val="BE854A">
                    <a:lumMod val="20000"/>
                    <a:lumOff val="80000"/>
                  </a:srgbClr>
                </a:solidFill>
                <a:prstDash val="dash"/>
              </a:ln>
            </p:spPr>
            <p:style>
              <a:lnRef idx="2">
                <a:srgbClr val="BE854A">
                  <a:shade val="50000"/>
                </a:srgbClr>
              </a:lnRef>
              <a:fillRef idx="1">
                <a:srgbClr val="BE854A"/>
              </a:fillRef>
              <a:effectRef idx="0">
                <a:srgbClr val="BE854A"/>
              </a:effectRef>
              <a:fontRef idx="minor">
                <a:srgbClr val="FFFFFF"/>
              </a:fontRef>
            </p:style>
            <p:txBody>
              <a:bodyPr rtlCol="0" anchor="ctr"/>
              <a:p>
                <a:pPr algn="ctr"/>
                <a:endParaRPr lang="zh-CN" altLang="en-US"/>
              </a:p>
            </p:txBody>
          </p:sp>
          <p:sp>
            <p:nvSpPr>
              <p:cNvPr id="36" name="任意多边形 35"/>
              <p:cNvSpPr/>
              <p:nvPr>
                <p:custDataLst>
                  <p:tags r:id="rId16"/>
                </p:custDataLst>
              </p:nvPr>
            </p:nvSpPr>
            <p:spPr>
              <a:xfrm flipH="1">
                <a:off x="6274" y="4563"/>
                <a:ext cx="9508" cy="4335"/>
              </a:xfrm>
              <a:custGeom>
                <a:avLst/>
                <a:gdLst>
                  <a:gd name="adj" fmla="val 16667"/>
                  <a:gd name="a" fmla="pin 0 adj 50000"/>
                  <a:gd name="dy2" fmla="*/ ss a 100000"/>
                  <a:gd name="dy1" fmla="*/ dy2 1 5"/>
                  <a:gd name="x1" fmla="+- r 0 dy2"/>
                  <a:gd name="x2" fmla="+- x1 dy1 0"/>
                  <a:gd name="y2" fmla="+- b 0 dy2"/>
                  <a:gd name="y1" fmla="+- y2 dy1 0"/>
                </a:gdLst>
                <a:ahLst/>
                <a:cxnLst>
                  <a:cxn ang="3">
                    <a:pos x="hc" y="t"/>
                  </a:cxn>
                  <a:cxn ang="cd2">
                    <a:pos x="l" y="vc"/>
                  </a:cxn>
                  <a:cxn ang="cd4">
                    <a:pos x="hc" y="b"/>
                  </a:cxn>
                  <a:cxn ang="0">
                    <a:pos x="r" y="vc"/>
                  </a:cxn>
                </a:cxnLst>
                <a:rect l="l" t="t" r="r" b="b"/>
                <a:pathLst>
                  <a:path w="2699" h="3371">
                    <a:moveTo>
                      <a:pt x="0" y="0"/>
                    </a:moveTo>
                    <a:lnTo>
                      <a:pt x="2699" y="0"/>
                    </a:lnTo>
                    <a:lnTo>
                      <a:pt x="2699" y="2921"/>
                    </a:lnTo>
                    <a:lnTo>
                      <a:pt x="2249" y="3371"/>
                    </a:lnTo>
                    <a:lnTo>
                      <a:pt x="0" y="3371"/>
                    </a:lnTo>
                    <a:lnTo>
                      <a:pt x="0" y="0"/>
                    </a:lnTo>
                    <a:close/>
                    <a:moveTo>
                      <a:pt x="341" y="3104"/>
                    </a:moveTo>
                    <a:cubicBezTo>
                      <a:pt x="343" y="3047"/>
                      <a:pt x="290" y="3001"/>
                      <a:pt x="239" y="3002"/>
                    </a:cubicBezTo>
                    <a:cubicBezTo>
                      <a:pt x="182" y="3000"/>
                      <a:pt x="136" y="3053"/>
                      <a:pt x="137" y="3104"/>
                    </a:cubicBezTo>
                    <a:cubicBezTo>
                      <a:pt x="135" y="3161"/>
                      <a:pt x="188" y="3207"/>
                      <a:pt x="239" y="3206"/>
                    </a:cubicBezTo>
                    <a:cubicBezTo>
                      <a:pt x="296" y="3208"/>
                      <a:pt x="342" y="3155"/>
                      <a:pt x="341" y="3104"/>
                    </a:cubicBezTo>
                    <a:close/>
                  </a:path>
                </a:pathLst>
              </a:custGeom>
              <a:solidFill>
                <a:srgbClr val="E4968F">
                  <a:lumMod val="20000"/>
                  <a:lumOff val="80000"/>
                </a:srgbClr>
              </a:solidFill>
              <a:ln>
                <a:noFill/>
              </a:ln>
              <a:effectLst>
                <a:outerShdw blurRad="50800" dist="38100" dir="2700000" algn="tl" rotWithShape="0">
                  <a:srgbClr val="E4968F">
                    <a:lumMod val="75000"/>
                    <a:alpha val="40000"/>
                  </a:srgbClr>
                </a:outerShdw>
              </a:effectLst>
            </p:spPr>
            <p:style>
              <a:lnRef idx="2">
                <a:srgbClr val="BE854A">
                  <a:shade val="50000"/>
                </a:srgbClr>
              </a:lnRef>
              <a:fillRef idx="1">
                <a:srgbClr val="BE854A"/>
              </a:fillRef>
              <a:effectRef idx="0">
                <a:srgbClr val="BE854A"/>
              </a:effectRef>
              <a:fontRef idx="minor">
                <a:srgbClr val="FFFFFF"/>
              </a:fontRef>
            </p:style>
            <p:txBody>
              <a:bodyPr wrap="square" rtlCol="0" anchor="ctr">
                <a:noAutofit/>
              </a:bodyPr>
              <a:p>
                <a:pPr algn="ctr"/>
                <a:endParaRPr lang="zh-CN" altLang="en-US"/>
              </a:p>
            </p:txBody>
          </p:sp>
          <p:cxnSp>
            <p:nvCxnSpPr>
              <p:cNvPr id="37" name="直接连接符 36"/>
              <p:cNvCxnSpPr/>
              <p:nvPr>
                <p:custDataLst>
                  <p:tags r:id="rId17"/>
                </p:custDataLst>
              </p:nvPr>
            </p:nvCxnSpPr>
            <p:spPr>
              <a:xfrm flipV="1">
                <a:off x="7842" y="4349"/>
                <a:ext cx="5466" cy="36"/>
              </a:xfrm>
              <a:prstGeom prst="line">
                <a:avLst/>
              </a:prstGeom>
              <a:ln w="6350">
                <a:solidFill>
                  <a:srgbClr val="FFFFFF"/>
                </a:solidFill>
                <a:prstDash val="dash"/>
              </a:ln>
            </p:spPr>
            <p:style>
              <a:lnRef idx="1">
                <a:srgbClr val="BE854A"/>
              </a:lnRef>
              <a:fillRef idx="0">
                <a:srgbClr val="BE854A"/>
              </a:fillRef>
              <a:effectRef idx="0">
                <a:srgbClr val="BE854A"/>
              </a:effectRef>
              <a:fontRef idx="minor">
                <a:srgbClr val="000000"/>
              </a:fontRef>
            </p:style>
          </p:cxnSp>
          <p:sp>
            <p:nvSpPr>
              <p:cNvPr id="87" name="文本框 86"/>
              <p:cNvSpPr txBox="1"/>
              <p:nvPr>
                <p:custDataLst>
                  <p:tags r:id="rId18"/>
                </p:custDataLst>
              </p:nvPr>
            </p:nvSpPr>
            <p:spPr>
              <a:xfrm>
                <a:off x="6947" y="5351"/>
                <a:ext cx="8765" cy="3603"/>
              </a:xfrm>
              <a:prstGeom prst="rect">
                <a:avLst/>
              </a:prstGeom>
              <a:noFill/>
            </p:spPr>
            <p:txBody>
              <a:bodyPr wrap="square" rtlCol="0">
                <a:noAutofit/>
              </a:bodyPr>
              <a:p>
                <a:pPr algn="just" fontAlgn="auto">
                  <a:lnSpc>
                    <a:spcPct val="130000"/>
                  </a:lnSpc>
                  <a:spcAft>
                    <a:spcPts val="1000"/>
                  </a:spcAft>
                </a:pPr>
                <a:r>
                  <a:rPr lang="zh-CN" altLang="en-US" sz="1600" b="1" spc="150">
                    <a:solidFill>
                      <a:schemeClr val="tx1"/>
                    </a:solidFill>
                    <a:uFillTx/>
                    <a:latin typeface="思源黑体 CN Regular" panose="020B0500000000000000" charset="-122"/>
                    <a:ea typeface="思源黑体 CN Regular" panose="020B0500000000000000" charset="-122"/>
                  </a:rPr>
                  <a:t>通过了解明清时期统一全国和经略边疆的相关举措，知道南海诸岛、台湾及其钓鱼岛在内的附属岛屿是中国版图一部分，认识这一时期统一多民族国家</a:t>
                </a:r>
                <a:r>
                  <a:rPr lang="zh-CN" altLang="en-US" sz="1600" b="1" spc="150">
                    <a:solidFill>
                      <a:srgbClr val="00B050"/>
                    </a:solidFill>
                    <a:uFillTx/>
                    <a:latin typeface="思源黑体 CN Regular" panose="020B0500000000000000" charset="-122"/>
                    <a:ea typeface="思源黑体 CN Regular" panose="020B0500000000000000" charset="-122"/>
                  </a:rPr>
                  <a:t>版图奠定</a:t>
                </a:r>
                <a:r>
                  <a:rPr lang="zh-CN" altLang="en-US" sz="1600" b="1" spc="150">
                    <a:solidFill>
                      <a:schemeClr val="tx1"/>
                    </a:solidFill>
                    <a:uFillTx/>
                    <a:latin typeface="思源黑体 CN Regular" panose="020B0500000000000000" charset="-122"/>
                    <a:ea typeface="思源黑体 CN Regular" panose="020B0500000000000000" charset="-122"/>
                  </a:rPr>
                  <a:t>的重要意义；了解明清时期社会</a:t>
                </a:r>
                <a:r>
                  <a:rPr lang="zh-CN" altLang="en-US" sz="1600" b="1" spc="150">
                    <a:solidFill>
                      <a:srgbClr val="00B050"/>
                    </a:solidFill>
                    <a:uFillTx/>
                    <a:latin typeface="思源黑体 CN Regular" panose="020B0500000000000000" charset="-122"/>
                    <a:ea typeface="思源黑体 CN Regular" panose="020B0500000000000000" charset="-122"/>
                  </a:rPr>
                  <a:t>经济、思想文化的重要变化</a:t>
                </a:r>
                <a:r>
                  <a:rPr lang="zh-CN" altLang="en-US" sz="1600" b="1" spc="150">
                    <a:solidFill>
                      <a:schemeClr val="tx1"/>
                    </a:solidFill>
                    <a:uFillTx/>
                    <a:latin typeface="思源黑体 CN Regular" panose="020B0500000000000000" charset="-122"/>
                    <a:ea typeface="思源黑体 CN Regular" panose="020B0500000000000000" charset="-122"/>
                  </a:rPr>
                  <a:t>；通过了解</a:t>
                </a:r>
                <a:r>
                  <a:rPr lang="zh-CN" altLang="en-US" sz="1600" b="1" spc="150">
                    <a:solidFill>
                      <a:srgbClr val="00B050"/>
                    </a:solidFill>
                    <a:uFillTx/>
                    <a:latin typeface="思源黑体 CN Regular" panose="020B0500000000000000" charset="-122"/>
                    <a:ea typeface="思源黑体 CN Regular" panose="020B0500000000000000" charset="-122"/>
                  </a:rPr>
                  <a:t>明清时期封建专制的发展</a:t>
                </a:r>
                <a:r>
                  <a:rPr lang="zh-CN" altLang="en-US" sz="1600" b="1" spc="150">
                    <a:solidFill>
                      <a:schemeClr val="tx1"/>
                    </a:solidFill>
                    <a:uFillTx/>
                    <a:latin typeface="思源黑体 CN Regular" panose="020B0500000000000000" charset="-122"/>
                    <a:ea typeface="思源黑体 CN Regular" panose="020B0500000000000000" charset="-122"/>
                  </a:rPr>
                  <a:t>、世界的变化对中国的影响，认识中国社会</a:t>
                </a:r>
                <a:r>
                  <a:rPr lang="zh-CN" altLang="en-US" sz="1600" b="1" spc="150">
                    <a:solidFill>
                      <a:srgbClr val="00B050"/>
                    </a:solidFill>
                    <a:uFillTx/>
                    <a:latin typeface="思源黑体 CN Regular" panose="020B0500000000000000" charset="-122"/>
                    <a:ea typeface="思源黑体 CN Regular" panose="020B0500000000000000" charset="-122"/>
                  </a:rPr>
                  <a:t>面临的危机</a:t>
                </a:r>
                <a:r>
                  <a:rPr lang="zh-CN" altLang="en-US" sz="1600" b="1" spc="150">
                    <a:solidFill>
                      <a:schemeClr val="tx1"/>
                    </a:solidFill>
                    <a:uFillTx/>
                    <a:latin typeface="思源黑体 CN Regular" panose="020B0500000000000000" charset="-122"/>
                    <a:ea typeface="思源黑体 CN Regular" panose="020B0500000000000000" charset="-122"/>
                  </a:rPr>
                  <a:t>。</a:t>
                </a:r>
                <a:endParaRPr lang="zh-CN" altLang="en-US" sz="1600" b="1" spc="150">
                  <a:solidFill>
                    <a:schemeClr val="tx1"/>
                  </a:solidFill>
                  <a:uFillTx/>
                  <a:latin typeface="思源黑体 CN Regular" panose="020B0500000000000000" charset="-122"/>
                  <a:ea typeface="思源黑体 CN Regular" panose="020B0500000000000000" charset="-122"/>
                </a:endParaRPr>
              </a:p>
            </p:txBody>
          </p:sp>
          <p:sp>
            <p:nvSpPr>
              <p:cNvPr id="88" name="文本框 87"/>
              <p:cNvSpPr txBox="1"/>
              <p:nvPr>
                <p:custDataLst>
                  <p:tags r:id="rId19"/>
                </p:custDataLst>
              </p:nvPr>
            </p:nvSpPr>
            <p:spPr>
              <a:xfrm>
                <a:off x="9480" y="4681"/>
                <a:ext cx="2890" cy="663"/>
              </a:xfrm>
              <a:prstGeom prst="rect">
                <a:avLst/>
              </a:prstGeom>
              <a:noFill/>
            </p:spPr>
            <p:txBody>
              <a:bodyPr wrap="square" bIns="0" rtlCol="0">
                <a:noAutofit/>
              </a:bodyPr>
              <a:p>
                <a:pPr algn="ctr"/>
                <a:r>
                  <a:rPr lang="zh-CN" altLang="en-US" sz="2800" spc="300">
                    <a:solidFill>
                      <a:srgbClr val="FCB098">
                        <a:lumMod val="50000"/>
                      </a:srgbClr>
                    </a:solidFill>
                    <a:uFillTx/>
                    <a:latin typeface="思源黑体 CN Heavy" panose="020B0A00000000000000" charset="-122"/>
                    <a:ea typeface="思源黑体 CN Heavy" panose="020B0A00000000000000" charset="-122"/>
                    <a:sym typeface="+mn-ea"/>
                  </a:rPr>
                  <a:t>课标</a:t>
                </a:r>
                <a:endParaRPr lang="zh-CN" altLang="en-US" sz="2800" spc="300">
                  <a:solidFill>
                    <a:srgbClr val="FCB098">
                      <a:lumMod val="50000"/>
                    </a:srgbClr>
                  </a:solidFill>
                  <a:uFillTx/>
                  <a:latin typeface="思源黑体 CN Heavy" panose="020B0A00000000000000" charset="-122"/>
                  <a:ea typeface="思源黑体 CN Heavy" panose="020B0A00000000000000" charset="-122"/>
                  <a:sym typeface="+mn-ea"/>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0400" y="1518920"/>
            <a:ext cx="9635490" cy="3329548"/>
            <a:chOff x="660400" y="1130300"/>
            <a:chExt cx="9635490" cy="3329548"/>
          </a:xfrm>
        </p:grpSpPr>
        <p:grpSp>
          <p:nvGrpSpPr>
            <p:cNvPr id="22" name="组合 21"/>
            <p:cNvGrpSpPr/>
            <p:nvPr/>
          </p:nvGrpSpPr>
          <p:grpSpPr>
            <a:xfrm>
              <a:off x="660400" y="1130300"/>
              <a:ext cx="9635490" cy="3234876"/>
              <a:chOff x="660400" y="1130300"/>
              <a:chExt cx="9635490" cy="3234876"/>
            </a:xfrm>
          </p:grpSpPr>
          <p:grpSp>
            <p:nvGrpSpPr>
              <p:cNvPr id="3" name="组合 2"/>
              <p:cNvGrpSpPr/>
              <p:nvPr/>
            </p:nvGrpSpPr>
            <p:grpSpPr>
              <a:xfrm>
                <a:off x="660400" y="1130300"/>
                <a:ext cx="9635490" cy="1466215"/>
                <a:chOff x="7053818" y="1291426"/>
                <a:chExt cx="7605787" cy="1189129"/>
              </a:xfrm>
            </p:grpSpPr>
            <p:sp>
              <p:nvSpPr>
                <p:cNvPr id="14" name="矩形: 圆角 13"/>
                <p:cNvSpPr/>
                <p:nvPr/>
              </p:nvSpPr>
              <p:spPr>
                <a:xfrm>
                  <a:off x="7053818" y="1291426"/>
                  <a:ext cx="7605787" cy="1189129"/>
                </a:xfrm>
                <a:prstGeom prst="roundRect">
                  <a:avLst>
                    <a:gd name="adj" fmla="val 8000"/>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endParaRPr kumimoji="1" lang="en-US" altLang="zh-CN" sz="1000" dirty="0">
                    <a:solidFill>
                      <a:schemeClr val="tx1"/>
                    </a:solidFill>
                  </a:endParaRPr>
                </a:p>
              </p:txBody>
            </p:sp>
            <p:sp>
              <p:nvSpPr>
                <p:cNvPr id="16" name="矩形 15"/>
                <p:cNvSpPr/>
                <p:nvPr/>
              </p:nvSpPr>
              <p:spPr>
                <a:xfrm>
                  <a:off x="7531713" y="1673888"/>
                  <a:ext cx="6159214" cy="373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l"/>
                  <a:r>
                    <a:rPr kumimoji="1" lang="en-US" altLang="zh-CN" sz="2400" b="1" dirty="0">
                      <a:solidFill>
                        <a:schemeClr val="tx1"/>
                      </a:solidFill>
                    </a:rPr>
                    <a:t>要整体感知课程标准，从课标中找出关键词及核心内容。</a:t>
                  </a:r>
                  <a:endParaRPr kumimoji="1" lang="en-US" altLang="zh-CN" sz="2400" b="1" dirty="0">
                    <a:solidFill>
                      <a:schemeClr val="tx1"/>
                    </a:solidFill>
                  </a:endParaRPr>
                </a:p>
              </p:txBody>
            </p:sp>
          </p:grpSp>
          <p:grpSp>
            <p:nvGrpSpPr>
              <p:cNvPr id="4" name="组合 3"/>
              <p:cNvGrpSpPr/>
              <p:nvPr/>
            </p:nvGrpSpPr>
            <p:grpSpPr>
              <a:xfrm>
                <a:off x="660400" y="2898961"/>
                <a:ext cx="9567545" cy="1466215"/>
                <a:chOff x="7053818" y="1291426"/>
                <a:chExt cx="7552155" cy="1189129"/>
              </a:xfrm>
            </p:grpSpPr>
            <p:sp>
              <p:nvSpPr>
                <p:cNvPr id="10" name="矩形: 圆角 9"/>
                <p:cNvSpPr/>
                <p:nvPr/>
              </p:nvSpPr>
              <p:spPr>
                <a:xfrm>
                  <a:off x="7053818" y="1291426"/>
                  <a:ext cx="7552155" cy="1189129"/>
                </a:xfrm>
                <a:prstGeom prst="roundRect">
                  <a:avLst>
                    <a:gd name="adj" fmla="val 8000"/>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endParaRPr kumimoji="1" lang="en-US" altLang="zh-CN" sz="1000" dirty="0">
                    <a:solidFill>
                      <a:schemeClr val="tx1"/>
                    </a:solidFill>
                  </a:endParaRPr>
                </a:p>
              </p:txBody>
            </p:sp>
            <p:sp>
              <p:nvSpPr>
                <p:cNvPr id="12" name="矩形 11"/>
                <p:cNvSpPr/>
                <p:nvPr/>
              </p:nvSpPr>
              <p:spPr>
                <a:xfrm>
                  <a:off x="7531498" y="1416493"/>
                  <a:ext cx="7074475" cy="855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indent="0" algn="l" fontAlgn="auto">
                    <a:lnSpc>
                      <a:spcPct val="125000"/>
                    </a:lnSpc>
                  </a:pPr>
                  <a:r>
                    <a:rPr kumimoji="1" lang="en-US" altLang="zh-CN" sz="2400" b="1" dirty="0">
                      <a:solidFill>
                        <a:schemeClr val="accent1"/>
                      </a:solidFill>
                    </a:rPr>
                    <a:t>梳理关键词句的内在联系，在抓住核心要义的同时，联系具体的单元内容，对知识进行梳理，使主题与内容相嵌合。</a:t>
                  </a:r>
                  <a:endParaRPr kumimoji="1" lang="en-US" altLang="zh-CN" sz="2400" b="1" dirty="0">
                    <a:solidFill>
                      <a:schemeClr val="accent1"/>
                    </a:solidFill>
                  </a:endParaRPr>
                </a:p>
              </p:txBody>
            </p:sp>
          </p:grpSp>
        </p:grpSp>
        <p:cxnSp>
          <p:nvCxnSpPr>
            <p:cNvPr id="20" name="直接连接符 19"/>
            <p:cNvCxnSpPr/>
            <p:nvPr/>
          </p:nvCxnSpPr>
          <p:spPr>
            <a:xfrm>
              <a:off x="7594600" y="4459848"/>
              <a:ext cx="1168400" cy="0"/>
            </a:xfrm>
            <a:prstGeom prst="line">
              <a:avLst/>
            </a:prstGeom>
            <a:ln w="34925">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24" name="标题 23"/>
          <p:cNvSpPr>
            <a:spLocks noGrp="1"/>
          </p:cNvSpPr>
          <p:nvPr>
            <p:ph type="title"/>
          </p:nvPr>
        </p:nvSpPr>
        <p:spPr/>
        <p:txBody>
          <a:bodyPr/>
          <a:lstStyle/>
          <a:p>
            <a:pPr lvl="0"/>
            <a:r>
              <a:rPr lang="en-US"/>
              <a:t>1.</a:t>
            </a:r>
            <a:r>
              <a:rPr lang="zh-CN" altLang="en-US"/>
              <a:t>课标依据</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p:txBody>
          <a:bodyPr/>
          <a:lstStyle/>
          <a:p>
            <a:pPr lvl="0"/>
            <a:r>
              <a:rPr lang="en-US"/>
              <a:t>2.</a:t>
            </a:r>
            <a:r>
              <a:rPr lang="zh-CN" altLang="en-US"/>
              <a:t>教材依据</a:t>
            </a:r>
            <a:endParaRPr lang="zh-CN" altLang="en-US"/>
          </a:p>
        </p:txBody>
      </p:sp>
      <p:sp>
        <p:nvSpPr>
          <p:cNvPr id="19" name="文本框 18"/>
          <p:cNvSpPr txBox="1"/>
          <p:nvPr>
            <p:custDataLst>
              <p:tags r:id="rId1"/>
            </p:custDataLst>
          </p:nvPr>
        </p:nvSpPr>
        <p:spPr>
          <a:xfrm>
            <a:off x="808355" y="2926715"/>
            <a:ext cx="3158490" cy="398780"/>
          </a:xfrm>
          <a:prstGeom prst="rect">
            <a:avLst/>
          </a:prstGeom>
          <a:noFill/>
        </p:spPr>
        <p:txBody>
          <a:bodyPr wrap="square" bIns="0" rtlCol="0">
            <a:noAutofit/>
          </a:bodyPr>
          <a:p>
            <a:pPr algn="r"/>
            <a:r>
              <a:rPr lang="en-US" altLang="zh-CN" sz="2400" b="1" spc="300">
                <a:solidFill>
                  <a:srgbClr val="098902"/>
                </a:solidFill>
                <a:latin typeface="微软雅黑" panose="020B0503020204020204" charset="-122"/>
                <a:ea typeface="微软雅黑" panose="020B0503020204020204" charset="-122"/>
              </a:rPr>
              <a:t>析教材，定主题</a:t>
            </a:r>
            <a:endParaRPr lang="en-US" altLang="zh-CN" sz="2400" b="1" spc="300">
              <a:solidFill>
                <a:srgbClr val="098902"/>
              </a:solidFill>
              <a:latin typeface="微软雅黑" panose="020B0503020204020204" charset="-122"/>
              <a:ea typeface="微软雅黑" panose="020B0503020204020204" charset="-122"/>
            </a:endParaRPr>
          </a:p>
        </p:txBody>
      </p:sp>
      <p:cxnSp>
        <p:nvCxnSpPr>
          <p:cNvPr id="36" name="直接箭头连接符 35"/>
          <p:cNvCxnSpPr/>
          <p:nvPr>
            <p:custDataLst>
              <p:tags r:id="rId2"/>
            </p:custDataLst>
          </p:nvPr>
        </p:nvCxnSpPr>
        <p:spPr>
          <a:xfrm>
            <a:off x="1421765" y="3342640"/>
            <a:ext cx="2409825" cy="0"/>
          </a:xfrm>
          <a:prstGeom prst="straightConnector1">
            <a:avLst/>
          </a:prstGeom>
          <a:ln w="12700">
            <a:solidFill>
              <a:srgbClr val="78D390"/>
            </a:solidFill>
            <a:headEnd type="oval"/>
            <a:tailEnd type="none"/>
          </a:ln>
        </p:spPr>
        <p:style>
          <a:lnRef idx="1">
            <a:srgbClr val="098902"/>
          </a:lnRef>
          <a:fillRef idx="0">
            <a:srgbClr val="098902"/>
          </a:fillRef>
          <a:effectRef idx="0">
            <a:srgbClr val="098902"/>
          </a:effectRef>
          <a:fontRef idx="minor">
            <a:srgbClr val="000000"/>
          </a:fontRef>
        </p:style>
      </p:cxnSp>
      <p:sp>
        <p:nvSpPr>
          <p:cNvPr id="21" name="泪滴形 20"/>
          <p:cNvSpPr/>
          <p:nvPr>
            <p:custDataLst>
              <p:tags r:id="rId3"/>
            </p:custDataLst>
          </p:nvPr>
        </p:nvSpPr>
        <p:spPr>
          <a:xfrm flipH="1">
            <a:off x="4197350" y="2362835"/>
            <a:ext cx="1682115" cy="1682115"/>
          </a:xfrm>
          <a:prstGeom prst="teardrop">
            <a:avLst/>
          </a:prstGeom>
          <a:gradFill>
            <a:gsLst>
              <a:gs pos="51000">
                <a:srgbClr val="4AC44A">
                  <a:lumMod val="60000"/>
                  <a:lumOff val="40000"/>
                </a:srgbClr>
              </a:gs>
              <a:gs pos="0">
                <a:srgbClr val="4AC44A">
                  <a:lumMod val="40000"/>
                  <a:lumOff val="60000"/>
                </a:srgbClr>
              </a:gs>
              <a:gs pos="100000">
                <a:srgbClr val="4AC44A"/>
              </a:gs>
            </a:gsLst>
            <a:lin ang="2700000" scaled="0"/>
          </a:gradFill>
          <a:ln>
            <a:noFill/>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sp>
        <p:nvSpPr>
          <p:cNvPr id="39" name="泪滴形 38"/>
          <p:cNvSpPr/>
          <p:nvPr>
            <p:custDataLst>
              <p:tags r:id="rId4"/>
            </p:custDataLst>
          </p:nvPr>
        </p:nvSpPr>
        <p:spPr>
          <a:xfrm>
            <a:off x="6273800" y="2362835"/>
            <a:ext cx="1682115" cy="1682115"/>
          </a:xfrm>
          <a:prstGeom prst="teardrop">
            <a:avLst/>
          </a:prstGeom>
          <a:gradFill>
            <a:gsLst>
              <a:gs pos="51000">
                <a:srgbClr val="4AC44A">
                  <a:lumMod val="60000"/>
                  <a:lumOff val="40000"/>
                </a:srgbClr>
              </a:gs>
              <a:gs pos="0">
                <a:srgbClr val="4AC44A">
                  <a:lumMod val="40000"/>
                  <a:lumOff val="60000"/>
                </a:srgbClr>
              </a:gs>
              <a:gs pos="100000">
                <a:srgbClr val="4AC44A"/>
              </a:gs>
            </a:gsLst>
            <a:lin ang="2700000" scaled="0"/>
          </a:gradFill>
          <a:ln>
            <a:noFill/>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sp>
        <p:nvSpPr>
          <p:cNvPr id="58" name="文本框 57"/>
          <p:cNvSpPr txBox="1"/>
          <p:nvPr>
            <p:custDataLst>
              <p:tags r:id="rId5"/>
            </p:custDataLst>
          </p:nvPr>
        </p:nvSpPr>
        <p:spPr>
          <a:xfrm flipH="1">
            <a:off x="8284845" y="2943860"/>
            <a:ext cx="3158490" cy="398780"/>
          </a:xfrm>
          <a:prstGeom prst="rect">
            <a:avLst/>
          </a:prstGeom>
          <a:noFill/>
        </p:spPr>
        <p:txBody>
          <a:bodyPr wrap="square" bIns="0" rtlCol="0">
            <a:normAutofit fontScale="90000" lnSpcReduction="10000"/>
          </a:bodyPr>
          <a:p>
            <a:pPr algn="l"/>
            <a:r>
              <a:rPr lang="en-US" altLang="zh-CN" sz="2400" b="1" spc="300">
                <a:solidFill>
                  <a:srgbClr val="098902"/>
                </a:solidFill>
                <a:latin typeface="微软雅黑" panose="020B0503020204020204" charset="-122"/>
                <a:ea typeface="微软雅黑" panose="020B0503020204020204" charset="-122"/>
              </a:rPr>
              <a:t>促衔接，明学情</a:t>
            </a:r>
            <a:endParaRPr lang="en-US" altLang="zh-CN" sz="2400" b="1" spc="300">
              <a:solidFill>
                <a:srgbClr val="098902"/>
              </a:solidFill>
              <a:latin typeface="微软雅黑" panose="020B0503020204020204" charset="-122"/>
              <a:ea typeface="微软雅黑" panose="020B0503020204020204" charset="-122"/>
            </a:endParaRPr>
          </a:p>
        </p:txBody>
      </p:sp>
      <p:cxnSp>
        <p:nvCxnSpPr>
          <p:cNvPr id="60" name="直接箭头连接符 59"/>
          <p:cNvCxnSpPr/>
          <p:nvPr>
            <p:custDataLst>
              <p:tags r:id="rId6"/>
            </p:custDataLst>
          </p:nvPr>
        </p:nvCxnSpPr>
        <p:spPr>
          <a:xfrm flipH="1">
            <a:off x="8332470" y="3384550"/>
            <a:ext cx="2385060" cy="0"/>
          </a:xfrm>
          <a:prstGeom prst="straightConnector1">
            <a:avLst/>
          </a:prstGeom>
          <a:ln w="12700">
            <a:solidFill>
              <a:srgbClr val="78D390"/>
            </a:solidFill>
            <a:headEnd type="oval"/>
            <a:tailEnd type="none"/>
          </a:ln>
        </p:spPr>
        <p:style>
          <a:lnRef idx="1">
            <a:srgbClr val="098902"/>
          </a:lnRef>
          <a:fillRef idx="0">
            <a:srgbClr val="098902"/>
          </a:fillRef>
          <a:effectRef idx="0">
            <a:srgbClr val="098902"/>
          </a:effectRef>
          <a:fontRef idx="minor">
            <a:srgbClr val="000000"/>
          </a:fontRef>
        </p:style>
      </p:cxnSp>
      <p:sp>
        <p:nvSpPr>
          <p:cNvPr id="22" name="菱形 21"/>
          <p:cNvSpPr/>
          <p:nvPr>
            <p:custDataLst>
              <p:tags r:id="rId7"/>
            </p:custDataLst>
          </p:nvPr>
        </p:nvSpPr>
        <p:spPr>
          <a:xfrm>
            <a:off x="126365" y="160655"/>
            <a:ext cx="538480" cy="538480"/>
          </a:xfrm>
          <a:prstGeom prst="diamond">
            <a:avLst/>
          </a:prstGeom>
          <a:gradFill>
            <a:gsLst>
              <a:gs pos="51000">
                <a:srgbClr val="78D390">
                  <a:lumMod val="60000"/>
                  <a:lumOff val="40000"/>
                </a:srgbClr>
              </a:gs>
              <a:gs pos="0">
                <a:srgbClr val="78D390">
                  <a:lumMod val="40000"/>
                  <a:lumOff val="60000"/>
                </a:srgbClr>
              </a:gs>
              <a:gs pos="100000">
                <a:srgbClr val="78D390"/>
              </a:gs>
            </a:gsLst>
            <a:lin ang="13500000" scaled="0"/>
          </a:gradFill>
          <a:ln>
            <a:noFill/>
          </a:ln>
        </p:spPr>
        <p:style>
          <a:lnRef idx="2">
            <a:srgbClr val="098902">
              <a:shade val="50000"/>
            </a:srgbClr>
          </a:lnRef>
          <a:fillRef idx="1">
            <a:srgbClr val="098902"/>
          </a:fillRef>
          <a:effectRef idx="0">
            <a:srgbClr val="098902"/>
          </a:effectRef>
          <a:fontRef idx="minor">
            <a:srgbClr val="FFFFFF"/>
          </a:fontRef>
        </p:style>
        <p:txBody>
          <a:bodyPr rtlCol="0" anchor="ctr"/>
          <a:p>
            <a:pPr algn="ctr"/>
            <a:endParaRPr lang="zh-CN" altLang="en-US"/>
          </a:p>
        </p:txBody>
      </p:sp>
      <p:pic>
        <p:nvPicPr>
          <p:cNvPr id="24" name="图片 23" descr="343435383038363b343532323338393bbacfd7f7bbfad6c6"/>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4637088" y="2802573"/>
            <a:ext cx="802640" cy="802640"/>
          </a:xfrm>
          <a:prstGeom prst="rect">
            <a:avLst/>
          </a:prstGeom>
          <a:effectLst>
            <a:reflection blurRad="6350" stA="52000" endA="300" endPos="35000" dir="5400000" sy="-100000" algn="bl" rotWithShape="0"/>
          </a:effectLst>
        </p:spPr>
      </p:pic>
      <p:pic>
        <p:nvPicPr>
          <p:cNvPr id="25" name="图片 24" descr="343435383038363b343532323339323bc6b7c5c6b9dcc0ed"/>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6738938" y="2827973"/>
            <a:ext cx="751840" cy="751840"/>
          </a:xfrm>
          <a:prstGeom prst="rect">
            <a:avLst/>
          </a:prstGeom>
          <a:effectLst>
            <a:reflection blurRad="6350" stA="52000" endA="300" endPos="3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0400" y="1293495"/>
            <a:ext cx="9635490" cy="3606408"/>
            <a:chOff x="660400" y="853440"/>
            <a:chExt cx="9635490" cy="3606408"/>
          </a:xfrm>
        </p:grpSpPr>
        <p:grpSp>
          <p:nvGrpSpPr>
            <p:cNvPr id="3" name="组合 2"/>
            <p:cNvGrpSpPr/>
            <p:nvPr/>
          </p:nvGrpSpPr>
          <p:grpSpPr>
            <a:xfrm rot="0">
              <a:off x="660400" y="853440"/>
              <a:ext cx="9635490" cy="803910"/>
              <a:chOff x="7053818" y="1066887"/>
              <a:chExt cx="7605787" cy="651987"/>
            </a:xfrm>
          </p:grpSpPr>
          <p:sp>
            <p:nvSpPr>
              <p:cNvPr id="14" name="矩形: 圆角 13"/>
              <p:cNvSpPr/>
              <p:nvPr/>
            </p:nvSpPr>
            <p:spPr>
              <a:xfrm>
                <a:off x="7053818" y="1066887"/>
                <a:ext cx="7605787" cy="651987"/>
              </a:xfrm>
              <a:prstGeom prst="roundRect">
                <a:avLst>
                  <a:gd name="adj" fmla="val 8000"/>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endParaRPr kumimoji="1" lang="en-US" altLang="zh-CN" sz="1000" dirty="0">
                  <a:solidFill>
                    <a:schemeClr val="tx1"/>
                  </a:solidFill>
                </a:endParaRPr>
              </a:p>
            </p:txBody>
          </p:sp>
          <p:sp>
            <p:nvSpPr>
              <p:cNvPr id="16" name="矩形 15"/>
              <p:cNvSpPr/>
              <p:nvPr/>
            </p:nvSpPr>
            <p:spPr>
              <a:xfrm>
                <a:off x="7595871" y="1218115"/>
                <a:ext cx="3753271" cy="373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l"/>
                <a:r>
                  <a:rPr kumimoji="1" lang="en-US" altLang="zh-CN" sz="2400" b="1" dirty="0">
                    <a:solidFill>
                      <a:schemeClr val="tx1"/>
                    </a:solidFill>
                  </a:rPr>
                  <a:t>分析并提取单元导语的关键内容。</a:t>
                </a:r>
                <a:endParaRPr kumimoji="1" lang="en-US" altLang="zh-CN" sz="2400" b="1" dirty="0">
                  <a:solidFill>
                    <a:schemeClr val="tx1"/>
                  </a:solidFill>
                </a:endParaRPr>
              </a:p>
            </p:txBody>
          </p:sp>
        </p:grpSp>
        <p:cxnSp>
          <p:nvCxnSpPr>
            <p:cNvPr id="20" name="直接连接符 19"/>
            <p:cNvCxnSpPr/>
            <p:nvPr/>
          </p:nvCxnSpPr>
          <p:spPr>
            <a:xfrm>
              <a:off x="7594600" y="4459848"/>
              <a:ext cx="1168400" cy="0"/>
            </a:xfrm>
            <a:prstGeom prst="line">
              <a:avLst/>
            </a:prstGeom>
            <a:ln w="34925">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24" name="标题 23"/>
          <p:cNvSpPr>
            <a:spLocks noGrp="1"/>
          </p:cNvSpPr>
          <p:nvPr>
            <p:ph type="title"/>
          </p:nvPr>
        </p:nvSpPr>
        <p:spPr/>
        <p:txBody>
          <a:bodyPr/>
          <a:lstStyle/>
          <a:p>
            <a:pPr lvl="0"/>
            <a:r>
              <a:rPr lang="zh-CN" altLang="en-US"/>
              <a:t>（</a:t>
            </a:r>
            <a:r>
              <a:rPr lang="en-US" altLang="zh-CN"/>
              <a:t>1</a:t>
            </a:r>
            <a:r>
              <a:rPr lang="zh-CN" altLang="en-US"/>
              <a:t>）</a:t>
            </a:r>
            <a:r>
              <a:rPr lang="zh-CN" altLang="en-US" noProof="0" dirty="0">
                <a:ln>
                  <a:noFill/>
                </a:ln>
                <a:effectLst/>
                <a:uLnTx/>
                <a:uFillTx/>
                <a:sym typeface="+mn-ea"/>
              </a:rPr>
              <a:t>析教材，定主题</a:t>
            </a:r>
            <a:endParaRPr lang="zh-CN" altLang="en-US"/>
          </a:p>
        </p:txBody>
      </p:sp>
      <p:grpSp>
        <p:nvGrpSpPr>
          <p:cNvPr id="23" name="组合 22"/>
          <p:cNvGrpSpPr/>
          <p:nvPr/>
        </p:nvGrpSpPr>
        <p:grpSpPr>
          <a:xfrm>
            <a:off x="2669540" y="2446020"/>
            <a:ext cx="9210040" cy="4305300"/>
            <a:chOff x="1604" y="3731"/>
            <a:chExt cx="14504" cy="6780"/>
          </a:xfrm>
        </p:grpSpPr>
        <p:sp>
          <p:nvSpPr>
            <p:cNvPr id="66" name="泪滴形 65"/>
            <p:cNvSpPr/>
            <p:nvPr>
              <p:custDataLst>
                <p:tags r:id="rId1"/>
              </p:custDataLst>
            </p:nvPr>
          </p:nvSpPr>
          <p:spPr>
            <a:xfrm rot="8100000">
              <a:off x="3108" y="9541"/>
              <a:ext cx="921" cy="921"/>
            </a:xfrm>
            <a:prstGeom prst="teardrop">
              <a:avLst/>
            </a:prstGeom>
            <a:solidFill>
              <a:srgbClr val="FFFFFF"/>
            </a:solidFill>
            <a:ln w="15875">
              <a:solidFill>
                <a:srgbClr val="BE854A"/>
              </a:solidFill>
              <a:prstDash val="dash"/>
            </a:ln>
          </p:spPr>
          <p:style>
            <a:lnRef idx="2">
              <a:srgbClr val="BE854A">
                <a:shade val="50000"/>
              </a:srgbClr>
            </a:lnRef>
            <a:fillRef idx="1">
              <a:srgbClr val="BE854A"/>
            </a:fillRef>
            <a:effectRef idx="0">
              <a:srgbClr val="BE854A"/>
            </a:effectRef>
            <a:fontRef idx="minor">
              <a:srgbClr val="FFFFFF"/>
            </a:fontRef>
          </p:style>
          <p:txBody>
            <a:bodyPr rtlCol="0" anchor="ctr"/>
            <a:p>
              <a:pPr algn="ctr"/>
              <a:endParaRPr lang="zh-CN" altLang="en-US"/>
            </a:p>
          </p:txBody>
        </p:sp>
        <p:sp>
          <p:nvSpPr>
            <p:cNvPr id="69" name="泪滴形 68"/>
            <p:cNvSpPr/>
            <p:nvPr>
              <p:custDataLst>
                <p:tags r:id="rId2"/>
              </p:custDataLst>
            </p:nvPr>
          </p:nvSpPr>
          <p:spPr>
            <a:xfrm rot="13500000" flipV="1">
              <a:off x="10671" y="9541"/>
              <a:ext cx="921" cy="921"/>
            </a:xfrm>
            <a:prstGeom prst="teardrop">
              <a:avLst/>
            </a:prstGeom>
            <a:solidFill>
              <a:srgbClr val="FFFFFF"/>
            </a:solidFill>
            <a:ln w="15875">
              <a:solidFill>
                <a:srgbClr val="BE854A"/>
              </a:solidFill>
              <a:prstDash val="dash"/>
            </a:ln>
          </p:spPr>
          <p:style>
            <a:lnRef idx="2">
              <a:srgbClr val="BE854A">
                <a:shade val="50000"/>
              </a:srgbClr>
            </a:lnRef>
            <a:fillRef idx="1">
              <a:srgbClr val="BE854A"/>
            </a:fillRef>
            <a:effectRef idx="0">
              <a:srgbClr val="BE854A"/>
            </a:effectRef>
            <a:fontRef idx="minor">
              <a:srgbClr val="FFFFFF"/>
            </a:fontRef>
          </p:style>
          <p:txBody>
            <a:bodyPr rtlCol="0" anchor="ctr"/>
            <a:p>
              <a:pPr algn="ctr"/>
              <a:endParaRPr lang="zh-CN" altLang="en-US"/>
            </a:p>
          </p:txBody>
        </p:sp>
        <p:grpSp>
          <p:nvGrpSpPr>
            <p:cNvPr id="18" name="组合 17"/>
            <p:cNvGrpSpPr/>
            <p:nvPr/>
          </p:nvGrpSpPr>
          <p:grpSpPr>
            <a:xfrm>
              <a:off x="1604" y="3731"/>
              <a:ext cx="14504" cy="6780"/>
              <a:chOff x="1604" y="3731"/>
              <a:chExt cx="14504" cy="6780"/>
            </a:xfrm>
          </p:grpSpPr>
          <p:cxnSp>
            <p:nvCxnSpPr>
              <p:cNvPr id="64" name="直接连接符 63"/>
              <p:cNvCxnSpPr/>
              <p:nvPr>
                <p:custDataLst>
                  <p:tags r:id="rId3"/>
                </p:custDataLst>
              </p:nvPr>
            </p:nvCxnSpPr>
            <p:spPr>
              <a:xfrm>
                <a:off x="1604" y="10001"/>
                <a:ext cx="14504" cy="0"/>
              </a:xfrm>
              <a:prstGeom prst="line">
                <a:avLst/>
              </a:prstGeom>
              <a:ln w="15875">
                <a:solidFill>
                  <a:srgbClr val="BE854A"/>
                </a:solidFill>
                <a:prstDash val="dash"/>
              </a:ln>
            </p:spPr>
            <p:style>
              <a:lnRef idx="1">
                <a:srgbClr val="BE854A"/>
              </a:lnRef>
              <a:fillRef idx="0">
                <a:srgbClr val="BE854A"/>
              </a:fillRef>
              <a:effectRef idx="0">
                <a:srgbClr val="BE854A"/>
              </a:effectRef>
              <a:fontRef idx="minor">
                <a:srgbClr val="000000"/>
              </a:fontRef>
            </p:style>
          </p:cxnSp>
          <p:sp>
            <p:nvSpPr>
              <p:cNvPr id="4" name="文本框 3"/>
              <p:cNvSpPr txBox="1"/>
              <p:nvPr>
                <p:custDataLst>
                  <p:tags r:id="rId4"/>
                </p:custDataLst>
              </p:nvPr>
            </p:nvSpPr>
            <p:spPr>
              <a:xfrm>
                <a:off x="3121" y="9667"/>
                <a:ext cx="955" cy="845"/>
              </a:xfrm>
              <a:prstGeom prst="rect">
                <a:avLst/>
              </a:prstGeom>
              <a:noFill/>
              <a:ln w="9525">
                <a:noFill/>
              </a:ln>
            </p:spPr>
            <p:txBody>
              <a:bodyPr wrap="square" bIns="0">
                <a:normAutofit/>
              </a:bodyPr>
              <a:p>
                <a:pPr indent="0" algn="ctr"/>
                <a:r>
                  <a:rPr lang="en-US" altLang="zh-CN" sz="2400" b="0" spc="300">
                    <a:solidFill>
                      <a:srgbClr val="E4968F">
                        <a:lumMod val="75000"/>
                      </a:srgbClr>
                    </a:solidFill>
                    <a:uFillTx/>
                    <a:latin typeface="思源黑体 CN Heavy" panose="020B0A00000000000000" charset="-122"/>
                    <a:ea typeface="思源黑体 CN Heavy" panose="020B0A00000000000000" charset="-122"/>
                  </a:rPr>
                  <a:t>01</a:t>
                </a:r>
                <a:endParaRPr lang="en-US" altLang="zh-CN" sz="2400" b="0" spc="300">
                  <a:solidFill>
                    <a:srgbClr val="E4968F">
                      <a:lumMod val="75000"/>
                    </a:srgbClr>
                  </a:solidFill>
                  <a:uFillTx/>
                  <a:latin typeface="思源黑体 CN Heavy" panose="020B0A00000000000000" charset="-122"/>
                  <a:ea typeface="思源黑体 CN Heavy" panose="020B0A00000000000000" charset="-122"/>
                </a:endParaRPr>
              </a:p>
            </p:txBody>
          </p:sp>
          <p:sp>
            <p:nvSpPr>
              <p:cNvPr id="70" name="文本框 69"/>
              <p:cNvSpPr txBox="1"/>
              <p:nvPr>
                <p:custDataLst>
                  <p:tags r:id="rId5"/>
                </p:custDataLst>
              </p:nvPr>
            </p:nvSpPr>
            <p:spPr>
              <a:xfrm>
                <a:off x="10684" y="9667"/>
                <a:ext cx="955" cy="845"/>
              </a:xfrm>
              <a:prstGeom prst="rect">
                <a:avLst/>
              </a:prstGeom>
              <a:noFill/>
              <a:ln w="9525">
                <a:noFill/>
              </a:ln>
            </p:spPr>
            <p:txBody>
              <a:bodyPr wrap="square" bIns="0">
                <a:normAutofit/>
              </a:bodyPr>
              <a:p>
                <a:pPr indent="0" algn="ctr"/>
                <a:r>
                  <a:rPr lang="en-US" altLang="zh-CN" sz="2400" b="0" spc="300">
                    <a:solidFill>
                      <a:srgbClr val="E4968F">
                        <a:lumMod val="75000"/>
                      </a:srgbClr>
                    </a:solidFill>
                    <a:uFillTx/>
                    <a:latin typeface="思源黑体 CN Heavy" panose="020B0A00000000000000" charset="-122"/>
                    <a:ea typeface="思源黑体 CN Heavy" panose="020B0A00000000000000" charset="-122"/>
                  </a:rPr>
                  <a:t>02</a:t>
                </a:r>
                <a:endParaRPr lang="en-US" altLang="zh-CN" sz="2400" b="0" spc="300">
                  <a:solidFill>
                    <a:srgbClr val="E4968F">
                      <a:lumMod val="75000"/>
                    </a:srgbClr>
                  </a:solidFill>
                  <a:uFillTx/>
                  <a:latin typeface="思源黑体 CN Heavy" panose="020B0A00000000000000" charset="-122"/>
                  <a:ea typeface="思源黑体 CN Heavy" panose="020B0A00000000000000" charset="-122"/>
                </a:endParaRPr>
              </a:p>
            </p:txBody>
          </p:sp>
          <p:sp>
            <p:nvSpPr>
              <p:cNvPr id="19" name="直角三角形 18"/>
              <p:cNvSpPr/>
              <p:nvPr>
                <p:custDataLst>
                  <p:tags r:id="rId6"/>
                </p:custDataLst>
              </p:nvPr>
            </p:nvSpPr>
            <p:spPr>
              <a:xfrm rot="16200000">
                <a:off x="1894" y="4305"/>
                <a:ext cx="298" cy="219"/>
              </a:xfrm>
              <a:prstGeom prst="rtTriangle">
                <a:avLst/>
              </a:prstGeom>
              <a:solidFill>
                <a:srgbClr val="FCB098">
                  <a:lumMod val="75000"/>
                </a:srgbClr>
              </a:solidFill>
              <a:ln>
                <a:noFill/>
              </a:ln>
              <a:effectLst>
                <a:innerShdw blurRad="25400" dist="12700" dir="18900000">
                  <a:srgbClr val="FCB098">
                    <a:lumMod val="50000"/>
                    <a:alpha val="50000"/>
                  </a:srgbClr>
                </a:innerShdw>
              </a:effectLst>
            </p:spPr>
            <p:style>
              <a:lnRef idx="2">
                <a:srgbClr val="BE854A">
                  <a:shade val="50000"/>
                </a:srgbClr>
              </a:lnRef>
              <a:fillRef idx="1">
                <a:srgbClr val="BE854A"/>
              </a:fillRef>
              <a:effectRef idx="0">
                <a:srgbClr val="BE854A"/>
              </a:effectRef>
              <a:fontRef idx="minor">
                <a:srgbClr val="FFFFFF"/>
              </a:fontRef>
            </p:style>
            <p:txBody>
              <a:bodyPr rtlCol="0" anchor="ctr"/>
              <a:p>
                <a:pPr algn="ctr"/>
                <a:endParaRPr lang="zh-CN" altLang="en-US"/>
              </a:p>
            </p:txBody>
          </p:sp>
          <p:sp>
            <p:nvSpPr>
              <p:cNvPr id="10" name="任意多边形 9"/>
              <p:cNvSpPr/>
              <p:nvPr>
                <p:custDataLst>
                  <p:tags r:id="rId7"/>
                </p:custDataLst>
              </p:nvPr>
            </p:nvSpPr>
            <p:spPr>
              <a:xfrm>
                <a:off x="2151" y="3731"/>
                <a:ext cx="3442" cy="4649"/>
              </a:xfrm>
              <a:custGeom>
                <a:avLst/>
                <a:gdLst/>
                <a:ahLst/>
                <a:cxnLst>
                  <a:cxn ang="3">
                    <a:pos x="hc" y="t"/>
                  </a:cxn>
                  <a:cxn ang="cd2">
                    <a:pos x="l" y="vc"/>
                  </a:cxn>
                  <a:cxn ang="cd4">
                    <a:pos x="hc" y="b"/>
                  </a:cxn>
                  <a:cxn ang="0">
                    <a:pos x="r" y="vc"/>
                  </a:cxn>
                </a:cxnLst>
                <a:rect l="l" t="t" r="r" b="b"/>
                <a:pathLst>
                  <a:path w="2677" h="3661">
                    <a:moveTo>
                      <a:pt x="2236" y="336"/>
                    </a:moveTo>
                    <a:cubicBezTo>
                      <a:pt x="2235" y="304"/>
                      <a:pt x="2264" y="278"/>
                      <a:pt x="2293" y="279"/>
                    </a:cubicBezTo>
                    <a:cubicBezTo>
                      <a:pt x="2325" y="278"/>
                      <a:pt x="2350" y="307"/>
                      <a:pt x="2349" y="336"/>
                    </a:cubicBezTo>
                    <a:cubicBezTo>
                      <a:pt x="2350" y="368"/>
                      <a:pt x="2321" y="393"/>
                      <a:pt x="2293" y="392"/>
                    </a:cubicBezTo>
                    <a:cubicBezTo>
                      <a:pt x="2261" y="393"/>
                      <a:pt x="2235" y="364"/>
                      <a:pt x="2236" y="336"/>
                    </a:cubicBezTo>
                    <a:close/>
                    <a:moveTo>
                      <a:pt x="0" y="0"/>
                    </a:moveTo>
                    <a:lnTo>
                      <a:pt x="2677" y="0"/>
                    </a:lnTo>
                    <a:lnTo>
                      <a:pt x="2677" y="3661"/>
                    </a:lnTo>
                    <a:lnTo>
                      <a:pt x="0" y="3661"/>
                    </a:lnTo>
                    <a:lnTo>
                      <a:pt x="0" y="0"/>
                    </a:lnTo>
                    <a:close/>
                    <a:moveTo>
                      <a:pt x="2048" y="336"/>
                    </a:moveTo>
                    <a:cubicBezTo>
                      <a:pt x="2047" y="304"/>
                      <a:pt x="2076" y="278"/>
                      <a:pt x="2105" y="279"/>
                    </a:cubicBezTo>
                    <a:cubicBezTo>
                      <a:pt x="2137" y="278"/>
                      <a:pt x="2162" y="307"/>
                      <a:pt x="2161" y="336"/>
                    </a:cubicBezTo>
                    <a:cubicBezTo>
                      <a:pt x="2162" y="368"/>
                      <a:pt x="2133" y="393"/>
                      <a:pt x="2105" y="392"/>
                    </a:cubicBezTo>
                    <a:cubicBezTo>
                      <a:pt x="2073" y="393"/>
                      <a:pt x="2047" y="364"/>
                      <a:pt x="2048" y="336"/>
                    </a:cubicBezTo>
                    <a:close/>
                  </a:path>
                </a:pathLst>
              </a:custGeom>
              <a:solidFill>
                <a:srgbClr val="FCB098">
                  <a:alpha val="80000"/>
                </a:srgbClr>
              </a:solidFill>
              <a:ln>
                <a:noFill/>
              </a:ln>
            </p:spPr>
            <p:style>
              <a:lnRef idx="2">
                <a:srgbClr val="BE854A">
                  <a:shade val="50000"/>
                </a:srgbClr>
              </a:lnRef>
              <a:fillRef idx="1">
                <a:srgbClr val="BE854A"/>
              </a:fillRef>
              <a:effectRef idx="0">
                <a:srgbClr val="BE854A"/>
              </a:effectRef>
              <a:fontRef idx="minor">
                <a:srgbClr val="FFFFFF"/>
              </a:fontRef>
            </p:style>
            <p:txBody>
              <a:bodyPr wrap="square" rtlCol="0" anchor="ctr">
                <a:noAutofit/>
              </a:bodyPr>
              <a:p>
                <a:pPr algn="ctr"/>
                <a:endParaRPr lang="zh-CN" altLang="en-US"/>
              </a:p>
            </p:txBody>
          </p:sp>
          <p:sp>
            <p:nvSpPr>
              <p:cNvPr id="12" name="矩形 11"/>
              <p:cNvSpPr/>
              <p:nvPr>
                <p:custDataLst>
                  <p:tags r:id="rId8"/>
                </p:custDataLst>
              </p:nvPr>
            </p:nvSpPr>
            <p:spPr>
              <a:xfrm>
                <a:off x="2426" y="3973"/>
                <a:ext cx="2896" cy="4259"/>
              </a:xfrm>
              <a:prstGeom prst="rect">
                <a:avLst/>
              </a:prstGeom>
              <a:noFill/>
              <a:ln w="6350">
                <a:solidFill>
                  <a:srgbClr val="BE854A">
                    <a:lumMod val="20000"/>
                    <a:lumOff val="80000"/>
                  </a:srgbClr>
                </a:solidFill>
                <a:prstDash val="dash"/>
              </a:ln>
            </p:spPr>
            <p:style>
              <a:lnRef idx="2">
                <a:srgbClr val="BE854A">
                  <a:shade val="50000"/>
                </a:srgbClr>
              </a:lnRef>
              <a:fillRef idx="1">
                <a:srgbClr val="BE854A"/>
              </a:fillRef>
              <a:effectRef idx="0">
                <a:srgbClr val="BE854A"/>
              </a:effectRef>
              <a:fontRef idx="minor">
                <a:srgbClr val="FFFFFF"/>
              </a:fontRef>
            </p:style>
            <p:txBody>
              <a:bodyPr rtlCol="0" anchor="ctr"/>
              <a:p>
                <a:pPr algn="ctr"/>
                <a:endParaRPr lang="zh-CN" altLang="en-US"/>
              </a:p>
            </p:txBody>
          </p:sp>
          <p:sp>
            <p:nvSpPr>
              <p:cNvPr id="22" name="任意多边形 21"/>
              <p:cNvSpPr/>
              <p:nvPr>
                <p:custDataLst>
                  <p:tags r:id="rId9"/>
                </p:custDataLst>
              </p:nvPr>
            </p:nvSpPr>
            <p:spPr>
              <a:xfrm flipH="1">
                <a:off x="1931" y="4563"/>
                <a:ext cx="3470" cy="4335"/>
              </a:xfrm>
              <a:custGeom>
                <a:avLst/>
                <a:gdLst>
                  <a:gd name="adj" fmla="val 16667"/>
                  <a:gd name="a" fmla="pin 0 adj 50000"/>
                  <a:gd name="dy2" fmla="*/ ss a 100000"/>
                  <a:gd name="dy1" fmla="*/ dy2 1 5"/>
                  <a:gd name="x1" fmla="+- r 0 dy2"/>
                  <a:gd name="x2" fmla="+- x1 dy1 0"/>
                  <a:gd name="y2" fmla="+- b 0 dy2"/>
                  <a:gd name="y1" fmla="+- y2 dy1 0"/>
                </a:gdLst>
                <a:ahLst/>
                <a:cxnLst>
                  <a:cxn ang="3">
                    <a:pos x="hc" y="t"/>
                  </a:cxn>
                  <a:cxn ang="cd2">
                    <a:pos x="l" y="vc"/>
                  </a:cxn>
                  <a:cxn ang="cd4">
                    <a:pos x="hc" y="b"/>
                  </a:cxn>
                  <a:cxn ang="0">
                    <a:pos x="r" y="vc"/>
                  </a:cxn>
                </a:cxnLst>
                <a:rect l="l" t="t" r="r" b="b"/>
                <a:pathLst>
                  <a:path w="2699" h="3371">
                    <a:moveTo>
                      <a:pt x="0" y="0"/>
                    </a:moveTo>
                    <a:lnTo>
                      <a:pt x="2699" y="0"/>
                    </a:lnTo>
                    <a:lnTo>
                      <a:pt x="2699" y="2921"/>
                    </a:lnTo>
                    <a:lnTo>
                      <a:pt x="2249" y="3371"/>
                    </a:lnTo>
                    <a:lnTo>
                      <a:pt x="0" y="3371"/>
                    </a:lnTo>
                    <a:lnTo>
                      <a:pt x="0" y="0"/>
                    </a:lnTo>
                    <a:close/>
                    <a:moveTo>
                      <a:pt x="341" y="3104"/>
                    </a:moveTo>
                    <a:cubicBezTo>
                      <a:pt x="343" y="3047"/>
                      <a:pt x="290" y="3001"/>
                      <a:pt x="239" y="3002"/>
                    </a:cubicBezTo>
                    <a:cubicBezTo>
                      <a:pt x="182" y="3000"/>
                      <a:pt x="136" y="3053"/>
                      <a:pt x="137" y="3104"/>
                    </a:cubicBezTo>
                    <a:cubicBezTo>
                      <a:pt x="135" y="3161"/>
                      <a:pt x="188" y="3207"/>
                      <a:pt x="239" y="3206"/>
                    </a:cubicBezTo>
                    <a:cubicBezTo>
                      <a:pt x="296" y="3208"/>
                      <a:pt x="342" y="3155"/>
                      <a:pt x="341" y="3104"/>
                    </a:cubicBezTo>
                    <a:close/>
                  </a:path>
                </a:pathLst>
              </a:custGeom>
              <a:solidFill>
                <a:srgbClr val="FCB098">
                  <a:lumMod val="40000"/>
                  <a:lumOff val="60000"/>
                </a:srgbClr>
              </a:solidFill>
              <a:ln>
                <a:noFill/>
              </a:ln>
              <a:effectLst>
                <a:outerShdw blurRad="50800" dist="38100" dir="2700000" algn="tl" rotWithShape="0">
                  <a:srgbClr val="FCB098">
                    <a:lumMod val="50000"/>
                    <a:alpha val="40000"/>
                  </a:srgbClr>
                </a:outerShdw>
              </a:effectLst>
            </p:spPr>
            <p:style>
              <a:lnRef idx="2">
                <a:srgbClr val="BE854A">
                  <a:shade val="50000"/>
                </a:srgbClr>
              </a:lnRef>
              <a:fillRef idx="1">
                <a:srgbClr val="BE854A"/>
              </a:fillRef>
              <a:effectRef idx="0">
                <a:srgbClr val="BE854A"/>
              </a:effectRef>
              <a:fontRef idx="minor">
                <a:srgbClr val="FFFFFF"/>
              </a:fontRef>
            </p:style>
            <p:txBody>
              <a:bodyPr wrap="square" rtlCol="0" anchor="ctr">
                <a:noAutofit/>
              </a:bodyPr>
              <a:p>
                <a:pPr algn="ctr"/>
                <a:endParaRPr lang="zh-CN" altLang="en-US"/>
              </a:p>
            </p:txBody>
          </p:sp>
          <p:cxnSp>
            <p:nvCxnSpPr>
              <p:cNvPr id="25" name="直接连接符 24"/>
              <p:cNvCxnSpPr/>
              <p:nvPr>
                <p:custDataLst>
                  <p:tags r:id="rId10"/>
                </p:custDataLst>
              </p:nvPr>
            </p:nvCxnSpPr>
            <p:spPr>
              <a:xfrm>
                <a:off x="2440" y="4385"/>
                <a:ext cx="2799" cy="0"/>
              </a:xfrm>
              <a:prstGeom prst="line">
                <a:avLst/>
              </a:prstGeom>
              <a:ln w="6350">
                <a:solidFill>
                  <a:srgbClr val="FFFFFF"/>
                </a:solidFill>
                <a:prstDash val="dash"/>
              </a:ln>
            </p:spPr>
            <p:style>
              <a:lnRef idx="1">
                <a:srgbClr val="BE854A"/>
              </a:lnRef>
              <a:fillRef idx="0">
                <a:srgbClr val="BE854A"/>
              </a:fillRef>
              <a:effectRef idx="0">
                <a:srgbClr val="BE854A"/>
              </a:effectRef>
              <a:fontRef idx="minor">
                <a:srgbClr val="000000"/>
              </a:fontRef>
            </p:style>
          </p:cxnSp>
          <p:sp>
            <p:nvSpPr>
              <p:cNvPr id="28" name="文本框 27"/>
              <p:cNvSpPr txBox="1"/>
              <p:nvPr>
                <p:custDataLst>
                  <p:tags r:id="rId11"/>
                </p:custDataLst>
              </p:nvPr>
            </p:nvSpPr>
            <p:spPr>
              <a:xfrm>
                <a:off x="2053" y="6215"/>
                <a:ext cx="3462" cy="2001"/>
              </a:xfrm>
              <a:prstGeom prst="rect">
                <a:avLst/>
              </a:prstGeom>
              <a:noFill/>
            </p:spPr>
            <p:txBody>
              <a:bodyPr wrap="square" rtlCol="0">
                <a:noAutofit/>
              </a:bodyPr>
              <a:p>
                <a:pPr algn="just" fontAlgn="auto">
                  <a:lnSpc>
                    <a:spcPct val="130000"/>
                  </a:lnSpc>
                  <a:spcAft>
                    <a:spcPts val="1000"/>
                  </a:spcAft>
                </a:pPr>
                <a:r>
                  <a:rPr lang="zh-CN" altLang="en-US" b="1" spc="150">
                    <a:solidFill>
                      <a:schemeClr val="tx1"/>
                    </a:solidFill>
                    <a:uFillTx/>
                    <a:latin typeface="思源黑体 CN Regular" panose="020B0500000000000000" charset="-122"/>
                    <a:ea typeface="思源黑体 CN Regular" panose="020B0500000000000000" charset="-122"/>
                  </a:rPr>
                  <a:t>明清中国</a:t>
                </a:r>
                <a:r>
                  <a:rPr lang="zh-CN" altLang="en-US" b="1" spc="150">
                    <a:solidFill>
                      <a:srgbClr val="00B050"/>
                    </a:solidFill>
                    <a:uFillTx/>
                    <a:latin typeface="思源黑体 CN Regular" panose="020B0500000000000000" charset="-122"/>
                    <a:ea typeface="思源黑体 CN Regular" panose="020B0500000000000000" charset="-122"/>
                  </a:rPr>
                  <a:t>版图的奠定</a:t>
                </a:r>
                <a:r>
                  <a:rPr lang="zh-CN" altLang="en-US" b="1" spc="150">
                    <a:solidFill>
                      <a:schemeClr val="tx1"/>
                    </a:solidFill>
                    <a:uFillTx/>
                    <a:latin typeface="思源黑体 CN Regular" panose="020B0500000000000000" charset="-122"/>
                    <a:ea typeface="思源黑体 CN Regular" panose="020B0500000000000000" charset="-122"/>
                  </a:rPr>
                  <a:t>与</a:t>
                </a:r>
                <a:r>
                  <a:rPr lang="zh-CN" altLang="en-US" b="1" spc="150">
                    <a:solidFill>
                      <a:srgbClr val="00B050"/>
                    </a:solidFill>
                    <a:uFillTx/>
                    <a:latin typeface="思源黑体 CN Regular" panose="020B0500000000000000" charset="-122"/>
                    <a:ea typeface="思源黑体 CN Regular" panose="020B0500000000000000" charset="-122"/>
                  </a:rPr>
                  <a:t>面临的挑战</a:t>
                </a:r>
                <a:endParaRPr lang="zh-CN" altLang="en-US" b="1" spc="150">
                  <a:solidFill>
                    <a:srgbClr val="00B050"/>
                  </a:solidFill>
                  <a:uFillTx/>
                  <a:latin typeface="思源黑体 CN Regular" panose="020B0500000000000000" charset="-122"/>
                  <a:ea typeface="思源黑体 CN Regular" panose="020B0500000000000000" charset="-122"/>
                </a:endParaRPr>
              </a:p>
            </p:txBody>
          </p:sp>
          <p:sp>
            <p:nvSpPr>
              <p:cNvPr id="29" name="文本框 28"/>
              <p:cNvSpPr txBox="1"/>
              <p:nvPr>
                <p:custDataLst>
                  <p:tags r:id="rId12"/>
                </p:custDataLst>
              </p:nvPr>
            </p:nvSpPr>
            <p:spPr>
              <a:xfrm>
                <a:off x="2221" y="5335"/>
                <a:ext cx="2890" cy="663"/>
              </a:xfrm>
              <a:prstGeom prst="rect">
                <a:avLst/>
              </a:prstGeom>
              <a:noFill/>
            </p:spPr>
            <p:txBody>
              <a:bodyPr wrap="square" bIns="0" rtlCol="0">
                <a:noAutofit/>
              </a:bodyPr>
              <a:p>
                <a:pPr algn="ctr"/>
                <a:r>
                  <a:rPr lang="zh-CN" altLang="en-US" sz="2800" spc="300">
                    <a:solidFill>
                      <a:srgbClr val="E4968F">
                        <a:lumMod val="75000"/>
                      </a:srgbClr>
                    </a:solidFill>
                    <a:uFillTx/>
                    <a:latin typeface="思源黑体 CN Heavy" panose="020B0A00000000000000" charset="-122"/>
                    <a:ea typeface="思源黑体 CN Heavy" panose="020B0A00000000000000" charset="-122"/>
                    <a:sym typeface="+mn-ea"/>
                  </a:rPr>
                  <a:t>第</a:t>
                </a:r>
                <a:r>
                  <a:rPr lang="zh-CN" altLang="en-US" sz="2800" spc="300">
                    <a:solidFill>
                      <a:srgbClr val="E4968F">
                        <a:lumMod val="75000"/>
                      </a:srgbClr>
                    </a:solidFill>
                    <a:uFillTx/>
                    <a:latin typeface="思源黑体 CN Heavy" panose="020B0A00000000000000" charset="-122"/>
                    <a:ea typeface="思源黑体 CN Heavy" panose="020B0A00000000000000" charset="-122"/>
                    <a:sym typeface="+mn-ea"/>
                  </a:rPr>
                  <a:t>四单元</a:t>
                </a:r>
                <a:endParaRPr lang="zh-CN" altLang="en-US" sz="2800" spc="300">
                  <a:solidFill>
                    <a:srgbClr val="E4968F">
                      <a:lumMod val="75000"/>
                    </a:srgbClr>
                  </a:solidFill>
                  <a:uFillTx/>
                  <a:latin typeface="思源黑体 CN Heavy" panose="020B0A00000000000000" charset="-122"/>
                  <a:ea typeface="思源黑体 CN Heavy" panose="020B0A00000000000000" charset="-122"/>
                  <a:sym typeface="+mn-ea"/>
                </a:endParaRPr>
              </a:p>
            </p:txBody>
          </p:sp>
          <p:sp>
            <p:nvSpPr>
              <p:cNvPr id="33" name="直角三角形 32"/>
              <p:cNvSpPr/>
              <p:nvPr>
                <p:custDataLst>
                  <p:tags r:id="rId13"/>
                </p:custDataLst>
              </p:nvPr>
            </p:nvSpPr>
            <p:spPr>
              <a:xfrm rot="16200000">
                <a:off x="8243" y="4305"/>
                <a:ext cx="298" cy="219"/>
              </a:xfrm>
              <a:prstGeom prst="rtTriangle">
                <a:avLst/>
              </a:prstGeom>
              <a:solidFill>
                <a:srgbClr val="E4968F">
                  <a:lumMod val="75000"/>
                </a:srgbClr>
              </a:solidFill>
              <a:ln>
                <a:noFill/>
              </a:ln>
              <a:effectLst>
                <a:innerShdw blurRad="25400" dist="12700" dir="18900000">
                  <a:srgbClr val="BE854A">
                    <a:lumMod val="50000"/>
                    <a:alpha val="50000"/>
                  </a:srgbClr>
                </a:innerShdw>
              </a:effectLst>
            </p:spPr>
            <p:style>
              <a:lnRef idx="2">
                <a:srgbClr val="BE854A">
                  <a:shade val="50000"/>
                </a:srgbClr>
              </a:lnRef>
              <a:fillRef idx="1">
                <a:srgbClr val="BE854A"/>
              </a:fillRef>
              <a:effectRef idx="0">
                <a:srgbClr val="BE854A"/>
              </a:effectRef>
              <a:fontRef idx="minor">
                <a:srgbClr val="FFFFFF"/>
              </a:fontRef>
            </p:style>
            <p:txBody>
              <a:bodyPr rtlCol="0" anchor="ctr"/>
              <a:p>
                <a:pPr algn="ctr"/>
                <a:endParaRPr lang="zh-CN" altLang="en-US"/>
              </a:p>
            </p:txBody>
          </p:sp>
          <p:sp>
            <p:nvSpPr>
              <p:cNvPr id="30" name="任意多边形 29"/>
              <p:cNvSpPr/>
              <p:nvPr>
                <p:custDataLst>
                  <p:tags r:id="rId14"/>
                </p:custDataLst>
              </p:nvPr>
            </p:nvSpPr>
            <p:spPr>
              <a:xfrm>
                <a:off x="6552" y="3758"/>
                <a:ext cx="9541" cy="4649"/>
              </a:xfrm>
              <a:custGeom>
                <a:avLst/>
                <a:gdLst/>
                <a:ahLst/>
                <a:cxnLst>
                  <a:cxn ang="3">
                    <a:pos x="hc" y="t"/>
                  </a:cxn>
                  <a:cxn ang="cd2">
                    <a:pos x="l" y="vc"/>
                  </a:cxn>
                  <a:cxn ang="cd4">
                    <a:pos x="hc" y="b"/>
                  </a:cxn>
                  <a:cxn ang="0">
                    <a:pos x="r" y="vc"/>
                  </a:cxn>
                </a:cxnLst>
                <a:rect l="l" t="t" r="r" b="b"/>
                <a:pathLst>
                  <a:path w="2677" h="3661">
                    <a:moveTo>
                      <a:pt x="2236" y="336"/>
                    </a:moveTo>
                    <a:cubicBezTo>
                      <a:pt x="2235" y="304"/>
                      <a:pt x="2264" y="278"/>
                      <a:pt x="2293" y="279"/>
                    </a:cubicBezTo>
                    <a:cubicBezTo>
                      <a:pt x="2325" y="278"/>
                      <a:pt x="2350" y="307"/>
                      <a:pt x="2349" y="336"/>
                    </a:cubicBezTo>
                    <a:cubicBezTo>
                      <a:pt x="2350" y="368"/>
                      <a:pt x="2321" y="393"/>
                      <a:pt x="2293" y="392"/>
                    </a:cubicBezTo>
                    <a:cubicBezTo>
                      <a:pt x="2261" y="393"/>
                      <a:pt x="2235" y="364"/>
                      <a:pt x="2236" y="336"/>
                    </a:cubicBezTo>
                    <a:close/>
                    <a:moveTo>
                      <a:pt x="0" y="0"/>
                    </a:moveTo>
                    <a:lnTo>
                      <a:pt x="2677" y="0"/>
                    </a:lnTo>
                    <a:lnTo>
                      <a:pt x="2677" y="3661"/>
                    </a:lnTo>
                    <a:lnTo>
                      <a:pt x="0" y="3661"/>
                    </a:lnTo>
                    <a:lnTo>
                      <a:pt x="0" y="0"/>
                    </a:lnTo>
                    <a:close/>
                    <a:moveTo>
                      <a:pt x="2048" y="336"/>
                    </a:moveTo>
                    <a:cubicBezTo>
                      <a:pt x="2047" y="304"/>
                      <a:pt x="2076" y="278"/>
                      <a:pt x="2105" y="279"/>
                    </a:cubicBezTo>
                    <a:cubicBezTo>
                      <a:pt x="2137" y="278"/>
                      <a:pt x="2162" y="307"/>
                      <a:pt x="2161" y="336"/>
                    </a:cubicBezTo>
                    <a:cubicBezTo>
                      <a:pt x="2162" y="368"/>
                      <a:pt x="2133" y="393"/>
                      <a:pt x="2105" y="392"/>
                    </a:cubicBezTo>
                    <a:cubicBezTo>
                      <a:pt x="2073" y="393"/>
                      <a:pt x="2047" y="364"/>
                      <a:pt x="2048" y="336"/>
                    </a:cubicBezTo>
                    <a:close/>
                  </a:path>
                </a:pathLst>
              </a:custGeom>
              <a:solidFill>
                <a:srgbClr val="E4968F">
                  <a:lumMod val="60000"/>
                  <a:lumOff val="40000"/>
                </a:srgbClr>
              </a:solidFill>
              <a:ln>
                <a:noFill/>
              </a:ln>
            </p:spPr>
            <p:style>
              <a:lnRef idx="2">
                <a:srgbClr val="BE854A">
                  <a:shade val="50000"/>
                </a:srgbClr>
              </a:lnRef>
              <a:fillRef idx="1">
                <a:srgbClr val="BE854A"/>
              </a:fillRef>
              <a:effectRef idx="0">
                <a:srgbClr val="BE854A"/>
              </a:effectRef>
              <a:fontRef idx="minor">
                <a:srgbClr val="FFFFFF"/>
              </a:fontRef>
            </p:style>
            <p:txBody>
              <a:bodyPr wrap="square" rtlCol="0" anchor="ctr">
                <a:noAutofit/>
              </a:bodyPr>
              <a:p>
                <a:pPr algn="ctr"/>
                <a:endParaRPr lang="zh-CN" altLang="en-US"/>
              </a:p>
            </p:txBody>
          </p:sp>
          <p:sp>
            <p:nvSpPr>
              <p:cNvPr id="31" name="矩形 30"/>
              <p:cNvSpPr/>
              <p:nvPr>
                <p:custDataLst>
                  <p:tags r:id="rId15"/>
                </p:custDataLst>
              </p:nvPr>
            </p:nvSpPr>
            <p:spPr>
              <a:xfrm>
                <a:off x="7829" y="3973"/>
                <a:ext cx="5392" cy="4259"/>
              </a:xfrm>
              <a:prstGeom prst="rect">
                <a:avLst/>
              </a:prstGeom>
              <a:noFill/>
              <a:ln w="6350">
                <a:solidFill>
                  <a:srgbClr val="BE854A">
                    <a:lumMod val="20000"/>
                    <a:lumOff val="80000"/>
                  </a:srgbClr>
                </a:solidFill>
                <a:prstDash val="dash"/>
              </a:ln>
            </p:spPr>
            <p:style>
              <a:lnRef idx="2">
                <a:srgbClr val="BE854A">
                  <a:shade val="50000"/>
                </a:srgbClr>
              </a:lnRef>
              <a:fillRef idx="1">
                <a:srgbClr val="BE854A"/>
              </a:fillRef>
              <a:effectRef idx="0">
                <a:srgbClr val="BE854A"/>
              </a:effectRef>
              <a:fontRef idx="minor">
                <a:srgbClr val="FFFFFF"/>
              </a:fontRef>
            </p:style>
            <p:txBody>
              <a:bodyPr rtlCol="0" anchor="ctr"/>
              <a:p>
                <a:pPr algn="ctr"/>
                <a:endParaRPr lang="zh-CN" altLang="en-US"/>
              </a:p>
            </p:txBody>
          </p:sp>
          <p:sp>
            <p:nvSpPr>
              <p:cNvPr id="38" name="任意多边形 37"/>
              <p:cNvSpPr/>
              <p:nvPr>
                <p:custDataLst>
                  <p:tags r:id="rId16"/>
                </p:custDataLst>
              </p:nvPr>
            </p:nvSpPr>
            <p:spPr>
              <a:xfrm flipH="1">
                <a:off x="6274" y="4563"/>
                <a:ext cx="9508" cy="4335"/>
              </a:xfrm>
              <a:custGeom>
                <a:avLst/>
                <a:gdLst>
                  <a:gd name="adj" fmla="val 16667"/>
                  <a:gd name="a" fmla="pin 0 adj 50000"/>
                  <a:gd name="dy2" fmla="*/ ss a 100000"/>
                  <a:gd name="dy1" fmla="*/ dy2 1 5"/>
                  <a:gd name="x1" fmla="+- r 0 dy2"/>
                  <a:gd name="x2" fmla="+- x1 dy1 0"/>
                  <a:gd name="y2" fmla="+- b 0 dy2"/>
                  <a:gd name="y1" fmla="+- y2 dy1 0"/>
                </a:gdLst>
                <a:ahLst/>
                <a:cxnLst>
                  <a:cxn ang="3">
                    <a:pos x="hc" y="t"/>
                  </a:cxn>
                  <a:cxn ang="cd2">
                    <a:pos x="l" y="vc"/>
                  </a:cxn>
                  <a:cxn ang="cd4">
                    <a:pos x="hc" y="b"/>
                  </a:cxn>
                  <a:cxn ang="0">
                    <a:pos x="r" y="vc"/>
                  </a:cxn>
                </a:cxnLst>
                <a:rect l="l" t="t" r="r" b="b"/>
                <a:pathLst>
                  <a:path w="2699" h="3371">
                    <a:moveTo>
                      <a:pt x="0" y="0"/>
                    </a:moveTo>
                    <a:lnTo>
                      <a:pt x="2699" y="0"/>
                    </a:lnTo>
                    <a:lnTo>
                      <a:pt x="2699" y="2921"/>
                    </a:lnTo>
                    <a:lnTo>
                      <a:pt x="2249" y="3371"/>
                    </a:lnTo>
                    <a:lnTo>
                      <a:pt x="0" y="3371"/>
                    </a:lnTo>
                    <a:lnTo>
                      <a:pt x="0" y="0"/>
                    </a:lnTo>
                    <a:close/>
                    <a:moveTo>
                      <a:pt x="341" y="3104"/>
                    </a:moveTo>
                    <a:cubicBezTo>
                      <a:pt x="343" y="3047"/>
                      <a:pt x="290" y="3001"/>
                      <a:pt x="239" y="3002"/>
                    </a:cubicBezTo>
                    <a:cubicBezTo>
                      <a:pt x="182" y="3000"/>
                      <a:pt x="136" y="3053"/>
                      <a:pt x="137" y="3104"/>
                    </a:cubicBezTo>
                    <a:cubicBezTo>
                      <a:pt x="135" y="3161"/>
                      <a:pt x="188" y="3207"/>
                      <a:pt x="239" y="3206"/>
                    </a:cubicBezTo>
                    <a:cubicBezTo>
                      <a:pt x="296" y="3208"/>
                      <a:pt x="342" y="3155"/>
                      <a:pt x="341" y="3104"/>
                    </a:cubicBezTo>
                    <a:close/>
                  </a:path>
                </a:pathLst>
              </a:custGeom>
              <a:solidFill>
                <a:srgbClr val="E4968F">
                  <a:lumMod val="20000"/>
                  <a:lumOff val="80000"/>
                </a:srgbClr>
              </a:solidFill>
              <a:ln>
                <a:noFill/>
              </a:ln>
              <a:effectLst>
                <a:outerShdw blurRad="50800" dist="38100" dir="2700000" algn="tl" rotWithShape="0">
                  <a:srgbClr val="E4968F">
                    <a:lumMod val="75000"/>
                    <a:alpha val="40000"/>
                  </a:srgbClr>
                </a:outerShdw>
              </a:effectLst>
            </p:spPr>
            <p:style>
              <a:lnRef idx="2">
                <a:srgbClr val="BE854A">
                  <a:shade val="50000"/>
                </a:srgbClr>
              </a:lnRef>
              <a:fillRef idx="1">
                <a:srgbClr val="BE854A"/>
              </a:fillRef>
              <a:effectRef idx="0">
                <a:srgbClr val="BE854A"/>
              </a:effectRef>
              <a:fontRef idx="minor">
                <a:srgbClr val="FFFFFF"/>
              </a:fontRef>
            </p:style>
            <p:txBody>
              <a:bodyPr wrap="square" rtlCol="0" anchor="ctr">
                <a:noAutofit/>
              </a:bodyPr>
              <a:p>
                <a:pPr algn="ctr"/>
                <a:endParaRPr lang="zh-CN" altLang="en-US"/>
              </a:p>
            </p:txBody>
          </p:sp>
          <p:cxnSp>
            <p:nvCxnSpPr>
              <p:cNvPr id="39" name="直接连接符 38"/>
              <p:cNvCxnSpPr/>
              <p:nvPr>
                <p:custDataLst>
                  <p:tags r:id="rId17"/>
                </p:custDataLst>
              </p:nvPr>
            </p:nvCxnSpPr>
            <p:spPr>
              <a:xfrm flipV="1">
                <a:off x="7842" y="4349"/>
                <a:ext cx="5466" cy="36"/>
              </a:xfrm>
              <a:prstGeom prst="line">
                <a:avLst/>
              </a:prstGeom>
              <a:ln w="6350">
                <a:solidFill>
                  <a:srgbClr val="FFFFFF"/>
                </a:solidFill>
                <a:prstDash val="dash"/>
              </a:ln>
            </p:spPr>
            <p:style>
              <a:lnRef idx="1">
                <a:srgbClr val="BE854A"/>
              </a:lnRef>
              <a:fillRef idx="0">
                <a:srgbClr val="BE854A"/>
              </a:fillRef>
              <a:effectRef idx="0">
                <a:srgbClr val="BE854A"/>
              </a:effectRef>
              <a:fontRef idx="minor">
                <a:srgbClr val="000000"/>
              </a:fontRef>
            </p:style>
          </p:cxnSp>
          <p:sp>
            <p:nvSpPr>
              <p:cNvPr id="87" name="文本框 86"/>
              <p:cNvSpPr txBox="1"/>
              <p:nvPr>
                <p:custDataLst>
                  <p:tags r:id="rId18"/>
                </p:custDataLst>
              </p:nvPr>
            </p:nvSpPr>
            <p:spPr>
              <a:xfrm>
                <a:off x="6947" y="5351"/>
                <a:ext cx="8765" cy="3603"/>
              </a:xfrm>
              <a:prstGeom prst="rect">
                <a:avLst/>
              </a:prstGeom>
              <a:noFill/>
            </p:spPr>
            <p:txBody>
              <a:bodyPr wrap="square" rtlCol="0">
                <a:noAutofit/>
              </a:bodyPr>
              <a:p>
                <a:pPr algn="just" fontAlgn="auto">
                  <a:lnSpc>
                    <a:spcPct val="130000"/>
                  </a:lnSpc>
                  <a:spcAft>
                    <a:spcPts val="1000"/>
                  </a:spcAft>
                </a:pPr>
                <a:r>
                  <a:rPr lang="zh-CN" altLang="en-US" sz="1600" b="1" spc="150">
                    <a:solidFill>
                      <a:schemeClr val="tx1"/>
                    </a:solidFill>
                    <a:uFillTx/>
                    <a:latin typeface="思源黑体 CN Regular" panose="020B0500000000000000" charset="-122"/>
                    <a:ea typeface="思源黑体 CN Regular" panose="020B0500000000000000" charset="-122"/>
                  </a:rPr>
                  <a:t>通过了解明清时期统一全国和经略边疆的相关举措，知道南海诸岛、台湾及其钓鱼岛在内的附属岛屿是中国版图一部分，认识这一时期统一多民族国家</a:t>
                </a:r>
                <a:r>
                  <a:rPr lang="zh-CN" altLang="en-US" sz="1600" b="1" spc="150">
                    <a:solidFill>
                      <a:srgbClr val="00B050"/>
                    </a:solidFill>
                    <a:uFillTx/>
                    <a:latin typeface="思源黑体 CN Regular" panose="020B0500000000000000" charset="-122"/>
                    <a:ea typeface="思源黑体 CN Regular" panose="020B0500000000000000" charset="-122"/>
                  </a:rPr>
                  <a:t>版图奠定</a:t>
                </a:r>
                <a:r>
                  <a:rPr lang="zh-CN" altLang="en-US" sz="1600" b="1" spc="150">
                    <a:solidFill>
                      <a:schemeClr val="tx1"/>
                    </a:solidFill>
                    <a:uFillTx/>
                    <a:latin typeface="思源黑体 CN Regular" panose="020B0500000000000000" charset="-122"/>
                    <a:ea typeface="思源黑体 CN Regular" panose="020B0500000000000000" charset="-122"/>
                  </a:rPr>
                  <a:t>的重要意义；了解明清时期社会</a:t>
                </a:r>
                <a:r>
                  <a:rPr lang="zh-CN" altLang="en-US" sz="1600" b="1" spc="150">
                    <a:solidFill>
                      <a:srgbClr val="00B050"/>
                    </a:solidFill>
                    <a:uFillTx/>
                    <a:latin typeface="思源黑体 CN Regular" panose="020B0500000000000000" charset="-122"/>
                    <a:ea typeface="思源黑体 CN Regular" panose="020B0500000000000000" charset="-122"/>
                  </a:rPr>
                  <a:t>经济、思想文化的重要变化</a:t>
                </a:r>
                <a:r>
                  <a:rPr lang="zh-CN" altLang="en-US" sz="1600" b="1" spc="150">
                    <a:solidFill>
                      <a:schemeClr val="tx1"/>
                    </a:solidFill>
                    <a:uFillTx/>
                    <a:latin typeface="思源黑体 CN Regular" panose="020B0500000000000000" charset="-122"/>
                    <a:ea typeface="思源黑体 CN Regular" panose="020B0500000000000000" charset="-122"/>
                  </a:rPr>
                  <a:t>；通过了解</a:t>
                </a:r>
                <a:r>
                  <a:rPr lang="zh-CN" altLang="en-US" sz="1600" b="1" spc="150">
                    <a:solidFill>
                      <a:srgbClr val="00B050"/>
                    </a:solidFill>
                    <a:uFillTx/>
                    <a:latin typeface="思源黑体 CN Regular" panose="020B0500000000000000" charset="-122"/>
                    <a:ea typeface="思源黑体 CN Regular" panose="020B0500000000000000" charset="-122"/>
                  </a:rPr>
                  <a:t>明清时期封建专制的发展</a:t>
                </a:r>
                <a:r>
                  <a:rPr lang="zh-CN" altLang="en-US" sz="1600" b="1" spc="150">
                    <a:solidFill>
                      <a:schemeClr val="tx1"/>
                    </a:solidFill>
                    <a:uFillTx/>
                    <a:latin typeface="思源黑体 CN Regular" panose="020B0500000000000000" charset="-122"/>
                    <a:ea typeface="思源黑体 CN Regular" panose="020B0500000000000000" charset="-122"/>
                  </a:rPr>
                  <a:t>、世界的变化对中国的影响，认识中国社会</a:t>
                </a:r>
                <a:r>
                  <a:rPr lang="zh-CN" altLang="en-US" sz="1600" b="1" spc="150">
                    <a:solidFill>
                      <a:srgbClr val="00B050"/>
                    </a:solidFill>
                    <a:uFillTx/>
                    <a:latin typeface="思源黑体 CN Regular" panose="020B0500000000000000" charset="-122"/>
                    <a:ea typeface="思源黑体 CN Regular" panose="020B0500000000000000" charset="-122"/>
                  </a:rPr>
                  <a:t>面临的危机</a:t>
                </a:r>
                <a:r>
                  <a:rPr lang="zh-CN" altLang="en-US" sz="1600" b="1" spc="150">
                    <a:solidFill>
                      <a:schemeClr val="tx1"/>
                    </a:solidFill>
                    <a:uFillTx/>
                    <a:latin typeface="思源黑体 CN Regular" panose="020B0500000000000000" charset="-122"/>
                    <a:ea typeface="思源黑体 CN Regular" panose="020B0500000000000000" charset="-122"/>
                  </a:rPr>
                  <a:t>。</a:t>
                </a:r>
                <a:endParaRPr lang="zh-CN" altLang="en-US" sz="1600" b="1" spc="150">
                  <a:solidFill>
                    <a:schemeClr val="tx1"/>
                  </a:solidFill>
                  <a:uFillTx/>
                  <a:latin typeface="思源黑体 CN Regular" panose="020B0500000000000000" charset="-122"/>
                  <a:ea typeface="思源黑体 CN Regular" panose="020B0500000000000000" charset="-122"/>
                </a:endParaRPr>
              </a:p>
            </p:txBody>
          </p:sp>
          <p:sp>
            <p:nvSpPr>
              <p:cNvPr id="88" name="文本框 87"/>
              <p:cNvSpPr txBox="1"/>
              <p:nvPr>
                <p:custDataLst>
                  <p:tags r:id="rId19"/>
                </p:custDataLst>
              </p:nvPr>
            </p:nvSpPr>
            <p:spPr>
              <a:xfrm>
                <a:off x="9480" y="4681"/>
                <a:ext cx="2890" cy="663"/>
              </a:xfrm>
              <a:prstGeom prst="rect">
                <a:avLst/>
              </a:prstGeom>
              <a:noFill/>
            </p:spPr>
            <p:txBody>
              <a:bodyPr wrap="square" bIns="0" rtlCol="0">
                <a:noAutofit/>
              </a:bodyPr>
              <a:p>
                <a:pPr algn="ctr"/>
                <a:r>
                  <a:rPr lang="zh-CN" altLang="en-US" sz="2800" spc="300">
                    <a:solidFill>
                      <a:srgbClr val="FCB098">
                        <a:lumMod val="50000"/>
                      </a:srgbClr>
                    </a:solidFill>
                    <a:uFillTx/>
                    <a:latin typeface="思源黑体 CN Heavy" panose="020B0A00000000000000" charset="-122"/>
                    <a:ea typeface="思源黑体 CN Heavy" panose="020B0A00000000000000" charset="-122"/>
                    <a:sym typeface="+mn-ea"/>
                  </a:rPr>
                  <a:t>课标</a:t>
                </a:r>
                <a:endParaRPr lang="zh-CN" altLang="en-US" sz="2800" spc="300">
                  <a:solidFill>
                    <a:srgbClr val="FCB098">
                      <a:lumMod val="50000"/>
                    </a:srgbClr>
                  </a:solidFill>
                  <a:uFillTx/>
                  <a:latin typeface="思源黑体 CN Heavy" panose="020B0A00000000000000" charset="-122"/>
                  <a:ea typeface="思源黑体 CN Heavy" panose="020B0A00000000000000" charset="-122"/>
                  <a:sym typeface="+mn-ea"/>
                </a:endParaRPr>
              </a:p>
            </p:txBody>
          </p:sp>
        </p:grpSp>
      </p:grpSp>
      <p:pic>
        <p:nvPicPr>
          <p:cNvPr id="40" name="图片 39" descr="Screenshot_2023_0920_044936"/>
          <p:cNvPicPr>
            <a:picLocks noChangeAspect="1"/>
          </p:cNvPicPr>
          <p:nvPr/>
        </p:nvPicPr>
        <p:blipFill>
          <a:blip r:embed="rId20"/>
          <a:stretch>
            <a:fillRect/>
          </a:stretch>
        </p:blipFill>
        <p:spPr>
          <a:xfrm>
            <a:off x="241935" y="233045"/>
            <a:ext cx="5770245" cy="6391910"/>
          </a:xfrm>
          <a:prstGeom prst="rect">
            <a:avLst/>
          </a:prstGeom>
        </p:spPr>
      </p:pic>
      <p:sp>
        <p:nvSpPr>
          <p:cNvPr id="42" name="流程图: 联系 41"/>
          <p:cNvSpPr/>
          <p:nvPr/>
        </p:nvSpPr>
        <p:spPr>
          <a:xfrm>
            <a:off x="4605655" y="2668270"/>
            <a:ext cx="821055" cy="332105"/>
          </a:xfrm>
          <a:prstGeom prst="flowChartConnector">
            <a:avLst/>
          </a:prstGeom>
          <a:noFill/>
          <a:ln w="381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2" name="流程图: 联系 71"/>
          <p:cNvSpPr/>
          <p:nvPr>
            <p:custDataLst>
              <p:tags r:id="rId21"/>
            </p:custDataLst>
          </p:nvPr>
        </p:nvSpPr>
        <p:spPr>
          <a:xfrm>
            <a:off x="2246630" y="2894330"/>
            <a:ext cx="2834640" cy="332105"/>
          </a:xfrm>
          <a:prstGeom prst="flowChartConnector">
            <a:avLst/>
          </a:prstGeom>
          <a:noFill/>
          <a:ln w="381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3" name="流程图: 联系 72"/>
          <p:cNvSpPr/>
          <p:nvPr>
            <p:custDataLst>
              <p:tags r:id="rId22"/>
            </p:custDataLst>
          </p:nvPr>
        </p:nvSpPr>
        <p:spPr>
          <a:xfrm>
            <a:off x="4658995" y="4454525"/>
            <a:ext cx="821055" cy="332105"/>
          </a:xfrm>
          <a:prstGeom prst="flowChartConnector">
            <a:avLst/>
          </a:prstGeom>
          <a:noFill/>
          <a:ln w="381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4" name="流程图: 联系 73"/>
          <p:cNvSpPr/>
          <p:nvPr>
            <p:custDataLst>
              <p:tags r:id="rId23"/>
            </p:custDataLst>
          </p:nvPr>
        </p:nvSpPr>
        <p:spPr>
          <a:xfrm>
            <a:off x="2246630" y="4732020"/>
            <a:ext cx="1386840" cy="280035"/>
          </a:xfrm>
          <a:prstGeom prst="flowChartConnector">
            <a:avLst/>
          </a:prstGeom>
          <a:noFill/>
          <a:ln w="381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5" name="流程图: 联系 74"/>
          <p:cNvSpPr/>
          <p:nvPr>
            <p:custDataLst>
              <p:tags r:id="rId24"/>
            </p:custDataLst>
          </p:nvPr>
        </p:nvSpPr>
        <p:spPr>
          <a:xfrm>
            <a:off x="4896485" y="3919220"/>
            <a:ext cx="629285" cy="332105"/>
          </a:xfrm>
          <a:prstGeom prst="flowChartConnector">
            <a:avLst/>
          </a:prstGeom>
          <a:noFill/>
          <a:ln w="381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heel(1)">
                                      <p:cBhvr>
                                        <p:cTn id="21" dur="2000"/>
                                        <p:tgtEl>
                                          <p:spTgt spid="42"/>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heel(1)">
                                      <p:cBhvr>
                                        <p:cTn id="24" dur="2000"/>
                                        <p:tgtEl>
                                          <p:spTgt spid="72"/>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heel(1)">
                                      <p:cBhvr>
                                        <p:cTn id="27" dur="2000"/>
                                        <p:tgtEl>
                                          <p:spTgt spid="7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heel(1)">
                                      <p:cBhvr>
                                        <p:cTn id="30" dur="2000"/>
                                        <p:tgtEl>
                                          <p:spTgt spid="73"/>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heel(1)">
                                      <p:cBhvr>
                                        <p:cTn id="33"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72" grpId="0" bldLvl="0" animBg="1"/>
      <p:bldP spid="73" grpId="0" bldLvl="0" animBg="1"/>
      <p:bldP spid="74" grpId="0" bldLvl="0" animBg="1"/>
      <p:bldP spid="7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0400" y="1570355"/>
            <a:ext cx="9635490" cy="3329548"/>
            <a:chOff x="660400" y="1130300"/>
            <a:chExt cx="9635490" cy="3329548"/>
          </a:xfrm>
        </p:grpSpPr>
        <p:grpSp>
          <p:nvGrpSpPr>
            <p:cNvPr id="22" name="组合 21"/>
            <p:cNvGrpSpPr/>
            <p:nvPr/>
          </p:nvGrpSpPr>
          <p:grpSpPr>
            <a:xfrm>
              <a:off x="660400" y="1130300"/>
              <a:ext cx="9635490" cy="3234877"/>
              <a:chOff x="660400" y="1130300"/>
              <a:chExt cx="9635490" cy="3234877"/>
            </a:xfrm>
          </p:grpSpPr>
          <p:grpSp>
            <p:nvGrpSpPr>
              <p:cNvPr id="3" name="组合 2"/>
              <p:cNvGrpSpPr/>
              <p:nvPr/>
            </p:nvGrpSpPr>
            <p:grpSpPr>
              <a:xfrm>
                <a:off x="660400" y="1130300"/>
                <a:ext cx="9635490" cy="1466215"/>
                <a:chOff x="7053818" y="1291426"/>
                <a:chExt cx="7605787" cy="1189129"/>
              </a:xfrm>
            </p:grpSpPr>
            <p:sp>
              <p:nvSpPr>
                <p:cNvPr id="14" name="矩形: 圆角 13"/>
                <p:cNvSpPr/>
                <p:nvPr/>
              </p:nvSpPr>
              <p:spPr>
                <a:xfrm>
                  <a:off x="7053818" y="1291426"/>
                  <a:ext cx="7605787" cy="1189129"/>
                </a:xfrm>
                <a:prstGeom prst="roundRect">
                  <a:avLst>
                    <a:gd name="adj" fmla="val 8000"/>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endParaRPr kumimoji="1" lang="en-US" altLang="zh-CN" sz="1000" dirty="0">
                    <a:solidFill>
                      <a:schemeClr val="tx1"/>
                    </a:solidFill>
                  </a:endParaRPr>
                </a:p>
              </p:txBody>
            </p:sp>
            <p:sp>
              <p:nvSpPr>
                <p:cNvPr id="16" name="矩形 15"/>
                <p:cNvSpPr/>
                <p:nvPr/>
              </p:nvSpPr>
              <p:spPr>
                <a:xfrm>
                  <a:off x="7531713" y="1673888"/>
                  <a:ext cx="3753271" cy="373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l"/>
                  <a:r>
                    <a:rPr kumimoji="1" lang="en-US" altLang="zh-CN" sz="2400" b="1" dirty="0">
                      <a:solidFill>
                        <a:schemeClr val="tx1"/>
                      </a:solidFill>
                    </a:rPr>
                    <a:t>分析并提取单元导语的关键内容。</a:t>
                  </a:r>
                  <a:endParaRPr kumimoji="1" lang="en-US" altLang="zh-CN" sz="2400" b="1" dirty="0">
                    <a:solidFill>
                      <a:schemeClr val="tx1"/>
                    </a:solidFill>
                  </a:endParaRPr>
                </a:p>
              </p:txBody>
            </p:sp>
          </p:grpSp>
          <p:grpSp>
            <p:nvGrpSpPr>
              <p:cNvPr id="4" name="组合 3"/>
              <p:cNvGrpSpPr/>
              <p:nvPr/>
            </p:nvGrpSpPr>
            <p:grpSpPr>
              <a:xfrm>
                <a:off x="660400" y="2898962"/>
                <a:ext cx="9567545" cy="1466215"/>
                <a:chOff x="7053818" y="1291426"/>
                <a:chExt cx="7552155" cy="1189129"/>
              </a:xfrm>
            </p:grpSpPr>
            <p:sp>
              <p:nvSpPr>
                <p:cNvPr id="10" name="矩形: 圆角 9"/>
                <p:cNvSpPr/>
                <p:nvPr/>
              </p:nvSpPr>
              <p:spPr>
                <a:xfrm>
                  <a:off x="7053818" y="1291426"/>
                  <a:ext cx="7552155" cy="1189129"/>
                </a:xfrm>
                <a:prstGeom prst="roundRect">
                  <a:avLst>
                    <a:gd name="adj" fmla="val 8000"/>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endParaRPr kumimoji="1" lang="en-US" altLang="zh-CN" sz="1000" dirty="0">
                    <a:solidFill>
                      <a:schemeClr val="tx1"/>
                    </a:solidFill>
                  </a:endParaRPr>
                </a:p>
              </p:txBody>
            </p:sp>
            <p:sp>
              <p:nvSpPr>
                <p:cNvPr id="12" name="矩形 11"/>
                <p:cNvSpPr/>
                <p:nvPr/>
              </p:nvSpPr>
              <p:spPr>
                <a:xfrm>
                  <a:off x="7531498" y="1499406"/>
                  <a:ext cx="7074475" cy="624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indent="0" algn="l" fontAlgn="auto">
                    <a:lnSpc>
                      <a:spcPct val="125000"/>
                    </a:lnSpc>
                  </a:pPr>
                  <a:r>
                    <a:rPr kumimoji="1" lang="en-US" altLang="zh-CN" sz="2400" b="1" dirty="0">
                      <a:solidFill>
                        <a:schemeClr val="accent1"/>
                      </a:solidFill>
                    </a:rPr>
                    <a:t>大视野去分析单元的地位和单元内容的基本线索、主要特征。</a:t>
                  </a:r>
                  <a:endParaRPr kumimoji="1" lang="en-US" altLang="zh-CN" sz="2400" b="1" dirty="0">
                    <a:solidFill>
                      <a:schemeClr val="accent1"/>
                    </a:solidFill>
                  </a:endParaRPr>
                </a:p>
              </p:txBody>
            </p:sp>
          </p:grpSp>
        </p:grpSp>
        <p:cxnSp>
          <p:nvCxnSpPr>
            <p:cNvPr id="20" name="直接连接符 19"/>
            <p:cNvCxnSpPr/>
            <p:nvPr/>
          </p:nvCxnSpPr>
          <p:spPr>
            <a:xfrm>
              <a:off x="7594600" y="4459848"/>
              <a:ext cx="1168400" cy="0"/>
            </a:xfrm>
            <a:prstGeom prst="line">
              <a:avLst/>
            </a:prstGeom>
            <a:ln w="34925">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24" name="标题 23"/>
          <p:cNvSpPr>
            <a:spLocks noGrp="1"/>
          </p:cNvSpPr>
          <p:nvPr>
            <p:ph type="title"/>
          </p:nvPr>
        </p:nvSpPr>
        <p:spPr/>
        <p:txBody>
          <a:bodyPr/>
          <a:lstStyle/>
          <a:p>
            <a:pPr lvl="0"/>
            <a:r>
              <a:rPr lang="zh-CN" altLang="en-US"/>
              <a:t>（</a:t>
            </a:r>
            <a:r>
              <a:rPr lang="en-US" altLang="zh-CN"/>
              <a:t>1</a:t>
            </a:r>
            <a:r>
              <a:rPr lang="zh-CN" altLang="en-US"/>
              <a:t>）</a:t>
            </a:r>
            <a:r>
              <a:rPr lang="zh-CN" altLang="en-US" noProof="0" dirty="0">
                <a:ln>
                  <a:noFill/>
                </a:ln>
                <a:effectLst/>
                <a:uLnTx/>
                <a:uFillTx/>
                <a:sym typeface="+mn-ea"/>
              </a:rPr>
              <a:t>析教材，定主题</a:t>
            </a:r>
            <a:endParaRPr lang="zh-CN" altLang="en-US"/>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1_1"/>
  <p:tag name="KSO_WM_TEMPLATE_CATEGORY" val="diagram"/>
  <p:tag name="KSO_WM_TEMPLATE_INDEX" val="20227983"/>
  <p:tag name="KSO_WM_UNIT_LAYERLEVEL" val="1_1_1"/>
  <p:tag name="KSO_WM_TAG_VERSION" val="1.0"/>
  <p:tag name="KSO_WM_BEAUTIFY_FLAG" val="#wm#"/>
  <p:tag name="KSO_WM_DIAGRAM_GROUP_CODE" val="l1-1"/>
  <p:tag name="KSO_WM_UNIT_SUBTYPE" val="e"/>
  <p:tag name="KSO_WM_UNIT_TYPE" val="l_h_i"/>
  <p:tag name="KSO_WM_UNIT_INDEX" val="1_1_1"/>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1_5"/>
  <p:tag name="KSO_WM_TEMPLATE_CATEGORY" val="diagram"/>
  <p:tag name="KSO_WM_TEMPLATE_INDEX" val="20227983"/>
  <p:tag name="KSO_WM_UNIT_LAYERLEVEL" val="1_1_1"/>
  <p:tag name="KSO_WM_TAG_VERSION" val="1.0"/>
  <p:tag name="KSO_WM_BEAUTIFY_FLAG" val="#wm#"/>
  <p:tag name="KSO_WM_DIAGRAM_GROUP_CODE" val="l1-1"/>
  <p:tag name="KSO_WM_UNIT_TYPE" val="l_h_i"/>
  <p:tag name="KSO_WM_UNIT_INDEX" val="1_1_5"/>
  <p:tag name="KSO_WM_UNIT_LINE_FORE_SCHEMECOLOR_INDEX" val="14"/>
  <p:tag name="KSO_WM_UNIT_LINE_FILL_TYPE" val="2"/>
</p:tagLst>
</file>

<file path=ppt/tags/tag100.xml><?xml version="1.0" encoding="utf-8"?>
<p:tagLst xmlns:p="http://schemas.openxmlformats.org/presentationml/2006/main">
  <p:tag name="KSO_WM_UNIT_ISCONTENTSTITLE" val="0"/>
  <p:tag name="KSO_WM_UNIT_ISNUMDGMTITLE" val="0"/>
  <p:tag name="KSO_WM_UNIT_PRESET_TEXT" val="添加副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30_3*l_h_a*1_2_1"/>
  <p:tag name="KSO_WM_TEMPLATE_CATEGORY" val="diagram"/>
  <p:tag name="KSO_WM_TEMPLATE_INDEX" val="20227930"/>
  <p:tag name="KSO_WM_UNIT_LAYERLEVEL" val="1_1_1"/>
  <p:tag name="KSO_WM_TAG_VERSION" val="1.0"/>
  <p:tag name="KSO_WM_BEAUTIFY_FLAG" val="#wm#"/>
  <p:tag name="KSO_WM_UNIT_TEXT_FILL_FORE_SCHEMECOLOR_INDEX" val="8"/>
  <p:tag name="KSO_WM_UNIT_TEXT_FILL_TYPE" val="1"/>
</p:tagLst>
</file>

<file path=ppt/tags/tag101.xml><?xml version="1.0" encoding="utf-8"?>
<p:tagLst xmlns:p="http://schemas.openxmlformats.org/presentationml/2006/main">
  <p:tag name="KSO_WM_UNIT_SUBTYPE" val="a"/>
  <p:tag name="KSO_WM_UNIT_PRESET_TEXT" val="您的正文已经简明扼要，字字珠玑，但信息却错综复杂，需要用更多的文字来表述。"/>
  <p:tag name="KSO_WM_UNIT_NOCLEAR" val="0"/>
  <p:tag name="KSO_WM_UNIT_VALUE" val="5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930_3*l_h_f*1_2_1"/>
  <p:tag name="KSO_WM_TEMPLATE_CATEGORY" val="diagram"/>
  <p:tag name="KSO_WM_TEMPLATE_INDEX" val="20227930"/>
  <p:tag name="KSO_WM_UNIT_LAYERLEVEL" val="1_1_1"/>
  <p:tag name="KSO_WM_TAG_VERSION" val="1.0"/>
  <p:tag name="KSO_WM_BEAUTIFY_FLAG" val="#wm#"/>
  <p:tag name="KSO_WM_UNIT_TEXT_FILL_FORE_SCHEMECOLOR_INDEX" val="13"/>
  <p:tag name="KSO_WM_UNIT_TEXT_FILL_TYPE" val="1"/>
</p:tagLst>
</file>

<file path=ppt/tags/tag102.xml><?xml version="1.0" encoding="utf-8"?>
<p:tagLst xmlns:p="http://schemas.openxmlformats.org/presentationml/2006/main">
  <p:tag name="KSO_WM_UNIT_ISCONTENTSTITLE" val="0"/>
  <p:tag name="KSO_WM_UNIT_ISNUMDGMTITLE" val="0"/>
  <p:tag name="KSO_WM_UNIT_PRESET_TEXT" val="添加大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27930_3*a*1"/>
  <p:tag name="KSO_WM_TEMPLATE_CATEGORY" val="diagram"/>
  <p:tag name="KSO_WM_TEMPLATE_INDEX" val="20227930"/>
  <p:tag name="KSO_WM_UNIT_LAYERLEVEL" val="1"/>
  <p:tag name="KSO_WM_TAG_VERSION" val="1.0"/>
  <p:tag name="KSO_WM_BEAUTIFY_FLAG" val="#wm#"/>
  <p:tag name="KSO_WM_UNIT_TEXT_FILL_FORE_SCHEMECOLOR_INDEX" val="13"/>
  <p:tag name="KSO_WM_UNIT_TEXT_FILL_TYPE"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227930_3*i*1"/>
  <p:tag name="KSO_WM_TEMPLATE_CATEGORY" val="diagram"/>
  <p:tag name="KSO_WM_TEMPLATE_INDEX" val="20227930"/>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20227930_3*i*2"/>
  <p:tag name="KSO_WM_TEMPLATE_CATEGORY" val="diagram"/>
  <p:tag name="KSO_WM_TEMPLATE_INDEX" val="20227930"/>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20227930_3*i*3"/>
  <p:tag name="KSO_WM_TEMPLATE_CATEGORY" val="diagram"/>
  <p:tag name="KSO_WM_TEMPLATE_INDEX" val="20227930"/>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diagram20227930_3*i*4"/>
  <p:tag name="KSO_WM_TEMPLATE_CATEGORY" val="diagram"/>
  <p:tag name="KSO_WM_TEMPLATE_INDEX" val="20227930"/>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diagram20227930_3*i*5"/>
  <p:tag name="KSO_WM_TEMPLATE_CATEGORY" val="diagram"/>
  <p:tag name="KSO_WM_TEMPLATE_INDEX" val="20227930"/>
  <p:tag name="KSO_WM_UNIT_LAYERLEVEL" val="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diagram20227930_3*i*6"/>
  <p:tag name="KSO_WM_TEMPLATE_CATEGORY" val="diagram"/>
  <p:tag name="KSO_WM_TEMPLATE_INDEX" val="20227930"/>
  <p:tag name="KSO_WM_UNIT_LAYERLEVEL" val="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e"/>
  <p:tag name="KSO_WM_UNIT_TYPE" val="m_h_i"/>
  <p:tag name="KSO_WM_UNIT_INDEX" val="1_1_1"/>
  <p:tag name="KSO_WM_UNIT_ID" val="diagram20227683_2*m_h_i*1_1_1"/>
  <p:tag name="KSO_WM_TEMPLATE_CATEGORY" val="diagram"/>
  <p:tag name="KSO_WM_TEMPLATE_INDEX" val="20227683"/>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f*1_1_1"/>
  <p:tag name="KSO_WM_TEMPLATE_CATEGORY" val="diagram"/>
  <p:tag name="KSO_WM_TEMPLATE_INDEX" val="20227983"/>
  <p:tag name="KSO_WM_UNIT_LAYERLEVEL" val="1_1_1"/>
  <p:tag name="KSO_WM_TAG_VERSION" val="1.0"/>
  <p:tag name="KSO_WM_BEAUTIFY_FLAG" val="#wm#"/>
  <p:tag name="KSO_WM_UNIT_SUBTYPE" val="a"/>
  <p:tag name="KSO_WM_UNIT_PRESET_TEXT" val="单击此处输入你的正文，文字是您思想的提炼,请尽量言简意赅的阐述观点"/>
  <p:tag name="KSO_WM_UNIT_NOCLEAR" val="0"/>
  <p:tag name="KSO_WM_UNIT_VALUE" val="36"/>
  <p:tag name="KSO_WM_DIAGRAM_GROUP_CODE" val="l1-1"/>
  <p:tag name="KSO_WM_UNIT_TYPE" val="l_h_f"/>
  <p:tag name="KSO_WM_UNIT_INDEX" val="1_1_1"/>
  <p:tag name="KSO_WM_UNIT_TEXT_FILL_FORE_SCHEMECOLOR_INDEX" val="13"/>
  <p:tag name="KSO_WM_UNIT_TEXT_FILL_TYPE"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e"/>
  <p:tag name="KSO_WM_UNIT_TYPE" val="m_h_i"/>
  <p:tag name="KSO_WM_UNIT_INDEX" val="1_1_2"/>
  <p:tag name="KSO_WM_UNIT_ID" val="diagram20227683_2*m_h_i*1_1_2"/>
  <p:tag name="KSO_WM_TEMPLATE_CATEGORY" val="diagram"/>
  <p:tag name="KSO_WM_TEMPLATE_INDEX" val="20227683"/>
  <p:tag name="KSO_WM_UNIT_LAYERLEVEL" val="1_1_1"/>
  <p:tag name="KSO_WM_TAG_VERSION" val="1.0"/>
  <p:tag name="KSO_WM_BEAUTIFY_FLAG" val="#wm#"/>
  <p:tag name="KSO_WM_UNIT_LINE_FORE_SCHEMECOLOR_INDEX" val="9"/>
  <p:tag name="KSO_WM_UNIT_LINE_FILL_TYPE" val="2"/>
  <p:tag name="KSO_WM_UNIT_TEXT_FILL_FORE_SCHEMECOLOR_INDEX" val="2"/>
  <p:tag name="KSO_WM_UNIT_TEXT_FILL_TYPE"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e"/>
  <p:tag name="KSO_WM_UNIT_TYPE" val="m_h_i"/>
  <p:tag name="KSO_WM_UNIT_INDEX" val="1_2_1"/>
  <p:tag name="KSO_WM_UNIT_ID" val="diagram20227683_2*m_h_i*1_2_1"/>
  <p:tag name="KSO_WM_TEMPLATE_CATEGORY" val="diagram"/>
  <p:tag name="KSO_WM_TEMPLATE_INDEX" val="20227683"/>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e"/>
  <p:tag name="KSO_WM_UNIT_TYPE" val="m_h_i"/>
  <p:tag name="KSO_WM_UNIT_INDEX" val="1_2_2"/>
  <p:tag name="KSO_WM_UNIT_ID" val="diagram20227683_2*m_h_i*1_2_2"/>
  <p:tag name="KSO_WM_TEMPLATE_CATEGORY" val="diagram"/>
  <p:tag name="KSO_WM_TEMPLATE_INDEX" val="20227683"/>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27683_2*m_h_i*1_1_1"/>
  <p:tag name="KSO_WM_TEMPLATE_CATEGORY" val="diagram"/>
  <p:tag name="KSO_WM_TEMPLATE_INDEX" val="20227683"/>
  <p:tag name="KSO_WM_UNIT_LAYERLEVEL" val="1_1_1"/>
  <p:tag name="KSO_WM_TAG_VERSION" val="1.0"/>
  <p:tag name="KSO_WM_BEAUTIFY_FLAG" val="#wm#"/>
  <p:tag name="KSO_WM_UNIT_LINE_FORE_SCHEMECOLOR_INDEX" val="9"/>
  <p:tag name="KSO_WM_UNIT_LINE_FILL_TYPE"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27683_2*m_h_i*1_1_2"/>
  <p:tag name="KSO_WM_TEMPLATE_CATEGORY" val="diagram"/>
  <p:tag name="KSO_WM_TEMPLATE_INDEX" val="20227683"/>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27683_2*m_h_i*1_2_1"/>
  <p:tag name="KSO_WM_TEMPLATE_CATEGORY" val="diagram"/>
  <p:tag name="KSO_WM_TEMPLATE_INDEX" val="20227683"/>
  <p:tag name="KSO_WM_UNIT_LAYERLEVEL" val="1_1_1"/>
  <p:tag name="KSO_WM_TAG_VERSION" val="1.0"/>
  <p:tag name="KSO_WM_BEAUTIFY_FLAG" val="#wm#"/>
  <p:tag name="KSO_WM_UNIT_FILL_FORE_SCHEMECOLOR_INDEX" val="8"/>
  <p:tag name="KSO_WM_UNIT_FILL_TYPE" val="1"/>
  <p:tag name="KSO_WM_UNIT_LINE_FORE_SCHEMECOLOR_INDEX" val="8"/>
  <p:tag name="KSO_WM_UNIT_LINE_FILL_TYPE"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27683_2*m_h_i*1_2_2"/>
  <p:tag name="KSO_WM_TEMPLATE_CATEGORY" val="diagram"/>
  <p:tag name="KSO_WM_TEMPLATE_INDEX" val="20227683"/>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227683_2*m_h_i*1_1_1"/>
  <p:tag name="KSO_WM_TEMPLATE_CATEGORY" val="diagram"/>
  <p:tag name="KSO_WM_TEMPLATE_INDEX" val="20227683"/>
  <p:tag name="KSO_WM_UNIT_LAYERLEVEL" val="1_1_1"/>
  <p:tag name="KSO_WM_TAG_VERSION" val="1.0"/>
  <p:tag name="KSO_WM_BEAUTIFY_FLAG" val="#wm#"/>
  <p:tag name="KSO_WM_UNIT_TEXT_FILL_FORE_SCHEMECOLOR_INDEX" val="14"/>
  <p:tag name="KSO_WM_UNIT_TEXT_FILL_TYPE"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1"/>
  <p:tag name="KSO_WM_UNIT_ID" val="diagram20227683_2*m_h_i*1_2_1"/>
  <p:tag name="KSO_WM_TEMPLATE_CATEGORY" val="diagram"/>
  <p:tag name="KSO_WM_TEMPLATE_INDEX" val="20227683"/>
  <p:tag name="KSO_WM_UNIT_LAYERLEVEL" val="1_1_1"/>
  <p:tag name="KSO_WM_TAG_VERSION" val="1.0"/>
  <p:tag name="KSO_WM_BEAUTIFY_FLAG" val="#wm#"/>
  <p:tag name="KSO_WM_UNIT_TEXT_FILL_FORE_SCHEMECOLOR_INDEX" val="8"/>
  <p:tag name="KSO_WM_UNIT_TEXT_FILL_TYPE"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2_1"/>
  <p:tag name="KSO_WM_UNIT_ID" val="diagram20227683_2*m_h_z*1_2_1"/>
  <p:tag name="KSO_WM_TEMPLATE_CATEGORY" val="diagram"/>
  <p:tag name="KSO_WM_TEMPLATE_INDEX" val="20227683"/>
  <p:tag name="KSO_WM_UNIT_LAYERLEVEL" val="1_1_1"/>
  <p:tag name="KSO_WM_TAG_VERSION" val="1.0"/>
  <p:tag name="KSO_WM_BEAUTIFY_FLAG" val="#wm#"/>
  <p:tag name="KSO_WM_UNIT_LINE_FORE_SCHEMECOLOR_INDEX" val="10"/>
  <p:tag name="KSO_WM_UNIT_LINE_FILL_TYPE"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a*1_1_1"/>
  <p:tag name="KSO_WM_TEMPLATE_CATEGORY" val="diagram"/>
  <p:tag name="KSO_WM_TEMPLATE_INDEX" val="20227983"/>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l1-1"/>
  <p:tag name="KSO_WM_UNIT_TYPE" val="l_h_a"/>
  <p:tag name="KSO_WM_UNIT_INDEX" val="1_1_1"/>
  <p:tag name="KSO_WM_UNIT_TEXT_FILL_FORE_SCHEMECOLOR_INDEX" val="6"/>
  <p:tag name="KSO_WM_UNIT_TEXT_FILL_TYPE" val="1"/>
</p:tagLst>
</file>

<file path=ppt/tags/tag12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27683_2*m_h_a*1_2_1"/>
  <p:tag name="KSO_WM_TEMPLATE_CATEGORY" val="diagram"/>
  <p:tag name="KSO_WM_TEMPLATE_INDEX" val="20227683"/>
  <p:tag name="KSO_WM_UNIT_LAYERLEVEL" val="1_1_1"/>
  <p:tag name="KSO_WM_TAG_VERSION" val="1.0"/>
  <p:tag name="KSO_WM_BEAUTIFY_FLAG" val="#wm#"/>
  <p:tag name="KSO_WM_UNIT_TEXT_FILL_FORE_SCHEMECOLOR_INDEX" val="10"/>
  <p:tag name="KSO_WM_UNIT_TEXT_FILL_TYPE" val="1"/>
</p:tagLst>
</file>

<file path=ppt/tags/tag12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27683_2*m_h_a*1_1_1"/>
  <p:tag name="KSO_WM_TEMPLATE_CATEGORY" val="diagram"/>
  <p:tag name="KSO_WM_TEMPLATE_INDEX" val="20227683"/>
  <p:tag name="KSO_WM_UNIT_LAYERLEVEL" val="1_1_1"/>
  <p:tag name="KSO_WM_TAG_VERSION" val="1.0"/>
  <p:tag name="KSO_WM_BEAUTIFY_FLAG" val="#wm#"/>
  <p:tag name="KSO_WM_UNIT_TEXT_FILL_FORE_SCHEMECOLOR_INDEX" val="10"/>
  <p:tag name="KSO_WM_UNIT_TEXT_FILL_TYPE" val="1"/>
</p:tagLst>
</file>

<file path=ppt/tags/tag122.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27683_2*m_h_f*1_1_1"/>
  <p:tag name="KSO_WM_TEMPLATE_CATEGORY" val="diagram"/>
  <p:tag name="KSO_WM_TEMPLATE_INDEX" val="20227683"/>
  <p:tag name="KSO_WM_UNIT_LAYERLEVEL" val="1_1_1"/>
  <p:tag name="KSO_WM_TAG_VERSION" val="1.0"/>
  <p:tag name="KSO_WM_BEAUTIFY_FLAG" val="#wm#"/>
  <p:tag name="KSO_WM_UNIT_TEXT_FILL_FORE_SCHEMECOLOR_INDEX" val="13"/>
  <p:tag name="KSO_WM_UNIT_TEXT_FILL_TYPE" val="1"/>
</p:tagLst>
</file>

<file path=ppt/tags/tag123.xml><?xml version="1.0" encoding="utf-8"?>
<p:tagLst xmlns:p="http://schemas.openxmlformats.org/presentationml/2006/main">
  <p:tag name="KSO_WM_UNIT_ISCONTENTSTITLE" val="0"/>
  <p:tag name="KSO_WM_UNIT_ISNUMDGMTITLE" val="0"/>
  <p:tag name="KSO_WM_UNIT_PRESET_TEXT" val="添加大标题内容"/>
  <p:tag name="KSO_WM_UNIT_NOCLEAR" val="0"/>
  <p:tag name="KSO_WM_UNIT_VALUE" val="10"/>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27683_2*a*1"/>
  <p:tag name="KSO_WM_TEMPLATE_CATEGORY" val="diagram"/>
  <p:tag name="KSO_WM_TEMPLATE_INDEX" val="20227683"/>
  <p:tag name="KSO_WM_UNIT_LAYERLEVEL" val="1"/>
  <p:tag name="KSO_WM_TAG_VERSION" val="1.0"/>
  <p:tag name="KSO_WM_BEAUTIFY_FLAG" val="#wm#"/>
  <p:tag name="KSO_WM_UNIT_TEXT_FILL_FORE_SCHEMECOLOR_INDEX" val="5"/>
  <p:tag name="KSO_WM_UNIT_TEXT_FILL_TYPE"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680_5*l_h_i*1_2_1"/>
  <p:tag name="KSO_WM_TEMPLATE_CATEGORY" val="diagram"/>
  <p:tag name="KSO_WM_TEMPLATE_INDEX" val="20228680"/>
  <p:tag name="KSO_WM_UNIT_LAYERLEVEL" val="1_1_1"/>
  <p:tag name="KSO_WM_TAG_VERSION" val="1.0"/>
  <p:tag name="KSO_WM_BEAUTIFY_FLAG" val="#wm#"/>
  <p:tag name="KSO_WM_UNIT_FILL_FORE_SCHEMECOLOR_INDEX" val="14"/>
  <p:tag name="KSO_WM_UNIT_FILL_TYPE" val="1"/>
  <p:tag name="KSO_WM_UNIT_SHADOW_SCHEMECOLOR_INDEX" val="6"/>
  <p:tag name="KSO_WM_UNIT_TEXT_FILL_FORE_SCHEMECOLOR_INDEX" val="2"/>
  <p:tag name="KSO_WM_UNIT_TEXT_FILL_TYPE" val="1"/>
</p:tagLst>
</file>

<file path=ppt/tags/tag125.xml><?xml version="1.0" encoding="utf-8"?>
<p:tagLst xmlns:p="http://schemas.openxmlformats.org/presentationml/2006/main">
  <p:tag name="KSO_WM_UNIT_VALUE" val="149*149"/>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680_5*l_h_x*1_2_1"/>
  <p:tag name="KSO_WM_TEMPLATE_CATEGORY" val="diagram"/>
  <p:tag name="KSO_WM_TEMPLATE_INDEX" val="20228680"/>
  <p:tag name="KSO_WM_UNIT_LAYERLEVEL" val="1_1_1"/>
  <p:tag name="KSO_WM_TAG_VERSION" val="1.0"/>
  <p:tag name="KSO_WM_BEAUTIFY_FLAG" val="#wm#"/>
</p:tagLst>
</file>

<file path=ppt/tags/tag12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680_5*l_h_a*1_2_1"/>
  <p:tag name="KSO_WM_TEMPLATE_CATEGORY" val="diagram"/>
  <p:tag name="KSO_WM_TEMPLATE_INDEX" val="20228680"/>
  <p:tag name="KSO_WM_UNIT_LAYERLEVEL" val="1_1_1"/>
  <p:tag name="KSO_WM_TAG_VERSION" val="1.0"/>
  <p:tag name="KSO_WM_BEAUTIFY_FLAG" val="#wm#"/>
  <p:tag name="KSO_WM_UNIT_TEXT_FILL_FORE_SCHEMECOLOR_INDEX" val="14"/>
  <p:tag name="KSO_WM_UNIT_TEXT_FILL_TYPE"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28680_5*l_i*1_1"/>
  <p:tag name="KSO_WM_TEMPLATE_CATEGORY" val="diagram"/>
  <p:tag name="KSO_WM_TEMPLATE_INDEX" val="20228680"/>
  <p:tag name="KSO_WM_UNIT_LAYERLEVEL" val="1_1"/>
  <p:tag name="KSO_WM_TAG_VERSION" val="1.0"/>
  <p:tag name="KSO_WM_BEAUTIFY_FLAG" val="#wm#"/>
  <p:tag name="KSO_WM_UNIT_FILL_FORE_SCHEMECOLOR_INDEX" val="5"/>
  <p:tag name="KSO_WM_UNIT_FILL_TYPE" val="1"/>
  <p:tag name="KSO_WM_UNIT_SHADOW_SCHEMECOLOR_INDEX" val="5"/>
  <p:tag name="KSO_WM_UNIT_TEXT_FILL_FORE_SCHEMECOLOR_INDEX" val="2"/>
  <p:tag name="KSO_WM_UNIT_TEXT_FILL_TYPE"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
  <p:tag name="KSO_WM_UNIT_ID" val="diagram20228680_5*l_i*1_12"/>
  <p:tag name="KSO_WM_TEMPLATE_CATEGORY" val="diagram"/>
  <p:tag name="KSO_WM_TEMPLATE_INDEX" val="20228680"/>
  <p:tag name="KSO_WM_UNIT_LAYERLEVEL" val="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4"/>
  <p:tag name="KSO_WM_UNIT_ID" val="diagram20228680_5*l_i*1_14"/>
  <p:tag name="KSO_WM_TEMPLATE_CATEGORY" val="diagram"/>
  <p:tag name="KSO_WM_TEMPLATE_INDEX" val="20228680"/>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2_3"/>
  <p:tag name="KSO_WM_TEMPLATE_CATEGORY" val="diagram"/>
  <p:tag name="KSO_WM_TEMPLATE_INDEX" val="20227983"/>
  <p:tag name="KSO_WM_UNIT_LAYERLEVEL" val="1_1_1"/>
  <p:tag name="KSO_WM_TAG_VERSION" val="1.0"/>
  <p:tag name="KSO_WM_BEAUTIFY_FLAG" val="#wm#"/>
  <p:tag name="KSO_WM_DIAGRAM_GROUP_CODE" val="l1-1"/>
  <p:tag name="KSO_WM_UNIT_TYPE" val="l_h_i"/>
  <p:tag name="KSO_WM_UNIT_INDEX" val="1_2_3"/>
  <p:tag name="KSO_WM_UNIT_FILL_FORE_SCHEMECOLOR_INDEX" val="6"/>
  <p:tag name="KSO_WM_UNIT_FILL_TYPE" val="1"/>
  <p:tag name="KSO_WM_UNIT_SHADOW_SCHEMECOLOR_INDEX" val="5"/>
  <p:tag name="KSO_WM_UNIT_TEXT_FILL_FORE_SCHEMECOLOR_INDEX" val="2"/>
  <p:tag name="KSO_WM_UNIT_TEXT_FILL_TYPE"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5"/>
  <p:tag name="KSO_WM_UNIT_ID" val="diagram20228680_5*l_i*1_15"/>
  <p:tag name="KSO_WM_TEMPLATE_CATEGORY" val="diagram"/>
  <p:tag name="KSO_WM_TEMPLATE_INDEX" val="20228680"/>
  <p:tag name="KSO_WM_UNIT_LAYERLEVEL" val="1_1"/>
  <p:tag name="KSO_WM_TAG_VERSION" val="1.0"/>
  <p:tag name="KSO_WM_BEAUTIFY_FLAG" val="#wm#"/>
  <p:tag name="KSO_WM_UNIT_FILL_FORE_SCHEMECOLOR_INDEX" val="5"/>
  <p:tag name="KSO_WM_UNIT_FILL_TYPE" val="1"/>
  <p:tag name="KSO_WM_UNIT_SHADOW_SCHEMECOLOR_INDEX" val="5"/>
  <p:tag name="KSO_WM_UNIT_TEXT_FILL_FORE_SCHEMECOLOR_INDEX" val="2"/>
  <p:tag name="KSO_WM_UNIT_TEXT_FILL_TYPE"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6"/>
  <p:tag name="KSO_WM_UNIT_ID" val="diagram20228680_5*l_i*1_16"/>
  <p:tag name="KSO_WM_TEMPLATE_CATEGORY" val="diagram"/>
  <p:tag name="KSO_WM_TEMPLATE_INDEX" val="20228680"/>
  <p:tag name="KSO_WM_UNIT_LAYERLEVEL" val="1_1"/>
  <p:tag name="KSO_WM_TAG_VERSION" val="1.0"/>
  <p:tag name="KSO_WM_BEAUTIFY_FLAG" val="#wm#"/>
  <p:tag name="KSO_WM_UNIT_FILL_FORE_SCHEMECOLOR_INDEX" val="5"/>
  <p:tag name="KSO_WM_UNIT_FILL_TYPE" val="1"/>
  <p:tag name="KSO_WM_UNIT_SHADOW_SCHEMECOLOR_INDEX" val="5"/>
  <p:tag name="KSO_WM_UNIT_TEXT_FILL_FORE_SCHEMECOLOR_INDEX" val="2"/>
  <p:tag name="KSO_WM_UNIT_TEXT_FILL_TYPE"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7"/>
  <p:tag name="KSO_WM_UNIT_ID" val="diagram20228680_5*l_i*1_17"/>
  <p:tag name="KSO_WM_TEMPLATE_CATEGORY" val="diagram"/>
  <p:tag name="KSO_WM_TEMPLATE_INDEX" val="20228680"/>
  <p:tag name="KSO_WM_UNIT_LAYERLEVEL" val="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8"/>
  <p:tag name="KSO_WM_UNIT_ID" val="diagram20228680_5*l_i*1_18"/>
  <p:tag name="KSO_WM_TEMPLATE_CATEGORY" val="diagram"/>
  <p:tag name="KSO_WM_TEMPLATE_INDEX" val="20228680"/>
  <p:tag name="KSO_WM_UNIT_LAYERLEVEL" val="1_1"/>
  <p:tag name="KSO_WM_TAG_VERSION" val="1.0"/>
  <p:tag name="KSO_WM_BEAUTIFY_FLAG" val="#wm#"/>
  <p:tag name="KSO_WM_UNIT_FILL_FORE_SCHEMECOLOR_INDEX" val="5"/>
  <p:tag name="KSO_WM_UNIT_FILL_TYPE" val="1"/>
  <p:tag name="KSO_WM_UNIT_SHADOW_SCHEMECOLOR_INDEX" val="5"/>
  <p:tag name="KSO_WM_UNIT_TEXT_FILL_FORE_SCHEMECOLOR_INDEX" val="2"/>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9"/>
  <p:tag name="KSO_WM_UNIT_ID" val="diagram20228680_5*l_i*1_19"/>
  <p:tag name="KSO_WM_TEMPLATE_CATEGORY" val="diagram"/>
  <p:tag name="KSO_WM_TEMPLATE_INDEX" val="20228680"/>
  <p:tag name="KSO_WM_UNIT_LAYERLEVEL" val="1_1"/>
  <p:tag name="KSO_WM_TAG_VERSION" val="1.0"/>
  <p:tag name="KSO_WM_BEAUTIFY_FLAG" val="#wm#"/>
  <p:tag name="KSO_WM_UNIT_FILL_FORE_SCHEMECOLOR_INDEX" val="5"/>
  <p:tag name="KSO_WM_UNIT_FILL_TYPE" val="1"/>
  <p:tag name="KSO_WM_UNIT_SHADOW_SCHEMECOLOR_INDEX" val="5"/>
  <p:tag name="KSO_WM_UNIT_TEXT_FILL_FORE_SCHEMECOLOR_INDEX" val="2"/>
  <p:tag name="KSO_WM_UNIT_TEXT_FILL_TYPE"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0"/>
  <p:tag name="KSO_WM_UNIT_ID" val="diagram20228680_5*l_i*1_20"/>
  <p:tag name="KSO_WM_TEMPLATE_CATEGORY" val="diagram"/>
  <p:tag name="KSO_WM_TEMPLATE_INDEX" val="20228680"/>
  <p:tag name="KSO_WM_UNIT_LAYERLEVEL" val="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28680_5*l_i*1_2"/>
  <p:tag name="KSO_WM_TEMPLATE_CATEGORY" val="diagram"/>
  <p:tag name="KSO_WM_TEMPLATE_INDEX" val="20228680"/>
  <p:tag name="KSO_WM_UNIT_LAYERLEVEL" val="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28680_5*l_i*1_3"/>
  <p:tag name="KSO_WM_TEMPLATE_CATEGORY" val="diagram"/>
  <p:tag name="KSO_WM_TEMPLATE_INDEX" val="20228680"/>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28680_5*l_i*1_4"/>
  <p:tag name="KSO_WM_TEMPLATE_CATEGORY" val="diagram"/>
  <p:tag name="KSO_WM_TEMPLATE_INDEX" val="20228680"/>
  <p:tag name="KSO_WM_UNIT_LAYERLEVEL" val="1_1"/>
  <p:tag name="KSO_WM_TAG_VERSION" val="1.0"/>
  <p:tag name="KSO_WM_BEAUTIFY_FLAG" val="#wm#"/>
  <p:tag name="KSO_WM_UNIT_FILL_FORE_SCHEMECOLOR_INDEX" val="5"/>
  <p:tag name="KSO_WM_UNIT_FILL_TYPE" val="1"/>
  <p:tag name="KSO_WM_UNIT_SHADOW_SCHEMECOLOR_INDEX" val="5"/>
  <p:tag name="KSO_WM_UNIT_TEXT_FILL_FORE_SCHEMECOLOR_INDEX" val="2"/>
  <p:tag name="KSO_WM_UNIT_TEXT_FILL_TYPE"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28680_5*l_i*1_5"/>
  <p:tag name="KSO_WM_TEMPLATE_CATEGORY" val="diagram"/>
  <p:tag name="KSO_WM_TEMPLATE_INDEX" val="20228680"/>
  <p:tag name="KSO_WM_UNIT_LAYERLEVEL" val="1_1"/>
  <p:tag name="KSO_WM_TAG_VERSION" val="1.0"/>
  <p:tag name="KSO_WM_BEAUTIFY_FLAG" val="#wm#"/>
  <p:tag name="KSO_WM_UNIT_FILL_FORE_SCHEMECOLOR_INDEX" val="5"/>
  <p:tag name="KSO_WM_UNIT_FILL_TYPE" val="1"/>
  <p:tag name="KSO_WM_UNIT_SHADOW_SCHEMECOLOR_INDEX" val="5"/>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2_4"/>
  <p:tag name="KSO_WM_TEMPLATE_CATEGORY" val="diagram"/>
  <p:tag name="KSO_WM_TEMPLATE_INDEX" val="20227983"/>
  <p:tag name="KSO_WM_UNIT_LAYERLEVEL" val="1_1_1"/>
  <p:tag name="KSO_WM_TAG_VERSION" val="1.0"/>
  <p:tag name="KSO_WM_BEAUTIFY_FLAG" val="#wm#"/>
  <p:tag name="KSO_WM_DIAGRAM_GROUP_CODE" val="l1-1"/>
  <p:tag name="KSO_WM_UNIT_TYPE" val="l_h_i"/>
  <p:tag name="KSO_WM_UNIT_INDEX" val="1_2_4"/>
  <p:tag name="KSO_WM_UNIT_FILL_FORE_SCHEMECOLOR_INDEX" val="6"/>
  <p:tag name="KSO_WM_UNIT_FILL_TYPE" val="1"/>
  <p:tag name="KSO_WM_UNIT_TEXT_FILL_FORE_SCHEMECOLOR_INDEX" val="2"/>
  <p:tag name="KSO_WM_UNIT_TEXT_FILL_TYPE"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228680_5*l_i*1_6"/>
  <p:tag name="KSO_WM_TEMPLATE_CATEGORY" val="diagram"/>
  <p:tag name="KSO_WM_TEMPLATE_INDEX" val="20228680"/>
  <p:tag name="KSO_WM_UNIT_LAYERLEVEL" val="1_1"/>
  <p:tag name="KSO_WM_TAG_VERSION" val="1.0"/>
  <p:tag name="KSO_WM_BEAUTIFY_FLAG" val="#wm#"/>
  <p:tag name="KSO_WM_UNIT_FILL_FORE_SCHEMECOLOR_INDEX" val="5"/>
  <p:tag name="KSO_WM_UNIT_FILL_TYPE" val="1"/>
  <p:tag name="KSO_WM_UNIT_SHADOW_SCHEMECOLOR_INDEX" val="5"/>
  <p:tag name="KSO_WM_UNIT_TEXT_FILL_FORE_SCHEMECOLOR_INDEX" val="2"/>
  <p:tag name="KSO_WM_UNIT_TEXT_FILL_TYPE"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
  <p:tag name="KSO_WM_UNIT_ID" val="diagram20228680_5*l_i*1_7"/>
  <p:tag name="KSO_WM_TEMPLATE_CATEGORY" val="diagram"/>
  <p:tag name="KSO_WM_TEMPLATE_INDEX" val="20228680"/>
  <p:tag name="KSO_WM_UNIT_LAYERLEVEL" val="1_1"/>
  <p:tag name="KSO_WM_TAG_VERSION" val="1.0"/>
  <p:tag name="KSO_WM_BEAUTIFY_FLAG" val="#wm#"/>
  <p:tag name="KSO_WM_UNIT_FILL_FORE_SCHEMECOLOR_INDEX" val="5"/>
  <p:tag name="KSO_WM_UNIT_FILL_TYPE" val="1"/>
  <p:tag name="KSO_WM_UNIT_SHADOW_SCHEMECOLOR_INDEX" val="5"/>
  <p:tag name="KSO_WM_UNIT_TEXT_FILL_FORE_SCHEMECOLOR_INDEX" val="2"/>
  <p:tag name="KSO_WM_UNIT_TEXT_FILL_TYPE"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
  <p:tag name="KSO_WM_UNIT_ID" val="diagram20228680_5*l_i*1_8"/>
  <p:tag name="KSO_WM_TEMPLATE_CATEGORY" val="diagram"/>
  <p:tag name="KSO_WM_TEMPLATE_INDEX" val="20228680"/>
  <p:tag name="KSO_WM_UNIT_LAYERLEVEL" val="1_1"/>
  <p:tag name="KSO_WM_TAG_VERSION" val="1.0"/>
  <p:tag name="KSO_WM_BEAUTIFY_FLAG" val="#wm#"/>
  <p:tag name="KSO_WM_UNIT_FILL_FORE_SCHEMECOLOR_INDEX" val="5"/>
  <p:tag name="KSO_WM_UNIT_FILL_TYPE" val="1"/>
  <p:tag name="KSO_WM_UNIT_SHADOW_SCHEMECOLOR_INDEX" val="5"/>
  <p:tag name="KSO_WM_UNIT_TEXT_FILL_FORE_SCHEMECOLOR_INDEX" val="2"/>
  <p:tag name="KSO_WM_UNIT_TEXT_FILL_TYPE"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
  <p:tag name="KSO_WM_UNIT_ID" val="diagram20228680_5*l_i*1_9"/>
  <p:tag name="KSO_WM_TEMPLATE_CATEGORY" val="diagram"/>
  <p:tag name="KSO_WM_TEMPLATE_INDEX" val="20228680"/>
  <p:tag name="KSO_WM_UNIT_LAYERLEVEL" val="1_1"/>
  <p:tag name="KSO_WM_TAG_VERSION" val="1.0"/>
  <p:tag name="KSO_WM_BEAUTIFY_FLAG" val="#wm#"/>
</p:tagLst>
</file>

<file path=ppt/tags/tag144.xml><?xml version="1.0" encoding="utf-8"?>
<p:tagLst xmlns:p="http://schemas.openxmlformats.org/presentationml/2006/main">
  <p:tag name="KSO_WM_UNIT_VALUE" val="135*135"/>
  <p:tag name="KSO_WM_UNIT_HIGHLIGHT" val="0"/>
  <p:tag name="KSO_WM_UNIT_COMPATIBLE" val="0"/>
  <p:tag name="KSO_WM_UNIT_DIAGRAM_ISNUMVISUAL" val="0"/>
  <p:tag name="KSO_WM_UNIT_DIAGRAM_ISREFERUNIT" val="0"/>
  <p:tag name="KSO_WM_DIAGRAM_GROUP_CODE" val="l1-1"/>
  <p:tag name="KSO_WM_UNIT_TYPE" val="l_x"/>
  <p:tag name="KSO_WM_UNIT_INDEX" val="1_1"/>
  <p:tag name="KSO_WM_UNIT_ID" val="diagram20228680_5*l_x*1_1"/>
  <p:tag name="KSO_WM_TEMPLATE_CATEGORY" val="diagram"/>
  <p:tag name="KSO_WM_TEMPLATE_INDEX" val="20228680"/>
  <p:tag name="KSO_WM_UNIT_LAYERLEVEL" val="1_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
  <p:tag name="KSO_WM_UNIT_ID" val="diagram20228680_5*l_i*1_10"/>
  <p:tag name="KSO_WM_TEMPLATE_CATEGORY" val="diagram"/>
  <p:tag name="KSO_WM_TEMPLATE_INDEX" val="20228680"/>
  <p:tag name="KSO_WM_UNIT_LAYERLEVEL" val="1_1"/>
  <p:tag name="KSO_WM_TAG_VERSION" val="1.0"/>
  <p:tag name="KSO_WM_BEAUTIFY_FLAG" val="#wm#"/>
  <p:tag name="KSO_WM_UNIT_TEXT_FILL_FORE_SCHEMECOLOR_INDEX" val="14"/>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
  <p:tag name="KSO_WM_UNIT_ID" val="diagram20228680_5*l_i*1_11"/>
  <p:tag name="KSO_WM_TEMPLATE_CATEGORY" val="diagram"/>
  <p:tag name="KSO_WM_TEMPLATE_INDEX" val="20228680"/>
  <p:tag name="KSO_WM_UNIT_LAYERLEVEL" val="1_1"/>
  <p:tag name="KSO_WM_TAG_VERSION" val="1.0"/>
  <p:tag name="KSO_WM_BEAUTIFY_FLAG" val="#wm#"/>
  <p:tag name="KSO_WM_UNIT_TEXT_FILL_FORE_SCHEMECOLOR_INDEX" val="14"/>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
  <p:tag name="KSO_WM_UNIT_ID" val="diagram20228680_5*l_i*1_13"/>
  <p:tag name="KSO_WM_TEMPLATE_CATEGORY" val="diagram"/>
  <p:tag name="KSO_WM_TEMPLATE_INDEX" val="20228680"/>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680_5*l_h_i*1_5_1"/>
  <p:tag name="KSO_WM_TEMPLATE_CATEGORY" val="diagram"/>
  <p:tag name="KSO_WM_TEMPLATE_INDEX" val="20228680"/>
  <p:tag name="KSO_WM_UNIT_LAYERLEVEL" val="1_1_1"/>
  <p:tag name="KSO_WM_TAG_VERSION" val="1.0"/>
  <p:tag name="KSO_WM_BEAUTIFY_FLAG" val="#wm#"/>
  <p:tag name="KSO_WM_UNIT_FILL_FORE_SCHEMECOLOR_INDEX" val="14"/>
  <p:tag name="KSO_WM_UNIT_FILL_TYPE" val="1"/>
  <p:tag name="KSO_WM_UNIT_SHADOW_SCHEMECOLOR_INDEX" val="6"/>
  <p:tag name="KSO_WM_UNIT_TEXT_FILL_FORE_SCHEMECOLOR_INDEX" val="2"/>
  <p:tag name="KSO_WM_UNIT_TEXT_FILL_TYPE" val="1"/>
</p:tagLst>
</file>

<file path=ppt/tags/tag149.xml><?xml version="1.0" encoding="utf-8"?>
<p:tagLst xmlns:p="http://schemas.openxmlformats.org/presentationml/2006/main">
  <p:tag name="KSO_WM_UNIT_VALUE" val="135*135"/>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680_5*l_h_x*1_5_1"/>
  <p:tag name="KSO_WM_TEMPLATE_CATEGORY" val="diagram"/>
  <p:tag name="KSO_WM_TEMPLATE_INDEX" val="20228680"/>
  <p:tag name="KSO_WM_UNIT_LAYERLEVEL" val="1_1_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2_5"/>
  <p:tag name="KSO_WM_TEMPLATE_CATEGORY" val="diagram"/>
  <p:tag name="KSO_WM_TEMPLATE_INDEX" val="20227983"/>
  <p:tag name="KSO_WM_UNIT_LAYERLEVEL" val="1_1_1"/>
  <p:tag name="KSO_WM_TAG_VERSION" val="1.0"/>
  <p:tag name="KSO_WM_BEAUTIFY_FLAG" val="#wm#"/>
  <p:tag name="KSO_WM_DIAGRAM_GROUP_CODE" val="l1-1"/>
  <p:tag name="KSO_WM_UNIT_TYPE" val="l_h_i"/>
  <p:tag name="KSO_WM_UNIT_INDEX" val="1_2_5"/>
  <p:tag name="KSO_WM_UNIT_LINE_FORE_SCHEMECOLOR_INDEX" val="5"/>
  <p:tag name="KSO_WM_UNIT_LINE_FILL_TYPE" val="2"/>
  <p:tag name="KSO_WM_UNIT_TEXT_FILL_FORE_SCHEMECOLOR_INDEX" val="2"/>
  <p:tag name="KSO_WM_UNIT_TEXT_FILL_TYPE" val="1"/>
</p:tagLst>
</file>

<file path=ppt/tags/tag150.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680_5*l_h_a*1_5_1"/>
  <p:tag name="KSO_WM_TEMPLATE_CATEGORY" val="diagram"/>
  <p:tag name="KSO_WM_TEMPLATE_INDEX" val="20228680"/>
  <p:tag name="KSO_WM_UNIT_LAYERLEVEL" val="1_1_1"/>
  <p:tag name="KSO_WM_TAG_VERSION" val="1.0"/>
  <p:tag name="KSO_WM_BEAUTIFY_FLAG" val="#wm#"/>
  <p:tag name="KSO_WM_UNIT_TEXT_FILL_FORE_SCHEMECOLOR_INDEX" val="14"/>
  <p:tag name="KSO_WM_UNIT_TEXT_FILL_TYPE"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680_5*l_h_i*1_1_1"/>
  <p:tag name="KSO_WM_TEMPLATE_CATEGORY" val="diagram"/>
  <p:tag name="KSO_WM_TEMPLATE_INDEX" val="20228680"/>
  <p:tag name="KSO_WM_UNIT_LAYERLEVEL" val="1_1_1"/>
  <p:tag name="KSO_WM_TAG_VERSION" val="1.0"/>
  <p:tag name="KSO_WM_BEAUTIFY_FLAG" val="#wm#"/>
  <p:tag name="KSO_WM_UNIT_FILL_FORE_SCHEMECOLOR_INDEX" val="14"/>
  <p:tag name="KSO_WM_UNIT_FILL_TYPE" val="1"/>
  <p:tag name="KSO_WM_UNIT_SHADOW_SCHEMECOLOR_INDEX" val="5"/>
  <p:tag name="KSO_WM_UNIT_TEXT_FILL_FORE_SCHEMECOLOR_INDEX" val="2"/>
  <p:tag name="KSO_WM_UNIT_TEXT_FILL_TYPE" val="1"/>
</p:tagLst>
</file>

<file path=ppt/tags/tag15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680_5*l_h_a*1_1_1"/>
  <p:tag name="KSO_WM_TEMPLATE_CATEGORY" val="diagram"/>
  <p:tag name="KSO_WM_TEMPLATE_INDEX" val="20228680"/>
  <p:tag name="KSO_WM_UNIT_LAYERLEVEL" val="1_1_1"/>
  <p:tag name="KSO_WM_TAG_VERSION" val="1.0"/>
  <p:tag name="KSO_WM_BEAUTIFY_FLAG" val="#wm#"/>
  <p:tag name="KSO_WM_UNIT_TEXT_FILL_FORE_SCHEMECOLOR_INDEX" val="14"/>
  <p:tag name="KSO_WM_UNIT_TEXT_FILL_TYPE" val="1"/>
</p:tagLst>
</file>

<file path=ppt/tags/tag153.xml><?xml version="1.0" encoding="utf-8"?>
<p:tagLst xmlns:p="http://schemas.openxmlformats.org/presentationml/2006/main">
  <p:tag name="KSO_WM_UNIT_VALUE" val="169*169"/>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680_5*l_h_x*1_1_1"/>
  <p:tag name="KSO_WM_TEMPLATE_CATEGORY" val="diagram"/>
  <p:tag name="KSO_WM_TEMPLATE_INDEX" val="20228680"/>
  <p:tag name="KSO_WM_UNIT_LAYERLEVEL" val="1_1_1"/>
  <p:tag name="KSO_WM_TAG_VERSION" val="1.0"/>
  <p:tag name="KSO_WM_BEAUTIFY_FLAG" val="#wm#"/>
  <p:tag name="KSO_WM_UNIT_FILL_FORE_SCHEMECOLOR_INDEX" val="5"/>
  <p:tag name="KSO_WM_UNIT_FILL_TYPE"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680_5*l_h_i*1_3_1"/>
  <p:tag name="KSO_WM_TEMPLATE_CATEGORY" val="diagram"/>
  <p:tag name="KSO_WM_TEMPLATE_INDEX" val="20228680"/>
  <p:tag name="KSO_WM_UNIT_LAYERLEVEL" val="1_1_1"/>
  <p:tag name="KSO_WM_TAG_VERSION" val="1.0"/>
  <p:tag name="KSO_WM_BEAUTIFY_FLAG" val="#wm#"/>
  <p:tag name="KSO_WM_UNIT_FILL_FORE_SCHEMECOLOR_INDEX" val="14"/>
  <p:tag name="KSO_WM_UNIT_FILL_TYPE" val="1"/>
  <p:tag name="KSO_WM_UNIT_SHADOW_SCHEMECOLOR_INDEX" val="7"/>
  <p:tag name="KSO_WM_UNIT_TEXT_FILL_FORE_SCHEMECOLOR_INDEX" val="2"/>
  <p:tag name="KSO_WM_UNIT_TEXT_FILL_TYPE" val="1"/>
</p:tagLst>
</file>

<file path=ppt/tags/tag155.xml><?xml version="1.0" encoding="utf-8"?>
<p:tagLst xmlns:p="http://schemas.openxmlformats.org/presentationml/2006/main">
  <p:tag name="KSO_WM_UNIT_VALUE" val="163*163"/>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680_5*l_h_x*1_3_1"/>
  <p:tag name="KSO_WM_TEMPLATE_CATEGORY" val="diagram"/>
  <p:tag name="KSO_WM_TEMPLATE_INDEX" val="20228680"/>
  <p:tag name="KSO_WM_UNIT_LAYERLEVEL" val="1_1_1"/>
  <p:tag name="KSO_WM_TAG_VERSION" val="1.0"/>
  <p:tag name="KSO_WM_BEAUTIFY_FLAG" val="#wm#"/>
</p:tagLst>
</file>

<file path=ppt/tags/tag15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680_5*l_h_a*1_3_1"/>
  <p:tag name="KSO_WM_TEMPLATE_CATEGORY" val="diagram"/>
  <p:tag name="KSO_WM_TEMPLATE_INDEX" val="20228680"/>
  <p:tag name="KSO_WM_UNIT_LAYERLEVEL" val="1_1_1"/>
  <p:tag name="KSO_WM_TAG_VERSION" val="1.0"/>
  <p:tag name="KSO_WM_BEAUTIFY_FLAG" val="#wm#"/>
  <p:tag name="KSO_WM_UNIT_TEXT_FILL_FORE_SCHEMECOLOR_INDEX" val="14"/>
  <p:tag name="KSO_WM_UNIT_TEXT_FILL_TYPE"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680_5*l_h_i*1_4_1"/>
  <p:tag name="KSO_WM_TEMPLATE_CATEGORY" val="diagram"/>
  <p:tag name="KSO_WM_TEMPLATE_INDEX" val="20228680"/>
  <p:tag name="KSO_WM_UNIT_LAYERLEVEL" val="1_1_1"/>
  <p:tag name="KSO_WM_TAG_VERSION" val="1.0"/>
  <p:tag name="KSO_WM_BEAUTIFY_FLAG" val="#wm#"/>
  <p:tag name="KSO_WM_UNIT_FILL_FORE_SCHEMECOLOR_INDEX" val="14"/>
  <p:tag name="KSO_WM_UNIT_FILL_TYPE" val="1"/>
  <p:tag name="KSO_WM_UNIT_SHADOW_SCHEMECOLOR_INDEX" val="7"/>
  <p:tag name="KSO_WM_UNIT_TEXT_FILL_FORE_SCHEMECOLOR_INDEX" val="2"/>
  <p:tag name="KSO_WM_UNIT_TEXT_FILL_TYPE" val="1"/>
</p:tagLst>
</file>

<file path=ppt/tags/tag158.xml><?xml version="1.0" encoding="utf-8"?>
<p:tagLst xmlns:p="http://schemas.openxmlformats.org/presentationml/2006/main">
  <p:tag name="KSO_WM_UNIT_VALUE" val="149*149"/>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680_5*l_h_x*1_4_1"/>
  <p:tag name="KSO_WM_TEMPLATE_CATEGORY" val="diagram"/>
  <p:tag name="KSO_WM_TEMPLATE_INDEX" val="20228680"/>
  <p:tag name="KSO_WM_UNIT_LAYERLEVEL" val="1_1_1"/>
  <p:tag name="KSO_WM_TAG_VERSION" val="1.0"/>
  <p:tag name="KSO_WM_BEAUTIFY_FLAG" val="#wm#"/>
</p:tagLst>
</file>

<file path=ppt/tags/tag159.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680_5*l_h_a*1_4_1"/>
  <p:tag name="KSO_WM_TEMPLATE_CATEGORY" val="diagram"/>
  <p:tag name="KSO_WM_TEMPLATE_INDEX" val="20228680"/>
  <p:tag name="KSO_WM_UNIT_LAYERLEVEL" val="1_1_1"/>
  <p:tag name="KSO_WM_TAG_VERSION" val="1.0"/>
  <p:tag name="KSO_WM_BEAUTIFY_FLAG" val="#wm#"/>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2_1"/>
  <p:tag name="KSO_WM_TEMPLATE_CATEGORY" val="diagram"/>
  <p:tag name="KSO_WM_TEMPLATE_INDEX" val="20227983"/>
  <p:tag name="KSO_WM_UNIT_LAYERLEVEL" val="1_1_1"/>
  <p:tag name="KSO_WM_TAG_VERSION" val="1.0"/>
  <p:tag name="KSO_WM_BEAUTIFY_FLAG" val="#wm#"/>
  <p:tag name="KSO_WM_DIAGRAM_GROUP_CODE" val="l1-1"/>
  <p:tag name="KSO_WM_UNIT_TYPE" val="l_h_i"/>
  <p:tag name="KSO_WM_UNIT_INDEX" val="1_2_1"/>
  <p:tag name="KSO_WM_UNIT_FILL_FORE_SCHEMECOLOR_INDEX" val="6"/>
  <p:tag name="KSO_WM_UNIT_FILL_TYPE" val="1"/>
  <p:tag name="KSO_WM_UNIT_SHADOW_SCHEMECOLOR_INDEX" val="6"/>
  <p:tag name="KSO_WM_UNIT_TEXT_FILL_FORE_SCHEMECOLOR_INDEX" val="2"/>
  <p:tag name="KSO_WM_UNIT_TEXT_FILL_TYPE" val="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UNIT_ISCONTENTSTITLE" val="0"/>
  <p:tag name="KSO_WM_UNIT_ISNUMDGMTITLE" val="0"/>
  <p:tag name="KSO_WM_UNIT_PRESET_TEXT" val="添加大标题内容"/>
  <p:tag name="KSO_WM_UNIT_NOCLEAR" val="0"/>
  <p:tag name="KSO_WM_UNIT_VALUE" val="10"/>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27683_2*a*1"/>
  <p:tag name="KSO_WM_TEMPLATE_CATEGORY" val="diagram"/>
  <p:tag name="KSO_WM_TEMPLATE_INDEX" val="20227683"/>
  <p:tag name="KSO_WM_UNIT_LAYERLEVEL" val="1"/>
  <p:tag name="KSO_WM_TAG_VERSION" val="1.0"/>
  <p:tag name="KSO_WM_BEAUTIFY_FLAG" val="#wm#"/>
  <p:tag name="KSO_WM_UNIT_TEXT_FILL_FORE_SCHEMECOLOR_INDEX" val="5"/>
  <p:tag name="KSO_WM_UNIT_TEXT_FILL_TYPE"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e"/>
  <p:tag name="KSO_WM_UNIT_TYPE" val="m_h_i"/>
  <p:tag name="KSO_WM_UNIT_INDEX" val="1_1_1"/>
  <p:tag name="KSO_WM_UNIT_ID" val="diagram20227683_2*m_h_i*1_1_1"/>
  <p:tag name="KSO_WM_TEMPLATE_CATEGORY" val="diagram"/>
  <p:tag name="KSO_WM_TEMPLATE_INDEX" val="20227683"/>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e"/>
  <p:tag name="KSO_WM_UNIT_TYPE" val="m_h_i"/>
  <p:tag name="KSO_WM_UNIT_INDEX" val="1_1_2"/>
  <p:tag name="KSO_WM_UNIT_ID" val="diagram20227683_2*m_h_i*1_1_2"/>
  <p:tag name="KSO_WM_TEMPLATE_CATEGORY" val="diagram"/>
  <p:tag name="KSO_WM_TEMPLATE_INDEX" val="20227683"/>
  <p:tag name="KSO_WM_UNIT_LAYERLEVEL" val="1_1_1"/>
  <p:tag name="KSO_WM_TAG_VERSION" val="1.0"/>
  <p:tag name="KSO_WM_BEAUTIFY_FLAG" val="#wm#"/>
  <p:tag name="KSO_WM_UNIT_LINE_FORE_SCHEMECOLOR_INDEX" val="9"/>
  <p:tag name="KSO_WM_UNIT_LINE_FILL_TYPE" val="2"/>
  <p:tag name="KSO_WM_UNIT_TEXT_FILL_FORE_SCHEMECOLOR_INDEX" val="2"/>
  <p:tag name="KSO_WM_UNIT_TEXT_FILL_TYPE"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e"/>
  <p:tag name="KSO_WM_UNIT_TYPE" val="m_h_i"/>
  <p:tag name="KSO_WM_UNIT_INDEX" val="1_2_1"/>
  <p:tag name="KSO_WM_UNIT_ID" val="diagram20227683_2*m_h_i*1_2_1"/>
  <p:tag name="KSO_WM_TEMPLATE_CATEGORY" val="diagram"/>
  <p:tag name="KSO_WM_TEMPLATE_INDEX" val="20227683"/>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e"/>
  <p:tag name="KSO_WM_UNIT_TYPE" val="m_h_i"/>
  <p:tag name="KSO_WM_UNIT_INDEX" val="1_2_2"/>
  <p:tag name="KSO_WM_UNIT_ID" val="diagram20227683_2*m_h_i*1_2_2"/>
  <p:tag name="KSO_WM_TEMPLATE_CATEGORY" val="diagram"/>
  <p:tag name="KSO_WM_TEMPLATE_INDEX" val="20227683"/>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27683_2*m_h_i*1_1_1"/>
  <p:tag name="KSO_WM_TEMPLATE_CATEGORY" val="diagram"/>
  <p:tag name="KSO_WM_TEMPLATE_INDEX" val="20227683"/>
  <p:tag name="KSO_WM_UNIT_LAYERLEVEL" val="1_1_1"/>
  <p:tag name="KSO_WM_TAG_VERSION" val="1.0"/>
  <p:tag name="KSO_WM_BEAUTIFY_FLAG" val="#wm#"/>
  <p:tag name="KSO_WM_UNIT_LINE_FORE_SCHEMECOLOR_INDEX" val="9"/>
  <p:tag name="KSO_WM_UNIT_LINE_FILL_TYPE"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27683_2*m_h_i*1_1_2"/>
  <p:tag name="KSO_WM_TEMPLATE_CATEGORY" val="diagram"/>
  <p:tag name="KSO_WM_TEMPLATE_INDEX" val="20227683"/>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27683_2*m_h_i*1_2_1"/>
  <p:tag name="KSO_WM_TEMPLATE_CATEGORY" val="diagram"/>
  <p:tag name="KSO_WM_TEMPLATE_INDEX" val="20227683"/>
  <p:tag name="KSO_WM_UNIT_LAYERLEVEL" val="1_1_1"/>
  <p:tag name="KSO_WM_TAG_VERSION" val="1.0"/>
  <p:tag name="KSO_WM_BEAUTIFY_FLAG" val="#wm#"/>
  <p:tag name="KSO_WM_UNIT_FILL_FORE_SCHEMECOLOR_INDEX" val="8"/>
  <p:tag name="KSO_WM_UNIT_FILL_TYPE" val="1"/>
  <p:tag name="KSO_WM_UNIT_LINE_FORE_SCHEMECOLOR_INDEX" val="8"/>
  <p:tag name="KSO_WM_UNIT_LINE_FILL_TYPE"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27683_2*m_h_i*1_2_2"/>
  <p:tag name="KSO_WM_TEMPLATE_CATEGORY" val="diagram"/>
  <p:tag name="KSO_WM_TEMPLATE_INDEX" val="20227683"/>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2_2"/>
  <p:tag name="KSO_WM_TEMPLATE_CATEGORY" val="diagram"/>
  <p:tag name="KSO_WM_TEMPLATE_INDEX" val="20227983"/>
  <p:tag name="KSO_WM_UNIT_LAYERLEVEL" val="1_1_1"/>
  <p:tag name="KSO_WM_TAG_VERSION" val="1.0"/>
  <p:tag name="KSO_WM_BEAUTIFY_FLAG" val="#wm#"/>
  <p:tag name="KSO_WM_DIAGRAM_GROUP_CODE" val="l1-1"/>
  <p:tag name="KSO_WM_UNIT_TYPE" val="l_h_i"/>
  <p:tag name="KSO_WM_UNIT_INDEX" val="1_2_2"/>
  <p:tag name="KSO_WM_UNIT_LINE_FORE_SCHEMECOLOR_INDEX" val="14"/>
  <p:tag name="KSO_WM_UNIT_LINE_FILL_TYPE" val="2"/>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227683_2*m_h_i*1_1_1"/>
  <p:tag name="KSO_WM_TEMPLATE_CATEGORY" val="diagram"/>
  <p:tag name="KSO_WM_TEMPLATE_INDEX" val="20227683"/>
  <p:tag name="KSO_WM_UNIT_LAYERLEVEL" val="1_1_1"/>
  <p:tag name="KSO_WM_TAG_VERSION" val="1.0"/>
  <p:tag name="KSO_WM_BEAUTIFY_FLAG" val="#wm#"/>
  <p:tag name="KSO_WM_UNIT_TEXT_FILL_FORE_SCHEMECOLOR_INDEX" val="14"/>
  <p:tag name="KSO_WM_UNIT_TEXT_FILL_TYPE"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1"/>
  <p:tag name="KSO_WM_UNIT_ID" val="diagram20227683_2*m_h_i*1_2_1"/>
  <p:tag name="KSO_WM_TEMPLATE_CATEGORY" val="diagram"/>
  <p:tag name="KSO_WM_TEMPLATE_INDEX" val="20227683"/>
  <p:tag name="KSO_WM_UNIT_LAYERLEVEL" val="1_1_1"/>
  <p:tag name="KSO_WM_TAG_VERSION" val="1.0"/>
  <p:tag name="KSO_WM_BEAUTIFY_FLAG" val="#wm#"/>
  <p:tag name="KSO_WM_UNIT_TEXT_FILL_FORE_SCHEMECOLOR_INDEX" val="8"/>
  <p:tag name="KSO_WM_UNIT_TEXT_FILL_TYPE"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2_1"/>
  <p:tag name="KSO_WM_UNIT_ID" val="diagram20227683_2*m_h_z*1_2_1"/>
  <p:tag name="KSO_WM_TEMPLATE_CATEGORY" val="diagram"/>
  <p:tag name="KSO_WM_TEMPLATE_INDEX" val="20227683"/>
  <p:tag name="KSO_WM_UNIT_LAYERLEVEL" val="1_1_1"/>
  <p:tag name="KSO_WM_TAG_VERSION" val="1.0"/>
  <p:tag name="KSO_WM_BEAUTIFY_FLAG" val="#wm#"/>
  <p:tag name="KSO_WM_UNIT_LINE_FORE_SCHEMECOLOR_INDEX" val="10"/>
  <p:tag name="KSO_WM_UNIT_LINE_FILL_TYPE" val="2"/>
</p:tagLst>
</file>

<file path=ppt/tags/tag17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27683_2*m_h_a*1_2_1"/>
  <p:tag name="KSO_WM_TEMPLATE_CATEGORY" val="diagram"/>
  <p:tag name="KSO_WM_TEMPLATE_INDEX" val="20227683"/>
  <p:tag name="KSO_WM_UNIT_LAYERLEVEL" val="1_1_1"/>
  <p:tag name="KSO_WM_TAG_VERSION" val="1.0"/>
  <p:tag name="KSO_WM_BEAUTIFY_FLAG" val="#wm#"/>
  <p:tag name="KSO_WM_UNIT_TEXT_FILL_FORE_SCHEMECOLOR_INDEX" val="10"/>
  <p:tag name="KSO_WM_UNIT_TEXT_FILL_TYPE" val="1"/>
</p:tagLst>
</file>

<file path=ppt/tags/tag17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27683_2*m_h_a*1_1_1"/>
  <p:tag name="KSO_WM_TEMPLATE_CATEGORY" val="diagram"/>
  <p:tag name="KSO_WM_TEMPLATE_INDEX" val="20227683"/>
  <p:tag name="KSO_WM_UNIT_LAYERLEVEL" val="1_1_1"/>
  <p:tag name="KSO_WM_TAG_VERSION" val="1.0"/>
  <p:tag name="KSO_WM_BEAUTIFY_FLAG" val="#wm#"/>
  <p:tag name="KSO_WM_UNIT_TEXT_FILL_FORE_SCHEMECOLOR_INDEX" val="10"/>
  <p:tag name="KSO_WM_UNIT_TEXT_FILL_TYPE" val="1"/>
</p:tagLst>
</file>

<file path=ppt/tags/tag17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227976_4*i*1"/>
  <p:tag name="KSO_WM_TEMPLATE_CATEGORY" val="diagram"/>
  <p:tag name="KSO_WM_TEMPLATE_INDEX" val="20227976"/>
  <p:tag name="KSO_WM_UNIT_LAYERLEVEL" val="1"/>
  <p:tag name="KSO_WM_TAG_VERSION" val="1.0"/>
  <p:tag name="KSO_WM_BEAUTIFY_FLAG" val="#wm#"/>
</p:tagLst>
</file>

<file path=ppt/tags/tag176.xml><?xml version="1.0" encoding="utf-8"?>
<p:tagLst xmlns:p="http://schemas.openxmlformats.org/presentationml/2006/main">
  <p:tag name="KSO_WM_UNIT_ISCONTENTSTITLE" val="0"/>
  <p:tag name="KSO_WM_UNIT_ISNUMDGMTITLE" val="0"/>
  <p:tag name="KSO_WM_UNIT_PRESET_TEXT" val="请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27976_4*a*1"/>
  <p:tag name="KSO_WM_TEMPLATE_CATEGORY" val="diagram"/>
  <p:tag name="KSO_WM_TEMPLATE_INDEX" val="20227976"/>
  <p:tag name="KSO_WM_UNIT_LAYERLEVEL" val="1"/>
  <p:tag name="KSO_WM_TAG_VERSION" val="1.0"/>
  <p:tag name="KSO_WM_BEAUTIFY_FLAG" val="#wm#"/>
  <p:tag name="KSO_WM_UNIT_TEXT_FILL_FORE_SCHEMECOLOR_INDEX" val="5"/>
  <p:tag name="KSO_WM_UNIT_TEXT_FILL_TYPE" val="1"/>
</p:tagLst>
</file>

<file path=ppt/tags/tag17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27976_4*l_i*1_1"/>
  <p:tag name="KSO_WM_TEMPLATE_CATEGORY" val="diagram"/>
  <p:tag name="KSO_WM_TEMPLATE_INDEX" val="20227976"/>
  <p:tag name="KSO_WM_UNIT_LAYERLEVEL" val="1_1"/>
  <p:tag name="KSO_WM_TAG_VERSION" val="1.0"/>
  <p:tag name="KSO_WM_BEAUTIFY_FLAG" val="#wm#"/>
</p:tagLst>
</file>

<file path=ppt/tags/tag17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27976_4*l_i*1_4"/>
  <p:tag name="KSO_WM_TEMPLATE_CATEGORY" val="diagram"/>
  <p:tag name="KSO_WM_TEMPLATE_INDEX" val="20227976"/>
  <p:tag name="KSO_WM_UNIT_LAYERLEVEL" val="1_1"/>
  <p:tag name="KSO_WM_TAG_VERSION" val="1.0"/>
  <p:tag name="KSO_WM_BEAUTIFY_FLAG" val="#wm#"/>
</p:tagLst>
</file>

<file path=ppt/tags/tag17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76_4*l_h_i*1_1_3"/>
  <p:tag name="KSO_WM_TEMPLATE_CATEGORY" val="diagram"/>
  <p:tag name="KSO_WM_TEMPLATE_INDEX" val="20227976"/>
  <p:tag name="KSO_WM_UNIT_LAYERLEVEL" val="1_1_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f*1_2_1"/>
  <p:tag name="KSO_WM_TEMPLATE_CATEGORY" val="diagram"/>
  <p:tag name="KSO_WM_TEMPLATE_INDEX" val="20227983"/>
  <p:tag name="KSO_WM_UNIT_LAYERLEVEL" val="1_1_1"/>
  <p:tag name="KSO_WM_TAG_VERSION" val="1.0"/>
  <p:tag name="KSO_WM_BEAUTIFY_FLAG" val="#wm#"/>
  <p:tag name="KSO_WM_UNIT_SUBTYPE" val="a"/>
  <p:tag name="KSO_WM_UNIT_PRESET_TEXT" val="单击此处输入你的正文，文字是您思想的提炼,请尽量言简意赅的阐述观点"/>
  <p:tag name="KSO_WM_UNIT_NOCLEAR" val="0"/>
  <p:tag name="KSO_WM_UNIT_VALUE" val="36"/>
  <p:tag name="KSO_WM_DIAGRAM_GROUP_CODE" val="l1-1"/>
  <p:tag name="KSO_WM_UNIT_TYPE" val="l_h_f"/>
  <p:tag name="KSO_WM_UNIT_INDEX" val="1_2_1"/>
  <p:tag name="KSO_WM_UNIT_TEXT_FILL_FORE_SCHEMECOLOR_INDEX" val="13"/>
  <p:tag name="KSO_WM_UNIT_TEXT_FILL_TYPE" val="1"/>
</p:tagLst>
</file>

<file path=ppt/tags/tag180.xml><?xml version="1.0" encoding="utf-8"?>
<p:tagLst xmlns:p="http://schemas.openxmlformats.org/presentationml/2006/main">
  <p:tag name="KSO_WM_UNIT_TEXT_FILL_FORE_SCHEMECOLOR_INDEX_BRIGHTNESS" val="-0.25"/>
  <p:tag name="KSO_WM_UNIT_TEXT_FILL_FORE_SCHEMECOLOR_INDEX" val="10"/>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76_4*l_h_a*1_1_1"/>
  <p:tag name="KSO_WM_TEMPLATE_CATEGORY" val="diagram"/>
  <p:tag name="KSO_WM_TEMPLATE_INDEX" val="20227976"/>
  <p:tag name="KSO_WM_UNIT_LAYERLEVEL" val="1_1_1"/>
  <p:tag name="KSO_WM_TAG_VERSION" val="1.0"/>
  <p:tag name="KSO_WM_BEAUTIFY_FLAG" val="#wm#"/>
</p:tagLst>
</file>

<file path=ppt/tags/tag181.xml><?xml version="1.0" encoding="utf-8"?>
<p:tagLst xmlns:p="http://schemas.openxmlformats.org/presentationml/2006/main">
  <p:tag name="KSO_WM_UNIT_LINE_FORE_SCHEMECOLOR_INDEX_BRIGHTNESS" val="-0.5"/>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7976_4*l_h_i*1_1_4"/>
  <p:tag name="KSO_WM_TEMPLATE_CATEGORY" val="diagram"/>
  <p:tag name="KSO_WM_TEMPLATE_INDEX" val="20227976"/>
  <p:tag name="KSO_WM_UNIT_LAYERLEVEL" val="1_1_1"/>
  <p:tag name="KSO_WM_TAG_VERSION" val="1.0"/>
  <p:tag name="KSO_WM_BEAUTIFY_FLAG" val="#wm#"/>
</p:tagLst>
</file>

<file path=ppt/tags/tag18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76_4*l_h_i*1_2_3"/>
  <p:tag name="KSO_WM_TEMPLATE_CATEGORY" val="diagram"/>
  <p:tag name="KSO_WM_TEMPLATE_INDEX" val="20227976"/>
  <p:tag name="KSO_WM_UNIT_LAYERLEVEL" val="1_1_1"/>
  <p:tag name="KSO_WM_TAG_VERSION" val="1.0"/>
  <p:tag name="KSO_WM_BEAUTIFY_FLAG" val="#wm#"/>
  <p:tag name="KSO_WM_UNIT_FILL_FORE_SCHEMECOLOR_INDEX" val="6"/>
  <p:tag name="KSO_WM_UNIT_FILL_TYPE" val="1"/>
</p:tagLst>
</file>

<file path=ppt/tags/tag183.xml><?xml version="1.0" encoding="utf-8"?>
<p:tagLst xmlns:p="http://schemas.openxmlformats.org/presentationml/2006/main">
  <p:tag name="KSO_WM_UNIT_TEXT_FILL_FORE_SCHEMECOLOR_INDEX_BRIGHTNESS" val="-0.25"/>
  <p:tag name="KSO_WM_UNIT_TEXT_FILL_FORE_SCHEMECOLOR_INDEX" val="10"/>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76_4*l_h_a*1_2_1"/>
  <p:tag name="KSO_WM_TEMPLATE_CATEGORY" val="diagram"/>
  <p:tag name="KSO_WM_TEMPLATE_INDEX" val="20227976"/>
  <p:tag name="KSO_WM_UNIT_LAYERLEVEL" val="1_1_1"/>
  <p:tag name="KSO_WM_TAG_VERSION" val="1.0"/>
  <p:tag name="KSO_WM_BEAUTIFY_FLAG" val="#wm#"/>
</p:tagLst>
</file>

<file path=ppt/tags/tag184.xml><?xml version="1.0" encoding="utf-8"?>
<p:tagLst xmlns:p="http://schemas.openxmlformats.org/presentationml/2006/main">
  <p:tag name="KSO_WM_UNIT_LINE_FORE_SCHEMECOLOR_INDEX_BRIGHTNESS" val="-0.5"/>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7976_4*l_h_i*1_2_4"/>
  <p:tag name="KSO_WM_TEMPLATE_CATEGORY" val="diagram"/>
  <p:tag name="KSO_WM_TEMPLATE_INDEX" val="20227976"/>
  <p:tag name="KSO_WM_UNIT_LAYERLEVEL" val="1_1_1"/>
  <p:tag name="KSO_WM_TAG_VERSION" val="1.0"/>
  <p:tag name="KSO_WM_BEAUTIFY_FLAG" val="#wm#"/>
</p:tagLst>
</file>

<file path=ppt/tags/tag18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76_4*l_h_i*1_3_1"/>
  <p:tag name="KSO_WM_TEMPLATE_CATEGORY" val="diagram"/>
  <p:tag name="KSO_WM_TEMPLATE_INDEX" val="20227976"/>
  <p:tag name="KSO_WM_UNIT_LAYERLEVEL" val="1_1_1"/>
  <p:tag name="KSO_WM_TAG_VERSION" val="1.0"/>
  <p:tag name="KSO_WM_BEAUTIFY_FLAG" val="#wm#"/>
</p:tagLst>
</file>

<file path=ppt/tags/tag186.xml><?xml version="1.0" encoding="utf-8"?>
<p:tagLst xmlns:p="http://schemas.openxmlformats.org/presentationml/2006/main">
  <p:tag name="KSO_WM_UNIT_TEXT_FILL_FORE_SCHEMECOLOR_INDEX_BRIGHTNESS" val="-0.25"/>
  <p:tag name="KSO_WM_UNIT_TEXT_FILL_FORE_SCHEMECOLOR_INDEX" val="10"/>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76_4*l_h_a*1_3_1"/>
  <p:tag name="KSO_WM_TEMPLATE_CATEGORY" val="diagram"/>
  <p:tag name="KSO_WM_TEMPLATE_INDEX" val="20227976"/>
  <p:tag name="KSO_WM_UNIT_LAYERLEVEL" val="1_1_1"/>
  <p:tag name="KSO_WM_TAG_VERSION" val="1.0"/>
  <p:tag name="KSO_WM_BEAUTIFY_FLAG" val="#wm#"/>
</p:tagLst>
</file>

<file path=ppt/tags/tag187.xml><?xml version="1.0" encoding="utf-8"?>
<p:tagLst xmlns:p="http://schemas.openxmlformats.org/presentationml/2006/main">
  <p:tag name="KSO_WM_UNIT_LINE_FORE_SCHEMECOLOR_INDEX_BRIGHTNESS" val="-0.5"/>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76_4*l_h_i*1_3_2"/>
  <p:tag name="KSO_WM_TEMPLATE_CATEGORY" val="diagram"/>
  <p:tag name="KSO_WM_TEMPLATE_INDEX" val="20227976"/>
  <p:tag name="KSO_WM_UNIT_LAYERLEVEL" val="1_1_1"/>
  <p:tag name="KSO_WM_TAG_VERSION" val="1.0"/>
  <p:tag name="KSO_WM_BEAUTIFY_FLAG" val="#wm#"/>
</p:tagLst>
</file>

<file path=ppt/tags/tag18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7976_4*l_h_i*1_4_1"/>
  <p:tag name="KSO_WM_TEMPLATE_CATEGORY" val="diagram"/>
  <p:tag name="KSO_WM_TEMPLATE_INDEX" val="20227976"/>
  <p:tag name="KSO_WM_UNIT_LAYERLEVEL" val="1_1_1"/>
  <p:tag name="KSO_WM_TAG_VERSION" val="1.0"/>
  <p:tag name="KSO_WM_BEAUTIFY_FLAG" val="#wm#"/>
  <p:tag name="KSO_WM_UNIT_FILL_FORE_SCHEMECOLOR_INDEX" val="7"/>
  <p:tag name="KSO_WM_UNIT_FILL_TYPE" val="1"/>
</p:tagLst>
</file>

<file path=ppt/tags/tag189.xml><?xml version="1.0" encoding="utf-8"?>
<p:tagLst xmlns:p="http://schemas.openxmlformats.org/presentationml/2006/main">
  <p:tag name="KSO_WM_UNIT_TEXT_FILL_FORE_SCHEMECOLOR_INDEX_BRIGHTNESS" val="-0.25"/>
  <p:tag name="KSO_WM_UNIT_TEXT_FILL_FORE_SCHEMECOLOR_INDEX" val="10"/>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7976_4*l_h_a*1_4_1"/>
  <p:tag name="KSO_WM_TEMPLATE_CATEGORY" val="diagram"/>
  <p:tag name="KSO_WM_TEMPLATE_INDEX" val="20227976"/>
  <p:tag name="KSO_WM_UNIT_LAYERLEVEL" val="1_1_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a*1_2_1"/>
  <p:tag name="KSO_WM_TEMPLATE_CATEGORY" val="diagram"/>
  <p:tag name="KSO_WM_TEMPLATE_INDEX" val="20227983"/>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l1-1"/>
  <p:tag name="KSO_WM_UNIT_TYPE" val="l_h_a"/>
  <p:tag name="KSO_WM_UNIT_INDEX" val="1_2_1"/>
  <p:tag name="KSO_WM_UNIT_TEXT_FILL_FORE_SCHEMECOLOR_INDEX" val="7"/>
  <p:tag name="KSO_WM_UNIT_TEXT_FILL_TYPE" val="1"/>
</p:tagLst>
</file>

<file path=ppt/tags/tag190.xml><?xml version="1.0" encoding="utf-8"?>
<p:tagLst xmlns:p="http://schemas.openxmlformats.org/presentationml/2006/main">
  <p:tag name="KSO_WM_UNIT_LINE_FORE_SCHEMECOLOR_INDEX_BRIGHTNESS" val="-0.5"/>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7976_4*l_h_i*1_4_2"/>
  <p:tag name="KSO_WM_TEMPLATE_CATEGORY" val="diagram"/>
  <p:tag name="KSO_WM_TEMPLATE_INDEX" val="20227976"/>
  <p:tag name="KSO_WM_UNIT_LAYERLEVEL" val="1_1_1"/>
  <p:tag name="KSO_WM_TAG_VERSION" val="1.0"/>
  <p:tag name="KSO_WM_BEAUTIFY_FLAG" val="#wm#"/>
  <p:tag name="KSO_WM_UNIT_TEXT_FORE_SCHEMECOLOR_INDEX" val="5"/>
  <p:tag name="KSO_WM_UNIT_TEXT_LINE_FILL_TYPE" val="2"/>
</p:tagLst>
</file>

<file path=ppt/tags/tag19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27976_4*l_i*1_3"/>
  <p:tag name="KSO_WM_TEMPLATE_CATEGORY" val="diagram"/>
  <p:tag name="KSO_WM_TEMPLATE_INDEX" val="20227976"/>
  <p:tag name="KSO_WM_UNIT_LAYERLEVEL" val="1_1"/>
  <p:tag name="KSO_WM_TAG_VERSION" val="1.0"/>
  <p:tag name="KSO_WM_BEAUTIFY_FLAG" val="#wm#"/>
</p:tagLst>
</file>

<file path=ppt/tags/tag19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27976_4*l_i*1_2"/>
  <p:tag name="KSO_WM_TEMPLATE_CATEGORY" val="diagram"/>
  <p:tag name="KSO_WM_TEMPLATE_INDEX" val="20227976"/>
  <p:tag name="KSO_WM_UNIT_LAYERLEVEL" val="1_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28678_2*n_h_h_i*1_2_1_1"/>
  <p:tag name="KSO_WM_TEMPLATE_CATEGORY" val="diagram"/>
  <p:tag name="KSO_WM_TEMPLATE_INDEX" val="20228678"/>
  <p:tag name="KSO_WM_UNIT_LAYERLEVEL" val="1_1_1_1"/>
  <p:tag name="KSO_WM_TAG_VERSION" val="1.0"/>
  <p:tag name="KSO_WM_BEAUTIFY_FLAG" val="#wm#"/>
  <p:tag name="KSO_WM_UNIT_FILL_FORE_SCHEMECOLOR_INDEX" val="5"/>
  <p:tag name="KSO_WM_UNIT_FILL_TYPE" val="1"/>
</p:tagLst>
</file>

<file path=ppt/tags/tag194.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28678_2*n_h_h_f*1_2_1_1"/>
  <p:tag name="KSO_WM_TEMPLATE_CATEGORY" val="diagram"/>
  <p:tag name="KSO_WM_TEMPLATE_INDEX" val="20228678"/>
  <p:tag name="KSO_WM_UNIT_LAYERLEVEL" val="1_1_1_1"/>
  <p:tag name="KSO_WM_TAG_VERSION" val="1.0"/>
  <p:tag name="KSO_WM_BEAUTIFY_FLAG" val="#wm#"/>
  <p:tag name="KSO_WM_UNIT_TEXT_FILL_FORE_SCHEMECOLOR_INDEX" val="13"/>
  <p:tag name="KSO_WM_UNIT_TEXT_FILL_TYPE"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28678_2*n_h_h_i*1_2_1_2"/>
  <p:tag name="KSO_WM_TEMPLATE_CATEGORY" val="diagram"/>
  <p:tag name="KSO_WM_TEMPLATE_INDEX" val="20228678"/>
  <p:tag name="KSO_WM_UNIT_LAYERLEVEL" val="1_1_1_1"/>
  <p:tag name="KSO_WM_TAG_VERSION" val="1.0"/>
  <p:tag name="KSO_WM_BEAUTIFY_FLAG" val="#wm#"/>
  <p:tag name="KSO_WM_UNIT_FILL_FORE_SCHEMECOLOR_INDEX" val="5"/>
  <p:tag name="KSO_WM_UNIT_FILL_TYPE" val="1"/>
</p:tagLst>
</file>

<file path=ppt/tags/tag196.xml><?xml version="1.0" encoding="utf-8"?>
<p:tagLst xmlns:p="http://schemas.openxmlformats.org/presentationml/2006/main">
  <p:tag name="KSO_WM_UNIT_VALUE" val="90*90"/>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228678_2*n_h_h_x*1_2_1_1"/>
  <p:tag name="KSO_WM_TEMPLATE_CATEGORY" val="diagram"/>
  <p:tag name="KSO_WM_TEMPLATE_INDEX" val="20228678"/>
  <p:tag name="KSO_WM_UNIT_LAYERLEVEL" val="1_1_1_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28678_2*n_h_h_i*1_2_2_1"/>
  <p:tag name="KSO_WM_TEMPLATE_CATEGORY" val="diagram"/>
  <p:tag name="KSO_WM_TEMPLATE_INDEX" val="20228678"/>
  <p:tag name="KSO_WM_UNIT_LAYERLEVEL" val="1_1_1_1"/>
  <p:tag name="KSO_WM_TAG_VERSION" val="1.0"/>
  <p:tag name="KSO_WM_BEAUTIFY_FLAG" val="#wm#"/>
  <p:tag name="KSO_WM_UNIT_FILL_FORE_SCHEMECOLOR_INDEX" val="7"/>
  <p:tag name="KSO_WM_UNIT_FILL_TYPE" val="1"/>
</p:tagLst>
</file>

<file path=ppt/tags/tag198.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28678_2*n_h_h_f*1_2_2_1"/>
  <p:tag name="KSO_WM_TEMPLATE_CATEGORY" val="diagram"/>
  <p:tag name="KSO_WM_TEMPLATE_INDEX" val="20228678"/>
  <p:tag name="KSO_WM_UNIT_LAYERLEVEL" val="1_1_1_1"/>
  <p:tag name="KSO_WM_TAG_VERSION" val="1.0"/>
  <p:tag name="KSO_WM_BEAUTIFY_FLAG" val="#wm#"/>
  <p:tag name="KSO_WM_UNIT_TEXT_FILL_FORE_SCHEMECOLOR_INDEX" val="13"/>
  <p:tag name="KSO_WM_UNIT_TEXT_FILL_TYPE"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28678_2*n_h_h_i*1_2_2_2"/>
  <p:tag name="KSO_WM_TEMPLATE_CATEGORY" val="diagram"/>
  <p:tag name="KSO_WM_TEMPLATE_INDEX" val="20228678"/>
  <p:tag name="KSO_WM_UNIT_LAYERLEVEL" val="1_1_1_1"/>
  <p:tag name="KSO_WM_TAG_VERSION" val="1.0"/>
  <p:tag name="KSO_WM_BEAUTIFY_FLAG" val="#wm#"/>
  <p:tag name="KSO_WM_UNIT_FILL_FORE_SCHEMECOLOR_INDEX" val="7"/>
  <p:tag name="KSO_WM_UNI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2_1"/>
  <p:tag name="KSO_WM_TEMPLATE_CATEGORY" val="diagram"/>
  <p:tag name="KSO_WM_TEMPLATE_INDEX" val="20227983"/>
  <p:tag name="KSO_WM_UNIT_LAYERLEVEL" val="1_1_1"/>
  <p:tag name="KSO_WM_TAG_VERSION" val="1.0"/>
  <p:tag name="KSO_WM_BEAUTIFY_FLAG" val="#wm#"/>
  <p:tag name="KSO_WM_DIAGRAM_GROUP_CODE" val="l1-1"/>
  <p:tag name="KSO_WM_UNIT_SUBTYPE" val="e"/>
  <p:tag name="KSO_WM_UNIT_TYPE" val="l_h_i"/>
  <p:tag name="KSO_WM_UNIT_INDEX" val="1_2_1"/>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20.xml><?xml version="1.0" encoding="utf-8"?>
<p:tagLst xmlns:p="http://schemas.openxmlformats.org/presentationml/2006/main">
  <p:tag name="KSO_WM_UNIT_ISCONTENTSTITLE" val="0"/>
  <p:tag name="KSO_WM_UNIT_ISNUMDGMTITLE" val="0"/>
  <p:tag name="KSO_WM_UNIT_PRESET_TEXT" val="请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79_2*l_h_a*1_1_1"/>
  <p:tag name="KSO_WM_TEMPLATE_CATEGORY" val="diagram"/>
  <p:tag name="KSO_WM_TEMPLATE_INDEX" val="20227979"/>
  <p:tag name="KSO_WM_UNIT_LAYERLEVEL" val="1_1_1"/>
  <p:tag name="KSO_WM_TAG_VERSION" val="1.0"/>
  <p:tag name="KSO_WM_BEAUTIFY_FLAG" val="#wm#"/>
  <p:tag name="KSO_WM_UNIT_TEXT_FILL_FORE_SCHEMECOLOR_INDEX" val="5"/>
  <p:tag name="KSO_WM_UNIT_TEXT_FILL_TYPE" val="1"/>
</p:tagLst>
</file>

<file path=ppt/tags/tag200.xml><?xml version="1.0" encoding="utf-8"?>
<p:tagLst xmlns:p="http://schemas.openxmlformats.org/presentationml/2006/main">
  <p:tag name="KSO_WM_UNIT_VALUE" val="90*90"/>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28678_2*n_h_h_x*1_2_2_1"/>
  <p:tag name="KSO_WM_TEMPLATE_CATEGORY" val="diagram"/>
  <p:tag name="KSO_WM_TEMPLATE_INDEX" val="20228678"/>
  <p:tag name="KSO_WM_UNIT_LAYERLEVEL" val="1_1_1_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28678_2*n_h_i*1_1_1"/>
  <p:tag name="KSO_WM_TEMPLATE_CATEGORY" val="diagram"/>
  <p:tag name="KSO_WM_TEMPLATE_INDEX" val="20228678"/>
  <p:tag name="KSO_WM_UNIT_LAYERLEVEL" val="1_1_1"/>
  <p:tag name="KSO_WM_TAG_VERSION" val="1.0"/>
  <p:tag name="KSO_WM_BEAUTIFY_FLAG" val="#wm#"/>
  <p:tag name="KSO_WM_UNIT_LINE_FORE_SCHEMECOLOR_INDEX" val="5"/>
  <p:tag name="KSO_WM_UNIT_LINE_FILL_TYPE" val="2"/>
  <p:tag name="KSO_WM_UNIT_TEXT_FILL_FORE_SCHEMECOLOR_INDEX" val="13"/>
  <p:tag name="KSO_WM_UNIT_TEXT_FILL_TYPE"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228678_2*n_h_h_i*1_2_1_3"/>
  <p:tag name="KSO_WM_TEMPLATE_CATEGORY" val="diagram"/>
  <p:tag name="KSO_WM_TEMPLATE_INDEX" val="20228678"/>
  <p:tag name="KSO_WM_UNIT_LAYERLEVEL" val="1_1_1_1"/>
  <p:tag name="KSO_WM_TAG_VERSION" val="1.0"/>
  <p:tag name="KSO_WM_BEAUTIFY_FLAG" val="#wm#"/>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228678_2*n_h_h_i*1_2_2_3"/>
  <p:tag name="KSO_WM_TEMPLATE_CATEGORY" val="diagram"/>
  <p:tag name="KSO_WM_TEMPLATE_INDEX" val="20228678"/>
  <p:tag name="KSO_WM_UNIT_LAYERLEVEL" val="1_1_1_1"/>
  <p:tag name="KSO_WM_TAG_VERSION" val="1.0"/>
  <p:tag name="KSO_WM_BEAUTIFY_FLAG" val="#wm#"/>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28678_2*n_h_i*1_1_2"/>
  <p:tag name="KSO_WM_TEMPLATE_CATEGORY" val="diagram"/>
  <p:tag name="KSO_WM_TEMPLATE_INDEX" val="2022867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28678_2*n_h_i*1_1_3"/>
  <p:tag name="KSO_WM_TEMPLATE_CATEGORY" val="diagram"/>
  <p:tag name="KSO_WM_TEMPLATE_INDEX" val="2022867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0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28678_2*n_h_a*1_1_1"/>
  <p:tag name="KSO_WM_TEMPLATE_CATEGORY" val="diagram"/>
  <p:tag name="KSO_WM_TEMPLATE_INDEX" val="20228678"/>
  <p:tag name="KSO_WM_UNIT_LAYERLEVEL" val="1_1_1"/>
  <p:tag name="KSO_WM_TAG_VERSION" val="1.0"/>
  <p:tag name="KSO_WM_BEAUTIFY_FLAG" val="#wm#"/>
  <p:tag name="KSO_WM_UNIT_TEXT_FILL_FORE_SCHEMECOLOR_INDEX" val="14"/>
  <p:tag name="KSO_WM_UNIT_TEXT_FILL_TYPE"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28678_2*n_h_i*1_1_4"/>
  <p:tag name="KSO_WM_TEMPLATE_CATEGORY" val="diagram"/>
  <p:tag name="KSO_WM_TEMPLATE_INDEX" val="20228678"/>
  <p:tag name="KSO_WM_UNIT_LAYERLEVEL" val="1_1_1"/>
  <p:tag name="KSO_WM_TAG_VERSION" val="1.0"/>
  <p:tag name="KSO_WM_BEAUTIFY_FLAG" val="#wm#"/>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208.xml><?xml version="1.0" encoding="utf-8"?>
<p:tagLst xmlns:p="http://schemas.openxmlformats.org/presentationml/2006/main">
  <p:tag name="KSO_WM_UNIT_VALUE" val="100*100"/>
  <p:tag name="KSO_WM_UNIT_HIGHLIGHT" val="0"/>
  <p:tag name="KSO_WM_UNIT_COMPATIBLE" val="0"/>
  <p:tag name="KSO_WM_UNIT_DIAGRAM_ISNUMVISUAL" val="0"/>
  <p:tag name="KSO_WM_UNIT_DIAGRAM_ISREFERUNIT" val="0"/>
  <p:tag name="KSO_WM_DIAGRAM_GROUP_CODE" val="n1-1"/>
  <p:tag name="KSO_WM_UNIT_TYPE" val="n_h_x"/>
  <p:tag name="KSO_WM_UNIT_INDEX" val="1_1_1"/>
  <p:tag name="KSO_WM_UNIT_ID" val="diagram20228678_2*n_h_x*1_1_1"/>
  <p:tag name="KSO_WM_TEMPLATE_CATEGORY" val="diagram"/>
  <p:tag name="KSO_WM_TEMPLATE_INDEX" val="20228678"/>
  <p:tag name="KSO_WM_UNIT_LAYERLEVEL" val="1_1_1"/>
  <p:tag name="KSO_WM_TAG_VERSION" val="1.0"/>
  <p:tag name="KSO_WM_BEAUTIFY_FLAG" val="#wm#"/>
  <p:tag name="KSO_WM_UNIT_FILL_FORE_SCHEMECOLOR_INDEX" val="5"/>
  <p:tag name="KSO_WM_UNIT_FILL_TYPE"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77_4*l_h_i*1_4_1"/>
  <p:tag name="KSO_WM_TEMPLATE_CATEGORY" val="diagram"/>
  <p:tag name="KSO_WM_TEMPLATE_INDEX" val="20228077"/>
  <p:tag name="KSO_WM_UNIT_LAYERLEVEL" val="1_1_1"/>
  <p:tag name="KSO_WM_TAG_VERSION" val="1.0"/>
  <p:tag name="KSO_WM_BEAUTIFY_FLAG" val="#wm#"/>
  <p:tag name="KSO_WM_UNIT_LINE_FORE_SCHEMECOLOR_INDEX" val="14"/>
  <p:tag name="KSO_WM_UNIT_LINE_FILL_TYPE" val="2"/>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79_2*l_h_i*1_1_1"/>
  <p:tag name="KSO_WM_TEMPLATE_CATEGORY" val="diagram"/>
  <p:tag name="KSO_WM_TEMPLATE_INDEX" val="20227979"/>
  <p:tag name="KSO_WM_UNIT_LAYERLEVEL" val="1_1_1"/>
  <p:tag name="KSO_WM_TAG_VERSION" val="1.0"/>
  <p:tag name="KSO_WM_BEAUTIFY_FLAG" val="#wm#"/>
  <p:tag name="KSO_WM_UNIT_LINE_FORE_SCHEMECOLOR_INDEX" val="10"/>
  <p:tag name="KSO_WM_UNIT_LINE_FILL_TYPE" val="2"/>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0"/>
  <p:tag name="KSO_WM_UNIT_ID" val="diagram20228077_4*l_h_i*1_3_10"/>
  <p:tag name="KSO_WM_TEMPLATE_CATEGORY" val="diagram"/>
  <p:tag name="KSO_WM_TEMPLATE_INDEX" val="20228077"/>
  <p:tag name="KSO_WM_UNIT_LAYERLEVEL" val="1_1_1"/>
  <p:tag name="KSO_WM_TAG_VERSION" val="1.0"/>
  <p:tag name="KSO_WM_BEAUTIFY_FLAG" val="#wm#"/>
  <p:tag name="KSO_WM_UNIT_LINE_FORE_SCHEMECOLOR_INDEX" val="14"/>
  <p:tag name="KSO_WM_UNIT_LINE_FILL_TYPE" val="2"/>
  <p:tag name="KSO_WM_UNIT_TEXT_FILL_FORE_SCHEMECOLOR_INDEX" val="2"/>
  <p:tag name="KSO_WM_UNIT_TEXT_FILL_TYPE"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0"/>
  <p:tag name="KSO_WM_UNIT_ID" val="diagram20228077_4*l_h_i*1_2_10"/>
  <p:tag name="KSO_WM_TEMPLATE_CATEGORY" val="diagram"/>
  <p:tag name="KSO_WM_TEMPLATE_INDEX" val="20228077"/>
  <p:tag name="KSO_WM_UNIT_LAYERLEVEL" val="1_1_1"/>
  <p:tag name="KSO_WM_TAG_VERSION" val="1.0"/>
  <p:tag name="KSO_WM_BEAUTIFY_FLAG" val="#wm#"/>
  <p:tag name="KSO_WM_UNIT_LINE_FORE_SCHEMECOLOR_INDEX" val="14"/>
  <p:tag name="KSO_WM_UNIT_LINE_FILL_TYPE" val="2"/>
  <p:tag name="KSO_WM_UNIT_TEXT_FILL_FORE_SCHEMECOLOR_INDEX" val="2"/>
  <p:tag name="KSO_WM_UNIT_TEXT_FILL_TYPE"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9"/>
  <p:tag name="KSO_WM_UNIT_ID" val="diagram20228077_4*l_h_i*1_1_9"/>
  <p:tag name="KSO_WM_TEMPLATE_CATEGORY" val="diagram"/>
  <p:tag name="KSO_WM_TEMPLATE_INDEX" val="20228077"/>
  <p:tag name="KSO_WM_UNIT_LAYERLEVEL" val="1_1_1"/>
  <p:tag name="KSO_WM_TAG_VERSION" val="1.0"/>
  <p:tag name="KSO_WM_BEAUTIFY_FLAG" val="#wm#"/>
  <p:tag name="KSO_WM_UNIT_LINE_FORE_SCHEMECOLOR_INDEX" val="14"/>
  <p:tag name="KSO_WM_UNIT_LINE_FILL_TYPE" val="2"/>
  <p:tag name="KSO_WM_UNIT_TEXT_FILL_FORE_SCHEMECOLOR_INDEX" val="2"/>
  <p:tag name="KSO_WM_UNIT_TEXT_FILL_TYPE"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6"/>
  <p:tag name="KSO_WM_UNIT_ID" val="diagram20228077_4*l_h_i*1_4_6"/>
  <p:tag name="KSO_WM_TEMPLATE_CATEGORY" val="diagram"/>
  <p:tag name="KSO_WM_TEMPLATE_INDEX" val="2022807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7"/>
  <p:tag name="KSO_WM_UNIT_ID" val="diagram20228077_4*l_h_i*1_3_7"/>
  <p:tag name="KSO_WM_TEMPLATE_CATEGORY" val="diagram"/>
  <p:tag name="KSO_WM_TEMPLATE_INDEX" val="2022807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diagram20228077_4*l_h_i*1_2_8"/>
  <p:tag name="KSO_WM_TEMPLATE_CATEGORY" val="diagram"/>
  <p:tag name="KSO_WM_TEMPLATE_INDEX" val="2022807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diagram20228077_4*l_h_i*1_1_7"/>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diagram20228077_4*l_h_i*1_1_8"/>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9"/>
  <p:tag name="KSO_WM_UNIT_ID" val="diagram20228077_4*l_h_i*1_2_9"/>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8"/>
  <p:tag name="KSO_WM_UNIT_ID" val="diagram20228077_4*l_h_i*1_3_8"/>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79_2*l_h_i*1_1_2"/>
  <p:tag name="KSO_WM_TEMPLATE_CATEGORY" val="diagram"/>
  <p:tag name="KSO_WM_TEMPLATE_INDEX" val="20227979"/>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7"/>
  <p:tag name="KSO_WM_UNIT_ID" val="diagram20228077_4*l_h_i*1_4_7"/>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77_4*l_h_i*1_1_1"/>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77_4*l_h_i*1_1_2"/>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77_4*l_h_i*1_1_3"/>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77_4*l_h_i*1_1_4"/>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28077_4*l_h_i*1_1_5"/>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228077_4*l_h_i*1_1_6"/>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77_4*l_h_i*1_2_1"/>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77_4*l_h_i*1_2_2"/>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77_4*l_h_i*1_2_3"/>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79_2*l_h_i*1_2_1"/>
  <p:tag name="KSO_WM_TEMPLATE_CATEGORY" val="diagram"/>
  <p:tag name="KSO_WM_TEMPLATE_INDEX" val="20227979"/>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77_4*l_h_i*1_2_4"/>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28077_4*l_h_i*1_2_5"/>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228077_4*l_h_i*1_2_6"/>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9"/>
  <p:tag name="KSO_WM_UNIT_ID" val="diagram20228077_4*l_h_i*1_3_9"/>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77_4*l_h_i*1_3_1"/>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077_4*l_h_i*1_3_2"/>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77_4*l_h_i*1_3_3"/>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77_4*l_h_i*1_3_4"/>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28077_4*l_h_i*1_3_5"/>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8"/>
  <p:tag name="KSO_WM_UNIT_ID" val="diagram20228077_4*l_h_i*1_4_8"/>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UNIT_ISCONTENTSTITLE" val="0"/>
  <p:tag name="KSO_WM_UNIT_ISNUMDGMTITLE" val="0"/>
  <p:tag name="KSO_WM_UNIT_PRESET_TEXT" val="请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79_2*l_h_a*1_2_1"/>
  <p:tag name="KSO_WM_TEMPLATE_CATEGORY" val="diagram"/>
  <p:tag name="KSO_WM_TEMPLATE_INDEX" val="20227979"/>
  <p:tag name="KSO_WM_UNIT_LAYERLEVEL" val="1_1_1"/>
  <p:tag name="KSO_WM_TAG_VERSION" val="1.0"/>
  <p:tag name="KSO_WM_BEAUTIFY_FLAG" val="#wm#"/>
  <p:tag name="KSO_WM_UNIT_TEXT_FILL_FORE_SCHEMECOLOR_INDEX" val="5"/>
  <p:tag name="KSO_WM_UNIT_TEXT_FILL_TYPE" val="1"/>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9"/>
  <p:tag name="KSO_WM_UNIT_ID" val="diagram20228077_4*l_h_i*1_4_9"/>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0"/>
  <p:tag name="KSO_WM_UNIT_ID" val="diagram20228077_4*l_h_i*1_4_10"/>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8077_4*l_h_i*1_4_2"/>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77_4*l_h_i*1_4_3"/>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77_4*l_h_i*1_4_4"/>
  <p:tag name="KSO_WM_TEMPLATE_CATEGORY" val="diagram"/>
  <p:tag name="KSO_WM_TEMPLATE_INDEX" val="2022807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4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77_4*l_h_a*1_1_1"/>
  <p:tag name="KSO_WM_TEMPLATE_CATEGORY" val="diagram"/>
  <p:tag name="KSO_WM_TEMPLATE_INDEX" val="20228077"/>
  <p:tag name="KSO_WM_UNIT_LAYERLEVEL" val="1_1_1"/>
  <p:tag name="KSO_WM_TAG_VERSION" val="1.0"/>
  <p:tag name="KSO_WM_BEAUTIFY_FLAG" val="#wm#"/>
  <p:tag name="KSO_WM_UNIT_TEXT_FILL_FORE_SCHEMECOLOR_INDEX" val="14"/>
  <p:tag name="KSO_WM_UNIT_TEXT_FILL_TYPE" val="1"/>
</p:tagLst>
</file>

<file path=ppt/tags/tag24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77_4*l_h_a*1_2_1"/>
  <p:tag name="KSO_WM_TEMPLATE_CATEGORY" val="diagram"/>
  <p:tag name="KSO_WM_TEMPLATE_INDEX" val="20228077"/>
  <p:tag name="KSO_WM_UNIT_LAYERLEVEL" val="1_1_1"/>
  <p:tag name="KSO_WM_TAG_VERSION" val="1.0"/>
  <p:tag name="KSO_WM_BEAUTIFY_FLAG" val="#wm#"/>
  <p:tag name="KSO_WM_UNIT_TEXT_FILL_FORE_SCHEMECOLOR_INDEX" val="14"/>
  <p:tag name="KSO_WM_UNIT_TEXT_FILL_TYPE" val="1"/>
</p:tagLst>
</file>

<file path=ppt/tags/tag24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77_4*l_h_a*1_3_1"/>
  <p:tag name="KSO_WM_TEMPLATE_CATEGORY" val="diagram"/>
  <p:tag name="KSO_WM_TEMPLATE_INDEX" val="20228077"/>
  <p:tag name="KSO_WM_UNIT_LAYERLEVEL" val="1_1_1"/>
  <p:tag name="KSO_WM_TAG_VERSION" val="1.0"/>
  <p:tag name="KSO_WM_BEAUTIFY_FLAG" val="#wm#"/>
  <p:tag name="KSO_WM_UNIT_TEXT_FILL_FORE_SCHEMECOLOR_INDEX" val="14"/>
  <p:tag name="KSO_WM_UNIT_TEXT_FILL_TYPE" val="1"/>
</p:tagLst>
</file>

<file path=ppt/tags/tag24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77_4*l_h_a*1_4_1"/>
  <p:tag name="KSO_WM_TEMPLATE_CATEGORY" val="diagram"/>
  <p:tag name="KSO_WM_TEMPLATE_INDEX" val="20228077"/>
  <p:tag name="KSO_WM_UNIT_LAYERLEVEL" val="1_1_1"/>
  <p:tag name="KSO_WM_TAG_VERSION" val="1.0"/>
  <p:tag name="KSO_WM_BEAUTIFY_FLAG" val="#wm#"/>
  <p:tag name="KSO_WM_UNIT_TEXT_FILL_FORE_SCHEMECOLOR_INDEX" val="14"/>
  <p:tag name="KSO_WM_UNIT_TEXT_FILL_TYPE"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diagram20228077_4*l_h_i*1_2_7"/>
  <p:tag name="KSO_WM_TEMPLATE_CATEGORY" val="diagram"/>
  <p:tag name="KSO_WM_TEMPLATE_INDEX" val="20228077"/>
  <p:tag name="KSO_WM_UNIT_LAYERLEVEL" val="1_1_1"/>
  <p:tag name="KSO_WM_TAG_VERSION" val="1.0"/>
  <p:tag name="KSO_WM_BEAUTIFY_FLAG" val="#wm#"/>
  <p:tag name="KSO_WM_UNIT_LINE_FORE_SCHEMECOLOR_INDEX" val="14"/>
  <p:tag name="KSO_WM_UNIT_LINE_FILL_TYPE"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79_2*l_h_i*1_2_2"/>
  <p:tag name="KSO_WM_TEMPLATE_CATEGORY" val="diagram"/>
  <p:tag name="KSO_WM_TEMPLATE_INDEX" val="20227979"/>
  <p:tag name="KSO_WM_UNIT_LAYERLEVEL" val="1_1_1"/>
  <p:tag name="KSO_WM_TAG_VERSION" val="1.0"/>
  <p:tag name="KSO_WM_BEAUTIFY_FLAG" val="#wm#"/>
  <p:tag name="KSO_WM_UNIT_LINE_FORE_SCHEMECOLOR_INDEX" val="10"/>
  <p:tag name="KSO_WM_UNIT_LINE_FILL_TYPE" val="2"/>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228077_4*l_h_i*1_3_6"/>
  <p:tag name="KSO_WM_TEMPLATE_CATEGORY" val="diagram"/>
  <p:tag name="KSO_WM_TEMPLATE_INDEX" val="20228077"/>
  <p:tag name="KSO_WM_UNIT_LAYERLEVEL" val="1_1_1"/>
  <p:tag name="KSO_WM_TAG_VERSION" val="1.0"/>
  <p:tag name="KSO_WM_BEAUTIFY_FLAG" val="#wm#"/>
  <p:tag name="KSO_WM_UNIT_LINE_FORE_SCHEMECOLOR_INDEX" val="14"/>
  <p:tag name="KSO_WM_UNIT_LINE_FILL_TYPE"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28077_4*l_h_i*1_4_5"/>
  <p:tag name="KSO_WM_TEMPLATE_CATEGORY" val="diagram"/>
  <p:tag name="KSO_WM_TEMPLATE_INDEX" val="20228077"/>
  <p:tag name="KSO_WM_UNIT_LAYERLEVEL" val="1_1_1"/>
  <p:tag name="KSO_WM_TAG_VERSION" val="1.0"/>
  <p:tag name="KSO_WM_BEAUTIFY_FLAG" val="#wm#"/>
  <p:tag name="KSO_WM_UNIT_LINE_FORE_SCHEMECOLOR_INDEX" val="14"/>
  <p:tag name="KSO_WM_UNIT_LINE_FILL_TYPE" val="2"/>
</p:tagLst>
</file>

<file path=ppt/tags/tag252.xml><?xml version="1.0" encoding="utf-8"?>
<p:tagLst xmlns:p="http://schemas.openxmlformats.org/presentationml/2006/main">
  <p:tag name="KSO_WM_UNIT_SUBTYPE" val="a"/>
  <p:tag name="KSO_WM_UNIT_PRESET_TEXT" val="单击此处输入你的正文，文字是您思想的提炼，为了最终演示发布的良好效果"/>
  <p:tag name="KSO_WM_UNIT_NOCLEAR" val="0"/>
  <p:tag name="KSO_WM_UNIT_VALUE" val="4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77_4*l_h_f*1_1_1"/>
  <p:tag name="KSO_WM_TEMPLATE_CATEGORY" val="diagram"/>
  <p:tag name="KSO_WM_TEMPLATE_INDEX" val="20228077"/>
  <p:tag name="KSO_WM_UNIT_LAYERLEVEL" val="1_1_1"/>
  <p:tag name="KSO_WM_TAG_VERSION" val="1.0"/>
  <p:tag name="KSO_WM_BEAUTIFY_FLAG" val="#wm#"/>
  <p:tag name="KSO_WM_UNIT_TEXT_FILL_FORE_SCHEMECOLOR_INDEX" val="13"/>
  <p:tag name="KSO_WM_UNIT_TEXT_FILL_TYPE" val="1"/>
</p:tagLst>
</file>

<file path=ppt/tags/tag253.xml><?xml version="1.0" encoding="utf-8"?>
<p:tagLst xmlns:p="http://schemas.openxmlformats.org/presentationml/2006/main">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77_4*l_h_f*1_2_1"/>
  <p:tag name="KSO_WM_TEMPLATE_CATEGORY" val="diagram"/>
  <p:tag name="KSO_WM_TEMPLATE_INDEX" val="20228077"/>
  <p:tag name="KSO_WM_UNIT_LAYERLEVEL" val="1_1_1"/>
  <p:tag name="KSO_WM_TAG_VERSION" val="1.0"/>
  <p:tag name="KSO_WM_BEAUTIFY_FLAG" val="#wm#"/>
  <p:tag name="KSO_WM_UNIT_TEXT_FILL_FORE_SCHEMECOLOR_INDEX" val="13"/>
  <p:tag name="KSO_WM_UNIT_TEXT_FILL_TYPE" val="1"/>
</p:tagLst>
</file>

<file path=ppt/tags/tag254.xml><?xml version="1.0" encoding="utf-8"?>
<p:tagLst xmlns:p="http://schemas.openxmlformats.org/presentationml/2006/main">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77_4*l_h_f*1_3_1"/>
  <p:tag name="KSO_WM_TEMPLATE_CATEGORY" val="diagram"/>
  <p:tag name="KSO_WM_TEMPLATE_INDEX" val="20228077"/>
  <p:tag name="KSO_WM_UNIT_LAYERLEVEL" val="1_1_1"/>
  <p:tag name="KSO_WM_TAG_VERSION" val="1.0"/>
  <p:tag name="KSO_WM_BEAUTIFY_FLAG" val="#wm#"/>
  <p:tag name="KSO_WM_UNIT_TEXT_FILL_FORE_SCHEMECOLOR_INDEX" val="13"/>
  <p:tag name="KSO_WM_UNIT_TEXT_FILL_TYPE" val="1"/>
</p:tagLst>
</file>

<file path=ppt/tags/tag255.xml><?xml version="1.0" encoding="utf-8"?>
<p:tagLst xmlns:p="http://schemas.openxmlformats.org/presentationml/2006/main">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77_4*l_h_f*1_4_1"/>
  <p:tag name="KSO_WM_TEMPLATE_CATEGORY" val="diagram"/>
  <p:tag name="KSO_WM_TEMPLATE_INDEX" val="20228077"/>
  <p:tag name="KSO_WM_UNIT_LAYERLEVEL" val="1_1_1"/>
  <p:tag name="KSO_WM_TAG_VERSION" val="1.0"/>
  <p:tag name="KSO_WM_BEAUTIFY_FLAG" val="#wm#"/>
  <p:tag name="KSO_WM_UNIT_TEXT_FILL_FORE_SCHEMECOLOR_INDEX" val="13"/>
  <p:tag name="KSO_WM_UNIT_TEXT_FILL_TYPE" val="1"/>
</p:tagLst>
</file>

<file path=ppt/tags/tag256.xml><?xml version="1.0" encoding="utf-8"?>
<p:tagLst xmlns:p="http://schemas.openxmlformats.org/presentationml/2006/main">
  <p:tag name="KSO_WM_UNIT_ISCONTENTSTITLE" val="0"/>
  <p:tag name="KSO_WM_UNIT_ISNUMDGMTITLE" val="0"/>
  <p:tag name="KSO_WM_UNIT_PRESET_TEXT" val="添加大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28077_4*a*1"/>
  <p:tag name="KSO_WM_TEMPLATE_CATEGORY" val="diagram"/>
  <p:tag name="KSO_WM_TEMPLATE_INDEX" val="20228077"/>
  <p:tag name="KSO_WM_UNIT_LAYERLEVEL" val="1"/>
  <p:tag name="KSO_WM_TAG_VERSION" val="1.0"/>
  <p:tag name="KSO_WM_BEAUTIFY_FLAG" val="#wm#"/>
  <p:tag name="KSO_WM_UNIT_TEXT_FILL_FORE_SCHEMECOLOR_INDEX" val="13"/>
  <p:tag name="KSO_WM_UNIT_TEXT_FILL_TYPE" val="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228077_4*i*1"/>
  <p:tag name="KSO_WM_TEMPLATE_CATEGORY" val="diagram"/>
  <p:tag name="KSO_WM_TEMPLATE_INDEX" val="20228077"/>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20228077_4*i*2"/>
  <p:tag name="KSO_WM_TEMPLATE_CATEGORY" val="diagram"/>
  <p:tag name="KSO_WM_TEMPLATE_INDEX" val="20228077"/>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20228077_4*i*3"/>
  <p:tag name="KSO_WM_TEMPLATE_CATEGORY" val="diagram"/>
  <p:tag name="KSO_WM_TEMPLATE_INDEX" val="20228077"/>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227979_2*i*1"/>
  <p:tag name="KSO_WM_TEMPLATE_CATEGORY" val="diagram"/>
  <p:tag name="KSO_WM_TEMPLATE_INDEX" val="20227979"/>
  <p:tag name="KSO_WM_UNIT_LAYERLEVEL" val="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diagram20228077_4*i*4"/>
  <p:tag name="KSO_WM_TEMPLATE_CATEGORY" val="diagram"/>
  <p:tag name="KSO_WM_TEMPLATE_INDEX" val="20228077"/>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diagram20228077_4*i*5"/>
  <p:tag name="KSO_WM_TEMPLATE_CATEGORY" val="diagram"/>
  <p:tag name="KSO_WM_TEMPLATE_INDEX" val="20228077"/>
  <p:tag name="KSO_WM_UNIT_LAYERLEVEL" val="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diagram20228077_4*i*6"/>
  <p:tag name="KSO_WM_TEMPLATE_CATEGORY" val="diagram"/>
  <p:tag name="KSO_WM_TEMPLATE_INDEX" val="20228077"/>
  <p:tag name="KSO_WM_UNIT_LAYERLEVEL" val="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26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227976_4*i*1"/>
  <p:tag name="KSO_WM_TEMPLATE_CATEGORY" val="diagram"/>
  <p:tag name="KSO_WM_TEMPLATE_INDEX" val="20227976"/>
  <p:tag name="KSO_WM_UNIT_LAYERLEVEL" val="1"/>
  <p:tag name="KSO_WM_TAG_VERSION" val="1.0"/>
  <p:tag name="KSO_WM_BEAUTIFY_FLAG" val="#wm#"/>
</p:tagLst>
</file>

<file path=ppt/tags/tag264.xml><?xml version="1.0" encoding="utf-8"?>
<p:tagLst xmlns:p="http://schemas.openxmlformats.org/presentationml/2006/main">
  <p:tag name="KSO_WM_UNIT_ISCONTENTSTITLE" val="0"/>
  <p:tag name="KSO_WM_UNIT_ISNUMDGMTITLE" val="0"/>
  <p:tag name="KSO_WM_UNIT_PRESET_TEXT" val="请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27976_4*a*1"/>
  <p:tag name="KSO_WM_TEMPLATE_CATEGORY" val="diagram"/>
  <p:tag name="KSO_WM_TEMPLATE_INDEX" val="20227976"/>
  <p:tag name="KSO_WM_UNIT_LAYERLEVEL" val="1"/>
  <p:tag name="KSO_WM_TAG_VERSION" val="1.0"/>
  <p:tag name="KSO_WM_BEAUTIFY_FLAG" val="#wm#"/>
  <p:tag name="KSO_WM_UNIT_TEXT_FILL_FORE_SCHEMECOLOR_INDEX" val="5"/>
  <p:tag name="KSO_WM_UNIT_TEXT_FILL_TYPE" val="1"/>
</p:tagLst>
</file>

<file path=ppt/tags/tag26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27976_4*l_i*1_1"/>
  <p:tag name="KSO_WM_TEMPLATE_CATEGORY" val="diagram"/>
  <p:tag name="KSO_WM_TEMPLATE_INDEX" val="20227976"/>
  <p:tag name="KSO_WM_UNIT_LAYERLEVEL" val="1_1"/>
  <p:tag name="KSO_WM_TAG_VERSION" val="1.0"/>
  <p:tag name="KSO_WM_BEAUTIFY_FLAG" val="#wm#"/>
</p:tagLst>
</file>

<file path=ppt/tags/tag26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27976_4*l_i*1_4"/>
  <p:tag name="KSO_WM_TEMPLATE_CATEGORY" val="diagram"/>
  <p:tag name="KSO_WM_TEMPLATE_INDEX" val="20227976"/>
  <p:tag name="KSO_WM_UNIT_LAYERLEVEL" val="1_1"/>
  <p:tag name="KSO_WM_TAG_VERSION" val="1.0"/>
  <p:tag name="KSO_WM_BEAUTIFY_FLAG" val="#wm#"/>
</p:tagLst>
</file>

<file path=ppt/tags/tag26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76_4*l_h_i*1_1_3"/>
  <p:tag name="KSO_WM_TEMPLATE_CATEGORY" val="diagram"/>
  <p:tag name="KSO_WM_TEMPLATE_INDEX" val="20227976"/>
  <p:tag name="KSO_WM_UNIT_LAYERLEVEL" val="1_1_1"/>
  <p:tag name="KSO_WM_TAG_VERSION" val="1.0"/>
  <p:tag name="KSO_WM_BEAUTIFY_FLAG" val="#wm#"/>
</p:tagLst>
</file>

<file path=ppt/tags/tag268.xml><?xml version="1.0" encoding="utf-8"?>
<p:tagLst xmlns:p="http://schemas.openxmlformats.org/presentationml/2006/main">
  <p:tag name="KSO_WM_UNIT_TEXT_FILL_FORE_SCHEMECOLOR_INDEX_BRIGHTNESS" val="-0.25"/>
  <p:tag name="KSO_WM_UNIT_TEXT_FILL_FORE_SCHEMECOLOR_INDEX" val="10"/>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76_4*l_h_a*1_1_1"/>
  <p:tag name="KSO_WM_TEMPLATE_CATEGORY" val="diagram"/>
  <p:tag name="KSO_WM_TEMPLATE_INDEX" val="20227976"/>
  <p:tag name="KSO_WM_UNIT_LAYERLEVEL" val="1_1_1"/>
  <p:tag name="KSO_WM_TAG_VERSION" val="1.0"/>
  <p:tag name="KSO_WM_BEAUTIFY_FLAG" val="#wm#"/>
</p:tagLst>
</file>

<file path=ppt/tags/tag269.xml><?xml version="1.0" encoding="utf-8"?>
<p:tagLst xmlns:p="http://schemas.openxmlformats.org/presentationml/2006/main">
  <p:tag name="KSO_WM_UNIT_LINE_FORE_SCHEMECOLOR_INDEX_BRIGHTNESS" val="-0.5"/>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7976_4*l_h_i*1_1_4"/>
  <p:tag name="KSO_WM_TEMPLATE_CATEGORY" val="diagram"/>
  <p:tag name="KSO_WM_TEMPLATE_INDEX" val="20227976"/>
  <p:tag name="KSO_WM_UNIT_LAYERLEVEL" val="1_1_1"/>
  <p:tag name="KSO_WM_TAG_VERSION" val="1.0"/>
  <p:tag name="KSO_WM_BEAUTIFY_FLAG" val="#wm#"/>
</p:tagLst>
</file>

<file path=ppt/tags/tag27.xml><?xml version="1.0" encoding="utf-8"?>
<p:tagLst xmlns:p="http://schemas.openxmlformats.org/presentationml/2006/main">
  <p:tag name="KSO_WM_UNIT_VALUE" val="223*223"/>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7979_2*l_h_x*1_1_1"/>
  <p:tag name="KSO_WM_TEMPLATE_CATEGORY" val="diagram"/>
  <p:tag name="KSO_WM_TEMPLATE_INDEX" val="20227979"/>
  <p:tag name="KSO_WM_UNIT_LAYERLEVEL" val="1_1_1"/>
  <p:tag name="KSO_WM_TAG_VERSION" val="1.0"/>
  <p:tag name="KSO_WM_BEAUTIFY_FLAG" val="#wm#"/>
</p:tagLst>
</file>

<file path=ppt/tags/tag27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76_4*l_h_i*1_2_3"/>
  <p:tag name="KSO_WM_TEMPLATE_CATEGORY" val="diagram"/>
  <p:tag name="KSO_WM_TEMPLATE_INDEX" val="20227976"/>
  <p:tag name="KSO_WM_UNIT_LAYERLEVEL" val="1_1_1"/>
  <p:tag name="KSO_WM_TAG_VERSION" val="1.0"/>
  <p:tag name="KSO_WM_BEAUTIFY_FLAG" val="#wm#"/>
  <p:tag name="KSO_WM_UNIT_FILL_FORE_SCHEMECOLOR_INDEX" val="6"/>
  <p:tag name="KSO_WM_UNIT_FILL_TYPE" val="1"/>
</p:tagLst>
</file>

<file path=ppt/tags/tag271.xml><?xml version="1.0" encoding="utf-8"?>
<p:tagLst xmlns:p="http://schemas.openxmlformats.org/presentationml/2006/main">
  <p:tag name="KSO_WM_UNIT_TEXT_FILL_FORE_SCHEMECOLOR_INDEX_BRIGHTNESS" val="-0.25"/>
  <p:tag name="KSO_WM_UNIT_TEXT_FILL_FORE_SCHEMECOLOR_INDEX" val="10"/>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76_4*l_h_a*1_2_1"/>
  <p:tag name="KSO_WM_TEMPLATE_CATEGORY" val="diagram"/>
  <p:tag name="KSO_WM_TEMPLATE_INDEX" val="20227976"/>
  <p:tag name="KSO_WM_UNIT_LAYERLEVEL" val="1_1_1"/>
  <p:tag name="KSO_WM_TAG_VERSION" val="1.0"/>
  <p:tag name="KSO_WM_BEAUTIFY_FLAG" val="#wm#"/>
</p:tagLst>
</file>

<file path=ppt/tags/tag272.xml><?xml version="1.0" encoding="utf-8"?>
<p:tagLst xmlns:p="http://schemas.openxmlformats.org/presentationml/2006/main">
  <p:tag name="KSO_WM_UNIT_LINE_FORE_SCHEMECOLOR_INDEX_BRIGHTNESS" val="-0.5"/>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7976_4*l_h_i*1_2_4"/>
  <p:tag name="KSO_WM_TEMPLATE_CATEGORY" val="diagram"/>
  <p:tag name="KSO_WM_TEMPLATE_INDEX" val="20227976"/>
  <p:tag name="KSO_WM_UNIT_LAYERLEVEL" val="1_1_1"/>
  <p:tag name="KSO_WM_TAG_VERSION" val="1.0"/>
  <p:tag name="KSO_WM_BEAUTIFY_FLAG" val="#wm#"/>
</p:tagLst>
</file>

<file path=ppt/tags/tag27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76_4*l_h_i*1_3_1"/>
  <p:tag name="KSO_WM_TEMPLATE_CATEGORY" val="diagram"/>
  <p:tag name="KSO_WM_TEMPLATE_INDEX" val="20227976"/>
  <p:tag name="KSO_WM_UNIT_LAYERLEVEL" val="1_1_1"/>
  <p:tag name="KSO_WM_TAG_VERSION" val="1.0"/>
  <p:tag name="KSO_WM_BEAUTIFY_FLAG" val="#wm#"/>
</p:tagLst>
</file>

<file path=ppt/tags/tag274.xml><?xml version="1.0" encoding="utf-8"?>
<p:tagLst xmlns:p="http://schemas.openxmlformats.org/presentationml/2006/main">
  <p:tag name="KSO_WM_UNIT_TEXT_FILL_FORE_SCHEMECOLOR_INDEX_BRIGHTNESS" val="-0.25"/>
  <p:tag name="KSO_WM_UNIT_TEXT_FILL_FORE_SCHEMECOLOR_INDEX" val="10"/>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76_4*l_h_a*1_3_1"/>
  <p:tag name="KSO_WM_TEMPLATE_CATEGORY" val="diagram"/>
  <p:tag name="KSO_WM_TEMPLATE_INDEX" val="20227976"/>
  <p:tag name="KSO_WM_UNIT_LAYERLEVEL" val="1_1_1"/>
  <p:tag name="KSO_WM_TAG_VERSION" val="1.0"/>
  <p:tag name="KSO_WM_BEAUTIFY_FLAG" val="#wm#"/>
</p:tagLst>
</file>

<file path=ppt/tags/tag275.xml><?xml version="1.0" encoding="utf-8"?>
<p:tagLst xmlns:p="http://schemas.openxmlformats.org/presentationml/2006/main">
  <p:tag name="KSO_WM_UNIT_LINE_FORE_SCHEMECOLOR_INDEX_BRIGHTNESS" val="-0.5"/>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76_4*l_h_i*1_3_2"/>
  <p:tag name="KSO_WM_TEMPLATE_CATEGORY" val="diagram"/>
  <p:tag name="KSO_WM_TEMPLATE_INDEX" val="20227976"/>
  <p:tag name="KSO_WM_UNIT_LAYERLEVEL" val="1_1_1"/>
  <p:tag name="KSO_WM_TAG_VERSION" val="1.0"/>
  <p:tag name="KSO_WM_BEAUTIFY_FLAG" val="#wm#"/>
</p:tagLst>
</file>

<file path=ppt/tags/tag27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7976_4*l_h_i*1_4_1"/>
  <p:tag name="KSO_WM_TEMPLATE_CATEGORY" val="diagram"/>
  <p:tag name="KSO_WM_TEMPLATE_INDEX" val="20227976"/>
  <p:tag name="KSO_WM_UNIT_LAYERLEVEL" val="1_1_1"/>
  <p:tag name="KSO_WM_TAG_VERSION" val="1.0"/>
  <p:tag name="KSO_WM_BEAUTIFY_FLAG" val="#wm#"/>
  <p:tag name="KSO_WM_UNIT_FILL_FORE_SCHEMECOLOR_INDEX" val="7"/>
  <p:tag name="KSO_WM_UNIT_FILL_TYPE" val="1"/>
</p:tagLst>
</file>

<file path=ppt/tags/tag277.xml><?xml version="1.0" encoding="utf-8"?>
<p:tagLst xmlns:p="http://schemas.openxmlformats.org/presentationml/2006/main">
  <p:tag name="KSO_WM_UNIT_TEXT_FILL_FORE_SCHEMECOLOR_INDEX_BRIGHTNESS" val="-0.25"/>
  <p:tag name="KSO_WM_UNIT_TEXT_FILL_FORE_SCHEMECOLOR_INDEX" val="10"/>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7976_4*l_h_a*1_4_1"/>
  <p:tag name="KSO_WM_TEMPLATE_CATEGORY" val="diagram"/>
  <p:tag name="KSO_WM_TEMPLATE_INDEX" val="20227976"/>
  <p:tag name="KSO_WM_UNIT_LAYERLEVEL" val="1_1_1"/>
  <p:tag name="KSO_WM_TAG_VERSION" val="1.0"/>
  <p:tag name="KSO_WM_BEAUTIFY_FLAG" val="#wm#"/>
</p:tagLst>
</file>

<file path=ppt/tags/tag278.xml><?xml version="1.0" encoding="utf-8"?>
<p:tagLst xmlns:p="http://schemas.openxmlformats.org/presentationml/2006/main">
  <p:tag name="KSO_WM_UNIT_LINE_FORE_SCHEMECOLOR_INDEX_BRIGHTNESS" val="-0.5"/>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7976_4*l_h_i*1_4_2"/>
  <p:tag name="KSO_WM_TEMPLATE_CATEGORY" val="diagram"/>
  <p:tag name="KSO_WM_TEMPLATE_INDEX" val="20227976"/>
  <p:tag name="KSO_WM_UNIT_LAYERLEVEL" val="1_1_1"/>
  <p:tag name="KSO_WM_TAG_VERSION" val="1.0"/>
  <p:tag name="KSO_WM_BEAUTIFY_FLAG" val="#wm#"/>
  <p:tag name="KSO_WM_UNIT_TEXT_FORE_SCHEMECOLOR_INDEX" val="5"/>
  <p:tag name="KSO_WM_UNIT_TEXT_LINE_FILL_TYPE" val="2"/>
</p:tagLst>
</file>

<file path=ppt/tags/tag27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27976_4*l_i*1_3"/>
  <p:tag name="KSO_WM_TEMPLATE_CATEGORY" val="diagram"/>
  <p:tag name="KSO_WM_TEMPLATE_INDEX" val="20227976"/>
  <p:tag name="KSO_WM_UNIT_LAYERLEVEL" val="1_1"/>
  <p:tag name="KSO_WM_TAG_VERSION" val="1.0"/>
  <p:tag name="KSO_WM_BEAUTIFY_FLAG" val="#wm#"/>
</p:tagLst>
</file>

<file path=ppt/tags/tag28.xml><?xml version="1.0" encoding="utf-8"?>
<p:tagLst xmlns:p="http://schemas.openxmlformats.org/presentationml/2006/main">
  <p:tag name="KSO_WM_UNIT_VALUE" val="209*209"/>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7979_2*l_h_x*1_2_1"/>
  <p:tag name="KSO_WM_TEMPLATE_CATEGORY" val="diagram"/>
  <p:tag name="KSO_WM_TEMPLATE_INDEX" val="20227979"/>
  <p:tag name="KSO_WM_UNIT_LAYERLEVEL" val="1_1_1"/>
  <p:tag name="KSO_WM_TAG_VERSION" val="1.0"/>
  <p:tag name="KSO_WM_BEAUTIFY_FLAG" val="#wm#"/>
</p:tagLst>
</file>

<file path=ppt/tags/tag28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27976_4*l_i*1_2"/>
  <p:tag name="KSO_WM_TEMPLATE_CATEGORY" val="diagram"/>
  <p:tag name="KSO_WM_TEMPLATE_INDEX" val="20227976"/>
  <p:tag name="KSO_WM_UNIT_LAYERLEVEL" val="1_1"/>
  <p:tag name="KSO_WM_TAG_VERSION" val="1.0"/>
  <p:tag name="KSO_WM_BEAUTIFY_FLAG" val="#wm#"/>
</p:tagLst>
</file>

<file path=ppt/tags/tag281.xml><?xml version="1.0" encoding="utf-8"?>
<p:tagLst xmlns:p="http://schemas.openxmlformats.org/presentationml/2006/main">
  <p:tag name="ISLIDE.GUIDESSETTING" val="{&quot;Id&quot;:&quot;GuidesStyle_Normal&quot;,&quot;Name&quot;:&quot;GuidesStyle_Normal&quot;,&quot;Kind&quot;:0,&quot;OldGuidesSetting&quot;:{&quot;HeaderHeight&quot;:15.0,&quot;FooterHeight&quot;:9.0,&quot;SideMargin&quot;:5.5,&quot;TopMargin&quot;:0.0,&quot;BottomMargin&quot;:0.0,&quot;IntervalMargin&quot;:1.5}}"/>
  <p:tag name="ISLIDE.THEME" val="2d818114-bcb8-4564-a908-51661e566e0e"/>
  <p:tag name="COMMONDATA" val="eyJoZGlkIjoiYjgyNWI5N2IxMTNkN2IwN2YwY2FiNTczYzQ5OGNkM2EifQ=="/>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1_1"/>
  <p:tag name="KSO_WM_TEMPLATE_CATEGORY" val="diagram"/>
  <p:tag name="KSO_WM_TEMPLATE_INDEX" val="20227983"/>
  <p:tag name="KSO_WM_UNIT_LAYERLEVEL" val="1_1_1"/>
  <p:tag name="KSO_WM_TAG_VERSION" val="1.0"/>
  <p:tag name="KSO_WM_BEAUTIFY_FLAG" val=""/>
  <p:tag name="KSO_WM_DIAGRAM_GROUP_CODE" val="l1-1"/>
  <p:tag name="KSO_WM_UNIT_SUBTYPE" val="e"/>
  <p:tag name="KSO_WM_UNIT_TYPE" val="l_h_i"/>
  <p:tag name="KSO_WM_UNIT_INDEX" val="1_1_1"/>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i*1_1"/>
  <p:tag name="KSO_WM_TEMPLATE_CATEGORY" val="diagram"/>
  <p:tag name="KSO_WM_TEMPLATE_INDEX" val="20227983"/>
  <p:tag name="KSO_WM_UNIT_LAYERLEVEL" val="1_1"/>
  <p:tag name="KSO_WM_TAG_VERSION" val="1.0"/>
  <p:tag name="KSO_WM_BEAUTIFY_FLAG" val="#wm#"/>
  <p:tag name="KSO_WM_DIAGRAM_GROUP_CODE" val="l1-1"/>
  <p:tag name="KSO_WM_UNIT_TYPE" val="l_i"/>
  <p:tag name="KSO_WM_UNIT_INDEX" val="1_1"/>
  <p:tag name="KSO_WM_UNIT_LINE_FORE_SCHEMECOLOR_INDEX" val="5"/>
  <p:tag name="KSO_WM_UNIT_LINE_FILL_TYPE"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2_1"/>
  <p:tag name="KSO_WM_TEMPLATE_CATEGORY" val="diagram"/>
  <p:tag name="KSO_WM_TEMPLATE_INDEX" val="20227983"/>
  <p:tag name="KSO_WM_UNIT_LAYERLEVEL" val="1_1_1"/>
  <p:tag name="KSO_WM_TAG_VERSION" val="1.0"/>
  <p:tag name="KSO_WM_BEAUTIFY_FLAG" val=""/>
  <p:tag name="KSO_WM_DIAGRAM_GROUP_CODE" val="l1-1"/>
  <p:tag name="KSO_WM_UNIT_SUBTYPE" val="e"/>
  <p:tag name="KSO_WM_UNIT_TYPE" val="l_h_i"/>
  <p:tag name="KSO_WM_UNIT_INDEX" val="1_2_1"/>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i*1_1"/>
  <p:tag name="KSO_WM_TEMPLATE_CATEGORY" val="diagram"/>
  <p:tag name="KSO_WM_TEMPLATE_INDEX" val="20227983"/>
  <p:tag name="KSO_WM_UNIT_LAYERLEVEL" val="1_1"/>
  <p:tag name="KSO_WM_TAG_VERSION" val="1.0"/>
  <p:tag name="KSO_WM_BEAUTIFY_FLAG" val=""/>
  <p:tag name="KSO_WM_DIAGRAM_GROUP_CODE" val="l1-1"/>
  <p:tag name="KSO_WM_UNIT_TYPE" val="l_i"/>
  <p:tag name="KSO_WM_UNIT_INDEX" val="1_1"/>
  <p:tag name="KSO_WM_UNIT_LINE_FORE_SCHEMECOLOR_INDEX" val="5"/>
  <p:tag name="KSO_WM_UNIT_LINE_FILL_TYPE"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1_1"/>
  <p:tag name="KSO_WM_TEMPLATE_CATEGORY" val="diagram"/>
  <p:tag name="KSO_WM_TEMPLATE_INDEX" val="20227983"/>
  <p:tag name="KSO_WM_UNIT_LAYERLEVEL" val="1_1_1"/>
  <p:tag name="KSO_WM_TAG_VERSION" val="1.0"/>
  <p:tag name="KSO_WM_BEAUTIFY_FLAG" val=""/>
  <p:tag name="KSO_WM_DIAGRAM_GROUP_CODE" val="l1-1"/>
  <p:tag name="KSO_WM_UNIT_SUBTYPE" val="d"/>
  <p:tag name="KSO_WM_UNIT_TYPE" val="l_h_i"/>
  <p:tag name="KSO_WM_UNIT_INDEX" val="1_1_1"/>
  <p:tag name="KSO_WM_UNIT_TEXT_FILL_FORE_SCHEMECOLOR_INDEX" val="6"/>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2_1"/>
  <p:tag name="KSO_WM_TEMPLATE_CATEGORY" val="diagram"/>
  <p:tag name="KSO_WM_TEMPLATE_INDEX" val="20227983"/>
  <p:tag name="KSO_WM_UNIT_LAYERLEVEL" val="1_1_1"/>
  <p:tag name="KSO_WM_TAG_VERSION" val="1.0"/>
  <p:tag name="KSO_WM_BEAUTIFY_FLAG" val=""/>
  <p:tag name="KSO_WM_DIAGRAM_GROUP_CODE" val="l1-1"/>
  <p:tag name="KSO_WM_UNIT_SUBTYPE" val="d"/>
  <p:tag name="KSO_WM_UNIT_TYPE" val="l_h_i"/>
  <p:tag name="KSO_WM_UNIT_INDEX" val="1_2_1"/>
  <p:tag name="KSO_WM_UNIT_TEXT_FILL_FORE_SCHEMECOLOR_INDEX" val="6"/>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1_1"/>
  <p:tag name="KSO_WM_TEMPLATE_CATEGORY" val="diagram"/>
  <p:tag name="KSO_WM_TEMPLATE_INDEX" val="20227983"/>
  <p:tag name="KSO_WM_UNIT_LAYERLEVEL" val="1_1_1"/>
  <p:tag name="KSO_WM_TAG_VERSION" val="1.0"/>
  <p:tag name="KSO_WM_BEAUTIFY_FLAG" val=""/>
  <p:tag name="KSO_WM_DIAGRAM_GROUP_CODE" val="l1-1"/>
  <p:tag name="KSO_WM_UNIT_TYPE" val="l_h_i"/>
  <p:tag name="KSO_WM_UNIT_INDEX" val="1_1_1"/>
  <p:tag name="KSO_WM_UNIT_FILL_FORE_SCHEMECOLOR_INDEX" val="7"/>
  <p:tag name="KSO_WM_UNIT_FILL_TYPE" val="1"/>
  <p:tag name="KSO_WM_UNIT_SHADOW_SCHEMECOLOR_INDEX" val="7"/>
  <p:tag name="KSO_WM_UNIT_TEXT_FILL_FORE_SCHEMECOLOR_INDEX" val="2"/>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1_2"/>
  <p:tag name="KSO_WM_TEMPLATE_CATEGORY" val="diagram"/>
  <p:tag name="KSO_WM_TEMPLATE_INDEX" val="20227983"/>
  <p:tag name="KSO_WM_UNIT_LAYERLEVEL" val="1_1_1"/>
  <p:tag name="KSO_WM_TAG_VERSION" val="1.0"/>
  <p:tag name="KSO_WM_BEAUTIFY_FLAG" val=""/>
  <p:tag name="KSO_WM_DIAGRAM_GROUP_CODE" val="l1-1"/>
  <p:tag name="KSO_WM_UNIT_TYPE" val="l_h_i"/>
  <p:tag name="KSO_WM_UNIT_INDEX" val="1_1_2"/>
  <p:tag name="KSO_WM_UNIT_FILL_FORE_SCHEMECOLOR_INDEX" val="7"/>
  <p:tag name="KSO_WM_UNIT_FILL_TYPE" val="1"/>
  <p:tag name="KSO_WM_UNIT_TEXT_FILL_FORE_SCHEMECOLOR_INDEX" val="2"/>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1_3"/>
  <p:tag name="KSO_WM_TEMPLATE_CATEGORY" val="diagram"/>
  <p:tag name="KSO_WM_TEMPLATE_INDEX" val="20227983"/>
  <p:tag name="KSO_WM_UNIT_LAYERLEVEL" val="1_1_1"/>
  <p:tag name="KSO_WM_TAG_VERSION" val="1.0"/>
  <p:tag name="KSO_WM_BEAUTIFY_FLAG" val=""/>
  <p:tag name="KSO_WM_DIAGRAM_GROUP_CODE" val="l1-1"/>
  <p:tag name="KSO_WM_UNIT_TYPE" val="l_h_i"/>
  <p:tag name="KSO_WM_UNIT_INDEX" val="1_1_3"/>
  <p:tag name="KSO_WM_UNIT_LINE_FORE_SCHEMECOLOR_INDEX" val="5"/>
  <p:tag name="KSO_WM_UNIT_LINE_FILL_TYPE" val="2"/>
  <p:tag name="KSO_WM_UNIT_TEXT_FILL_FORE_SCHEMECOLOR_INDEX" val="2"/>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1_4"/>
  <p:tag name="KSO_WM_TEMPLATE_CATEGORY" val="diagram"/>
  <p:tag name="KSO_WM_TEMPLATE_INDEX" val="20227983"/>
  <p:tag name="KSO_WM_UNIT_LAYERLEVEL" val="1_1_1"/>
  <p:tag name="KSO_WM_TAG_VERSION" val="1.0"/>
  <p:tag name="KSO_WM_BEAUTIFY_FLAG" val=""/>
  <p:tag name="KSO_WM_DIAGRAM_GROUP_CODE" val="l1-1"/>
  <p:tag name="KSO_WM_UNIT_TYPE" val="l_h_i"/>
  <p:tag name="KSO_WM_UNIT_INDEX" val="1_1_4"/>
  <p:tag name="KSO_WM_UNIT_FILL_FORE_SCHEMECOLOR_INDEX" val="7"/>
  <p:tag name="KSO_WM_UNIT_FILL_TYPE" val="1"/>
  <p:tag name="KSO_WM_UNIT_SHADOW_SCHEMECOLOR_INDEX" val="7"/>
  <p:tag name="KSO_WM_UNIT_TEXT_FILL_FORE_SCHEMECOLOR_INDEX" val="2"/>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1_5"/>
  <p:tag name="KSO_WM_TEMPLATE_CATEGORY" val="diagram"/>
  <p:tag name="KSO_WM_TEMPLATE_INDEX" val="20227983"/>
  <p:tag name="KSO_WM_UNIT_LAYERLEVEL" val="1_1_1"/>
  <p:tag name="KSO_WM_TAG_VERSION" val="1.0"/>
  <p:tag name="KSO_WM_BEAUTIFY_FLAG" val=""/>
  <p:tag name="KSO_WM_DIAGRAM_GROUP_CODE" val="l1-1"/>
  <p:tag name="KSO_WM_UNIT_TYPE" val="l_h_i"/>
  <p:tag name="KSO_WM_UNIT_INDEX" val="1_1_5"/>
  <p:tag name="KSO_WM_UNIT_LINE_FORE_SCHEMECOLOR_INDEX" val="14"/>
  <p:tag name="KSO_WM_UNIT_LINE_FILL_TYPE"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f*1_1_1"/>
  <p:tag name="KSO_WM_TEMPLATE_CATEGORY" val="diagram"/>
  <p:tag name="KSO_WM_TEMPLATE_INDEX" val="20227983"/>
  <p:tag name="KSO_WM_UNIT_LAYERLEVEL" val="1_1_1"/>
  <p:tag name="KSO_WM_TAG_VERSION" val="1.0"/>
  <p:tag name="KSO_WM_BEAUTIFY_FLAG" val=""/>
  <p:tag name="KSO_WM_UNIT_SUBTYPE" val="a"/>
  <p:tag name="KSO_WM_UNIT_PRESET_TEXT" val="单击此处输入你的正文，文字是您思想的提炼,请尽量言简意赅的阐述观点"/>
  <p:tag name="KSO_WM_UNIT_NOCLEAR" val="0"/>
  <p:tag name="KSO_WM_UNIT_VALUE" val="36"/>
  <p:tag name="KSO_WM_DIAGRAM_GROUP_CODE" val="l1-1"/>
  <p:tag name="KSO_WM_UNIT_TYPE" val="l_h_f"/>
  <p:tag name="KSO_WM_UNIT_INDEX" val="1_1_1"/>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1_1"/>
  <p:tag name="KSO_WM_TEMPLATE_CATEGORY" val="diagram"/>
  <p:tag name="KSO_WM_TEMPLATE_INDEX" val="20227983"/>
  <p:tag name="KSO_WM_UNIT_LAYERLEVEL" val="1_1_1"/>
  <p:tag name="KSO_WM_TAG_VERSION" val="1.0"/>
  <p:tag name="KSO_WM_BEAUTIFY_FLAG" val="#wm#"/>
  <p:tag name="KSO_WM_DIAGRAM_GROUP_CODE" val="l1-1"/>
  <p:tag name="KSO_WM_UNIT_SUBTYPE" val="d"/>
  <p:tag name="KSO_WM_UNIT_TYPE" val="l_h_i"/>
  <p:tag name="KSO_WM_UNIT_INDEX" val="1_1_1"/>
  <p:tag name="KSO_WM_UNIT_TEXT_FILL_FORE_SCHEMECOLOR_INDEX" val="6"/>
  <p:tag name="KSO_WM_UNIT_TEXT_FILL_TYPE"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a*1_1_1"/>
  <p:tag name="KSO_WM_TEMPLATE_CATEGORY" val="diagram"/>
  <p:tag name="KSO_WM_TEMPLATE_INDEX" val="20227983"/>
  <p:tag name="KSO_WM_UNIT_LAYERLEVEL" val="1_1_1"/>
  <p:tag name="KSO_WM_TAG_VERSION" val="1.0"/>
  <p:tag name="KSO_WM_BEAUTIFY_FLAG" val=""/>
  <p:tag name="KSO_WM_UNIT_ISCONTENTSTITLE" val="0"/>
  <p:tag name="KSO_WM_UNIT_ISNUMDGMTITLE" val="0"/>
  <p:tag name="KSO_WM_UNIT_PRESET_TEXT" val="添加标题"/>
  <p:tag name="KSO_WM_UNIT_NOCLEAR" val="0"/>
  <p:tag name="KSO_WM_DIAGRAM_GROUP_CODE" val="l1-1"/>
  <p:tag name="KSO_WM_UNIT_TYPE" val="l_h_a"/>
  <p:tag name="KSO_WM_UNIT_INDEX" val="1_1_1"/>
  <p:tag name="KSO_WM_UNIT_TEXT_FILL_FORE_SCHEMECOLOR_INDEX" val="6"/>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2_3"/>
  <p:tag name="KSO_WM_TEMPLATE_CATEGORY" val="diagram"/>
  <p:tag name="KSO_WM_TEMPLATE_INDEX" val="20227983"/>
  <p:tag name="KSO_WM_UNIT_LAYERLEVEL" val="1_1_1"/>
  <p:tag name="KSO_WM_TAG_VERSION" val="1.0"/>
  <p:tag name="KSO_WM_BEAUTIFY_FLAG" val=""/>
  <p:tag name="KSO_WM_DIAGRAM_GROUP_CODE" val="l1-1"/>
  <p:tag name="KSO_WM_UNIT_TYPE" val="l_h_i"/>
  <p:tag name="KSO_WM_UNIT_INDEX" val="1_2_3"/>
  <p:tag name="KSO_WM_UNIT_FILL_FORE_SCHEMECOLOR_INDEX" val="6"/>
  <p:tag name="KSO_WM_UNIT_FILL_TYPE" val="1"/>
  <p:tag name="KSO_WM_UNIT_SHADOW_SCHEMECOLOR_INDEX" val="5"/>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2_4"/>
  <p:tag name="KSO_WM_TEMPLATE_CATEGORY" val="diagram"/>
  <p:tag name="KSO_WM_TEMPLATE_INDEX" val="20227983"/>
  <p:tag name="KSO_WM_UNIT_LAYERLEVEL" val="1_1_1"/>
  <p:tag name="KSO_WM_TAG_VERSION" val="1.0"/>
  <p:tag name="KSO_WM_BEAUTIFY_FLAG" val=""/>
  <p:tag name="KSO_WM_DIAGRAM_GROUP_CODE" val="l1-1"/>
  <p:tag name="KSO_WM_UNIT_TYPE" val="l_h_i"/>
  <p:tag name="KSO_WM_UNIT_INDEX" val="1_2_4"/>
  <p:tag name="KSO_WM_UNIT_FILL_FORE_SCHEMECOLOR_INDEX" val="6"/>
  <p:tag name="KSO_WM_UNIT_FILL_TYPE" val="1"/>
  <p:tag name="KSO_WM_UNIT_TEXT_FILL_FORE_SCHEMECOLOR_INDEX" val="2"/>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2_5"/>
  <p:tag name="KSO_WM_TEMPLATE_CATEGORY" val="diagram"/>
  <p:tag name="KSO_WM_TEMPLATE_INDEX" val="20227983"/>
  <p:tag name="KSO_WM_UNIT_LAYERLEVEL" val="1_1_1"/>
  <p:tag name="KSO_WM_TAG_VERSION" val="1.0"/>
  <p:tag name="KSO_WM_BEAUTIFY_FLAG" val=""/>
  <p:tag name="KSO_WM_DIAGRAM_GROUP_CODE" val="l1-1"/>
  <p:tag name="KSO_WM_UNIT_TYPE" val="l_h_i"/>
  <p:tag name="KSO_WM_UNIT_INDEX" val="1_2_5"/>
  <p:tag name="KSO_WM_UNIT_LINE_FORE_SCHEMECOLOR_INDEX" val="5"/>
  <p:tag name="KSO_WM_UNIT_LINE_FILL_TYPE" val="2"/>
  <p:tag name="KSO_WM_UNIT_TEXT_FILL_FORE_SCHEMECOLOR_INDEX" val="2"/>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2_1"/>
  <p:tag name="KSO_WM_TEMPLATE_CATEGORY" val="diagram"/>
  <p:tag name="KSO_WM_TEMPLATE_INDEX" val="20227983"/>
  <p:tag name="KSO_WM_UNIT_LAYERLEVEL" val="1_1_1"/>
  <p:tag name="KSO_WM_TAG_VERSION" val="1.0"/>
  <p:tag name="KSO_WM_BEAUTIFY_FLAG" val=""/>
  <p:tag name="KSO_WM_DIAGRAM_GROUP_CODE" val="l1-1"/>
  <p:tag name="KSO_WM_UNIT_TYPE" val="l_h_i"/>
  <p:tag name="KSO_WM_UNIT_INDEX" val="1_2_1"/>
  <p:tag name="KSO_WM_UNIT_FILL_FORE_SCHEMECOLOR_INDEX" val="6"/>
  <p:tag name="KSO_WM_UNIT_FILL_TYPE" val="1"/>
  <p:tag name="KSO_WM_UNIT_SHADOW_SCHEMECOLOR_INDEX" val="6"/>
  <p:tag name="KSO_WM_UNIT_TEXT_FILL_FORE_SCHEMECOLOR_INDEX" val="2"/>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2_2"/>
  <p:tag name="KSO_WM_TEMPLATE_CATEGORY" val="diagram"/>
  <p:tag name="KSO_WM_TEMPLATE_INDEX" val="20227983"/>
  <p:tag name="KSO_WM_UNIT_LAYERLEVEL" val="1_1_1"/>
  <p:tag name="KSO_WM_TAG_VERSION" val="1.0"/>
  <p:tag name="KSO_WM_BEAUTIFY_FLAG" val=""/>
  <p:tag name="KSO_WM_DIAGRAM_GROUP_CODE" val="l1-1"/>
  <p:tag name="KSO_WM_UNIT_TYPE" val="l_h_i"/>
  <p:tag name="KSO_WM_UNIT_INDEX" val="1_2_2"/>
  <p:tag name="KSO_WM_UNIT_LINE_FORE_SCHEMECOLOR_INDEX" val="14"/>
  <p:tag name="KSO_WM_UNIT_LINE_FILL_TYPE" val="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f*1_2_1"/>
  <p:tag name="KSO_WM_TEMPLATE_CATEGORY" val="diagram"/>
  <p:tag name="KSO_WM_TEMPLATE_INDEX" val="20227983"/>
  <p:tag name="KSO_WM_UNIT_LAYERLEVEL" val="1_1_1"/>
  <p:tag name="KSO_WM_TAG_VERSION" val="1.0"/>
  <p:tag name="KSO_WM_BEAUTIFY_FLAG" val=""/>
  <p:tag name="KSO_WM_UNIT_SUBTYPE" val="a"/>
  <p:tag name="KSO_WM_UNIT_PRESET_TEXT" val="单击此处输入你的正文，文字是您思想的提炼,请尽量言简意赅的阐述观点"/>
  <p:tag name="KSO_WM_UNIT_NOCLEAR" val="0"/>
  <p:tag name="KSO_WM_UNIT_VALUE" val="36"/>
  <p:tag name="KSO_WM_DIAGRAM_GROUP_CODE" val="l1-1"/>
  <p:tag name="KSO_WM_UNIT_TYPE" val="l_h_f"/>
  <p:tag name="KSO_WM_UNIT_INDEX" val="1_2_1"/>
  <p:tag name="KSO_WM_UNIT_TEXT_FILL_FORE_SCHEMECOLOR_INDEX" val="13"/>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a*1_2_1"/>
  <p:tag name="KSO_WM_TEMPLATE_CATEGORY" val="diagram"/>
  <p:tag name="KSO_WM_TEMPLATE_INDEX" val="20227983"/>
  <p:tag name="KSO_WM_UNIT_LAYERLEVEL" val="1_1_1"/>
  <p:tag name="KSO_WM_TAG_VERSION" val="1.0"/>
  <p:tag name="KSO_WM_BEAUTIFY_FLAG" val=""/>
  <p:tag name="KSO_WM_UNIT_ISCONTENTSTITLE" val="0"/>
  <p:tag name="KSO_WM_UNIT_ISNUMDGMTITLE" val="0"/>
  <p:tag name="KSO_WM_UNIT_PRESET_TEXT" val="添加标题"/>
  <p:tag name="KSO_WM_UNIT_NOCLEAR" val="0"/>
  <p:tag name="KSO_WM_DIAGRAM_GROUP_CODE" val="l1-1"/>
  <p:tag name="KSO_WM_UNIT_TYPE" val="l_h_a"/>
  <p:tag name="KSO_WM_UNIT_INDEX" val="1_2_1"/>
  <p:tag name="KSO_WM_UNIT_TEXT_FILL_FORE_SCHEMECOLOR_INDEX" val="7"/>
  <p:tag name="KSO_WM_UNIT_TEXT_FILL_TYPE" val="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2_1"/>
  <p:tag name="KSO_WM_TEMPLATE_CATEGORY" val="diagram"/>
  <p:tag name="KSO_WM_TEMPLATE_INDEX" val="20227983"/>
  <p:tag name="KSO_WM_UNIT_LAYERLEVEL" val="1_1_1"/>
  <p:tag name="KSO_WM_TAG_VERSION" val="1.0"/>
  <p:tag name="KSO_WM_BEAUTIFY_FLAG" val="#wm#"/>
  <p:tag name="KSO_WM_DIAGRAM_GROUP_CODE" val="l1-1"/>
  <p:tag name="KSO_WM_UNIT_SUBTYPE" val="d"/>
  <p:tag name="KSO_WM_UNIT_TYPE" val="l_h_i"/>
  <p:tag name="KSO_WM_UNIT_INDEX" val="1_2_1"/>
  <p:tag name="KSO_WM_UNIT_TEXT_FILL_FORE_SCHEMECOLOR_INDEX" val="6"/>
  <p:tag name="KSO_WM_UNIT_TEXT_FILL_TYPE" val="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185842_2*o_h_i*1_3_3"/>
  <p:tag name="KSO_WM_TEMPLATE_CATEGORY" val="diagram"/>
  <p:tag name="KSO_WM_TEMPLATE_INDEX" val="20185842"/>
  <p:tag name="KSO_WM_UNIT_LAYERLEVEL" val="1_1_1"/>
  <p:tag name="KSO_WM_TAG_VERSION" val="1.0"/>
  <p:tag name="KSO_WM_BEAUTIFY_FLAG" val="#wm#"/>
  <p:tag name="KSO_WM_UNIT_TYPE" val="o_h_i"/>
  <p:tag name="KSO_WM_UNIT_INDEX" val="1_3_3"/>
  <p:tag name="KSO_WM_UNIT_FILL_FORE_SCHEMECOLOR_INDEX" val="7"/>
  <p:tag name="KSO_WM_UNIT_FILL_TYPE" val="1"/>
  <p:tag name="KSO_WM_UNIT_TEXT_FILL_FORE_SCHEMECOLOR_INDEX" val="13"/>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185842_2*o_h_i*1_2_3"/>
  <p:tag name="KSO_WM_TEMPLATE_CATEGORY" val="diagram"/>
  <p:tag name="KSO_WM_TEMPLATE_INDEX" val="20185842"/>
  <p:tag name="KSO_WM_UNIT_LAYERLEVEL" val="1_1_1"/>
  <p:tag name="KSO_WM_TAG_VERSION" val="1.0"/>
  <p:tag name="KSO_WM_BEAUTIFY_FLAG" val="#wm#"/>
  <p:tag name="KSO_WM_UNIT_TYPE" val="o_h_i"/>
  <p:tag name="KSO_WM_UNIT_INDEX" val="1_2_3"/>
  <p:tag name="KSO_WM_UNIT_FILL_FORE_SCHEMECOLOR_INDEX" val="6"/>
  <p:tag name="KSO_WM_UNIT_FILL_TYPE" val="1"/>
  <p:tag name="KSO_WM_UNIT_TEXT_FILL_FORE_SCHEMECOLOR_INDEX" val="2"/>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185842_2*o_h_i*1_1_3"/>
  <p:tag name="KSO_WM_TEMPLATE_CATEGORY" val="diagram"/>
  <p:tag name="KSO_WM_TEMPLATE_INDEX" val="20185842"/>
  <p:tag name="KSO_WM_UNIT_LAYERLEVEL" val="1_1_1"/>
  <p:tag name="KSO_WM_TAG_VERSION" val="1.0"/>
  <p:tag name="KSO_WM_BEAUTIFY_FLAG" val="#wm#"/>
  <p:tag name="KSO_WM_UNIT_TYPE" val="o_h_i"/>
  <p:tag name="KSO_WM_UNIT_INDEX" val="1_1_3"/>
  <p:tag name="KSO_WM_UNIT_FILL_FORE_SCHEMECOLOR_INDEX" val="5"/>
  <p:tag name="KSO_WM_UNIT_FILL_TYPE" val="1"/>
  <p:tag name="KSO_WM_UNIT_TEXT_FILL_FORE_SCHEMECOLOR_INDEX" val="2"/>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1_1"/>
  <p:tag name="KSO_WM_TEMPLATE_CATEGORY" val="diagram"/>
  <p:tag name="KSO_WM_TEMPLATE_INDEX" val="20227983"/>
  <p:tag name="KSO_WM_UNIT_LAYERLEVEL" val="1_1_1"/>
  <p:tag name="KSO_WM_TAG_VERSION" val="1.0"/>
  <p:tag name="KSO_WM_BEAUTIFY_FLAG" val="#wm#"/>
  <p:tag name="KSO_WM_DIAGRAM_GROUP_CODE" val="l1-1"/>
  <p:tag name="KSO_WM_UNIT_TYPE" val="l_h_i"/>
  <p:tag name="KSO_WM_UNIT_INDEX" val="1_1_1"/>
  <p:tag name="KSO_WM_UNIT_FILL_FORE_SCHEMECOLOR_INDEX" val="7"/>
  <p:tag name="KSO_WM_UNIT_FILL_TYPE" val="1"/>
  <p:tag name="KSO_WM_UNIT_SHADOW_SCHEMECOLOR_INDEX" val="7"/>
  <p:tag name="KSO_WM_UNIT_TEXT_FILL_FORE_SCHEMECOLOR_INDEX" val="2"/>
  <p:tag name="KSO_WM_UNIT_TEXT_FILL_TYPE" val="1"/>
</p:tagLst>
</file>

<file path=ppt/tags/tag60.xml><?xml version="1.0" encoding="utf-8"?>
<p:tagLst xmlns:p="http://schemas.openxmlformats.org/presentationml/2006/main">
  <p:tag name="KSO_WM_TEMPLATE_CATEGORY" val="diagram"/>
  <p:tag name="KSO_WM_TEMPLATE_INDEX" val="20185842"/>
  <p:tag name="KSO_WM_TAG_VERSION" val="1.0"/>
  <p:tag name="KSO_WM_UNIT_TYPE" val="o_i"/>
  <p:tag name="KSO_WM_UNIT_INDEX" val="1_1"/>
  <p:tag name="KSO_WM_UNIT_ID" val="diagram20185842_2*o_i*1_1"/>
  <p:tag name="KSO_WM_UNIT_LAYERLEVEL" val="1_1"/>
  <p:tag name="KSO_WM_BEAUTIFY_FLAG" val="#wm#"/>
  <p:tag name="KSO_WM_DIAGRAM_GROUP_CODE" val="o1-1"/>
  <p:tag name="KSO_WM_UNIT_HIGHLIGHT" val="0"/>
  <p:tag name="KSO_WM_UNIT_COMPATIBLE" val="0"/>
  <p:tag name="KSO_WM_UNIT_DIAGRAM_ISNUMVISUAL" val="0"/>
  <p:tag name="KSO_WM_UNIT_DIAGRAM_ISREFERUNIT" val="0"/>
  <p:tag name="KSO_WM_UNIT_LINE_FORE_SCHEMECOLOR_INDEX" val="14"/>
  <p:tag name="KSO_WM_UNIT_LINE_FILL_TYPE" val="2"/>
</p:tagLst>
</file>

<file path=ppt/tags/tag61.xml><?xml version="1.0" encoding="utf-8"?>
<p:tagLst xmlns:p="http://schemas.openxmlformats.org/presentationml/2006/main">
  <p:tag name="KSO_WM_TEMPLATE_CATEGORY" val="diagram"/>
  <p:tag name="KSO_WM_TEMPLATE_INDEX" val="20185842"/>
  <p:tag name="KSO_WM_TAG_VERSION" val="1.0"/>
  <p:tag name="KSO_WM_UNIT_TYPE" val="o_i"/>
  <p:tag name="KSO_WM_UNIT_INDEX" val="1_2"/>
  <p:tag name="KSO_WM_UNIT_ID" val="diagram20185842_2*o_i*1_2"/>
  <p:tag name="KSO_WM_UNIT_LAYERLEVEL" val="1_1"/>
  <p:tag name="KSO_WM_BEAUTIFY_FLAG" val="#wm#"/>
  <p:tag name="KSO_WM_DIAGRAM_GROUP_CODE" val="o1-1"/>
  <p:tag name="KSO_WM_UNIT_HIGHLIGHT" val="0"/>
  <p:tag name="KSO_WM_UNIT_COMPATIBLE" val="0"/>
  <p:tag name="KSO_WM_UNIT_DIAGRAM_ISNUMVISUAL" val="0"/>
  <p:tag name="KSO_WM_UNIT_DIAGRAM_ISREFERUNIT" val="0"/>
  <p:tag name="KSO_WM_UNIT_LINE_FORE_SCHEMECOLOR_INDEX" val="14"/>
  <p:tag name="KSO_WM_UNIT_LINE_FILL_TYPE" val="2"/>
</p:tagLst>
</file>

<file path=ppt/tags/tag62.xml><?xml version="1.0" encoding="utf-8"?>
<p:tagLst xmlns:p="http://schemas.openxmlformats.org/presentationml/2006/main">
  <p:tag name="KSO_WM_TEMPLATE_CATEGORY" val="diagram"/>
  <p:tag name="KSO_WM_TEMPLATE_INDEX" val="20185842"/>
  <p:tag name="KSO_WM_TAG_VERSION" val="1.0"/>
  <p:tag name="KSO_WM_UNIT_TYPE" val="o_h_i"/>
  <p:tag name="KSO_WM_UNIT_INDEX" val="1_1_1"/>
  <p:tag name="KSO_WM_UNIT_ID" val="diagram20185842_2*o_h_i*1_1_1"/>
  <p:tag name="KSO_WM_UNIT_LAYERLEVEL" val="1_1_1"/>
  <p:tag name="KSO_WM_BEAUTIFY_FLAG" val="#wm#"/>
  <p:tag name="KSO_WM_DIAGRAM_GROUP_CODE" val="o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3.xml><?xml version="1.0" encoding="utf-8"?>
<p:tagLst xmlns:p="http://schemas.openxmlformats.org/presentationml/2006/main">
  <p:tag name="KSO_WM_TEMPLATE_CATEGORY" val="diagram"/>
  <p:tag name="KSO_WM_TEMPLATE_INDEX" val="20185842"/>
  <p:tag name="KSO_WM_TAG_VERSION" val="1.0"/>
  <p:tag name="KSO_WM_UNIT_TYPE" val="o_h_i"/>
  <p:tag name="KSO_WM_UNIT_INDEX" val="1_1_2"/>
  <p:tag name="KSO_WM_UNIT_ID" val="diagram20185842_2*o_h_i*1_1_2"/>
  <p:tag name="KSO_WM_UNIT_LAYERLEVEL" val="1_1_1"/>
  <p:tag name="KSO_WM_BEAUTIFY_FLAG" val="#wm#"/>
  <p:tag name="KSO_WM_DIAGRAM_GROUP_CODE" val="o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64.xml><?xml version="1.0" encoding="utf-8"?>
<p:tagLst xmlns:p="http://schemas.openxmlformats.org/presentationml/2006/main">
  <p:tag name="KSO_WM_TEMPLATE_CATEGORY" val="diagram"/>
  <p:tag name="KSO_WM_TEMPLATE_INDEX" val="20185842"/>
  <p:tag name="KSO_WM_TAG_VERSION" val="1.0"/>
  <p:tag name="KSO_WM_UNIT_TYPE" val="o_h_i"/>
  <p:tag name="KSO_WM_UNIT_INDEX" val="1_2_1"/>
  <p:tag name="KSO_WM_UNIT_ID" val="diagram20185842_2*o_h_i*1_2_1"/>
  <p:tag name="KSO_WM_UNIT_LAYERLEVEL" val="1_1_1"/>
  <p:tag name="KSO_WM_BEAUTIFY_FLAG" val="#wm#"/>
  <p:tag name="KSO_WM_DIAGRAM_GROUP_CODE" val="o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5.xml><?xml version="1.0" encoding="utf-8"?>
<p:tagLst xmlns:p="http://schemas.openxmlformats.org/presentationml/2006/main">
  <p:tag name="KSO_WM_TEMPLATE_CATEGORY" val="diagram"/>
  <p:tag name="KSO_WM_TEMPLATE_INDEX" val="20185842"/>
  <p:tag name="KSO_WM_TAG_VERSION" val="1.0"/>
  <p:tag name="KSO_WM_UNIT_TYPE" val="o_h_f"/>
  <p:tag name="KSO_WM_UNIT_INDEX" val="1_2_1"/>
  <p:tag name="KSO_WM_UNIT_ID" val="diagram20185842_2*o_h_f*1_2_1"/>
  <p:tag name="KSO_WM_UNIT_LAYERLEVEL" val="1_1_1"/>
  <p:tag name="KSO_WM_UNIT_VALUE" val="39"/>
  <p:tag name="KSO_WM_UNIT_HIGHLIGHT" val="0"/>
  <p:tag name="KSO_WM_UNIT_COMPATIBLE" val="0"/>
  <p:tag name="KSO_WM_BEAUTIFY_FLAG" val="#wm#"/>
  <p:tag name="KSO_WM_DIAGRAM_GROUP_CODE" val="o1-1"/>
  <p:tag name="KSO_WM_UNIT_PRESET_TEXT" val="单击此处添加文本具体内容，简明扼要的阐述您的观点。"/>
  <p:tag name="KSO_WM_UNIT_NOCLEAR" val="0"/>
  <p:tag name="KSO_WM_UNIT_DIAGRAM_ISNUMVISUAL" val="0"/>
  <p:tag name="KSO_WM_UNIT_DIAGRAM_ISREFERUNIT" val="0"/>
  <p:tag name="KSO_WM_UNIT_TEXT_FILL_FORE_SCHEMECOLOR_INDEX" val="13"/>
  <p:tag name="KSO_WM_UNIT_TEXT_FILL_TYPE" val="1"/>
</p:tagLst>
</file>

<file path=ppt/tags/tag66.xml><?xml version="1.0" encoding="utf-8"?>
<p:tagLst xmlns:p="http://schemas.openxmlformats.org/presentationml/2006/main">
  <p:tag name="KSO_WM_TEMPLATE_CATEGORY" val="diagram"/>
  <p:tag name="KSO_WM_TEMPLATE_INDEX" val="20185842"/>
  <p:tag name="KSO_WM_TAG_VERSION" val="1.0"/>
  <p:tag name="KSO_WM_UNIT_TYPE" val="o_h_i"/>
  <p:tag name="KSO_WM_UNIT_INDEX" val="1_2_2"/>
  <p:tag name="KSO_WM_UNIT_ID" val="diagram20185842_2*o_h_i*1_2_2"/>
  <p:tag name="KSO_WM_UNIT_LAYERLEVEL" val="1_1_1"/>
  <p:tag name="KSO_WM_BEAUTIFY_FLAG" val="#wm#"/>
  <p:tag name="KSO_WM_DIAGRAM_GROUP_CODE" val="o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67.xml><?xml version="1.0" encoding="utf-8"?>
<p:tagLst xmlns:p="http://schemas.openxmlformats.org/presentationml/2006/main">
  <p:tag name="KSO_WM_TEMPLATE_CATEGORY" val="diagram"/>
  <p:tag name="KSO_WM_TEMPLATE_INDEX" val="20185842"/>
  <p:tag name="KSO_WM_TAG_VERSION" val="1.0"/>
  <p:tag name="KSO_WM_UNIT_TYPE" val="o_h_i"/>
  <p:tag name="KSO_WM_UNIT_INDEX" val="1_3_1"/>
  <p:tag name="KSO_WM_UNIT_ID" val="diagram20185842_2*o_h_i*1_3_1"/>
  <p:tag name="KSO_WM_UNIT_LAYERLEVEL" val="1_1_1"/>
  <p:tag name="KSO_WM_BEAUTIFY_FLAG" val="#wm#"/>
  <p:tag name="KSO_WM_DIAGRAM_GROUP_CODE" val="o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8.xml><?xml version="1.0" encoding="utf-8"?>
<p:tagLst xmlns:p="http://schemas.openxmlformats.org/presentationml/2006/main">
  <p:tag name="KSO_WM_TEMPLATE_CATEGORY" val="diagram"/>
  <p:tag name="KSO_WM_TEMPLATE_INDEX" val="20185842"/>
  <p:tag name="KSO_WM_TAG_VERSION" val="1.0"/>
  <p:tag name="KSO_WM_UNIT_TYPE" val="o_h_f"/>
  <p:tag name="KSO_WM_UNIT_INDEX" val="1_3_1"/>
  <p:tag name="KSO_WM_UNIT_ID" val="diagram20185842_2*o_h_f*1_3_1"/>
  <p:tag name="KSO_WM_UNIT_LAYERLEVEL" val="1_1_1"/>
  <p:tag name="KSO_WM_UNIT_VALUE" val="39"/>
  <p:tag name="KSO_WM_UNIT_HIGHLIGHT" val="0"/>
  <p:tag name="KSO_WM_UNIT_COMPATIBLE" val="0"/>
  <p:tag name="KSO_WM_BEAUTIFY_FLAG" val="#wm#"/>
  <p:tag name="KSO_WM_DIAGRAM_GROUP_CODE" val="o1-1"/>
  <p:tag name="KSO_WM_UNIT_PRESET_TEXT" val="单击此处添加文本具体内容，简明扼要的阐述您的观点。"/>
  <p:tag name="KSO_WM_UNIT_NOCLEAR" val="0"/>
  <p:tag name="KSO_WM_UNIT_DIAGRAM_ISNUMVISUAL" val="0"/>
  <p:tag name="KSO_WM_UNIT_DIAGRAM_ISREFERUNIT" val="0"/>
  <p:tag name="KSO_WM_UNIT_TEXT_FILL_FORE_SCHEMECOLOR_INDEX" val="13"/>
  <p:tag name="KSO_WM_UNIT_TEXT_FILL_TYPE" val="1"/>
</p:tagLst>
</file>

<file path=ppt/tags/tag69.xml><?xml version="1.0" encoding="utf-8"?>
<p:tagLst xmlns:p="http://schemas.openxmlformats.org/presentationml/2006/main">
  <p:tag name="KSO_WM_TEMPLATE_CATEGORY" val="diagram"/>
  <p:tag name="KSO_WM_TEMPLATE_INDEX" val="20185842"/>
  <p:tag name="KSO_WM_TAG_VERSION" val="1.0"/>
  <p:tag name="KSO_WM_UNIT_TYPE" val="o_h_i"/>
  <p:tag name="KSO_WM_UNIT_INDEX" val="1_3_2"/>
  <p:tag name="KSO_WM_UNIT_ID" val="diagram20185842_2*o_h_i*1_3_2"/>
  <p:tag name="KSO_WM_UNIT_LAYERLEVEL" val="1_1_1"/>
  <p:tag name="KSO_WM_BEAUTIFY_FLAG" val="#wm#"/>
  <p:tag name="KSO_WM_DIAGRAM_GROUP_CODE" val="o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1_2"/>
  <p:tag name="KSO_WM_TEMPLATE_CATEGORY" val="diagram"/>
  <p:tag name="KSO_WM_TEMPLATE_INDEX" val="20227983"/>
  <p:tag name="KSO_WM_UNIT_LAYERLEVEL" val="1_1_1"/>
  <p:tag name="KSO_WM_TAG_VERSION" val="1.0"/>
  <p:tag name="KSO_WM_BEAUTIFY_FLAG" val="#wm#"/>
  <p:tag name="KSO_WM_DIAGRAM_GROUP_CODE" val="l1-1"/>
  <p:tag name="KSO_WM_UNIT_TYPE" val="l_h_i"/>
  <p:tag name="KSO_WM_UNIT_INDEX" val="1_1_2"/>
  <p:tag name="KSO_WM_UNIT_FILL_FORE_SCHEMECOLOR_INDEX" val="7"/>
  <p:tag name="KSO_WM_UNIT_FILL_TYPE" val="1"/>
  <p:tag name="KSO_WM_UNIT_TEXT_FILL_FORE_SCHEMECOLOR_INDEX" val="2"/>
  <p:tag name="KSO_WM_UNIT_TEXT_FILL_TYPE"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185842_2*o_h_a*1_1_1"/>
  <p:tag name="KSO_WM_TEMPLATE_CATEGORY" val="diagram"/>
  <p:tag name="KSO_WM_TEMPLATE_INDEX" val="20185842"/>
  <p:tag name="KSO_WM_UNIT_LAYERLEVEL" val="1_1_1"/>
  <p:tag name="KSO_WM_TAG_VERSION" val="1.0"/>
  <p:tag name="KSO_WM_BEAUTIFY_FLAG" val="#wm#"/>
  <p:tag name="KSO_WM_UNIT_ISCONTENTSTITLE" val="0"/>
  <p:tag name="KSO_WM_UNIT_PRESET_TEXT" val="添加标题"/>
  <p:tag name="KSO_WM_UNIT_NOCLEAR" val="0"/>
  <p:tag name="KSO_WM_UNIT_VALUE" val="7"/>
  <p:tag name="KSO_WM_UNIT_TYPE" val="o_h_a"/>
  <p:tag name="KSO_WM_UNIT_INDEX" val="1_1_1"/>
  <p:tag name="KSO_WM_UNIT_TEXT_FILL_FORE_SCHEMECOLOR_INDEX" val="14"/>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185842_2*o_h_a*1_2_1"/>
  <p:tag name="KSO_WM_TEMPLATE_CATEGORY" val="diagram"/>
  <p:tag name="KSO_WM_TEMPLATE_INDEX" val="20185842"/>
  <p:tag name="KSO_WM_UNIT_LAYERLEVEL" val="1_1_1"/>
  <p:tag name="KSO_WM_TAG_VERSION" val="1.0"/>
  <p:tag name="KSO_WM_BEAUTIFY_FLAG" val="#wm#"/>
  <p:tag name="KSO_WM_UNIT_ISCONTENTSTITLE" val="0"/>
  <p:tag name="KSO_WM_UNIT_PRESET_TEXT" val="添加标题"/>
  <p:tag name="KSO_WM_UNIT_NOCLEAR" val="0"/>
  <p:tag name="KSO_WM_UNIT_VALUE" val="7"/>
  <p:tag name="KSO_WM_UNIT_TYPE" val="o_h_a"/>
  <p:tag name="KSO_WM_UNIT_INDEX" val="1_2_1"/>
  <p:tag name="KSO_WM_UNIT_TEXT_FILL_FORE_SCHEMECOLOR_INDEX" val="14"/>
  <p:tag name="KSO_WM_UNIT_TEXT_FILL_TYPE"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185842_2*o_h_a*1_3_1"/>
  <p:tag name="KSO_WM_TEMPLATE_CATEGORY" val="diagram"/>
  <p:tag name="KSO_WM_TEMPLATE_INDEX" val="20185842"/>
  <p:tag name="KSO_WM_UNIT_LAYERLEVEL" val="1_1_1"/>
  <p:tag name="KSO_WM_TAG_VERSION" val="1.0"/>
  <p:tag name="KSO_WM_BEAUTIFY_FLAG" val="#wm#"/>
  <p:tag name="KSO_WM_UNIT_ISCONTENTSTITLE" val="0"/>
  <p:tag name="KSO_WM_UNIT_PRESET_TEXT" val="添加标题"/>
  <p:tag name="KSO_WM_UNIT_NOCLEAR" val="0"/>
  <p:tag name="KSO_WM_UNIT_VALUE" val="5"/>
  <p:tag name="KSO_WM_UNIT_TYPE" val="o_h_a"/>
  <p:tag name="KSO_WM_UNIT_INDEX" val="1_3_1"/>
  <p:tag name="KSO_WM_UNIT_TEXT_FILL_FORE_SCHEMECOLOR_INDEX" val="14"/>
  <p:tag name="KSO_WM_UNIT_TEXT_FILL_TYPE" val="1"/>
</p:tagLst>
</file>

<file path=ppt/tags/tag73.xml><?xml version="1.0" encoding="utf-8"?>
<p:tagLst xmlns:p="http://schemas.openxmlformats.org/presentationml/2006/main">
  <p:tag name="KSO_WM_TEMPLATE_CATEGORY" val="diagram"/>
  <p:tag name="KSO_WM_TEMPLATE_INDEX" val="20185842"/>
  <p:tag name="KSO_WM_TAG_VERSION" val="1.0"/>
  <p:tag name="KSO_WM_UNIT_TYPE" val="o_h_f"/>
  <p:tag name="KSO_WM_UNIT_INDEX" val="1_2_1"/>
  <p:tag name="KSO_WM_UNIT_ID" val="diagram20185842_2*o_h_f*1_2_1"/>
  <p:tag name="KSO_WM_UNIT_LAYERLEVEL" val="1_1_1"/>
  <p:tag name="KSO_WM_UNIT_VALUE" val="39"/>
  <p:tag name="KSO_WM_UNIT_HIGHLIGHT" val="0"/>
  <p:tag name="KSO_WM_UNIT_COMPATIBLE" val="0"/>
  <p:tag name="KSO_WM_BEAUTIFY_FLAG" val=""/>
  <p:tag name="KSO_WM_DIAGRAM_GROUP_CODE" val="o1-1"/>
  <p:tag name="KSO_WM_UNIT_PRESET_TEXT" val="单击此处添加文本具体内容，简明扼要的阐述您的观点。"/>
  <p:tag name="KSO_WM_UNIT_NOCLEAR" val="0"/>
  <p:tag name="KSO_WM_UNIT_DIAGRAM_ISNUMVISUAL" val="0"/>
  <p:tag name="KSO_WM_UNIT_DIAGRAM_ISREFERUNIT" val="0"/>
  <p:tag name="KSO_WM_UNIT_TEXT_FILL_FORE_SCHEMECOLOR_INDEX" val="13"/>
  <p:tag name="KSO_WM_UNIT_TEXT_FILL_TYPE" val="1"/>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08_2*l_h_i*1_1_1"/>
  <p:tag name="KSO_WM_TEMPLATE_CATEGORY" val="diagram"/>
  <p:tag name="KSO_WM_TEMPLATE_INDEX" val="20228008"/>
  <p:tag name="KSO_WM_UNIT_LAYERLEVEL" val="1_1_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08_2*l_h_i*1_2_1"/>
  <p:tag name="KSO_WM_TEMPLATE_CATEGORY" val="diagram"/>
  <p:tag name="KSO_WM_TEMPLATE_INDEX" val="20228008"/>
  <p:tag name="KSO_WM_UNIT_LAYERLEVEL" val="1_1_1"/>
  <p:tag name="KSO_WM_TAG_VERSION" val="1.0"/>
  <p:tag name="KSO_WM_BEAUTIFY_FLAG" val="#wm#"/>
</p:tagLst>
</file>

<file path=ppt/tags/tag7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08_2*l_h_a*1_1_1"/>
  <p:tag name="KSO_WM_TEMPLATE_CATEGORY" val="diagram"/>
  <p:tag name="KSO_WM_TEMPLATE_INDEX" val="20228008"/>
  <p:tag name="KSO_WM_UNIT_LAYERLEVEL" val="1_1_1"/>
  <p:tag name="KSO_WM_TAG_VERSION" val="1.0"/>
  <p:tag name="KSO_WM_BEAUTIFY_FLAG" val="#wm#"/>
  <p:tag name="KSO_WM_UNIT_TEXT_FILL_FORE_SCHEMECOLOR_INDEX" val="5"/>
  <p:tag name="KSO_WM_UNIT_TEXT_FILL_TYPE" val="1"/>
</p:tagLst>
</file>

<file path=ppt/tags/tag79.xml><?xml version="1.0" encoding="utf-8"?>
<p:tagLst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08_2*l_h_f*1_1_1"/>
  <p:tag name="KSO_WM_TEMPLATE_CATEGORY" val="diagram"/>
  <p:tag name="KSO_WM_TEMPLATE_INDEX" val="20228008"/>
  <p:tag name="KSO_WM_UNIT_LAYERLEVEL" val="1_1_1"/>
  <p:tag name="KSO_WM_TAG_VERSION" val="1.0"/>
  <p:tag name="KSO_WM_BEAUTIFY_FLAG" val="#wm#"/>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1_3"/>
  <p:tag name="KSO_WM_TEMPLATE_CATEGORY" val="diagram"/>
  <p:tag name="KSO_WM_TEMPLATE_INDEX" val="20227983"/>
  <p:tag name="KSO_WM_UNIT_LAYERLEVEL" val="1_1_1"/>
  <p:tag name="KSO_WM_TAG_VERSION" val="1.0"/>
  <p:tag name="KSO_WM_BEAUTIFY_FLAG" val="#wm#"/>
  <p:tag name="KSO_WM_DIAGRAM_GROUP_CODE" val="l1-1"/>
  <p:tag name="KSO_WM_UNIT_TYPE" val="l_h_i"/>
  <p:tag name="KSO_WM_UNIT_INDEX" val="1_1_3"/>
  <p:tag name="KSO_WM_UNIT_LINE_FORE_SCHEMECOLOR_INDEX" val="5"/>
  <p:tag name="KSO_WM_UNIT_LINE_FILL_TYPE" val="2"/>
  <p:tag name="KSO_WM_UNIT_TEXT_FILL_FORE_SCHEMECOLOR_INDEX" val="2"/>
  <p:tag name="KSO_WM_UNIT_TEXT_FILL_TYPE" val="1"/>
</p:tagLst>
</file>

<file path=ppt/tags/tag8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08_2*l_h_a*1_2_1"/>
  <p:tag name="KSO_WM_TEMPLATE_CATEGORY" val="diagram"/>
  <p:tag name="KSO_WM_TEMPLATE_INDEX" val="20228008"/>
  <p:tag name="KSO_WM_UNIT_LAYERLEVEL" val="1_1_1"/>
  <p:tag name="KSO_WM_TAG_VERSION" val="1.0"/>
  <p:tag name="KSO_WM_BEAUTIFY_FLAG" val="#wm#"/>
  <p:tag name="KSO_WM_UNIT_TEXT_FILL_FORE_SCHEMECOLOR_INDEX" val="6"/>
  <p:tag name="KSO_WM_UNIT_TEXT_FILL_TYPE" val="1"/>
</p:tagLst>
</file>

<file path=ppt/tags/tag81.xml><?xml version="1.0" encoding="utf-8"?>
<p:tagLst xmlns:p="http://schemas.openxmlformats.org/presentationml/2006/main">
  <p:tag name="KSO_WM_UNIT_VALUE" val="127*127"/>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08_2*l_h_x*1_1_1"/>
  <p:tag name="KSO_WM_TEMPLATE_CATEGORY" val="diagram"/>
  <p:tag name="KSO_WM_TEMPLATE_INDEX" val="20228008"/>
  <p:tag name="KSO_WM_UNIT_LAYERLEVEL" val="1_1_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28008_2*l_h_i*1_1_1"/>
  <p:tag name="KSO_WM_TEMPLATE_CATEGORY" val="diagram"/>
  <p:tag name="KSO_WM_TEMPLATE_INDEX" val="20228008"/>
  <p:tag name="KSO_WM_UNIT_LAYERLEVEL" val="1_1_1"/>
  <p:tag name="KSO_WM_TAG_VERSION" val="1.0"/>
  <p:tag name="KSO_WM_BEAUTIFY_FLAG" val="#wm#"/>
  <p:tag name="KSO_WM_UNIT_TEXT_FILL_FORE_SCHEMECOLOR_INDEX" val="14"/>
  <p:tag name="KSO_WM_UNIT_TEXT_FILL_TYPE" val="1"/>
</p:tagLst>
</file>

<file path=ppt/tags/tag83.xml><?xml version="1.0" encoding="utf-8"?>
<p:tagLst xmlns:p="http://schemas.openxmlformats.org/presentationml/2006/main">
  <p:tag name="KSO_WM_UNIT_VALUE" val="139*139"/>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08_2*l_h_x*1_2_1"/>
  <p:tag name="KSO_WM_TEMPLATE_CATEGORY" val="diagram"/>
  <p:tag name="KSO_WM_TEMPLATE_INDEX" val="20228008"/>
  <p:tag name="KSO_WM_UNIT_LAYERLEVEL" val="1_1_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28008_2*l_h_i*1_2_1"/>
  <p:tag name="KSO_WM_TEMPLATE_CATEGORY" val="diagram"/>
  <p:tag name="KSO_WM_TEMPLATE_INDEX" val="20228008"/>
  <p:tag name="KSO_WM_UNIT_LAYERLEVEL" val="1_1_1"/>
  <p:tag name="KSO_WM_TAG_VERSION" val="1.0"/>
  <p:tag name="KSO_WM_BEAUTIFY_FLAG" val="#wm#"/>
  <p:tag name="KSO_WM_UNIT_TEXT_FILL_FORE_SCHEMECOLOR_INDEX" val="14"/>
  <p:tag name="KSO_WM_UNIT_TEXT_FILL_TYPE" val="1"/>
</p:tagLst>
</file>

<file path=ppt/tags/tag85.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28008_2*a*1"/>
  <p:tag name="KSO_WM_TEMPLATE_CATEGORY" val="diagram"/>
  <p:tag name="KSO_WM_TEMPLATE_INDEX" val="20228008"/>
  <p:tag name="KSO_WM_UNIT_LAYERLEVEL" val="1"/>
  <p:tag name="KSO_WM_TAG_VERSION" val="1.0"/>
  <p:tag name="KSO_WM_BEAUTIFY_FLAG" val="#wm#"/>
  <p:tag name="KSO_WM_UNIT_TEXT_FILL_FORE_SCHEMECOLOR_INDEX" val="13"/>
  <p:tag name="KSO_WM_UNIT_TEXT_FILL_TYPE"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228008_2*i*1"/>
  <p:tag name="KSO_WM_TEMPLATE_CATEGORY" val="diagram"/>
  <p:tag name="KSO_WM_TEMPLATE_INDEX" val="2022800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30_3*l_h_i*1_3_1"/>
  <p:tag name="KSO_WM_TEMPLATE_CATEGORY" val="diagram"/>
  <p:tag name="KSO_WM_TEMPLATE_INDEX" val="20227930"/>
  <p:tag name="KSO_WM_UNIT_LAYERLEVEL" val="1_1_1"/>
  <p:tag name="KSO_WM_TAG_VERSION" val="1.0"/>
  <p:tag name="KSO_WM_BEAUTIFY_FLAG" val="#wm#"/>
  <p:tag name="KSO_WM_UNIT_LINE_FORE_SCHEMECOLOR_INDEX" val="9"/>
  <p:tag name="KSO_WM_UNIT_LINE_FILL_TYPE" val="2"/>
  <p:tag name="KSO_WM_UNIT_GLOW_SCHEMECOLOR_INDEX" val="9"/>
  <p:tag name="KSO_WM_UNIT_TEXT_FILL_FORE_SCHEMECOLOR_INDEX" val="2"/>
  <p:tag name="KSO_WM_UNIT_TEXT_FILL_TYPE"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30_3*l_h_i*1_3_2"/>
  <p:tag name="KSO_WM_TEMPLATE_CATEGORY" val="diagram"/>
  <p:tag name="KSO_WM_TEMPLATE_INDEX" val="20227930"/>
  <p:tag name="KSO_WM_UNIT_LAYERLEVEL" val="1_1_1"/>
  <p:tag name="KSO_WM_TAG_VERSION" val="1.0"/>
  <p:tag name="KSO_WM_BEAUTIFY_FLAG" val="#wm#"/>
  <p:tag name="KSO_WM_UNIT_FILL_FORE_SCHEMECOLOR_INDEX" val="9"/>
  <p:tag name="KSO_WM_UNIT_FILL_TYPE" val="1"/>
  <p:tag name="KSO_WM_UNIT_GLOW_SCHEMECOLOR_INDEX" val="9"/>
  <p:tag name="KSO_WM_UNIT_TEXT_FILL_FORE_SCHEMECOLOR_INDEX" val="2"/>
  <p:tag name="KSO_WM_UNIT_TEXT_FILL_TYPE" val="1"/>
</p:tagLst>
</file>

<file path=ppt/tags/tag89.xml><?xml version="1.0" encoding="utf-8"?>
<p:tagLst xmlns:p="http://schemas.openxmlformats.org/presentationml/2006/main">
  <p:tag name="KSO_WM_UNIT_VALUE" val="151*151"/>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7930_3*l_h_x*1_3_1"/>
  <p:tag name="KSO_WM_TEMPLATE_CATEGORY" val="diagram"/>
  <p:tag name="KSO_WM_TEMPLATE_INDEX" val="20227930"/>
  <p:tag name="KSO_WM_UNIT_LAYERLEVEL" val="1_1_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7983_2*l_h_i*1_1_4"/>
  <p:tag name="KSO_WM_TEMPLATE_CATEGORY" val="diagram"/>
  <p:tag name="KSO_WM_TEMPLATE_INDEX" val="20227983"/>
  <p:tag name="KSO_WM_UNIT_LAYERLEVEL" val="1_1_1"/>
  <p:tag name="KSO_WM_TAG_VERSION" val="1.0"/>
  <p:tag name="KSO_WM_BEAUTIFY_FLAG" val="#wm#"/>
  <p:tag name="KSO_WM_DIAGRAM_GROUP_CODE" val="l1-1"/>
  <p:tag name="KSO_WM_UNIT_TYPE" val="l_h_i"/>
  <p:tag name="KSO_WM_UNIT_INDEX" val="1_1_4"/>
  <p:tag name="KSO_WM_UNIT_FILL_FORE_SCHEMECOLOR_INDEX" val="7"/>
  <p:tag name="KSO_WM_UNIT_FILL_TYPE" val="1"/>
  <p:tag name="KSO_WM_UNIT_SHADOW_SCHEMECOLOR_INDEX" val="7"/>
  <p:tag name="KSO_WM_UNIT_TEXT_FILL_FORE_SCHEMECOLOR_INDEX" val="2"/>
  <p:tag name="KSO_WM_UNIT_TEXT_FILL_TYPE" val="1"/>
</p:tagLst>
</file>

<file path=ppt/tags/tag90.xml><?xml version="1.0" encoding="utf-8"?>
<p:tagLst xmlns:p="http://schemas.openxmlformats.org/presentationml/2006/main">
  <p:tag name="KSO_WM_UNIT_ISCONTENTSTITLE" val="0"/>
  <p:tag name="KSO_WM_UNIT_ISNUMDGMTITLE" val="0"/>
  <p:tag name="KSO_WM_UNIT_PRESET_TEXT" val="添加副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30_3*l_h_a*1_3_1"/>
  <p:tag name="KSO_WM_TEMPLATE_CATEGORY" val="diagram"/>
  <p:tag name="KSO_WM_TEMPLATE_INDEX" val="20227930"/>
  <p:tag name="KSO_WM_UNIT_LAYERLEVEL" val="1_1_1"/>
  <p:tag name="KSO_WM_TAG_VERSION" val="1.0"/>
  <p:tag name="KSO_WM_BEAUTIFY_FLAG" val="#wm#"/>
  <p:tag name="KSO_WM_UNIT_TEXT_FILL_FORE_SCHEMECOLOR_INDEX" val="9"/>
  <p:tag name="KSO_WM_UNIT_TEXT_FILL_TYPE" val="1"/>
</p:tagLst>
</file>

<file path=ppt/tags/tag91.xml><?xml version="1.0" encoding="utf-8"?>
<p:tagLst xmlns:p="http://schemas.openxmlformats.org/presentationml/2006/main">
  <p:tag name="KSO_WM_UNIT_SUBTYPE" val="a"/>
  <p:tag name="KSO_WM_UNIT_PRESET_TEXT" val="您的正文已经简明扼要，字字珠玑，但信息却错综复杂，需要用更多的文字来表述。"/>
  <p:tag name="KSO_WM_UNIT_NOCLEAR" val="0"/>
  <p:tag name="KSO_WM_UNIT_VALUE" val="57"/>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7930_3*l_h_f*1_3_1"/>
  <p:tag name="KSO_WM_TEMPLATE_CATEGORY" val="diagram"/>
  <p:tag name="KSO_WM_TEMPLATE_INDEX" val="20227930"/>
  <p:tag name="KSO_WM_UNIT_LAYERLEVEL" val="1_1_1"/>
  <p:tag name="KSO_WM_TAG_VERSION" val="1.0"/>
  <p:tag name="KSO_WM_BEAUTIFY_FLAG" val="#wm#"/>
  <p:tag name="KSO_WM_UNIT_TEXT_FILL_FORE_SCHEMECOLOR_INDEX" val="13"/>
  <p:tag name="KSO_WM_UNIT_TEXT_FILL_TYPE"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30_3*l_h_i*1_1_1"/>
  <p:tag name="KSO_WM_TEMPLATE_CATEGORY" val="diagram"/>
  <p:tag name="KSO_WM_TEMPLATE_INDEX" val="20227930"/>
  <p:tag name="KSO_WM_UNIT_LAYERLEVEL" val="1_1_1"/>
  <p:tag name="KSO_WM_TAG_VERSION" val="1.0"/>
  <p:tag name="KSO_WM_BEAUTIFY_FLAG" val="#wm#"/>
  <p:tag name="KSO_WM_UNIT_LINE_FORE_SCHEMECOLOR_INDEX" val="5"/>
  <p:tag name="KSO_WM_UNIT_LINE_FILL_TYPE" val="2"/>
  <p:tag name="KSO_WM_UNIT_GLOW_SCHEMECOLOR_INDEX" val="5"/>
  <p:tag name="KSO_WM_UNIT_TEXT_FILL_FORE_SCHEMECOLOR_INDEX" val="2"/>
  <p:tag name="KSO_WM_UNIT_TEXT_FILL_TYPE"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30_3*l_h_i*1_1_2"/>
  <p:tag name="KSO_WM_TEMPLATE_CATEGORY" val="diagram"/>
  <p:tag name="KSO_WM_TEMPLATE_INDEX" val="20227930"/>
  <p:tag name="KSO_WM_UNIT_LAYERLEVEL" val="1_1_1"/>
  <p:tag name="KSO_WM_TAG_VERSION" val="1.0"/>
  <p:tag name="KSO_WM_BEAUTIFY_FLAG" val="#wm#"/>
  <p:tag name="KSO_WM_UNIT_FILL_FORE_SCHEMECOLOR_INDEX" val="5"/>
  <p:tag name="KSO_WM_UNIT_FILL_TYPE" val="1"/>
  <p:tag name="KSO_WM_UNIT_GLOW_SCHEMECOLOR_INDEX" val="5"/>
  <p:tag name="KSO_WM_UNIT_TEXT_FILL_FORE_SCHEMECOLOR_INDEX" val="2"/>
  <p:tag name="KSO_WM_UNIT_TEXT_FILL_TYPE" val="1"/>
</p:tagLst>
</file>

<file path=ppt/tags/tag94.xml><?xml version="1.0" encoding="utf-8"?>
<p:tagLst xmlns:p="http://schemas.openxmlformats.org/presentationml/2006/main">
  <p:tag name="KSO_WM_UNIT_ISCONTENTSTITLE" val="0"/>
  <p:tag name="KSO_WM_UNIT_ISNUMDGMTITLE" val="0"/>
  <p:tag name="KSO_WM_UNIT_PRESET_TEXT" val="添加副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30_3*l_h_a*1_1_1"/>
  <p:tag name="KSO_WM_TEMPLATE_CATEGORY" val="diagram"/>
  <p:tag name="KSO_WM_TEMPLATE_INDEX" val="20227930"/>
  <p:tag name="KSO_WM_UNIT_LAYERLEVEL" val="1_1_1"/>
  <p:tag name="KSO_WM_TAG_VERSION" val="1.0"/>
  <p:tag name="KSO_WM_BEAUTIFY_FLAG" val="#wm#"/>
  <p:tag name="KSO_WM_UNIT_TEXT_FILL_FORE_SCHEMECOLOR_INDEX" val="5"/>
  <p:tag name="KSO_WM_UNIT_TEXT_FILL_TYPE" val="1"/>
</p:tagLst>
</file>

<file path=ppt/tags/tag95.xml><?xml version="1.0" encoding="utf-8"?>
<p:tagLst xmlns:p="http://schemas.openxmlformats.org/presentationml/2006/main">
  <p:tag name="KSO_WM_UNIT_SUBTYPE" val="a"/>
  <p:tag name="KSO_WM_UNIT_PRESET_TEXT" val="您的正文已经简明扼要，字字珠玑，但信息却错综复杂，需要用更多的文字来表述。"/>
  <p:tag name="KSO_WM_UNIT_NOCLEAR" val="0"/>
  <p:tag name="KSO_WM_UNIT_VALUE" val="5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930_3*l_h_f*1_1_1"/>
  <p:tag name="KSO_WM_TEMPLATE_CATEGORY" val="diagram"/>
  <p:tag name="KSO_WM_TEMPLATE_INDEX" val="20227930"/>
  <p:tag name="KSO_WM_UNIT_LAYERLEVEL" val="1_1_1"/>
  <p:tag name="KSO_WM_TAG_VERSION" val="1.0"/>
  <p:tag name="KSO_WM_BEAUTIFY_FLAG" val="#wm#"/>
  <p:tag name="KSO_WM_UNIT_TEXT_FILL_FORE_SCHEMECOLOR_INDEX" val="13"/>
  <p:tag name="KSO_WM_UNIT_TEXT_FILL_TYPE" val="1"/>
</p:tagLst>
</file>

<file path=ppt/tags/tag96.xml><?xml version="1.0" encoding="utf-8"?>
<p:tagLst xmlns:p="http://schemas.openxmlformats.org/presentationml/2006/main">
  <p:tag name="KSO_WM_UNIT_VALUE" val="151*151"/>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7930_3*l_h_x*1_1_1"/>
  <p:tag name="KSO_WM_TEMPLATE_CATEGORY" val="diagram"/>
  <p:tag name="KSO_WM_TEMPLATE_INDEX" val="20227930"/>
  <p:tag name="KSO_WM_UNIT_LAYERLEVEL" val="1_1_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30_3*l_h_i*1_2_1"/>
  <p:tag name="KSO_WM_TEMPLATE_CATEGORY" val="diagram"/>
  <p:tag name="KSO_WM_TEMPLATE_INDEX" val="20227930"/>
  <p:tag name="KSO_WM_UNIT_LAYERLEVEL" val="1_1_1"/>
  <p:tag name="KSO_WM_TAG_VERSION" val="1.0"/>
  <p:tag name="KSO_WM_BEAUTIFY_FLAG" val="#wm#"/>
  <p:tag name="KSO_WM_UNIT_LINE_FORE_SCHEMECOLOR_INDEX" val="8"/>
  <p:tag name="KSO_WM_UNIT_LINE_FILL_TYPE" val="2"/>
  <p:tag name="KSO_WM_UNIT_GLOW_SCHEMECOLOR_INDEX" val="8"/>
  <p:tag name="KSO_WM_UNIT_TEXT_FILL_FORE_SCHEMECOLOR_INDEX" val="2"/>
  <p:tag name="KSO_WM_UNIT_TEXT_FILL_TYPE"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30_3*l_h_i*1_2_2"/>
  <p:tag name="KSO_WM_TEMPLATE_CATEGORY" val="diagram"/>
  <p:tag name="KSO_WM_TEMPLATE_INDEX" val="20227930"/>
  <p:tag name="KSO_WM_UNIT_LAYERLEVEL" val="1_1_1"/>
  <p:tag name="KSO_WM_TAG_VERSION" val="1.0"/>
  <p:tag name="KSO_WM_BEAUTIFY_FLAG" val="#wm#"/>
  <p:tag name="KSO_WM_UNIT_FILL_FORE_SCHEMECOLOR_INDEX" val="8"/>
  <p:tag name="KSO_WM_UNIT_FILL_TYPE" val="1"/>
  <p:tag name="KSO_WM_UNIT_GLOW_SCHEMECOLOR_INDEX" val="8"/>
  <p:tag name="KSO_WM_UNIT_TEXT_FILL_FORE_SCHEMECOLOR_INDEX" val="2"/>
  <p:tag name="KSO_WM_UNIT_TEXT_FILL_TYPE" val="1"/>
</p:tagLst>
</file>

<file path=ppt/tags/tag99.xml><?xml version="1.0" encoding="utf-8"?>
<p:tagLst xmlns:p="http://schemas.openxmlformats.org/presentationml/2006/main">
  <p:tag name="KSO_WM_UNIT_VALUE" val="151*151"/>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7930_3*l_h_x*1_2_1"/>
  <p:tag name="KSO_WM_TEMPLATE_CATEGORY" val="diagram"/>
  <p:tag name="KSO_WM_TEMPLATE_INDEX" val="20227930"/>
  <p:tag name="KSO_WM_UNIT_LAYERLEVEL" val="1_1_1"/>
  <p:tag name="KSO_WM_TAG_VERSION" val="1.0"/>
  <p:tag name="KSO_WM_BEAUTIFY_FLAG" val="#wm#"/>
</p:tagLst>
</file>

<file path=ppt/theme/theme1.xml><?xml version="1.0" encoding="utf-8"?>
<a:theme xmlns:a="http://schemas.openxmlformats.org/drawingml/2006/main" name="Designed by OfficePLUS">
  <a:themeElements>
    <a:clrScheme name="iSlide">
      <a:dk1>
        <a:srgbClr val="2F2F2F"/>
      </a:dk1>
      <a:lt1>
        <a:srgbClr val="FFFFFF"/>
      </a:lt1>
      <a:dk2>
        <a:srgbClr val="778495"/>
      </a:dk2>
      <a:lt2>
        <a:srgbClr val="F0F0F0"/>
      </a:lt2>
      <a:accent1>
        <a:srgbClr val="82926B"/>
      </a:accent1>
      <a:accent2>
        <a:srgbClr val="D27B7B"/>
      </a:accent2>
      <a:accent3>
        <a:srgbClr val="687E92"/>
      </a:accent3>
      <a:accent4>
        <a:srgbClr val="C24A59"/>
      </a:accent4>
      <a:accent5>
        <a:srgbClr val="BDBDBD"/>
      </a:accent5>
      <a:accent6>
        <a:srgbClr val="7E7E7E"/>
      </a:accent6>
      <a:hlink>
        <a:srgbClr val="F84D4D"/>
      </a:hlink>
      <a:folHlink>
        <a:srgbClr val="979797"/>
      </a:folHlink>
    </a:clrScheme>
    <a:fontScheme name="iSlide">
      <a:majorFont>
        <a:latin typeface="Arial"/>
        <a:ea typeface="微软雅黑"/>
        <a:cs typeface=""/>
      </a:majorFont>
      <a:minorFont>
        <a:latin typeface="Arial"/>
        <a:ea typeface="微软雅黑"/>
        <a:cs typeface=""/>
      </a:minorFont>
    </a:fontScheme>
    <a:fmtScheme name="iSlid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2585</Words>
  <PresentationFormat>宽屏</PresentationFormat>
  <Paragraphs>289</Paragraphs>
  <Slides>30</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30</vt:i4>
      </vt:variant>
    </vt:vector>
  </HeadingPairs>
  <TitlesOfParts>
    <vt:vector size="50" baseType="lpstr">
      <vt:lpstr>Arial</vt:lpstr>
      <vt:lpstr>宋体</vt:lpstr>
      <vt:lpstr>Wingdings</vt:lpstr>
      <vt:lpstr>微软雅黑</vt:lpstr>
      <vt:lpstr>Arial Unicode MS</vt:lpstr>
      <vt:lpstr>Calibri</vt:lpstr>
      <vt:lpstr>华文新魏</vt:lpstr>
      <vt:lpstr>思源黑体 CN Heavy</vt:lpstr>
      <vt:lpstr>黑体</vt:lpstr>
      <vt:lpstr>思源黑体 CN Regular</vt:lpstr>
      <vt:lpstr>MiSans Bold</vt:lpstr>
      <vt:lpstr>思源黑体 CN Bold</vt:lpstr>
      <vt:lpstr>思源黑体 CN Normal</vt:lpstr>
      <vt:lpstr>MiSans Semibold</vt:lpstr>
      <vt:lpstr>MiSans</vt:lpstr>
      <vt:lpstr>思源黑体 CN Regular</vt:lpstr>
      <vt:lpstr>Segoe UI</vt:lpstr>
      <vt:lpstr>Calibri Light</vt:lpstr>
      <vt:lpstr>思源黑体 CN Light</vt:lpstr>
      <vt:lpstr>Designed by OfficePLUS</vt:lpstr>
      <vt:lpstr>三新背景下高中历史大单元 教学设计路径的探索</vt:lpstr>
      <vt:lpstr>PowerPoint 演示文稿</vt:lpstr>
      <vt:lpstr>01.历史事件和历史人物</vt:lpstr>
      <vt:lpstr>重要历史事件</vt:lpstr>
      <vt:lpstr>1.课标依据</vt:lpstr>
      <vt:lpstr>重要历史人物</vt:lpstr>
      <vt:lpstr>历史事件总结</vt:lpstr>
      <vt:lpstr>（1）析教材，定主题</vt:lpstr>
      <vt:lpstr>1.课标依据</vt:lpstr>
      <vt:lpstr>（1）析教材，定主题</vt:lpstr>
      <vt:lpstr>一、明确教学计划，确定大单元主题</vt:lpstr>
      <vt:lpstr>02.历史文化和历史传统</vt:lpstr>
      <vt:lpstr>二、构建知识框架，整合内容与确定课时</vt:lpstr>
      <vt:lpstr>重要历史文化</vt:lpstr>
      <vt:lpstr>03.历史思想和历史演进</vt:lpstr>
      <vt:lpstr>二、构建知识框架，整合内容与确定课时</vt:lpstr>
      <vt:lpstr>二、构建知识框架，整合内容与确定课时</vt:lpstr>
      <vt:lpstr>PowerPoint 演示文稿</vt:lpstr>
      <vt:lpstr>PowerPoint 演示文稿</vt:lpstr>
      <vt:lpstr>04.历史地理和历史变革</vt:lpstr>
      <vt:lpstr>四、教学评一致性，设定大单元评价任务</vt:lpstr>
      <vt:lpstr>PowerPoint 演示文稿</vt:lpstr>
      <vt:lpstr>PowerPoint 演示文稿</vt:lpstr>
      <vt:lpstr>05.历史学习资源</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2023-07-12T16:00:00Z</cp:lastPrinted>
  <dcterms:created xsi:type="dcterms:W3CDTF">2023-07-12T16:00:00Z</dcterms:created>
  <dcterms:modified xsi:type="dcterms:W3CDTF">2023-09-19T22:37:00Z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2d818114-bcb8-4564-a908-51661e566e0e</vt:lpwstr>
  </property>
  <property fmtid="{D5CDD505-2E9C-101B-9397-08002B2CF9AE}" pid="3" name="ICV">
    <vt:lpwstr>C624D574C1144B37AC17E4EA4DE4A4DB_12</vt:lpwstr>
  </property>
  <property fmtid="{D5CDD505-2E9C-101B-9397-08002B2CF9AE}" pid="4" name="KSOProductBuildVer">
    <vt:lpwstr>2052-12.1.0.15374</vt:lpwstr>
  </property>
</Properties>
</file>