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9" r:id="rId4"/>
  </p:sldMasterIdLst>
  <p:notesMasterIdLst>
    <p:notesMasterId r:id="rId9"/>
  </p:notesMasterIdLst>
  <p:sldIdLst>
    <p:sldId id="265" r:id="rId5"/>
    <p:sldId id="266" r:id="rId6"/>
    <p:sldId id="267" r:id="rId7"/>
    <p:sldId id="268" r:id="rId8"/>
    <p:sldId id="269" r:id="rId10"/>
    <p:sldId id="270" r:id="rId11"/>
    <p:sldId id="274" r:id="rId12"/>
    <p:sldId id="271" r:id="rId13"/>
    <p:sldId id="272" r:id="rId14"/>
    <p:sldId id="273" r:id="rId15"/>
    <p:sldId id="275" r:id="rId16"/>
    <p:sldId id="285" r:id="rId17"/>
    <p:sldId id="276" r:id="rId18"/>
    <p:sldId id="295" r:id="rId19"/>
    <p:sldId id="286" r:id="rId20"/>
    <p:sldId id="288" r:id="rId21"/>
    <p:sldId id="297" r:id="rId22"/>
    <p:sldId id="289" r:id="rId23"/>
    <p:sldId id="290" r:id="rId24"/>
    <p:sldId id="277" r:id="rId25"/>
    <p:sldId id="282" r:id="rId26"/>
    <p:sldId id="294" r:id="rId27"/>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1" Type="http://schemas.openxmlformats.org/officeDocument/2006/relationships/tags" Target="tags/tag417.xml"/><Relationship Id="rId30" Type="http://schemas.openxmlformats.org/officeDocument/2006/relationships/tableStyles" Target="tableStyles.xml"/><Relationship Id="rId3" Type="http://schemas.openxmlformats.org/officeDocument/2006/relationships/slideMaster" Target="slideMasters/slideMaster2.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5.xml"/><Relationship Id="rId8" Type="http://schemas.openxmlformats.org/officeDocument/2006/relationships/image" Target="../media/image3.png"/><Relationship Id="rId7" Type="http://schemas.openxmlformats.org/officeDocument/2006/relationships/tags" Target="../tags/tag4.xml"/><Relationship Id="rId6" Type="http://schemas.openxmlformats.org/officeDocument/2006/relationships/image" Target="../media/image2.png"/><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1.jpeg"/><Relationship Id="rId2" Type="http://schemas.openxmlformats.org/officeDocument/2006/relationships/tags" Target="../tags/tag1.xml"/><Relationship Id="rId16" Type="http://schemas.openxmlformats.org/officeDocument/2006/relationships/tags" Target="../tags/tag11.xml"/><Relationship Id="rId15" Type="http://schemas.openxmlformats.org/officeDocument/2006/relationships/tags" Target="../tags/tag10.xml"/><Relationship Id="rId14" Type="http://schemas.openxmlformats.org/officeDocument/2006/relationships/tags" Target="../tags/tag9.xml"/><Relationship Id="rId13" Type="http://schemas.openxmlformats.org/officeDocument/2006/relationships/tags" Target="../tags/tag8.xml"/><Relationship Id="rId12" Type="http://schemas.openxmlformats.org/officeDocument/2006/relationships/image" Target="../media/image4.png"/><Relationship Id="rId11" Type="http://schemas.openxmlformats.org/officeDocument/2006/relationships/tags" Target="../tags/tag7.xml"/><Relationship Id="rId10" Type="http://schemas.openxmlformats.org/officeDocument/2006/relationships/tags" Target="../tags/tag6.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16.xml"/><Relationship Id="rId8" Type="http://schemas.openxmlformats.org/officeDocument/2006/relationships/image" Target="../media/image4.png"/><Relationship Id="rId7" Type="http://schemas.openxmlformats.org/officeDocument/2006/relationships/tags" Target="../tags/tag15.xml"/><Relationship Id="rId6" Type="http://schemas.openxmlformats.org/officeDocument/2006/relationships/image" Target="../media/image6.png"/><Relationship Id="rId5" Type="http://schemas.openxmlformats.org/officeDocument/2006/relationships/tags" Target="../tags/tag14.xml"/><Relationship Id="rId4" Type="http://schemas.openxmlformats.org/officeDocument/2006/relationships/image" Target="../media/image5.png"/><Relationship Id="rId3" Type="http://schemas.openxmlformats.org/officeDocument/2006/relationships/tags" Target="../tags/tag13.xml"/><Relationship Id="rId2" Type="http://schemas.openxmlformats.org/officeDocument/2006/relationships/tags" Target="../tags/tag12.xml"/><Relationship Id="rId13" Type="http://schemas.openxmlformats.org/officeDocument/2006/relationships/tags" Target="../tags/tag20.xml"/><Relationship Id="rId12" Type="http://schemas.openxmlformats.org/officeDocument/2006/relationships/tags" Target="../tags/tag19.xml"/><Relationship Id="rId11" Type="http://schemas.openxmlformats.org/officeDocument/2006/relationships/tags" Target="../tags/tag18.xml"/><Relationship Id="rId10" Type="http://schemas.openxmlformats.org/officeDocument/2006/relationships/tags" Target="../tags/tag17.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26.xml"/><Relationship Id="rId8" Type="http://schemas.openxmlformats.org/officeDocument/2006/relationships/tags" Target="../tags/tag25.xml"/><Relationship Id="rId7" Type="http://schemas.openxmlformats.org/officeDocument/2006/relationships/tags" Target="../tags/tag24.xml"/><Relationship Id="rId6" Type="http://schemas.openxmlformats.org/officeDocument/2006/relationships/tags" Target="../tags/tag23.xml"/><Relationship Id="rId5" Type="http://schemas.openxmlformats.org/officeDocument/2006/relationships/image" Target="../media/image4.png"/><Relationship Id="rId4" Type="http://schemas.openxmlformats.org/officeDocument/2006/relationships/tags" Target="../tags/tag22.xml"/><Relationship Id="rId3" Type="http://schemas.openxmlformats.org/officeDocument/2006/relationships/image" Target="../media/image1.jpeg"/><Relationship Id="rId2" Type="http://schemas.openxmlformats.org/officeDocument/2006/relationships/tags" Target="../tags/tag21.xml"/><Relationship Id="rId18" Type="http://schemas.openxmlformats.org/officeDocument/2006/relationships/tags" Target="../tags/tag33.xml"/><Relationship Id="rId17" Type="http://schemas.openxmlformats.org/officeDocument/2006/relationships/tags" Target="../tags/tag32.xml"/><Relationship Id="rId16" Type="http://schemas.openxmlformats.org/officeDocument/2006/relationships/image" Target="../media/image8.png"/><Relationship Id="rId15" Type="http://schemas.openxmlformats.org/officeDocument/2006/relationships/tags" Target="../tags/tag31.xml"/><Relationship Id="rId14" Type="http://schemas.openxmlformats.org/officeDocument/2006/relationships/image" Target="../media/image7.png"/><Relationship Id="rId13" Type="http://schemas.openxmlformats.org/officeDocument/2006/relationships/tags" Target="../tags/tag30.xml"/><Relationship Id="rId12" Type="http://schemas.openxmlformats.org/officeDocument/2006/relationships/tags" Target="../tags/tag29.xml"/><Relationship Id="rId11" Type="http://schemas.openxmlformats.org/officeDocument/2006/relationships/tags" Target="../tags/tag28.xml"/><Relationship Id="rId10" Type="http://schemas.openxmlformats.org/officeDocument/2006/relationships/tags" Target="../tags/tag27.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38.xml"/><Relationship Id="rId8" Type="http://schemas.openxmlformats.org/officeDocument/2006/relationships/image" Target="../media/image4.png"/><Relationship Id="rId7" Type="http://schemas.openxmlformats.org/officeDocument/2006/relationships/tags" Target="../tags/tag37.xml"/><Relationship Id="rId6" Type="http://schemas.openxmlformats.org/officeDocument/2006/relationships/image" Target="../media/image6.png"/><Relationship Id="rId5" Type="http://schemas.openxmlformats.org/officeDocument/2006/relationships/tags" Target="../tags/tag36.xml"/><Relationship Id="rId4" Type="http://schemas.openxmlformats.org/officeDocument/2006/relationships/image" Target="../media/image5.png"/><Relationship Id="rId3" Type="http://schemas.openxmlformats.org/officeDocument/2006/relationships/tags" Target="../tags/tag35.xml"/><Relationship Id="rId2" Type="http://schemas.openxmlformats.org/officeDocument/2006/relationships/tags" Target="../tags/tag34.xml"/><Relationship Id="rId14" Type="http://schemas.openxmlformats.org/officeDocument/2006/relationships/tags" Target="../tags/tag43.xml"/><Relationship Id="rId13" Type="http://schemas.openxmlformats.org/officeDocument/2006/relationships/tags" Target="../tags/tag42.xml"/><Relationship Id="rId12" Type="http://schemas.openxmlformats.org/officeDocument/2006/relationships/tags" Target="../tags/tag41.xml"/><Relationship Id="rId11" Type="http://schemas.openxmlformats.org/officeDocument/2006/relationships/tags" Target="../tags/tag40.xml"/><Relationship Id="rId10" Type="http://schemas.openxmlformats.org/officeDocument/2006/relationships/tags" Target="../tags/tag39.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48.xml"/><Relationship Id="rId8" Type="http://schemas.openxmlformats.org/officeDocument/2006/relationships/image" Target="../media/image4.png"/><Relationship Id="rId7" Type="http://schemas.openxmlformats.org/officeDocument/2006/relationships/tags" Target="../tags/tag47.xml"/><Relationship Id="rId6" Type="http://schemas.openxmlformats.org/officeDocument/2006/relationships/image" Target="../media/image6.png"/><Relationship Id="rId5" Type="http://schemas.openxmlformats.org/officeDocument/2006/relationships/tags" Target="../tags/tag46.xml"/><Relationship Id="rId4" Type="http://schemas.openxmlformats.org/officeDocument/2006/relationships/image" Target="../media/image5.png"/><Relationship Id="rId3" Type="http://schemas.openxmlformats.org/officeDocument/2006/relationships/tags" Target="../tags/tag45.xml"/><Relationship Id="rId2" Type="http://schemas.openxmlformats.org/officeDocument/2006/relationships/tags" Target="../tags/tag44.xml"/><Relationship Id="rId16" Type="http://schemas.openxmlformats.org/officeDocument/2006/relationships/tags" Target="../tags/tag55.xml"/><Relationship Id="rId15" Type="http://schemas.openxmlformats.org/officeDocument/2006/relationships/tags" Target="../tags/tag54.xml"/><Relationship Id="rId14" Type="http://schemas.openxmlformats.org/officeDocument/2006/relationships/tags" Target="../tags/tag53.xml"/><Relationship Id="rId13" Type="http://schemas.openxmlformats.org/officeDocument/2006/relationships/tags" Target="../tags/tag52.xml"/><Relationship Id="rId12" Type="http://schemas.openxmlformats.org/officeDocument/2006/relationships/tags" Target="../tags/tag51.xml"/><Relationship Id="rId11" Type="http://schemas.openxmlformats.org/officeDocument/2006/relationships/tags" Target="../tags/tag50.xml"/><Relationship Id="rId10" Type="http://schemas.openxmlformats.org/officeDocument/2006/relationships/tags" Target="../tags/tag49.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60.xml"/><Relationship Id="rId8" Type="http://schemas.openxmlformats.org/officeDocument/2006/relationships/image" Target="../media/image4.png"/><Relationship Id="rId7" Type="http://schemas.openxmlformats.org/officeDocument/2006/relationships/tags" Target="../tags/tag59.xml"/><Relationship Id="rId6" Type="http://schemas.openxmlformats.org/officeDocument/2006/relationships/image" Target="../media/image6.png"/><Relationship Id="rId5" Type="http://schemas.openxmlformats.org/officeDocument/2006/relationships/tags" Target="../tags/tag58.xml"/><Relationship Id="rId4" Type="http://schemas.openxmlformats.org/officeDocument/2006/relationships/image" Target="../media/image5.png"/><Relationship Id="rId3" Type="http://schemas.openxmlformats.org/officeDocument/2006/relationships/tags" Target="../tags/tag57.xml"/><Relationship Id="rId2" Type="http://schemas.openxmlformats.org/officeDocument/2006/relationships/tags" Target="../tags/tag56.xml"/><Relationship Id="rId12" Type="http://schemas.openxmlformats.org/officeDocument/2006/relationships/tags" Target="../tags/tag63.xml"/><Relationship Id="rId11" Type="http://schemas.openxmlformats.org/officeDocument/2006/relationships/tags" Target="../tags/tag62.xml"/><Relationship Id="rId10" Type="http://schemas.openxmlformats.org/officeDocument/2006/relationships/tags" Target="../tags/tag61.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71.xml"/><Relationship Id="rId8" Type="http://schemas.openxmlformats.org/officeDocument/2006/relationships/image" Target="../media/image4.png"/><Relationship Id="rId7" Type="http://schemas.openxmlformats.org/officeDocument/2006/relationships/tags" Target="../tags/tag70.xml"/><Relationship Id="rId6" Type="http://schemas.openxmlformats.org/officeDocument/2006/relationships/image" Target="../media/image6.png"/><Relationship Id="rId5" Type="http://schemas.openxmlformats.org/officeDocument/2006/relationships/tags" Target="../tags/tag69.xml"/><Relationship Id="rId4" Type="http://schemas.openxmlformats.org/officeDocument/2006/relationships/image" Target="../media/image5.png"/><Relationship Id="rId3" Type="http://schemas.openxmlformats.org/officeDocument/2006/relationships/tags" Target="../tags/tag68.xml"/><Relationship Id="rId2" Type="http://schemas.openxmlformats.org/officeDocument/2006/relationships/tags" Target="../tags/tag67.xml"/><Relationship Id="rId14" Type="http://schemas.openxmlformats.org/officeDocument/2006/relationships/tags" Target="../tags/tag76.xml"/><Relationship Id="rId13" Type="http://schemas.openxmlformats.org/officeDocument/2006/relationships/tags" Target="../tags/tag75.xml"/><Relationship Id="rId12" Type="http://schemas.openxmlformats.org/officeDocument/2006/relationships/tags" Target="../tags/tag74.xml"/><Relationship Id="rId11" Type="http://schemas.openxmlformats.org/officeDocument/2006/relationships/tags" Target="../tags/tag73.xml"/><Relationship Id="rId10" Type="http://schemas.openxmlformats.org/officeDocument/2006/relationships/tags" Target="../tags/tag72.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image" Target="../media/image4.png"/><Relationship Id="rId8" Type="http://schemas.openxmlformats.org/officeDocument/2006/relationships/tags" Target="../tags/tag81.xml"/><Relationship Id="rId7" Type="http://schemas.openxmlformats.org/officeDocument/2006/relationships/image" Target="../media/image6.png"/><Relationship Id="rId6" Type="http://schemas.openxmlformats.org/officeDocument/2006/relationships/tags" Target="../tags/tag80.xml"/><Relationship Id="rId5" Type="http://schemas.openxmlformats.org/officeDocument/2006/relationships/image" Target="../media/image9.png"/><Relationship Id="rId4" Type="http://schemas.openxmlformats.org/officeDocument/2006/relationships/tags" Target="../tags/tag79.xml"/><Relationship Id="rId3" Type="http://schemas.openxmlformats.org/officeDocument/2006/relationships/tags" Target="../tags/tag78.xml"/><Relationship Id="rId2" Type="http://schemas.openxmlformats.org/officeDocument/2006/relationships/tags" Target="../tags/tag77.xml"/><Relationship Id="rId14" Type="http://schemas.openxmlformats.org/officeDocument/2006/relationships/tags" Target="../tags/tag86.xml"/><Relationship Id="rId13" Type="http://schemas.openxmlformats.org/officeDocument/2006/relationships/tags" Target="../tags/tag85.xml"/><Relationship Id="rId12" Type="http://schemas.openxmlformats.org/officeDocument/2006/relationships/tags" Target="../tags/tag84.xml"/><Relationship Id="rId11" Type="http://schemas.openxmlformats.org/officeDocument/2006/relationships/tags" Target="../tags/tag83.xml"/><Relationship Id="rId10" Type="http://schemas.openxmlformats.org/officeDocument/2006/relationships/tags" Target="../tags/tag82.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image" Target="../media/image4.png"/><Relationship Id="rId8" Type="http://schemas.openxmlformats.org/officeDocument/2006/relationships/tags" Target="../tags/tag91.xml"/><Relationship Id="rId7" Type="http://schemas.openxmlformats.org/officeDocument/2006/relationships/image" Target="../media/image6.png"/><Relationship Id="rId6" Type="http://schemas.openxmlformats.org/officeDocument/2006/relationships/tags" Target="../tags/tag90.xml"/><Relationship Id="rId5" Type="http://schemas.openxmlformats.org/officeDocument/2006/relationships/image" Target="../media/image9.png"/><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3" Type="http://schemas.openxmlformats.org/officeDocument/2006/relationships/tags" Target="../tags/tag95.xml"/><Relationship Id="rId12" Type="http://schemas.openxmlformats.org/officeDocument/2006/relationships/tags" Target="../tags/tag94.xml"/><Relationship Id="rId11" Type="http://schemas.openxmlformats.org/officeDocument/2006/relationships/tags" Target="../tags/tag93.xml"/><Relationship Id="rId10" Type="http://schemas.openxmlformats.org/officeDocument/2006/relationships/tags" Target="../tags/tag92.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101.xml"/><Relationship Id="rId8" Type="http://schemas.openxmlformats.org/officeDocument/2006/relationships/tags" Target="../tags/tag100.xml"/><Relationship Id="rId7" Type="http://schemas.openxmlformats.org/officeDocument/2006/relationships/tags" Target="../tags/tag99.xml"/><Relationship Id="rId6" Type="http://schemas.openxmlformats.org/officeDocument/2006/relationships/tags" Target="../tags/tag98.xml"/><Relationship Id="rId5" Type="http://schemas.openxmlformats.org/officeDocument/2006/relationships/image" Target="../media/image4.png"/><Relationship Id="rId4" Type="http://schemas.openxmlformats.org/officeDocument/2006/relationships/tags" Target="../tags/tag97.xml"/><Relationship Id="rId3" Type="http://schemas.openxmlformats.org/officeDocument/2006/relationships/image" Target="../media/image1.jpeg"/><Relationship Id="rId2" Type="http://schemas.openxmlformats.org/officeDocument/2006/relationships/tags" Target="../tags/tag96.xml"/><Relationship Id="rId18" Type="http://schemas.openxmlformats.org/officeDocument/2006/relationships/tags" Target="../tags/tag108.xml"/><Relationship Id="rId17" Type="http://schemas.openxmlformats.org/officeDocument/2006/relationships/tags" Target="../tags/tag107.xml"/><Relationship Id="rId16" Type="http://schemas.openxmlformats.org/officeDocument/2006/relationships/tags" Target="../tags/tag106.xml"/><Relationship Id="rId15" Type="http://schemas.openxmlformats.org/officeDocument/2006/relationships/tags" Target="../tags/tag105.xml"/><Relationship Id="rId14" Type="http://schemas.openxmlformats.org/officeDocument/2006/relationships/tags" Target="../tags/tag104.xml"/><Relationship Id="rId13" Type="http://schemas.openxmlformats.org/officeDocument/2006/relationships/tags" Target="../tags/tag103.xml"/><Relationship Id="rId12" Type="http://schemas.openxmlformats.org/officeDocument/2006/relationships/image" Target="../media/image8.png"/><Relationship Id="rId11" Type="http://schemas.openxmlformats.org/officeDocument/2006/relationships/tags" Target="../tags/tag102.xml"/><Relationship Id="rId10"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114.xml"/><Relationship Id="rId8" Type="http://schemas.openxmlformats.org/officeDocument/2006/relationships/tags" Target="../tags/tag113.xml"/><Relationship Id="rId7" Type="http://schemas.openxmlformats.org/officeDocument/2006/relationships/tags" Target="../tags/tag112.xml"/><Relationship Id="rId6" Type="http://schemas.openxmlformats.org/officeDocument/2006/relationships/tags" Target="../tags/tag111.xml"/><Relationship Id="rId5" Type="http://schemas.openxmlformats.org/officeDocument/2006/relationships/image" Target="../media/image6.png"/><Relationship Id="rId4" Type="http://schemas.openxmlformats.org/officeDocument/2006/relationships/tags" Target="../tags/tag110.xml"/><Relationship Id="rId3" Type="http://schemas.openxmlformats.org/officeDocument/2006/relationships/image" Target="../media/image5.png"/><Relationship Id="rId2" Type="http://schemas.openxmlformats.org/officeDocument/2006/relationships/tags" Target="../tags/tag109.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119.xml"/><Relationship Id="rId8" Type="http://schemas.openxmlformats.org/officeDocument/2006/relationships/image" Target="../media/image4.png"/><Relationship Id="rId7" Type="http://schemas.openxmlformats.org/officeDocument/2006/relationships/tags" Target="../tags/tag118.xml"/><Relationship Id="rId6" Type="http://schemas.openxmlformats.org/officeDocument/2006/relationships/image" Target="../media/image6.png"/><Relationship Id="rId5" Type="http://schemas.openxmlformats.org/officeDocument/2006/relationships/tags" Target="../tags/tag117.xml"/><Relationship Id="rId4" Type="http://schemas.openxmlformats.org/officeDocument/2006/relationships/image" Target="../media/image9.png"/><Relationship Id="rId3" Type="http://schemas.openxmlformats.org/officeDocument/2006/relationships/tags" Target="../tags/tag116.xml"/><Relationship Id="rId2" Type="http://schemas.openxmlformats.org/officeDocument/2006/relationships/tags" Target="../tags/tag115.xml"/><Relationship Id="rId13" Type="http://schemas.openxmlformats.org/officeDocument/2006/relationships/tags" Target="../tags/tag123.xml"/><Relationship Id="rId12" Type="http://schemas.openxmlformats.org/officeDocument/2006/relationships/tags" Target="../tags/tag122.xml"/><Relationship Id="rId11" Type="http://schemas.openxmlformats.org/officeDocument/2006/relationships/tags" Target="../tags/tag121.xml"/><Relationship Id="rId10" Type="http://schemas.openxmlformats.org/officeDocument/2006/relationships/tags" Target="../tags/tag120.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29.xml"/><Relationship Id="rId8" Type="http://schemas.openxmlformats.org/officeDocument/2006/relationships/tags" Target="../tags/tag128.xml"/><Relationship Id="rId7" Type="http://schemas.openxmlformats.org/officeDocument/2006/relationships/tags" Target="../tags/tag127.xml"/><Relationship Id="rId6" Type="http://schemas.openxmlformats.org/officeDocument/2006/relationships/image" Target="../media/image6.png"/><Relationship Id="rId5" Type="http://schemas.openxmlformats.org/officeDocument/2006/relationships/tags" Target="../tags/tag126.xml"/><Relationship Id="rId4" Type="http://schemas.openxmlformats.org/officeDocument/2006/relationships/image" Target="../media/image5.png"/><Relationship Id="rId3" Type="http://schemas.openxmlformats.org/officeDocument/2006/relationships/tags" Target="../tags/tag125.xml"/><Relationship Id="rId2" Type="http://schemas.openxmlformats.org/officeDocument/2006/relationships/tags" Target="../tags/tag124.xml"/><Relationship Id="rId12" Type="http://schemas.openxmlformats.org/officeDocument/2006/relationships/tags" Target="../tags/tag132.xml"/><Relationship Id="rId11" Type="http://schemas.openxmlformats.org/officeDocument/2006/relationships/tags" Target="../tags/tag131.xml"/><Relationship Id="rId10" Type="http://schemas.openxmlformats.org/officeDocument/2006/relationships/tags" Target="../tags/tag130.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37.xml"/><Relationship Id="rId8" Type="http://schemas.openxmlformats.org/officeDocument/2006/relationships/image" Target="../media/image4.png"/><Relationship Id="rId7" Type="http://schemas.openxmlformats.org/officeDocument/2006/relationships/tags" Target="../tags/tag136.xml"/><Relationship Id="rId6" Type="http://schemas.openxmlformats.org/officeDocument/2006/relationships/image" Target="../media/image6.png"/><Relationship Id="rId5" Type="http://schemas.openxmlformats.org/officeDocument/2006/relationships/tags" Target="../tags/tag135.xml"/><Relationship Id="rId4" Type="http://schemas.openxmlformats.org/officeDocument/2006/relationships/image" Target="../media/image5.png"/><Relationship Id="rId3" Type="http://schemas.openxmlformats.org/officeDocument/2006/relationships/tags" Target="../tags/tag134.xml"/><Relationship Id="rId2" Type="http://schemas.openxmlformats.org/officeDocument/2006/relationships/tags" Target="../tags/tag133.xml"/><Relationship Id="rId14" Type="http://schemas.openxmlformats.org/officeDocument/2006/relationships/tags" Target="../tags/tag142.xml"/><Relationship Id="rId13" Type="http://schemas.openxmlformats.org/officeDocument/2006/relationships/tags" Target="../tags/tag141.xml"/><Relationship Id="rId12" Type="http://schemas.openxmlformats.org/officeDocument/2006/relationships/tags" Target="../tags/tag140.xml"/><Relationship Id="rId11" Type="http://schemas.openxmlformats.org/officeDocument/2006/relationships/tags" Target="../tags/tag139.xml"/><Relationship Id="rId10" Type="http://schemas.openxmlformats.org/officeDocument/2006/relationships/tags" Target="../tags/tag138.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47.xml"/><Relationship Id="rId8" Type="http://schemas.openxmlformats.org/officeDocument/2006/relationships/image" Target="../media/image4.png"/><Relationship Id="rId7" Type="http://schemas.openxmlformats.org/officeDocument/2006/relationships/tags" Target="../tags/tag146.xml"/><Relationship Id="rId6" Type="http://schemas.openxmlformats.org/officeDocument/2006/relationships/image" Target="../media/image6.png"/><Relationship Id="rId5" Type="http://schemas.openxmlformats.org/officeDocument/2006/relationships/tags" Target="../tags/tag145.xml"/><Relationship Id="rId4" Type="http://schemas.openxmlformats.org/officeDocument/2006/relationships/image" Target="../media/image5.png"/><Relationship Id="rId3" Type="http://schemas.openxmlformats.org/officeDocument/2006/relationships/tags" Target="../tags/tag144.xml"/><Relationship Id="rId2" Type="http://schemas.openxmlformats.org/officeDocument/2006/relationships/tags" Target="../tags/tag143.xml"/><Relationship Id="rId14" Type="http://schemas.openxmlformats.org/officeDocument/2006/relationships/tags" Target="../tags/tag152.xml"/><Relationship Id="rId13" Type="http://schemas.openxmlformats.org/officeDocument/2006/relationships/tags" Target="../tags/tag151.xml"/><Relationship Id="rId12" Type="http://schemas.openxmlformats.org/officeDocument/2006/relationships/tags" Target="../tags/tag150.xml"/><Relationship Id="rId11" Type="http://schemas.openxmlformats.org/officeDocument/2006/relationships/tags" Target="../tags/tag149.xml"/><Relationship Id="rId10" Type="http://schemas.openxmlformats.org/officeDocument/2006/relationships/tags" Target="../tags/tag148.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57.xml"/><Relationship Id="rId8" Type="http://schemas.openxmlformats.org/officeDocument/2006/relationships/image" Target="../media/image4.png"/><Relationship Id="rId7" Type="http://schemas.openxmlformats.org/officeDocument/2006/relationships/tags" Target="../tags/tag156.xml"/><Relationship Id="rId6" Type="http://schemas.openxmlformats.org/officeDocument/2006/relationships/image" Target="../media/image6.png"/><Relationship Id="rId5" Type="http://schemas.openxmlformats.org/officeDocument/2006/relationships/tags" Target="../tags/tag155.xml"/><Relationship Id="rId4" Type="http://schemas.openxmlformats.org/officeDocument/2006/relationships/image" Target="../media/image5.png"/><Relationship Id="rId3" Type="http://schemas.openxmlformats.org/officeDocument/2006/relationships/tags" Target="../tags/tag154.xml"/><Relationship Id="rId2" Type="http://schemas.openxmlformats.org/officeDocument/2006/relationships/tags" Target="../tags/tag153.xml"/><Relationship Id="rId16" Type="http://schemas.openxmlformats.org/officeDocument/2006/relationships/tags" Target="../tags/tag164.xml"/><Relationship Id="rId15" Type="http://schemas.openxmlformats.org/officeDocument/2006/relationships/tags" Target="../tags/tag163.xml"/><Relationship Id="rId14" Type="http://schemas.openxmlformats.org/officeDocument/2006/relationships/tags" Target="../tags/tag162.xml"/><Relationship Id="rId13" Type="http://schemas.openxmlformats.org/officeDocument/2006/relationships/tags" Target="../tags/tag161.xml"/><Relationship Id="rId12" Type="http://schemas.openxmlformats.org/officeDocument/2006/relationships/tags" Target="../tags/tag160.xml"/><Relationship Id="rId11" Type="http://schemas.openxmlformats.org/officeDocument/2006/relationships/tags" Target="../tags/tag159.xml"/><Relationship Id="rId10" Type="http://schemas.openxmlformats.org/officeDocument/2006/relationships/tags" Target="../tags/tag158.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70.xml"/><Relationship Id="rId8" Type="http://schemas.openxmlformats.org/officeDocument/2006/relationships/tags" Target="../tags/tag169.xml"/><Relationship Id="rId7" Type="http://schemas.openxmlformats.org/officeDocument/2006/relationships/tags" Target="../tags/tag168.xml"/><Relationship Id="rId6" Type="http://schemas.openxmlformats.org/officeDocument/2006/relationships/image" Target="../media/image11.png"/><Relationship Id="rId5" Type="http://schemas.openxmlformats.org/officeDocument/2006/relationships/tags" Target="../tags/tag167.xml"/><Relationship Id="rId4" Type="http://schemas.openxmlformats.org/officeDocument/2006/relationships/image" Target="../media/image10.png"/><Relationship Id="rId3" Type="http://schemas.openxmlformats.org/officeDocument/2006/relationships/tags" Target="../tags/tag166.xml"/><Relationship Id="rId2" Type="http://schemas.openxmlformats.org/officeDocument/2006/relationships/tags" Target="../tags/tag165.xml"/><Relationship Id="rId11" Type="http://schemas.openxmlformats.org/officeDocument/2006/relationships/tags" Target="../tags/tag172.xml"/><Relationship Id="rId10" Type="http://schemas.openxmlformats.org/officeDocument/2006/relationships/tags" Target="../tags/tag171.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183.xml"/><Relationship Id="rId8" Type="http://schemas.openxmlformats.org/officeDocument/2006/relationships/image" Target="../media/image3.png"/><Relationship Id="rId7" Type="http://schemas.openxmlformats.org/officeDocument/2006/relationships/tags" Target="../tags/tag182.xml"/><Relationship Id="rId6" Type="http://schemas.openxmlformats.org/officeDocument/2006/relationships/image" Target="../media/image2.png"/><Relationship Id="rId5" Type="http://schemas.openxmlformats.org/officeDocument/2006/relationships/tags" Target="../tags/tag181.xml"/><Relationship Id="rId4" Type="http://schemas.openxmlformats.org/officeDocument/2006/relationships/tags" Target="../tags/tag180.xml"/><Relationship Id="rId3" Type="http://schemas.openxmlformats.org/officeDocument/2006/relationships/image" Target="../media/image1.jpeg"/><Relationship Id="rId2" Type="http://schemas.openxmlformats.org/officeDocument/2006/relationships/tags" Target="../tags/tag179.xml"/><Relationship Id="rId16" Type="http://schemas.openxmlformats.org/officeDocument/2006/relationships/tags" Target="../tags/tag189.xml"/><Relationship Id="rId15" Type="http://schemas.openxmlformats.org/officeDocument/2006/relationships/tags" Target="../tags/tag188.xml"/><Relationship Id="rId14" Type="http://schemas.openxmlformats.org/officeDocument/2006/relationships/tags" Target="../tags/tag187.xml"/><Relationship Id="rId13" Type="http://schemas.openxmlformats.org/officeDocument/2006/relationships/tags" Target="../tags/tag186.xml"/><Relationship Id="rId12" Type="http://schemas.openxmlformats.org/officeDocument/2006/relationships/image" Target="../media/image4.png"/><Relationship Id="rId11" Type="http://schemas.openxmlformats.org/officeDocument/2006/relationships/tags" Target="../tags/tag185.xml"/><Relationship Id="rId10" Type="http://schemas.openxmlformats.org/officeDocument/2006/relationships/tags" Target="../tags/tag184.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194.xml"/><Relationship Id="rId8" Type="http://schemas.openxmlformats.org/officeDocument/2006/relationships/image" Target="../media/image4.png"/><Relationship Id="rId7" Type="http://schemas.openxmlformats.org/officeDocument/2006/relationships/tags" Target="../tags/tag193.xml"/><Relationship Id="rId6" Type="http://schemas.openxmlformats.org/officeDocument/2006/relationships/image" Target="../media/image6.png"/><Relationship Id="rId5" Type="http://schemas.openxmlformats.org/officeDocument/2006/relationships/tags" Target="../tags/tag192.xml"/><Relationship Id="rId4" Type="http://schemas.openxmlformats.org/officeDocument/2006/relationships/image" Target="../media/image5.png"/><Relationship Id="rId3" Type="http://schemas.openxmlformats.org/officeDocument/2006/relationships/tags" Target="../tags/tag191.xml"/><Relationship Id="rId2" Type="http://schemas.openxmlformats.org/officeDocument/2006/relationships/tags" Target="../tags/tag190.xml"/><Relationship Id="rId13" Type="http://schemas.openxmlformats.org/officeDocument/2006/relationships/tags" Target="../tags/tag198.xml"/><Relationship Id="rId12" Type="http://schemas.openxmlformats.org/officeDocument/2006/relationships/tags" Target="../tags/tag197.xml"/><Relationship Id="rId11" Type="http://schemas.openxmlformats.org/officeDocument/2006/relationships/tags" Target="../tags/tag196.xml"/><Relationship Id="rId10" Type="http://schemas.openxmlformats.org/officeDocument/2006/relationships/tags" Target="../tags/tag195.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204.xml"/><Relationship Id="rId8" Type="http://schemas.openxmlformats.org/officeDocument/2006/relationships/tags" Target="../tags/tag203.xml"/><Relationship Id="rId7" Type="http://schemas.openxmlformats.org/officeDocument/2006/relationships/tags" Target="../tags/tag202.xml"/><Relationship Id="rId6" Type="http://schemas.openxmlformats.org/officeDocument/2006/relationships/tags" Target="../tags/tag201.xml"/><Relationship Id="rId5" Type="http://schemas.openxmlformats.org/officeDocument/2006/relationships/image" Target="../media/image4.png"/><Relationship Id="rId4" Type="http://schemas.openxmlformats.org/officeDocument/2006/relationships/tags" Target="../tags/tag200.xml"/><Relationship Id="rId3" Type="http://schemas.openxmlformats.org/officeDocument/2006/relationships/image" Target="../media/image1.jpeg"/><Relationship Id="rId2" Type="http://schemas.openxmlformats.org/officeDocument/2006/relationships/tags" Target="../tags/tag199.xml"/><Relationship Id="rId18" Type="http://schemas.openxmlformats.org/officeDocument/2006/relationships/tags" Target="../tags/tag211.xml"/><Relationship Id="rId17" Type="http://schemas.openxmlformats.org/officeDocument/2006/relationships/tags" Target="../tags/tag210.xml"/><Relationship Id="rId16" Type="http://schemas.openxmlformats.org/officeDocument/2006/relationships/image" Target="../media/image8.png"/><Relationship Id="rId15" Type="http://schemas.openxmlformats.org/officeDocument/2006/relationships/tags" Target="../tags/tag209.xml"/><Relationship Id="rId14" Type="http://schemas.openxmlformats.org/officeDocument/2006/relationships/image" Target="../media/image7.png"/><Relationship Id="rId13" Type="http://schemas.openxmlformats.org/officeDocument/2006/relationships/tags" Target="../tags/tag208.xml"/><Relationship Id="rId12" Type="http://schemas.openxmlformats.org/officeDocument/2006/relationships/tags" Target="../tags/tag207.xml"/><Relationship Id="rId11" Type="http://schemas.openxmlformats.org/officeDocument/2006/relationships/tags" Target="../tags/tag206.xml"/><Relationship Id="rId10" Type="http://schemas.openxmlformats.org/officeDocument/2006/relationships/tags" Target="../tags/tag205.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216.xml"/><Relationship Id="rId8" Type="http://schemas.openxmlformats.org/officeDocument/2006/relationships/image" Target="../media/image4.png"/><Relationship Id="rId7" Type="http://schemas.openxmlformats.org/officeDocument/2006/relationships/tags" Target="../tags/tag215.xml"/><Relationship Id="rId6" Type="http://schemas.openxmlformats.org/officeDocument/2006/relationships/image" Target="../media/image6.png"/><Relationship Id="rId5" Type="http://schemas.openxmlformats.org/officeDocument/2006/relationships/tags" Target="../tags/tag214.xml"/><Relationship Id="rId4" Type="http://schemas.openxmlformats.org/officeDocument/2006/relationships/image" Target="../media/image5.png"/><Relationship Id="rId3" Type="http://schemas.openxmlformats.org/officeDocument/2006/relationships/tags" Target="../tags/tag213.xml"/><Relationship Id="rId2" Type="http://schemas.openxmlformats.org/officeDocument/2006/relationships/tags" Target="../tags/tag212.xml"/><Relationship Id="rId14" Type="http://schemas.openxmlformats.org/officeDocument/2006/relationships/tags" Target="../tags/tag221.xml"/><Relationship Id="rId13" Type="http://schemas.openxmlformats.org/officeDocument/2006/relationships/tags" Target="../tags/tag220.xml"/><Relationship Id="rId12" Type="http://schemas.openxmlformats.org/officeDocument/2006/relationships/tags" Target="../tags/tag219.xml"/><Relationship Id="rId11" Type="http://schemas.openxmlformats.org/officeDocument/2006/relationships/tags" Target="../tags/tag218.xml"/><Relationship Id="rId10" Type="http://schemas.openxmlformats.org/officeDocument/2006/relationships/tags" Target="../tags/tag217.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226.xml"/><Relationship Id="rId8" Type="http://schemas.openxmlformats.org/officeDocument/2006/relationships/image" Target="../media/image4.png"/><Relationship Id="rId7" Type="http://schemas.openxmlformats.org/officeDocument/2006/relationships/tags" Target="../tags/tag225.xml"/><Relationship Id="rId6" Type="http://schemas.openxmlformats.org/officeDocument/2006/relationships/image" Target="../media/image6.png"/><Relationship Id="rId5" Type="http://schemas.openxmlformats.org/officeDocument/2006/relationships/tags" Target="../tags/tag224.xml"/><Relationship Id="rId4" Type="http://schemas.openxmlformats.org/officeDocument/2006/relationships/image" Target="../media/image5.png"/><Relationship Id="rId3" Type="http://schemas.openxmlformats.org/officeDocument/2006/relationships/tags" Target="../tags/tag223.xml"/><Relationship Id="rId2" Type="http://schemas.openxmlformats.org/officeDocument/2006/relationships/tags" Target="../tags/tag222.xml"/><Relationship Id="rId16" Type="http://schemas.openxmlformats.org/officeDocument/2006/relationships/tags" Target="../tags/tag233.xml"/><Relationship Id="rId15" Type="http://schemas.openxmlformats.org/officeDocument/2006/relationships/tags" Target="../tags/tag232.xml"/><Relationship Id="rId14" Type="http://schemas.openxmlformats.org/officeDocument/2006/relationships/tags" Target="../tags/tag231.xml"/><Relationship Id="rId13" Type="http://schemas.openxmlformats.org/officeDocument/2006/relationships/tags" Target="../tags/tag230.xml"/><Relationship Id="rId12" Type="http://schemas.openxmlformats.org/officeDocument/2006/relationships/tags" Target="../tags/tag229.xml"/><Relationship Id="rId11" Type="http://schemas.openxmlformats.org/officeDocument/2006/relationships/tags" Target="../tags/tag228.xml"/><Relationship Id="rId10" Type="http://schemas.openxmlformats.org/officeDocument/2006/relationships/tags" Target="../tags/tag227.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238.xml"/><Relationship Id="rId8" Type="http://schemas.openxmlformats.org/officeDocument/2006/relationships/image" Target="../media/image4.png"/><Relationship Id="rId7" Type="http://schemas.openxmlformats.org/officeDocument/2006/relationships/tags" Target="../tags/tag237.xml"/><Relationship Id="rId6" Type="http://schemas.openxmlformats.org/officeDocument/2006/relationships/image" Target="../media/image6.png"/><Relationship Id="rId5" Type="http://schemas.openxmlformats.org/officeDocument/2006/relationships/tags" Target="../tags/tag236.xml"/><Relationship Id="rId4" Type="http://schemas.openxmlformats.org/officeDocument/2006/relationships/image" Target="../media/image5.png"/><Relationship Id="rId3" Type="http://schemas.openxmlformats.org/officeDocument/2006/relationships/tags" Target="../tags/tag235.xml"/><Relationship Id="rId2" Type="http://schemas.openxmlformats.org/officeDocument/2006/relationships/tags" Target="../tags/tag234.xml"/><Relationship Id="rId12" Type="http://schemas.openxmlformats.org/officeDocument/2006/relationships/tags" Target="../tags/tag241.xml"/><Relationship Id="rId11" Type="http://schemas.openxmlformats.org/officeDocument/2006/relationships/tags" Target="../tags/tag240.xml"/><Relationship Id="rId10" Type="http://schemas.openxmlformats.org/officeDocument/2006/relationships/tags" Target="../tags/tag239.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4" Type="http://schemas.openxmlformats.org/officeDocument/2006/relationships/tags" Target="../tags/tag244.xml"/><Relationship Id="rId3" Type="http://schemas.openxmlformats.org/officeDocument/2006/relationships/tags" Target="../tags/tag243.xml"/><Relationship Id="rId2" Type="http://schemas.openxmlformats.org/officeDocument/2006/relationships/tags" Target="../tags/tag242.xml"/><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9" Type="http://schemas.openxmlformats.org/officeDocument/2006/relationships/tags" Target="../tags/tag249.xml"/><Relationship Id="rId8" Type="http://schemas.openxmlformats.org/officeDocument/2006/relationships/image" Target="../media/image4.png"/><Relationship Id="rId7" Type="http://schemas.openxmlformats.org/officeDocument/2006/relationships/tags" Target="../tags/tag248.xml"/><Relationship Id="rId6" Type="http://schemas.openxmlformats.org/officeDocument/2006/relationships/image" Target="../media/image6.png"/><Relationship Id="rId5" Type="http://schemas.openxmlformats.org/officeDocument/2006/relationships/tags" Target="../tags/tag247.xml"/><Relationship Id="rId4" Type="http://schemas.openxmlformats.org/officeDocument/2006/relationships/image" Target="../media/image5.png"/><Relationship Id="rId3" Type="http://schemas.openxmlformats.org/officeDocument/2006/relationships/tags" Target="../tags/tag246.xml"/><Relationship Id="rId2" Type="http://schemas.openxmlformats.org/officeDocument/2006/relationships/tags" Target="../tags/tag245.xml"/><Relationship Id="rId14" Type="http://schemas.openxmlformats.org/officeDocument/2006/relationships/tags" Target="../tags/tag254.xml"/><Relationship Id="rId13" Type="http://schemas.openxmlformats.org/officeDocument/2006/relationships/tags" Target="../tags/tag253.xml"/><Relationship Id="rId12" Type="http://schemas.openxmlformats.org/officeDocument/2006/relationships/tags" Target="../tags/tag252.xml"/><Relationship Id="rId11" Type="http://schemas.openxmlformats.org/officeDocument/2006/relationships/tags" Target="../tags/tag251.xml"/><Relationship Id="rId10" Type="http://schemas.openxmlformats.org/officeDocument/2006/relationships/tags" Target="../tags/tag250.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9" Type="http://schemas.openxmlformats.org/officeDocument/2006/relationships/image" Target="../media/image4.png"/><Relationship Id="rId8" Type="http://schemas.openxmlformats.org/officeDocument/2006/relationships/tags" Target="../tags/tag259.xml"/><Relationship Id="rId7" Type="http://schemas.openxmlformats.org/officeDocument/2006/relationships/image" Target="../media/image6.png"/><Relationship Id="rId6" Type="http://schemas.openxmlformats.org/officeDocument/2006/relationships/tags" Target="../tags/tag258.xml"/><Relationship Id="rId5" Type="http://schemas.openxmlformats.org/officeDocument/2006/relationships/image" Target="../media/image9.png"/><Relationship Id="rId4" Type="http://schemas.openxmlformats.org/officeDocument/2006/relationships/tags" Target="../tags/tag257.xml"/><Relationship Id="rId3" Type="http://schemas.openxmlformats.org/officeDocument/2006/relationships/tags" Target="../tags/tag256.xml"/><Relationship Id="rId2" Type="http://schemas.openxmlformats.org/officeDocument/2006/relationships/tags" Target="../tags/tag255.xml"/><Relationship Id="rId14" Type="http://schemas.openxmlformats.org/officeDocument/2006/relationships/tags" Target="../tags/tag264.xml"/><Relationship Id="rId13" Type="http://schemas.openxmlformats.org/officeDocument/2006/relationships/tags" Target="../tags/tag263.xml"/><Relationship Id="rId12" Type="http://schemas.openxmlformats.org/officeDocument/2006/relationships/tags" Target="../tags/tag262.xml"/><Relationship Id="rId11" Type="http://schemas.openxmlformats.org/officeDocument/2006/relationships/tags" Target="../tags/tag261.xml"/><Relationship Id="rId10" Type="http://schemas.openxmlformats.org/officeDocument/2006/relationships/tags" Target="../tags/tag260.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9" Type="http://schemas.openxmlformats.org/officeDocument/2006/relationships/image" Target="../media/image4.png"/><Relationship Id="rId8" Type="http://schemas.openxmlformats.org/officeDocument/2006/relationships/tags" Target="../tags/tag269.xml"/><Relationship Id="rId7" Type="http://schemas.openxmlformats.org/officeDocument/2006/relationships/image" Target="../media/image6.png"/><Relationship Id="rId6" Type="http://schemas.openxmlformats.org/officeDocument/2006/relationships/tags" Target="../tags/tag268.xml"/><Relationship Id="rId5" Type="http://schemas.openxmlformats.org/officeDocument/2006/relationships/image" Target="../media/image9.png"/><Relationship Id="rId4" Type="http://schemas.openxmlformats.org/officeDocument/2006/relationships/tags" Target="../tags/tag267.xml"/><Relationship Id="rId3" Type="http://schemas.openxmlformats.org/officeDocument/2006/relationships/tags" Target="../tags/tag266.xml"/><Relationship Id="rId2" Type="http://schemas.openxmlformats.org/officeDocument/2006/relationships/tags" Target="../tags/tag265.xml"/><Relationship Id="rId13" Type="http://schemas.openxmlformats.org/officeDocument/2006/relationships/tags" Target="../tags/tag273.xml"/><Relationship Id="rId12" Type="http://schemas.openxmlformats.org/officeDocument/2006/relationships/tags" Target="../tags/tag272.xml"/><Relationship Id="rId11" Type="http://schemas.openxmlformats.org/officeDocument/2006/relationships/tags" Target="../tags/tag271.xml"/><Relationship Id="rId10" Type="http://schemas.openxmlformats.org/officeDocument/2006/relationships/tags" Target="../tags/tag270.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9" Type="http://schemas.openxmlformats.org/officeDocument/2006/relationships/tags" Target="../tags/tag279.xml"/><Relationship Id="rId8" Type="http://schemas.openxmlformats.org/officeDocument/2006/relationships/tags" Target="../tags/tag278.xml"/><Relationship Id="rId7" Type="http://schemas.openxmlformats.org/officeDocument/2006/relationships/tags" Target="../tags/tag277.xml"/><Relationship Id="rId6" Type="http://schemas.openxmlformats.org/officeDocument/2006/relationships/tags" Target="../tags/tag276.xml"/><Relationship Id="rId5" Type="http://schemas.openxmlformats.org/officeDocument/2006/relationships/image" Target="../media/image4.png"/><Relationship Id="rId4" Type="http://schemas.openxmlformats.org/officeDocument/2006/relationships/tags" Target="../tags/tag275.xml"/><Relationship Id="rId3" Type="http://schemas.openxmlformats.org/officeDocument/2006/relationships/image" Target="../media/image1.jpeg"/><Relationship Id="rId2" Type="http://schemas.openxmlformats.org/officeDocument/2006/relationships/tags" Target="../tags/tag274.xml"/><Relationship Id="rId18" Type="http://schemas.openxmlformats.org/officeDocument/2006/relationships/tags" Target="../tags/tag286.xml"/><Relationship Id="rId17" Type="http://schemas.openxmlformats.org/officeDocument/2006/relationships/tags" Target="../tags/tag285.xml"/><Relationship Id="rId16" Type="http://schemas.openxmlformats.org/officeDocument/2006/relationships/tags" Target="../tags/tag284.xml"/><Relationship Id="rId15" Type="http://schemas.openxmlformats.org/officeDocument/2006/relationships/tags" Target="../tags/tag283.xml"/><Relationship Id="rId14" Type="http://schemas.openxmlformats.org/officeDocument/2006/relationships/tags" Target="../tags/tag282.xml"/><Relationship Id="rId13" Type="http://schemas.openxmlformats.org/officeDocument/2006/relationships/tags" Target="../tags/tag281.xml"/><Relationship Id="rId12" Type="http://schemas.openxmlformats.org/officeDocument/2006/relationships/image" Target="../media/image8.png"/><Relationship Id="rId11" Type="http://schemas.openxmlformats.org/officeDocument/2006/relationships/tags" Target="../tags/tag280.xml"/><Relationship Id="rId10" Type="http://schemas.openxmlformats.org/officeDocument/2006/relationships/image" Target="../media/image7.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9" Type="http://schemas.openxmlformats.org/officeDocument/2006/relationships/tags" Target="../tags/tag292.xml"/><Relationship Id="rId8" Type="http://schemas.openxmlformats.org/officeDocument/2006/relationships/tags" Target="../tags/tag291.xml"/><Relationship Id="rId7" Type="http://schemas.openxmlformats.org/officeDocument/2006/relationships/tags" Target="../tags/tag290.xml"/><Relationship Id="rId6" Type="http://schemas.openxmlformats.org/officeDocument/2006/relationships/tags" Target="../tags/tag289.xml"/><Relationship Id="rId5" Type="http://schemas.openxmlformats.org/officeDocument/2006/relationships/image" Target="../media/image6.png"/><Relationship Id="rId4" Type="http://schemas.openxmlformats.org/officeDocument/2006/relationships/tags" Target="../tags/tag288.xml"/><Relationship Id="rId3" Type="http://schemas.openxmlformats.org/officeDocument/2006/relationships/image" Target="../media/image5.png"/><Relationship Id="rId2" Type="http://schemas.openxmlformats.org/officeDocument/2006/relationships/tags" Target="../tags/tag287.xml"/><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9" Type="http://schemas.openxmlformats.org/officeDocument/2006/relationships/tags" Target="../tags/tag297.xml"/><Relationship Id="rId8" Type="http://schemas.openxmlformats.org/officeDocument/2006/relationships/image" Target="../media/image4.png"/><Relationship Id="rId7" Type="http://schemas.openxmlformats.org/officeDocument/2006/relationships/tags" Target="../tags/tag296.xml"/><Relationship Id="rId6" Type="http://schemas.openxmlformats.org/officeDocument/2006/relationships/image" Target="../media/image6.png"/><Relationship Id="rId5" Type="http://schemas.openxmlformats.org/officeDocument/2006/relationships/tags" Target="../tags/tag295.xml"/><Relationship Id="rId4" Type="http://schemas.openxmlformats.org/officeDocument/2006/relationships/image" Target="../media/image9.png"/><Relationship Id="rId3" Type="http://schemas.openxmlformats.org/officeDocument/2006/relationships/tags" Target="../tags/tag294.xml"/><Relationship Id="rId2" Type="http://schemas.openxmlformats.org/officeDocument/2006/relationships/tags" Target="../tags/tag293.xml"/><Relationship Id="rId13" Type="http://schemas.openxmlformats.org/officeDocument/2006/relationships/tags" Target="../tags/tag301.xml"/><Relationship Id="rId12" Type="http://schemas.openxmlformats.org/officeDocument/2006/relationships/tags" Target="../tags/tag300.xml"/><Relationship Id="rId11" Type="http://schemas.openxmlformats.org/officeDocument/2006/relationships/tags" Target="../tags/tag299.xml"/><Relationship Id="rId10" Type="http://schemas.openxmlformats.org/officeDocument/2006/relationships/tags" Target="../tags/tag298.xml"/><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9" Type="http://schemas.openxmlformats.org/officeDocument/2006/relationships/tags" Target="../tags/tag307.xml"/><Relationship Id="rId8" Type="http://schemas.openxmlformats.org/officeDocument/2006/relationships/tags" Target="../tags/tag306.xml"/><Relationship Id="rId7" Type="http://schemas.openxmlformats.org/officeDocument/2006/relationships/tags" Target="../tags/tag305.xml"/><Relationship Id="rId6" Type="http://schemas.openxmlformats.org/officeDocument/2006/relationships/image" Target="../media/image6.png"/><Relationship Id="rId5" Type="http://schemas.openxmlformats.org/officeDocument/2006/relationships/tags" Target="../tags/tag304.xml"/><Relationship Id="rId4" Type="http://schemas.openxmlformats.org/officeDocument/2006/relationships/image" Target="../media/image5.png"/><Relationship Id="rId3" Type="http://schemas.openxmlformats.org/officeDocument/2006/relationships/tags" Target="../tags/tag303.xml"/><Relationship Id="rId2" Type="http://schemas.openxmlformats.org/officeDocument/2006/relationships/tags" Target="../tags/tag302.xml"/><Relationship Id="rId12" Type="http://schemas.openxmlformats.org/officeDocument/2006/relationships/tags" Target="../tags/tag310.xml"/><Relationship Id="rId11" Type="http://schemas.openxmlformats.org/officeDocument/2006/relationships/tags" Target="../tags/tag309.xml"/><Relationship Id="rId10" Type="http://schemas.openxmlformats.org/officeDocument/2006/relationships/tags" Target="../tags/tag308.xml"/><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9" Type="http://schemas.openxmlformats.org/officeDocument/2006/relationships/tags" Target="../tags/tag315.xml"/><Relationship Id="rId8" Type="http://schemas.openxmlformats.org/officeDocument/2006/relationships/image" Target="../media/image4.png"/><Relationship Id="rId7" Type="http://schemas.openxmlformats.org/officeDocument/2006/relationships/tags" Target="../tags/tag314.xml"/><Relationship Id="rId6" Type="http://schemas.openxmlformats.org/officeDocument/2006/relationships/image" Target="../media/image6.png"/><Relationship Id="rId5" Type="http://schemas.openxmlformats.org/officeDocument/2006/relationships/tags" Target="../tags/tag313.xml"/><Relationship Id="rId4" Type="http://schemas.openxmlformats.org/officeDocument/2006/relationships/image" Target="../media/image5.png"/><Relationship Id="rId3" Type="http://schemas.openxmlformats.org/officeDocument/2006/relationships/tags" Target="../tags/tag312.xml"/><Relationship Id="rId2" Type="http://schemas.openxmlformats.org/officeDocument/2006/relationships/tags" Target="../tags/tag311.xml"/><Relationship Id="rId14" Type="http://schemas.openxmlformats.org/officeDocument/2006/relationships/tags" Target="../tags/tag320.xml"/><Relationship Id="rId13" Type="http://schemas.openxmlformats.org/officeDocument/2006/relationships/tags" Target="../tags/tag319.xml"/><Relationship Id="rId12" Type="http://schemas.openxmlformats.org/officeDocument/2006/relationships/tags" Target="../tags/tag318.xml"/><Relationship Id="rId11" Type="http://schemas.openxmlformats.org/officeDocument/2006/relationships/tags" Target="../tags/tag317.xml"/><Relationship Id="rId10" Type="http://schemas.openxmlformats.org/officeDocument/2006/relationships/tags" Target="../tags/tag316.xml"/><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9" Type="http://schemas.openxmlformats.org/officeDocument/2006/relationships/tags" Target="../tags/tag325.xml"/><Relationship Id="rId8" Type="http://schemas.openxmlformats.org/officeDocument/2006/relationships/image" Target="../media/image4.png"/><Relationship Id="rId7" Type="http://schemas.openxmlformats.org/officeDocument/2006/relationships/tags" Target="../tags/tag324.xml"/><Relationship Id="rId6" Type="http://schemas.openxmlformats.org/officeDocument/2006/relationships/image" Target="../media/image6.png"/><Relationship Id="rId5" Type="http://schemas.openxmlformats.org/officeDocument/2006/relationships/tags" Target="../tags/tag323.xml"/><Relationship Id="rId4" Type="http://schemas.openxmlformats.org/officeDocument/2006/relationships/image" Target="../media/image5.png"/><Relationship Id="rId3" Type="http://schemas.openxmlformats.org/officeDocument/2006/relationships/tags" Target="../tags/tag322.xml"/><Relationship Id="rId2" Type="http://schemas.openxmlformats.org/officeDocument/2006/relationships/tags" Target="../tags/tag321.xml"/><Relationship Id="rId14" Type="http://schemas.openxmlformats.org/officeDocument/2006/relationships/tags" Target="../tags/tag330.xml"/><Relationship Id="rId13" Type="http://schemas.openxmlformats.org/officeDocument/2006/relationships/tags" Target="../tags/tag329.xml"/><Relationship Id="rId12" Type="http://schemas.openxmlformats.org/officeDocument/2006/relationships/tags" Target="../tags/tag328.xml"/><Relationship Id="rId11" Type="http://schemas.openxmlformats.org/officeDocument/2006/relationships/tags" Target="../tags/tag327.xml"/><Relationship Id="rId10" Type="http://schemas.openxmlformats.org/officeDocument/2006/relationships/tags" Target="../tags/tag326.xml"/><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9" Type="http://schemas.openxmlformats.org/officeDocument/2006/relationships/tags" Target="../tags/tag335.xml"/><Relationship Id="rId8" Type="http://schemas.openxmlformats.org/officeDocument/2006/relationships/image" Target="../media/image4.png"/><Relationship Id="rId7" Type="http://schemas.openxmlformats.org/officeDocument/2006/relationships/tags" Target="../tags/tag334.xml"/><Relationship Id="rId6" Type="http://schemas.openxmlformats.org/officeDocument/2006/relationships/image" Target="../media/image6.png"/><Relationship Id="rId5" Type="http://schemas.openxmlformats.org/officeDocument/2006/relationships/tags" Target="../tags/tag333.xml"/><Relationship Id="rId4" Type="http://schemas.openxmlformats.org/officeDocument/2006/relationships/image" Target="../media/image5.png"/><Relationship Id="rId3" Type="http://schemas.openxmlformats.org/officeDocument/2006/relationships/tags" Target="../tags/tag332.xml"/><Relationship Id="rId2" Type="http://schemas.openxmlformats.org/officeDocument/2006/relationships/tags" Target="../tags/tag331.xml"/><Relationship Id="rId16" Type="http://schemas.openxmlformats.org/officeDocument/2006/relationships/tags" Target="../tags/tag342.xml"/><Relationship Id="rId15" Type="http://schemas.openxmlformats.org/officeDocument/2006/relationships/tags" Target="../tags/tag341.xml"/><Relationship Id="rId14" Type="http://schemas.openxmlformats.org/officeDocument/2006/relationships/tags" Target="../tags/tag340.xml"/><Relationship Id="rId13" Type="http://schemas.openxmlformats.org/officeDocument/2006/relationships/tags" Target="../tags/tag339.xml"/><Relationship Id="rId12" Type="http://schemas.openxmlformats.org/officeDocument/2006/relationships/tags" Target="../tags/tag338.xml"/><Relationship Id="rId11" Type="http://schemas.openxmlformats.org/officeDocument/2006/relationships/tags" Target="../tags/tag337.xml"/><Relationship Id="rId10" Type="http://schemas.openxmlformats.org/officeDocument/2006/relationships/tags" Target="../tags/tag336.xml"/><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9" Type="http://schemas.openxmlformats.org/officeDocument/2006/relationships/tags" Target="../tags/tag348.xml"/><Relationship Id="rId8" Type="http://schemas.openxmlformats.org/officeDocument/2006/relationships/tags" Target="../tags/tag347.xml"/><Relationship Id="rId7" Type="http://schemas.openxmlformats.org/officeDocument/2006/relationships/tags" Target="../tags/tag346.xml"/><Relationship Id="rId6" Type="http://schemas.openxmlformats.org/officeDocument/2006/relationships/image" Target="../media/image11.png"/><Relationship Id="rId5" Type="http://schemas.openxmlformats.org/officeDocument/2006/relationships/tags" Target="../tags/tag345.xml"/><Relationship Id="rId4" Type="http://schemas.openxmlformats.org/officeDocument/2006/relationships/image" Target="../media/image10.png"/><Relationship Id="rId3" Type="http://schemas.openxmlformats.org/officeDocument/2006/relationships/tags" Target="../tags/tag344.xml"/><Relationship Id="rId2" Type="http://schemas.openxmlformats.org/officeDocument/2006/relationships/tags" Target="../tags/tag343.xml"/><Relationship Id="rId11" Type="http://schemas.openxmlformats.org/officeDocument/2006/relationships/tags" Target="../tags/tag350.xml"/><Relationship Id="rId10" Type="http://schemas.openxmlformats.org/officeDocument/2006/relationships/tags" Target="../tags/tag349.xml"/><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pic>
        <p:nvPicPr>
          <p:cNvPr id="3" name="图片 2"/>
          <p:cNvPicPr>
            <a:picLocks noChangeAspect="1"/>
          </p:cNvPicPr>
          <p:nvPr userDrawn="1">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7" name="组合 6"/>
          <p:cNvGrpSpPr/>
          <p:nvPr userDrawn="1">
            <p:custDataLst>
              <p:tags r:id="rId4"/>
            </p:custDataLst>
          </p:nvPr>
        </p:nvGrpSpPr>
        <p:grpSpPr>
          <a:xfrm>
            <a:off x="2753240" y="1123029"/>
            <a:ext cx="6424532" cy="4608404"/>
            <a:chOff x="2753240" y="1123029"/>
            <a:chExt cx="6424532" cy="4608404"/>
          </a:xfrm>
        </p:grpSpPr>
        <p:pic>
          <p:nvPicPr>
            <p:cNvPr id="20" name="图片 19"/>
            <p:cNvPicPr>
              <a:picLocks noChangeAspect="1"/>
            </p:cNvPicPr>
            <p:nvPr>
              <p:custDataLst>
                <p:tags r:id="rId5"/>
              </p:custDataLst>
            </p:nvPr>
          </p:nvPicPr>
          <p:blipFill>
            <a:blip r:embed="rId6"/>
            <a:stretch>
              <a:fillRect/>
            </a:stretch>
          </p:blipFill>
          <p:spPr>
            <a:xfrm>
              <a:off x="7464317" y="2492772"/>
              <a:ext cx="1713455" cy="798431"/>
            </a:xfrm>
            <a:prstGeom prst="rect">
              <a:avLst/>
            </a:prstGeom>
            <a:ln>
              <a:noFill/>
            </a:ln>
          </p:spPr>
        </p:pic>
        <p:pic>
          <p:nvPicPr>
            <p:cNvPr id="21" name="图片 20"/>
            <p:cNvPicPr>
              <a:picLocks noChangeAspect="1"/>
            </p:cNvPicPr>
            <p:nvPr>
              <p:custDataLst>
                <p:tags r:id="rId7"/>
              </p:custDataLst>
            </p:nvPr>
          </p:nvPicPr>
          <p:blipFill>
            <a:blip r:embed="rId8"/>
            <a:stretch>
              <a:fillRect/>
            </a:stretch>
          </p:blipFill>
          <p:spPr>
            <a:xfrm>
              <a:off x="2753240" y="3587863"/>
              <a:ext cx="1957170" cy="911997"/>
            </a:xfrm>
            <a:prstGeom prst="rect">
              <a:avLst/>
            </a:prstGeom>
            <a:ln>
              <a:noFill/>
            </a:ln>
          </p:spPr>
        </p:pic>
        <p:sp>
          <p:nvSpPr>
            <p:cNvPr id="22" name="任意多边形: 形状 21"/>
            <p:cNvSpPr/>
            <p:nvPr userDrawn="1">
              <p:custDataLst>
                <p:tags r:id="rId9"/>
              </p:custDataLst>
            </p:nvPr>
          </p:nvSpPr>
          <p:spPr>
            <a:xfrm>
              <a:off x="3800683" y="1123029"/>
              <a:ext cx="4282522" cy="2305971"/>
            </a:xfrm>
            <a:custGeom>
              <a:avLst/>
              <a:gdLst>
                <a:gd name="connsiteX0" fmla="*/ 2305971 w 4611942"/>
                <a:gd name="connsiteY0" fmla="*/ 0 h 4611942"/>
                <a:gd name="connsiteX1" fmla="*/ 4218119 w 4611942"/>
                <a:gd name="connsiteY1" fmla="*/ 1016681 h 4611942"/>
                <a:gd name="connsiteX2" fmla="*/ 4282522 w 4611942"/>
                <a:gd name="connsiteY2" fmla="*/ 1122692 h 4611942"/>
                <a:gd name="connsiteX3" fmla="*/ 3929030 w 4611942"/>
                <a:gd name="connsiteY3" fmla="*/ 1122692 h 4611942"/>
                <a:gd name="connsiteX4" fmla="*/ 3929030 w 4611942"/>
                <a:gd name="connsiteY4" fmla="*/ 1823121 h 4611942"/>
                <a:gd name="connsiteX5" fmla="*/ 4560435 w 4611942"/>
                <a:gd name="connsiteY5" fmla="*/ 1823121 h 4611942"/>
                <a:gd name="connsiteX6" fmla="*/ 4565093 w 4611942"/>
                <a:gd name="connsiteY6" fmla="*/ 1841237 h 4611942"/>
                <a:gd name="connsiteX7" fmla="*/ 4611942 w 4611942"/>
                <a:gd name="connsiteY7" fmla="*/ 2305971 h 4611942"/>
                <a:gd name="connsiteX8" fmla="*/ 2305971 w 4611942"/>
                <a:gd name="connsiteY8" fmla="*/ 4611942 h 4611942"/>
                <a:gd name="connsiteX9" fmla="*/ 0 w 4611942"/>
                <a:gd name="connsiteY9" fmla="*/ 2305971 h 4611942"/>
                <a:gd name="connsiteX10" fmla="*/ 2305971 w 4611942"/>
                <a:gd name="connsiteY10" fmla="*/ 0 h 4611942"/>
                <a:gd name="connsiteX0-1" fmla="*/ 2305971 w 4611942"/>
                <a:gd name="connsiteY0-2" fmla="*/ 0 h 4611942"/>
                <a:gd name="connsiteX1-3" fmla="*/ 4218119 w 4611942"/>
                <a:gd name="connsiteY1-4" fmla="*/ 1016681 h 4611942"/>
                <a:gd name="connsiteX2-5" fmla="*/ 4282522 w 4611942"/>
                <a:gd name="connsiteY2-6" fmla="*/ 1122692 h 4611942"/>
                <a:gd name="connsiteX3-7" fmla="*/ 3929030 w 4611942"/>
                <a:gd name="connsiteY3-8" fmla="*/ 1823121 h 4611942"/>
                <a:gd name="connsiteX4-9" fmla="*/ 4560435 w 4611942"/>
                <a:gd name="connsiteY4-10" fmla="*/ 1823121 h 4611942"/>
                <a:gd name="connsiteX5-11" fmla="*/ 4565093 w 4611942"/>
                <a:gd name="connsiteY5-12" fmla="*/ 1841237 h 4611942"/>
                <a:gd name="connsiteX6-13" fmla="*/ 4611942 w 4611942"/>
                <a:gd name="connsiteY6-14" fmla="*/ 2305971 h 4611942"/>
                <a:gd name="connsiteX7-15" fmla="*/ 2305971 w 4611942"/>
                <a:gd name="connsiteY7-16" fmla="*/ 4611942 h 4611942"/>
                <a:gd name="connsiteX8-17" fmla="*/ 0 w 4611942"/>
                <a:gd name="connsiteY8-18" fmla="*/ 2305971 h 4611942"/>
                <a:gd name="connsiteX9-19" fmla="*/ 2305971 w 4611942"/>
                <a:gd name="connsiteY9-20" fmla="*/ 0 h 4611942"/>
                <a:gd name="connsiteX0-21" fmla="*/ 3929030 w 4611942"/>
                <a:gd name="connsiteY0-22" fmla="*/ 1823121 h 4611942"/>
                <a:gd name="connsiteX1-23" fmla="*/ 4560435 w 4611942"/>
                <a:gd name="connsiteY1-24" fmla="*/ 1823121 h 4611942"/>
                <a:gd name="connsiteX2-25" fmla="*/ 4565093 w 4611942"/>
                <a:gd name="connsiteY2-26" fmla="*/ 1841237 h 4611942"/>
                <a:gd name="connsiteX3-27" fmla="*/ 4611942 w 4611942"/>
                <a:gd name="connsiteY3-28" fmla="*/ 2305971 h 4611942"/>
                <a:gd name="connsiteX4-29" fmla="*/ 2305971 w 4611942"/>
                <a:gd name="connsiteY4-30" fmla="*/ 4611942 h 4611942"/>
                <a:gd name="connsiteX5-31" fmla="*/ 0 w 4611942"/>
                <a:gd name="connsiteY5-32" fmla="*/ 2305971 h 4611942"/>
                <a:gd name="connsiteX6-33" fmla="*/ 2305971 w 4611942"/>
                <a:gd name="connsiteY6-34" fmla="*/ 0 h 4611942"/>
                <a:gd name="connsiteX7-35" fmla="*/ 4218119 w 4611942"/>
                <a:gd name="connsiteY7-36" fmla="*/ 1016681 h 4611942"/>
                <a:gd name="connsiteX8-37" fmla="*/ 4282522 w 4611942"/>
                <a:gd name="connsiteY8-38" fmla="*/ 1122692 h 4611942"/>
                <a:gd name="connsiteX9-39" fmla="*/ 4020470 w 4611942"/>
                <a:gd name="connsiteY9-40" fmla="*/ 1914561 h 4611942"/>
                <a:gd name="connsiteX0-41" fmla="*/ 3929030 w 4611942"/>
                <a:gd name="connsiteY0-42" fmla="*/ 1823121 h 4611942"/>
                <a:gd name="connsiteX1-43" fmla="*/ 4560435 w 4611942"/>
                <a:gd name="connsiteY1-44" fmla="*/ 1823121 h 4611942"/>
                <a:gd name="connsiteX2-45" fmla="*/ 4565093 w 4611942"/>
                <a:gd name="connsiteY2-46" fmla="*/ 1841237 h 4611942"/>
                <a:gd name="connsiteX3-47" fmla="*/ 4611942 w 4611942"/>
                <a:gd name="connsiteY3-48" fmla="*/ 2305971 h 4611942"/>
                <a:gd name="connsiteX4-49" fmla="*/ 2305971 w 4611942"/>
                <a:gd name="connsiteY4-50" fmla="*/ 4611942 h 4611942"/>
                <a:gd name="connsiteX5-51" fmla="*/ 0 w 4611942"/>
                <a:gd name="connsiteY5-52" fmla="*/ 2305971 h 4611942"/>
                <a:gd name="connsiteX6-53" fmla="*/ 2305971 w 4611942"/>
                <a:gd name="connsiteY6-54" fmla="*/ 0 h 4611942"/>
                <a:gd name="connsiteX7-55" fmla="*/ 4218119 w 4611942"/>
                <a:gd name="connsiteY7-56" fmla="*/ 1016681 h 4611942"/>
                <a:gd name="connsiteX8-57" fmla="*/ 4282522 w 4611942"/>
                <a:gd name="connsiteY8-58" fmla="*/ 1122692 h 4611942"/>
                <a:gd name="connsiteX0-59" fmla="*/ 4560435 w 4611942"/>
                <a:gd name="connsiteY0-60" fmla="*/ 1823121 h 4611942"/>
                <a:gd name="connsiteX1-61" fmla="*/ 4565093 w 4611942"/>
                <a:gd name="connsiteY1-62" fmla="*/ 1841237 h 4611942"/>
                <a:gd name="connsiteX2-63" fmla="*/ 4611942 w 4611942"/>
                <a:gd name="connsiteY2-64" fmla="*/ 2305971 h 4611942"/>
                <a:gd name="connsiteX3-65" fmla="*/ 2305971 w 4611942"/>
                <a:gd name="connsiteY3-66" fmla="*/ 4611942 h 4611942"/>
                <a:gd name="connsiteX4-67" fmla="*/ 0 w 4611942"/>
                <a:gd name="connsiteY4-68" fmla="*/ 2305971 h 4611942"/>
                <a:gd name="connsiteX5-69" fmla="*/ 2305971 w 4611942"/>
                <a:gd name="connsiteY5-70" fmla="*/ 0 h 4611942"/>
                <a:gd name="connsiteX6-71" fmla="*/ 4218119 w 4611942"/>
                <a:gd name="connsiteY6-72" fmla="*/ 1016681 h 4611942"/>
                <a:gd name="connsiteX7-73" fmla="*/ 4282522 w 4611942"/>
                <a:gd name="connsiteY7-74" fmla="*/ 1122692 h 4611942"/>
                <a:gd name="connsiteX0-75" fmla="*/ 4560435 w 4944884"/>
                <a:gd name="connsiteY0-76" fmla="*/ 1823121 h 2495333"/>
                <a:gd name="connsiteX1-77" fmla="*/ 4565093 w 4944884"/>
                <a:gd name="connsiteY1-78" fmla="*/ 1841237 h 2495333"/>
                <a:gd name="connsiteX2-79" fmla="*/ 4611942 w 4944884"/>
                <a:gd name="connsiteY2-80" fmla="*/ 2305971 h 2495333"/>
                <a:gd name="connsiteX3-81" fmla="*/ 0 w 4944884"/>
                <a:gd name="connsiteY3-82" fmla="*/ 2305971 h 2495333"/>
                <a:gd name="connsiteX4-83" fmla="*/ 2305971 w 4944884"/>
                <a:gd name="connsiteY4-84" fmla="*/ 0 h 2495333"/>
                <a:gd name="connsiteX5-85" fmla="*/ 4218119 w 4944884"/>
                <a:gd name="connsiteY5-86" fmla="*/ 1016681 h 2495333"/>
                <a:gd name="connsiteX6-87" fmla="*/ 4282522 w 4944884"/>
                <a:gd name="connsiteY6-88" fmla="*/ 1122692 h 2495333"/>
                <a:gd name="connsiteX0-89" fmla="*/ 4560435 w 4565093"/>
                <a:gd name="connsiteY0-90" fmla="*/ 1823121 h 2384058"/>
                <a:gd name="connsiteX1-91" fmla="*/ 4565093 w 4565093"/>
                <a:gd name="connsiteY1-92" fmla="*/ 1841237 h 2384058"/>
                <a:gd name="connsiteX2-93" fmla="*/ 0 w 4565093"/>
                <a:gd name="connsiteY2-94" fmla="*/ 2305971 h 2384058"/>
                <a:gd name="connsiteX3-95" fmla="*/ 2305971 w 4565093"/>
                <a:gd name="connsiteY3-96" fmla="*/ 0 h 2384058"/>
                <a:gd name="connsiteX4-97" fmla="*/ 4218119 w 4565093"/>
                <a:gd name="connsiteY4-98" fmla="*/ 1016681 h 2384058"/>
                <a:gd name="connsiteX5-99" fmla="*/ 4282522 w 4565093"/>
                <a:gd name="connsiteY5-100" fmla="*/ 1122692 h 2384058"/>
                <a:gd name="connsiteX0-101" fmla="*/ 4560435 w 4560435"/>
                <a:gd name="connsiteY0-102" fmla="*/ 1823121 h 2305971"/>
                <a:gd name="connsiteX1-103" fmla="*/ 0 w 4560435"/>
                <a:gd name="connsiteY1-104" fmla="*/ 2305971 h 2305971"/>
                <a:gd name="connsiteX2-105" fmla="*/ 2305971 w 4560435"/>
                <a:gd name="connsiteY2-106" fmla="*/ 0 h 2305971"/>
                <a:gd name="connsiteX3-107" fmla="*/ 4218119 w 4560435"/>
                <a:gd name="connsiteY3-108" fmla="*/ 1016681 h 2305971"/>
                <a:gd name="connsiteX4-109" fmla="*/ 4282522 w 4560435"/>
                <a:gd name="connsiteY4-110" fmla="*/ 1122692 h 2305971"/>
                <a:gd name="connsiteX0-111" fmla="*/ 0 w 4282522"/>
                <a:gd name="connsiteY0-112" fmla="*/ 2305971 h 2305971"/>
                <a:gd name="connsiteX1-113" fmla="*/ 2305971 w 4282522"/>
                <a:gd name="connsiteY1-114" fmla="*/ 0 h 2305971"/>
                <a:gd name="connsiteX2-115" fmla="*/ 4218119 w 4282522"/>
                <a:gd name="connsiteY2-116" fmla="*/ 1016681 h 2305971"/>
                <a:gd name="connsiteX3-117" fmla="*/ 4282522 w 4282522"/>
                <a:gd name="connsiteY3-118" fmla="*/ 1122692 h 2305971"/>
              </a:gdLst>
              <a:ahLst/>
              <a:cxnLst>
                <a:cxn ang="0">
                  <a:pos x="connsiteX0-1" y="connsiteY0-2"/>
                </a:cxn>
                <a:cxn ang="0">
                  <a:pos x="connsiteX1-3" y="connsiteY1-4"/>
                </a:cxn>
                <a:cxn ang="0">
                  <a:pos x="connsiteX2-5" y="connsiteY2-6"/>
                </a:cxn>
                <a:cxn ang="0">
                  <a:pos x="connsiteX3-7" y="connsiteY3-8"/>
                </a:cxn>
              </a:cxnLst>
              <a:rect l="l" t="t" r="r" b="b"/>
              <a:pathLst>
                <a:path w="4282522" h="2305971">
                  <a:moveTo>
                    <a:pt x="0" y="2305971"/>
                  </a:moveTo>
                  <a:cubicBezTo>
                    <a:pt x="0" y="1032418"/>
                    <a:pt x="1032418" y="0"/>
                    <a:pt x="2305971" y="0"/>
                  </a:cubicBezTo>
                  <a:cubicBezTo>
                    <a:pt x="3101942" y="0"/>
                    <a:pt x="3803719" y="403288"/>
                    <a:pt x="4218119" y="1016681"/>
                  </a:cubicBezTo>
                  <a:lnTo>
                    <a:pt x="4282522" y="1122692"/>
                  </a:ln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baseline="0">
                <a:solidFill>
                  <a:schemeClr val="lt1"/>
                </a:solidFill>
                <a:latin typeface="Arial" panose="020B0604020202020204" pitchFamily="34" charset="0"/>
                <a:cs typeface="+mn-ea"/>
                <a:sym typeface="+mn-lt"/>
              </a:endParaRPr>
            </a:p>
          </p:txBody>
        </p:sp>
        <p:sp>
          <p:nvSpPr>
            <p:cNvPr id="23" name="任意多边形: 形状 22"/>
            <p:cNvSpPr/>
            <p:nvPr userDrawn="1">
              <p:custDataLst>
                <p:tags r:id="rId10"/>
              </p:custDataLst>
            </p:nvPr>
          </p:nvSpPr>
          <p:spPr>
            <a:xfrm rot="10800000">
              <a:off x="4115486" y="3425462"/>
              <a:ext cx="4282522" cy="2305971"/>
            </a:xfrm>
            <a:custGeom>
              <a:avLst/>
              <a:gdLst>
                <a:gd name="connsiteX0" fmla="*/ 2305971 w 4611942"/>
                <a:gd name="connsiteY0" fmla="*/ 0 h 4611942"/>
                <a:gd name="connsiteX1" fmla="*/ 4218119 w 4611942"/>
                <a:gd name="connsiteY1" fmla="*/ 1016681 h 4611942"/>
                <a:gd name="connsiteX2" fmla="*/ 4282522 w 4611942"/>
                <a:gd name="connsiteY2" fmla="*/ 1122692 h 4611942"/>
                <a:gd name="connsiteX3" fmla="*/ 3929030 w 4611942"/>
                <a:gd name="connsiteY3" fmla="*/ 1122692 h 4611942"/>
                <a:gd name="connsiteX4" fmla="*/ 3929030 w 4611942"/>
                <a:gd name="connsiteY4" fmla="*/ 1823121 h 4611942"/>
                <a:gd name="connsiteX5" fmla="*/ 4560435 w 4611942"/>
                <a:gd name="connsiteY5" fmla="*/ 1823121 h 4611942"/>
                <a:gd name="connsiteX6" fmla="*/ 4565093 w 4611942"/>
                <a:gd name="connsiteY6" fmla="*/ 1841237 h 4611942"/>
                <a:gd name="connsiteX7" fmla="*/ 4611942 w 4611942"/>
                <a:gd name="connsiteY7" fmla="*/ 2305971 h 4611942"/>
                <a:gd name="connsiteX8" fmla="*/ 2305971 w 4611942"/>
                <a:gd name="connsiteY8" fmla="*/ 4611942 h 4611942"/>
                <a:gd name="connsiteX9" fmla="*/ 0 w 4611942"/>
                <a:gd name="connsiteY9" fmla="*/ 2305971 h 4611942"/>
                <a:gd name="connsiteX10" fmla="*/ 2305971 w 4611942"/>
                <a:gd name="connsiteY10" fmla="*/ 0 h 4611942"/>
                <a:gd name="connsiteX0-1" fmla="*/ 2305971 w 4611942"/>
                <a:gd name="connsiteY0-2" fmla="*/ 0 h 4611942"/>
                <a:gd name="connsiteX1-3" fmla="*/ 4218119 w 4611942"/>
                <a:gd name="connsiteY1-4" fmla="*/ 1016681 h 4611942"/>
                <a:gd name="connsiteX2-5" fmla="*/ 4282522 w 4611942"/>
                <a:gd name="connsiteY2-6" fmla="*/ 1122692 h 4611942"/>
                <a:gd name="connsiteX3-7" fmla="*/ 3929030 w 4611942"/>
                <a:gd name="connsiteY3-8" fmla="*/ 1823121 h 4611942"/>
                <a:gd name="connsiteX4-9" fmla="*/ 4560435 w 4611942"/>
                <a:gd name="connsiteY4-10" fmla="*/ 1823121 h 4611942"/>
                <a:gd name="connsiteX5-11" fmla="*/ 4565093 w 4611942"/>
                <a:gd name="connsiteY5-12" fmla="*/ 1841237 h 4611942"/>
                <a:gd name="connsiteX6-13" fmla="*/ 4611942 w 4611942"/>
                <a:gd name="connsiteY6-14" fmla="*/ 2305971 h 4611942"/>
                <a:gd name="connsiteX7-15" fmla="*/ 2305971 w 4611942"/>
                <a:gd name="connsiteY7-16" fmla="*/ 4611942 h 4611942"/>
                <a:gd name="connsiteX8-17" fmla="*/ 0 w 4611942"/>
                <a:gd name="connsiteY8-18" fmla="*/ 2305971 h 4611942"/>
                <a:gd name="connsiteX9-19" fmla="*/ 2305971 w 4611942"/>
                <a:gd name="connsiteY9-20" fmla="*/ 0 h 4611942"/>
                <a:gd name="connsiteX0-21" fmla="*/ 3929030 w 4611942"/>
                <a:gd name="connsiteY0-22" fmla="*/ 1823121 h 4611942"/>
                <a:gd name="connsiteX1-23" fmla="*/ 4560435 w 4611942"/>
                <a:gd name="connsiteY1-24" fmla="*/ 1823121 h 4611942"/>
                <a:gd name="connsiteX2-25" fmla="*/ 4565093 w 4611942"/>
                <a:gd name="connsiteY2-26" fmla="*/ 1841237 h 4611942"/>
                <a:gd name="connsiteX3-27" fmla="*/ 4611942 w 4611942"/>
                <a:gd name="connsiteY3-28" fmla="*/ 2305971 h 4611942"/>
                <a:gd name="connsiteX4-29" fmla="*/ 2305971 w 4611942"/>
                <a:gd name="connsiteY4-30" fmla="*/ 4611942 h 4611942"/>
                <a:gd name="connsiteX5-31" fmla="*/ 0 w 4611942"/>
                <a:gd name="connsiteY5-32" fmla="*/ 2305971 h 4611942"/>
                <a:gd name="connsiteX6-33" fmla="*/ 2305971 w 4611942"/>
                <a:gd name="connsiteY6-34" fmla="*/ 0 h 4611942"/>
                <a:gd name="connsiteX7-35" fmla="*/ 4218119 w 4611942"/>
                <a:gd name="connsiteY7-36" fmla="*/ 1016681 h 4611942"/>
                <a:gd name="connsiteX8-37" fmla="*/ 4282522 w 4611942"/>
                <a:gd name="connsiteY8-38" fmla="*/ 1122692 h 4611942"/>
                <a:gd name="connsiteX9-39" fmla="*/ 4020470 w 4611942"/>
                <a:gd name="connsiteY9-40" fmla="*/ 1914561 h 4611942"/>
                <a:gd name="connsiteX0-41" fmla="*/ 3929030 w 4611942"/>
                <a:gd name="connsiteY0-42" fmla="*/ 1823121 h 4611942"/>
                <a:gd name="connsiteX1-43" fmla="*/ 4560435 w 4611942"/>
                <a:gd name="connsiteY1-44" fmla="*/ 1823121 h 4611942"/>
                <a:gd name="connsiteX2-45" fmla="*/ 4565093 w 4611942"/>
                <a:gd name="connsiteY2-46" fmla="*/ 1841237 h 4611942"/>
                <a:gd name="connsiteX3-47" fmla="*/ 4611942 w 4611942"/>
                <a:gd name="connsiteY3-48" fmla="*/ 2305971 h 4611942"/>
                <a:gd name="connsiteX4-49" fmla="*/ 2305971 w 4611942"/>
                <a:gd name="connsiteY4-50" fmla="*/ 4611942 h 4611942"/>
                <a:gd name="connsiteX5-51" fmla="*/ 0 w 4611942"/>
                <a:gd name="connsiteY5-52" fmla="*/ 2305971 h 4611942"/>
                <a:gd name="connsiteX6-53" fmla="*/ 2305971 w 4611942"/>
                <a:gd name="connsiteY6-54" fmla="*/ 0 h 4611942"/>
                <a:gd name="connsiteX7-55" fmla="*/ 4218119 w 4611942"/>
                <a:gd name="connsiteY7-56" fmla="*/ 1016681 h 4611942"/>
                <a:gd name="connsiteX8-57" fmla="*/ 4282522 w 4611942"/>
                <a:gd name="connsiteY8-58" fmla="*/ 1122692 h 4611942"/>
                <a:gd name="connsiteX0-59" fmla="*/ 4560435 w 4611942"/>
                <a:gd name="connsiteY0-60" fmla="*/ 1823121 h 4611942"/>
                <a:gd name="connsiteX1-61" fmla="*/ 4565093 w 4611942"/>
                <a:gd name="connsiteY1-62" fmla="*/ 1841237 h 4611942"/>
                <a:gd name="connsiteX2-63" fmla="*/ 4611942 w 4611942"/>
                <a:gd name="connsiteY2-64" fmla="*/ 2305971 h 4611942"/>
                <a:gd name="connsiteX3-65" fmla="*/ 2305971 w 4611942"/>
                <a:gd name="connsiteY3-66" fmla="*/ 4611942 h 4611942"/>
                <a:gd name="connsiteX4-67" fmla="*/ 0 w 4611942"/>
                <a:gd name="connsiteY4-68" fmla="*/ 2305971 h 4611942"/>
                <a:gd name="connsiteX5-69" fmla="*/ 2305971 w 4611942"/>
                <a:gd name="connsiteY5-70" fmla="*/ 0 h 4611942"/>
                <a:gd name="connsiteX6-71" fmla="*/ 4218119 w 4611942"/>
                <a:gd name="connsiteY6-72" fmla="*/ 1016681 h 4611942"/>
                <a:gd name="connsiteX7-73" fmla="*/ 4282522 w 4611942"/>
                <a:gd name="connsiteY7-74" fmla="*/ 1122692 h 4611942"/>
                <a:gd name="connsiteX0-75" fmla="*/ 4560435 w 4944884"/>
                <a:gd name="connsiteY0-76" fmla="*/ 1823121 h 2495333"/>
                <a:gd name="connsiteX1-77" fmla="*/ 4565093 w 4944884"/>
                <a:gd name="connsiteY1-78" fmla="*/ 1841237 h 2495333"/>
                <a:gd name="connsiteX2-79" fmla="*/ 4611942 w 4944884"/>
                <a:gd name="connsiteY2-80" fmla="*/ 2305971 h 2495333"/>
                <a:gd name="connsiteX3-81" fmla="*/ 0 w 4944884"/>
                <a:gd name="connsiteY3-82" fmla="*/ 2305971 h 2495333"/>
                <a:gd name="connsiteX4-83" fmla="*/ 2305971 w 4944884"/>
                <a:gd name="connsiteY4-84" fmla="*/ 0 h 2495333"/>
                <a:gd name="connsiteX5-85" fmla="*/ 4218119 w 4944884"/>
                <a:gd name="connsiteY5-86" fmla="*/ 1016681 h 2495333"/>
                <a:gd name="connsiteX6-87" fmla="*/ 4282522 w 4944884"/>
                <a:gd name="connsiteY6-88" fmla="*/ 1122692 h 2495333"/>
                <a:gd name="connsiteX0-89" fmla="*/ 4560435 w 4565093"/>
                <a:gd name="connsiteY0-90" fmla="*/ 1823121 h 2384058"/>
                <a:gd name="connsiteX1-91" fmla="*/ 4565093 w 4565093"/>
                <a:gd name="connsiteY1-92" fmla="*/ 1841237 h 2384058"/>
                <a:gd name="connsiteX2-93" fmla="*/ 0 w 4565093"/>
                <a:gd name="connsiteY2-94" fmla="*/ 2305971 h 2384058"/>
                <a:gd name="connsiteX3-95" fmla="*/ 2305971 w 4565093"/>
                <a:gd name="connsiteY3-96" fmla="*/ 0 h 2384058"/>
                <a:gd name="connsiteX4-97" fmla="*/ 4218119 w 4565093"/>
                <a:gd name="connsiteY4-98" fmla="*/ 1016681 h 2384058"/>
                <a:gd name="connsiteX5-99" fmla="*/ 4282522 w 4565093"/>
                <a:gd name="connsiteY5-100" fmla="*/ 1122692 h 2384058"/>
                <a:gd name="connsiteX0-101" fmla="*/ 4560435 w 4560435"/>
                <a:gd name="connsiteY0-102" fmla="*/ 1823121 h 2305971"/>
                <a:gd name="connsiteX1-103" fmla="*/ 0 w 4560435"/>
                <a:gd name="connsiteY1-104" fmla="*/ 2305971 h 2305971"/>
                <a:gd name="connsiteX2-105" fmla="*/ 2305971 w 4560435"/>
                <a:gd name="connsiteY2-106" fmla="*/ 0 h 2305971"/>
                <a:gd name="connsiteX3-107" fmla="*/ 4218119 w 4560435"/>
                <a:gd name="connsiteY3-108" fmla="*/ 1016681 h 2305971"/>
                <a:gd name="connsiteX4-109" fmla="*/ 4282522 w 4560435"/>
                <a:gd name="connsiteY4-110" fmla="*/ 1122692 h 2305971"/>
                <a:gd name="connsiteX0-111" fmla="*/ 0 w 4282522"/>
                <a:gd name="connsiteY0-112" fmla="*/ 2305971 h 2305971"/>
                <a:gd name="connsiteX1-113" fmla="*/ 2305971 w 4282522"/>
                <a:gd name="connsiteY1-114" fmla="*/ 0 h 2305971"/>
                <a:gd name="connsiteX2-115" fmla="*/ 4218119 w 4282522"/>
                <a:gd name="connsiteY2-116" fmla="*/ 1016681 h 2305971"/>
                <a:gd name="connsiteX3-117" fmla="*/ 4282522 w 4282522"/>
                <a:gd name="connsiteY3-118" fmla="*/ 1122692 h 2305971"/>
              </a:gdLst>
              <a:ahLst/>
              <a:cxnLst>
                <a:cxn ang="0">
                  <a:pos x="connsiteX0-1" y="connsiteY0-2"/>
                </a:cxn>
                <a:cxn ang="0">
                  <a:pos x="connsiteX1-3" y="connsiteY1-4"/>
                </a:cxn>
                <a:cxn ang="0">
                  <a:pos x="connsiteX2-5" y="connsiteY2-6"/>
                </a:cxn>
                <a:cxn ang="0">
                  <a:pos x="connsiteX3-7" y="connsiteY3-8"/>
                </a:cxn>
              </a:cxnLst>
              <a:rect l="l" t="t" r="r" b="b"/>
              <a:pathLst>
                <a:path w="4282522" h="2305971">
                  <a:moveTo>
                    <a:pt x="0" y="2305971"/>
                  </a:moveTo>
                  <a:cubicBezTo>
                    <a:pt x="0" y="1032418"/>
                    <a:pt x="1032418" y="0"/>
                    <a:pt x="2305971" y="0"/>
                  </a:cubicBezTo>
                  <a:cubicBezTo>
                    <a:pt x="3101942" y="0"/>
                    <a:pt x="3803719" y="403288"/>
                    <a:pt x="4218119" y="1016681"/>
                  </a:cubicBezTo>
                  <a:lnTo>
                    <a:pt x="4282522" y="1122692"/>
                  </a:ln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baseline="0">
                <a:solidFill>
                  <a:schemeClr val="lt1"/>
                </a:solidFill>
                <a:latin typeface="Arial" panose="020B0604020202020204" pitchFamily="34" charset="0"/>
                <a:cs typeface="+mn-ea"/>
                <a:sym typeface="+mn-lt"/>
              </a:endParaRPr>
            </a:p>
          </p:txBody>
        </p:sp>
      </p:grpSp>
      <p:pic>
        <p:nvPicPr>
          <p:cNvPr id="12" name="图片 11"/>
          <p:cNvPicPr>
            <a:picLocks noChangeAspect="1"/>
          </p:cNvPicPr>
          <p:nvPr>
            <p:custDataLst>
              <p:tags r:id="rId11"/>
            </p:custDataLst>
          </p:nvPr>
        </p:nvPicPr>
        <p:blipFill>
          <a:blip r:embed="rId12"/>
          <a:stretch>
            <a:fillRect/>
          </a:stretch>
        </p:blipFill>
        <p:spPr>
          <a:xfrm flipH="1">
            <a:off x="9159333" y="1372720"/>
            <a:ext cx="1070517" cy="628180"/>
          </a:xfrm>
          <a:prstGeom prst="rect">
            <a:avLst/>
          </a:prstGeom>
        </p:spPr>
      </p:pic>
      <p:sp>
        <p:nvSpPr>
          <p:cNvPr id="15" name="竖排标题 1"/>
          <p:cNvSpPr>
            <a:spLocks noGrp="1"/>
          </p:cNvSpPr>
          <p:nvPr>
            <p:ph type="title" orient="vert" hasCustomPrompt="1"/>
            <p:custDataLst>
              <p:tags r:id="rId13"/>
            </p:custDataLst>
          </p:nvPr>
        </p:nvSpPr>
        <p:spPr>
          <a:xfrm>
            <a:off x="5546114" y="1123030"/>
            <a:ext cx="1099770" cy="4611941"/>
          </a:xfrm>
        </p:spPr>
        <p:txBody>
          <a:bodyPr vert="eaVert" lIns="90000" tIns="46800" rIns="90000" bIns="46800" anchor="ctr">
            <a:normAutofit/>
          </a:bodyPr>
          <a:lstStyle>
            <a:lvl1pPr algn="ctr">
              <a:defRPr sz="4800" b="1" u="none" strike="noStrike" kern="1200" cap="none" spc="200" normalizeH="0" baseline="0">
                <a:solidFill>
                  <a:schemeClr val="accent1"/>
                </a:solidFill>
                <a:uFillTx/>
                <a:latin typeface="Arial" panose="020B0604020202020204" pitchFamily="34" charset="0"/>
                <a:ea typeface="汉仪尚巍手书W" panose="00020600040101010101" charset="-122"/>
              </a:defRPr>
            </a:lvl1pPr>
          </a:lstStyle>
          <a:p>
            <a:r>
              <a:rPr lang="zh-CN" altLang="en-US" dirty="0"/>
              <a:t>编辑标题</a:t>
            </a:r>
            <a:endParaRPr lang="zh-CN" altLang="en-US" dirty="0"/>
          </a:p>
        </p:txBody>
      </p:sp>
      <p:sp>
        <p:nvSpPr>
          <p:cNvPr id="4" name="日期占位符 3"/>
          <p:cNvSpPr>
            <a:spLocks noGrp="1"/>
          </p:cNvSpPr>
          <p:nvPr>
            <p:ph type="dt" sz="half" idx="10"/>
            <p:custDataLst>
              <p:tags r:id="rId14"/>
            </p:custDataLst>
          </p:nvPr>
        </p:nvSpPr>
        <p:spPr/>
        <p:txBody>
          <a:bodyPr/>
          <a:lstStyle>
            <a:lvl1pPr>
              <a:defRPr baseline="0">
                <a:latin typeface="Arial" panose="020B0604020202020204" pitchFamily="34" charset="0"/>
              </a:defRPr>
            </a:lvl1pPr>
          </a:lstStyle>
          <a:p>
            <a:fld id="{72DB74B1-8DDB-4128-9837-BB3658DDA4A3}" type="datetimeFigureOut">
              <a:rPr lang="zh-CN" altLang="en-US" smtClean="0"/>
            </a:fld>
            <a:endParaRPr lang="zh-CN" altLang="en-US"/>
          </a:p>
        </p:txBody>
      </p:sp>
      <p:sp>
        <p:nvSpPr>
          <p:cNvPr id="5" name="页脚占位符 4"/>
          <p:cNvSpPr>
            <a:spLocks noGrp="1"/>
          </p:cNvSpPr>
          <p:nvPr>
            <p:ph type="ftr" sz="quarter" idx="11"/>
            <p:custDataLst>
              <p:tags r:id="rId15"/>
            </p:custDataLst>
          </p:nvPr>
        </p:nvSpPr>
        <p:spPr/>
        <p:txBody>
          <a:bodyPr/>
          <a:lstStyle>
            <a:lvl1pPr>
              <a:defRPr baseline="0">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16"/>
            </p:custDataLst>
          </p:nvPr>
        </p:nvSpPr>
        <p:spPr/>
        <p:txBody>
          <a:bodyPr/>
          <a:lstStyle>
            <a:lvl1pPr>
              <a:defRPr baseline="0">
                <a:latin typeface="Arial" panose="020B0604020202020204" pitchFamily="34" charset="0"/>
              </a:defRPr>
            </a:lvl1pPr>
          </a:lstStyle>
          <a:p>
            <a:fld id="{EB28F856-347C-49F7-A05C-381B70552340}"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0" y="428"/>
            <a:ext cx="12192000" cy="6884467"/>
            <a:chOff x="0" y="428"/>
            <a:chExt cx="12192000" cy="6884467"/>
          </a:xfrm>
        </p:grpSpPr>
        <p:pic>
          <p:nvPicPr>
            <p:cNvPr id="11" name="图片 10"/>
            <p:cNvPicPr>
              <a:picLocks noChangeAspect="1"/>
            </p:cNvPicPr>
            <p:nvPr userDrawn="1">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pic>
          <p:nvPicPr>
            <p:cNvPr id="12" name="图片 11"/>
            <p:cNvPicPr>
              <a:picLocks noChangeAspect="1"/>
            </p:cNvPicPr>
            <p:nvPr>
              <p:custDataLst>
                <p:tags r:id="rId5"/>
              </p:custDataLst>
            </p:nvPr>
          </p:nvPicPr>
          <p:blipFill>
            <a:blip r:embed="rId6"/>
            <a:stretch>
              <a:fillRect/>
            </a:stretch>
          </p:blipFill>
          <p:spPr>
            <a:xfrm flipH="1">
              <a:off x="9144000" y="4280861"/>
              <a:ext cx="3048000" cy="2604034"/>
            </a:xfrm>
            <a:prstGeom prst="rect">
              <a:avLst/>
            </a:prstGeom>
          </p:spPr>
        </p:pic>
        <p:pic>
          <p:nvPicPr>
            <p:cNvPr id="13" name="图片 12"/>
            <p:cNvPicPr>
              <a:picLocks noChangeAspect="1"/>
            </p:cNvPicPr>
            <p:nvPr>
              <p:custDataLst>
                <p:tags r:id="rId7"/>
              </p:custDataLst>
            </p:nvPr>
          </p:nvPicPr>
          <p:blipFill>
            <a:blip r:embed="rId8"/>
            <a:stretch>
              <a:fillRect/>
            </a:stretch>
          </p:blipFill>
          <p:spPr>
            <a:xfrm>
              <a:off x="0" y="129140"/>
              <a:ext cx="1070517" cy="628180"/>
            </a:xfrm>
            <a:prstGeom prst="rect">
              <a:avLst/>
            </a:prstGeom>
          </p:spPr>
        </p:pic>
      </p:grpSp>
      <p:sp>
        <p:nvSpPr>
          <p:cNvPr id="2" name="标题 1"/>
          <p:cNvSpPr>
            <a:spLocks noGrp="1"/>
          </p:cNvSpPr>
          <p:nvPr>
            <p:ph type="title"/>
            <p:custDataLst>
              <p:tags r:id="rId9"/>
            </p:custDataLst>
          </p:nvPr>
        </p:nvSpPr>
        <p:spPr>
          <a:xfrm>
            <a:off x="669882" y="443234"/>
            <a:ext cx="10852237" cy="441964"/>
          </a:xfrm>
        </p:spPr>
        <p:txBody>
          <a:bodyPr vert="horz" lIns="101600" tIns="38100" rIns="76200" bIns="381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10"/>
            </p:custDataLst>
          </p:nvPr>
        </p:nvSpPr>
        <p:spPr>
          <a:xfrm>
            <a:off x="669882" y="952508"/>
            <a:ext cx="10852237" cy="5388907"/>
          </a:xfrm>
        </p:spPr>
        <p:txBody>
          <a:bodyPr vert="horz" lIns="101600" tIns="0" rIns="82550" bIns="0" rtlCol="0">
            <a:norm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1"/>
            </p:custDataLst>
          </p:nvPr>
        </p:nvSpPr>
        <p:spPr/>
        <p:txBody>
          <a:bodyPr/>
          <a:lstStyle>
            <a:lvl1pPr>
              <a:lnSpc>
                <a:spcPct val="120000"/>
              </a:lnSpc>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2"/>
            </p:custDataLst>
          </p:nvPr>
        </p:nvSpPr>
        <p:spPr/>
        <p:txBody>
          <a:bodyPr/>
          <a:lstStyle>
            <a:lvl1pPr>
              <a:lnSpc>
                <a:spcPct val="120000"/>
              </a:lnSpc>
              <a:defRPr baseline="0">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13"/>
            </p:custDataLst>
          </p:nvPr>
        </p:nvSpPr>
        <p:spPr/>
        <p:txBody>
          <a:bodyPr/>
          <a:lstStyle>
            <a:lvl1pPr>
              <a:lnSpc>
                <a:spcPct val="120000"/>
              </a:lnSpc>
              <a:defRPr baseline="0">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2"/>
        </a:solidFill>
        <a:effectLst/>
      </p:bgPr>
    </p:bg>
    <p:spTree>
      <p:nvGrpSpPr>
        <p:cNvPr id="1" name=""/>
        <p:cNvGrpSpPr/>
        <p:nvPr/>
      </p:nvGrpSpPr>
      <p:grpSpPr>
        <a:xfrm>
          <a:off x="0" y="0"/>
          <a:ext cx="0" cy="0"/>
          <a:chOff x="0" y="0"/>
          <a:chExt cx="0" cy="0"/>
        </a:xfrm>
      </p:grpSpPr>
      <p:pic>
        <p:nvPicPr>
          <p:cNvPr id="19" name="图片 18"/>
          <p:cNvPicPr>
            <a:picLocks noChangeAspect="1"/>
          </p:cNvPicPr>
          <p:nvPr userDrawn="1">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1673"/>
            <a:ext cx="12192000" cy="6858000"/>
          </a:xfrm>
          <a:prstGeom prst="rect">
            <a:avLst/>
          </a:prstGeom>
        </p:spPr>
      </p:pic>
      <p:pic>
        <p:nvPicPr>
          <p:cNvPr id="7" name="图片 6"/>
          <p:cNvPicPr>
            <a:picLocks noChangeAspect="1"/>
          </p:cNvPicPr>
          <p:nvPr>
            <p:custDataLst>
              <p:tags r:id="rId4"/>
            </p:custDataLst>
          </p:nvPr>
        </p:nvPicPr>
        <p:blipFill>
          <a:blip r:embed="rId5"/>
          <a:stretch>
            <a:fillRect/>
          </a:stretch>
        </p:blipFill>
        <p:spPr>
          <a:xfrm flipH="1">
            <a:off x="9111334" y="1249644"/>
            <a:ext cx="1070517" cy="628180"/>
          </a:xfrm>
          <a:prstGeom prst="rect">
            <a:avLst/>
          </a:prstGeom>
        </p:spPr>
      </p:pic>
      <p:sp useBgFill="1">
        <p:nvSpPr>
          <p:cNvPr id="10" name="矩形 9"/>
          <p:cNvSpPr/>
          <p:nvPr>
            <p:custDataLst>
              <p:tags r:id="rId6"/>
            </p:custDataLst>
          </p:nvPr>
        </p:nvSpPr>
        <p:spPr>
          <a:xfrm>
            <a:off x="4101719" y="3760041"/>
            <a:ext cx="950582" cy="7004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cs typeface="+mn-ea"/>
              <a:sym typeface="+mn-lt"/>
            </a:endParaRPr>
          </a:p>
        </p:txBody>
      </p:sp>
      <p:sp useBgFill="1">
        <p:nvSpPr>
          <p:cNvPr id="11" name="矩形 10"/>
          <p:cNvSpPr/>
          <p:nvPr>
            <p:custDataLst>
              <p:tags r:id="rId7"/>
            </p:custDataLst>
          </p:nvPr>
        </p:nvSpPr>
        <p:spPr>
          <a:xfrm>
            <a:off x="7141576" y="2359183"/>
            <a:ext cx="950582" cy="7004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cs typeface="+mn-ea"/>
              <a:sym typeface="+mn-lt"/>
            </a:endParaRPr>
          </a:p>
        </p:txBody>
      </p:sp>
      <p:sp>
        <p:nvSpPr>
          <p:cNvPr id="8" name="竖排标题 1"/>
          <p:cNvSpPr>
            <a:spLocks noGrp="1"/>
          </p:cNvSpPr>
          <p:nvPr>
            <p:ph type="title" orient="vert" hasCustomPrompt="1"/>
            <p:custDataLst>
              <p:tags r:id="rId8"/>
            </p:custDataLst>
          </p:nvPr>
        </p:nvSpPr>
        <p:spPr>
          <a:xfrm>
            <a:off x="5596105" y="1747594"/>
            <a:ext cx="999791" cy="3362813"/>
          </a:xfrm>
        </p:spPr>
        <p:txBody>
          <a:bodyPr vert="eaVert" lIns="90000" tIns="46800" rIns="90000" bIns="46800" anchor="ctr">
            <a:normAutofit/>
          </a:bodyPr>
          <a:lstStyle>
            <a:lvl1pPr algn="ctr">
              <a:defRPr sz="4800" b="1" u="none" strike="noStrike" kern="1200" cap="none" spc="200" normalizeH="0" baseline="0">
                <a:solidFill>
                  <a:schemeClr val="accent1"/>
                </a:solidFill>
                <a:uFillTx/>
                <a:latin typeface="Arial" panose="020B0604020202020204" pitchFamily="34" charset="0"/>
                <a:ea typeface="汉仪尚巍手书W" panose="00020600040101010101" charset="-122"/>
              </a:defRPr>
            </a:lvl1pPr>
          </a:lstStyle>
          <a:p>
            <a:r>
              <a:rPr lang="zh-CN" altLang="en-US" dirty="0"/>
              <a:t>编辑标题</a:t>
            </a:r>
            <a:endParaRPr lang="zh-CN" altLang="en-US" dirty="0"/>
          </a:p>
        </p:txBody>
      </p:sp>
      <p:sp>
        <p:nvSpPr>
          <p:cNvPr id="4" name="日期占位符 3"/>
          <p:cNvSpPr>
            <a:spLocks noGrp="1"/>
          </p:cNvSpPr>
          <p:nvPr>
            <p:ph type="dt" sz="half" idx="10"/>
            <p:custDataLst>
              <p:tags r:id="rId9"/>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0"/>
            </p:custDataLst>
          </p:nvPr>
        </p:nvSpPr>
        <p:spPr/>
        <p:txBody>
          <a:bodyPr/>
          <a:lstStyle>
            <a:lvl1pPr>
              <a:defRPr baseline="0">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11"/>
            </p:custDataLst>
          </p:nvPr>
        </p:nvSpPr>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a:p>
        </p:txBody>
      </p:sp>
      <p:grpSp>
        <p:nvGrpSpPr>
          <p:cNvPr id="14" name="组合 13"/>
          <p:cNvGrpSpPr/>
          <p:nvPr userDrawn="1">
            <p:custDataLst>
              <p:tags r:id="rId12"/>
            </p:custDataLst>
          </p:nvPr>
        </p:nvGrpSpPr>
        <p:grpSpPr>
          <a:xfrm>
            <a:off x="3057780" y="1249644"/>
            <a:ext cx="6076440" cy="4358713"/>
            <a:chOff x="2753240" y="1123029"/>
            <a:chExt cx="6424532" cy="4608404"/>
          </a:xfrm>
        </p:grpSpPr>
        <p:pic>
          <p:nvPicPr>
            <p:cNvPr id="15" name="图片 14"/>
            <p:cNvPicPr>
              <a:picLocks noChangeAspect="1"/>
            </p:cNvPicPr>
            <p:nvPr>
              <p:custDataLst>
                <p:tags r:id="rId13"/>
              </p:custDataLst>
            </p:nvPr>
          </p:nvPicPr>
          <p:blipFill>
            <a:blip r:embed="rId14"/>
            <a:stretch>
              <a:fillRect/>
            </a:stretch>
          </p:blipFill>
          <p:spPr>
            <a:xfrm>
              <a:off x="7464317" y="2492772"/>
              <a:ext cx="1713455" cy="798431"/>
            </a:xfrm>
            <a:prstGeom prst="rect">
              <a:avLst/>
            </a:prstGeom>
            <a:ln>
              <a:noFill/>
            </a:ln>
          </p:spPr>
        </p:pic>
        <p:pic>
          <p:nvPicPr>
            <p:cNvPr id="16" name="图片 15"/>
            <p:cNvPicPr>
              <a:picLocks noChangeAspect="1"/>
            </p:cNvPicPr>
            <p:nvPr>
              <p:custDataLst>
                <p:tags r:id="rId15"/>
              </p:custDataLst>
            </p:nvPr>
          </p:nvPicPr>
          <p:blipFill>
            <a:blip r:embed="rId16"/>
            <a:stretch>
              <a:fillRect/>
            </a:stretch>
          </p:blipFill>
          <p:spPr>
            <a:xfrm>
              <a:off x="2753240" y="3587863"/>
              <a:ext cx="1957170" cy="911997"/>
            </a:xfrm>
            <a:prstGeom prst="rect">
              <a:avLst/>
            </a:prstGeom>
            <a:ln>
              <a:noFill/>
            </a:ln>
          </p:spPr>
        </p:pic>
        <p:sp>
          <p:nvSpPr>
            <p:cNvPr id="17" name="任意多边形: 形状 16"/>
            <p:cNvSpPr/>
            <p:nvPr userDrawn="1">
              <p:custDataLst>
                <p:tags r:id="rId17"/>
              </p:custDataLst>
            </p:nvPr>
          </p:nvSpPr>
          <p:spPr>
            <a:xfrm>
              <a:off x="3800683" y="1123029"/>
              <a:ext cx="4282522" cy="2305971"/>
            </a:xfrm>
            <a:custGeom>
              <a:avLst/>
              <a:gdLst>
                <a:gd name="connsiteX0" fmla="*/ 2305971 w 4611942"/>
                <a:gd name="connsiteY0" fmla="*/ 0 h 4611942"/>
                <a:gd name="connsiteX1" fmla="*/ 4218119 w 4611942"/>
                <a:gd name="connsiteY1" fmla="*/ 1016681 h 4611942"/>
                <a:gd name="connsiteX2" fmla="*/ 4282522 w 4611942"/>
                <a:gd name="connsiteY2" fmla="*/ 1122692 h 4611942"/>
                <a:gd name="connsiteX3" fmla="*/ 3929030 w 4611942"/>
                <a:gd name="connsiteY3" fmla="*/ 1122692 h 4611942"/>
                <a:gd name="connsiteX4" fmla="*/ 3929030 w 4611942"/>
                <a:gd name="connsiteY4" fmla="*/ 1823121 h 4611942"/>
                <a:gd name="connsiteX5" fmla="*/ 4560435 w 4611942"/>
                <a:gd name="connsiteY5" fmla="*/ 1823121 h 4611942"/>
                <a:gd name="connsiteX6" fmla="*/ 4565093 w 4611942"/>
                <a:gd name="connsiteY6" fmla="*/ 1841237 h 4611942"/>
                <a:gd name="connsiteX7" fmla="*/ 4611942 w 4611942"/>
                <a:gd name="connsiteY7" fmla="*/ 2305971 h 4611942"/>
                <a:gd name="connsiteX8" fmla="*/ 2305971 w 4611942"/>
                <a:gd name="connsiteY8" fmla="*/ 4611942 h 4611942"/>
                <a:gd name="connsiteX9" fmla="*/ 0 w 4611942"/>
                <a:gd name="connsiteY9" fmla="*/ 2305971 h 4611942"/>
                <a:gd name="connsiteX10" fmla="*/ 2305971 w 4611942"/>
                <a:gd name="connsiteY10" fmla="*/ 0 h 4611942"/>
                <a:gd name="connsiteX0-1" fmla="*/ 2305971 w 4611942"/>
                <a:gd name="connsiteY0-2" fmla="*/ 0 h 4611942"/>
                <a:gd name="connsiteX1-3" fmla="*/ 4218119 w 4611942"/>
                <a:gd name="connsiteY1-4" fmla="*/ 1016681 h 4611942"/>
                <a:gd name="connsiteX2-5" fmla="*/ 4282522 w 4611942"/>
                <a:gd name="connsiteY2-6" fmla="*/ 1122692 h 4611942"/>
                <a:gd name="connsiteX3-7" fmla="*/ 3929030 w 4611942"/>
                <a:gd name="connsiteY3-8" fmla="*/ 1823121 h 4611942"/>
                <a:gd name="connsiteX4-9" fmla="*/ 4560435 w 4611942"/>
                <a:gd name="connsiteY4-10" fmla="*/ 1823121 h 4611942"/>
                <a:gd name="connsiteX5-11" fmla="*/ 4565093 w 4611942"/>
                <a:gd name="connsiteY5-12" fmla="*/ 1841237 h 4611942"/>
                <a:gd name="connsiteX6-13" fmla="*/ 4611942 w 4611942"/>
                <a:gd name="connsiteY6-14" fmla="*/ 2305971 h 4611942"/>
                <a:gd name="connsiteX7-15" fmla="*/ 2305971 w 4611942"/>
                <a:gd name="connsiteY7-16" fmla="*/ 4611942 h 4611942"/>
                <a:gd name="connsiteX8-17" fmla="*/ 0 w 4611942"/>
                <a:gd name="connsiteY8-18" fmla="*/ 2305971 h 4611942"/>
                <a:gd name="connsiteX9-19" fmla="*/ 2305971 w 4611942"/>
                <a:gd name="connsiteY9-20" fmla="*/ 0 h 4611942"/>
                <a:gd name="connsiteX0-21" fmla="*/ 3929030 w 4611942"/>
                <a:gd name="connsiteY0-22" fmla="*/ 1823121 h 4611942"/>
                <a:gd name="connsiteX1-23" fmla="*/ 4560435 w 4611942"/>
                <a:gd name="connsiteY1-24" fmla="*/ 1823121 h 4611942"/>
                <a:gd name="connsiteX2-25" fmla="*/ 4565093 w 4611942"/>
                <a:gd name="connsiteY2-26" fmla="*/ 1841237 h 4611942"/>
                <a:gd name="connsiteX3-27" fmla="*/ 4611942 w 4611942"/>
                <a:gd name="connsiteY3-28" fmla="*/ 2305971 h 4611942"/>
                <a:gd name="connsiteX4-29" fmla="*/ 2305971 w 4611942"/>
                <a:gd name="connsiteY4-30" fmla="*/ 4611942 h 4611942"/>
                <a:gd name="connsiteX5-31" fmla="*/ 0 w 4611942"/>
                <a:gd name="connsiteY5-32" fmla="*/ 2305971 h 4611942"/>
                <a:gd name="connsiteX6-33" fmla="*/ 2305971 w 4611942"/>
                <a:gd name="connsiteY6-34" fmla="*/ 0 h 4611942"/>
                <a:gd name="connsiteX7-35" fmla="*/ 4218119 w 4611942"/>
                <a:gd name="connsiteY7-36" fmla="*/ 1016681 h 4611942"/>
                <a:gd name="connsiteX8-37" fmla="*/ 4282522 w 4611942"/>
                <a:gd name="connsiteY8-38" fmla="*/ 1122692 h 4611942"/>
                <a:gd name="connsiteX9-39" fmla="*/ 4020470 w 4611942"/>
                <a:gd name="connsiteY9-40" fmla="*/ 1914561 h 4611942"/>
                <a:gd name="connsiteX0-41" fmla="*/ 3929030 w 4611942"/>
                <a:gd name="connsiteY0-42" fmla="*/ 1823121 h 4611942"/>
                <a:gd name="connsiteX1-43" fmla="*/ 4560435 w 4611942"/>
                <a:gd name="connsiteY1-44" fmla="*/ 1823121 h 4611942"/>
                <a:gd name="connsiteX2-45" fmla="*/ 4565093 w 4611942"/>
                <a:gd name="connsiteY2-46" fmla="*/ 1841237 h 4611942"/>
                <a:gd name="connsiteX3-47" fmla="*/ 4611942 w 4611942"/>
                <a:gd name="connsiteY3-48" fmla="*/ 2305971 h 4611942"/>
                <a:gd name="connsiteX4-49" fmla="*/ 2305971 w 4611942"/>
                <a:gd name="connsiteY4-50" fmla="*/ 4611942 h 4611942"/>
                <a:gd name="connsiteX5-51" fmla="*/ 0 w 4611942"/>
                <a:gd name="connsiteY5-52" fmla="*/ 2305971 h 4611942"/>
                <a:gd name="connsiteX6-53" fmla="*/ 2305971 w 4611942"/>
                <a:gd name="connsiteY6-54" fmla="*/ 0 h 4611942"/>
                <a:gd name="connsiteX7-55" fmla="*/ 4218119 w 4611942"/>
                <a:gd name="connsiteY7-56" fmla="*/ 1016681 h 4611942"/>
                <a:gd name="connsiteX8-57" fmla="*/ 4282522 w 4611942"/>
                <a:gd name="connsiteY8-58" fmla="*/ 1122692 h 4611942"/>
                <a:gd name="connsiteX0-59" fmla="*/ 4560435 w 4611942"/>
                <a:gd name="connsiteY0-60" fmla="*/ 1823121 h 4611942"/>
                <a:gd name="connsiteX1-61" fmla="*/ 4565093 w 4611942"/>
                <a:gd name="connsiteY1-62" fmla="*/ 1841237 h 4611942"/>
                <a:gd name="connsiteX2-63" fmla="*/ 4611942 w 4611942"/>
                <a:gd name="connsiteY2-64" fmla="*/ 2305971 h 4611942"/>
                <a:gd name="connsiteX3-65" fmla="*/ 2305971 w 4611942"/>
                <a:gd name="connsiteY3-66" fmla="*/ 4611942 h 4611942"/>
                <a:gd name="connsiteX4-67" fmla="*/ 0 w 4611942"/>
                <a:gd name="connsiteY4-68" fmla="*/ 2305971 h 4611942"/>
                <a:gd name="connsiteX5-69" fmla="*/ 2305971 w 4611942"/>
                <a:gd name="connsiteY5-70" fmla="*/ 0 h 4611942"/>
                <a:gd name="connsiteX6-71" fmla="*/ 4218119 w 4611942"/>
                <a:gd name="connsiteY6-72" fmla="*/ 1016681 h 4611942"/>
                <a:gd name="connsiteX7-73" fmla="*/ 4282522 w 4611942"/>
                <a:gd name="connsiteY7-74" fmla="*/ 1122692 h 4611942"/>
                <a:gd name="connsiteX0-75" fmla="*/ 4560435 w 4944884"/>
                <a:gd name="connsiteY0-76" fmla="*/ 1823121 h 2495333"/>
                <a:gd name="connsiteX1-77" fmla="*/ 4565093 w 4944884"/>
                <a:gd name="connsiteY1-78" fmla="*/ 1841237 h 2495333"/>
                <a:gd name="connsiteX2-79" fmla="*/ 4611942 w 4944884"/>
                <a:gd name="connsiteY2-80" fmla="*/ 2305971 h 2495333"/>
                <a:gd name="connsiteX3-81" fmla="*/ 0 w 4944884"/>
                <a:gd name="connsiteY3-82" fmla="*/ 2305971 h 2495333"/>
                <a:gd name="connsiteX4-83" fmla="*/ 2305971 w 4944884"/>
                <a:gd name="connsiteY4-84" fmla="*/ 0 h 2495333"/>
                <a:gd name="connsiteX5-85" fmla="*/ 4218119 w 4944884"/>
                <a:gd name="connsiteY5-86" fmla="*/ 1016681 h 2495333"/>
                <a:gd name="connsiteX6-87" fmla="*/ 4282522 w 4944884"/>
                <a:gd name="connsiteY6-88" fmla="*/ 1122692 h 2495333"/>
                <a:gd name="connsiteX0-89" fmla="*/ 4560435 w 4565093"/>
                <a:gd name="connsiteY0-90" fmla="*/ 1823121 h 2384058"/>
                <a:gd name="connsiteX1-91" fmla="*/ 4565093 w 4565093"/>
                <a:gd name="connsiteY1-92" fmla="*/ 1841237 h 2384058"/>
                <a:gd name="connsiteX2-93" fmla="*/ 0 w 4565093"/>
                <a:gd name="connsiteY2-94" fmla="*/ 2305971 h 2384058"/>
                <a:gd name="connsiteX3-95" fmla="*/ 2305971 w 4565093"/>
                <a:gd name="connsiteY3-96" fmla="*/ 0 h 2384058"/>
                <a:gd name="connsiteX4-97" fmla="*/ 4218119 w 4565093"/>
                <a:gd name="connsiteY4-98" fmla="*/ 1016681 h 2384058"/>
                <a:gd name="connsiteX5-99" fmla="*/ 4282522 w 4565093"/>
                <a:gd name="connsiteY5-100" fmla="*/ 1122692 h 2384058"/>
                <a:gd name="connsiteX0-101" fmla="*/ 4560435 w 4560435"/>
                <a:gd name="connsiteY0-102" fmla="*/ 1823121 h 2305971"/>
                <a:gd name="connsiteX1-103" fmla="*/ 0 w 4560435"/>
                <a:gd name="connsiteY1-104" fmla="*/ 2305971 h 2305971"/>
                <a:gd name="connsiteX2-105" fmla="*/ 2305971 w 4560435"/>
                <a:gd name="connsiteY2-106" fmla="*/ 0 h 2305971"/>
                <a:gd name="connsiteX3-107" fmla="*/ 4218119 w 4560435"/>
                <a:gd name="connsiteY3-108" fmla="*/ 1016681 h 2305971"/>
                <a:gd name="connsiteX4-109" fmla="*/ 4282522 w 4560435"/>
                <a:gd name="connsiteY4-110" fmla="*/ 1122692 h 2305971"/>
                <a:gd name="connsiteX0-111" fmla="*/ 0 w 4282522"/>
                <a:gd name="connsiteY0-112" fmla="*/ 2305971 h 2305971"/>
                <a:gd name="connsiteX1-113" fmla="*/ 2305971 w 4282522"/>
                <a:gd name="connsiteY1-114" fmla="*/ 0 h 2305971"/>
                <a:gd name="connsiteX2-115" fmla="*/ 4218119 w 4282522"/>
                <a:gd name="connsiteY2-116" fmla="*/ 1016681 h 2305971"/>
                <a:gd name="connsiteX3-117" fmla="*/ 4282522 w 4282522"/>
                <a:gd name="connsiteY3-118" fmla="*/ 1122692 h 2305971"/>
              </a:gdLst>
              <a:ahLst/>
              <a:cxnLst>
                <a:cxn ang="0">
                  <a:pos x="connsiteX0-1" y="connsiteY0-2"/>
                </a:cxn>
                <a:cxn ang="0">
                  <a:pos x="connsiteX1-3" y="connsiteY1-4"/>
                </a:cxn>
                <a:cxn ang="0">
                  <a:pos x="connsiteX2-5" y="connsiteY2-6"/>
                </a:cxn>
                <a:cxn ang="0">
                  <a:pos x="connsiteX3-7" y="connsiteY3-8"/>
                </a:cxn>
              </a:cxnLst>
              <a:rect l="l" t="t" r="r" b="b"/>
              <a:pathLst>
                <a:path w="4282522" h="2305971">
                  <a:moveTo>
                    <a:pt x="0" y="2305971"/>
                  </a:moveTo>
                  <a:cubicBezTo>
                    <a:pt x="0" y="1032418"/>
                    <a:pt x="1032418" y="0"/>
                    <a:pt x="2305971" y="0"/>
                  </a:cubicBezTo>
                  <a:cubicBezTo>
                    <a:pt x="3101942" y="0"/>
                    <a:pt x="3803719" y="403288"/>
                    <a:pt x="4218119" y="1016681"/>
                  </a:cubicBezTo>
                  <a:lnTo>
                    <a:pt x="4282522" y="1122692"/>
                  </a:ln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baseline="0">
                <a:latin typeface="Arial" panose="020B0604020202020204" pitchFamily="34" charset="0"/>
                <a:cs typeface="+mn-ea"/>
                <a:sym typeface="+mn-lt"/>
              </a:endParaRPr>
            </a:p>
          </p:txBody>
        </p:sp>
        <p:sp>
          <p:nvSpPr>
            <p:cNvPr id="18" name="任意多边形: 形状 17"/>
            <p:cNvSpPr/>
            <p:nvPr userDrawn="1">
              <p:custDataLst>
                <p:tags r:id="rId18"/>
              </p:custDataLst>
            </p:nvPr>
          </p:nvSpPr>
          <p:spPr>
            <a:xfrm rot="10800000">
              <a:off x="4115486" y="3425462"/>
              <a:ext cx="4282522" cy="2305971"/>
            </a:xfrm>
            <a:custGeom>
              <a:avLst/>
              <a:gdLst>
                <a:gd name="connsiteX0" fmla="*/ 2305971 w 4611942"/>
                <a:gd name="connsiteY0" fmla="*/ 0 h 4611942"/>
                <a:gd name="connsiteX1" fmla="*/ 4218119 w 4611942"/>
                <a:gd name="connsiteY1" fmla="*/ 1016681 h 4611942"/>
                <a:gd name="connsiteX2" fmla="*/ 4282522 w 4611942"/>
                <a:gd name="connsiteY2" fmla="*/ 1122692 h 4611942"/>
                <a:gd name="connsiteX3" fmla="*/ 3929030 w 4611942"/>
                <a:gd name="connsiteY3" fmla="*/ 1122692 h 4611942"/>
                <a:gd name="connsiteX4" fmla="*/ 3929030 w 4611942"/>
                <a:gd name="connsiteY4" fmla="*/ 1823121 h 4611942"/>
                <a:gd name="connsiteX5" fmla="*/ 4560435 w 4611942"/>
                <a:gd name="connsiteY5" fmla="*/ 1823121 h 4611942"/>
                <a:gd name="connsiteX6" fmla="*/ 4565093 w 4611942"/>
                <a:gd name="connsiteY6" fmla="*/ 1841237 h 4611942"/>
                <a:gd name="connsiteX7" fmla="*/ 4611942 w 4611942"/>
                <a:gd name="connsiteY7" fmla="*/ 2305971 h 4611942"/>
                <a:gd name="connsiteX8" fmla="*/ 2305971 w 4611942"/>
                <a:gd name="connsiteY8" fmla="*/ 4611942 h 4611942"/>
                <a:gd name="connsiteX9" fmla="*/ 0 w 4611942"/>
                <a:gd name="connsiteY9" fmla="*/ 2305971 h 4611942"/>
                <a:gd name="connsiteX10" fmla="*/ 2305971 w 4611942"/>
                <a:gd name="connsiteY10" fmla="*/ 0 h 4611942"/>
                <a:gd name="connsiteX0-1" fmla="*/ 2305971 w 4611942"/>
                <a:gd name="connsiteY0-2" fmla="*/ 0 h 4611942"/>
                <a:gd name="connsiteX1-3" fmla="*/ 4218119 w 4611942"/>
                <a:gd name="connsiteY1-4" fmla="*/ 1016681 h 4611942"/>
                <a:gd name="connsiteX2-5" fmla="*/ 4282522 w 4611942"/>
                <a:gd name="connsiteY2-6" fmla="*/ 1122692 h 4611942"/>
                <a:gd name="connsiteX3-7" fmla="*/ 3929030 w 4611942"/>
                <a:gd name="connsiteY3-8" fmla="*/ 1823121 h 4611942"/>
                <a:gd name="connsiteX4-9" fmla="*/ 4560435 w 4611942"/>
                <a:gd name="connsiteY4-10" fmla="*/ 1823121 h 4611942"/>
                <a:gd name="connsiteX5-11" fmla="*/ 4565093 w 4611942"/>
                <a:gd name="connsiteY5-12" fmla="*/ 1841237 h 4611942"/>
                <a:gd name="connsiteX6-13" fmla="*/ 4611942 w 4611942"/>
                <a:gd name="connsiteY6-14" fmla="*/ 2305971 h 4611942"/>
                <a:gd name="connsiteX7-15" fmla="*/ 2305971 w 4611942"/>
                <a:gd name="connsiteY7-16" fmla="*/ 4611942 h 4611942"/>
                <a:gd name="connsiteX8-17" fmla="*/ 0 w 4611942"/>
                <a:gd name="connsiteY8-18" fmla="*/ 2305971 h 4611942"/>
                <a:gd name="connsiteX9-19" fmla="*/ 2305971 w 4611942"/>
                <a:gd name="connsiteY9-20" fmla="*/ 0 h 4611942"/>
                <a:gd name="connsiteX0-21" fmla="*/ 3929030 w 4611942"/>
                <a:gd name="connsiteY0-22" fmla="*/ 1823121 h 4611942"/>
                <a:gd name="connsiteX1-23" fmla="*/ 4560435 w 4611942"/>
                <a:gd name="connsiteY1-24" fmla="*/ 1823121 h 4611942"/>
                <a:gd name="connsiteX2-25" fmla="*/ 4565093 w 4611942"/>
                <a:gd name="connsiteY2-26" fmla="*/ 1841237 h 4611942"/>
                <a:gd name="connsiteX3-27" fmla="*/ 4611942 w 4611942"/>
                <a:gd name="connsiteY3-28" fmla="*/ 2305971 h 4611942"/>
                <a:gd name="connsiteX4-29" fmla="*/ 2305971 w 4611942"/>
                <a:gd name="connsiteY4-30" fmla="*/ 4611942 h 4611942"/>
                <a:gd name="connsiteX5-31" fmla="*/ 0 w 4611942"/>
                <a:gd name="connsiteY5-32" fmla="*/ 2305971 h 4611942"/>
                <a:gd name="connsiteX6-33" fmla="*/ 2305971 w 4611942"/>
                <a:gd name="connsiteY6-34" fmla="*/ 0 h 4611942"/>
                <a:gd name="connsiteX7-35" fmla="*/ 4218119 w 4611942"/>
                <a:gd name="connsiteY7-36" fmla="*/ 1016681 h 4611942"/>
                <a:gd name="connsiteX8-37" fmla="*/ 4282522 w 4611942"/>
                <a:gd name="connsiteY8-38" fmla="*/ 1122692 h 4611942"/>
                <a:gd name="connsiteX9-39" fmla="*/ 4020470 w 4611942"/>
                <a:gd name="connsiteY9-40" fmla="*/ 1914561 h 4611942"/>
                <a:gd name="connsiteX0-41" fmla="*/ 3929030 w 4611942"/>
                <a:gd name="connsiteY0-42" fmla="*/ 1823121 h 4611942"/>
                <a:gd name="connsiteX1-43" fmla="*/ 4560435 w 4611942"/>
                <a:gd name="connsiteY1-44" fmla="*/ 1823121 h 4611942"/>
                <a:gd name="connsiteX2-45" fmla="*/ 4565093 w 4611942"/>
                <a:gd name="connsiteY2-46" fmla="*/ 1841237 h 4611942"/>
                <a:gd name="connsiteX3-47" fmla="*/ 4611942 w 4611942"/>
                <a:gd name="connsiteY3-48" fmla="*/ 2305971 h 4611942"/>
                <a:gd name="connsiteX4-49" fmla="*/ 2305971 w 4611942"/>
                <a:gd name="connsiteY4-50" fmla="*/ 4611942 h 4611942"/>
                <a:gd name="connsiteX5-51" fmla="*/ 0 w 4611942"/>
                <a:gd name="connsiteY5-52" fmla="*/ 2305971 h 4611942"/>
                <a:gd name="connsiteX6-53" fmla="*/ 2305971 w 4611942"/>
                <a:gd name="connsiteY6-54" fmla="*/ 0 h 4611942"/>
                <a:gd name="connsiteX7-55" fmla="*/ 4218119 w 4611942"/>
                <a:gd name="connsiteY7-56" fmla="*/ 1016681 h 4611942"/>
                <a:gd name="connsiteX8-57" fmla="*/ 4282522 w 4611942"/>
                <a:gd name="connsiteY8-58" fmla="*/ 1122692 h 4611942"/>
                <a:gd name="connsiteX0-59" fmla="*/ 4560435 w 4611942"/>
                <a:gd name="connsiteY0-60" fmla="*/ 1823121 h 4611942"/>
                <a:gd name="connsiteX1-61" fmla="*/ 4565093 w 4611942"/>
                <a:gd name="connsiteY1-62" fmla="*/ 1841237 h 4611942"/>
                <a:gd name="connsiteX2-63" fmla="*/ 4611942 w 4611942"/>
                <a:gd name="connsiteY2-64" fmla="*/ 2305971 h 4611942"/>
                <a:gd name="connsiteX3-65" fmla="*/ 2305971 w 4611942"/>
                <a:gd name="connsiteY3-66" fmla="*/ 4611942 h 4611942"/>
                <a:gd name="connsiteX4-67" fmla="*/ 0 w 4611942"/>
                <a:gd name="connsiteY4-68" fmla="*/ 2305971 h 4611942"/>
                <a:gd name="connsiteX5-69" fmla="*/ 2305971 w 4611942"/>
                <a:gd name="connsiteY5-70" fmla="*/ 0 h 4611942"/>
                <a:gd name="connsiteX6-71" fmla="*/ 4218119 w 4611942"/>
                <a:gd name="connsiteY6-72" fmla="*/ 1016681 h 4611942"/>
                <a:gd name="connsiteX7-73" fmla="*/ 4282522 w 4611942"/>
                <a:gd name="connsiteY7-74" fmla="*/ 1122692 h 4611942"/>
                <a:gd name="connsiteX0-75" fmla="*/ 4560435 w 4944884"/>
                <a:gd name="connsiteY0-76" fmla="*/ 1823121 h 2495333"/>
                <a:gd name="connsiteX1-77" fmla="*/ 4565093 w 4944884"/>
                <a:gd name="connsiteY1-78" fmla="*/ 1841237 h 2495333"/>
                <a:gd name="connsiteX2-79" fmla="*/ 4611942 w 4944884"/>
                <a:gd name="connsiteY2-80" fmla="*/ 2305971 h 2495333"/>
                <a:gd name="connsiteX3-81" fmla="*/ 0 w 4944884"/>
                <a:gd name="connsiteY3-82" fmla="*/ 2305971 h 2495333"/>
                <a:gd name="connsiteX4-83" fmla="*/ 2305971 w 4944884"/>
                <a:gd name="connsiteY4-84" fmla="*/ 0 h 2495333"/>
                <a:gd name="connsiteX5-85" fmla="*/ 4218119 w 4944884"/>
                <a:gd name="connsiteY5-86" fmla="*/ 1016681 h 2495333"/>
                <a:gd name="connsiteX6-87" fmla="*/ 4282522 w 4944884"/>
                <a:gd name="connsiteY6-88" fmla="*/ 1122692 h 2495333"/>
                <a:gd name="connsiteX0-89" fmla="*/ 4560435 w 4565093"/>
                <a:gd name="connsiteY0-90" fmla="*/ 1823121 h 2384058"/>
                <a:gd name="connsiteX1-91" fmla="*/ 4565093 w 4565093"/>
                <a:gd name="connsiteY1-92" fmla="*/ 1841237 h 2384058"/>
                <a:gd name="connsiteX2-93" fmla="*/ 0 w 4565093"/>
                <a:gd name="connsiteY2-94" fmla="*/ 2305971 h 2384058"/>
                <a:gd name="connsiteX3-95" fmla="*/ 2305971 w 4565093"/>
                <a:gd name="connsiteY3-96" fmla="*/ 0 h 2384058"/>
                <a:gd name="connsiteX4-97" fmla="*/ 4218119 w 4565093"/>
                <a:gd name="connsiteY4-98" fmla="*/ 1016681 h 2384058"/>
                <a:gd name="connsiteX5-99" fmla="*/ 4282522 w 4565093"/>
                <a:gd name="connsiteY5-100" fmla="*/ 1122692 h 2384058"/>
                <a:gd name="connsiteX0-101" fmla="*/ 4560435 w 4560435"/>
                <a:gd name="connsiteY0-102" fmla="*/ 1823121 h 2305971"/>
                <a:gd name="connsiteX1-103" fmla="*/ 0 w 4560435"/>
                <a:gd name="connsiteY1-104" fmla="*/ 2305971 h 2305971"/>
                <a:gd name="connsiteX2-105" fmla="*/ 2305971 w 4560435"/>
                <a:gd name="connsiteY2-106" fmla="*/ 0 h 2305971"/>
                <a:gd name="connsiteX3-107" fmla="*/ 4218119 w 4560435"/>
                <a:gd name="connsiteY3-108" fmla="*/ 1016681 h 2305971"/>
                <a:gd name="connsiteX4-109" fmla="*/ 4282522 w 4560435"/>
                <a:gd name="connsiteY4-110" fmla="*/ 1122692 h 2305971"/>
                <a:gd name="connsiteX0-111" fmla="*/ 0 w 4282522"/>
                <a:gd name="connsiteY0-112" fmla="*/ 2305971 h 2305971"/>
                <a:gd name="connsiteX1-113" fmla="*/ 2305971 w 4282522"/>
                <a:gd name="connsiteY1-114" fmla="*/ 0 h 2305971"/>
                <a:gd name="connsiteX2-115" fmla="*/ 4218119 w 4282522"/>
                <a:gd name="connsiteY2-116" fmla="*/ 1016681 h 2305971"/>
                <a:gd name="connsiteX3-117" fmla="*/ 4282522 w 4282522"/>
                <a:gd name="connsiteY3-118" fmla="*/ 1122692 h 2305971"/>
              </a:gdLst>
              <a:ahLst/>
              <a:cxnLst>
                <a:cxn ang="0">
                  <a:pos x="connsiteX0-1" y="connsiteY0-2"/>
                </a:cxn>
                <a:cxn ang="0">
                  <a:pos x="connsiteX1-3" y="connsiteY1-4"/>
                </a:cxn>
                <a:cxn ang="0">
                  <a:pos x="connsiteX2-5" y="connsiteY2-6"/>
                </a:cxn>
                <a:cxn ang="0">
                  <a:pos x="connsiteX3-7" y="connsiteY3-8"/>
                </a:cxn>
              </a:cxnLst>
              <a:rect l="l" t="t" r="r" b="b"/>
              <a:pathLst>
                <a:path w="4282522" h="2305971">
                  <a:moveTo>
                    <a:pt x="0" y="2305971"/>
                  </a:moveTo>
                  <a:cubicBezTo>
                    <a:pt x="0" y="1032418"/>
                    <a:pt x="1032418" y="0"/>
                    <a:pt x="2305971" y="0"/>
                  </a:cubicBezTo>
                  <a:cubicBezTo>
                    <a:pt x="3101942" y="0"/>
                    <a:pt x="3803719" y="403288"/>
                    <a:pt x="4218119" y="1016681"/>
                  </a:cubicBezTo>
                  <a:lnTo>
                    <a:pt x="4282522" y="1122692"/>
                  </a:ln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baseline="0">
                <a:latin typeface="Arial" panose="020B0604020202020204" pitchFamily="34" charset="0"/>
                <a:cs typeface="+mn-ea"/>
                <a:sym typeface="+mn-lt"/>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1" name="组合 10"/>
          <p:cNvGrpSpPr/>
          <p:nvPr userDrawn="1">
            <p:custDataLst>
              <p:tags r:id="rId2"/>
            </p:custDataLst>
          </p:nvPr>
        </p:nvGrpSpPr>
        <p:grpSpPr>
          <a:xfrm>
            <a:off x="0" y="428"/>
            <a:ext cx="12192000" cy="6884467"/>
            <a:chOff x="0" y="428"/>
            <a:chExt cx="12192000" cy="6884467"/>
          </a:xfrm>
        </p:grpSpPr>
        <p:pic>
          <p:nvPicPr>
            <p:cNvPr id="12" name="图片 11"/>
            <p:cNvPicPr>
              <a:picLocks noChangeAspect="1"/>
            </p:cNvPicPr>
            <p:nvPr userDrawn="1">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pic>
          <p:nvPicPr>
            <p:cNvPr id="13" name="图片 12"/>
            <p:cNvPicPr>
              <a:picLocks noChangeAspect="1"/>
            </p:cNvPicPr>
            <p:nvPr>
              <p:custDataLst>
                <p:tags r:id="rId5"/>
              </p:custDataLst>
            </p:nvPr>
          </p:nvPicPr>
          <p:blipFill>
            <a:blip r:embed="rId6"/>
            <a:stretch>
              <a:fillRect/>
            </a:stretch>
          </p:blipFill>
          <p:spPr>
            <a:xfrm flipH="1">
              <a:off x="9144000" y="4280861"/>
              <a:ext cx="3048000" cy="2604034"/>
            </a:xfrm>
            <a:prstGeom prst="rect">
              <a:avLst/>
            </a:prstGeom>
          </p:spPr>
        </p:pic>
        <p:pic>
          <p:nvPicPr>
            <p:cNvPr id="14" name="图片 13"/>
            <p:cNvPicPr>
              <a:picLocks noChangeAspect="1"/>
            </p:cNvPicPr>
            <p:nvPr>
              <p:custDataLst>
                <p:tags r:id="rId7"/>
              </p:custDataLst>
            </p:nvPr>
          </p:nvPicPr>
          <p:blipFill>
            <a:blip r:embed="rId8"/>
            <a:stretch>
              <a:fillRect/>
            </a:stretch>
          </p:blipFill>
          <p:spPr>
            <a:xfrm>
              <a:off x="0" y="129140"/>
              <a:ext cx="1070517" cy="628180"/>
            </a:xfrm>
            <a:prstGeom prst="rect">
              <a:avLst/>
            </a:prstGeom>
          </p:spPr>
        </p:pic>
      </p:grpSp>
      <p:sp>
        <p:nvSpPr>
          <p:cNvPr id="2" name="标题 1"/>
          <p:cNvSpPr>
            <a:spLocks noGrp="1"/>
          </p:cNvSpPr>
          <p:nvPr>
            <p:ph type="title"/>
            <p:custDataLst>
              <p:tags r:id="rId9"/>
            </p:custDataLst>
          </p:nvPr>
        </p:nvSpPr>
        <p:spPr>
          <a:xfrm>
            <a:off x="669882" y="443234"/>
            <a:ext cx="10852237"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10"/>
            </p:custDataLst>
          </p:nvPr>
        </p:nvSpPr>
        <p:spPr>
          <a:xfrm>
            <a:off x="669930"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11"/>
            </p:custDataLst>
          </p:nvPr>
        </p:nvSpPr>
        <p:spPr>
          <a:xfrm>
            <a:off x="6238877" y="952508"/>
            <a:ext cx="5283242" cy="5388907"/>
          </a:xfrm>
        </p:spPr>
        <p:txBody>
          <a:bodyPr>
            <a:normAutofit/>
          </a:bodyPr>
          <a:lstStyle>
            <a:lvl1pPr>
              <a:lnSpc>
                <a:spcPct val="120000"/>
              </a:lnSpc>
              <a:defRPr sz="1600"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defRPr>
            </a:lvl1pPr>
            <a:lvl2pPr>
              <a:lnSpc>
                <a:spcPct val="120000"/>
              </a:lnSpc>
              <a:defRPr sz="1600"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defRPr>
            </a:lvl2pPr>
            <a:lvl3pPr>
              <a:lnSpc>
                <a:spcPct val="120000"/>
              </a:lnSpc>
              <a:defRPr sz="1600"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defRPr>
            </a:lvl3pPr>
            <a:lvl4pPr>
              <a:lnSpc>
                <a:spcPct val="120000"/>
              </a:lnSpc>
              <a:defRPr sz="1600"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defRPr>
            </a:lvl4pPr>
            <a:lvl5pPr>
              <a:lnSpc>
                <a:spcPct val="120000"/>
              </a:lnSpc>
              <a:defRPr sz="1600"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2"/>
            </p:custDataLst>
          </p:nvPr>
        </p:nvSpPr>
        <p:spPr/>
        <p:txBody>
          <a:bodyPr/>
          <a:lstStyle>
            <a:lvl1pPr>
              <a:lnSpc>
                <a:spcPct val="120000"/>
              </a:lnSpc>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3"/>
            </p:custDataLst>
          </p:nvPr>
        </p:nvSpPr>
        <p:spPr/>
        <p:txBody>
          <a:bodyPr/>
          <a:lstStyle>
            <a:lvl1pPr>
              <a:lnSpc>
                <a:spcPct val="120000"/>
              </a:lnSpc>
              <a:defRPr baseline="0">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14"/>
            </p:custDataLst>
          </p:nvPr>
        </p:nvSpPr>
        <p:spPr/>
        <p:txBody>
          <a:bodyPr/>
          <a:lstStyle>
            <a:lvl1pPr>
              <a:lnSpc>
                <a:spcPct val="120000"/>
              </a:lnSpc>
              <a:defRPr baseline="0">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userDrawn="1">
            <p:custDataLst>
              <p:tags r:id="rId2"/>
            </p:custDataLst>
          </p:nvPr>
        </p:nvGrpSpPr>
        <p:grpSpPr>
          <a:xfrm>
            <a:off x="0" y="428"/>
            <a:ext cx="12192000" cy="6884467"/>
            <a:chOff x="0" y="428"/>
            <a:chExt cx="12192000" cy="6884467"/>
          </a:xfrm>
        </p:grpSpPr>
        <p:pic>
          <p:nvPicPr>
            <p:cNvPr id="13" name="图片 12"/>
            <p:cNvPicPr>
              <a:picLocks noChangeAspect="1"/>
            </p:cNvPicPr>
            <p:nvPr userDrawn="1">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pic>
          <p:nvPicPr>
            <p:cNvPr id="14" name="图片 13"/>
            <p:cNvPicPr>
              <a:picLocks noChangeAspect="1"/>
            </p:cNvPicPr>
            <p:nvPr>
              <p:custDataLst>
                <p:tags r:id="rId5"/>
              </p:custDataLst>
            </p:nvPr>
          </p:nvPicPr>
          <p:blipFill>
            <a:blip r:embed="rId6"/>
            <a:stretch>
              <a:fillRect/>
            </a:stretch>
          </p:blipFill>
          <p:spPr>
            <a:xfrm flipH="1">
              <a:off x="9144000" y="4280861"/>
              <a:ext cx="3048000" cy="2604034"/>
            </a:xfrm>
            <a:prstGeom prst="rect">
              <a:avLst/>
            </a:prstGeom>
          </p:spPr>
        </p:pic>
        <p:pic>
          <p:nvPicPr>
            <p:cNvPr id="15" name="图片 14"/>
            <p:cNvPicPr>
              <a:picLocks noChangeAspect="1"/>
            </p:cNvPicPr>
            <p:nvPr>
              <p:custDataLst>
                <p:tags r:id="rId7"/>
              </p:custDataLst>
            </p:nvPr>
          </p:nvPicPr>
          <p:blipFill>
            <a:blip r:embed="rId8"/>
            <a:stretch>
              <a:fillRect/>
            </a:stretch>
          </p:blipFill>
          <p:spPr>
            <a:xfrm>
              <a:off x="0" y="129140"/>
              <a:ext cx="1070517" cy="628180"/>
            </a:xfrm>
            <a:prstGeom prst="rect">
              <a:avLst/>
            </a:prstGeom>
          </p:spPr>
        </p:pic>
      </p:grpSp>
      <p:sp>
        <p:nvSpPr>
          <p:cNvPr id="2" name="标题 1"/>
          <p:cNvSpPr>
            <a:spLocks noGrp="1"/>
          </p:cNvSpPr>
          <p:nvPr>
            <p:ph type="title"/>
            <p:custDataLst>
              <p:tags r:id="rId9"/>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10"/>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75000"/>
                    <a:lumOff val="25000"/>
                  </a:schemeClr>
                </a:solidFill>
                <a:uFillTx/>
                <a:latin typeface="Arial" panose="020B0604020202020204" pitchFamily="34" charset="0"/>
                <a:ea typeface="隶书" panose="02010509060101010101" pitchFamily="49"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1"/>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2"/>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3"/>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4"/>
            </p:custDataLst>
          </p:nvPr>
        </p:nvSpPr>
        <p:spPr/>
        <p:txBody>
          <a:bodyPr/>
          <a:lstStyle>
            <a:lvl1pPr>
              <a:lnSpc>
                <a:spcPct val="120000"/>
              </a:lnSpc>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5"/>
            </p:custDataLst>
          </p:nvPr>
        </p:nvSpPr>
        <p:spPr/>
        <p:txBody>
          <a:bodyPr/>
          <a:lstStyle>
            <a:lvl1pPr>
              <a:lnSpc>
                <a:spcPct val="120000"/>
              </a:lnSpc>
              <a:defRPr baseline="0">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16"/>
            </p:custDataLst>
          </p:nvPr>
        </p:nvSpPr>
        <p:spPr/>
        <p:txBody>
          <a:bodyPr/>
          <a:lstStyle>
            <a:lvl1pPr>
              <a:lnSpc>
                <a:spcPct val="120000"/>
              </a:lnSpc>
              <a:defRPr baseline="0">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grpSp>
        <p:nvGrpSpPr>
          <p:cNvPr id="13" name="组合 12"/>
          <p:cNvGrpSpPr/>
          <p:nvPr userDrawn="1">
            <p:custDataLst>
              <p:tags r:id="rId2"/>
            </p:custDataLst>
          </p:nvPr>
        </p:nvGrpSpPr>
        <p:grpSpPr>
          <a:xfrm>
            <a:off x="0" y="428"/>
            <a:ext cx="12192000" cy="6884467"/>
            <a:chOff x="0" y="428"/>
            <a:chExt cx="12192000" cy="6884467"/>
          </a:xfrm>
        </p:grpSpPr>
        <p:pic>
          <p:nvPicPr>
            <p:cNvPr id="12" name="图片 11"/>
            <p:cNvPicPr>
              <a:picLocks noChangeAspect="1"/>
            </p:cNvPicPr>
            <p:nvPr userDrawn="1">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pic>
          <p:nvPicPr>
            <p:cNvPr id="6" name="图片 5"/>
            <p:cNvPicPr>
              <a:picLocks noChangeAspect="1"/>
            </p:cNvPicPr>
            <p:nvPr>
              <p:custDataLst>
                <p:tags r:id="rId5"/>
              </p:custDataLst>
            </p:nvPr>
          </p:nvPicPr>
          <p:blipFill>
            <a:blip r:embed="rId6"/>
            <a:stretch>
              <a:fillRect/>
            </a:stretch>
          </p:blipFill>
          <p:spPr>
            <a:xfrm flipH="1">
              <a:off x="9144000" y="4280861"/>
              <a:ext cx="3048000" cy="2604034"/>
            </a:xfrm>
            <a:prstGeom prst="rect">
              <a:avLst/>
            </a:prstGeom>
          </p:spPr>
        </p:pic>
        <p:pic>
          <p:nvPicPr>
            <p:cNvPr id="7" name="图片 6"/>
            <p:cNvPicPr>
              <a:picLocks noChangeAspect="1"/>
            </p:cNvPicPr>
            <p:nvPr>
              <p:custDataLst>
                <p:tags r:id="rId7"/>
              </p:custDataLst>
            </p:nvPr>
          </p:nvPicPr>
          <p:blipFill>
            <a:blip r:embed="rId8"/>
            <a:stretch>
              <a:fillRect/>
            </a:stretch>
          </p:blipFill>
          <p:spPr>
            <a:xfrm>
              <a:off x="0" y="129140"/>
              <a:ext cx="1070517" cy="628180"/>
            </a:xfrm>
            <a:prstGeom prst="rect">
              <a:avLst/>
            </a:prstGeom>
          </p:spPr>
        </p:pic>
      </p:grpSp>
      <p:sp>
        <p:nvSpPr>
          <p:cNvPr id="2" name="标题 1"/>
          <p:cNvSpPr>
            <a:spLocks noGrp="1"/>
          </p:cNvSpPr>
          <p:nvPr>
            <p:ph type="title"/>
            <p:custDataLst>
              <p:tags r:id="rId9"/>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10"/>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lvl1pPr>
              <a:defRPr baseline="0">
                <a:latin typeface="Arial" panose="020B0604020202020204" pitchFamily="34" charset="0"/>
              </a:defRPr>
            </a:lvl1pPr>
          </a:lstStyle>
          <a:p>
            <a:endParaRPr lang="zh-CN" altLang="en-US"/>
          </a:p>
        </p:txBody>
      </p:sp>
      <p:sp>
        <p:nvSpPr>
          <p:cNvPr id="5" name="灯片编号占位符 4"/>
          <p:cNvSpPr>
            <a:spLocks noGrp="1"/>
          </p:cNvSpPr>
          <p:nvPr>
            <p:ph type="sldNum" sz="quarter" idx="12"/>
            <p:custDataLst>
              <p:tags r:id="rId12"/>
            </p:custDataLst>
          </p:nvPr>
        </p:nvSpPr>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ea typeface="隶书" panose="02010509060101010101" pitchFamily="49"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ea typeface="隶书" panose="02010509060101010101" pitchFamily="49" charset="-122"/>
              </a:defRPr>
            </a:lvl1pPr>
          </a:lstStyle>
          <a:p>
            <a:endParaRPr lang="zh-CN" altLang="en-US" dirty="0"/>
          </a:p>
        </p:txBody>
      </p:sp>
      <p:sp>
        <p:nvSpPr>
          <p:cNvPr id="4" name="灯片编号占位符 3"/>
          <p:cNvSpPr>
            <a:spLocks noGrp="1"/>
          </p:cNvSpPr>
          <p:nvPr>
            <p:ph type="sldNum" sz="quarter" idx="12"/>
            <p:custDataLst>
              <p:tags r:id="rId4"/>
            </p:custDataLst>
          </p:nvPr>
        </p:nvSpPr>
        <p:spPr/>
        <p:txBody>
          <a:bodyPr/>
          <a:lstStyle>
            <a:lvl1pPr>
              <a:defRPr baseline="0">
                <a:ea typeface="隶书"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0" y="428"/>
            <a:ext cx="12192000" cy="6884467"/>
            <a:chOff x="0" y="428"/>
            <a:chExt cx="12192000" cy="6884467"/>
          </a:xfrm>
        </p:grpSpPr>
        <p:pic>
          <p:nvPicPr>
            <p:cNvPr id="11" name="图片 10"/>
            <p:cNvPicPr>
              <a:picLocks noChangeAspect="1"/>
            </p:cNvPicPr>
            <p:nvPr userDrawn="1">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pic>
          <p:nvPicPr>
            <p:cNvPr id="12" name="图片 11"/>
            <p:cNvPicPr>
              <a:picLocks noChangeAspect="1"/>
            </p:cNvPicPr>
            <p:nvPr>
              <p:custDataLst>
                <p:tags r:id="rId5"/>
              </p:custDataLst>
            </p:nvPr>
          </p:nvPicPr>
          <p:blipFill>
            <a:blip r:embed="rId6"/>
            <a:stretch>
              <a:fillRect/>
            </a:stretch>
          </p:blipFill>
          <p:spPr>
            <a:xfrm flipH="1">
              <a:off x="9144000" y="4280861"/>
              <a:ext cx="3048000" cy="2604034"/>
            </a:xfrm>
            <a:prstGeom prst="rect">
              <a:avLst/>
            </a:prstGeom>
          </p:spPr>
        </p:pic>
        <p:pic>
          <p:nvPicPr>
            <p:cNvPr id="13" name="图片 12"/>
            <p:cNvPicPr>
              <a:picLocks noChangeAspect="1"/>
            </p:cNvPicPr>
            <p:nvPr>
              <p:custDataLst>
                <p:tags r:id="rId7"/>
              </p:custDataLst>
            </p:nvPr>
          </p:nvPicPr>
          <p:blipFill>
            <a:blip r:embed="rId8"/>
            <a:stretch>
              <a:fillRect/>
            </a:stretch>
          </p:blipFill>
          <p:spPr>
            <a:xfrm>
              <a:off x="0" y="129140"/>
              <a:ext cx="1070517" cy="628180"/>
            </a:xfrm>
            <a:prstGeom prst="rect">
              <a:avLst/>
            </a:prstGeom>
          </p:spPr>
        </p:pic>
      </p:grpSp>
      <p:sp>
        <p:nvSpPr>
          <p:cNvPr id="2" name="标题 1"/>
          <p:cNvSpPr>
            <a:spLocks noGrp="1"/>
          </p:cNvSpPr>
          <p:nvPr>
            <p:ph type="title"/>
            <p:custDataLst>
              <p:tags r:id="rId9"/>
            </p:custDataLst>
          </p:nvPr>
        </p:nvSpPr>
        <p:spPr>
          <a:xfrm>
            <a:off x="669930" y="443234"/>
            <a:ext cx="10852237"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10"/>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2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1"/>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2"/>
            </p:custDataLst>
          </p:nvPr>
        </p:nvSpPr>
        <p:spPr/>
        <p:txBody>
          <a:bodyPr/>
          <a:lstStyle>
            <a:lvl1pPr>
              <a:lnSpc>
                <a:spcPct val="120000"/>
              </a:lnSpc>
              <a:defRPr baseline="0">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3"/>
            </p:custDataLst>
          </p:nvPr>
        </p:nvSpPr>
        <p:spPr/>
        <p:txBody>
          <a:bodyPr/>
          <a:lstStyle>
            <a:lvl1pPr>
              <a:lnSpc>
                <a:spcPct val="120000"/>
              </a:lnSpc>
              <a:defRPr baseline="0">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14"/>
            </p:custDataLst>
          </p:nvPr>
        </p:nvSpPr>
        <p:spPr/>
        <p:txBody>
          <a:bodyPr/>
          <a:lstStyle>
            <a:lvl1pPr>
              <a:lnSpc>
                <a:spcPct val="120000"/>
              </a:lnSpc>
              <a:defRPr baseline="0">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tx2"/>
        </a:solidFill>
        <a:effectLst/>
      </p:bgPr>
    </p:bg>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0" y="129140"/>
            <a:ext cx="12192000" cy="6755755"/>
            <a:chOff x="0" y="129140"/>
            <a:chExt cx="12192000" cy="6755755"/>
          </a:xfrm>
        </p:grpSpPr>
        <p:sp>
          <p:nvSpPr>
            <p:cNvPr id="11" name="矩形 10"/>
            <p:cNvSpPr/>
            <p:nvPr userDrawn="1">
              <p:custDataLst>
                <p:tags r:id="rId3"/>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隶书" panose="02010509060101010101" pitchFamily="49" charset="-122"/>
              </a:endParaRPr>
            </a:p>
          </p:txBody>
        </p:sp>
        <p:pic>
          <p:nvPicPr>
            <p:cNvPr id="12" name="图片 11"/>
            <p:cNvPicPr>
              <a:picLocks noChangeAspect="1"/>
            </p:cNvPicPr>
            <p:nvPr userDrawn="1">
              <p:custDataLst>
                <p:tags r:id="rId4"/>
              </p:custDataLst>
            </p:nvPr>
          </p:nvPicPr>
          <p:blipFill>
            <a:blip r:embed="rId5"/>
            <a:stretch>
              <a:fillRect/>
            </a:stretch>
          </p:blipFill>
          <p:spPr>
            <a:xfrm>
              <a:off x="292800" y="164699"/>
              <a:ext cx="11606400" cy="6528601"/>
            </a:xfrm>
            <a:prstGeom prst="rect">
              <a:avLst/>
            </a:prstGeom>
          </p:spPr>
        </p:pic>
        <p:pic>
          <p:nvPicPr>
            <p:cNvPr id="13" name="图片 12"/>
            <p:cNvPicPr>
              <a:picLocks noChangeAspect="1"/>
            </p:cNvPicPr>
            <p:nvPr>
              <p:custDataLst>
                <p:tags r:id="rId6"/>
              </p:custDataLst>
            </p:nvPr>
          </p:nvPicPr>
          <p:blipFill>
            <a:blip r:embed="rId7"/>
            <a:stretch>
              <a:fillRect/>
            </a:stretch>
          </p:blipFill>
          <p:spPr>
            <a:xfrm flipH="1">
              <a:off x="9144000" y="4280861"/>
              <a:ext cx="3048000" cy="2604034"/>
            </a:xfrm>
            <a:prstGeom prst="rect">
              <a:avLst/>
            </a:prstGeom>
          </p:spPr>
        </p:pic>
        <p:pic>
          <p:nvPicPr>
            <p:cNvPr id="14" name="图片 13"/>
            <p:cNvPicPr>
              <a:picLocks noChangeAspect="1"/>
            </p:cNvPicPr>
            <p:nvPr>
              <p:custDataLst>
                <p:tags r:id="rId8"/>
              </p:custDataLst>
            </p:nvPr>
          </p:nvPicPr>
          <p:blipFill>
            <a:blip r:embed="rId9"/>
            <a:stretch>
              <a:fillRect/>
            </a:stretch>
          </p:blipFill>
          <p:spPr>
            <a:xfrm>
              <a:off x="0" y="129140"/>
              <a:ext cx="1070517" cy="628180"/>
            </a:xfrm>
            <a:prstGeom prst="rect">
              <a:avLst/>
            </a:prstGeom>
          </p:spPr>
        </p:pic>
      </p:grpSp>
      <p:sp>
        <p:nvSpPr>
          <p:cNvPr id="2" name="竖排标题 1"/>
          <p:cNvSpPr>
            <a:spLocks noGrp="1"/>
          </p:cNvSpPr>
          <p:nvPr>
            <p:ph type="title" orient="vert"/>
            <p:custDataLst>
              <p:tags r:id="rId10"/>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11"/>
            </p:custDataLst>
          </p:nvPr>
        </p:nvSpPr>
        <p:spPr>
          <a:xfrm>
            <a:off x="669925" y="952500"/>
            <a:ext cx="9828101" cy="5388907"/>
          </a:xfrm>
        </p:spPr>
        <p:txBody>
          <a:bodyPr vert="eaVert"/>
          <a:lstStyle>
            <a:lvl1pPr indent="0" eaLnBrk="1" fontAlgn="auto" latinLnBrk="0" hangingPunct="1">
              <a:lnSpc>
                <a:spcPct val="120000"/>
              </a:lnSpc>
              <a:defRPr baseline="0">
                <a:solidFill>
                  <a:schemeClr val="tx1">
                    <a:lumMod val="75000"/>
                    <a:lumOff val="25000"/>
                  </a:schemeClr>
                </a:solidFill>
                <a:latin typeface="Arial" panose="020B0604020202020204" pitchFamily="34" charset="0"/>
                <a:ea typeface="隶书" panose="02010509060101010101" pitchFamily="49" charset="-122"/>
              </a:defRPr>
            </a:lvl1pPr>
            <a:lvl2pPr indent="0" eaLnBrk="1" fontAlgn="auto" latinLnBrk="0" hangingPunct="1">
              <a:lnSpc>
                <a:spcPct val="120000"/>
              </a:lnSpc>
              <a:defRPr baseline="0">
                <a:solidFill>
                  <a:schemeClr val="tx1">
                    <a:lumMod val="75000"/>
                    <a:lumOff val="25000"/>
                  </a:schemeClr>
                </a:solidFill>
                <a:latin typeface="Arial" panose="020B0604020202020204" pitchFamily="34" charset="0"/>
                <a:ea typeface="隶书" panose="02010509060101010101" pitchFamily="49" charset="-122"/>
              </a:defRPr>
            </a:lvl2pPr>
            <a:lvl3pPr indent="0" eaLnBrk="1" fontAlgn="auto" latinLnBrk="0" hangingPunct="1">
              <a:lnSpc>
                <a:spcPct val="120000"/>
              </a:lnSpc>
              <a:defRPr baseline="0">
                <a:solidFill>
                  <a:schemeClr val="tx1">
                    <a:lumMod val="75000"/>
                    <a:lumOff val="25000"/>
                  </a:schemeClr>
                </a:solidFill>
                <a:latin typeface="Arial" panose="020B0604020202020204" pitchFamily="34" charset="0"/>
                <a:ea typeface="隶书" panose="02010509060101010101" pitchFamily="49" charset="-122"/>
              </a:defRPr>
            </a:lvl3pPr>
            <a:lvl4pPr indent="0" eaLnBrk="1" fontAlgn="auto" latinLnBrk="0" hangingPunct="1">
              <a:lnSpc>
                <a:spcPct val="120000"/>
              </a:lnSpc>
              <a:defRPr baseline="0">
                <a:solidFill>
                  <a:schemeClr val="tx1">
                    <a:lumMod val="75000"/>
                    <a:lumOff val="25000"/>
                  </a:schemeClr>
                </a:solidFill>
                <a:latin typeface="Arial" panose="020B0604020202020204" pitchFamily="34" charset="0"/>
                <a:ea typeface="隶书" panose="02010509060101010101" pitchFamily="49" charset="-122"/>
              </a:defRPr>
            </a:lvl4pPr>
            <a:lvl5pPr indent="0" eaLnBrk="1" fontAlgn="auto" latinLnBrk="0" hangingPunct="1">
              <a:lnSpc>
                <a:spcPct val="120000"/>
              </a:lnSpc>
              <a:defRPr baseline="0">
                <a:solidFill>
                  <a:schemeClr val="tx1">
                    <a:lumMod val="75000"/>
                    <a:lumOff val="2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2"/>
            </p:custDataLst>
          </p:nvPr>
        </p:nvSpPr>
        <p:spPr/>
        <p:txBody>
          <a:bodyPr/>
          <a:lstStyle>
            <a:lvl1pPr>
              <a:lnSpc>
                <a:spcPct val="120000"/>
              </a:lnSpc>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3"/>
            </p:custDataLst>
          </p:nvPr>
        </p:nvSpPr>
        <p:spPr/>
        <p:txBody>
          <a:bodyPr/>
          <a:lstStyle>
            <a:lvl1pPr>
              <a:lnSpc>
                <a:spcPct val="120000"/>
              </a:lnSpc>
              <a:defRPr baseline="0">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14"/>
            </p:custDataLst>
          </p:nvPr>
        </p:nvSpPr>
        <p:spPr/>
        <p:txBody>
          <a:bodyPr/>
          <a:lstStyle>
            <a:lvl1pPr>
              <a:lnSpc>
                <a:spcPct val="120000"/>
              </a:lnSpc>
              <a:defRPr baseline="0">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tx2"/>
        </a:solidFill>
        <a:effectLst/>
      </p:bgPr>
    </p:bg>
    <p:spTree>
      <p:nvGrpSpPr>
        <p:cNvPr id="1" name=""/>
        <p:cNvGrpSpPr/>
        <p:nvPr/>
      </p:nvGrpSpPr>
      <p:grpSpPr>
        <a:xfrm>
          <a:off x="0" y="0"/>
          <a:ext cx="0" cy="0"/>
          <a:chOff x="0" y="0"/>
          <a:chExt cx="0" cy="0"/>
        </a:xfrm>
      </p:grpSpPr>
      <p:grpSp>
        <p:nvGrpSpPr>
          <p:cNvPr id="9" name="组合 8"/>
          <p:cNvGrpSpPr/>
          <p:nvPr userDrawn="1">
            <p:custDataLst>
              <p:tags r:id="rId2"/>
            </p:custDataLst>
          </p:nvPr>
        </p:nvGrpSpPr>
        <p:grpSpPr>
          <a:xfrm>
            <a:off x="0" y="129140"/>
            <a:ext cx="12192000" cy="6755755"/>
            <a:chOff x="0" y="129140"/>
            <a:chExt cx="12192000" cy="6755755"/>
          </a:xfrm>
        </p:grpSpPr>
        <p:sp>
          <p:nvSpPr>
            <p:cNvPr id="10" name="矩形 9"/>
            <p:cNvSpPr/>
            <p:nvPr userDrawn="1">
              <p:custDataLst>
                <p:tags r:id="rId3"/>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隶书" panose="02010509060101010101" pitchFamily="49" charset="-122"/>
              </a:endParaRPr>
            </a:p>
          </p:txBody>
        </p:sp>
        <p:pic>
          <p:nvPicPr>
            <p:cNvPr id="11" name="图片 10"/>
            <p:cNvPicPr>
              <a:picLocks noChangeAspect="1"/>
            </p:cNvPicPr>
            <p:nvPr userDrawn="1">
              <p:custDataLst>
                <p:tags r:id="rId4"/>
              </p:custDataLst>
            </p:nvPr>
          </p:nvPicPr>
          <p:blipFill>
            <a:blip r:embed="rId5"/>
            <a:stretch>
              <a:fillRect/>
            </a:stretch>
          </p:blipFill>
          <p:spPr>
            <a:xfrm>
              <a:off x="292800" y="164699"/>
              <a:ext cx="11606400" cy="6528601"/>
            </a:xfrm>
            <a:prstGeom prst="rect">
              <a:avLst/>
            </a:prstGeom>
          </p:spPr>
        </p:pic>
        <p:pic>
          <p:nvPicPr>
            <p:cNvPr id="12" name="图片 11"/>
            <p:cNvPicPr>
              <a:picLocks noChangeAspect="1"/>
            </p:cNvPicPr>
            <p:nvPr>
              <p:custDataLst>
                <p:tags r:id="rId6"/>
              </p:custDataLst>
            </p:nvPr>
          </p:nvPicPr>
          <p:blipFill>
            <a:blip r:embed="rId7"/>
            <a:stretch>
              <a:fillRect/>
            </a:stretch>
          </p:blipFill>
          <p:spPr>
            <a:xfrm flipH="1">
              <a:off x="9144000" y="4280861"/>
              <a:ext cx="3048000" cy="2604034"/>
            </a:xfrm>
            <a:prstGeom prst="rect">
              <a:avLst/>
            </a:prstGeom>
          </p:spPr>
        </p:pic>
        <p:pic>
          <p:nvPicPr>
            <p:cNvPr id="13" name="图片 12"/>
            <p:cNvPicPr>
              <a:picLocks noChangeAspect="1"/>
            </p:cNvPicPr>
            <p:nvPr>
              <p:custDataLst>
                <p:tags r:id="rId8"/>
              </p:custDataLst>
            </p:nvPr>
          </p:nvPicPr>
          <p:blipFill>
            <a:blip r:embed="rId9"/>
            <a:stretch>
              <a:fillRect/>
            </a:stretch>
          </p:blipFill>
          <p:spPr>
            <a:xfrm>
              <a:off x="0" y="129140"/>
              <a:ext cx="1070517" cy="628180"/>
            </a:xfrm>
            <a:prstGeom prst="rect">
              <a:avLst/>
            </a:prstGeom>
          </p:spPr>
        </p:pic>
      </p:grpSp>
      <p:sp>
        <p:nvSpPr>
          <p:cNvPr id="3" name="日期占位符 2"/>
          <p:cNvSpPr>
            <a:spLocks noGrp="1"/>
          </p:cNvSpPr>
          <p:nvPr>
            <p:ph type="dt" sz="half" idx="10"/>
            <p:custDataLst>
              <p:tags r:id="rId10"/>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lvl1pPr>
              <a:defRPr baseline="0">
                <a:latin typeface="Arial" panose="020B0604020202020204" pitchFamily="34" charset="0"/>
              </a:defRPr>
            </a:lvl1pPr>
          </a:lstStyle>
          <a:p>
            <a:endParaRPr lang="zh-CN" altLang="en-US"/>
          </a:p>
        </p:txBody>
      </p:sp>
      <p:sp>
        <p:nvSpPr>
          <p:cNvPr id="5" name="灯片编号占位符 4"/>
          <p:cNvSpPr>
            <a:spLocks noGrp="1"/>
          </p:cNvSpPr>
          <p:nvPr>
            <p:ph type="sldNum" sz="quarter" idx="12"/>
            <p:custDataLst>
              <p:tags r:id="rId12"/>
            </p:custDataLst>
          </p:nvPr>
        </p:nvSpPr>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3"/>
            </p:custDataLst>
          </p:nvPr>
        </p:nvSpPr>
        <p:spPr>
          <a:xfrm>
            <a:off x="669930" y="952508"/>
            <a:ext cx="10852237" cy="5388907"/>
          </a:xfrm>
        </p:spPr>
        <p:txBody>
          <a:bodyPr/>
          <a:lstStyle>
            <a:lvl1pPr>
              <a:defRPr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defRPr>
            </a:lvl1pPr>
            <a:lvl2pPr>
              <a:defRPr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defRPr>
            </a:lvl2pPr>
            <a:lvl3pPr>
              <a:defRPr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defRPr>
            </a:lvl3pPr>
            <a:lvl4pPr>
              <a:defRPr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defRPr>
            </a:lvl4pPr>
            <a:lvl5pPr>
              <a:defRPr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pic>
        <p:nvPicPr>
          <p:cNvPr id="13" name="图片 12"/>
          <p:cNvPicPr>
            <a:picLocks noChangeAspect="1"/>
          </p:cNvPicPr>
          <p:nvPr userDrawn="1">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1673"/>
            <a:ext cx="12192000" cy="6858000"/>
          </a:xfrm>
          <a:prstGeom prst="rect">
            <a:avLst/>
          </a:prstGeom>
        </p:spPr>
      </p:pic>
      <p:pic>
        <p:nvPicPr>
          <p:cNvPr id="14" name="图片 13"/>
          <p:cNvPicPr>
            <a:picLocks noChangeAspect="1"/>
          </p:cNvPicPr>
          <p:nvPr userDrawn="1">
            <p:custDataLst>
              <p:tags r:id="rId4"/>
            </p:custDataLst>
          </p:nvPr>
        </p:nvPicPr>
        <p:blipFill>
          <a:blip r:embed="rId5"/>
          <a:stretch>
            <a:fillRect/>
          </a:stretch>
        </p:blipFill>
        <p:spPr>
          <a:xfrm flipH="1">
            <a:off x="9111334" y="1249644"/>
            <a:ext cx="1070517" cy="628180"/>
          </a:xfrm>
          <a:prstGeom prst="rect">
            <a:avLst/>
          </a:prstGeom>
        </p:spPr>
      </p:pic>
      <p:sp useBgFill="1">
        <p:nvSpPr>
          <p:cNvPr id="15" name="矩形 14"/>
          <p:cNvSpPr/>
          <p:nvPr userDrawn="1">
            <p:custDataLst>
              <p:tags r:id="rId6"/>
            </p:custDataLst>
          </p:nvPr>
        </p:nvSpPr>
        <p:spPr>
          <a:xfrm>
            <a:off x="4101719" y="3760041"/>
            <a:ext cx="950582" cy="7004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cs typeface="+mn-ea"/>
              <a:sym typeface="+mn-lt"/>
            </a:endParaRPr>
          </a:p>
        </p:txBody>
      </p:sp>
      <p:sp useBgFill="1">
        <p:nvSpPr>
          <p:cNvPr id="16" name="矩形 15"/>
          <p:cNvSpPr/>
          <p:nvPr userDrawn="1">
            <p:custDataLst>
              <p:tags r:id="rId7"/>
            </p:custDataLst>
          </p:nvPr>
        </p:nvSpPr>
        <p:spPr>
          <a:xfrm>
            <a:off x="7141576" y="2359183"/>
            <a:ext cx="950582" cy="7004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cs typeface="+mn-ea"/>
              <a:sym typeface="+mn-lt"/>
            </a:endParaRPr>
          </a:p>
        </p:txBody>
      </p:sp>
      <p:grpSp>
        <p:nvGrpSpPr>
          <p:cNvPr id="17" name="组合 16"/>
          <p:cNvGrpSpPr/>
          <p:nvPr userDrawn="1">
            <p:custDataLst>
              <p:tags r:id="rId8"/>
            </p:custDataLst>
          </p:nvPr>
        </p:nvGrpSpPr>
        <p:grpSpPr>
          <a:xfrm>
            <a:off x="3057780" y="1249644"/>
            <a:ext cx="6076440" cy="4358713"/>
            <a:chOff x="2753240" y="1123029"/>
            <a:chExt cx="6424532" cy="4608404"/>
          </a:xfrm>
        </p:grpSpPr>
        <p:pic>
          <p:nvPicPr>
            <p:cNvPr id="18" name="图片 17"/>
            <p:cNvPicPr>
              <a:picLocks noChangeAspect="1"/>
            </p:cNvPicPr>
            <p:nvPr>
              <p:custDataLst>
                <p:tags r:id="rId9"/>
              </p:custDataLst>
            </p:nvPr>
          </p:nvPicPr>
          <p:blipFill>
            <a:blip r:embed="rId10"/>
            <a:stretch>
              <a:fillRect/>
            </a:stretch>
          </p:blipFill>
          <p:spPr>
            <a:xfrm>
              <a:off x="7464317" y="2492772"/>
              <a:ext cx="1713455" cy="798431"/>
            </a:xfrm>
            <a:prstGeom prst="rect">
              <a:avLst/>
            </a:prstGeom>
            <a:ln>
              <a:noFill/>
            </a:ln>
          </p:spPr>
        </p:pic>
        <p:pic>
          <p:nvPicPr>
            <p:cNvPr id="19" name="图片 18"/>
            <p:cNvPicPr>
              <a:picLocks noChangeAspect="1"/>
            </p:cNvPicPr>
            <p:nvPr>
              <p:custDataLst>
                <p:tags r:id="rId11"/>
              </p:custDataLst>
            </p:nvPr>
          </p:nvPicPr>
          <p:blipFill>
            <a:blip r:embed="rId12"/>
            <a:stretch>
              <a:fillRect/>
            </a:stretch>
          </p:blipFill>
          <p:spPr>
            <a:xfrm>
              <a:off x="2753240" y="3587863"/>
              <a:ext cx="1957170" cy="911997"/>
            </a:xfrm>
            <a:prstGeom prst="rect">
              <a:avLst/>
            </a:prstGeom>
            <a:ln>
              <a:noFill/>
            </a:ln>
          </p:spPr>
        </p:pic>
        <p:sp>
          <p:nvSpPr>
            <p:cNvPr id="20" name="任意多边形: 形状 19"/>
            <p:cNvSpPr/>
            <p:nvPr userDrawn="1">
              <p:custDataLst>
                <p:tags r:id="rId13"/>
              </p:custDataLst>
            </p:nvPr>
          </p:nvSpPr>
          <p:spPr>
            <a:xfrm>
              <a:off x="3800683" y="1123029"/>
              <a:ext cx="4282522" cy="2305971"/>
            </a:xfrm>
            <a:custGeom>
              <a:avLst/>
              <a:gdLst>
                <a:gd name="connsiteX0" fmla="*/ 2305971 w 4611942"/>
                <a:gd name="connsiteY0" fmla="*/ 0 h 4611942"/>
                <a:gd name="connsiteX1" fmla="*/ 4218119 w 4611942"/>
                <a:gd name="connsiteY1" fmla="*/ 1016681 h 4611942"/>
                <a:gd name="connsiteX2" fmla="*/ 4282522 w 4611942"/>
                <a:gd name="connsiteY2" fmla="*/ 1122692 h 4611942"/>
                <a:gd name="connsiteX3" fmla="*/ 3929030 w 4611942"/>
                <a:gd name="connsiteY3" fmla="*/ 1122692 h 4611942"/>
                <a:gd name="connsiteX4" fmla="*/ 3929030 w 4611942"/>
                <a:gd name="connsiteY4" fmla="*/ 1823121 h 4611942"/>
                <a:gd name="connsiteX5" fmla="*/ 4560435 w 4611942"/>
                <a:gd name="connsiteY5" fmla="*/ 1823121 h 4611942"/>
                <a:gd name="connsiteX6" fmla="*/ 4565093 w 4611942"/>
                <a:gd name="connsiteY6" fmla="*/ 1841237 h 4611942"/>
                <a:gd name="connsiteX7" fmla="*/ 4611942 w 4611942"/>
                <a:gd name="connsiteY7" fmla="*/ 2305971 h 4611942"/>
                <a:gd name="connsiteX8" fmla="*/ 2305971 w 4611942"/>
                <a:gd name="connsiteY8" fmla="*/ 4611942 h 4611942"/>
                <a:gd name="connsiteX9" fmla="*/ 0 w 4611942"/>
                <a:gd name="connsiteY9" fmla="*/ 2305971 h 4611942"/>
                <a:gd name="connsiteX10" fmla="*/ 2305971 w 4611942"/>
                <a:gd name="connsiteY10" fmla="*/ 0 h 4611942"/>
                <a:gd name="connsiteX0-1" fmla="*/ 2305971 w 4611942"/>
                <a:gd name="connsiteY0-2" fmla="*/ 0 h 4611942"/>
                <a:gd name="connsiteX1-3" fmla="*/ 4218119 w 4611942"/>
                <a:gd name="connsiteY1-4" fmla="*/ 1016681 h 4611942"/>
                <a:gd name="connsiteX2-5" fmla="*/ 4282522 w 4611942"/>
                <a:gd name="connsiteY2-6" fmla="*/ 1122692 h 4611942"/>
                <a:gd name="connsiteX3-7" fmla="*/ 3929030 w 4611942"/>
                <a:gd name="connsiteY3-8" fmla="*/ 1823121 h 4611942"/>
                <a:gd name="connsiteX4-9" fmla="*/ 4560435 w 4611942"/>
                <a:gd name="connsiteY4-10" fmla="*/ 1823121 h 4611942"/>
                <a:gd name="connsiteX5-11" fmla="*/ 4565093 w 4611942"/>
                <a:gd name="connsiteY5-12" fmla="*/ 1841237 h 4611942"/>
                <a:gd name="connsiteX6-13" fmla="*/ 4611942 w 4611942"/>
                <a:gd name="connsiteY6-14" fmla="*/ 2305971 h 4611942"/>
                <a:gd name="connsiteX7-15" fmla="*/ 2305971 w 4611942"/>
                <a:gd name="connsiteY7-16" fmla="*/ 4611942 h 4611942"/>
                <a:gd name="connsiteX8-17" fmla="*/ 0 w 4611942"/>
                <a:gd name="connsiteY8-18" fmla="*/ 2305971 h 4611942"/>
                <a:gd name="connsiteX9-19" fmla="*/ 2305971 w 4611942"/>
                <a:gd name="connsiteY9-20" fmla="*/ 0 h 4611942"/>
                <a:gd name="connsiteX0-21" fmla="*/ 3929030 w 4611942"/>
                <a:gd name="connsiteY0-22" fmla="*/ 1823121 h 4611942"/>
                <a:gd name="connsiteX1-23" fmla="*/ 4560435 w 4611942"/>
                <a:gd name="connsiteY1-24" fmla="*/ 1823121 h 4611942"/>
                <a:gd name="connsiteX2-25" fmla="*/ 4565093 w 4611942"/>
                <a:gd name="connsiteY2-26" fmla="*/ 1841237 h 4611942"/>
                <a:gd name="connsiteX3-27" fmla="*/ 4611942 w 4611942"/>
                <a:gd name="connsiteY3-28" fmla="*/ 2305971 h 4611942"/>
                <a:gd name="connsiteX4-29" fmla="*/ 2305971 w 4611942"/>
                <a:gd name="connsiteY4-30" fmla="*/ 4611942 h 4611942"/>
                <a:gd name="connsiteX5-31" fmla="*/ 0 w 4611942"/>
                <a:gd name="connsiteY5-32" fmla="*/ 2305971 h 4611942"/>
                <a:gd name="connsiteX6-33" fmla="*/ 2305971 w 4611942"/>
                <a:gd name="connsiteY6-34" fmla="*/ 0 h 4611942"/>
                <a:gd name="connsiteX7-35" fmla="*/ 4218119 w 4611942"/>
                <a:gd name="connsiteY7-36" fmla="*/ 1016681 h 4611942"/>
                <a:gd name="connsiteX8-37" fmla="*/ 4282522 w 4611942"/>
                <a:gd name="connsiteY8-38" fmla="*/ 1122692 h 4611942"/>
                <a:gd name="connsiteX9-39" fmla="*/ 4020470 w 4611942"/>
                <a:gd name="connsiteY9-40" fmla="*/ 1914561 h 4611942"/>
                <a:gd name="connsiteX0-41" fmla="*/ 3929030 w 4611942"/>
                <a:gd name="connsiteY0-42" fmla="*/ 1823121 h 4611942"/>
                <a:gd name="connsiteX1-43" fmla="*/ 4560435 w 4611942"/>
                <a:gd name="connsiteY1-44" fmla="*/ 1823121 h 4611942"/>
                <a:gd name="connsiteX2-45" fmla="*/ 4565093 w 4611942"/>
                <a:gd name="connsiteY2-46" fmla="*/ 1841237 h 4611942"/>
                <a:gd name="connsiteX3-47" fmla="*/ 4611942 w 4611942"/>
                <a:gd name="connsiteY3-48" fmla="*/ 2305971 h 4611942"/>
                <a:gd name="connsiteX4-49" fmla="*/ 2305971 w 4611942"/>
                <a:gd name="connsiteY4-50" fmla="*/ 4611942 h 4611942"/>
                <a:gd name="connsiteX5-51" fmla="*/ 0 w 4611942"/>
                <a:gd name="connsiteY5-52" fmla="*/ 2305971 h 4611942"/>
                <a:gd name="connsiteX6-53" fmla="*/ 2305971 w 4611942"/>
                <a:gd name="connsiteY6-54" fmla="*/ 0 h 4611942"/>
                <a:gd name="connsiteX7-55" fmla="*/ 4218119 w 4611942"/>
                <a:gd name="connsiteY7-56" fmla="*/ 1016681 h 4611942"/>
                <a:gd name="connsiteX8-57" fmla="*/ 4282522 w 4611942"/>
                <a:gd name="connsiteY8-58" fmla="*/ 1122692 h 4611942"/>
                <a:gd name="connsiteX0-59" fmla="*/ 4560435 w 4611942"/>
                <a:gd name="connsiteY0-60" fmla="*/ 1823121 h 4611942"/>
                <a:gd name="connsiteX1-61" fmla="*/ 4565093 w 4611942"/>
                <a:gd name="connsiteY1-62" fmla="*/ 1841237 h 4611942"/>
                <a:gd name="connsiteX2-63" fmla="*/ 4611942 w 4611942"/>
                <a:gd name="connsiteY2-64" fmla="*/ 2305971 h 4611942"/>
                <a:gd name="connsiteX3-65" fmla="*/ 2305971 w 4611942"/>
                <a:gd name="connsiteY3-66" fmla="*/ 4611942 h 4611942"/>
                <a:gd name="connsiteX4-67" fmla="*/ 0 w 4611942"/>
                <a:gd name="connsiteY4-68" fmla="*/ 2305971 h 4611942"/>
                <a:gd name="connsiteX5-69" fmla="*/ 2305971 w 4611942"/>
                <a:gd name="connsiteY5-70" fmla="*/ 0 h 4611942"/>
                <a:gd name="connsiteX6-71" fmla="*/ 4218119 w 4611942"/>
                <a:gd name="connsiteY6-72" fmla="*/ 1016681 h 4611942"/>
                <a:gd name="connsiteX7-73" fmla="*/ 4282522 w 4611942"/>
                <a:gd name="connsiteY7-74" fmla="*/ 1122692 h 4611942"/>
                <a:gd name="connsiteX0-75" fmla="*/ 4560435 w 4944884"/>
                <a:gd name="connsiteY0-76" fmla="*/ 1823121 h 2495333"/>
                <a:gd name="connsiteX1-77" fmla="*/ 4565093 w 4944884"/>
                <a:gd name="connsiteY1-78" fmla="*/ 1841237 h 2495333"/>
                <a:gd name="connsiteX2-79" fmla="*/ 4611942 w 4944884"/>
                <a:gd name="connsiteY2-80" fmla="*/ 2305971 h 2495333"/>
                <a:gd name="connsiteX3-81" fmla="*/ 0 w 4944884"/>
                <a:gd name="connsiteY3-82" fmla="*/ 2305971 h 2495333"/>
                <a:gd name="connsiteX4-83" fmla="*/ 2305971 w 4944884"/>
                <a:gd name="connsiteY4-84" fmla="*/ 0 h 2495333"/>
                <a:gd name="connsiteX5-85" fmla="*/ 4218119 w 4944884"/>
                <a:gd name="connsiteY5-86" fmla="*/ 1016681 h 2495333"/>
                <a:gd name="connsiteX6-87" fmla="*/ 4282522 w 4944884"/>
                <a:gd name="connsiteY6-88" fmla="*/ 1122692 h 2495333"/>
                <a:gd name="connsiteX0-89" fmla="*/ 4560435 w 4565093"/>
                <a:gd name="connsiteY0-90" fmla="*/ 1823121 h 2384058"/>
                <a:gd name="connsiteX1-91" fmla="*/ 4565093 w 4565093"/>
                <a:gd name="connsiteY1-92" fmla="*/ 1841237 h 2384058"/>
                <a:gd name="connsiteX2-93" fmla="*/ 0 w 4565093"/>
                <a:gd name="connsiteY2-94" fmla="*/ 2305971 h 2384058"/>
                <a:gd name="connsiteX3-95" fmla="*/ 2305971 w 4565093"/>
                <a:gd name="connsiteY3-96" fmla="*/ 0 h 2384058"/>
                <a:gd name="connsiteX4-97" fmla="*/ 4218119 w 4565093"/>
                <a:gd name="connsiteY4-98" fmla="*/ 1016681 h 2384058"/>
                <a:gd name="connsiteX5-99" fmla="*/ 4282522 w 4565093"/>
                <a:gd name="connsiteY5-100" fmla="*/ 1122692 h 2384058"/>
                <a:gd name="connsiteX0-101" fmla="*/ 4560435 w 4560435"/>
                <a:gd name="connsiteY0-102" fmla="*/ 1823121 h 2305971"/>
                <a:gd name="connsiteX1-103" fmla="*/ 0 w 4560435"/>
                <a:gd name="connsiteY1-104" fmla="*/ 2305971 h 2305971"/>
                <a:gd name="connsiteX2-105" fmla="*/ 2305971 w 4560435"/>
                <a:gd name="connsiteY2-106" fmla="*/ 0 h 2305971"/>
                <a:gd name="connsiteX3-107" fmla="*/ 4218119 w 4560435"/>
                <a:gd name="connsiteY3-108" fmla="*/ 1016681 h 2305971"/>
                <a:gd name="connsiteX4-109" fmla="*/ 4282522 w 4560435"/>
                <a:gd name="connsiteY4-110" fmla="*/ 1122692 h 2305971"/>
                <a:gd name="connsiteX0-111" fmla="*/ 0 w 4282522"/>
                <a:gd name="connsiteY0-112" fmla="*/ 2305971 h 2305971"/>
                <a:gd name="connsiteX1-113" fmla="*/ 2305971 w 4282522"/>
                <a:gd name="connsiteY1-114" fmla="*/ 0 h 2305971"/>
                <a:gd name="connsiteX2-115" fmla="*/ 4218119 w 4282522"/>
                <a:gd name="connsiteY2-116" fmla="*/ 1016681 h 2305971"/>
                <a:gd name="connsiteX3-117" fmla="*/ 4282522 w 4282522"/>
                <a:gd name="connsiteY3-118" fmla="*/ 1122692 h 2305971"/>
              </a:gdLst>
              <a:ahLst/>
              <a:cxnLst>
                <a:cxn ang="0">
                  <a:pos x="connsiteX0-1" y="connsiteY0-2"/>
                </a:cxn>
                <a:cxn ang="0">
                  <a:pos x="connsiteX1-3" y="connsiteY1-4"/>
                </a:cxn>
                <a:cxn ang="0">
                  <a:pos x="connsiteX2-5" y="connsiteY2-6"/>
                </a:cxn>
                <a:cxn ang="0">
                  <a:pos x="connsiteX3-7" y="connsiteY3-8"/>
                </a:cxn>
              </a:cxnLst>
              <a:rect l="l" t="t" r="r" b="b"/>
              <a:pathLst>
                <a:path w="4282522" h="2305971">
                  <a:moveTo>
                    <a:pt x="0" y="2305971"/>
                  </a:moveTo>
                  <a:cubicBezTo>
                    <a:pt x="0" y="1032418"/>
                    <a:pt x="1032418" y="0"/>
                    <a:pt x="2305971" y="0"/>
                  </a:cubicBezTo>
                  <a:cubicBezTo>
                    <a:pt x="3101942" y="0"/>
                    <a:pt x="3803719" y="403288"/>
                    <a:pt x="4218119" y="1016681"/>
                  </a:cubicBezTo>
                  <a:lnTo>
                    <a:pt x="4282522" y="1122692"/>
                  </a:ln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baseline="0">
                <a:latin typeface="Arial" panose="020B0604020202020204" pitchFamily="34" charset="0"/>
                <a:cs typeface="+mn-ea"/>
                <a:sym typeface="+mn-lt"/>
              </a:endParaRPr>
            </a:p>
          </p:txBody>
        </p:sp>
        <p:sp>
          <p:nvSpPr>
            <p:cNvPr id="21" name="任意多边形: 形状 20"/>
            <p:cNvSpPr/>
            <p:nvPr userDrawn="1">
              <p:custDataLst>
                <p:tags r:id="rId14"/>
              </p:custDataLst>
            </p:nvPr>
          </p:nvSpPr>
          <p:spPr>
            <a:xfrm rot="10800000">
              <a:off x="4115486" y="3425462"/>
              <a:ext cx="4282522" cy="2305971"/>
            </a:xfrm>
            <a:custGeom>
              <a:avLst/>
              <a:gdLst>
                <a:gd name="connsiteX0" fmla="*/ 2305971 w 4611942"/>
                <a:gd name="connsiteY0" fmla="*/ 0 h 4611942"/>
                <a:gd name="connsiteX1" fmla="*/ 4218119 w 4611942"/>
                <a:gd name="connsiteY1" fmla="*/ 1016681 h 4611942"/>
                <a:gd name="connsiteX2" fmla="*/ 4282522 w 4611942"/>
                <a:gd name="connsiteY2" fmla="*/ 1122692 h 4611942"/>
                <a:gd name="connsiteX3" fmla="*/ 3929030 w 4611942"/>
                <a:gd name="connsiteY3" fmla="*/ 1122692 h 4611942"/>
                <a:gd name="connsiteX4" fmla="*/ 3929030 w 4611942"/>
                <a:gd name="connsiteY4" fmla="*/ 1823121 h 4611942"/>
                <a:gd name="connsiteX5" fmla="*/ 4560435 w 4611942"/>
                <a:gd name="connsiteY5" fmla="*/ 1823121 h 4611942"/>
                <a:gd name="connsiteX6" fmla="*/ 4565093 w 4611942"/>
                <a:gd name="connsiteY6" fmla="*/ 1841237 h 4611942"/>
                <a:gd name="connsiteX7" fmla="*/ 4611942 w 4611942"/>
                <a:gd name="connsiteY7" fmla="*/ 2305971 h 4611942"/>
                <a:gd name="connsiteX8" fmla="*/ 2305971 w 4611942"/>
                <a:gd name="connsiteY8" fmla="*/ 4611942 h 4611942"/>
                <a:gd name="connsiteX9" fmla="*/ 0 w 4611942"/>
                <a:gd name="connsiteY9" fmla="*/ 2305971 h 4611942"/>
                <a:gd name="connsiteX10" fmla="*/ 2305971 w 4611942"/>
                <a:gd name="connsiteY10" fmla="*/ 0 h 4611942"/>
                <a:gd name="connsiteX0-1" fmla="*/ 2305971 w 4611942"/>
                <a:gd name="connsiteY0-2" fmla="*/ 0 h 4611942"/>
                <a:gd name="connsiteX1-3" fmla="*/ 4218119 w 4611942"/>
                <a:gd name="connsiteY1-4" fmla="*/ 1016681 h 4611942"/>
                <a:gd name="connsiteX2-5" fmla="*/ 4282522 w 4611942"/>
                <a:gd name="connsiteY2-6" fmla="*/ 1122692 h 4611942"/>
                <a:gd name="connsiteX3-7" fmla="*/ 3929030 w 4611942"/>
                <a:gd name="connsiteY3-8" fmla="*/ 1823121 h 4611942"/>
                <a:gd name="connsiteX4-9" fmla="*/ 4560435 w 4611942"/>
                <a:gd name="connsiteY4-10" fmla="*/ 1823121 h 4611942"/>
                <a:gd name="connsiteX5-11" fmla="*/ 4565093 w 4611942"/>
                <a:gd name="connsiteY5-12" fmla="*/ 1841237 h 4611942"/>
                <a:gd name="connsiteX6-13" fmla="*/ 4611942 w 4611942"/>
                <a:gd name="connsiteY6-14" fmla="*/ 2305971 h 4611942"/>
                <a:gd name="connsiteX7-15" fmla="*/ 2305971 w 4611942"/>
                <a:gd name="connsiteY7-16" fmla="*/ 4611942 h 4611942"/>
                <a:gd name="connsiteX8-17" fmla="*/ 0 w 4611942"/>
                <a:gd name="connsiteY8-18" fmla="*/ 2305971 h 4611942"/>
                <a:gd name="connsiteX9-19" fmla="*/ 2305971 w 4611942"/>
                <a:gd name="connsiteY9-20" fmla="*/ 0 h 4611942"/>
                <a:gd name="connsiteX0-21" fmla="*/ 3929030 w 4611942"/>
                <a:gd name="connsiteY0-22" fmla="*/ 1823121 h 4611942"/>
                <a:gd name="connsiteX1-23" fmla="*/ 4560435 w 4611942"/>
                <a:gd name="connsiteY1-24" fmla="*/ 1823121 h 4611942"/>
                <a:gd name="connsiteX2-25" fmla="*/ 4565093 w 4611942"/>
                <a:gd name="connsiteY2-26" fmla="*/ 1841237 h 4611942"/>
                <a:gd name="connsiteX3-27" fmla="*/ 4611942 w 4611942"/>
                <a:gd name="connsiteY3-28" fmla="*/ 2305971 h 4611942"/>
                <a:gd name="connsiteX4-29" fmla="*/ 2305971 w 4611942"/>
                <a:gd name="connsiteY4-30" fmla="*/ 4611942 h 4611942"/>
                <a:gd name="connsiteX5-31" fmla="*/ 0 w 4611942"/>
                <a:gd name="connsiteY5-32" fmla="*/ 2305971 h 4611942"/>
                <a:gd name="connsiteX6-33" fmla="*/ 2305971 w 4611942"/>
                <a:gd name="connsiteY6-34" fmla="*/ 0 h 4611942"/>
                <a:gd name="connsiteX7-35" fmla="*/ 4218119 w 4611942"/>
                <a:gd name="connsiteY7-36" fmla="*/ 1016681 h 4611942"/>
                <a:gd name="connsiteX8-37" fmla="*/ 4282522 w 4611942"/>
                <a:gd name="connsiteY8-38" fmla="*/ 1122692 h 4611942"/>
                <a:gd name="connsiteX9-39" fmla="*/ 4020470 w 4611942"/>
                <a:gd name="connsiteY9-40" fmla="*/ 1914561 h 4611942"/>
                <a:gd name="connsiteX0-41" fmla="*/ 3929030 w 4611942"/>
                <a:gd name="connsiteY0-42" fmla="*/ 1823121 h 4611942"/>
                <a:gd name="connsiteX1-43" fmla="*/ 4560435 w 4611942"/>
                <a:gd name="connsiteY1-44" fmla="*/ 1823121 h 4611942"/>
                <a:gd name="connsiteX2-45" fmla="*/ 4565093 w 4611942"/>
                <a:gd name="connsiteY2-46" fmla="*/ 1841237 h 4611942"/>
                <a:gd name="connsiteX3-47" fmla="*/ 4611942 w 4611942"/>
                <a:gd name="connsiteY3-48" fmla="*/ 2305971 h 4611942"/>
                <a:gd name="connsiteX4-49" fmla="*/ 2305971 w 4611942"/>
                <a:gd name="connsiteY4-50" fmla="*/ 4611942 h 4611942"/>
                <a:gd name="connsiteX5-51" fmla="*/ 0 w 4611942"/>
                <a:gd name="connsiteY5-52" fmla="*/ 2305971 h 4611942"/>
                <a:gd name="connsiteX6-53" fmla="*/ 2305971 w 4611942"/>
                <a:gd name="connsiteY6-54" fmla="*/ 0 h 4611942"/>
                <a:gd name="connsiteX7-55" fmla="*/ 4218119 w 4611942"/>
                <a:gd name="connsiteY7-56" fmla="*/ 1016681 h 4611942"/>
                <a:gd name="connsiteX8-57" fmla="*/ 4282522 w 4611942"/>
                <a:gd name="connsiteY8-58" fmla="*/ 1122692 h 4611942"/>
                <a:gd name="connsiteX0-59" fmla="*/ 4560435 w 4611942"/>
                <a:gd name="connsiteY0-60" fmla="*/ 1823121 h 4611942"/>
                <a:gd name="connsiteX1-61" fmla="*/ 4565093 w 4611942"/>
                <a:gd name="connsiteY1-62" fmla="*/ 1841237 h 4611942"/>
                <a:gd name="connsiteX2-63" fmla="*/ 4611942 w 4611942"/>
                <a:gd name="connsiteY2-64" fmla="*/ 2305971 h 4611942"/>
                <a:gd name="connsiteX3-65" fmla="*/ 2305971 w 4611942"/>
                <a:gd name="connsiteY3-66" fmla="*/ 4611942 h 4611942"/>
                <a:gd name="connsiteX4-67" fmla="*/ 0 w 4611942"/>
                <a:gd name="connsiteY4-68" fmla="*/ 2305971 h 4611942"/>
                <a:gd name="connsiteX5-69" fmla="*/ 2305971 w 4611942"/>
                <a:gd name="connsiteY5-70" fmla="*/ 0 h 4611942"/>
                <a:gd name="connsiteX6-71" fmla="*/ 4218119 w 4611942"/>
                <a:gd name="connsiteY6-72" fmla="*/ 1016681 h 4611942"/>
                <a:gd name="connsiteX7-73" fmla="*/ 4282522 w 4611942"/>
                <a:gd name="connsiteY7-74" fmla="*/ 1122692 h 4611942"/>
                <a:gd name="connsiteX0-75" fmla="*/ 4560435 w 4944884"/>
                <a:gd name="connsiteY0-76" fmla="*/ 1823121 h 2495333"/>
                <a:gd name="connsiteX1-77" fmla="*/ 4565093 w 4944884"/>
                <a:gd name="connsiteY1-78" fmla="*/ 1841237 h 2495333"/>
                <a:gd name="connsiteX2-79" fmla="*/ 4611942 w 4944884"/>
                <a:gd name="connsiteY2-80" fmla="*/ 2305971 h 2495333"/>
                <a:gd name="connsiteX3-81" fmla="*/ 0 w 4944884"/>
                <a:gd name="connsiteY3-82" fmla="*/ 2305971 h 2495333"/>
                <a:gd name="connsiteX4-83" fmla="*/ 2305971 w 4944884"/>
                <a:gd name="connsiteY4-84" fmla="*/ 0 h 2495333"/>
                <a:gd name="connsiteX5-85" fmla="*/ 4218119 w 4944884"/>
                <a:gd name="connsiteY5-86" fmla="*/ 1016681 h 2495333"/>
                <a:gd name="connsiteX6-87" fmla="*/ 4282522 w 4944884"/>
                <a:gd name="connsiteY6-88" fmla="*/ 1122692 h 2495333"/>
                <a:gd name="connsiteX0-89" fmla="*/ 4560435 w 4565093"/>
                <a:gd name="connsiteY0-90" fmla="*/ 1823121 h 2384058"/>
                <a:gd name="connsiteX1-91" fmla="*/ 4565093 w 4565093"/>
                <a:gd name="connsiteY1-92" fmla="*/ 1841237 h 2384058"/>
                <a:gd name="connsiteX2-93" fmla="*/ 0 w 4565093"/>
                <a:gd name="connsiteY2-94" fmla="*/ 2305971 h 2384058"/>
                <a:gd name="connsiteX3-95" fmla="*/ 2305971 w 4565093"/>
                <a:gd name="connsiteY3-96" fmla="*/ 0 h 2384058"/>
                <a:gd name="connsiteX4-97" fmla="*/ 4218119 w 4565093"/>
                <a:gd name="connsiteY4-98" fmla="*/ 1016681 h 2384058"/>
                <a:gd name="connsiteX5-99" fmla="*/ 4282522 w 4565093"/>
                <a:gd name="connsiteY5-100" fmla="*/ 1122692 h 2384058"/>
                <a:gd name="connsiteX0-101" fmla="*/ 4560435 w 4560435"/>
                <a:gd name="connsiteY0-102" fmla="*/ 1823121 h 2305971"/>
                <a:gd name="connsiteX1-103" fmla="*/ 0 w 4560435"/>
                <a:gd name="connsiteY1-104" fmla="*/ 2305971 h 2305971"/>
                <a:gd name="connsiteX2-105" fmla="*/ 2305971 w 4560435"/>
                <a:gd name="connsiteY2-106" fmla="*/ 0 h 2305971"/>
                <a:gd name="connsiteX3-107" fmla="*/ 4218119 w 4560435"/>
                <a:gd name="connsiteY3-108" fmla="*/ 1016681 h 2305971"/>
                <a:gd name="connsiteX4-109" fmla="*/ 4282522 w 4560435"/>
                <a:gd name="connsiteY4-110" fmla="*/ 1122692 h 2305971"/>
                <a:gd name="connsiteX0-111" fmla="*/ 0 w 4282522"/>
                <a:gd name="connsiteY0-112" fmla="*/ 2305971 h 2305971"/>
                <a:gd name="connsiteX1-113" fmla="*/ 2305971 w 4282522"/>
                <a:gd name="connsiteY1-114" fmla="*/ 0 h 2305971"/>
                <a:gd name="connsiteX2-115" fmla="*/ 4218119 w 4282522"/>
                <a:gd name="connsiteY2-116" fmla="*/ 1016681 h 2305971"/>
                <a:gd name="connsiteX3-117" fmla="*/ 4282522 w 4282522"/>
                <a:gd name="connsiteY3-118" fmla="*/ 1122692 h 2305971"/>
              </a:gdLst>
              <a:ahLst/>
              <a:cxnLst>
                <a:cxn ang="0">
                  <a:pos x="connsiteX0-1" y="connsiteY0-2"/>
                </a:cxn>
                <a:cxn ang="0">
                  <a:pos x="connsiteX1-3" y="connsiteY1-4"/>
                </a:cxn>
                <a:cxn ang="0">
                  <a:pos x="connsiteX2-5" y="connsiteY2-6"/>
                </a:cxn>
                <a:cxn ang="0">
                  <a:pos x="connsiteX3-7" y="connsiteY3-8"/>
                </a:cxn>
              </a:cxnLst>
              <a:rect l="l" t="t" r="r" b="b"/>
              <a:pathLst>
                <a:path w="4282522" h="2305971">
                  <a:moveTo>
                    <a:pt x="0" y="2305971"/>
                  </a:moveTo>
                  <a:cubicBezTo>
                    <a:pt x="0" y="1032418"/>
                    <a:pt x="1032418" y="0"/>
                    <a:pt x="2305971" y="0"/>
                  </a:cubicBezTo>
                  <a:cubicBezTo>
                    <a:pt x="3101942" y="0"/>
                    <a:pt x="3803719" y="403288"/>
                    <a:pt x="4218119" y="1016681"/>
                  </a:cubicBezTo>
                  <a:lnTo>
                    <a:pt x="4282522" y="1122692"/>
                  </a:ln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baseline="0">
                <a:latin typeface="Arial" panose="020B0604020202020204" pitchFamily="34" charset="0"/>
                <a:cs typeface="+mn-ea"/>
                <a:sym typeface="+mn-lt"/>
              </a:endParaRPr>
            </a:p>
          </p:txBody>
        </p:sp>
      </p:grpSp>
      <p:sp>
        <p:nvSpPr>
          <p:cNvPr id="7" name="竖排标题 1"/>
          <p:cNvSpPr>
            <a:spLocks noGrp="1"/>
          </p:cNvSpPr>
          <p:nvPr>
            <p:ph type="title" orient="vert" hasCustomPrompt="1"/>
            <p:custDataLst>
              <p:tags r:id="rId15"/>
            </p:custDataLst>
          </p:nvPr>
        </p:nvSpPr>
        <p:spPr>
          <a:xfrm>
            <a:off x="5546115" y="1747594"/>
            <a:ext cx="1099770" cy="3362813"/>
          </a:xfrm>
        </p:spPr>
        <p:txBody>
          <a:bodyPr vert="eaVert" lIns="90000" tIns="46800" rIns="90000" bIns="46800" anchor="ctr">
            <a:normAutofit/>
          </a:bodyPr>
          <a:lstStyle>
            <a:lvl1pPr algn="ctr">
              <a:defRPr sz="4800" b="1" u="none" strike="noStrike" kern="1200" cap="none" spc="200" normalizeH="0" baseline="0">
                <a:solidFill>
                  <a:schemeClr val="accent1"/>
                </a:solidFill>
                <a:uFillTx/>
                <a:latin typeface="Arial" panose="020B0604020202020204" pitchFamily="34" charset="0"/>
                <a:ea typeface="汉仪尚巍手书W" panose="00020600040101010101" charset="-122"/>
              </a:defRPr>
            </a:lvl1pPr>
          </a:lstStyle>
          <a:p>
            <a:r>
              <a:rPr lang="zh-CN" altLang="en-US" dirty="0"/>
              <a:t>编辑标题</a:t>
            </a:r>
            <a:endParaRPr lang="zh-CN" altLang="en-US" dirty="0"/>
          </a:p>
        </p:txBody>
      </p:sp>
      <p:sp>
        <p:nvSpPr>
          <p:cNvPr id="3" name="日期占位符 2"/>
          <p:cNvSpPr>
            <a:spLocks noGrp="1"/>
          </p:cNvSpPr>
          <p:nvPr>
            <p:ph type="dt" sz="half" idx="10"/>
            <p:custDataLst>
              <p:tags r:id="rId16"/>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7"/>
            </p:custDataLst>
          </p:nvPr>
        </p:nvSpPr>
        <p:spPr/>
        <p:txBody>
          <a:bodyPr/>
          <a:lstStyle>
            <a:lvl1pPr>
              <a:defRPr baseline="0">
                <a:latin typeface="Arial" panose="020B0604020202020204" pitchFamily="34" charset="0"/>
              </a:defRPr>
            </a:lvl1pPr>
          </a:lstStyle>
          <a:p>
            <a:endParaRPr lang="zh-CN" altLang="en-US"/>
          </a:p>
        </p:txBody>
      </p:sp>
      <p:sp>
        <p:nvSpPr>
          <p:cNvPr id="5" name="灯片编号占位符 4"/>
          <p:cNvSpPr>
            <a:spLocks noGrp="1"/>
          </p:cNvSpPr>
          <p:nvPr>
            <p:ph type="sldNum" sz="quarter" idx="12"/>
            <p:custDataLst>
              <p:tags r:id="rId18"/>
            </p:custDataLst>
          </p:nvPr>
        </p:nvSpPr>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9" name="图片 8"/>
          <p:cNvPicPr>
            <a:picLocks noChangeAspect="1"/>
          </p:cNvPicPr>
          <p:nvPr userDrawn="1">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635" y="635"/>
            <a:ext cx="12190730" cy="6857365"/>
          </a:xfrm>
          <a:prstGeom prst="rect">
            <a:avLst/>
          </a:prstGeom>
        </p:spPr>
      </p:pic>
      <p:pic>
        <p:nvPicPr>
          <p:cNvPr id="10" name="图片 9"/>
          <p:cNvPicPr>
            <a:picLocks noChangeAspect="1"/>
          </p:cNvPicPr>
          <p:nvPr userDrawn="1">
            <p:custDataLst>
              <p:tags r:id="rId4"/>
            </p:custDataLst>
          </p:nvPr>
        </p:nvPicPr>
        <p:blipFill>
          <a:blip r:embed="rId5"/>
          <a:stretch>
            <a:fillRect/>
          </a:stretch>
        </p:blipFill>
        <p:spPr>
          <a:xfrm flipH="1">
            <a:off x="9144000" y="4281170"/>
            <a:ext cx="3048000" cy="2604135"/>
          </a:xfrm>
          <a:prstGeom prst="rect">
            <a:avLst/>
          </a:prstGeom>
        </p:spPr>
      </p:pic>
      <p:sp>
        <p:nvSpPr>
          <p:cNvPr id="2" name="标题 1"/>
          <p:cNvSpPr>
            <a:spLocks noGrp="1"/>
          </p:cNvSpPr>
          <p:nvPr>
            <p:ph type="title"/>
            <p:custDataLst>
              <p:tags r:id="rId6"/>
            </p:custDataLst>
          </p:nvPr>
        </p:nvSpPr>
        <p:spPr/>
        <p:txBody>
          <a:bodyPr/>
          <a:lstStyle>
            <a:lvl1pPr>
              <a:defRPr baseline="0">
                <a:solidFill>
                  <a:schemeClr val="tx1">
                    <a:lumMod val="75000"/>
                    <a:lumOff val="25000"/>
                  </a:schemeClr>
                </a:solidFill>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lstStyle>
            <a:lvl1pPr>
              <a:defRPr baseline="0">
                <a:latin typeface="Arial" panose="020B0604020202020204" pitchFamily="34" charset="0"/>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baseline="0">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baseline="0">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735" y="304165"/>
            <a:ext cx="11606530" cy="62496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隶书" panose="02010509060101010101" pitchFamily="49" charset="-122"/>
            </a:endParaRPr>
          </a:p>
        </p:txBody>
      </p:sp>
      <p:pic>
        <p:nvPicPr>
          <p:cNvPr id="11" name="图片 10"/>
          <p:cNvPicPr>
            <a:picLocks noChangeAspect="1"/>
          </p:cNvPicPr>
          <p:nvPr userDrawn="1">
            <p:custDataLst>
              <p:tags r:id="rId3"/>
            </p:custDataLst>
          </p:nvPr>
        </p:nvPicPr>
        <p:blipFill>
          <a:blip r:embed="rId4"/>
          <a:stretch>
            <a:fillRect/>
          </a:stretch>
        </p:blipFill>
        <p:spPr>
          <a:xfrm>
            <a:off x="292735" y="164465"/>
            <a:ext cx="11606530" cy="6528435"/>
          </a:xfrm>
          <a:prstGeom prst="rect">
            <a:avLst/>
          </a:prstGeom>
        </p:spPr>
      </p:pic>
      <p:pic>
        <p:nvPicPr>
          <p:cNvPr id="12" name="图片 11"/>
          <p:cNvPicPr>
            <a:picLocks noChangeAspect="1"/>
          </p:cNvPicPr>
          <p:nvPr userDrawn="1">
            <p:custDataLst>
              <p:tags r:id="rId5"/>
            </p:custDataLst>
          </p:nvPr>
        </p:nvPicPr>
        <p:blipFill>
          <a:blip r:embed="rId6"/>
          <a:stretch>
            <a:fillRect/>
          </a:stretch>
        </p:blipFill>
        <p:spPr>
          <a:xfrm flipH="1">
            <a:off x="9144000" y="4281170"/>
            <a:ext cx="3048000" cy="2604135"/>
          </a:xfrm>
          <a:prstGeom prst="rect">
            <a:avLst/>
          </a:prstGeom>
        </p:spPr>
      </p:pic>
      <p:pic>
        <p:nvPicPr>
          <p:cNvPr id="13" name="图片 12"/>
          <p:cNvPicPr>
            <a:picLocks noChangeAspect="1"/>
          </p:cNvPicPr>
          <p:nvPr userDrawn="1">
            <p:custDataLst>
              <p:tags r:id="rId7"/>
            </p:custDataLst>
          </p:nvPr>
        </p:nvPicPr>
        <p:blipFill>
          <a:blip r:embed="rId8"/>
          <a:stretch>
            <a:fillRect/>
          </a:stretch>
        </p:blipFill>
        <p:spPr>
          <a:xfrm>
            <a:off x="0" y="128905"/>
            <a:ext cx="1070610" cy="628015"/>
          </a:xfrm>
          <a:prstGeom prst="rect">
            <a:avLst/>
          </a:prstGeom>
        </p:spPr>
      </p:pic>
      <p:sp>
        <p:nvSpPr>
          <p:cNvPr id="2" name="标题 1"/>
          <p:cNvSpPr>
            <a:spLocks noGrp="1"/>
          </p:cNvSpPr>
          <p:nvPr userDrawn="1">
            <p:ph type="title" hasCustomPrompt="1"/>
            <p:custDataLst>
              <p:tags r:id="rId9"/>
            </p:custDataLst>
          </p:nvPr>
        </p:nvSpPr>
        <p:spPr>
          <a:xfrm>
            <a:off x="1281600" y="1249200"/>
            <a:ext cx="9626400" cy="723600"/>
          </a:xfrm>
        </p:spPr>
        <p:txBody>
          <a:bodyPr anchor="ctr"/>
          <a:lstStyle>
            <a:lvl1pPr>
              <a:defRPr sz="3200" baseline="0">
                <a:latin typeface="Arial" panose="020B0604020202020204" pitchFamily="34" charset="0"/>
                <a:ea typeface="隶书" panose="02010509060101010101" pitchFamily="49" charset="-122"/>
              </a:defRPr>
            </a:lvl1pPr>
          </a:lstStyle>
          <a:p>
            <a:r>
              <a:rPr lang="zh-CN" altLang="en-US" dirty="0"/>
              <a:t>单击此处编辑标题</a:t>
            </a:r>
            <a:endParaRPr lang="zh-CN" altLang="en-US" dirty="0"/>
          </a:p>
        </p:txBody>
      </p:sp>
      <p:sp>
        <p:nvSpPr>
          <p:cNvPr id="7" name="内容占位符 6"/>
          <p:cNvSpPr>
            <a:spLocks noGrp="1"/>
          </p:cNvSpPr>
          <p:nvPr userDrawn="1">
            <p:ph sz="quarter" idx="13"/>
            <p:custDataLst>
              <p:tags r:id="rId10"/>
            </p:custDataLst>
          </p:nvPr>
        </p:nvSpPr>
        <p:spPr>
          <a:xfrm>
            <a:off x="1281113" y="2163600"/>
            <a:ext cx="9626600" cy="3445200"/>
          </a:xfrm>
        </p:spPr>
        <p:txBody>
          <a:bodyPr/>
          <a:lstStyle>
            <a:lvl1pPr>
              <a:defRPr baseline="0">
                <a:latin typeface="Arial" panose="020B0604020202020204" pitchFamily="34" charset="0"/>
                <a:ea typeface="隶书" panose="02010509060101010101" pitchFamily="49" charset="-122"/>
              </a:defRPr>
            </a:lvl1pPr>
            <a:lvl2pPr>
              <a:defRPr baseline="0">
                <a:latin typeface="Arial" panose="020B0604020202020204" pitchFamily="34" charset="0"/>
                <a:ea typeface="隶书" panose="02010509060101010101" pitchFamily="49" charset="-122"/>
              </a:defRPr>
            </a:lvl2pPr>
            <a:lvl3pPr>
              <a:defRPr baseline="0">
                <a:latin typeface="Arial" panose="020B0604020202020204" pitchFamily="34" charset="0"/>
                <a:ea typeface="隶书" panose="02010509060101010101" pitchFamily="49" charset="-122"/>
              </a:defRPr>
            </a:lvl3pPr>
            <a:lvl4pPr>
              <a:defRPr baseline="0">
                <a:latin typeface="Arial" panose="020B0604020202020204" pitchFamily="34" charset="0"/>
                <a:ea typeface="隶书" panose="02010509060101010101" pitchFamily="49" charset="-122"/>
              </a:defRPr>
            </a:lvl4pPr>
            <a:lvl5pPr>
              <a:defRPr baseline="0">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userDrawn="1">
            <p:ph type="dt" sz="half" idx="10"/>
            <p:custDataLst>
              <p:tags r:id="rId11"/>
            </p:custDataLst>
          </p:nvPr>
        </p:nvSpPr>
        <p:spPr/>
        <p:txBody>
          <a:bodyPr/>
          <a:lstStyle>
            <a:lvl1pPr>
              <a:defRPr baseline="0">
                <a:latin typeface="Arial" panose="020B0604020202020204" pitchFamily="34" charset="0"/>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12"/>
            </p:custDataLst>
          </p:nvPr>
        </p:nvSpPr>
        <p:spPr/>
        <p:txBody>
          <a:bodyPr/>
          <a:lstStyle>
            <a:lvl1pPr>
              <a:defRPr baseline="0">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userDrawn="1">
            <p:ph type="sldNum" sz="quarter" idx="12"/>
            <p:custDataLst>
              <p:tags r:id="rId13"/>
            </p:custDataLst>
          </p:nvPr>
        </p:nvSpPr>
        <p:spPr/>
        <p:txBody>
          <a:bodyPr/>
          <a:lstStyle>
            <a:lvl1pPr>
              <a:defRPr baseline="0">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dirty="0">
              <a:latin typeface="Arial" panose="020B0604020202020204" pitchFamily="34" charset="0"/>
              <a:ea typeface="隶书" panose="02010509060101010101" pitchFamily="49" charset="-122"/>
              <a:sym typeface="+mn-ea"/>
            </a:endParaRPr>
          </a:p>
        </p:txBody>
      </p:sp>
      <p:pic>
        <p:nvPicPr>
          <p:cNvPr id="12" name="图片 11"/>
          <p:cNvPicPr>
            <a:picLocks noChangeAspect="1"/>
          </p:cNvPicPr>
          <p:nvPr userDrawn="1">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635" y="635"/>
            <a:ext cx="12190730" cy="6857365"/>
          </a:xfrm>
          <a:prstGeom prst="rect">
            <a:avLst/>
          </a:prstGeom>
        </p:spPr>
      </p:pic>
      <p:pic>
        <p:nvPicPr>
          <p:cNvPr id="13" name="图片 12"/>
          <p:cNvPicPr>
            <a:picLocks noChangeAspect="1"/>
          </p:cNvPicPr>
          <p:nvPr userDrawn="1">
            <p:custDataLst>
              <p:tags r:id="rId5"/>
            </p:custDataLst>
          </p:nvPr>
        </p:nvPicPr>
        <p:blipFill>
          <a:blip r:embed="rId6"/>
          <a:stretch>
            <a:fillRect/>
          </a:stretch>
        </p:blipFill>
        <p:spPr>
          <a:xfrm flipH="1">
            <a:off x="9144000" y="4281170"/>
            <a:ext cx="3048000" cy="2604135"/>
          </a:xfrm>
          <a:prstGeom prst="rect">
            <a:avLst/>
          </a:prstGeom>
        </p:spPr>
      </p:pic>
      <p:sp>
        <p:nvSpPr>
          <p:cNvPr id="2" name="标题 1"/>
          <p:cNvSpPr>
            <a:spLocks noGrp="1"/>
          </p:cNvSpPr>
          <p:nvPr>
            <p:ph type="title" hasCustomPrompt="1"/>
            <p:custDataLst>
              <p:tags r:id="rId7"/>
            </p:custDataLst>
          </p:nvPr>
        </p:nvSpPr>
        <p:spPr>
          <a:xfrm>
            <a:off x="583200" y="770400"/>
            <a:ext cx="3960000" cy="882000"/>
          </a:xfrm>
        </p:spPr>
        <p:txBody>
          <a:bodyPr anchor="ctr"/>
          <a:lstStyle>
            <a:lvl1pPr>
              <a:defRPr sz="3600" baseline="0">
                <a:solidFill>
                  <a:schemeClr val="tx1">
                    <a:lumMod val="75000"/>
                    <a:lumOff val="25000"/>
                  </a:schemeClr>
                </a:solidFill>
                <a:latin typeface="Arial" panose="020B0604020202020204" pitchFamily="34" charset="0"/>
                <a:ea typeface="隶书" panose="02010509060101010101" pitchFamily="49"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8"/>
            </p:custDataLst>
          </p:nvPr>
        </p:nvSpPr>
        <p:spPr/>
        <p:txBody>
          <a:bodyPr/>
          <a:lstStyle>
            <a:lvl1pPr>
              <a:defRPr baseline="0">
                <a:latin typeface="Arial" panose="020B0604020202020204" pitchFamily="34" charset="0"/>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baseline="0">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baseline="0">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586800" y="1764000"/>
            <a:ext cx="3956400" cy="4093200"/>
          </a:xfrm>
        </p:spPr>
        <p:txBody>
          <a:bodyPr/>
          <a:lstStyle>
            <a:lvl1pPr>
              <a:defRPr baseline="0">
                <a:solidFill>
                  <a:schemeClr val="tx1">
                    <a:lumMod val="75000"/>
                    <a:lumOff val="25000"/>
                  </a:schemeClr>
                </a:solidFill>
                <a:latin typeface="Arial" panose="020B0604020202020204" pitchFamily="34" charset="0"/>
                <a:ea typeface="隶书" panose="02010509060101010101" pitchFamily="49" charset="-122"/>
              </a:defRPr>
            </a:lvl1pPr>
            <a:lvl2pPr>
              <a:defRPr baseline="0">
                <a:solidFill>
                  <a:schemeClr val="tx1">
                    <a:lumMod val="75000"/>
                    <a:lumOff val="25000"/>
                  </a:schemeClr>
                </a:solidFill>
                <a:latin typeface="Arial" panose="020B0604020202020204" pitchFamily="34" charset="0"/>
                <a:ea typeface="隶书" panose="02010509060101010101" pitchFamily="49" charset="-122"/>
              </a:defRPr>
            </a:lvl2pPr>
            <a:lvl3pPr>
              <a:defRPr baseline="0">
                <a:solidFill>
                  <a:schemeClr val="tx1">
                    <a:lumMod val="75000"/>
                    <a:lumOff val="25000"/>
                  </a:schemeClr>
                </a:solidFill>
                <a:latin typeface="Arial" panose="020B0604020202020204" pitchFamily="34" charset="0"/>
                <a:ea typeface="隶书" panose="02010509060101010101" pitchFamily="49" charset="-122"/>
              </a:defRPr>
            </a:lvl3pPr>
            <a:lvl4pPr>
              <a:defRPr baseline="0">
                <a:solidFill>
                  <a:schemeClr val="tx1">
                    <a:lumMod val="75000"/>
                    <a:lumOff val="25000"/>
                  </a:schemeClr>
                </a:solidFill>
                <a:latin typeface="Arial" panose="020B0604020202020204" pitchFamily="34" charset="0"/>
                <a:ea typeface="隶书" panose="02010509060101010101" pitchFamily="49" charset="-122"/>
              </a:defRPr>
            </a:lvl4pPr>
            <a:lvl5pPr>
              <a:defRPr baseline="0">
                <a:solidFill>
                  <a:schemeClr val="tx1">
                    <a:lumMod val="75000"/>
                    <a:lumOff val="2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5101200" y="769938"/>
            <a:ext cx="6480000" cy="5087937"/>
          </a:xfrm>
        </p:spPr>
        <p:txBody>
          <a:bodyPr/>
          <a:lstStyle>
            <a:lvl1pPr>
              <a:defRPr baseline="0">
                <a:latin typeface="Arial" panose="020B0604020202020204" pitchFamily="34" charset="0"/>
                <a:ea typeface="隶书" panose="02010509060101010101" pitchFamily="49" charset="-122"/>
              </a:defRPr>
            </a:lvl1pPr>
            <a:lvl2pPr>
              <a:defRPr baseline="0">
                <a:latin typeface="Arial" panose="020B0604020202020204" pitchFamily="34" charset="0"/>
                <a:ea typeface="隶书" panose="02010509060101010101" pitchFamily="49" charset="-122"/>
              </a:defRPr>
            </a:lvl2pPr>
            <a:lvl3pPr>
              <a:defRPr baseline="0">
                <a:latin typeface="Arial" panose="020B0604020202020204" pitchFamily="34" charset="0"/>
                <a:ea typeface="隶书" panose="02010509060101010101" pitchFamily="49" charset="-122"/>
              </a:defRPr>
            </a:lvl3pPr>
            <a:lvl4pPr>
              <a:defRPr baseline="0">
                <a:latin typeface="Arial" panose="020B0604020202020204" pitchFamily="34" charset="0"/>
                <a:ea typeface="隶书" panose="02010509060101010101" pitchFamily="49" charset="-122"/>
              </a:defRPr>
            </a:lvl4pPr>
            <a:lvl5pPr>
              <a:defRPr baseline="0">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solidFill>
                <a:schemeClr val="tx1">
                  <a:lumMod val="75000"/>
                  <a:lumOff val="25000"/>
                </a:schemeClr>
              </a:solidFill>
              <a:latin typeface="Arial" panose="020B0604020202020204" pitchFamily="34" charset="0"/>
              <a:ea typeface="隶书" panose="02010509060101010101" pitchFamily="49" charset="-122"/>
              <a:sym typeface="+mn-ea"/>
            </a:endParaRPr>
          </a:p>
        </p:txBody>
      </p:sp>
      <p:pic>
        <p:nvPicPr>
          <p:cNvPr id="13" name="图片 12"/>
          <p:cNvPicPr>
            <a:picLocks noChangeAspect="1"/>
          </p:cNvPicPr>
          <p:nvPr userDrawn="1">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635" y="635"/>
            <a:ext cx="12190730" cy="6857365"/>
          </a:xfrm>
          <a:prstGeom prst="rect">
            <a:avLst/>
          </a:prstGeom>
        </p:spPr>
      </p:pic>
      <p:pic>
        <p:nvPicPr>
          <p:cNvPr id="14" name="图片 13"/>
          <p:cNvPicPr>
            <a:picLocks noChangeAspect="1"/>
          </p:cNvPicPr>
          <p:nvPr userDrawn="1">
            <p:custDataLst>
              <p:tags r:id="rId5"/>
            </p:custDataLst>
          </p:nvPr>
        </p:nvPicPr>
        <p:blipFill>
          <a:blip r:embed="rId6"/>
          <a:stretch>
            <a:fillRect/>
          </a:stretch>
        </p:blipFill>
        <p:spPr>
          <a:xfrm flipH="1">
            <a:off x="9144000" y="4281170"/>
            <a:ext cx="3048000" cy="2604135"/>
          </a:xfrm>
          <a:prstGeom prst="rect">
            <a:avLst/>
          </a:prstGeom>
        </p:spPr>
      </p:pic>
      <p:pic>
        <p:nvPicPr>
          <p:cNvPr id="15" name="图片 14"/>
          <p:cNvPicPr>
            <a:picLocks noChangeAspect="1"/>
          </p:cNvPicPr>
          <p:nvPr userDrawn="1">
            <p:custDataLst>
              <p:tags r:id="rId7"/>
            </p:custDataLst>
          </p:nvPr>
        </p:nvPicPr>
        <p:blipFill>
          <a:blip r:embed="rId8"/>
          <a:stretch>
            <a:fillRect/>
          </a:stretch>
        </p:blipFill>
        <p:spPr>
          <a:xfrm>
            <a:off x="0" y="128905"/>
            <a:ext cx="1070610" cy="628015"/>
          </a:xfrm>
          <a:prstGeom prst="rect">
            <a:avLst/>
          </a:prstGeom>
        </p:spPr>
      </p:pic>
      <p:sp>
        <p:nvSpPr>
          <p:cNvPr id="2" name="标题 1"/>
          <p:cNvSpPr>
            <a:spLocks noGrp="1"/>
          </p:cNvSpPr>
          <p:nvPr>
            <p:ph type="title"/>
            <p:custDataLst>
              <p:tags r:id="rId9"/>
            </p:custDataLst>
          </p:nvPr>
        </p:nvSpPr>
        <p:spPr>
          <a:xfrm>
            <a:off x="612000" y="781200"/>
            <a:ext cx="10976400" cy="626400"/>
          </a:xfrm>
        </p:spPr>
        <p:txBody>
          <a:bodyPr anchor="ctr"/>
          <a:lstStyle>
            <a:lvl1pPr algn="ctr">
              <a:defRPr sz="3600" baseline="0">
                <a:solidFill>
                  <a:schemeClr val="tx1">
                    <a:lumMod val="75000"/>
                    <a:lumOff val="25000"/>
                  </a:schemeClr>
                </a:solidFill>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a:lstStyle>
            <a:lvl1pPr>
              <a:defRPr baseline="0">
                <a:latin typeface="Arial" panose="020B0604020202020204" pitchFamily="34" charset="0"/>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lvl1pPr>
              <a:defRPr baseline="0">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lvl1pPr>
              <a:defRPr baseline="0">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612000" y="1659600"/>
            <a:ext cx="10975975" cy="828000"/>
          </a:xfrm>
        </p:spPr>
        <p:txBody>
          <a:bodyPr/>
          <a:lstStyle>
            <a:lvl1pPr algn="ctr">
              <a:defRPr baseline="0">
                <a:solidFill>
                  <a:schemeClr val="tx1">
                    <a:lumMod val="75000"/>
                    <a:lumOff val="25000"/>
                  </a:schemeClr>
                </a:solidFill>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4"/>
            </p:custDataLst>
          </p:nvPr>
        </p:nvSpPr>
        <p:spPr>
          <a:xfrm>
            <a:off x="612775" y="2808000"/>
            <a:ext cx="10965600" cy="3430800"/>
          </a:xfrm>
        </p:spPr>
        <p:txBody>
          <a:bodyPr/>
          <a:lstStyle>
            <a:lvl1pPr>
              <a:defRPr baseline="0">
                <a:latin typeface="Arial" panose="020B0604020202020204" pitchFamily="34" charset="0"/>
                <a:ea typeface="隶书" panose="02010509060101010101" pitchFamily="49" charset="-122"/>
              </a:defRPr>
            </a:lvl1pPr>
            <a:lvl2pPr>
              <a:defRPr baseline="0">
                <a:latin typeface="Arial" panose="020B0604020202020204" pitchFamily="34" charset="0"/>
                <a:ea typeface="隶书" panose="02010509060101010101" pitchFamily="49" charset="-122"/>
              </a:defRPr>
            </a:lvl2pPr>
            <a:lvl3pPr>
              <a:defRPr baseline="0">
                <a:latin typeface="Arial" panose="020B0604020202020204" pitchFamily="34" charset="0"/>
                <a:ea typeface="隶书" panose="02010509060101010101" pitchFamily="49" charset="-122"/>
              </a:defRPr>
            </a:lvl3pPr>
            <a:lvl4pPr>
              <a:defRPr baseline="0">
                <a:latin typeface="Arial" panose="020B0604020202020204" pitchFamily="34" charset="0"/>
                <a:ea typeface="隶书" panose="02010509060101010101" pitchFamily="49" charset="-122"/>
              </a:defRPr>
            </a:lvl4pPr>
            <a:lvl5pPr>
              <a:defRPr baseline="0">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latin typeface="Arial" panose="020B0604020202020204" pitchFamily="34" charset="0"/>
              <a:ea typeface="隶书" panose="02010509060101010101" pitchFamily="49" charset="-122"/>
              <a:sym typeface="+mn-ea"/>
            </a:endParaRPr>
          </a:p>
        </p:txBody>
      </p:sp>
      <p:pic>
        <p:nvPicPr>
          <p:cNvPr id="12" name="图片 11"/>
          <p:cNvPicPr>
            <a:picLocks noChangeAspect="1"/>
          </p:cNvPicPr>
          <p:nvPr userDrawn="1">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635" y="635"/>
            <a:ext cx="12190730" cy="6857365"/>
          </a:xfrm>
          <a:prstGeom prst="rect">
            <a:avLst/>
          </a:prstGeom>
        </p:spPr>
      </p:pic>
      <p:pic>
        <p:nvPicPr>
          <p:cNvPr id="13" name="图片 12"/>
          <p:cNvPicPr>
            <a:picLocks noChangeAspect="1"/>
          </p:cNvPicPr>
          <p:nvPr userDrawn="1">
            <p:custDataLst>
              <p:tags r:id="rId5"/>
            </p:custDataLst>
          </p:nvPr>
        </p:nvPicPr>
        <p:blipFill>
          <a:blip r:embed="rId6"/>
          <a:stretch>
            <a:fillRect/>
          </a:stretch>
        </p:blipFill>
        <p:spPr>
          <a:xfrm flipH="1">
            <a:off x="9144000" y="4281170"/>
            <a:ext cx="3048000" cy="2604135"/>
          </a:xfrm>
          <a:prstGeom prst="rect">
            <a:avLst/>
          </a:prstGeom>
        </p:spPr>
      </p:pic>
      <p:pic>
        <p:nvPicPr>
          <p:cNvPr id="14" name="图片 13"/>
          <p:cNvPicPr>
            <a:picLocks noChangeAspect="1"/>
          </p:cNvPicPr>
          <p:nvPr userDrawn="1">
            <p:custDataLst>
              <p:tags r:id="rId7"/>
            </p:custDataLst>
          </p:nvPr>
        </p:nvPicPr>
        <p:blipFill>
          <a:blip r:embed="rId8"/>
          <a:stretch>
            <a:fillRect/>
          </a:stretch>
        </p:blipFill>
        <p:spPr>
          <a:xfrm>
            <a:off x="0" y="128905"/>
            <a:ext cx="1070610" cy="628015"/>
          </a:xfrm>
          <a:prstGeom prst="rect">
            <a:avLst/>
          </a:prstGeom>
        </p:spPr>
      </p:pic>
      <p:sp>
        <p:nvSpPr>
          <p:cNvPr id="2" name="标题 1"/>
          <p:cNvSpPr>
            <a:spLocks noGrp="1"/>
          </p:cNvSpPr>
          <p:nvPr>
            <p:ph type="title"/>
            <p:custDataLst>
              <p:tags r:id="rId9"/>
            </p:custDataLst>
          </p:nvPr>
        </p:nvSpPr>
        <p:spPr>
          <a:xfrm>
            <a:off x="604800" y="669600"/>
            <a:ext cx="10976400" cy="565200"/>
          </a:xfrm>
        </p:spPr>
        <p:txBody>
          <a:bodyPr anchor="ctr"/>
          <a:lstStyle>
            <a:lvl1pPr algn="ctr">
              <a:defRPr sz="3200" baseline="0">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a:lstStyle>
            <a:lvl1pPr>
              <a:defRPr baseline="0">
                <a:latin typeface="Arial" panose="020B0604020202020204" pitchFamily="34" charset="0"/>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lvl1pPr>
              <a:defRPr baseline="0">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lvl1pPr>
              <a:defRPr baseline="0">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604837" y="1681200"/>
            <a:ext cx="10990800" cy="3211200"/>
          </a:xfrm>
        </p:spPr>
        <p:txBody>
          <a:bodyPr/>
          <a:lstStyle>
            <a:lvl1pPr>
              <a:defRPr baseline="0">
                <a:latin typeface="Arial" panose="020B0604020202020204" pitchFamily="34" charset="0"/>
                <a:ea typeface="隶书" panose="02010509060101010101" pitchFamily="49" charset="-122"/>
              </a:defRPr>
            </a:lvl1pPr>
            <a:lvl2pPr>
              <a:defRPr baseline="0">
                <a:latin typeface="Arial" panose="020B0604020202020204" pitchFamily="34" charset="0"/>
                <a:ea typeface="隶书" panose="02010509060101010101" pitchFamily="49" charset="-122"/>
              </a:defRPr>
            </a:lvl2pPr>
            <a:lvl3pPr>
              <a:defRPr baseline="0">
                <a:latin typeface="Arial" panose="020B0604020202020204" pitchFamily="34" charset="0"/>
                <a:ea typeface="隶书" panose="02010509060101010101" pitchFamily="49" charset="-122"/>
              </a:defRPr>
            </a:lvl3pPr>
            <a:lvl4pPr>
              <a:defRPr baseline="0">
                <a:latin typeface="Arial" panose="020B0604020202020204" pitchFamily="34" charset="0"/>
                <a:ea typeface="隶书" panose="02010509060101010101" pitchFamily="49" charset="-122"/>
              </a:defRPr>
            </a:lvl4pPr>
            <a:lvl5pPr>
              <a:defRPr baseline="0">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4"/>
            </p:custDataLst>
          </p:nvPr>
        </p:nvSpPr>
        <p:spPr>
          <a:xfrm>
            <a:off x="594000" y="5180400"/>
            <a:ext cx="11001600" cy="1011600"/>
          </a:xfrm>
        </p:spPr>
        <p:txBody>
          <a:bodyPr/>
          <a:lstStyle>
            <a:lvl1pPr>
              <a:defRPr baseline="0">
                <a:solidFill>
                  <a:schemeClr val="tx1">
                    <a:lumMod val="75000"/>
                    <a:lumOff val="25000"/>
                  </a:schemeClr>
                </a:solidFill>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solidFill>
                <a:schemeClr val="tx1">
                  <a:lumMod val="75000"/>
                  <a:lumOff val="25000"/>
                </a:schemeClr>
              </a:solidFill>
              <a:latin typeface="Arial" panose="020B0604020202020204" pitchFamily="34" charset="0"/>
              <a:ea typeface="隶书" panose="02010509060101010101" pitchFamily="49" charset="-122"/>
              <a:sym typeface="+mn-ea"/>
            </a:endParaRPr>
          </a:p>
        </p:txBody>
      </p:sp>
      <p:pic>
        <p:nvPicPr>
          <p:cNvPr id="15" name="图片 14"/>
          <p:cNvPicPr>
            <a:picLocks noChangeAspect="1"/>
          </p:cNvPicPr>
          <p:nvPr userDrawn="1">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635" y="635"/>
            <a:ext cx="12190730" cy="6857365"/>
          </a:xfrm>
          <a:prstGeom prst="rect">
            <a:avLst/>
          </a:prstGeom>
        </p:spPr>
      </p:pic>
      <p:pic>
        <p:nvPicPr>
          <p:cNvPr id="16" name="图片 15"/>
          <p:cNvPicPr>
            <a:picLocks noChangeAspect="1"/>
          </p:cNvPicPr>
          <p:nvPr userDrawn="1">
            <p:custDataLst>
              <p:tags r:id="rId5"/>
            </p:custDataLst>
          </p:nvPr>
        </p:nvPicPr>
        <p:blipFill>
          <a:blip r:embed="rId6"/>
          <a:stretch>
            <a:fillRect/>
          </a:stretch>
        </p:blipFill>
        <p:spPr>
          <a:xfrm flipH="1">
            <a:off x="9144000" y="4281170"/>
            <a:ext cx="3048000" cy="2604135"/>
          </a:xfrm>
          <a:prstGeom prst="rect">
            <a:avLst/>
          </a:prstGeom>
        </p:spPr>
      </p:pic>
      <p:pic>
        <p:nvPicPr>
          <p:cNvPr id="17" name="图片 16"/>
          <p:cNvPicPr>
            <a:picLocks noChangeAspect="1"/>
          </p:cNvPicPr>
          <p:nvPr userDrawn="1">
            <p:custDataLst>
              <p:tags r:id="rId7"/>
            </p:custDataLst>
          </p:nvPr>
        </p:nvPicPr>
        <p:blipFill>
          <a:blip r:embed="rId8"/>
          <a:stretch>
            <a:fillRect/>
          </a:stretch>
        </p:blipFill>
        <p:spPr>
          <a:xfrm>
            <a:off x="0" y="128905"/>
            <a:ext cx="1070610" cy="628015"/>
          </a:xfrm>
          <a:prstGeom prst="rect">
            <a:avLst/>
          </a:prstGeom>
        </p:spPr>
      </p:pic>
      <p:sp>
        <p:nvSpPr>
          <p:cNvPr id="2" name="标题 1"/>
          <p:cNvSpPr>
            <a:spLocks noGrp="1"/>
          </p:cNvSpPr>
          <p:nvPr>
            <p:ph type="title"/>
            <p:custDataLst>
              <p:tags r:id="rId9"/>
            </p:custDataLst>
          </p:nvPr>
        </p:nvSpPr>
        <p:spPr>
          <a:xfrm>
            <a:off x="579600" y="237600"/>
            <a:ext cx="11037600" cy="441964"/>
          </a:xfrm>
        </p:spPr>
        <p:txBody>
          <a:bodyPr/>
          <a:lstStyle>
            <a:lvl1pPr>
              <a:defRPr baseline="0">
                <a:solidFill>
                  <a:schemeClr val="tx1">
                    <a:lumMod val="75000"/>
                    <a:lumOff val="25000"/>
                  </a:schemeClr>
                </a:solidFill>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a:lstStyle>
            <a:lvl1pPr>
              <a:defRPr baseline="0">
                <a:latin typeface="Arial" panose="020B0604020202020204" pitchFamily="34" charset="0"/>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lvl1pPr>
              <a:defRPr baseline="0">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lvl1pPr>
              <a:defRPr baseline="0">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579600" y="1663200"/>
            <a:ext cx="5342400" cy="2894400"/>
          </a:xfrm>
        </p:spPr>
        <p:txBody>
          <a:bodyPr/>
          <a:lstStyle>
            <a:lvl1pPr>
              <a:defRPr baseline="0">
                <a:latin typeface="Arial" panose="020B0604020202020204" pitchFamily="34" charset="0"/>
                <a:ea typeface="隶书" panose="02010509060101010101" pitchFamily="49" charset="-122"/>
              </a:defRPr>
            </a:lvl1pPr>
            <a:lvl2pPr>
              <a:defRPr baseline="0">
                <a:latin typeface="Arial" panose="020B0604020202020204" pitchFamily="34" charset="0"/>
                <a:ea typeface="隶书" panose="02010509060101010101" pitchFamily="49" charset="-122"/>
              </a:defRPr>
            </a:lvl2pPr>
            <a:lvl3pPr>
              <a:defRPr baseline="0">
                <a:latin typeface="Arial" panose="020B0604020202020204" pitchFamily="34" charset="0"/>
                <a:ea typeface="隶书" panose="02010509060101010101" pitchFamily="49" charset="-122"/>
              </a:defRPr>
            </a:lvl3pPr>
            <a:lvl4pPr>
              <a:defRPr baseline="0">
                <a:latin typeface="Arial" panose="020B0604020202020204" pitchFamily="34" charset="0"/>
                <a:ea typeface="隶书" panose="02010509060101010101" pitchFamily="49" charset="-122"/>
              </a:defRPr>
            </a:lvl4pPr>
            <a:lvl5pPr>
              <a:defRPr baseline="0">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6242400" y="1663200"/>
            <a:ext cx="5367600" cy="2894400"/>
          </a:xfrm>
        </p:spPr>
        <p:txBody>
          <a:bodyPr/>
          <a:lstStyle>
            <a:lvl1pPr>
              <a:defRPr baseline="0">
                <a:latin typeface="Arial" panose="020B0604020202020204" pitchFamily="34" charset="0"/>
                <a:ea typeface="隶书" panose="02010509060101010101" pitchFamily="49" charset="-122"/>
              </a:defRPr>
            </a:lvl1pPr>
            <a:lvl2pPr>
              <a:defRPr baseline="0">
                <a:latin typeface="Arial" panose="020B0604020202020204" pitchFamily="34" charset="0"/>
                <a:ea typeface="隶书" panose="02010509060101010101" pitchFamily="49" charset="-122"/>
              </a:defRPr>
            </a:lvl2pPr>
            <a:lvl3pPr>
              <a:defRPr baseline="0">
                <a:latin typeface="Arial" panose="020B0604020202020204" pitchFamily="34" charset="0"/>
                <a:ea typeface="隶书" panose="02010509060101010101" pitchFamily="49" charset="-122"/>
              </a:defRPr>
            </a:lvl3pPr>
            <a:lvl4pPr>
              <a:defRPr baseline="0">
                <a:latin typeface="Arial" panose="020B0604020202020204" pitchFamily="34" charset="0"/>
                <a:ea typeface="隶书" panose="02010509060101010101" pitchFamily="49" charset="-122"/>
              </a:defRPr>
            </a:lvl4pPr>
            <a:lvl5pPr>
              <a:defRPr baseline="0">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5"/>
            </p:custDataLst>
          </p:nvPr>
        </p:nvSpPr>
        <p:spPr>
          <a:xfrm>
            <a:off x="572400" y="4816800"/>
            <a:ext cx="5342400" cy="781200"/>
          </a:xfrm>
        </p:spPr>
        <p:txBody>
          <a:bodyPr/>
          <a:lstStyle>
            <a:lvl1pPr>
              <a:defRPr baseline="0">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6"/>
            </p:custDataLst>
          </p:nvPr>
        </p:nvSpPr>
        <p:spPr>
          <a:xfrm>
            <a:off x="6253200" y="4813200"/>
            <a:ext cx="5367600" cy="781200"/>
          </a:xfrm>
        </p:spPr>
        <p:txBody>
          <a:bodyPr/>
          <a:lstStyle>
            <a:lvl1pPr>
              <a:defRPr baseline="0">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latin typeface="Arial" panose="020B0604020202020204" pitchFamily="34" charset="0"/>
              <a:ea typeface="隶书" panose="02010509060101010101" pitchFamily="49" charset="-122"/>
              <a:sym typeface="+mn-ea"/>
            </a:endParaRPr>
          </a:p>
        </p:txBody>
      </p:sp>
      <p:pic>
        <p:nvPicPr>
          <p:cNvPr id="8" name="图片 7"/>
          <p:cNvPicPr>
            <a:picLocks noChangeAspect="1"/>
          </p:cNvPicPr>
          <p:nvPr userDrawn="1">
            <p:custDataLst>
              <p:tags r:id="rId3"/>
            </p:custDataLst>
          </p:nvPr>
        </p:nvPicPr>
        <p:blipFill>
          <a:blip r:embed="rId4"/>
          <a:stretch>
            <a:fillRect/>
          </a:stretch>
        </p:blipFill>
        <p:spPr>
          <a:xfrm flipH="1">
            <a:off x="346710" y="310515"/>
            <a:ext cx="1626870" cy="954405"/>
          </a:xfrm>
          <a:prstGeom prst="rect">
            <a:avLst/>
          </a:prstGeom>
        </p:spPr>
      </p:pic>
      <p:pic>
        <p:nvPicPr>
          <p:cNvPr id="9" name="图片 8"/>
          <p:cNvPicPr>
            <a:picLocks noChangeAspect="1"/>
          </p:cNvPicPr>
          <p:nvPr userDrawn="1">
            <p:custDataLst>
              <p:tags r:id="rId5"/>
            </p:custDataLst>
          </p:nvPr>
        </p:nvPicPr>
        <p:blipFill>
          <a:blip r:embed="rId6">
            <a:extLst>
              <a:ext uri="{28A0092B-C50C-407E-A947-70E740481C1C}">
                <a14:useLocalDpi xmlns:a14="http://schemas.microsoft.com/office/drawing/2010/main" val="0"/>
              </a:ext>
            </a:extLst>
          </a:blip>
          <a:stretch>
            <a:fillRect/>
          </a:stretch>
        </p:blipFill>
        <p:spPr>
          <a:xfrm flipH="1">
            <a:off x="7950200" y="3272155"/>
            <a:ext cx="4241800" cy="3623945"/>
          </a:xfrm>
          <a:prstGeom prst="rect">
            <a:avLst/>
          </a:prstGeom>
        </p:spPr>
      </p:pic>
      <p:sp>
        <p:nvSpPr>
          <p:cNvPr id="2" name="标题 1"/>
          <p:cNvSpPr>
            <a:spLocks noGrp="1"/>
          </p:cNvSpPr>
          <p:nvPr>
            <p:ph type="title" hasCustomPrompt="1"/>
            <p:custDataLst>
              <p:tags r:id="rId7"/>
            </p:custDataLst>
          </p:nvPr>
        </p:nvSpPr>
        <p:spPr>
          <a:xfrm>
            <a:off x="1522800" y="1339200"/>
            <a:ext cx="9144000" cy="2386800"/>
          </a:xfrm>
        </p:spPr>
        <p:txBody>
          <a:bodyPr anchor="b"/>
          <a:lstStyle>
            <a:lvl1pPr algn="ctr">
              <a:defRPr sz="6000" baseline="0">
                <a:latin typeface="Arial" panose="020B0604020202020204" pitchFamily="34" charset="0"/>
                <a:ea typeface="隶书" panose="02010509060101010101" pitchFamily="49"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8"/>
            </p:custDataLst>
          </p:nvPr>
        </p:nvSpPr>
        <p:spPr/>
        <p:txBody>
          <a:bodyPr/>
          <a:lstStyle>
            <a:lvl1pPr>
              <a:defRPr baseline="0">
                <a:latin typeface="Arial" panose="020B0604020202020204" pitchFamily="34" charset="0"/>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baseline="0">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baseline="0">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1522413" y="3862800"/>
            <a:ext cx="9144000" cy="1656000"/>
          </a:xfrm>
        </p:spPr>
        <p:txBody>
          <a:bodyPr/>
          <a:lstStyle>
            <a:lvl1pPr algn="ctr">
              <a:defRPr baseline="0">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pic>
        <p:nvPicPr>
          <p:cNvPr id="3" name="图片 2"/>
          <p:cNvPicPr>
            <a:picLocks noChangeAspect="1"/>
          </p:cNvPicPr>
          <p:nvPr userDrawn="1">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7" name="组合 6"/>
          <p:cNvGrpSpPr/>
          <p:nvPr userDrawn="1">
            <p:custDataLst>
              <p:tags r:id="rId4"/>
            </p:custDataLst>
          </p:nvPr>
        </p:nvGrpSpPr>
        <p:grpSpPr>
          <a:xfrm>
            <a:off x="2753240" y="1123029"/>
            <a:ext cx="6424532" cy="4608404"/>
            <a:chOff x="2753240" y="1123029"/>
            <a:chExt cx="6424532" cy="4608404"/>
          </a:xfrm>
        </p:grpSpPr>
        <p:pic>
          <p:nvPicPr>
            <p:cNvPr id="20" name="图片 19"/>
            <p:cNvPicPr>
              <a:picLocks noChangeAspect="1"/>
            </p:cNvPicPr>
            <p:nvPr>
              <p:custDataLst>
                <p:tags r:id="rId5"/>
              </p:custDataLst>
            </p:nvPr>
          </p:nvPicPr>
          <p:blipFill>
            <a:blip r:embed="rId6"/>
            <a:stretch>
              <a:fillRect/>
            </a:stretch>
          </p:blipFill>
          <p:spPr>
            <a:xfrm>
              <a:off x="7464317" y="2492772"/>
              <a:ext cx="1713455" cy="798431"/>
            </a:xfrm>
            <a:prstGeom prst="rect">
              <a:avLst/>
            </a:prstGeom>
            <a:ln>
              <a:noFill/>
            </a:ln>
          </p:spPr>
        </p:pic>
        <p:pic>
          <p:nvPicPr>
            <p:cNvPr id="21" name="图片 20"/>
            <p:cNvPicPr>
              <a:picLocks noChangeAspect="1"/>
            </p:cNvPicPr>
            <p:nvPr>
              <p:custDataLst>
                <p:tags r:id="rId7"/>
              </p:custDataLst>
            </p:nvPr>
          </p:nvPicPr>
          <p:blipFill>
            <a:blip r:embed="rId8"/>
            <a:stretch>
              <a:fillRect/>
            </a:stretch>
          </p:blipFill>
          <p:spPr>
            <a:xfrm>
              <a:off x="2753240" y="3587863"/>
              <a:ext cx="1957170" cy="911997"/>
            </a:xfrm>
            <a:prstGeom prst="rect">
              <a:avLst/>
            </a:prstGeom>
            <a:ln>
              <a:noFill/>
            </a:ln>
          </p:spPr>
        </p:pic>
        <p:sp>
          <p:nvSpPr>
            <p:cNvPr id="22" name="任意多边形: 形状 21"/>
            <p:cNvSpPr/>
            <p:nvPr userDrawn="1">
              <p:custDataLst>
                <p:tags r:id="rId9"/>
              </p:custDataLst>
            </p:nvPr>
          </p:nvSpPr>
          <p:spPr>
            <a:xfrm>
              <a:off x="3800683" y="1123029"/>
              <a:ext cx="4282522" cy="2305971"/>
            </a:xfrm>
            <a:custGeom>
              <a:avLst/>
              <a:gdLst>
                <a:gd name="connsiteX0" fmla="*/ 2305971 w 4611942"/>
                <a:gd name="connsiteY0" fmla="*/ 0 h 4611942"/>
                <a:gd name="connsiteX1" fmla="*/ 4218119 w 4611942"/>
                <a:gd name="connsiteY1" fmla="*/ 1016681 h 4611942"/>
                <a:gd name="connsiteX2" fmla="*/ 4282522 w 4611942"/>
                <a:gd name="connsiteY2" fmla="*/ 1122692 h 4611942"/>
                <a:gd name="connsiteX3" fmla="*/ 3929030 w 4611942"/>
                <a:gd name="connsiteY3" fmla="*/ 1122692 h 4611942"/>
                <a:gd name="connsiteX4" fmla="*/ 3929030 w 4611942"/>
                <a:gd name="connsiteY4" fmla="*/ 1823121 h 4611942"/>
                <a:gd name="connsiteX5" fmla="*/ 4560435 w 4611942"/>
                <a:gd name="connsiteY5" fmla="*/ 1823121 h 4611942"/>
                <a:gd name="connsiteX6" fmla="*/ 4565093 w 4611942"/>
                <a:gd name="connsiteY6" fmla="*/ 1841237 h 4611942"/>
                <a:gd name="connsiteX7" fmla="*/ 4611942 w 4611942"/>
                <a:gd name="connsiteY7" fmla="*/ 2305971 h 4611942"/>
                <a:gd name="connsiteX8" fmla="*/ 2305971 w 4611942"/>
                <a:gd name="connsiteY8" fmla="*/ 4611942 h 4611942"/>
                <a:gd name="connsiteX9" fmla="*/ 0 w 4611942"/>
                <a:gd name="connsiteY9" fmla="*/ 2305971 h 4611942"/>
                <a:gd name="connsiteX10" fmla="*/ 2305971 w 4611942"/>
                <a:gd name="connsiteY10" fmla="*/ 0 h 4611942"/>
                <a:gd name="connsiteX0-1" fmla="*/ 2305971 w 4611942"/>
                <a:gd name="connsiteY0-2" fmla="*/ 0 h 4611942"/>
                <a:gd name="connsiteX1-3" fmla="*/ 4218119 w 4611942"/>
                <a:gd name="connsiteY1-4" fmla="*/ 1016681 h 4611942"/>
                <a:gd name="connsiteX2-5" fmla="*/ 4282522 w 4611942"/>
                <a:gd name="connsiteY2-6" fmla="*/ 1122692 h 4611942"/>
                <a:gd name="connsiteX3-7" fmla="*/ 3929030 w 4611942"/>
                <a:gd name="connsiteY3-8" fmla="*/ 1823121 h 4611942"/>
                <a:gd name="connsiteX4-9" fmla="*/ 4560435 w 4611942"/>
                <a:gd name="connsiteY4-10" fmla="*/ 1823121 h 4611942"/>
                <a:gd name="connsiteX5-11" fmla="*/ 4565093 w 4611942"/>
                <a:gd name="connsiteY5-12" fmla="*/ 1841237 h 4611942"/>
                <a:gd name="connsiteX6-13" fmla="*/ 4611942 w 4611942"/>
                <a:gd name="connsiteY6-14" fmla="*/ 2305971 h 4611942"/>
                <a:gd name="connsiteX7-15" fmla="*/ 2305971 w 4611942"/>
                <a:gd name="connsiteY7-16" fmla="*/ 4611942 h 4611942"/>
                <a:gd name="connsiteX8-17" fmla="*/ 0 w 4611942"/>
                <a:gd name="connsiteY8-18" fmla="*/ 2305971 h 4611942"/>
                <a:gd name="connsiteX9-19" fmla="*/ 2305971 w 4611942"/>
                <a:gd name="connsiteY9-20" fmla="*/ 0 h 4611942"/>
                <a:gd name="connsiteX0-21" fmla="*/ 3929030 w 4611942"/>
                <a:gd name="connsiteY0-22" fmla="*/ 1823121 h 4611942"/>
                <a:gd name="connsiteX1-23" fmla="*/ 4560435 w 4611942"/>
                <a:gd name="connsiteY1-24" fmla="*/ 1823121 h 4611942"/>
                <a:gd name="connsiteX2-25" fmla="*/ 4565093 w 4611942"/>
                <a:gd name="connsiteY2-26" fmla="*/ 1841237 h 4611942"/>
                <a:gd name="connsiteX3-27" fmla="*/ 4611942 w 4611942"/>
                <a:gd name="connsiteY3-28" fmla="*/ 2305971 h 4611942"/>
                <a:gd name="connsiteX4-29" fmla="*/ 2305971 w 4611942"/>
                <a:gd name="connsiteY4-30" fmla="*/ 4611942 h 4611942"/>
                <a:gd name="connsiteX5-31" fmla="*/ 0 w 4611942"/>
                <a:gd name="connsiteY5-32" fmla="*/ 2305971 h 4611942"/>
                <a:gd name="connsiteX6-33" fmla="*/ 2305971 w 4611942"/>
                <a:gd name="connsiteY6-34" fmla="*/ 0 h 4611942"/>
                <a:gd name="connsiteX7-35" fmla="*/ 4218119 w 4611942"/>
                <a:gd name="connsiteY7-36" fmla="*/ 1016681 h 4611942"/>
                <a:gd name="connsiteX8-37" fmla="*/ 4282522 w 4611942"/>
                <a:gd name="connsiteY8-38" fmla="*/ 1122692 h 4611942"/>
                <a:gd name="connsiteX9-39" fmla="*/ 4020470 w 4611942"/>
                <a:gd name="connsiteY9-40" fmla="*/ 1914561 h 4611942"/>
                <a:gd name="connsiteX0-41" fmla="*/ 3929030 w 4611942"/>
                <a:gd name="connsiteY0-42" fmla="*/ 1823121 h 4611942"/>
                <a:gd name="connsiteX1-43" fmla="*/ 4560435 w 4611942"/>
                <a:gd name="connsiteY1-44" fmla="*/ 1823121 h 4611942"/>
                <a:gd name="connsiteX2-45" fmla="*/ 4565093 w 4611942"/>
                <a:gd name="connsiteY2-46" fmla="*/ 1841237 h 4611942"/>
                <a:gd name="connsiteX3-47" fmla="*/ 4611942 w 4611942"/>
                <a:gd name="connsiteY3-48" fmla="*/ 2305971 h 4611942"/>
                <a:gd name="connsiteX4-49" fmla="*/ 2305971 w 4611942"/>
                <a:gd name="connsiteY4-50" fmla="*/ 4611942 h 4611942"/>
                <a:gd name="connsiteX5-51" fmla="*/ 0 w 4611942"/>
                <a:gd name="connsiteY5-52" fmla="*/ 2305971 h 4611942"/>
                <a:gd name="connsiteX6-53" fmla="*/ 2305971 w 4611942"/>
                <a:gd name="connsiteY6-54" fmla="*/ 0 h 4611942"/>
                <a:gd name="connsiteX7-55" fmla="*/ 4218119 w 4611942"/>
                <a:gd name="connsiteY7-56" fmla="*/ 1016681 h 4611942"/>
                <a:gd name="connsiteX8-57" fmla="*/ 4282522 w 4611942"/>
                <a:gd name="connsiteY8-58" fmla="*/ 1122692 h 4611942"/>
                <a:gd name="connsiteX0-59" fmla="*/ 4560435 w 4611942"/>
                <a:gd name="connsiteY0-60" fmla="*/ 1823121 h 4611942"/>
                <a:gd name="connsiteX1-61" fmla="*/ 4565093 w 4611942"/>
                <a:gd name="connsiteY1-62" fmla="*/ 1841237 h 4611942"/>
                <a:gd name="connsiteX2-63" fmla="*/ 4611942 w 4611942"/>
                <a:gd name="connsiteY2-64" fmla="*/ 2305971 h 4611942"/>
                <a:gd name="connsiteX3-65" fmla="*/ 2305971 w 4611942"/>
                <a:gd name="connsiteY3-66" fmla="*/ 4611942 h 4611942"/>
                <a:gd name="connsiteX4-67" fmla="*/ 0 w 4611942"/>
                <a:gd name="connsiteY4-68" fmla="*/ 2305971 h 4611942"/>
                <a:gd name="connsiteX5-69" fmla="*/ 2305971 w 4611942"/>
                <a:gd name="connsiteY5-70" fmla="*/ 0 h 4611942"/>
                <a:gd name="connsiteX6-71" fmla="*/ 4218119 w 4611942"/>
                <a:gd name="connsiteY6-72" fmla="*/ 1016681 h 4611942"/>
                <a:gd name="connsiteX7-73" fmla="*/ 4282522 w 4611942"/>
                <a:gd name="connsiteY7-74" fmla="*/ 1122692 h 4611942"/>
                <a:gd name="connsiteX0-75" fmla="*/ 4560435 w 4944884"/>
                <a:gd name="connsiteY0-76" fmla="*/ 1823121 h 2495333"/>
                <a:gd name="connsiteX1-77" fmla="*/ 4565093 w 4944884"/>
                <a:gd name="connsiteY1-78" fmla="*/ 1841237 h 2495333"/>
                <a:gd name="connsiteX2-79" fmla="*/ 4611942 w 4944884"/>
                <a:gd name="connsiteY2-80" fmla="*/ 2305971 h 2495333"/>
                <a:gd name="connsiteX3-81" fmla="*/ 0 w 4944884"/>
                <a:gd name="connsiteY3-82" fmla="*/ 2305971 h 2495333"/>
                <a:gd name="connsiteX4-83" fmla="*/ 2305971 w 4944884"/>
                <a:gd name="connsiteY4-84" fmla="*/ 0 h 2495333"/>
                <a:gd name="connsiteX5-85" fmla="*/ 4218119 w 4944884"/>
                <a:gd name="connsiteY5-86" fmla="*/ 1016681 h 2495333"/>
                <a:gd name="connsiteX6-87" fmla="*/ 4282522 w 4944884"/>
                <a:gd name="connsiteY6-88" fmla="*/ 1122692 h 2495333"/>
                <a:gd name="connsiteX0-89" fmla="*/ 4560435 w 4565093"/>
                <a:gd name="connsiteY0-90" fmla="*/ 1823121 h 2384058"/>
                <a:gd name="connsiteX1-91" fmla="*/ 4565093 w 4565093"/>
                <a:gd name="connsiteY1-92" fmla="*/ 1841237 h 2384058"/>
                <a:gd name="connsiteX2-93" fmla="*/ 0 w 4565093"/>
                <a:gd name="connsiteY2-94" fmla="*/ 2305971 h 2384058"/>
                <a:gd name="connsiteX3-95" fmla="*/ 2305971 w 4565093"/>
                <a:gd name="connsiteY3-96" fmla="*/ 0 h 2384058"/>
                <a:gd name="connsiteX4-97" fmla="*/ 4218119 w 4565093"/>
                <a:gd name="connsiteY4-98" fmla="*/ 1016681 h 2384058"/>
                <a:gd name="connsiteX5-99" fmla="*/ 4282522 w 4565093"/>
                <a:gd name="connsiteY5-100" fmla="*/ 1122692 h 2384058"/>
                <a:gd name="connsiteX0-101" fmla="*/ 4560435 w 4560435"/>
                <a:gd name="connsiteY0-102" fmla="*/ 1823121 h 2305971"/>
                <a:gd name="connsiteX1-103" fmla="*/ 0 w 4560435"/>
                <a:gd name="connsiteY1-104" fmla="*/ 2305971 h 2305971"/>
                <a:gd name="connsiteX2-105" fmla="*/ 2305971 w 4560435"/>
                <a:gd name="connsiteY2-106" fmla="*/ 0 h 2305971"/>
                <a:gd name="connsiteX3-107" fmla="*/ 4218119 w 4560435"/>
                <a:gd name="connsiteY3-108" fmla="*/ 1016681 h 2305971"/>
                <a:gd name="connsiteX4-109" fmla="*/ 4282522 w 4560435"/>
                <a:gd name="connsiteY4-110" fmla="*/ 1122692 h 2305971"/>
                <a:gd name="connsiteX0-111" fmla="*/ 0 w 4282522"/>
                <a:gd name="connsiteY0-112" fmla="*/ 2305971 h 2305971"/>
                <a:gd name="connsiteX1-113" fmla="*/ 2305971 w 4282522"/>
                <a:gd name="connsiteY1-114" fmla="*/ 0 h 2305971"/>
                <a:gd name="connsiteX2-115" fmla="*/ 4218119 w 4282522"/>
                <a:gd name="connsiteY2-116" fmla="*/ 1016681 h 2305971"/>
                <a:gd name="connsiteX3-117" fmla="*/ 4282522 w 4282522"/>
                <a:gd name="connsiteY3-118" fmla="*/ 1122692 h 2305971"/>
              </a:gdLst>
              <a:ahLst/>
              <a:cxnLst>
                <a:cxn ang="0">
                  <a:pos x="connsiteX0-1" y="connsiteY0-2"/>
                </a:cxn>
                <a:cxn ang="0">
                  <a:pos x="connsiteX1-3" y="connsiteY1-4"/>
                </a:cxn>
                <a:cxn ang="0">
                  <a:pos x="connsiteX2-5" y="connsiteY2-6"/>
                </a:cxn>
                <a:cxn ang="0">
                  <a:pos x="connsiteX3-7" y="connsiteY3-8"/>
                </a:cxn>
              </a:cxnLst>
              <a:rect l="l" t="t" r="r" b="b"/>
              <a:pathLst>
                <a:path w="4282522" h="2305971">
                  <a:moveTo>
                    <a:pt x="0" y="2305971"/>
                  </a:moveTo>
                  <a:cubicBezTo>
                    <a:pt x="0" y="1032418"/>
                    <a:pt x="1032418" y="0"/>
                    <a:pt x="2305971" y="0"/>
                  </a:cubicBezTo>
                  <a:cubicBezTo>
                    <a:pt x="3101942" y="0"/>
                    <a:pt x="3803719" y="403288"/>
                    <a:pt x="4218119" y="1016681"/>
                  </a:cubicBezTo>
                  <a:lnTo>
                    <a:pt x="4282522" y="1122692"/>
                  </a:ln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baseline="0">
                <a:latin typeface="Arial" panose="020B0604020202020204" pitchFamily="34" charset="0"/>
                <a:cs typeface="+mn-ea"/>
                <a:sym typeface="+mn-lt"/>
              </a:endParaRPr>
            </a:p>
          </p:txBody>
        </p:sp>
        <p:sp>
          <p:nvSpPr>
            <p:cNvPr id="23" name="任意多边形: 形状 22"/>
            <p:cNvSpPr/>
            <p:nvPr userDrawn="1">
              <p:custDataLst>
                <p:tags r:id="rId10"/>
              </p:custDataLst>
            </p:nvPr>
          </p:nvSpPr>
          <p:spPr>
            <a:xfrm rot="10800000">
              <a:off x="4115486" y="3425462"/>
              <a:ext cx="4282522" cy="2305971"/>
            </a:xfrm>
            <a:custGeom>
              <a:avLst/>
              <a:gdLst>
                <a:gd name="connsiteX0" fmla="*/ 2305971 w 4611942"/>
                <a:gd name="connsiteY0" fmla="*/ 0 h 4611942"/>
                <a:gd name="connsiteX1" fmla="*/ 4218119 w 4611942"/>
                <a:gd name="connsiteY1" fmla="*/ 1016681 h 4611942"/>
                <a:gd name="connsiteX2" fmla="*/ 4282522 w 4611942"/>
                <a:gd name="connsiteY2" fmla="*/ 1122692 h 4611942"/>
                <a:gd name="connsiteX3" fmla="*/ 3929030 w 4611942"/>
                <a:gd name="connsiteY3" fmla="*/ 1122692 h 4611942"/>
                <a:gd name="connsiteX4" fmla="*/ 3929030 w 4611942"/>
                <a:gd name="connsiteY4" fmla="*/ 1823121 h 4611942"/>
                <a:gd name="connsiteX5" fmla="*/ 4560435 w 4611942"/>
                <a:gd name="connsiteY5" fmla="*/ 1823121 h 4611942"/>
                <a:gd name="connsiteX6" fmla="*/ 4565093 w 4611942"/>
                <a:gd name="connsiteY6" fmla="*/ 1841237 h 4611942"/>
                <a:gd name="connsiteX7" fmla="*/ 4611942 w 4611942"/>
                <a:gd name="connsiteY7" fmla="*/ 2305971 h 4611942"/>
                <a:gd name="connsiteX8" fmla="*/ 2305971 w 4611942"/>
                <a:gd name="connsiteY8" fmla="*/ 4611942 h 4611942"/>
                <a:gd name="connsiteX9" fmla="*/ 0 w 4611942"/>
                <a:gd name="connsiteY9" fmla="*/ 2305971 h 4611942"/>
                <a:gd name="connsiteX10" fmla="*/ 2305971 w 4611942"/>
                <a:gd name="connsiteY10" fmla="*/ 0 h 4611942"/>
                <a:gd name="connsiteX0-1" fmla="*/ 2305971 w 4611942"/>
                <a:gd name="connsiteY0-2" fmla="*/ 0 h 4611942"/>
                <a:gd name="connsiteX1-3" fmla="*/ 4218119 w 4611942"/>
                <a:gd name="connsiteY1-4" fmla="*/ 1016681 h 4611942"/>
                <a:gd name="connsiteX2-5" fmla="*/ 4282522 w 4611942"/>
                <a:gd name="connsiteY2-6" fmla="*/ 1122692 h 4611942"/>
                <a:gd name="connsiteX3-7" fmla="*/ 3929030 w 4611942"/>
                <a:gd name="connsiteY3-8" fmla="*/ 1823121 h 4611942"/>
                <a:gd name="connsiteX4-9" fmla="*/ 4560435 w 4611942"/>
                <a:gd name="connsiteY4-10" fmla="*/ 1823121 h 4611942"/>
                <a:gd name="connsiteX5-11" fmla="*/ 4565093 w 4611942"/>
                <a:gd name="connsiteY5-12" fmla="*/ 1841237 h 4611942"/>
                <a:gd name="connsiteX6-13" fmla="*/ 4611942 w 4611942"/>
                <a:gd name="connsiteY6-14" fmla="*/ 2305971 h 4611942"/>
                <a:gd name="connsiteX7-15" fmla="*/ 2305971 w 4611942"/>
                <a:gd name="connsiteY7-16" fmla="*/ 4611942 h 4611942"/>
                <a:gd name="connsiteX8-17" fmla="*/ 0 w 4611942"/>
                <a:gd name="connsiteY8-18" fmla="*/ 2305971 h 4611942"/>
                <a:gd name="connsiteX9-19" fmla="*/ 2305971 w 4611942"/>
                <a:gd name="connsiteY9-20" fmla="*/ 0 h 4611942"/>
                <a:gd name="connsiteX0-21" fmla="*/ 3929030 w 4611942"/>
                <a:gd name="connsiteY0-22" fmla="*/ 1823121 h 4611942"/>
                <a:gd name="connsiteX1-23" fmla="*/ 4560435 w 4611942"/>
                <a:gd name="connsiteY1-24" fmla="*/ 1823121 h 4611942"/>
                <a:gd name="connsiteX2-25" fmla="*/ 4565093 w 4611942"/>
                <a:gd name="connsiteY2-26" fmla="*/ 1841237 h 4611942"/>
                <a:gd name="connsiteX3-27" fmla="*/ 4611942 w 4611942"/>
                <a:gd name="connsiteY3-28" fmla="*/ 2305971 h 4611942"/>
                <a:gd name="connsiteX4-29" fmla="*/ 2305971 w 4611942"/>
                <a:gd name="connsiteY4-30" fmla="*/ 4611942 h 4611942"/>
                <a:gd name="connsiteX5-31" fmla="*/ 0 w 4611942"/>
                <a:gd name="connsiteY5-32" fmla="*/ 2305971 h 4611942"/>
                <a:gd name="connsiteX6-33" fmla="*/ 2305971 w 4611942"/>
                <a:gd name="connsiteY6-34" fmla="*/ 0 h 4611942"/>
                <a:gd name="connsiteX7-35" fmla="*/ 4218119 w 4611942"/>
                <a:gd name="connsiteY7-36" fmla="*/ 1016681 h 4611942"/>
                <a:gd name="connsiteX8-37" fmla="*/ 4282522 w 4611942"/>
                <a:gd name="connsiteY8-38" fmla="*/ 1122692 h 4611942"/>
                <a:gd name="connsiteX9-39" fmla="*/ 4020470 w 4611942"/>
                <a:gd name="connsiteY9-40" fmla="*/ 1914561 h 4611942"/>
                <a:gd name="connsiteX0-41" fmla="*/ 3929030 w 4611942"/>
                <a:gd name="connsiteY0-42" fmla="*/ 1823121 h 4611942"/>
                <a:gd name="connsiteX1-43" fmla="*/ 4560435 w 4611942"/>
                <a:gd name="connsiteY1-44" fmla="*/ 1823121 h 4611942"/>
                <a:gd name="connsiteX2-45" fmla="*/ 4565093 w 4611942"/>
                <a:gd name="connsiteY2-46" fmla="*/ 1841237 h 4611942"/>
                <a:gd name="connsiteX3-47" fmla="*/ 4611942 w 4611942"/>
                <a:gd name="connsiteY3-48" fmla="*/ 2305971 h 4611942"/>
                <a:gd name="connsiteX4-49" fmla="*/ 2305971 w 4611942"/>
                <a:gd name="connsiteY4-50" fmla="*/ 4611942 h 4611942"/>
                <a:gd name="connsiteX5-51" fmla="*/ 0 w 4611942"/>
                <a:gd name="connsiteY5-52" fmla="*/ 2305971 h 4611942"/>
                <a:gd name="connsiteX6-53" fmla="*/ 2305971 w 4611942"/>
                <a:gd name="connsiteY6-54" fmla="*/ 0 h 4611942"/>
                <a:gd name="connsiteX7-55" fmla="*/ 4218119 w 4611942"/>
                <a:gd name="connsiteY7-56" fmla="*/ 1016681 h 4611942"/>
                <a:gd name="connsiteX8-57" fmla="*/ 4282522 w 4611942"/>
                <a:gd name="connsiteY8-58" fmla="*/ 1122692 h 4611942"/>
                <a:gd name="connsiteX0-59" fmla="*/ 4560435 w 4611942"/>
                <a:gd name="connsiteY0-60" fmla="*/ 1823121 h 4611942"/>
                <a:gd name="connsiteX1-61" fmla="*/ 4565093 w 4611942"/>
                <a:gd name="connsiteY1-62" fmla="*/ 1841237 h 4611942"/>
                <a:gd name="connsiteX2-63" fmla="*/ 4611942 w 4611942"/>
                <a:gd name="connsiteY2-64" fmla="*/ 2305971 h 4611942"/>
                <a:gd name="connsiteX3-65" fmla="*/ 2305971 w 4611942"/>
                <a:gd name="connsiteY3-66" fmla="*/ 4611942 h 4611942"/>
                <a:gd name="connsiteX4-67" fmla="*/ 0 w 4611942"/>
                <a:gd name="connsiteY4-68" fmla="*/ 2305971 h 4611942"/>
                <a:gd name="connsiteX5-69" fmla="*/ 2305971 w 4611942"/>
                <a:gd name="connsiteY5-70" fmla="*/ 0 h 4611942"/>
                <a:gd name="connsiteX6-71" fmla="*/ 4218119 w 4611942"/>
                <a:gd name="connsiteY6-72" fmla="*/ 1016681 h 4611942"/>
                <a:gd name="connsiteX7-73" fmla="*/ 4282522 w 4611942"/>
                <a:gd name="connsiteY7-74" fmla="*/ 1122692 h 4611942"/>
                <a:gd name="connsiteX0-75" fmla="*/ 4560435 w 4944884"/>
                <a:gd name="connsiteY0-76" fmla="*/ 1823121 h 2495333"/>
                <a:gd name="connsiteX1-77" fmla="*/ 4565093 w 4944884"/>
                <a:gd name="connsiteY1-78" fmla="*/ 1841237 h 2495333"/>
                <a:gd name="connsiteX2-79" fmla="*/ 4611942 w 4944884"/>
                <a:gd name="connsiteY2-80" fmla="*/ 2305971 h 2495333"/>
                <a:gd name="connsiteX3-81" fmla="*/ 0 w 4944884"/>
                <a:gd name="connsiteY3-82" fmla="*/ 2305971 h 2495333"/>
                <a:gd name="connsiteX4-83" fmla="*/ 2305971 w 4944884"/>
                <a:gd name="connsiteY4-84" fmla="*/ 0 h 2495333"/>
                <a:gd name="connsiteX5-85" fmla="*/ 4218119 w 4944884"/>
                <a:gd name="connsiteY5-86" fmla="*/ 1016681 h 2495333"/>
                <a:gd name="connsiteX6-87" fmla="*/ 4282522 w 4944884"/>
                <a:gd name="connsiteY6-88" fmla="*/ 1122692 h 2495333"/>
                <a:gd name="connsiteX0-89" fmla="*/ 4560435 w 4565093"/>
                <a:gd name="connsiteY0-90" fmla="*/ 1823121 h 2384058"/>
                <a:gd name="connsiteX1-91" fmla="*/ 4565093 w 4565093"/>
                <a:gd name="connsiteY1-92" fmla="*/ 1841237 h 2384058"/>
                <a:gd name="connsiteX2-93" fmla="*/ 0 w 4565093"/>
                <a:gd name="connsiteY2-94" fmla="*/ 2305971 h 2384058"/>
                <a:gd name="connsiteX3-95" fmla="*/ 2305971 w 4565093"/>
                <a:gd name="connsiteY3-96" fmla="*/ 0 h 2384058"/>
                <a:gd name="connsiteX4-97" fmla="*/ 4218119 w 4565093"/>
                <a:gd name="connsiteY4-98" fmla="*/ 1016681 h 2384058"/>
                <a:gd name="connsiteX5-99" fmla="*/ 4282522 w 4565093"/>
                <a:gd name="connsiteY5-100" fmla="*/ 1122692 h 2384058"/>
                <a:gd name="connsiteX0-101" fmla="*/ 4560435 w 4560435"/>
                <a:gd name="connsiteY0-102" fmla="*/ 1823121 h 2305971"/>
                <a:gd name="connsiteX1-103" fmla="*/ 0 w 4560435"/>
                <a:gd name="connsiteY1-104" fmla="*/ 2305971 h 2305971"/>
                <a:gd name="connsiteX2-105" fmla="*/ 2305971 w 4560435"/>
                <a:gd name="connsiteY2-106" fmla="*/ 0 h 2305971"/>
                <a:gd name="connsiteX3-107" fmla="*/ 4218119 w 4560435"/>
                <a:gd name="connsiteY3-108" fmla="*/ 1016681 h 2305971"/>
                <a:gd name="connsiteX4-109" fmla="*/ 4282522 w 4560435"/>
                <a:gd name="connsiteY4-110" fmla="*/ 1122692 h 2305971"/>
                <a:gd name="connsiteX0-111" fmla="*/ 0 w 4282522"/>
                <a:gd name="connsiteY0-112" fmla="*/ 2305971 h 2305971"/>
                <a:gd name="connsiteX1-113" fmla="*/ 2305971 w 4282522"/>
                <a:gd name="connsiteY1-114" fmla="*/ 0 h 2305971"/>
                <a:gd name="connsiteX2-115" fmla="*/ 4218119 w 4282522"/>
                <a:gd name="connsiteY2-116" fmla="*/ 1016681 h 2305971"/>
                <a:gd name="connsiteX3-117" fmla="*/ 4282522 w 4282522"/>
                <a:gd name="connsiteY3-118" fmla="*/ 1122692 h 2305971"/>
              </a:gdLst>
              <a:ahLst/>
              <a:cxnLst>
                <a:cxn ang="0">
                  <a:pos x="connsiteX0-1" y="connsiteY0-2"/>
                </a:cxn>
                <a:cxn ang="0">
                  <a:pos x="connsiteX1-3" y="connsiteY1-4"/>
                </a:cxn>
                <a:cxn ang="0">
                  <a:pos x="connsiteX2-5" y="connsiteY2-6"/>
                </a:cxn>
                <a:cxn ang="0">
                  <a:pos x="connsiteX3-7" y="connsiteY3-8"/>
                </a:cxn>
              </a:cxnLst>
              <a:rect l="l" t="t" r="r" b="b"/>
              <a:pathLst>
                <a:path w="4282522" h="2305971">
                  <a:moveTo>
                    <a:pt x="0" y="2305971"/>
                  </a:moveTo>
                  <a:cubicBezTo>
                    <a:pt x="0" y="1032418"/>
                    <a:pt x="1032418" y="0"/>
                    <a:pt x="2305971" y="0"/>
                  </a:cubicBezTo>
                  <a:cubicBezTo>
                    <a:pt x="3101942" y="0"/>
                    <a:pt x="3803719" y="403288"/>
                    <a:pt x="4218119" y="1016681"/>
                  </a:cubicBezTo>
                  <a:lnTo>
                    <a:pt x="4282522" y="1122692"/>
                  </a:ln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baseline="0">
                <a:latin typeface="Arial" panose="020B0604020202020204" pitchFamily="34" charset="0"/>
                <a:cs typeface="+mn-ea"/>
                <a:sym typeface="+mn-lt"/>
              </a:endParaRPr>
            </a:p>
          </p:txBody>
        </p:sp>
      </p:grpSp>
      <p:pic>
        <p:nvPicPr>
          <p:cNvPr id="12" name="图片 11"/>
          <p:cNvPicPr>
            <a:picLocks noChangeAspect="1"/>
          </p:cNvPicPr>
          <p:nvPr>
            <p:custDataLst>
              <p:tags r:id="rId11"/>
            </p:custDataLst>
          </p:nvPr>
        </p:nvPicPr>
        <p:blipFill>
          <a:blip r:embed="rId12"/>
          <a:stretch>
            <a:fillRect/>
          </a:stretch>
        </p:blipFill>
        <p:spPr>
          <a:xfrm flipH="1">
            <a:off x="9159333" y="1372720"/>
            <a:ext cx="1070517" cy="628180"/>
          </a:xfrm>
          <a:prstGeom prst="rect">
            <a:avLst/>
          </a:prstGeom>
        </p:spPr>
      </p:pic>
      <p:sp>
        <p:nvSpPr>
          <p:cNvPr id="15" name="竖排标题 1"/>
          <p:cNvSpPr>
            <a:spLocks noGrp="1"/>
          </p:cNvSpPr>
          <p:nvPr>
            <p:ph type="title" orient="vert" hasCustomPrompt="1"/>
            <p:custDataLst>
              <p:tags r:id="rId13"/>
            </p:custDataLst>
          </p:nvPr>
        </p:nvSpPr>
        <p:spPr>
          <a:xfrm>
            <a:off x="5546114" y="1123030"/>
            <a:ext cx="1099770" cy="4611941"/>
          </a:xfrm>
        </p:spPr>
        <p:txBody>
          <a:bodyPr vert="eaVert" lIns="90000" tIns="46800" rIns="90000" bIns="46800" anchor="ctr">
            <a:normAutofit/>
          </a:bodyPr>
          <a:lstStyle>
            <a:lvl1pPr algn="ctr">
              <a:defRPr sz="4800" b="1" u="none" strike="noStrike" kern="1200" cap="none" spc="200" normalizeH="0" baseline="0">
                <a:solidFill>
                  <a:schemeClr val="accent1"/>
                </a:solidFill>
                <a:uFillTx/>
                <a:latin typeface="Arial" panose="020B0604020202020204" pitchFamily="34" charset="0"/>
                <a:ea typeface="汉仪尚巍手书W" panose="00020600040101010101" charset="-122"/>
              </a:defRPr>
            </a:lvl1pPr>
          </a:lstStyle>
          <a:p>
            <a:r>
              <a:rPr lang="zh-CN" altLang="en-US" dirty="0"/>
              <a:t>编辑标题</a:t>
            </a:r>
            <a:endParaRPr lang="zh-CN" altLang="en-US" dirty="0"/>
          </a:p>
        </p:txBody>
      </p:sp>
      <p:sp>
        <p:nvSpPr>
          <p:cNvPr id="4" name="日期占位符 3"/>
          <p:cNvSpPr>
            <a:spLocks noGrp="1"/>
          </p:cNvSpPr>
          <p:nvPr>
            <p:ph type="dt" sz="half" idx="10"/>
            <p:custDataLst>
              <p:tags r:id="rId14"/>
            </p:custDataLst>
          </p:nvPr>
        </p:nvSpPr>
        <p:spPr/>
        <p:txBody>
          <a:bodyPr/>
          <a:lstStyle>
            <a:lvl1pPr>
              <a:defRPr baseline="0">
                <a:latin typeface="Arial" panose="020B0604020202020204" pitchFamily="34" charset="0"/>
              </a:defRPr>
            </a:lvl1pPr>
          </a:lstStyle>
          <a:p>
            <a:fld id="{72DB74B1-8DDB-4128-9837-BB3658DDA4A3}" type="datetimeFigureOut">
              <a:rPr lang="zh-CN" altLang="en-US" smtClean="0"/>
            </a:fld>
            <a:endParaRPr lang="zh-CN" altLang="en-US"/>
          </a:p>
        </p:txBody>
      </p:sp>
      <p:sp>
        <p:nvSpPr>
          <p:cNvPr id="5" name="页脚占位符 4"/>
          <p:cNvSpPr>
            <a:spLocks noGrp="1"/>
          </p:cNvSpPr>
          <p:nvPr>
            <p:ph type="ftr" sz="quarter" idx="11"/>
            <p:custDataLst>
              <p:tags r:id="rId15"/>
            </p:custDataLst>
          </p:nvPr>
        </p:nvSpPr>
        <p:spPr/>
        <p:txBody>
          <a:bodyPr/>
          <a:lstStyle>
            <a:lvl1pPr>
              <a:defRPr baseline="0">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16"/>
            </p:custDataLst>
          </p:nvPr>
        </p:nvSpPr>
        <p:spPr/>
        <p:txBody>
          <a:bodyPr/>
          <a:lstStyle>
            <a:lvl1pPr>
              <a:defRPr baseline="0">
                <a:latin typeface="Arial" panose="020B0604020202020204" pitchFamily="34" charset="0"/>
              </a:defRPr>
            </a:lvl1pPr>
          </a:lstStyle>
          <a:p>
            <a:fld id="{EB28F856-347C-49F7-A05C-381B70552340}"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0" y="428"/>
            <a:ext cx="12192000" cy="6884467"/>
            <a:chOff x="0" y="428"/>
            <a:chExt cx="12192000" cy="6884467"/>
          </a:xfrm>
        </p:grpSpPr>
        <p:pic>
          <p:nvPicPr>
            <p:cNvPr id="11" name="图片 10"/>
            <p:cNvPicPr>
              <a:picLocks noChangeAspect="1"/>
            </p:cNvPicPr>
            <p:nvPr userDrawn="1">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pic>
          <p:nvPicPr>
            <p:cNvPr id="12" name="图片 11"/>
            <p:cNvPicPr>
              <a:picLocks noChangeAspect="1"/>
            </p:cNvPicPr>
            <p:nvPr>
              <p:custDataLst>
                <p:tags r:id="rId5"/>
              </p:custDataLst>
            </p:nvPr>
          </p:nvPicPr>
          <p:blipFill>
            <a:blip r:embed="rId6"/>
            <a:stretch>
              <a:fillRect/>
            </a:stretch>
          </p:blipFill>
          <p:spPr>
            <a:xfrm flipH="1">
              <a:off x="9144000" y="4280861"/>
              <a:ext cx="3048000" cy="2604034"/>
            </a:xfrm>
            <a:prstGeom prst="rect">
              <a:avLst/>
            </a:prstGeom>
          </p:spPr>
        </p:pic>
        <p:pic>
          <p:nvPicPr>
            <p:cNvPr id="13" name="图片 12"/>
            <p:cNvPicPr>
              <a:picLocks noChangeAspect="1"/>
            </p:cNvPicPr>
            <p:nvPr>
              <p:custDataLst>
                <p:tags r:id="rId7"/>
              </p:custDataLst>
            </p:nvPr>
          </p:nvPicPr>
          <p:blipFill>
            <a:blip r:embed="rId8"/>
            <a:stretch>
              <a:fillRect/>
            </a:stretch>
          </p:blipFill>
          <p:spPr>
            <a:xfrm>
              <a:off x="0" y="129140"/>
              <a:ext cx="1070517" cy="628180"/>
            </a:xfrm>
            <a:prstGeom prst="rect">
              <a:avLst/>
            </a:prstGeom>
          </p:spPr>
        </p:pic>
      </p:grpSp>
      <p:sp>
        <p:nvSpPr>
          <p:cNvPr id="2" name="标题 1"/>
          <p:cNvSpPr>
            <a:spLocks noGrp="1"/>
          </p:cNvSpPr>
          <p:nvPr>
            <p:ph type="title"/>
            <p:custDataLst>
              <p:tags r:id="rId9"/>
            </p:custDataLst>
          </p:nvPr>
        </p:nvSpPr>
        <p:spPr>
          <a:xfrm>
            <a:off x="669882" y="443234"/>
            <a:ext cx="10852237" cy="441964"/>
          </a:xfrm>
        </p:spPr>
        <p:txBody>
          <a:bodyPr vert="horz" lIns="101600" tIns="38100" rIns="76200" bIns="381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10"/>
            </p:custDataLst>
          </p:nvPr>
        </p:nvSpPr>
        <p:spPr>
          <a:xfrm>
            <a:off x="669882" y="952508"/>
            <a:ext cx="10852237" cy="5388907"/>
          </a:xfrm>
        </p:spPr>
        <p:txBody>
          <a:bodyPr vert="horz" lIns="101600" tIns="0" rIns="82550" bIns="0" rtlCol="0">
            <a:norm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1"/>
            </p:custDataLst>
          </p:nvPr>
        </p:nvSpPr>
        <p:spPr/>
        <p:txBody>
          <a:bodyPr/>
          <a:lstStyle>
            <a:lvl1pPr>
              <a:lnSpc>
                <a:spcPct val="120000"/>
              </a:lnSpc>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2"/>
            </p:custDataLst>
          </p:nvPr>
        </p:nvSpPr>
        <p:spPr/>
        <p:txBody>
          <a:bodyPr/>
          <a:lstStyle>
            <a:lvl1pPr>
              <a:lnSpc>
                <a:spcPct val="120000"/>
              </a:lnSpc>
              <a:defRPr baseline="0">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13"/>
            </p:custDataLst>
          </p:nvPr>
        </p:nvSpPr>
        <p:spPr/>
        <p:txBody>
          <a:bodyPr/>
          <a:lstStyle>
            <a:lvl1pPr>
              <a:lnSpc>
                <a:spcPct val="120000"/>
              </a:lnSpc>
              <a:defRPr baseline="0">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2"/>
        </a:solidFill>
        <a:effectLst/>
      </p:bgPr>
    </p:bg>
    <p:spTree>
      <p:nvGrpSpPr>
        <p:cNvPr id="1" name=""/>
        <p:cNvGrpSpPr/>
        <p:nvPr/>
      </p:nvGrpSpPr>
      <p:grpSpPr>
        <a:xfrm>
          <a:off x="0" y="0"/>
          <a:ext cx="0" cy="0"/>
          <a:chOff x="0" y="0"/>
          <a:chExt cx="0" cy="0"/>
        </a:xfrm>
      </p:grpSpPr>
      <p:pic>
        <p:nvPicPr>
          <p:cNvPr id="19" name="图片 18"/>
          <p:cNvPicPr>
            <a:picLocks noChangeAspect="1"/>
          </p:cNvPicPr>
          <p:nvPr userDrawn="1">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1673"/>
            <a:ext cx="12192000" cy="6858000"/>
          </a:xfrm>
          <a:prstGeom prst="rect">
            <a:avLst/>
          </a:prstGeom>
        </p:spPr>
      </p:pic>
      <p:pic>
        <p:nvPicPr>
          <p:cNvPr id="7" name="图片 6"/>
          <p:cNvPicPr>
            <a:picLocks noChangeAspect="1"/>
          </p:cNvPicPr>
          <p:nvPr>
            <p:custDataLst>
              <p:tags r:id="rId4"/>
            </p:custDataLst>
          </p:nvPr>
        </p:nvPicPr>
        <p:blipFill>
          <a:blip r:embed="rId5"/>
          <a:stretch>
            <a:fillRect/>
          </a:stretch>
        </p:blipFill>
        <p:spPr>
          <a:xfrm flipH="1">
            <a:off x="9111334" y="1249644"/>
            <a:ext cx="1070517" cy="628180"/>
          </a:xfrm>
          <a:prstGeom prst="rect">
            <a:avLst/>
          </a:prstGeom>
        </p:spPr>
      </p:pic>
      <p:sp useBgFill="1">
        <p:nvSpPr>
          <p:cNvPr id="10" name="矩形 9"/>
          <p:cNvSpPr/>
          <p:nvPr>
            <p:custDataLst>
              <p:tags r:id="rId6"/>
            </p:custDataLst>
          </p:nvPr>
        </p:nvSpPr>
        <p:spPr>
          <a:xfrm>
            <a:off x="4101719" y="3760041"/>
            <a:ext cx="950582" cy="7004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cs typeface="+mn-ea"/>
              <a:sym typeface="+mn-lt"/>
            </a:endParaRPr>
          </a:p>
        </p:txBody>
      </p:sp>
      <p:sp useBgFill="1">
        <p:nvSpPr>
          <p:cNvPr id="11" name="矩形 10"/>
          <p:cNvSpPr/>
          <p:nvPr>
            <p:custDataLst>
              <p:tags r:id="rId7"/>
            </p:custDataLst>
          </p:nvPr>
        </p:nvSpPr>
        <p:spPr>
          <a:xfrm>
            <a:off x="7141576" y="2359183"/>
            <a:ext cx="950582" cy="7004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cs typeface="+mn-ea"/>
              <a:sym typeface="+mn-lt"/>
            </a:endParaRPr>
          </a:p>
        </p:txBody>
      </p:sp>
      <p:sp>
        <p:nvSpPr>
          <p:cNvPr id="8" name="竖排标题 1"/>
          <p:cNvSpPr>
            <a:spLocks noGrp="1"/>
          </p:cNvSpPr>
          <p:nvPr>
            <p:ph type="title" orient="vert" hasCustomPrompt="1"/>
            <p:custDataLst>
              <p:tags r:id="rId8"/>
            </p:custDataLst>
          </p:nvPr>
        </p:nvSpPr>
        <p:spPr>
          <a:xfrm>
            <a:off x="5596105" y="1747594"/>
            <a:ext cx="999791" cy="3362813"/>
          </a:xfrm>
        </p:spPr>
        <p:txBody>
          <a:bodyPr vert="eaVert" lIns="90000" tIns="46800" rIns="90000" bIns="46800" anchor="ctr">
            <a:normAutofit/>
          </a:bodyPr>
          <a:lstStyle>
            <a:lvl1pPr algn="ctr">
              <a:defRPr sz="4800" b="1" u="none" strike="noStrike" kern="1200" cap="none" spc="200" normalizeH="0" baseline="0">
                <a:solidFill>
                  <a:schemeClr val="accent1"/>
                </a:solidFill>
                <a:uFillTx/>
                <a:latin typeface="Arial" panose="020B0604020202020204" pitchFamily="34" charset="0"/>
                <a:ea typeface="汉仪尚巍手书W" panose="00020600040101010101" charset="-122"/>
              </a:defRPr>
            </a:lvl1pPr>
          </a:lstStyle>
          <a:p>
            <a:r>
              <a:rPr lang="zh-CN" altLang="en-US" dirty="0"/>
              <a:t>编辑标题</a:t>
            </a:r>
            <a:endParaRPr lang="zh-CN" altLang="en-US" dirty="0"/>
          </a:p>
        </p:txBody>
      </p:sp>
      <p:sp>
        <p:nvSpPr>
          <p:cNvPr id="4" name="日期占位符 3"/>
          <p:cNvSpPr>
            <a:spLocks noGrp="1"/>
          </p:cNvSpPr>
          <p:nvPr>
            <p:ph type="dt" sz="half" idx="10"/>
            <p:custDataLst>
              <p:tags r:id="rId9"/>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0"/>
            </p:custDataLst>
          </p:nvPr>
        </p:nvSpPr>
        <p:spPr/>
        <p:txBody>
          <a:bodyPr/>
          <a:lstStyle>
            <a:lvl1pPr>
              <a:defRPr baseline="0">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11"/>
            </p:custDataLst>
          </p:nvPr>
        </p:nvSpPr>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a:p>
        </p:txBody>
      </p:sp>
      <p:grpSp>
        <p:nvGrpSpPr>
          <p:cNvPr id="14" name="组合 13"/>
          <p:cNvGrpSpPr/>
          <p:nvPr userDrawn="1">
            <p:custDataLst>
              <p:tags r:id="rId12"/>
            </p:custDataLst>
          </p:nvPr>
        </p:nvGrpSpPr>
        <p:grpSpPr>
          <a:xfrm>
            <a:off x="3057780" y="1249644"/>
            <a:ext cx="6076440" cy="4358713"/>
            <a:chOff x="2753240" y="1123029"/>
            <a:chExt cx="6424532" cy="4608404"/>
          </a:xfrm>
        </p:grpSpPr>
        <p:pic>
          <p:nvPicPr>
            <p:cNvPr id="15" name="图片 14"/>
            <p:cNvPicPr>
              <a:picLocks noChangeAspect="1"/>
            </p:cNvPicPr>
            <p:nvPr>
              <p:custDataLst>
                <p:tags r:id="rId13"/>
              </p:custDataLst>
            </p:nvPr>
          </p:nvPicPr>
          <p:blipFill>
            <a:blip r:embed="rId14"/>
            <a:stretch>
              <a:fillRect/>
            </a:stretch>
          </p:blipFill>
          <p:spPr>
            <a:xfrm>
              <a:off x="7464317" y="2492772"/>
              <a:ext cx="1713455" cy="798431"/>
            </a:xfrm>
            <a:prstGeom prst="rect">
              <a:avLst/>
            </a:prstGeom>
            <a:ln>
              <a:noFill/>
            </a:ln>
          </p:spPr>
        </p:pic>
        <p:pic>
          <p:nvPicPr>
            <p:cNvPr id="16" name="图片 15"/>
            <p:cNvPicPr>
              <a:picLocks noChangeAspect="1"/>
            </p:cNvPicPr>
            <p:nvPr>
              <p:custDataLst>
                <p:tags r:id="rId15"/>
              </p:custDataLst>
            </p:nvPr>
          </p:nvPicPr>
          <p:blipFill>
            <a:blip r:embed="rId16"/>
            <a:stretch>
              <a:fillRect/>
            </a:stretch>
          </p:blipFill>
          <p:spPr>
            <a:xfrm>
              <a:off x="2753240" y="3587863"/>
              <a:ext cx="1957170" cy="911997"/>
            </a:xfrm>
            <a:prstGeom prst="rect">
              <a:avLst/>
            </a:prstGeom>
            <a:ln>
              <a:noFill/>
            </a:ln>
          </p:spPr>
        </p:pic>
        <p:sp>
          <p:nvSpPr>
            <p:cNvPr id="17" name="任意多边形: 形状 16"/>
            <p:cNvSpPr/>
            <p:nvPr userDrawn="1">
              <p:custDataLst>
                <p:tags r:id="rId17"/>
              </p:custDataLst>
            </p:nvPr>
          </p:nvSpPr>
          <p:spPr>
            <a:xfrm>
              <a:off x="3800683" y="1123029"/>
              <a:ext cx="4282522" cy="2305971"/>
            </a:xfrm>
            <a:custGeom>
              <a:avLst/>
              <a:gdLst>
                <a:gd name="connsiteX0" fmla="*/ 2305971 w 4611942"/>
                <a:gd name="connsiteY0" fmla="*/ 0 h 4611942"/>
                <a:gd name="connsiteX1" fmla="*/ 4218119 w 4611942"/>
                <a:gd name="connsiteY1" fmla="*/ 1016681 h 4611942"/>
                <a:gd name="connsiteX2" fmla="*/ 4282522 w 4611942"/>
                <a:gd name="connsiteY2" fmla="*/ 1122692 h 4611942"/>
                <a:gd name="connsiteX3" fmla="*/ 3929030 w 4611942"/>
                <a:gd name="connsiteY3" fmla="*/ 1122692 h 4611942"/>
                <a:gd name="connsiteX4" fmla="*/ 3929030 w 4611942"/>
                <a:gd name="connsiteY4" fmla="*/ 1823121 h 4611942"/>
                <a:gd name="connsiteX5" fmla="*/ 4560435 w 4611942"/>
                <a:gd name="connsiteY5" fmla="*/ 1823121 h 4611942"/>
                <a:gd name="connsiteX6" fmla="*/ 4565093 w 4611942"/>
                <a:gd name="connsiteY6" fmla="*/ 1841237 h 4611942"/>
                <a:gd name="connsiteX7" fmla="*/ 4611942 w 4611942"/>
                <a:gd name="connsiteY7" fmla="*/ 2305971 h 4611942"/>
                <a:gd name="connsiteX8" fmla="*/ 2305971 w 4611942"/>
                <a:gd name="connsiteY8" fmla="*/ 4611942 h 4611942"/>
                <a:gd name="connsiteX9" fmla="*/ 0 w 4611942"/>
                <a:gd name="connsiteY9" fmla="*/ 2305971 h 4611942"/>
                <a:gd name="connsiteX10" fmla="*/ 2305971 w 4611942"/>
                <a:gd name="connsiteY10" fmla="*/ 0 h 4611942"/>
                <a:gd name="connsiteX0-1" fmla="*/ 2305971 w 4611942"/>
                <a:gd name="connsiteY0-2" fmla="*/ 0 h 4611942"/>
                <a:gd name="connsiteX1-3" fmla="*/ 4218119 w 4611942"/>
                <a:gd name="connsiteY1-4" fmla="*/ 1016681 h 4611942"/>
                <a:gd name="connsiteX2-5" fmla="*/ 4282522 w 4611942"/>
                <a:gd name="connsiteY2-6" fmla="*/ 1122692 h 4611942"/>
                <a:gd name="connsiteX3-7" fmla="*/ 3929030 w 4611942"/>
                <a:gd name="connsiteY3-8" fmla="*/ 1823121 h 4611942"/>
                <a:gd name="connsiteX4-9" fmla="*/ 4560435 w 4611942"/>
                <a:gd name="connsiteY4-10" fmla="*/ 1823121 h 4611942"/>
                <a:gd name="connsiteX5-11" fmla="*/ 4565093 w 4611942"/>
                <a:gd name="connsiteY5-12" fmla="*/ 1841237 h 4611942"/>
                <a:gd name="connsiteX6-13" fmla="*/ 4611942 w 4611942"/>
                <a:gd name="connsiteY6-14" fmla="*/ 2305971 h 4611942"/>
                <a:gd name="connsiteX7-15" fmla="*/ 2305971 w 4611942"/>
                <a:gd name="connsiteY7-16" fmla="*/ 4611942 h 4611942"/>
                <a:gd name="connsiteX8-17" fmla="*/ 0 w 4611942"/>
                <a:gd name="connsiteY8-18" fmla="*/ 2305971 h 4611942"/>
                <a:gd name="connsiteX9-19" fmla="*/ 2305971 w 4611942"/>
                <a:gd name="connsiteY9-20" fmla="*/ 0 h 4611942"/>
                <a:gd name="connsiteX0-21" fmla="*/ 3929030 w 4611942"/>
                <a:gd name="connsiteY0-22" fmla="*/ 1823121 h 4611942"/>
                <a:gd name="connsiteX1-23" fmla="*/ 4560435 w 4611942"/>
                <a:gd name="connsiteY1-24" fmla="*/ 1823121 h 4611942"/>
                <a:gd name="connsiteX2-25" fmla="*/ 4565093 w 4611942"/>
                <a:gd name="connsiteY2-26" fmla="*/ 1841237 h 4611942"/>
                <a:gd name="connsiteX3-27" fmla="*/ 4611942 w 4611942"/>
                <a:gd name="connsiteY3-28" fmla="*/ 2305971 h 4611942"/>
                <a:gd name="connsiteX4-29" fmla="*/ 2305971 w 4611942"/>
                <a:gd name="connsiteY4-30" fmla="*/ 4611942 h 4611942"/>
                <a:gd name="connsiteX5-31" fmla="*/ 0 w 4611942"/>
                <a:gd name="connsiteY5-32" fmla="*/ 2305971 h 4611942"/>
                <a:gd name="connsiteX6-33" fmla="*/ 2305971 w 4611942"/>
                <a:gd name="connsiteY6-34" fmla="*/ 0 h 4611942"/>
                <a:gd name="connsiteX7-35" fmla="*/ 4218119 w 4611942"/>
                <a:gd name="connsiteY7-36" fmla="*/ 1016681 h 4611942"/>
                <a:gd name="connsiteX8-37" fmla="*/ 4282522 w 4611942"/>
                <a:gd name="connsiteY8-38" fmla="*/ 1122692 h 4611942"/>
                <a:gd name="connsiteX9-39" fmla="*/ 4020470 w 4611942"/>
                <a:gd name="connsiteY9-40" fmla="*/ 1914561 h 4611942"/>
                <a:gd name="connsiteX0-41" fmla="*/ 3929030 w 4611942"/>
                <a:gd name="connsiteY0-42" fmla="*/ 1823121 h 4611942"/>
                <a:gd name="connsiteX1-43" fmla="*/ 4560435 w 4611942"/>
                <a:gd name="connsiteY1-44" fmla="*/ 1823121 h 4611942"/>
                <a:gd name="connsiteX2-45" fmla="*/ 4565093 w 4611942"/>
                <a:gd name="connsiteY2-46" fmla="*/ 1841237 h 4611942"/>
                <a:gd name="connsiteX3-47" fmla="*/ 4611942 w 4611942"/>
                <a:gd name="connsiteY3-48" fmla="*/ 2305971 h 4611942"/>
                <a:gd name="connsiteX4-49" fmla="*/ 2305971 w 4611942"/>
                <a:gd name="connsiteY4-50" fmla="*/ 4611942 h 4611942"/>
                <a:gd name="connsiteX5-51" fmla="*/ 0 w 4611942"/>
                <a:gd name="connsiteY5-52" fmla="*/ 2305971 h 4611942"/>
                <a:gd name="connsiteX6-53" fmla="*/ 2305971 w 4611942"/>
                <a:gd name="connsiteY6-54" fmla="*/ 0 h 4611942"/>
                <a:gd name="connsiteX7-55" fmla="*/ 4218119 w 4611942"/>
                <a:gd name="connsiteY7-56" fmla="*/ 1016681 h 4611942"/>
                <a:gd name="connsiteX8-57" fmla="*/ 4282522 w 4611942"/>
                <a:gd name="connsiteY8-58" fmla="*/ 1122692 h 4611942"/>
                <a:gd name="connsiteX0-59" fmla="*/ 4560435 w 4611942"/>
                <a:gd name="connsiteY0-60" fmla="*/ 1823121 h 4611942"/>
                <a:gd name="connsiteX1-61" fmla="*/ 4565093 w 4611942"/>
                <a:gd name="connsiteY1-62" fmla="*/ 1841237 h 4611942"/>
                <a:gd name="connsiteX2-63" fmla="*/ 4611942 w 4611942"/>
                <a:gd name="connsiteY2-64" fmla="*/ 2305971 h 4611942"/>
                <a:gd name="connsiteX3-65" fmla="*/ 2305971 w 4611942"/>
                <a:gd name="connsiteY3-66" fmla="*/ 4611942 h 4611942"/>
                <a:gd name="connsiteX4-67" fmla="*/ 0 w 4611942"/>
                <a:gd name="connsiteY4-68" fmla="*/ 2305971 h 4611942"/>
                <a:gd name="connsiteX5-69" fmla="*/ 2305971 w 4611942"/>
                <a:gd name="connsiteY5-70" fmla="*/ 0 h 4611942"/>
                <a:gd name="connsiteX6-71" fmla="*/ 4218119 w 4611942"/>
                <a:gd name="connsiteY6-72" fmla="*/ 1016681 h 4611942"/>
                <a:gd name="connsiteX7-73" fmla="*/ 4282522 w 4611942"/>
                <a:gd name="connsiteY7-74" fmla="*/ 1122692 h 4611942"/>
                <a:gd name="connsiteX0-75" fmla="*/ 4560435 w 4944884"/>
                <a:gd name="connsiteY0-76" fmla="*/ 1823121 h 2495333"/>
                <a:gd name="connsiteX1-77" fmla="*/ 4565093 w 4944884"/>
                <a:gd name="connsiteY1-78" fmla="*/ 1841237 h 2495333"/>
                <a:gd name="connsiteX2-79" fmla="*/ 4611942 w 4944884"/>
                <a:gd name="connsiteY2-80" fmla="*/ 2305971 h 2495333"/>
                <a:gd name="connsiteX3-81" fmla="*/ 0 w 4944884"/>
                <a:gd name="connsiteY3-82" fmla="*/ 2305971 h 2495333"/>
                <a:gd name="connsiteX4-83" fmla="*/ 2305971 w 4944884"/>
                <a:gd name="connsiteY4-84" fmla="*/ 0 h 2495333"/>
                <a:gd name="connsiteX5-85" fmla="*/ 4218119 w 4944884"/>
                <a:gd name="connsiteY5-86" fmla="*/ 1016681 h 2495333"/>
                <a:gd name="connsiteX6-87" fmla="*/ 4282522 w 4944884"/>
                <a:gd name="connsiteY6-88" fmla="*/ 1122692 h 2495333"/>
                <a:gd name="connsiteX0-89" fmla="*/ 4560435 w 4565093"/>
                <a:gd name="connsiteY0-90" fmla="*/ 1823121 h 2384058"/>
                <a:gd name="connsiteX1-91" fmla="*/ 4565093 w 4565093"/>
                <a:gd name="connsiteY1-92" fmla="*/ 1841237 h 2384058"/>
                <a:gd name="connsiteX2-93" fmla="*/ 0 w 4565093"/>
                <a:gd name="connsiteY2-94" fmla="*/ 2305971 h 2384058"/>
                <a:gd name="connsiteX3-95" fmla="*/ 2305971 w 4565093"/>
                <a:gd name="connsiteY3-96" fmla="*/ 0 h 2384058"/>
                <a:gd name="connsiteX4-97" fmla="*/ 4218119 w 4565093"/>
                <a:gd name="connsiteY4-98" fmla="*/ 1016681 h 2384058"/>
                <a:gd name="connsiteX5-99" fmla="*/ 4282522 w 4565093"/>
                <a:gd name="connsiteY5-100" fmla="*/ 1122692 h 2384058"/>
                <a:gd name="connsiteX0-101" fmla="*/ 4560435 w 4560435"/>
                <a:gd name="connsiteY0-102" fmla="*/ 1823121 h 2305971"/>
                <a:gd name="connsiteX1-103" fmla="*/ 0 w 4560435"/>
                <a:gd name="connsiteY1-104" fmla="*/ 2305971 h 2305971"/>
                <a:gd name="connsiteX2-105" fmla="*/ 2305971 w 4560435"/>
                <a:gd name="connsiteY2-106" fmla="*/ 0 h 2305971"/>
                <a:gd name="connsiteX3-107" fmla="*/ 4218119 w 4560435"/>
                <a:gd name="connsiteY3-108" fmla="*/ 1016681 h 2305971"/>
                <a:gd name="connsiteX4-109" fmla="*/ 4282522 w 4560435"/>
                <a:gd name="connsiteY4-110" fmla="*/ 1122692 h 2305971"/>
                <a:gd name="connsiteX0-111" fmla="*/ 0 w 4282522"/>
                <a:gd name="connsiteY0-112" fmla="*/ 2305971 h 2305971"/>
                <a:gd name="connsiteX1-113" fmla="*/ 2305971 w 4282522"/>
                <a:gd name="connsiteY1-114" fmla="*/ 0 h 2305971"/>
                <a:gd name="connsiteX2-115" fmla="*/ 4218119 w 4282522"/>
                <a:gd name="connsiteY2-116" fmla="*/ 1016681 h 2305971"/>
                <a:gd name="connsiteX3-117" fmla="*/ 4282522 w 4282522"/>
                <a:gd name="connsiteY3-118" fmla="*/ 1122692 h 2305971"/>
              </a:gdLst>
              <a:ahLst/>
              <a:cxnLst>
                <a:cxn ang="0">
                  <a:pos x="connsiteX0-1" y="connsiteY0-2"/>
                </a:cxn>
                <a:cxn ang="0">
                  <a:pos x="connsiteX1-3" y="connsiteY1-4"/>
                </a:cxn>
                <a:cxn ang="0">
                  <a:pos x="connsiteX2-5" y="connsiteY2-6"/>
                </a:cxn>
                <a:cxn ang="0">
                  <a:pos x="connsiteX3-7" y="connsiteY3-8"/>
                </a:cxn>
              </a:cxnLst>
              <a:rect l="l" t="t" r="r" b="b"/>
              <a:pathLst>
                <a:path w="4282522" h="2305971">
                  <a:moveTo>
                    <a:pt x="0" y="2305971"/>
                  </a:moveTo>
                  <a:cubicBezTo>
                    <a:pt x="0" y="1032418"/>
                    <a:pt x="1032418" y="0"/>
                    <a:pt x="2305971" y="0"/>
                  </a:cubicBezTo>
                  <a:cubicBezTo>
                    <a:pt x="3101942" y="0"/>
                    <a:pt x="3803719" y="403288"/>
                    <a:pt x="4218119" y="1016681"/>
                  </a:cubicBezTo>
                  <a:lnTo>
                    <a:pt x="4282522" y="1122692"/>
                  </a:ln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baseline="0">
                <a:latin typeface="Arial" panose="020B0604020202020204" pitchFamily="34" charset="0"/>
                <a:cs typeface="+mn-ea"/>
                <a:sym typeface="+mn-lt"/>
              </a:endParaRPr>
            </a:p>
          </p:txBody>
        </p:sp>
        <p:sp>
          <p:nvSpPr>
            <p:cNvPr id="18" name="任意多边形: 形状 17"/>
            <p:cNvSpPr/>
            <p:nvPr userDrawn="1">
              <p:custDataLst>
                <p:tags r:id="rId18"/>
              </p:custDataLst>
            </p:nvPr>
          </p:nvSpPr>
          <p:spPr>
            <a:xfrm rot="10800000">
              <a:off x="4115486" y="3425462"/>
              <a:ext cx="4282522" cy="2305971"/>
            </a:xfrm>
            <a:custGeom>
              <a:avLst/>
              <a:gdLst>
                <a:gd name="connsiteX0" fmla="*/ 2305971 w 4611942"/>
                <a:gd name="connsiteY0" fmla="*/ 0 h 4611942"/>
                <a:gd name="connsiteX1" fmla="*/ 4218119 w 4611942"/>
                <a:gd name="connsiteY1" fmla="*/ 1016681 h 4611942"/>
                <a:gd name="connsiteX2" fmla="*/ 4282522 w 4611942"/>
                <a:gd name="connsiteY2" fmla="*/ 1122692 h 4611942"/>
                <a:gd name="connsiteX3" fmla="*/ 3929030 w 4611942"/>
                <a:gd name="connsiteY3" fmla="*/ 1122692 h 4611942"/>
                <a:gd name="connsiteX4" fmla="*/ 3929030 w 4611942"/>
                <a:gd name="connsiteY4" fmla="*/ 1823121 h 4611942"/>
                <a:gd name="connsiteX5" fmla="*/ 4560435 w 4611942"/>
                <a:gd name="connsiteY5" fmla="*/ 1823121 h 4611942"/>
                <a:gd name="connsiteX6" fmla="*/ 4565093 w 4611942"/>
                <a:gd name="connsiteY6" fmla="*/ 1841237 h 4611942"/>
                <a:gd name="connsiteX7" fmla="*/ 4611942 w 4611942"/>
                <a:gd name="connsiteY7" fmla="*/ 2305971 h 4611942"/>
                <a:gd name="connsiteX8" fmla="*/ 2305971 w 4611942"/>
                <a:gd name="connsiteY8" fmla="*/ 4611942 h 4611942"/>
                <a:gd name="connsiteX9" fmla="*/ 0 w 4611942"/>
                <a:gd name="connsiteY9" fmla="*/ 2305971 h 4611942"/>
                <a:gd name="connsiteX10" fmla="*/ 2305971 w 4611942"/>
                <a:gd name="connsiteY10" fmla="*/ 0 h 4611942"/>
                <a:gd name="connsiteX0-1" fmla="*/ 2305971 w 4611942"/>
                <a:gd name="connsiteY0-2" fmla="*/ 0 h 4611942"/>
                <a:gd name="connsiteX1-3" fmla="*/ 4218119 w 4611942"/>
                <a:gd name="connsiteY1-4" fmla="*/ 1016681 h 4611942"/>
                <a:gd name="connsiteX2-5" fmla="*/ 4282522 w 4611942"/>
                <a:gd name="connsiteY2-6" fmla="*/ 1122692 h 4611942"/>
                <a:gd name="connsiteX3-7" fmla="*/ 3929030 w 4611942"/>
                <a:gd name="connsiteY3-8" fmla="*/ 1823121 h 4611942"/>
                <a:gd name="connsiteX4-9" fmla="*/ 4560435 w 4611942"/>
                <a:gd name="connsiteY4-10" fmla="*/ 1823121 h 4611942"/>
                <a:gd name="connsiteX5-11" fmla="*/ 4565093 w 4611942"/>
                <a:gd name="connsiteY5-12" fmla="*/ 1841237 h 4611942"/>
                <a:gd name="connsiteX6-13" fmla="*/ 4611942 w 4611942"/>
                <a:gd name="connsiteY6-14" fmla="*/ 2305971 h 4611942"/>
                <a:gd name="connsiteX7-15" fmla="*/ 2305971 w 4611942"/>
                <a:gd name="connsiteY7-16" fmla="*/ 4611942 h 4611942"/>
                <a:gd name="connsiteX8-17" fmla="*/ 0 w 4611942"/>
                <a:gd name="connsiteY8-18" fmla="*/ 2305971 h 4611942"/>
                <a:gd name="connsiteX9-19" fmla="*/ 2305971 w 4611942"/>
                <a:gd name="connsiteY9-20" fmla="*/ 0 h 4611942"/>
                <a:gd name="connsiteX0-21" fmla="*/ 3929030 w 4611942"/>
                <a:gd name="connsiteY0-22" fmla="*/ 1823121 h 4611942"/>
                <a:gd name="connsiteX1-23" fmla="*/ 4560435 w 4611942"/>
                <a:gd name="connsiteY1-24" fmla="*/ 1823121 h 4611942"/>
                <a:gd name="connsiteX2-25" fmla="*/ 4565093 w 4611942"/>
                <a:gd name="connsiteY2-26" fmla="*/ 1841237 h 4611942"/>
                <a:gd name="connsiteX3-27" fmla="*/ 4611942 w 4611942"/>
                <a:gd name="connsiteY3-28" fmla="*/ 2305971 h 4611942"/>
                <a:gd name="connsiteX4-29" fmla="*/ 2305971 w 4611942"/>
                <a:gd name="connsiteY4-30" fmla="*/ 4611942 h 4611942"/>
                <a:gd name="connsiteX5-31" fmla="*/ 0 w 4611942"/>
                <a:gd name="connsiteY5-32" fmla="*/ 2305971 h 4611942"/>
                <a:gd name="connsiteX6-33" fmla="*/ 2305971 w 4611942"/>
                <a:gd name="connsiteY6-34" fmla="*/ 0 h 4611942"/>
                <a:gd name="connsiteX7-35" fmla="*/ 4218119 w 4611942"/>
                <a:gd name="connsiteY7-36" fmla="*/ 1016681 h 4611942"/>
                <a:gd name="connsiteX8-37" fmla="*/ 4282522 w 4611942"/>
                <a:gd name="connsiteY8-38" fmla="*/ 1122692 h 4611942"/>
                <a:gd name="connsiteX9-39" fmla="*/ 4020470 w 4611942"/>
                <a:gd name="connsiteY9-40" fmla="*/ 1914561 h 4611942"/>
                <a:gd name="connsiteX0-41" fmla="*/ 3929030 w 4611942"/>
                <a:gd name="connsiteY0-42" fmla="*/ 1823121 h 4611942"/>
                <a:gd name="connsiteX1-43" fmla="*/ 4560435 w 4611942"/>
                <a:gd name="connsiteY1-44" fmla="*/ 1823121 h 4611942"/>
                <a:gd name="connsiteX2-45" fmla="*/ 4565093 w 4611942"/>
                <a:gd name="connsiteY2-46" fmla="*/ 1841237 h 4611942"/>
                <a:gd name="connsiteX3-47" fmla="*/ 4611942 w 4611942"/>
                <a:gd name="connsiteY3-48" fmla="*/ 2305971 h 4611942"/>
                <a:gd name="connsiteX4-49" fmla="*/ 2305971 w 4611942"/>
                <a:gd name="connsiteY4-50" fmla="*/ 4611942 h 4611942"/>
                <a:gd name="connsiteX5-51" fmla="*/ 0 w 4611942"/>
                <a:gd name="connsiteY5-52" fmla="*/ 2305971 h 4611942"/>
                <a:gd name="connsiteX6-53" fmla="*/ 2305971 w 4611942"/>
                <a:gd name="connsiteY6-54" fmla="*/ 0 h 4611942"/>
                <a:gd name="connsiteX7-55" fmla="*/ 4218119 w 4611942"/>
                <a:gd name="connsiteY7-56" fmla="*/ 1016681 h 4611942"/>
                <a:gd name="connsiteX8-57" fmla="*/ 4282522 w 4611942"/>
                <a:gd name="connsiteY8-58" fmla="*/ 1122692 h 4611942"/>
                <a:gd name="connsiteX0-59" fmla="*/ 4560435 w 4611942"/>
                <a:gd name="connsiteY0-60" fmla="*/ 1823121 h 4611942"/>
                <a:gd name="connsiteX1-61" fmla="*/ 4565093 w 4611942"/>
                <a:gd name="connsiteY1-62" fmla="*/ 1841237 h 4611942"/>
                <a:gd name="connsiteX2-63" fmla="*/ 4611942 w 4611942"/>
                <a:gd name="connsiteY2-64" fmla="*/ 2305971 h 4611942"/>
                <a:gd name="connsiteX3-65" fmla="*/ 2305971 w 4611942"/>
                <a:gd name="connsiteY3-66" fmla="*/ 4611942 h 4611942"/>
                <a:gd name="connsiteX4-67" fmla="*/ 0 w 4611942"/>
                <a:gd name="connsiteY4-68" fmla="*/ 2305971 h 4611942"/>
                <a:gd name="connsiteX5-69" fmla="*/ 2305971 w 4611942"/>
                <a:gd name="connsiteY5-70" fmla="*/ 0 h 4611942"/>
                <a:gd name="connsiteX6-71" fmla="*/ 4218119 w 4611942"/>
                <a:gd name="connsiteY6-72" fmla="*/ 1016681 h 4611942"/>
                <a:gd name="connsiteX7-73" fmla="*/ 4282522 w 4611942"/>
                <a:gd name="connsiteY7-74" fmla="*/ 1122692 h 4611942"/>
                <a:gd name="connsiteX0-75" fmla="*/ 4560435 w 4944884"/>
                <a:gd name="connsiteY0-76" fmla="*/ 1823121 h 2495333"/>
                <a:gd name="connsiteX1-77" fmla="*/ 4565093 w 4944884"/>
                <a:gd name="connsiteY1-78" fmla="*/ 1841237 h 2495333"/>
                <a:gd name="connsiteX2-79" fmla="*/ 4611942 w 4944884"/>
                <a:gd name="connsiteY2-80" fmla="*/ 2305971 h 2495333"/>
                <a:gd name="connsiteX3-81" fmla="*/ 0 w 4944884"/>
                <a:gd name="connsiteY3-82" fmla="*/ 2305971 h 2495333"/>
                <a:gd name="connsiteX4-83" fmla="*/ 2305971 w 4944884"/>
                <a:gd name="connsiteY4-84" fmla="*/ 0 h 2495333"/>
                <a:gd name="connsiteX5-85" fmla="*/ 4218119 w 4944884"/>
                <a:gd name="connsiteY5-86" fmla="*/ 1016681 h 2495333"/>
                <a:gd name="connsiteX6-87" fmla="*/ 4282522 w 4944884"/>
                <a:gd name="connsiteY6-88" fmla="*/ 1122692 h 2495333"/>
                <a:gd name="connsiteX0-89" fmla="*/ 4560435 w 4565093"/>
                <a:gd name="connsiteY0-90" fmla="*/ 1823121 h 2384058"/>
                <a:gd name="connsiteX1-91" fmla="*/ 4565093 w 4565093"/>
                <a:gd name="connsiteY1-92" fmla="*/ 1841237 h 2384058"/>
                <a:gd name="connsiteX2-93" fmla="*/ 0 w 4565093"/>
                <a:gd name="connsiteY2-94" fmla="*/ 2305971 h 2384058"/>
                <a:gd name="connsiteX3-95" fmla="*/ 2305971 w 4565093"/>
                <a:gd name="connsiteY3-96" fmla="*/ 0 h 2384058"/>
                <a:gd name="connsiteX4-97" fmla="*/ 4218119 w 4565093"/>
                <a:gd name="connsiteY4-98" fmla="*/ 1016681 h 2384058"/>
                <a:gd name="connsiteX5-99" fmla="*/ 4282522 w 4565093"/>
                <a:gd name="connsiteY5-100" fmla="*/ 1122692 h 2384058"/>
                <a:gd name="connsiteX0-101" fmla="*/ 4560435 w 4560435"/>
                <a:gd name="connsiteY0-102" fmla="*/ 1823121 h 2305971"/>
                <a:gd name="connsiteX1-103" fmla="*/ 0 w 4560435"/>
                <a:gd name="connsiteY1-104" fmla="*/ 2305971 h 2305971"/>
                <a:gd name="connsiteX2-105" fmla="*/ 2305971 w 4560435"/>
                <a:gd name="connsiteY2-106" fmla="*/ 0 h 2305971"/>
                <a:gd name="connsiteX3-107" fmla="*/ 4218119 w 4560435"/>
                <a:gd name="connsiteY3-108" fmla="*/ 1016681 h 2305971"/>
                <a:gd name="connsiteX4-109" fmla="*/ 4282522 w 4560435"/>
                <a:gd name="connsiteY4-110" fmla="*/ 1122692 h 2305971"/>
                <a:gd name="connsiteX0-111" fmla="*/ 0 w 4282522"/>
                <a:gd name="connsiteY0-112" fmla="*/ 2305971 h 2305971"/>
                <a:gd name="connsiteX1-113" fmla="*/ 2305971 w 4282522"/>
                <a:gd name="connsiteY1-114" fmla="*/ 0 h 2305971"/>
                <a:gd name="connsiteX2-115" fmla="*/ 4218119 w 4282522"/>
                <a:gd name="connsiteY2-116" fmla="*/ 1016681 h 2305971"/>
                <a:gd name="connsiteX3-117" fmla="*/ 4282522 w 4282522"/>
                <a:gd name="connsiteY3-118" fmla="*/ 1122692 h 2305971"/>
              </a:gdLst>
              <a:ahLst/>
              <a:cxnLst>
                <a:cxn ang="0">
                  <a:pos x="connsiteX0-1" y="connsiteY0-2"/>
                </a:cxn>
                <a:cxn ang="0">
                  <a:pos x="connsiteX1-3" y="connsiteY1-4"/>
                </a:cxn>
                <a:cxn ang="0">
                  <a:pos x="connsiteX2-5" y="connsiteY2-6"/>
                </a:cxn>
                <a:cxn ang="0">
                  <a:pos x="connsiteX3-7" y="connsiteY3-8"/>
                </a:cxn>
              </a:cxnLst>
              <a:rect l="l" t="t" r="r" b="b"/>
              <a:pathLst>
                <a:path w="4282522" h="2305971">
                  <a:moveTo>
                    <a:pt x="0" y="2305971"/>
                  </a:moveTo>
                  <a:cubicBezTo>
                    <a:pt x="0" y="1032418"/>
                    <a:pt x="1032418" y="0"/>
                    <a:pt x="2305971" y="0"/>
                  </a:cubicBezTo>
                  <a:cubicBezTo>
                    <a:pt x="3101942" y="0"/>
                    <a:pt x="3803719" y="403288"/>
                    <a:pt x="4218119" y="1016681"/>
                  </a:cubicBezTo>
                  <a:lnTo>
                    <a:pt x="4282522" y="1122692"/>
                  </a:ln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baseline="0">
                <a:latin typeface="Arial" panose="020B0604020202020204" pitchFamily="34" charset="0"/>
                <a:cs typeface="+mn-ea"/>
                <a:sym typeface="+mn-lt"/>
              </a:endParaRPr>
            </a:p>
          </p:txBody>
        </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1" name="组合 10"/>
          <p:cNvGrpSpPr/>
          <p:nvPr userDrawn="1">
            <p:custDataLst>
              <p:tags r:id="rId2"/>
            </p:custDataLst>
          </p:nvPr>
        </p:nvGrpSpPr>
        <p:grpSpPr>
          <a:xfrm>
            <a:off x="0" y="428"/>
            <a:ext cx="12192000" cy="6884467"/>
            <a:chOff x="0" y="428"/>
            <a:chExt cx="12192000" cy="6884467"/>
          </a:xfrm>
        </p:grpSpPr>
        <p:pic>
          <p:nvPicPr>
            <p:cNvPr id="12" name="图片 11"/>
            <p:cNvPicPr>
              <a:picLocks noChangeAspect="1"/>
            </p:cNvPicPr>
            <p:nvPr userDrawn="1">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pic>
          <p:nvPicPr>
            <p:cNvPr id="13" name="图片 12"/>
            <p:cNvPicPr>
              <a:picLocks noChangeAspect="1"/>
            </p:cNvPicPr>
            <p:nvPr>
              <p:custDataLst>
                <p:tags r:id="rId5"/>
              </p:custDataLst>
            </p:nvPr>
          </p:nvPicPr>
          <p:blipFill>
            <a:blip r:embed="rId6"/>
            <a:stretch>
              <a:fillRect/>
            </a:stretch>
          </p:blipFill>
          <p:spPr>
            <a:xfrm flipH="1">
              <a:off x="9144000" y="4280861"/>
              <a:ext cx="3048000" cy="2604034"/>
            </a:xfrm>
            <a:prstGeom prst="rect">
              <a:avLst/>
            </a:prstGeom>
          </p:spPr>
        </p:pic>
        <p:pic>
          <p:nvPicPr>
            <p:cNvPr id="14" name="图片 13"/>
            <p:cNvPicPr>
              <a:picLocks noChangeAspect="1"/>
            </p:cNvPicPr>
            <p:nvPr>
              <p:custDataLst>
                <p:tags r:id="rId7"/>
              </p:custDataLst>
            </p:nvPr>
          </p:nvPicPr>
          <p:blipFill>
            <a:blip r:embed="rId8"/>
            <a:stretch>
              <a:fillRect/>
            </a:stretch>
          </p:blipFill>
          <p:spPr>
            <a:xfrm>
              <a:off x="0" y="129140"/>
              <a:ext cx="1070517" cy="628180"/>
            </a:xfrm>
            <a:prstGeom prst="rect">
              <a:avLst/>
            </a:prstGeom>
          </p:spPr>
        </p:pic>
      </p:grpSp>
      <p:sp>
        <p:nvSpPr>
          <p:cNvPr id="2" name="标题 1"/>
          <p:cNvSpPr>
            <a:spLocks noGrp="1"/>
          </p:cNvSpPr>
          <p:nvPr>
            <p:ph type="title"/>
            <p:custDataLst>
              <p:tags r:id="rId9"/>
            </p:custDataLst>
          </p:nvPr>
        </p:nvSpPr>
        <p:spPr>
          <a:xfrm>
            <a:off x="669882" y="443234"/>
            <a:ext cx="10852237"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10"/>
            </p:custDataLst>
          </p:nvPr>
        </p:nvSpPr>
        <p:spPr>
          <a:xfrm>
            <a:off x="669930"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11"/>
            </p:custDataLst>
          </p:nvPr>
        </p:nvSpPr>
        <p:spPr>
          <a:xfrm>
            <a:off x="6238877" y="952508"/>
            <a:ext cx="5283242" cy="5388907"/>
          </a:xfrm>
        </p:spPr>
        <p:txBody>
          <a:bodyPr>
            <a:normAutofit/>
          </a:bodyPr>
          <a:lstStyle>
            <a:lvl1pPr>
              <a:lnSpc>
                <a:spcPct val="120000"/>
              </a:lnSpc>
              <a:defRPr sz="1600"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defRPr>
            </a:lvl1pPr>
            <a:lvl2pPr>
              <a:lnSpc>
                <a:spcPct val="120000"/>
              </a:lnSpc>
              <a:defRPr sz="1600"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defRPr>
            </a:lvl2pPr>
            <a:lvl3pPr>
              <a:lnSpc>
                <a:spcPct val="120000"/>
              </a:lnSpc>
              <a:defRPr sz="1600"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defRPr>
            </a:lvl3pPr>
            <a:lvl4pPr>
              <a:lnSpc>
                <a:spcPct val="120000"/>
              </a:lnSpc>
              <a:defRPr sz="1600"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defRPr>
            </a:lvl4pPr>
            <a:lvl5pPr>
              <a:lnSpc>
                <a:spcPct val="120000"/>
              </a:lnSpc>
              <a:defRPr sz="1600"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2"/>
            </p:custDataLst>
          </p:nvPr>
        </p:nvSpPr>
        <p:spPr/>
        <p:txBody>
          <a:bodyPr/>
          <a:lstStyle>
            <a:lvl1pPr>
              <a:lnSpc>
                <a:spcPct val="120000"/>
              </a:lnSpc>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3"/>
            </p:custDataLst>
          </p:nvPr>
        </p:nvSpPr>
        <p:spPr/>
        <p:txBody>
          <a:bodyPr/>
          <a:lstStyle>
            <a:lvl1pPr>
              <a:lnSpc>
                <a:spcPct val="120000"/>
              </a:lnSpc>
              <a:defRPr baseline="0">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14"/>
            </p:custDataLst>
          </p:nvPr>
        </p:nvSpPr>
        <p:spPr/>
        <p:txBody>
          <a:bodyPr/>
          <a:lstStyle>
            <a:lvl1pPr>
              <a:lnSpc>
                <a:spcPct val="120000"/>
              </a:lnSpc>
              <a:defRPr baseline="0">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userDrawn="1">
            <p:custDataLst>
              <p:tags r:id="rId2"/>
            </p:custDataLst>
          </p:nvPr>
        </p:nvGrpSpPr>
        <p:grpSpPr>
          <a:xfrm>
            <a:off x="0" y="428"/>
            <a:ext cx="12192000" cy="6884467"/>
            <a:chOff x="0" y="428"/>
            <a:chExt cx="12192000" cy="6884467"/>
          </a:xfrm>
        </p:grpSpPr>
        <p:pic>
          <p:nvPicPr>
            <p:cNvPr id="13" name="图片 12"/>
            <p:cNvPicPr>
              <a:picLocks noChangeAspect="1"/>
            </p:cNvPicPr>
            <p:nvPr userDrawn="1">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pic>
          <p:nvPicPr>
            <p:cNvPr id="14" name="图片 13"/>
            <p:cNvPicPr>
              <a:picLocks noChangeAspect="1"/>
            </p:cNvPicPr>
            <p:nvPr>
              <p:custDataLst>
                <p:tags r:id="rId5"/>
              </p:custDataLst>
            </p:nvPr>
          </p:nvPicPr>
          <p:blipFill>
            <a:blip r:embed="rId6"/>
            <a:stretch>
              <a:fillRect/>
            </a:stretch>
          </p:blipFill>
          <p:spPr>
            <a:xfrm flipH="1">
              <a:off x="9144000" y="4280861"/>
              <a:ext cx="3048000" cy="2604034"/>
            </a:xfrm>
            <a:prstGeom prst="rect">
              <a:avLst/>
            </a:prstGeom>
          </p:spPr>
        </p:pic>
        <p:pic>
          <p:nvPicPr>
            <p:cNvPr id="15" name="图片 14"/>
            <p:cNvPicPr>
              <a:picLocks noChangeAspect="1"/>
            </p:cNvPicPr>
            <p:nvPr>
              <p:custDataLst>
                <p:tags r:id="rId7"/>
              </p:custDataLst>
            </p:nvPr>
          </p:nvPicPr>
          <p:blipFill>
            <a:blip r:embed="rId8"/>
            <a:stretch>
              <a:fillRect/>
            </a:stretch>
          </p:blipFill>
          <p:spPr>
            <a:xfrm>
              <a:off x="0" y="129140"/>
              <a:ext cx="1070517" cy="628180"/>
            </a:xfrm>
            <a:prstGeom prst="rect">
              <a:avLst/>
            </a:prstGeom>
          </p:spPr>
        </p:pic>
      </p:grpSp>
      <p:sp>
        <p:nvSpPr>
          <p:cNvPr id="2" name="标题 1"/>
          <p:cNvSpPr>
            <a:spLocks noGrp="1"/>
          </p:cNvSpPr>
          <p:nvPr>
            <p:ph type="title"/>
            <p:custDataLst>
              <p:tags r:id="rId9"/>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10"/>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75000"/>
                    <a:lumOff val="25000"/>
                  </a:schemeClr>
                </a:solidFill>
                <a:uFillTx/>
                <a:latin typeface="Arial" panose="020B0604020202020204" pitchFamily="34" charset="0"/>
                <a:ea typeface="隶书" panose="02010509060101010101" pitchFamily="49"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1"/>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2"/>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3"/>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4"/>
            </p:custDataLst>
          </p:nvPr>
        </p:nvSpPr>
        <p:spPr/>
        <p:txBody>
          <a:bodyPr/>
          <a:lstStyle>
            <a:lvl1pPr>
              <a:lnSpc>
                <a:spcPct val="120000"/>
              </a:lnSpc>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5"/>
            </p:custDataLst>
          </p:nvPr>
        </p:nvSpPr>
        <p:spPr/>
        <p:txBody>
          <a:bodyPr/>
          <a:lstStyle>
            <a:lvl1pPr>
              <a:lnSpc>
                <a:spcPct val="120000"/>
              </a:lnSpc>
              <a:defRPr baseline="0">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16"/>
            </p:custDataLst>
          </p:nvPr>
        </p:nvSpPr>
        <p:spPr/>
        <p:txBody>
          <a:bodyPr/>
          <a:lstStyle>
            <a:lvl1pPr>
              <a:lnSpc>
                <a:spcPct val="120000"/>
              </a:lnSpc>
              <a:defRPr baseline="0">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grpSp>
        <p:nvGrpSpPr>
          <p:cNvPr id="13" name="组合 12"/>
          <p:cNvGrpSpPr/>
          <p:nvPr userDrawn="1">
            <p:custDataLst>
              <p:tags r:id="rId2"/>
            </p:custDataLst>
          </p:nvPr>
        </p:nvGrpSpPr>
        <p:grpSpPr>
          <a:xfrm>
            <a:off x="0" y="428"/>
            <a:ext cx="12192000" cy="6884467"/>
            <a:chOff x="0" y="428"/>
            <a:chExt cx="12192000" cy="6884467"/>
          </a:xfrm>
        </p:grpSpPr>
        <p:pic>
          <p:nvPicPr>
            <p:cNvPr id="12" name="图片 11"/>
            <p:cNvPicPr>
              <a:picLocks noChangeAspect="1"/>
            </p:cNvPicPr>
            <p:nvPr userDrawn="1">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pic>
          <p:nvPicPr>
            <p:cNvPr id="6" name="图片 5"/>
            <p:cNvPicPr>
              <a:picLocks noChangeAspect="1"/>
            </p:cNvPicPr>
            <p:nvPr>
              <p:custDataLst>
                <p:tags r:id="rId5"/>
              </p:custDataLst>
            </p:nvPr>
          </p:nvPicPr>
          <p:blipFill>
            <a:blip r:embed="rId6"/>
            <a:stretch>
              <a:fillRect/>
            </a:stretch>
          </p:blipFill>
          <p:spPr>
            <a:xfrm flipH="1">
              <a:off x="9144000" y="4280861"/>
              <a:ext cx="3048000" cy="2604034"/>
            </a:xfrm>
            <a:prstGeom prst="rect">
              <a:avLst/>
            </a:prstGeom>
          </p:spPr>
        </p:pic>
        <p:pic>
          <p:nvPicPr>
            <p:cNvPr id="7" name="图片 6"/>
            <p:cNvPicPr>
              <a:picLocks noChangeAspect="1"/>
            </p:cNvPicPr>
            <p:nvPr>
              <p:custDataLst>
                <p:tags r:id="rId7"/>
              </p:custDataLst>
            </p:nvPr>
          </p:nvPicPr>
          <p:blipFill>
            <a:blip r:embed="rId8"/>
            <a:stretch>
              <a:fillRect/>
            </a:stretch>
          </p:blipFill>
          <p:spPr>
            <a:xfrm>
              <a:off x="0" y="129140"/>
              <a:ext cx="1070517" cy="628180"/>
            </a:xfrm>
            <a:prstGeom prst="rect">
              <a:avLst/>
            </a:prstGeom>
          </p:spPr>
        </p:pic>
      </p:grpSp>
      <p:sp>
        <p:nvSpPr>
          <p:cNvPr id="2" name="标题 1"/>
          <p:cNvSpPr>
            <a:spLocks noGrp="1"/>
          </p:cNvSpPr>
          <p:nvPr>
            <p:ph type="title"/>
            <p:custDataLst>
              <p:tags r:id="rId9"/>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10"/>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lvl1pPr>
              <a:defRPr baseline="0">
                <a:latin typeface="Arial" panose="020B0604020202020204" pitchFamily="34" charset="0"/>
              </a:defRPr>
            </a:lvl1pPr>
          </a:lstStyle>
          <a:p>
            <a:endParaRPr lang="zh-CN" altLang="en-US"/>
          </a:p>
        </p:txBody>
      </p:sp>
      <p:sp>
        <p:nvSpPr>
          <p:cNvPr id="5" name="灯片编号占位符 4"/>
          <p:cNvSpPr>
            <a:spLocks noGrp="1"/>
          </p:cNvSpPr>
          <p:nvPr>
            <p:ph type="sldNum" sz="quarter" idx="12"/>
            <p:custDataLst>
              <p:tags r:id="rId12"/>
            </p:custDataLst>
          </p:nvPr>
        </p:nvSpPr>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ea typeface="隶书" panose="02010509060101010101" pitchFamily="49"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ea typeface="隶书" panose="02010509060101010101" pitchFamily="49" charset="-122"/>
              </a:defRPr>
            </a:lvl1pPr>
          </a:lstStyle>
          <a:p>
            <a:endParaRPr lang="zh-CN" altLang="en-US" dirty="0"/>
          </a:p>
        </p:txBody>
      </p:sp>
      <p:sp>
        <p:nvSpPr>
          <p:cNvPr id="4" name="灯片编号占位符 3"/>
          <p:cNvSpPr>
            <a:spLocks noGrp="1"/>
          </p:cNvSpPr>
          <p:nvPr>
            <p:ph type="sldNum" sz="quarter" idx="12"/>
            <p:custDataLst>
              <p:tags r:id="rId4"/>
            </p:custDataLst>
          </p:nvPr>
        </p:nvSpPr>
        <p:spPr/>
        <p:txBody>
          <a:bodyPr/>
          <a:lstStyle>
            <a:lvl1pPr>
              <a:defRPr baseline="0">
                <a:ea typeface="隶书"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0" y="428"/>
            <a:ext cx="12192000" cy="6884467"/>
            <a:chOff x="0" y="428"/>
            <a:chExt cx="12192000" cy="6884467"/>
          </a:xfrm>
        </p:grpSpPr>
        <p:pic>
          <p:nvPicPr>
            <p:cNvPr id="11" name="图片 10"/>
            <p:cNvPicPr>
              <a:picLocks noChangeAspect="1"/>
            </p:cNvPicPr>
            <p:nvPr userDrawn="1">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pic>
          <p:nvPicPr>
            <p:cNvPr id="12" name="图片 11"/>
            <p:cNvPicPr>
              <a:picLocks noChangeAspect="1"/>
            </p:cNvPicPr>
            <p:nvPr>
              <p:custDataLst>
                <p:tags r:id="rId5"/>
              </p:custDataLst>
            </p:nvPr>
          </p:nvPicPr>
          <p:blipFill>
            <a:blip r:embed="rId6"/>
            <a:stretch>
              <a:fillRect/>
            </a:stretch>
          </p:blipFill>
          <p:spPr>
            <a:xfrm flipH="1">
              <a:off x="9144000" y="4280861"/>
              <a:ext cx="3048000" cy="2604034"/>
            </a:xfrm>
            <a:prstGeom prst="rect">
              <a:avLst/>
            </a:prstGeom>
          </p:spPr>
        </p:pic>
        <p:pic>
          <p:nvPicPr>
            <p:cNvPr id="13" name="图片 12"/>
            <p:cNvPicPr>
              <a:picLocks noChangeAspect="1"/>
            </p:cNvPicPr>
            <p:nvPr>
              <p:custDataLst>
                <p:tags r:id="rId7"/>
              </p:custDataLst>
            </p:nvPr>
          </p:nvPicPr>
          <p:blipFill>
            <a:blip r:embed="rId8"/>
            <a:stretch>
              <a:fillRect/>
            </a:stretch>
          </p:blipFill>
          <p:spPr>
            <a:xfrm>
              <a:off x="0" y="129140"/>
              <a:ext cx="1070517" cy="628180"/>
            </a:xfrm>
            <a:prstGeom prst="rect">
              <a:avLst/>
            </a:prstGeom>
          </p:spPr>
        </p:pic>
      </p:grpSp>
      <p:sp>
        <p:nvSpPr>
          <p:cNvPr id="2" name="标题 1"/>
          <p:cNvSpPr>
            <a:spLocks noGrp="1"/>
          </p:cNvSpPr>
          <p:nvPr>
            <p:ph type="title"/>
            <p:custDataLst>
              <p:tags r:id="rId9"/>
            </p:custDataLst>
          </p:nvPr>
        </p:nvSpPr>
        <p:spPr>
          <a:xfrm>
            <a:off x="669930" y="443234"/>
            <a:ext cx="10852237"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10"/>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2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1"/>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2"/>
            </p:custDataLst>
          </p:nvPr>
        </p:nvSpPr>
        <p:spPr/>
        <p:txBody>
          <a:bodyPr/>
          <a:lstStyle>
            <a:lvl1pPr>
              <a:lnSpc>
                <a:spcPct val="120000"/>
              </a:lnSpc>
              <a:defRPr baseline="0">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3"/>
            </p:custDataLst>
          </p:nvPr>
        </p:nvSpPr>
        <p:spPr/>
        <p:txBody>
          <a:bodyPr/>
          <a:lstStyle>
            <a:lvl1pPr>
              <a:lnSpc>
                <a:spcPct val="120000"/>
              </a:lnSpc>
              <a:defRPr baseline="0">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14"/>
            </p:custDataLst>
          </p:nvPr>
        </p:nvSpPr>
        <p:spPr/>
        <p:txBody>
          <a:bodyPr/>
          <a:lstStyle>
            <a:lvl1pPr>
              <a:lnSpc>
                <a:spcPct val="120000"/>
              </a:lnSpc>
              <a:defRPr baseline="0">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tx2"/>
        </a:solidFill>
        <a:effectLst/>
      </p:bgPr>
    </p:bg>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0" y="129140"/>
            <a:ext cx="12192000" cy="6755755"/>
            <a:chOff x="0" y="129140"/>
            <a:chExt cx="12192000" cy="6755755"/>
          </a:xfrm>
        </p:grpSpPr>
        <p:sp>
          <p:nvSpPr>
            <p:cNvPr id="11" name="矩形 10"/>
            <p:cNvSpPr/>
            <p:nvPr userDrawn="1">
              <p:custDataLst>
                <p:tags r:id="rId3"/>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隶书" panose="02010509060101010101" pitchFamily="49" charset="-122"/>
              </a:endParaRPr>
            </a:p>
          </p:txBody>
        </p:sp>
        <p:pic>
          <p:nvPicPr>
            <p:cNvPr id="12" name="图片 11"/>
            <p:cNvPicPr>
              <a:picLocks noChangeAspect="1"/>
            </p:cNvPicPr>
            <p:nvPr userDrawn="1">
              <p:custDataLst>
                <p:tags r:id="rId4"/>
              </p:custDataLst>
            </p:nvPr>
          </p:nvPicPr>
          <p:blipFill>
            <a:blip r:embed="rId5"/>
            <a:stretch>
              <a:fillRect/>
            </a:stretch>
          </p:blipFill>
          <p:spPr>
            <a:xfrm>
              <a:off x="292800" y="164699"/>
              <a:ext cx="11606400" cy="6528601"/>
            </a:xfrm>
            <a:prstGeom prst="rect">
              <a:avLst/>
            </a:prstGeom>
          </p:spPr>
        </p:pic>
        <p:pic>
          <p:nvPicPr>
            <p:cNvPr id="13" name="图片 12"/>
            <p:cNvPicPr>
              <a:picLocks noChangeAspect="1"/>
            </p:cNvPicPr>
            <p:nvPr>
              <p:custDataLst>
                <p:tags r:id="rId6"/>
              </p:custDataLst>
            </p:nvPr>
          </p:nvPicPr>
          <p:blipFill>
            <a:blip r:embed="rId7"/>
            <a:stretch>
              <a:fillRect/>
            </a:stretch>
          </p:blipFill>
          <p:spPr>
            <a:xfrm flipH="1">
              <a:off x="9144000" y="4280861"/>
              <a:ext cx="3048000" cy="2604034"/>
            </a:xfrm>
            <a:prstGeom prst="rect">
              <a:avLst/>
            </a:prstGeom>
          </p:spPr>
        </p:pic>
        <p:pic>
          <p:nvPicPr>
            <p:cNvPr id="14" name="图片 13"/>
            <p:cNvPicPr>
              <a:picLocks noChangeAspect="1"/>
            </p:cNvPicPr>
            <p:nvPr>
              <p:custDataLst>
                <p:tags r:id="rId8"/>
              </p:custDataLst>
            </p:nvPr>
          </p:nvPicPr>
          <p:blipFill>
            <a:blip r:embed="rId9"/>
            <a:stretch>
              <a:fillRect/>
            </a:stretch>
          </p:blipFill>
          <p:spPr>
            <a:xfrm>
              <a:off x="0" y="129140"/>
              <a:ext cx="1070517" cy="628180"/>
            </a:xfrm>
            <a:prstGeom prst="rect">
              <a:avLst/>
            </a:prstGeom>
          </p:spPr>
        </p:pic>
      </p:grpSp>
      <p:sp>
        <p:nvSpPr>
          <p:cNvPr id="2" name="竖排标题 1"/>
          <p:cNvSpPr>
            <a:spLocks noGrp="1"/>
          </p:cNvSpPr>
          <p:nvPr>
            <p:ph type="title" orient="vert"/>
            <p:custDataLst>
              <p:tags r:id="rId10"/>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11"/>
            </p:custDataLst>
          </p:nvPr>
        </p:nvSpPr>
        <p:spPr>
          <a:xfrm>
            <a:off x="669925" y="952500"/>
            <a:ext cx="9828101" cy="5388907"/>
          </a:xfrm>
        </p:spPr>
        <p:txBody>
          <a:bodyPr vert="eaVert"/>
          <a:lstStyle>
            <a:lvl1pPr indent="0" eaLnBrk="1" fontAlgn="auto" latinLnBrk="0" hangingPunct="1">
              <a:lnSpc>
                <a:spcPct val="120000"/>
              </a:lnSpc>
              <a:defRPr baseline="0">
                <a:solidFill>
                  <a:schemeClr val="tx1">
                    <a:lumMod val="75000"/>
                    <a:lumOff val="25000"/>
                  </a:schemeClr>
                </a:solidFill>
                <a:latin typeface="Arial" panose="020B0604020202020204" pitchFamily="34" charset="0"/>
                <a:ea typeface="隶书" panose="02010509060101010101" pitchFamily="49" charset="-122"/>
              </a:defRPr>
            </a:lvl1pPr>
            <a:lvl2pPr indent="0" eaLnBrk="1" fontAlgn="auto" latinLnBrk="0" hangingPunct="1">
              <a:lnSpc>
                <a:spcPct val="120000"/>
              </a:lnSpc>
              <a:defRPr baseline="0">
                <a:solidFill>
                  <a:schemeClr val="tx1">
                    <a:lumMod val="75000"/>
                    <a:lumOff val="25000"/>
                  </a:schemeClr>
                </a:solidFill>
                <a:latin typeface="Arial" panose="020B0604020202020204" pitchFamily="34" charset="0"/>
                <a:ea typeface="隶书" panose="02010509060101010101" pitchFamily="49" charset="-122"/>
              </a:defRPr>
            </a:lvl2pPr>
            <a:lvl3pPr indent="0" eaLnBrk="1" fontAlgn="auto" latinLnBrk="0" hangingPunct="1">
              <a:lnSpc>
                <a:spcPct val="120000"/>
              </a:lnSpc>
              <a:defRPr baseline="0">
                <a:solidFill>
                  <a:schemeClr val="tx1">
                    <a:lumMod val="75000"/>
                    <a:lumOff val="25000"/>
                  </a:schemeClr>
                </a:solidFill>
                <a:latin typeface="Arial" panose="020B0604020202020204" pitchFamily="34" charset="0"/>
                <a:ea typeface="隶书" panose="02010509060101010101" pitchFamily="49" charset="-122"/>
              </a:defRPr>
            </a:lvl3pPr>
            <a:lvl4pPr indent="0" eaLnBrk="1" fontAlgn="auto" latinLnBrk="0" hangingPunct="1">
              <a:lnSpc>
                <a:spcPct val="120000"/>
              </a:lnSpc>
              <a:defRPr baseline="0">
                <a:solidFill>
                  <a:schemeClr val="tx1">
                    <a:lumMod val="75000"/>
                    <a:lumOff val="25000"/>
                  </a:schemeClr>
                </a:solidFill>
                <a:latin typeface="Arial" panose="020B0604020202020204" pitchFamily="34" charset="0"/>
                <a:ea typeface="隶书" panose="02010509060101010101" pitchFamily="49" charset="-122"/>
              </a:defRPr>
            </a:lvl4pPr>
            <a:lvl5pPr indent="0" eaLnBrk="1" fontAlgn="auto" latinLnBrk="0" hangingPunct="1">
              <a:lnSpc>
                <a:spcPct val="120000"/>
              </a:lnSpc>
              <a:defRPr baseline="0">
                <a:solidFill>
                  <a:schemeClr val="tx1">
                    <a:lumMod val="75000"/>
                    <a:lumOff val="2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2"/>
            </p:custDataLst>
          </p:nvPr>
        </p:nvSpPr>
        <p:spPr/>
        <p:txBody>
          <a:bodyPr/>
          <a:lstStyle>
            <a:lvl1pPr>
              <a:lnSpc>
                <a:spcPct val="120000"/>
              </a:lnSpc>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3"/>
            </p:custDataLst>
          </p:nvPr>
        </p:nvSpPr>
        <p:spPr/>
        <p:txBody>
          <a:bodyPr/>
          <a:lstStyle>
            <a:lvl1pPr>
              <a:lnSpc>
                <a:spcPct val="120000"/>
              </a:lnSpc>
              <a:defRPr baseline="0">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14"/>
            </p:custDataLst>
          </p:nvPr>
        </p:nvSpPr>
        <p:spPr/>
        <p:txBody>
          <a:bodyPr/>
          <a:lstStyle>
            <a:lvl1pPr>
              <a:lnSpc>
                <a:spcPct val="120000"/>
              </a:lnSpc>
              <a:defRPr baseline="0">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tx2"/>
        </a:solidFill>
        <a:effectLst/>
      </p:bgPr>
    </p:bg>
    <p:spTree>
      <p:nvGrpSpPr>
        <p:cNvPr id="1" name=""/>
        <p:cNvGrpSpPr/>
        <p:nvPr/>
      </p:nvGrpSpPr>
      <p:grpSpPr>
        <a:xfrm>
          <a:off x="0" y="0"/>
          <a:ext cx="0" cy="0"/>
          <a:chOff x="0" y="0"/>
          <a:chExt cx="0" cy="0"/>
        </a:xfrm>
      </p:grpSpPr>
      <p:grpSp>
        <p:nvGrpSpPr>
          <p:cNvPr id="9" name="组合 8"/>
          <p:cNvGrpSpPr/>
          <p:nvPr userDrawn="1">
            <p:custDataLst>
              <p:tags r:id="rId2"/>
            </p:custDataLst>
          </p:nvPr>
        </p:nvGrpSpPr>
        <p:grpSpPr>
          <a:xfrm>
            <a:off x="0" y="129140"/>
            <a:ext cx="12192000" cy="6755755"/>
            <a:chOff x="0" y="129140"/>
            <a:chExt cx="12192000" cy="6755755"/>
          </a:xfrm>
        </p:grpSpPr>
        <p:sp>
          <p:nvSpPr>
            <p:cNvPr id="10" name="矩形 9"/>
            <p:cNvSpPr/>
            <p:nvPr userDrawn="1">
              <p:custDataLst>
                <p:tags r:id="rId3"/>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隶书" panose="02010509060101010101" pitchFamily="49" charset="-122"/>
              </a:endParaRPr>
            </a:p>
          </p:txBody>
        </p:sp>
        <p:pic>
          <p:nvPicPr>
            <p:cNvPr id="11" name="图片 10"/>
            <p:cNvPicPr>
              <a:picLocks noChangeAspect="1"/>
            </p:cNvPicPr>
            <p:nvPr userDrawn="1">
              <p:custDataLst>
                <p:tags r:id="rId4"/>
              </p:custDataLst>
            </p:nvPr>
          </p:nvPicPr>
          <p:blipFill>
            <a:blip r:embed="rId5"/>
            <a:stretch>
              <a:fillRect/>
            </a:stretch>
          </p:blipFill>
          <p:spPr>
            <a:xfrm>
              <a:off x="292800" y="164699"/>
              <a:ext cx="11606400" cy="6528601"/>
            </a:xfrm>
            <a:prstGeom prst="rect">
              <a:avLst/>
            </a:prstGeom>
          </p:spPr>
        </p:pic>
        <p:pic>
          <p:nvPicPr>
            <p:cNvPr id="12" name="图片 11"/>
            <p:cNvPicPr>
              <a:picLocks noChangeAspect="1"/>
            </p:cNvPicPr>
            <p:nvPr>
              <p:custDataLst>
                <p:tags r:id="rId6"/>
              </p:custDataLst>
            </p:nvPr>
          </p:nvPicPr>
          <p:blipFill>
            <a:blip r:embed="rId7"/>
            <a:stretch>
              <a:fillRect/>
            </a:stretch>
          </p:blipFill>
          <p:spPr>
            <a:xfrm flipH="1">
              <a:off x="9144000" y="4280861"/>
              <a:ext cx="3048000" cy="2604034"/>
            </a:xfrm>
            <a:prstGeom prst="rect">
              <a:avLst/>
            </a:prstGeom>
          </p:spPr>
        </p:pic>
        <p:pic>
          <p:nvPicPr>
            <p:cNvPr id="13" name="图片 12"/>
            <p:cNvPicPr>
              <a:picLocks noChangeAspect="1"/>
            </p:cNvPicPr>
            <p:nvPr>
              <p:custDataLst>
                <p:tags r:id="rId8"/>
              </p:custDataLst>
            </p:nvPr>
          </p:nvPicPr>
          <p:blipFill>
            <a:blip r:embed="rId9"/>
            <a:stretch>
              <a:fillRect/>
            </a:stretch>
          </p:blipFill>
          <p:spPr>
            <a:xfrm>
              <a:off x="0" y="129140"/>
              <a:ext cx="1070517" cy="628180"/>
            </a:xfrm>
            <a:prstGeom prst="rect">
              <a:avLst/>
            </a:prstGeom>
          </p:spPr>
        </p:pic>
      </p:grpSp>
      <p:sp>
        <p:nvSpPr>
          <p:cNvPr id="3" name="日期占位符 2"/>
          <p:cNvSpPr>
            <a:spLocks noGrp="1"/>
          </p:cNvSpPr>
          <p:nvPr>
            <p:ph type="dt" sz="half" idx="10"/>
            <p:custDataLst>
              <p:tags r:id="rId10"/>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lvl1pPr>
              <a:defRPr baseline="0">
                <a:latin typeface="Arial" panose="020B0604020202020204" pitchFamily="34" charset="0"/>
              </a:defRPr>
            </a:lvl1pPr>
          </a:lstStyle>
          <a:p>
            <a:endParaRPr lang="zh-CN" altLang="en-US"/>
          </a:p>
        </p:txBody>
      </p:sp>
      <p:sp>
        <p:nvSpPr>
          <p:cNvPr id="5" name="灯片编号占位符 4"/>
          <p:cNvSpPr>
            <a:spLocks noGrp="1"/>
          </p:cNvSpPr>
          <p:nvPr>
            <p:ph type="sldNum" sz="quarter" idx="12"/>
            <p:custDataLst>
              <p:tags r:id="rId12"/>
            </p:custDataLst>
          </p:nvPr>
        </p:nvSpPr>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3"/>
            </p:custDataLst>
          </p:nvPr>
        </p:nvSpPr>
        <p:spPr>
          <a:xfrm>
            <a:off x="669930" y="952508"/>
            <a:ext cx="10852237" cy="5388907"/>
          </a:xfrm>
        </p:spPr>
        <p:txBody>
          <a:bodyPr/>
          <a:lstStyle>
            <a:lvl1pPr>
              <a:defRPr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defRPr>
            </a:lvl1pPr>
            <a:lvl2pPr>
              <a:defRPr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defRPr>
            </a:lvl2pPr>
            <a:lvl3pPr>
              <a:defRPr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defRPr>
            </a:lvl3pPr>
            <a:lvl4pPr>
              <a:defRPr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defRPr>
            </a:lvl4pPr>
            <a:lvl5pPr>
              <a:defRPr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pic>
        <p:nvPicPr>
          <p:cNvPr id="13" name="图片 12"/>
          <p:cNvPicPr>
            <a:picLocks noChangeAspect="1"/>
          </p:cNvPicPr>
          <p:nvPr userDrawn="1">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1673"/>
            <a:ext cx="12192000" cy="6858000"/>
          </a:xfrm>
          <a:prstGeom prst="rect">
            <a:avLst/>
          </a:prstGeom>
        </p:spPr>
      </p:pic>
      <p:pic>
        <p:nvPicPr>
          <p:cNvPr id="14" name="图片 13"/>
          <p:cNvPicPr>
            <a:picLocks noChangeAspect="1"/>
          </p:cNvPicPr>
          <p:nvPr userDrawn="1">
            <p:custDataLst>
              <p:tags r:id="rId4"/>
            </p:custDataLst>
          </p:nvPr>
        </p:nvPicPr>
        <p:blipFill>
          <a:blip r:embed="rId5"/>
          <a:stretch>
            <a:fillRect/>
          </a:stretch>
        </p:blipFill>
        <p:spPr>
          <a:xfrm flipH="1">
            <a:off x="9111334" y="1249644"/>
            <a:ext cx="1070517" cy="628180"/>
          </a:xfrm>
          <a:prstGeom prst="rect">
            <a:avLst/>
          </a:prstGeom>
        </p:spPr>
      </p:pic>
      <p:sp useBgFill="1">
        <p:nvSpPr>
          <p:cNvPr id="15" name="矩形 14"/>
          <p:cNvSpPr/>
          <p:nvPr userDrawn="1">
            <p:custDataLst>
              <p:tags r:id="rId6"/>
            </p:custDataLst>
          </p:nvPr>
        </p:nvSpPr>
        <p:spPr>
          <a:xfrm>
            <a:off x="4101719" y="3760041"/>
            <a:ext cx="950582" cy="7004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cs typeface="+mn-ea"/>
              <a:sym typeface="+mn-lt"/>
            </a:endParaRPr>
          </a:p>
        </p:txBody>
      </p:sp>
      <p:sp useBgFill="1">
        <p:nvSpPr>
          <p:cNvPr id="16" name="矩形 15"/>
          <p:cNvSpPr/>
          <p:nvPr userDrawn="1">
            <p:custDataLst>
              <p:tags r:id="rId7"/>
            </p:custDataLst>
          </p:nvPr>
        </p:nvSpPr>
        <p:spPr>
          <a:xfrm>
            <a:off x="7141576" y="2359183"/>
            <a:ext cx="950582" cy="7004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cs typeface="+mn-ea"/>
              <a:sym typeface="+mn-lt"/>
            </a:endParaRPr>
          </a:p>
        </p:txBody>
      </p:sp>
      <p:grpSp>
        <p:nvGrpSpPr>
          <p:cNvPr id="17" name="组合 16"/>
          <p:cNvGrpSpPr/>
          <p:nvPr userDrawn="1">
            <p:custDataLst>
              <p:tags r:id="rId8"/>
            </p:custDataLst>
          </p:nvPr>
        </p:nvGrpSpPr>
        <p:grpSpPr>
          <a:xfrm>
            <a:off x="3057780" y="1249644"/>
            <a:ext cx="6076440" cy="4358713"/>
            <a:chOff x="2753240" y="1123029"/>
            <a:chExt cx="6424532" cy="4608404"/>
          </a:xfrm>
        </p:grpSpPr>
        <p:pic>
          <p:nvPicPr>
            <p:cNvPr id="18" name="图片 17"/>
            <p:cNvPicPr>
              <a:picLocks noChangeAspect="1"/>
            </p:cNvPicPr>
            <p:nvPr>
              <p:custDataLst>
                <p:tags r:id="rId9"/>
              </p:custDataLst>
            </p:nvPr>
          </p:nvPicPr>
          <p:blipFill>
            <a:blip r:embed="rId10"/>
            <a:stretch>
              <a:fillRect/>
            </a:stretch>
          </p:blipFill>
          <p:spPr>
            <a:xfrm>
              <a:off x="7464317" y="2492772"/>
              <a:ext cx="1713455" cy="798431"/>
            </a:xfrm>
            <a:prstGeom prst="rect">
              <a:avLst/>
            </a:prstGeom>
            <a:ln>
              <a:noFill/>
            </a:ln>
          </p:spPr>
        </p:pic>
        <p:pic>
          <p:nvPicPr>
            <p:cNvPr id="19" name="图片 18"/>
            <p:cNvPicPr>
              <a:picLocks noChangeAspect="1"/>
            </p:cNvPicPr>
            <p:nvPr>
              <p:custDataLst>
                <p:tags r:id="rId11"/>
              </p:custDataLst>
            </p:nvPr>
          </p:nvPicPr>
          <p:blipFill>
            <a:blip r:embed="rId12"/>
            <a:stretch>
              <a:fillRect/>
            </a:stretch>
          </p:blipFill>
          <p:spPr>
            <a:xfrm>
              <a:off x="2753240" y="3587863"/>
              <a:ext cx="1957170" cy="911997"/>
            </a:xfrm>
            <a:prstGeom prst="rect">
              <a:avLst/>
            </a:prstGeom>
            <a:ln>
              <a:noFill/>
            </a:ln>
          </p:spPr>
        </p:pic>
        <p:sp>
          <p:nvSpPr>
            <p:cNvPr id="20" name="任意多边形: 形状 19"/>
            <p:cNvSpPr/>
            <p:nvPr userDrawn="1">
              <p:custDataLst>
                <p:tags r:id="rId13"/>
              </p:custDataLst>
            </p:nvPr>
          </p:nvSpPr>
          <p:spPr>
            <a:xfrm>
              <a:off x="3800683" y="1123029"/>
              <a:ext cx="4282522" cy="2305971"/>
            </a:xfrm>
            <a:custGeom>
              <a:avLst/>
              <a:gdLst>
                <a:gd name="connsiteX0" fmla="*/ 2305971 w 4611942"/>
                <a:gd name="connsiteY0" fmla="*/ 0 h 4611942"/>
                <a:gd name="connsiteX1" fmla="*/ 4218119 w 4611942"/>
                <a:gd name="connsiteY1" fmla="*/ 1016681 h 4611942"/>
                <a:gd name="connsiteX2" fmla="*/ 4282522 w 4611942"/>
                <a:gd name="connsiteY2" fmla="*/ 1122692 h 4611942"/>
                <a:gd name="connsiteX3" fmla="*/ 3929030 w 4611942"/>
                <a:gd name="connsiteY3" fmla="*/ 1122692 h 4611942"/>
                <a:gd name="connsiteX4" fmla="*/ 3929030 w 4611942"/>
                <a:gd name="connsiteY4" fmla="*/ 1823121 h 4611942"/>
                <a:gd name="connsiteX5" fmla="*/ 4560435 w 4611942"/>
                <a:gd name="connsiteY5" fmla="*/ 1823121 h 4611942"/>
                <a:gd name="connsiteX6" fmla="*/ 4565093 w 4611942"/>
                <a:gd name="connsiteY6" fmla="*/ 1841237 h 4611942"/>
                <a:gd name="connsiteX7" fmla="*/ 4611942 w 4611942"/>
                <a:gd name="connsiteY7" fmla="*/ 2305971 h 4611942"/>
                <a:gd name="connsiteX8" fmla="*/ 2305971 w 4611942"/>
                <a:gd name="connsiteY8" fmla="*/ 4611942 h 4611942"/>
                <a:gd name="connsiteX9" fmla="*/ 0 w 4611942"/>
                <a:gd name="connsiteY9" fmla="*/ 2305971 h 4611942"/>
                <a:gd name="connsiteX10" fmla="*/ 2305971 w 4611942"/>
                <a:gd name="connsiteY10" fmla="*/ 0 h 4611942"/>
                <a:gd name="connsiteX0-1" fmla="*/ 2305971 w 4611942"/>
                <a:gd name="connsiteY0-2" fmla="*/ 0 h 4611942"/>
                <a:gd name="connsiteX1-3" fmla="*/ 4218119 w 4611942"/>
                <a:gd name="connsiteY1-4" fmla="*/ 1016681 h 4611942"/>
                <a:gd name="connsiteX2-5" fmla="*/ 4282522 w 4611942"/>
                <a:gd name="connsiteY2-6" fmla="*/ 1122692 h 4611942"/>
                <a:gd name="connsiteX3-7" fmla="*/ 3929030 w 4611942"/>
                <a:gd name="connsiteY3-8" fmla="*/ 1823121 h 4611942"/>
                <a:gd name="connsiteX4-9" fmla="*/ 4560435 w 4611942"/>
                <a:gd name="connsiteY4-10" fmla="*/ 1823121 h 4611942"/>
                <a:gd name="connsiteX5-11" fmla="*/ 4565093 w 4611942"/>
                <a:gd name="connsiteY5-12" fmla="*/ 1841237 h 4611942"/>
                <a:gd name="connsiteX6-13" fmla="*/ 4611942 w 4611942"/>
                <a:gd name="connsiteY6-14" fmla="*/ 2305971 h 4611942"/>
                <a:gd name="connsiteX7-15" fmla="*/ 2305971 w 4611942"/>
                <a:gd name="connsiteY7-16" fmla="*/ 4611942 h 4611942"/>
                <a:gd name="connsiteX8-17" fmla="*/ 0 w 4611942"/>
                <a:gd name="connsiteY8-18" fmla="*/ 2305971 h 4611942"/>
                <a:gd name="connsiteX9-19" fmla="*/ 2305971 w 4611942"/>
                <a:gd name="connsiteY9-20" fmla="*/ 0 h 4611942"/>
                <a:gd name="connsiteX0-21" fmla="*/ 3929030 w 4611942"/>
                <a:gd name="connsiteY0-22" fmla="*/ 1823121 h 4611942"/>
                <a:gd name="connsiteX1-23" fmla="*/ 4560435 w 4611942"/>
                <a:gd name="connsiteY1-24" fmla="*/ 1823121 h 4611942"/>
                <a:gd name="connsiteX2-25" fmla="*/ 4565093 w 4611942"/>
                <a:gd name="connsiteY2-26" fmla="*/ 1841237 h 4611942"/>
                <a:gd name="connsiteX3-27" fmla="*/ 4611942 w 4611942"/>
                <a:gd name="connsiteY3-28" fmla="*/ 2305971 h 4611942"/>
                <a:gd name="connsiteX4-29" fmla="*/ 2305971 w 4611942"/>
                <a:gd name="connsiteY4-30" fmla="*/ 4611942 h 4611942"/>
                <a:gd name="connsiteX5-31" fmla="*/ 0 w 4611942"/>
                <a:gd name="connsiteY5-32" fmla="*/ 2305971 h 4611942"/>
                <a:gd name="connsiteX6-33" fmla="*/ 2305971 w 4611942"/>
                <a:gd name="connsiteY6-34" fmla="*/ 0 h 4611942"/>
                <a:gd name="connsiteX7-35" fmla="*/ 4218119 w 4611942"/>
                <a:gd name="connsiteY7-36" fmla="*/ 1016681 h 4611942"/>
                <a:gd name="connsiteX8-37" fmla="*/ 4282522 w 4611942"/>
                <a:gd name="connsiteY8-38" fmla="*/ 1122692 h 4611942"/>
                <a:gd name="connsiteX9-39" fmla="*/ 4020470 w 4611942"/>
                <a:gd name="connsiteY9-40" fmla="*/ 1914561 h 4611942"/>
                <a:gd name="connsiteX0-41" fmla="*/ 3929030 w 4611942"/>
                <a:gd name="connsiteY0-42" fmla="*/ 1823121 h 4611942"/>
                <a:gd name="connsiteX1-43" fmla="*/ 4560435 w 4611942"/>
                <a:gd name="connsiteY1-44" fmla="*/ 1823121 h 4611942"/>
                <a:gd name="connsiteX2-45" fmla="*/ 4565093 w 4611942"/>
                <a:gd name="connsiteY2-46" fmla="*/ 1841237 h 4611942"/>
                <a:gd name="connsiteX3-47" fmla="*/ 4611942 w 4611942"/>
                <a:gd name="connsiteY3-48" fmla="*/ 2305971 h 4611942"/>
                <a:gd name="connsiteX4-49" fmla="*/ 2305971 w 4611942"/>
                <a:gd name="connsiteY4-50" fmla="*/ 4611942 h 4611942"/>
                <a:gd name="connsiteX5-51" fmla="*/ 0 w 4611942"/>
                <a:gd name="connsiteY5-52" fmla="*/ 2305971 h 4611942"/>
                <a:gd name="connsiteX6-53" fmla="*/ 2305971 w 4611942"/>
                <a:gd name="connsiteY6-54" fmla="*/ 0 h 4611942"/>
                <a:gd name="connsiteX7-55" fmla="*/ 4218119 w 4611942"/>
                <a:gd name="connsiteY7-56" fmla="*/ 1016681 h 4611942"/>
                <a:gd name="connsiteX8-57" fmla="*/ 4282522 w 4611942"/>
                <a:gd name="connsiteY8-58" fmla="*/ 1122692 h 4611942"/>
                <a:gd name="connsiteX0-59" fmla="*/ 4560435 w 4611942"/>
                <a:gd name="connsiteY0-60" fmla="*/ 1823121 h 4611942"/>
                <a:gd name="connsiteX1-61" fmla="*/ 4565093 w 4611942"/>
                <a:gd name="connsiteY1-62" fmla="*/ 1841237 h 4611942"/>
                <a:gd name="connsiteX2-63" fmla="*/ 4611942 w 4611942"/>
                <a:gd name="connsiteY2-64" fmla="*/ 2305971 h 4611942"/>
                <a:gd name="connsiteX3-65" fmla="*/ 2305971 w 4611942"/>
                <a:gd name="connsiteY3-66" fmla="*/ 4611942 h 4611942"/>
                <a:gd name="connsiteX4-67" fmla="*/ 0 w 4611942"/>
                <a:gd name="connsiteY4-68" fmla="*/ 2305971 h 4611942"/>
                <a:gd name="connsiteX5-69" fmla="*/ 2305971 w 4611942"/>
                <a:gd name="connsiteY5-70" fmla="*/ 0 h 4611942"/>
                <a:gd name="connsiteX6-71" fmla="*/ 4218119 w 4611942"/>
                <a:gd name="connsiteY6-72" fmla="*/ 1016681 h 4611942"/>
                <a:gd name="connsiteX7-73" fmla="*/ 4282522 w 4611942"/>
                <a:gd name="connsiteY7-74" fmla="*/ 1122692 h 4611942"/>
                <a:gd name="connsiteX0-75" fmla="*/ 4560435 w 4944884"/>
                <a:gd name="connsiteY0-76" fmla="*/ 1823121 h 2495333"/>
                <a:gd name="connsiteX1-77" fmla="*/ 4565093 w 4944884"/>
                <a:gd name="connsiteY1-78" fmla="*/ 1841237 h 2495333"/>
                <a:gd name="connsiteX2-79" fmla="*/ 4611942 w 4944884"/>
                <a:gd name="connsiteY2-80" fmla="*/ 2305971 h 2495333"/>
                <a:gd name="connsiteX3-81" fmla="*/ 0 w 4944884"/>
                <a:gd name="connsiteY3-82" fmla="*/ 2305971 h 2495333"/>
                <a:gd name="connsiteX4-83" fmla="*/ 2305971 w 4944884"/>
                <a:gd name="connsiteY4-84" fmla="*/ 0 h 2495333"/>
                <a:gd name="connsiteX5-85" fmla="*/ 4218119 w 4944884"/>
                <a:gd name="connsiteY5-86" fmla="*/ 1016681 h 2495333"/>
                <a:gd name="connsiteX6-87" fmla="*/ 4282522 w 4944884"/>
                <a:gd name="connsiteY6-88" fmla="*/ 1122692 h 2495333"/>
                <a:gd name="connsiteX0-89" fmla="*/ 4560435 w 4565093"/>
                <a:gd name="connsiteY0-90" fmla="*/ 1823121 h 2384058"/>
                <a:gd name="connsiteX1-91" fmla="*/ 4565093 w 4565093"/>
                <a:gd name="connsiteY1-92" fmla="*/ 1841237 h 2384058"/>
                <a:gd name="connsiteX2-93" fmla="*/ 0 w 4565093"/>
                <a:gd name="connsiteY2-94" fmla="*/ 2305971 h 2384058"/>
                <a:gd name="connsiteX3-95" fmla="*/ 2305971 w 4565093"/>
                <a:gd name="connsiteY3-96" fmla="*/ 0 h 2384058"/>
                <a:gd name="connsiteX4-97" fmla="*/ 4218119 w 4565093"/>
                <a:gd name="connsiteY4-98" fmla="*/ 1016681 h 2384058"/>
                <a:gd name="connsiteX5-99" fmla="*/ 4282522 w 4565093"/>
                <a:gd name="connsiteY5-100" fmla="*/ 1122692 h 2384058"/>
                <a:gd name="connsiteX0-101" fmla="*/ 4560435 w 4560435"/>
                <a:gd name="connsiteY0-102" fmla="*/ 1823121 h 2305971"/>
                <a:gd name="connsiteX1-103" fmla="*/ 0 w 4560435"/>
                <a:gd name="connsiteY1-104" fmla="*/ 2305971 h 2305971"/>
                <a:gd name="connsiteX2-105" fmla="*/ 2305971 w 4560435"/>
                <a:gd name="connsiteY2-106" fmla="*/ 0 h 2305971"/>
                <a:gd name="connsiteX3-107" fmla="*/ 4218119 w 4560435"/>
                <a:gd name="connsiteY3-108" fmla="*/ 1016681 h 2305971"/>
                <a:gd name="connsiteX4-109" fmla="*/ 4282522 w 4560435"/>
                <a:gd name="connsiteY4-110" fmla="*/ 1122692 h 2305971"/>
                <a:gd name="connsiteX0-111" fmla="*/ 0 w 4282522"/>
                <a:gd name="connsiteY0-112" fmla="*/ 2305971 h 2305971"/>
                <a:gd name="connsiteX1-113" fmla="*/ 2305971 w 4282522"/>
                <a:gd name="connsiteY1-114" fmla="*/ 0 h 2305971"/>
                <a:gd name="connsiteX2-115" fmla="*/ 4218119 w 4282522"/>
                <a:gd name="connsiteY2-116" fmla="*/ 1016681 h 2305971"/>
                <a:gd name="connsiteX3-117" fmla="*/ 4282522 w 4282522"/>
                <a:gd name="connsiteY3-118" fmla="*/ 1122692 h 2305971"/>
              </a:gdLst>
              <a:ahLst/>
              <a:cxnLst>
                <a:cxn ang="0">
                  <a:pos x="connsiteX0-1" y="connsiteY0-2"/>
                </a:cxn>
                <a:cxn ang="0">
                  <a:pos x="connsiteX1-3" y="connsiteY1-4"/>
                </a:cxn>
                <a:cxn ang="0">
                  <a:pos x="connsiteX2-5" y="connsiteY2-6"/>
                </a:cxn>
                <a:cxn ang="0">
                  <a:pos x="connsiteX3-7" y="connsiteY3-8"/>
                </a:cxn>
              </a:cxnLst>
              <a:rect l="l" t="t" r="r" b="b"/>
              <a:pathLst>
                <a:path w="4282522" h="2305971">
                  <a:moveTo>
                    <a:pt x="0" y="2305971"/>
                  </a:moveTo>
                  <a:cubicBezTo>
                    <a:pt x="0" y="1032418"/>
                    <a:pt x="1032418" y="0"/>
                    <a:pt x="2305971" y="0"/>
                  </a:cubicBezTo>
                  <a:cubicBezTo>
                    <a:pt x="3101942" y="0"/>
                    <a:pt x="3803719" y="403288"/>
                    <a:pt x="4218119" y="1016681"/>
                  </a:cubicBezTo>
                  <a:lnTo>
                    <a:pt x="4282522" y="1122692"/>
                  </a:ln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baseline="0">
                <a:latin typeface="Arial" panose="020B0604020202020204" pitchFamily="34" charset="0"/>
                <a:cs typeface="+mn-ea"/>
                <a:sym typeface="+mn-lt"/>
              </a:endParaRPr>
            </a:p>
          </p:txBody>
        </p:sp>
        <p:sp>
          <p:nvSpPr>
            <p:cNvPr id="21" name="任意多边形: 形状 20"/>
            <p:cNvSpPr/>
            <p:nvPr userDrawn="1">
              <p:custDataLst>
                <p:tags r:id="rId14"/>
              </p:custDataLst>
            </p:nvPr>
          </p:nvSpPr>
          <p:spPr>
            <a:xfrm rot="10800000">
              <a:off x="4115486" y="3425462"/>
              <a:ext cx="4282522" cy="2305971"/>
            </a:xfrm>
            <a:custGeom>
              <a:avLst/>
              <a:gdLst>
                <a:gd name="connsiteX0" fmla="*/ 2305971 w 4611942"/>
                <a:gd name="connsiteY0" fmla="*/ 0 h 4611942"/>
                <a:gd name="connsiteX1" fmla="*/ 4218119 w 4611942"/>
                <a:gd name="connsiteY1" fmla="*/ 1016681 h 4611942"/>
                <a:gd name="connsiteX2" fmla="*/ 4282522 w 4611942"/>
                <a:gd name="connsiteY2" fmla="*/ 1122692 h 4611942"/>
                <a:gd name="connsiteX3" fmla="*/ 3929030 w 4611942"/>
                <a:gd name="connsiteY3" fmla="*/ 1122692 h 4611942"/>
                <a:gd name="connsiteX4" fmla="*/ 3929030 w 4611942"/>
                <a:gd name="connsiteY4" fmla="*/ 1823121 h 4611942"/>
                <a:gd name="connsiteX5" fmla="*/ 4560435 w 4611942"/>
                <a:gd name="connsiteY5" fmla="*/ 1823121 h 4611942"/>
                <a:gd name="connsiteX6" fmla="*/ 4565093 w 4611942"/>
                <a:gd name="connsiteY6" fmla="*/ 1841237 h 4611942"/>
                <a:gd name="connsiteX7" fmla="*/ 4611942 w 4611942"/>
                <a:gd name="connsiteY7" fmla="*/ 2305971 h 4611942"/>
                <a:gd name="connsiteX8" fmla="*/ 2305971 w 4611942"/>
                <a:gd name="connsiteY8" fmla="*/ 4611942 h 4611942"/>
                <a:gd name="connsiteX9" fmla="*/ 0 w 4611942"/>
                <a:gd name="connsiteY9" fmla="*/ 2305971 h 4611942"/>
                <a:gd name="connsiteX10" fmla="*/ 2305971 w 4611942"/>
                <a:gd name="connsiteY10" fmla="*/ 0 h 4611942"/>
                <a:gd name="connsiteX0-1" fmla="*/ 2305971 w 4611942"/>
                <a:gd name="connsiteY0-2" fmla="*/ 0 h 4611942"/>
                <a:gd name="connsiteX1-3" fmla="*/ 4218119 w 4611942"/>
                <a:gd name="connsiteY1-4" fmla="*/ 1016681 h 4611942"/>
                <a:gd name="connsiteX2-5" fmla="*/ 4282522 w 4611942"/>
                <a:gd name="connsiteY2-6" fmla="*/ 1122692 h 4611942"/>
                <a:gd name="connsiteX3-7" fmla="*/ 3929030 w 4611942"/>
                <a:gd name="connsiteY3-8" fmla="*/ 1823121 h 4611942"/>
                <a:gd name="connsiteX4-9" fmla="*/ 4560435 w 4611942"/>
                <a:gd name="connsiteY4-10" fmla="*/ 1823121 h 4611942"/>
                <a:gd name="connsiteX5-11" fmla="*/ 4565093 w 4611942"/>
                <a:gd name="connsiteY5-12" fmla="*/ 1841237 h 4611942"/>
                <a:gd name="connsiteX6-13" fmla="*/ 4611942 w 4611942"/>
                <a:gd name="connsiteY6-14" fmla="*/ 2305971 h 4611942"/>
                <a:gd name="connsiteX7-15" fmla="*/ 2305971 w 4611942"/>
                <a:gd name="connsiteY7-16" fmla="*/ 4611942 h 4611942"/>
                <a:gd name="connsiteX8-17" fmla="*/ 0 w 4611942"/>
                <a:gd name="connsiteY8-18" fmla="*/ 2305971 h 4611942"/>
                <a:gd name="connsiteX9-19" fmla="*/ 2305971 w 4611942"/>
                <a:gd name="connsiteY9-20" fmla="*/ 0 h 4611942"/>
                <a:gd name="connsiteX0-21" fmla="*/ 3929030 w 4611942"/>
                <a:gd name="connsiteY0-22" fmla="*/ 1823121 h 4611942"/>
                <a:gd name="connsiteX1-23" fmla="*/ 4560435 w 4611942"/>
                <a:gd name="connsiteY1-24" fmla="*/ 1823121 h 4611942"/>
                <a:gd name="connsiteX2-25" fmla="*/ 4565093 w 4611942"/>
                <a:gd name="connsiteY2-26" fmla="*/ 1841237 h 4611942"/>
                <a:gd name="connsiteX3-27" fmla="*/ 4611942 w 4611942"/>
                <a:gd name="connsiteY3-28" fmla="*/ 2305971 h 4611942"/>
                <a:gd name="connsiteX4-29" fmla="*/ 2305971 w 4611942"/>
                <a:gd name="connsiteY4-30" fmla="*/ 4611942 h 4611942"/>
                <a:gd name="connsiteX5-31" fmla="*/ 0 w 4611942"/>
                <a:gd name="connsiteY5-32" fmla="*/ 2305971 h 4611942"/>
                <a:gd name="connsiteX6-33" fmla="*/ 2305971 w 4611942"/>
                <a:gd name="connsiteY6-34" fmla="*/ 0 h 4611942"/>
                <a:gd name="connsiteX7-35" fmla="*/ 4218119 w 4611942"/>
                <a:gd name="connsiteY7-36" fmla="*/ 1016681 h 4611942"/>
                <a:gd name="connsiteX8-37" fmla="*/ 4282522 w 4611942"/>
                <a:gd name="connsiteY8-38" fmla="*/ 1122692 h 4611942"/>
                <a:gd name="connsiteX9-39" fmla="*/ 4020470 w 4611942"/>
                <a:gd name="connsiteY9-40" fmla="*/ 1914561 h 4611942"/>
                <a:gd name="connsiteX0-41" fmla="*/ 3929030 w 4611942"/>
                <a:gd name="connsiteY0-42" fmla="*/ 1823121 h 4611942"/>
                <a:gd name="connsiteX1-43" fmla="*/ 4560435 w 4611942"/>
                <a:gd name="connsiteY1-44" fmla="*/ 1823121 h 4611942"/>
                <a:gd name="connsiteX2-45" fmla="*/ 4565093 w 4611942"/>
                <a:gd name="connsiteY2-46" fmla="*/ 1841237 h 4611942"/>
                <a:gd name="connsiteX3-47" fmla="*/ 4611942 w 4611942"/>
                <a:gd name="connsiteY3-48" fmla="*/ 2305971 h 4611942"/>
                <a:gd name="connsiteX4-49" fmla="*/ 2305971 w 4611942"/>
                <a:gd name="connsiteY4-50" fmla="*/ 4611942 h 4611942"/>
                <a:gd name="connsiteX5-51" fmla="*/ 0 w 4611942"/>
                <a:gd name="connsiteY5-52" fmla="*/ 2305971 h 4611942"/>
                <a:gd name="connsiteX6-53" fmla="*/ 2305971 w 4611942"/>
                <a:gd name="connsiteY6-54" fmla="*/ 0 h 4611942"/>
                <a:gd name="connsiteX7-55" fmla="*/ 4218119 w 4611942"/>
                <a:gd name="connsiteY7-56" fmla="*/ 1016681 h 4611942"/>
                <a:gd name="connsiteX8-57" fmla="*/ 4282522 w 4611942"/>
                <a:gd name="connsiteY8-58" fmla="*/ 1122692 h 4611942"/>
                <a:gd name="connsiteX0-59" fmla="*/ 4560435 w 4611942"/>
                <a:gd name="connsiteY0-60" fmla="*/ 1823121 h 4611942"/>
                <a:gd name="connsiteX1-61" fmla="*/ 4565093 w 4611942"/>
                <a:gd name="connsiteY1-62" fmla="*/ 1841237 h 4611942"/>
                <a:gd name="connsiteX2-63" fmla="*/ 4611942 w 4611942"/>
                <a:gd name="connsiteY2-64" fmla="*/ 2305971 h 4611942"/>
                <a:gd name="connsiteX3-65" fmla="*/ 2305971 w 4611942"/>
                <a:gd name="connsiteY3-66" fmla="*/ 4611942 h 4611942"/>
                <a:gd name="connsiteX4-67" fmla="*/ 0 w 4611942"/>
                <a:gd name="connsiteY4-68" fmla="*/ 2305971 h 4611942"/>
                <a:gd name="connsiteX5-69" fmla="*/ 2305971 w 4611942"/>
                <a:gd name="connsiteY5-70" fmla="*/ 0 h 4611942"/>
                <a:gd name="connsiteX6-71" fmla="*/ 4218119 w 4611942"/>
                <a:gd name="connsiteY6-72" fmla="*/ 1016681 h 4611942"/>
                <a:gd name="connsiteX7-73" fmla="*/ 4282522 w 4611942"/>
                <a:gd name="connsiteY7-74" fmla="*/ 1122692 h 4611942"/>
                <a:gd name="connsiteX0-75" fmla="*/ 4560435 w 4944884"/>
                <a:gd name="connsiteY0-76" fmla="*/ 1823121 h 2495333"/>
                <a:gd name="connsiteX1-77" fmla="*/ 4565093 w 4944884"/>
                <a:gd name="connsiteY1-78" fmla="*/ 1841237 h 2495333"/>
                <a:gd name="connsiteX2-79" fmla="*/ 4611942 w 4944884"/>
                <a:gd name="connsiteY2-80" fmla="*/ 2305971 h 2495333"/>
                <a:gd name="connsiteX3-81" fmla="*/ 0 w 4944884"/>
                <a:gd name="connsiteY3-82" fmla="*/ 2305971 h 2495333"/>
                <a:gd name="connsiteX4-83" fmla="*/ 2305971 w 4944884"/>
                <a:gd name="connsiteY4-84" fmla="*/ 0 h 2495333"/>
                <a:gd name="connsiteX5-85" fmla="*/ 4218119 w 4944884"/>
                <a:gd name="connsiteY5-86" fmla="*/ 1016681 h 2495333"/>
                <a:gd name="connsiteX6-87" fmla="*/ 4282522 w 4944884"/>
                <a:gd name="connsiteY6-88" fmla="*/ 1122692 h 2495333"/>
                <a:gd name="connsiteX0-89" fmla="*/ 4560435 w 4565093"/>
                <a:gd name="connsiteY0-90" fmla="*/ 1823121 h 2384058"/>
                <a:gd name="connsiteX1-91" fmla="*/ 4565093 w 4565093"/>
                <a:gd name="connsiteY1-92" fmla="*/ 1841237 h 2384058"/>
                <a:gd name="connsiteX2-93" fmla="*/ 0 w 4565093"/>
                <a:gd name="connsiteY2-94" fmla="*/ 2305971 h 2384058"/>
                <a:gd name="connsiteX3-95" fmla="*/ 2305971 w 4565093"/>
                <a:gd name="connsiteY3-96" fmla="*/ 0 h 2384058"/>
                <a:gd name="connsiteX4-97" fmla="*/ 4218119 w 4565093"/>
                <a:gd name="connsiteY4-98" fmla="*/ 1016681 h 2384058"/>
                <a:gd name="connsiteX5-99" fmla="*/ 4282522 w 4565093"/>
                <a:gd name="connsiteY5-100" fmla="*/ 1122692 h 2384058"/>
                <a:gd name="connsiteX0-101" fmla="*/ 4560435 w 4560435"/>
                <a:gd name="connsiteY0-102" fmla="*/ 1823121 h 2305971"/>
                <a:gd name="connsiteX1-103" fmla="*/ 0 w 4560435"/>
                <a:gd name="connsiteY1-104" fmla="*/ 2305971 h 2305971"/>
                <a:gd name="connsiteX2-105" fmla="*/ 2305971 w 4560435"/>
                <a:gd name="connsiteY2-106" fmla="*/ 0 h 2305971"/>
                <a:gd name="connsiteX3-107" fmla="*/ 4218119 w 4560435"/>
                <a:gd name="connsiteY3-108" fmla="*/ 1016681 h 2305971"/>
                <a:gd name="connsiteX4-109" fmla="*/ 4282522 w 4560435"/>
                <a:gd name="connsiteY4-110" fmla="*/ 1122692 h 2305971"/>
                <a:gd name="connsiteX0-111" fmla="*/ 0 w 4282522"/>
                <a:gd name="connsiteY0-112" fmla="*/ 2305971 h 2305971"/>
                <a:gd name="connsiteX1-113" fmla="*/ 2305971 w 4282522"/>
                <a:gd name="connsiteY1-114" fmla="*/ 0 h 2305971"/>
                <a:gd name="connsiteX2-115" fmla="*/ 4218119 w 4282522"/>
                <a:gd name="connsiteY2-116" fmla="*/ 1016681 h 2305971"/>
                <a:gd name="connsiteX3-117" fmla="*/ 4282522 w 4282522"/>
                <a:gd name="connsiteY3-118" fmla="*/ 1122692 h 2305971"/>
              </a:gdLst>
              <a:ahLst/>
              <a:cxnLst>
                <a:cxn ang="0">
                  <a:pos x="connsiteX0-1" y="connsiteY0-2"/>
                </a:cxn>
                <a:cxn ang="0">
                  <a:pos x="connsiteX1-3" y="connsiteY1-4"/>
                </a:cxn>
                <a:cxn ang="0">
                  <a:pos x="connsiteX2-5" y="connsiteY2-6"/>
                </a:cxn>
                <a:cxn ang="0">
                  <a:pos x="connsiteX3-7" y="connsiteY3-8"/>
                </a:cxn>
              </a:cxnLst>
              <a:rect l="l" t="t" r="r" b="b"/>
              <a:pathLst>
                <a:path w="4282522" h="2305971">
                  <a:moveTo>
                    <a:pt x="0" y="2305971"/>
                  </a:moveTo>
                  <a:cubicBezTo>
                    <a:pt x="0" y="1032418"/>
                    <a:pt x="1032418" y="0"/>
                    <a:pt x="2305971" y="0"/>
                  </a:cubicBezTo>
                  <a:cubicBezTo>
                    <a:pt x="3101942" y="0"/>
                    <a:pt x="3803719" y="403288"/>
                    <a:pt x="4218119" y="1016681"/>
                  </a:cubicBezTo>
                  <a:lnTo>
                    <a:pt x="4282522" y="1122692"/>
                  </a:ln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baseline="0">
                <a:latin typeface="Arial" panose="020B0604020202020204" pitchFamily="34" charset="0"/>
                <a:cs typeface="+mn-ea"/>
                <a:sym typeface="+mn-lt"/>
              </a:endParaRPr>
            </a:p>
          </p:txBody>
        </p:sp>
      </p:grpSp>
      <p:sp>
        <p:nvSpPr>
          <p:cNvPr id="7" name="竖排标题 1"/>
          <p:cNvSpPr>
            <a:spLocks noGrp="1"/>
          </p:cNvSpPr>
          <p:nvPr>
            <p:ph type="title" orient="vert" hasCustomPrompt="1"/>
            <p:custDataLst>
              <p:tags r:id="rId15"/>
            </p:custDataLst>
          </p:nvPr>
        </p:nvSpPr>
        <p:spPr>
          <a:xfrm>
            <a:off x="5546115" y="1747594"/>
            <a:ext cx="1099770" cy="3362813"/>
          </a:xfrm>
        </p:spPr>
        <p:txBody>
          <a:bodyPr vert="eaVert" lIns="90000" tIns="46800" rIns="90000" bIns="46800" anchor="ctr">
            <a:normAutofit/>
          </a:bodyPr>
          <a:lstStyle>
            <a:lvl1pPr algn="ctr">
              <a:defRPr sz="4800" b="1" u="none" strike="noStrike" kern="1200" cap="none" spc="200" normalizeH="0" baseline="0">
                <a:solidFill>
                  <a:schemeClr val="accent1"/>
                </a:solidFill>
                <a:uFillTx/>
                <a:latin typeface="Arial" panose="020B0604020202020204" pitchFamily="34" charset="0"/>
                <a:ea typeface="汉仪尚巍手书W" panose="00020600040101010101" charset="-122"/>
              </a:defRPr>
            </a:lvl1pPr>
          </a:lstStyle>
          <a:p>
            <a:r>
              <a:rPr lang="zh-CN" altLang="en-US" dirty="0"/>
              <a:t>编辑标题</a:t>
            </a:r>
            <a:endParaRPr lang="zh-CN" altLang="en-US" dirty="0"/>
          </a:p>
        </p:txBody>
      </p:sp>
      <p:sp>
        <p:nvSpPr>
          <p:cNvPr id="3" name="日期占位符 2"/>
          <p:cNvSpPr>
            <a:spLocks noGrp="1"/>
          </p:cNvSpPr>
          <p:nvPr>
            <p:ph type="dt" sz="half" idx="10"/>
            <p:custDataLst>
              <p:tags r:id="rId16"/>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7"/>
            </p:custDataLst>
          </p:nvPr>
        </p:nvSpPr>
        <p:spPr/>
        <p:txBody>
          <a:bodyPr/>
          <a:lstStyle>
            <a:lvl1pPr>
              <a:defRPr baseline="0">
                <a:latin typeface="Arial" panose="020B0604020202020204" pitchFamily="34" charset="0"/>
              </a:defRPr>
            </a:lvl1pPr>
          </a:lstStyle>
          <a:p>
            <a:endParaRPr lang="zh-CN" altLang="en-US"/>
          </a:p>
        </p:txBody>
      </p:sp>
      <p:sp>
        <p:nvSpPr>
          <p:cNvPr id="5" name="灯片编号占位符 4"/>
          <p:cNvSpPr>
            <a:spLocks noGrp="1"/>
          </p:cNvSpPr>
          <p:nvPr>
            <p:ph type="sldNum" sz="quarter" idx="12"/>
            <p:custDataLst>
              <p:tags r:id="rId18"/>
            </p:custDataLst>
          </p:nvPr>
        </p:nvSpPr>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9" name="图片 8"/>
          <p:cNvPicPr>
            <a:picLocks noChangeAspect="1"/>
          </p:cNvPicPr>
          <p:nvPr userDrawn="1">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635" y="635"/>
            <a:ext cx="12190730" cy="6857365"/>
          </a:xfrm>
          <a:prstGeom prst="rect">
            <a:avLst/>
          </a:prstGeom>
        </p:spPr>
      </p:pic>
      <p:pic>
        <p:nvPicPr>
          <p:cNvPr id="10" name="图片 9"/>
          <p:cNvPicPr>
            <a:picLocks noChangeAspect="1"/>
          </p:cNvPicPr>
          <p:nvPr userDrawn="1">
            <p:custDataLst>
              <p:tags r:id="rId4"/>
            </p:custDataLst>
          </p:nvPr>
        </p:nvPicPr>
        <p:blipFill>
          <a:blip r:embed="rId5"/>
          <a:stretch>
            <a:fillRect/>
          </a:stretch>
        </p:blipFill>
        <p:spPr>
          <a:xfrm flipH="1">
            <a:off x="9144000" y="4281170"/>
            <a:ext cx="3048000" cy="2604135"/>
          </a:xfrm>
          <a:prstGeom prst="rect">
            <a:avLst/>
          </a:prstGeom>
        </p:spPr>
      </p:pic>
      <p:sp>
        <p:nvSpPr>
          <p:cNvPr id="2" name="标题 1"/>
          <p:cNvSpPr>
            <a:spLocks noGrp="1"/>
          </p:cNvSpPr>
          <p:nvPr>
            <p:ph type="title"/>
            <p:custDataLst>
              <p:tags r:id="rId6"/>
            </p:custDataLst>
          </p:nvPr>
        </p:nvSpPr>
        <p:spPr/>
        <p:txBody>
          <a:bodyPr/>
          <a:lstStyle>
            <a:lvl1pPr>
              <a:defRPr baseline="0">
                <a:solidFill>
                  <a:schemeClr val="tx1">
                    <a:lumMod val="75000"/>
                    <a:lumOff val="25000"/>
                  </a:schemeClr>
                </a:solidFill>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lstStyle>
            <a:lvl1pPr>
              <a:defRPr baseline="0">
                <a:latin typeface="Arial" panose="020B0604020202020204" pitchFamily="34" charset="0"/>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baseline="0">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baseline="0">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735" y="304165"/>
            <a:ext cx="11606530" cy="62496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隶书" panose="02010509060101010101" pitchFamily="49" charset="-122"/>
            </a:endParaRPr>
          </a:p>
        </p:txBody>
      </p:sp>
      <p:pic>
        <p:nvPicPr>
          <p:cNvPr id="11" name="图片 10"/>
          <p:cNvPicPr>
            <a:picLocks noChangeAspect="1"/>
          </p:cNvPicPr>
          <p:nvPr userDrawn="1">
            <p:custDataLst>
              <p:tags r:id="rId3"/>
            </p:custDataLst>
          </p:nvPr>
        </p:nvPicPr>
        <p:blipFill>
          <a:blip r:embed="rId4"/>
          <a:stretch>
            <a:fillRect/>
          </a:stretch>
        </p:blipFill>
        <p:spPr>
          <a:xfrm>
            <a:off x="292735" y="164465"/>
            <a:ext cx="11606530" cy="6528435"/>
          </a:xfrm>
          <a:prstGeom prst="rect">
            <a:avLst/>
          </a:prstGeom>
        </p:spPr>
      </p:pic>
      <p:pic>
        <p:nvPicPr>
          <p:cNvPr id="12" name="图片 11"/>
          <p:cNvPicPr>
            <a:picLocks noChangeAspect="1"/>
          </p:cNvPicPr>
          <p:nvPr userDrawn="1">
            <p:custDataLst>
              <p:tags r:id="rId5"/>
            </p:custDataLst>
          </p:nvPr>
        </p:nvPicPr>
        <p:blipFill>
          <a:blip r:embed="rId6"/>
          <a:stretch>
            <a:fillRect/>
          </a:stretch>
        </p:blipFill>
        <p:spPr>
          <a:xfrm flipH="1">
            <a:off x="9144000" y="4281170"/>
            <a:ext cx="3048000" cy="2604135"/>
          </a:xfrm>
          <a:prstGeom prst="rect">
            <a:avLst/>
          </a:prstGeom>
        </p:spPr>
      </p:pic>
      <p:pic>
        <p:nvPicPr>
          <p:cNvPr id="13" name="图片 12"/>
          <p:cNvPicPr>
            <a:picLocks noChangeAspect="1"/>
          </p:cNvPicPr>
          <p:nvPr userDrawn="1">
            <p:custDataLst>
              <p:tags r:id="rId7"/>
            </p:custDataLst>
          </p:nvPr>
        </p:nvPicPr>
        <p:blipFill>
          <a:blip r:embed="rId8"/>
          <a:stretch>
            <a:fillRect/>
          </a:stretch>
        </p:blipFill>
        <p:spPr>
          <a:xfrm>
            <a:off x="0" y="128905"/>
            <a:ext cx="1070610" cy="628015"/>
          </a:xfrm>
          <a:prstGeom prst="rect">
            <a:avLst/>
          </a:prstGeom>
        </p:spPr>
      </p:pic>
      <p:sp>
        <p:nvSpPr>
          <p:cNvPr id="2" name="标题 1"/>
          <p:cNvSpPr>
            <a:spLocks noGrp="1"/>
          </p:cNvSpPr>
          <p:nvPr userDrawn="1">
            <p:ph type="title" hasCustomPrompt="1"/>
            <p:custDataLst>
              <p:tags r:id="rId9"/>
            </p:custDataLst>
          </p:nvPr>
        </p:nvSpPr>
        <p:spPr>
          <a:xfrm>
            <a:off x="1281600" y="1249200"/>
            <a:ext cx="9626400" cy="723600"/>
          </a:xfrm>
        </p:spPr>
        <p:txBody>
          <a:bodyPr anchor="ctr"/>
          <a:lstStyle>
            <a:lvl1pPr>
              <a:defRPr sz="3200" baseline="0">
                <a:latin typeface="Arial" panose="020B0604020202020204" pitchFamily="34" charset="0"/>
                <a:ea typeface="隶书" panose="02010509060101010101" pitchFamily="49" charset="-122"/>
              </a:defRPr>
            </a:lvl1pPr>
          </a:lstStyle>
          <a:p>
            <a:r>
              <a:rPr lang="zh-CN" altLang="en-US" dirty="0"/>
              <a:t>单击此处编辑标题</a:t>
            </a:r>
            <a:endParaRPr lang="zh-CN" altLang="en-US" dirty="0"/>
          </a:p>
        </p:txBody>
      </p:sp>
      <p:sp>
        <p:nvSpPr>
          <p:cNvPr id="7" name="内容占位符 6"/>
          <p:cNvSpPr>
            <a:spLocks noGrp="1"/>
          </p:cNvSpPr>
          <p:nvPr userDrawn="1">
            <p:ph sz="quarter" idx="13"/>
            <p:custDataLst>
              <p:tags r:id="rId10"/>
            </p:custDataLst>
          </p:nvPr>
        </p:nvSpPr>
        <p:spPr>
          <a:xfrm>
            <a:off x="1281113" y="2163600"/>
            <a:ext cx="9626600" cy="3445200"/>
          </a:xfrm>
        </p:spPr>
        <p:txBody>
          <a:bodyPr/>
          <a:lstStyle>
            <a:lvl1pPr>
              <a:defRPr baseline="0">
                <a:latin typeface="Arial" panose="020B0604020202020204" pitchFamily="34" charset="0"/>
                <a:ea typeface="隶书" panose="02010509060101010101" pitchFamily="49" charset="-122"/>
              </a:defRPr>
            </a:lvl1pPr>
            <a:lvl2pPr>
              <a:defRPr baseline="0">
                <a:latin typeface="Arial" panose="020B0604020202020204" pitchFamily="34" charset="0"/>
                <a:ea typeface="隶书" panose="02010509060101010101" pitchFamily="49" charset="-122"/>
              </a:defRPr>
            </a:lvl2pPr>
            <a:lvl3pPr>
              <a:defRPr baseline="0">
                <a:latin typeface="Arial" panose="020B0604020202020204" pitchFamily="34" charset="0"/>
                <a:ea typeface="隶书" panose="02010509060101010101" pitchFamily="49" charset="-122"/>
              </a:defRPr>
            </a:lvl3pPr>
            <a:lvl4pPr>
              <a:defRPr baseline="0">
                <a:latin typeface="Arial" panose="020B0604020202020204" pitchFamily="34" charset="0"/>
                <a:ea typeface="隶书" panose="02010509060101010101" pitchFamily="49" charset="-122"/>
              </a:defRPr>
            </a:lvl4pPr>
            <a:lvl5pPr>
              <a:defRPr baseline="0">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userDrawn="1">
            <p:ph type="dt" sz="half" idx="10"/>
            <p:custDataLst>
              <p:tags r:id="rId11"/>
            </p:custDataLst>
          </p:nvPr>
        </p:nvSpPr>
        <p:spPr/>
        <p:txBody>
          <a:bodyPr/>
          <a:lstStyle>
            <a:lvl1pPr>
              <a:defRPr baseline="0">
                <a:latin typeface="Arial" panose="020B0604020202020204" pitchFamily="34" charset="0"/>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12"/>
            </p:custDataLst>
          </p:nvPr>
        </p:nvSpPr>
        <p:spPr/>
        <p:txBody>
          <a:bodyPr/>
          <a:lstStyle>
            <a:lvl1pPr>
              <a:defRPr baseline="0">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userDrawn="1">
            <p:ph type="sldNum" sz="quarter" idx="12"/>
            <p:custDataLst>
              <p:tags r:id="rId13"/>
            </p:custDataLst>
          </p:nvPr>
        </p:nvSpPr>
        <p:spPr/>
        <p:txBody>
          <a:bodyPr/>
          <a:lstStyle>
            <a:lvl1pPr>
              <a:defRPr baseline="0">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dirty="0">
              <a:latin typeface="Arial" panose="020B0604020202020204" pitchFamily="34" charset="0"/>
              <a:ea typeface="隶书" panose="02010509060101010101" pitchFamily="49" charset="-122"/>
              <a:sym typeface="+mn-ea"/>
            </a:endParaRPr>
          </a:p>
        </p:txBody>
      </p:sp>
      <p:pic>
        <p:nvPicPr>
          <p:cNvPr id="12" name="图片 11"/>
          <p:cNvPicPr>
            <a:picLocks noChangeAspect="1"/>
          </p:cNvPicPr>
          <p:nvPr userDrawn="1">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635" y="635"/>
            <a:ext cx="12190730" cy="6857365"/>
          </a:xfrm>
          <a:prstGeom prst="rect">
            <a:avLst/>
          </a:prstGeom>
        </p:spPr>
      </p:pic>
      <p:pic>
        <p:nvPicPr>
          <p:cNvPr id="13" name="图片 12"/>
          <p:cNvPicPr>
            <a:picLocks noChangeAspect="1"/>
          </p:cNvPicPr>
          <p:nvPr userDrawn="1">
            <p:custDataLst>
              <p:tags r:id="rId5"/>
            </p:custDataLst>
          </p:nvPr>
        </p:nvPicPr>
        <p:blipFill>
          <a:blip r:embed="rId6"/>
          <a:stretch>
            <a:fillRect/>
          </a:stretch>
        </p:blipFill>
        <p:spPr>
          <a:xfrm flipH="1">
            <a:off x="9144000" y="4281170"/>
            <a:ext cx="3048000" cy="2604135"/>
          </a:xfrm>
          <a:prstGeom prst="rect">
            <a:avLst/>
          </a:prstGeom>
        </p:spPr>
      </p:pic>
      <p:sp>
        <p:nvSpPr>
          <p:cNvPr id="2" name="标题 1"/>
          <p:cNvSpPr>
            <a:spLocks noGrp="1"/>
          </p:cNvSpPr>
          <p:nvPr>
            <p:ph type="title" hasCustomPrompt="1"/>
            <p:custDataLst>
              <p:tags r:id="rId7"/>
            </p:custDataLst>
          </p:nvPr>
        </p:nvSpPr>
        <p:spPr>
          <a:xfrm>
            <a:off x="583200" y="770400"/>
            <a:ext cx="3960000" cy="882000"/>
          </a:xfrm>
        </p:spPr>
        <p:txBody>
          <a:bodyPr anchor="ctr"/>
          <a:lstStyle>
            <a:lvl1pPr>
              <a:defRPr sz="3600" baseline="0">
                <a:solidFill>
                  <a:schemeClr val="tx1">
                    <a:lumMod val="75000"/>
                    <a:lumOff val="25000"/>
                  </a:schemeClr>
                </a:solidFill>
                <a:latin typeface="Arial" panose="020B0604020202020204" pitchFamily="34" charset="0"/>
                <a:ea typeface="隶书" panose="02010509060101010101" pitchFamily="49"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8"/>
            </p:custDataLst>
          </p:nvPr>
        </p:nvSpPr>
        <p:spPr/>
        <p:txBody>
          <a:bodyPr/>
          <a:lstStyle>
            <a:lvl1pPr>
              <a:defRPr baseline="0">
                <a:latin typeface="Arial" panose="020B0604020202020204" pitchFamily="34" charset="0"/>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baseline="0">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baseline="0">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586800" y="1764000"/>
            <a:ext cx="3956400" cy="4093200"/>
          </a:xfrm>
        </p:spPr>
        <p:txBody>
          <a:bodyPr/>
          <a:lstStyle>
            <a:lvl1pPr>
              <a:defRPr baseline="0">
                <a:solidFill>
                  <a:schemeClr val="tx1">
                    <a:lumMod val="75000"/>
                    <a:lumOff val="25000"/>
                  </a:schemeClr>
                </a:solidFill>
                <a:latin typeface="Arial" panose="020B0604020202020204" pitchFamily="34" charset="0"/>
                <a:ea typeface="隶书" panose="02010509060101010101" pitchFamily="49" charset="-122"/>
              </a:defRPr>
            </a:lvl1pPr>
            <a:lvl2pPr>
              <a:defRPr baseline="0">
                <a:solidFill>
                  <a:schemeClr val="tx1">
                    <a:lumMod val="75000"/>
                    <a:lumOff val="25000"/>
                  </a:schemeClr>
                </a:solidFill>
                <a:latin typeface="Arial" panose="020B0604020202020204" pitchFamily="34" charset="0"/>
                <a:ea typeface="隶书" panose="02010509060101010101" pitchFamily="49" charset="-122"/>
              </a:defRPr>
            </a:lvl2pPr>
            <a:lvl3pPr>
              <a:defRPr baseline="0">
                <a:solidFill>
                  <a:schemeClr val="tx1">
                    <a:lumMod val="75000"/>
                    <a:lumOff val="25000"/>
                  </a:schemeClr>
                </a:solidFill>
                <a:latin typeface="Arial" panose="020B0604020202020204" pitchFamily="34" charset="0"/>
                <a:ea typeface="隶书" panose="02010509060101010101" pitchFamily="49" charset="-122"/>
              </a:defRPr>
            </a:lvl3pPr>
            <a:lvl4pPr>
              <a:defRPr baseline="0">
                <a:solidFill>
                  <a:schemeClr val="tx1">
                    <a:lumMod val="75000"/>
                    <a:lumOff val="25000"/>
                  </a:schemeClr>
                </a:solidFill>
                <a:latin typeface="Arial" panose="020B0604020202020204" pitchFamily="34" charset="0"/>
                <a:ea typeface="隶书" panose="02010509060101010101" pitchFamily="49" charset="-122"/>
              </a:defRPr>
            </a:lvl4pPr>
            <a:lvl5pPr>
              <a:defRPr baseline="0">
                <a:solidFill>
                  <a:schemeClr val="tx1">
                    <a:lumMod val="75000"/>
                    <a:lumOff val="2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5101200" y="769938"/>
            <a:ext cx="6480000" cy="5087937"/>
          </a:xfrm>
        </p:spPr>
        <p:txBody>
          <a:bodyPr/>
          <a:lstStyle>
            <a:lvl1pPr>
              <a:defRPr baseline="0">
                <a:latin typeface="Arial" panose="020B0604020202020204" pitchFamily="34" charset="0"/>
                <a:ea typeface="隶书" panose="02010509060101010101" pitchFamily="49" charset="-122"/>
              </a:defRPr>
            </a:lvl1pPr>
            <a:lvl2pPr>
              <a:defRPr baseline="0">
                <a:latin typeface="Arial" panose="020B0604020202020204" pitchFamily="34" charset="0"/>
                <a:ea typeface="隶书" panose="02010509060101010101" pitchFamily="49" charset="-122"/>
              </a:defRPr>
            </a:lvl2pPr>
            <a:lvl3pPr>
              <a:defRPr baseline="0">
                <a:latin typeface="Arial" panose="020B0604020202020204" pitchFamily="34" charset="0"/>
                <a:ea typeface="隶书" panose="02010509060101010101" pitchFamily="49" charset="-122"/>
              </a:defRPr>
            </a:lvl3pPr>
            <a:lvl4pPr>
              <a:defRPr baseline="0">
                <a:latin typeface="Arial" panose="020B0604020202020204" pitchFamily="34" charset="0"/>
                <a:ea typeface="隶书" panose="02010509060101010101" pitchFamily="49" charset="-122"/>
              </a:defRPr>
            </a:lvl4pPr>
            <a:lvl5pPr>
              <a:defRPr baseline="0">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solidFill>
                <a:schemeClr val="tx1">
                  <a:lumMod val="75000"/>
                  <a:lumOff val="25000"/>
                </a:schemeClr>
              </a:solidFill>
              <a:latin typeface="Arial" panose="020B0604020202020204" pitchFamily="34" charset="0"/>
              <a:ea typeface="隶书" panose="02010509060101010101" pitchFamily="49" charset="-122"/>
              <a:sym typeface="+mn-ea"/>
            </a:endParaRPr>
          </a:p>
        </p:txBody>
      </p:sp>
      <p:pic>
        <p:nvPicPr>
          <p:cNvPr id="13" name="图片 12"/>
          <p:cNvPicPr>
            <a:picLocks noChangeAspect="1"/>
          </p:cNvPicPr>
          <p:nvPr userDrawn="1">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635" y="635"/>
            <a:ext cx="12190730" cy="6857365"/>
          </a:xfrm>
          <a:prstGeom prst="rect">
            <a:avLst/>
          </a:prstGeom>
        </p:spPr>
      </p:pic>
      <p:pic>
        <p:nvPicPr>
          <p:cNvPr id="14" name="图片 13"/>
          <p:cNvPicPr>
            <a:picLocks noChangeAspect="1"/>
          </p:cNvPicPr>
          <p:nvPr userDrawn="1">
            <p:custDataLst>
              <p:tags r:id="rId5"/>
            </p:custDataLst>
          </p:nvPr>
        </p:nvPicPr>
        <p:blipFill>
          <a:blip r:embed="rId6"/>
          <a:stretch>
            <a:fillRect/>
          </a:stretch>
        </p:blipFill>
        <p:spPr>
          <a:xfrm flipH="1">
            <a:off x="9144000" y="4281170"/>
            <a:ext cx="3048000" cy="2604135"/>
          </a:xfrm>
          <a:prstGeom prst="rect">
            <a:avLst/>
          </a:prstGeom>
        </p:spPr>
      </p:pic>
      <p:pic>
        <p:nvPicPr>
          <p:cNvPr id="15" name="图片 14"/>
          <p:cNvPicPr>
            <a:picLocks noChangeAspect="1"/>
          </p:cNvPicPr>
          <p:nvPr userDrawn="1">
            <p:custDataLst>
              <p:tags r:id="rId7"/>
            </p:custDataLst>
          </p:nvPr>
        </p:nvPicPr>
        <p:blipFill>
          <a:blip r:embed="rId8"/>
          <a:stretch>
            <a:fillRect/>
          </a:stretch>
        </p:blipFill>
        <p:spPr>
          <a:xfrm>
            <a:off x="0" y="128905"/>
            <a:ext cx="1070610" cy="628015"/>
          </a:xfrm>
          <a:prstGeom prst="rect">
            <a:avLst/>
          </a:prstGeom>
        </p:spPr>
      </p:pic>
      <p:sp>
        <p:nvSpPr>
          <p:cNvPr id="2" name="标题 1"/>
          <p:cNvSpPr>
            <a:spLocks noGrp="1"/>
          </p:cNvSpPr>
          <p:nvPr>
            <p:ph type="title"/>
            <p:custDataLst>
              <p:tags r:id="rId9"/>
            </p:custDataLst>
          </p:nvPr>
        </p:nvSpPr>
        <p:spPr>
          <a:xfrm>
            <a:off x="612000" y="781200"/>
            <a:ext cx="10976400" cy="626400"/>
          </a:xfrm>
        </p:spPr>
        <p:txBody>
          <a:bodyPr anchor="ctr"/>
          <a:lstStyle>
            <a:lvl1pPr algn="ctr">
              <a:defRPr sz="3600" baseline="0">
                <a:solidFill>
                  <a:schemeClr val="tx1">
                    <a:lumMod val="75000"/>
                    <a:lumOff val="25000"/>
                  </a:schemeClr>
                </a:solidFill>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a:lstStyle>
            <a:lvl1pPr>
              <a:defRPr baseline="0">
                <a:latin typeface="Arial" panose="020B0604020202020204" pitchFamily="34" charset="0"/>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lvl1pPr>
              <a:defRPr baseline="0">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lvl1pPr>
              <a:defRPr baseline="0">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612000" y="1659600"/>
            <a:ext cx="10975975" cy="828000"/>
          </a:xfrm>
        </p:spPr>
        <p:txBody>
          <a:bodyPr/>
          <a:lstStyle>
            <a:lvl1pPr algn="ctr">
              <a:defRPr baseline="0">
                <a:solidFill>
                  <a:schemeClr val="tx1">
                    <a:lumMod val="75000"/>
                    <a:lumOff val="25000"/>
                  </a:schemeClr>
                </a:solidFill>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4"/>
            </p:custDataLst>
          </p:nvPr>
        </p:nvSpPr>
        <p:spPr>
          <a:xfrm>
            <a:off x="612775" y="2808000"/>
            <a:ext cx="10965600" cy="3430800"/>
          </a:xfrm>
        </p:spPr>
        <p:txBody>
          <a:bodyPr/>
          <a:lstStyle>
            <a:lvl1pPr>
              <a:defRPr baseline="0">
                <a:latin typeface="Arial" panose="020B0604020202020204" pitchFamily="34" charset="0"/>
                <a:ea typeface="隶书" panose="02010509060101010101" pitchFamily="49" charset="-122"/>
              </a:defRPr>
            </a:lvl1pPr>
            <a:lvl2pPr>
              <a:defRPr baseline="0">
                <a:latin typeface="Arial" panose="020B0604020202020204" pitchFamily="34" charset="0"/>
                <a:ea typeface="隶书" panose="02010509060101010101" pitchFamily="49" charset="-122"/>
              </a:defRPr>
            </a:lvl2pPr>
            <a:lvl3pPr>
              <a:defRPr baseline="0">
                <a:latin typeface="Arial" panose="020B0604020202020204" pitchFamily="34" charset="0"/>
                <a:ea typeface="隶书" panose="02010509060101010101" pitchFamily="49" charset="-122"/>
              </a:defRPr>
            </a:lvl3pPr>
            <a:lvl4pPr>
              <a:defRPr baseline="0">
                <a:latin typeface="Arial" panose="020B0604020202020204" pitchFamily="34" charset="0"/>
                <a:ea typeface="隶书" panose="02010509060101010101" pitchFamily="49" charset="-122"/>
              </a:defRPr>
            </a:lvl4pPr>
            <a:lvl5pPr>
              <a:defRPr baseline="0">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latin typeface="Arial" panose="020B0604020202020204" pitchFamily="34" charset="0"/>
              <a:ea typeface="隶书" panose="02010509060101010101" pitchFamily="49" charset="-122"/>
              <a:sym typeface="+mn-ea"/>
            </a:endParaRPr>
          </a:p>
        </p:txBody>
      </p:sp>
      <p:pic>
        <p:nvPicPr>
          <p:cNvPr id="12" name="图片 11"/>
          <p:cNvPicPr>
            <a:picLocks noChangeAspect="1"/>
          </p:cNvPicPr>
          <p:nvPr userDrawn="1">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635" y="635"/>
            <a:ext cx="12190730" cy="6857365"/>
          </a:xfrm>
          <a:prstGeom prst="rect">
            <a:avLst/>
          </a:prstGeom>
        </p:spPr>
      </p:pic>
      <p:pic>
        <p:nvPicPr>
          <p:cNvPr id="13" name="图片 12"/>
          <p:cNvPicPr>
            <a:picLocks noChangeAspect="1"/>
          </p:cNvPicPr>
          <p:nvPr userDrawn="1">
            <p:custDataLst>
              <p:tags r:id="rId5"/>
            </p:custDataLst>
          </p:nvPr>
        </p:nvPicPr>
        <p:blipFill>
          <a:blip r:embed="rId6"/>
          <a:stretch>
            <a:fillRect/>
          </a:stretch>
        </p:blipFill>
        <p:spPr>
          <a:xfrm flipH="1">
            <a:off x="9144000" y="4281170"/>
            <a:ext cx="3048000" cy="2604135"/>
          </a:xfrm>
          <a:prstGeom prst="rect">
            <a:avLst/>
          </a:prstGeom>
        </p:spPr>
      </p:pic>
      <p:pic>
        <p:nvPicPr>
          <p:cNvPr id="14" name="图片 13"/>
          <p:cNvPicPr>
            <a:picLocks noChangeAspect="1"/>
          </p:cNvPicPr>
          <p:nvPr userDrawn="1">
            <p:custDataLst>
              <p:tags r:id="rId7"/>
            </p:custDataLst>
          </p:nvPr>
        </p:nvPicPr>
        <p:blipFill>
          <a:blip r:embed="rId8"/>
          <a:stretch>
            <a:fillRect/>
          </a:stretch>
        </p:blipFill>
        <p:spPr>
          <a:xfrm>
            <a:off x="0" y="128905"/>
            <a:ext cx="1070610" cy="628015"/>
          </a:xfrm>
          <a:prstGeom prst="rect">
            <a:avLst/>
          </a:prstGeom>
        </p:spPr>
      </p:pic>
      <p:sp>
        <p:nvSpPr>
          <p:cNvPr id="2" name="标题 1"/>
          <p:cNvSpPr>
            <a:spLocks noGrp="1"/>
          </p:cNvSpPr>
          <p:nvPr>
            <p:ph type="title"/>
            <p:custDataLst>
              <p:tags r:id="rId9"/>
            </p:custDataLst>
          </p:nvPr>
        </p:nvSpPr>
        <p:spPr>
          <a:xfrm>
            <a:off x="604800" y="669600"/>
            <a:ext cx="10976400" cy="565200"/>
          </a:xfrm>
        </p:spPr>
        <p:txBody>
          <a:bodyPr anchor="ctr"/>
          <a:lstStyle>
            <a:lvl1pPr algn="ctr">
              <a:defRPr sz="3200" baseline="0">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a:lstStyle>
            <a:lvl1pPr>
              <a:defRPr baseline="0">
                <a:latin typeface="Arial" panose="020B0604020202020204" pitchFamily="34" charset="0"/>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lvl1pPr>
              <a:defRPr baseline="0">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lvl1pPr>
              <a:defRPr baseline="0">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604837" y="1681200"/>
            <a:ext cx="10990800" cy="3211200"/>
          </a:xfrm>
        </p:spPr>
        <p:txBody>
          <a:bodyPr/>
          <a:lstStyle>
            <a:lvl1pPr>
              <a:defRPr baseline="0">
                <a:latin typeface="Arial" panose="020B0604020202020204" pitchFamily="34" charset="0"/>
                <a:ea typeface="隶书" panose="02010509060101010101" pitchFamily="49" charset="-122"/>
              </a:defRPr>
            </a:lvl1pPr>
            <a:lvl2pPr>
              <a:defRPr baseline="0">
                <a:latin typeface="Arial" panose="020B0604020202020204" pitchFamily="34" charset="0"/>
                <a:ea typeface="隶书" panose="02010509060101010101" pitchFamily="49" charset="-122"/>
              </a:defRPr>
            </a:lvl2pPr>
            <a:lvl3pPr>
              <a:defRPr baseline="0">
                <a:latin typeface="Arial" panose="020B0604020202020204" pitchFamily="34" charset="0"/>
                <a:ea typeface="隶书" panose="02010509060101010101" pitchFamily="49" charset="-122"/>
              </a:defRPr>
            </a:lvl3pPr>
            <a:lvl4pPr>
              <a:defRPr baseline="0">
                <a:latin typeface="Arial" panose="020B0604020202020204" pitchFamily="34" charset="0"/>
                <a:ea typeface="隶书" panose="02010509060101010101" pitchFamily="49" charset="-122"/>
              </a:defRPr>
            </a:lvl4pPr>
            <a:lvl5pPr>
              <a:defRPr baseline="0">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4"/>
            </p:custDataLst>
          </p:nvPr>
        </p:nvSpPr>
        <p:spPr>
          <a:xfrm>
            <a:off x="594000" y="5180400"/>
            <a:ext cx="11001600" cy="1011600"/>
          </a:xfrm>
        </p:spPr>
        <p:txBody>
          <a:bodyPr/>
          <a:lstStyle>
            <a:lvl1pPr>
              <a:defRPr baseline="0">
                <a:solidFill>
                  <a:schemeClr val="tx1">
                    <a:lumMod val="75000"/>
                    <a:lumOff val="25000"/>
                  </a:schemeClr>
                </a:solidFill>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solidFill>
                <a:schemeClr val="tx1">
                  <a:lumMod val="75000"/>
                  <a:lumOff val="25000"/>
                </a:schemeClr>
              </a:solidFill>
              <a:latin typeface="Arial" panose="020B0604020202020204" pitchFamily="34" charset="0"/>
              <a:ea typeface="隶书" panose="02010509060101010101" pitchFamily="49" charset="-122"/>
              <a:sym typeface="+mn-ea"/>
            </a:endParaRPr>
          </a:p>
        </p:txBody>
      </p:sp>
      <p:pic>
        <p:nvPicPr>
          <p:cNvPr id="15" name="图片 14"/>
          <p:cNvPicPr>
            <a:picLocks noChangeAspect="1"/>
          </p:cNvPicPr>
          <p:nvPr userDrawn="1">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635" y="635"/>
            <a:ext cx="12190730" cy="6857365"/>
          </a:xfrm>
          <a:prstGeom prst="rect">
            <a:avLst/>
          </a:prstGeom>
        </p:spPr>
      </p:pic>
      <p:pic>
        <p:nvPicPr>
          <p:cNvPr id="16" name="图片 15"/>
          <p:cNvPicPr>
            <a:picLocks noChangeAspect="1"/>
          </p:cNvPicPr>
          <p:nvPr userDrawn="1">
            <p:custDataLst>
              <p:tags r:id="rId5"/>
            </p:custDataLst>
          </p:nvPr>
        </p:nvPicPr>
        <p:blipFill>
          <a:blip r:embed="rId6"/>
          <a:stretch>
            <a:fillRect/>
          </a:stretch>
        </p:blipFill>
        <p:spPr>
          <a:xfrm flipH="1">
            <a:off x="9144000" y="4281170"/>
            <a:ext cx="3048000" cy="2604135"/>
          </a:xfrm>
          <a:prstGeom prst="rect">
            <a:avLst/>
          </a:prstGeom>
        </p:spPr>
      </p:pic>
      <p:pic>
        <p:nvPicPr>
          <p:cNvPr id="17" name="图片 16"/>
          <p:cNvPicPr>
            <a:picLocks noChangeAspect="1"/>
          </p:cNvPicPr>
          <p:nvPr userDrawn="1">
            <p:custDataLst>
              <p:tags r:id="rId7"/>
            </p:custDataLst>
          </p:nvPr>
        </p:nvPicPr>
        <p:blipFill>
          <a:blip r:embed="rId8"/>
          <a:stretch>
            <a:fillRect/>
          </a:stretch>
        </p:blipFill>
        <p:spPr>
          <a:xfrm>
            <a:off x="0" y="128905"/>
            <a:ext cx="1070610" cy="628015"/>
          </a:xfrm>
          <a:prstGeom prst="rect">
            <a:avLst/>
          </a:prstGeom>
        </p:spPr>
      </p:pic>
      <p:sp>
        <p:nvSpPr>
          <p:cNvPr id="2" name="标题 1"/>
          <p:cNvSpPr>
            <a:spLocks noGrp="1"/>
          </p:cNvSpPr>
          <p:nvPr>
            <p:ph type="title"/>
            <p:custDataLst>
              <p:tags r:id="rId9"/>
            </p:custDataLst>
          </p:nvPr>
        </p:nvSpPr>
        <p:spPr>
          <a:xfrm>
            <a:off x="579600" y="237600"/>
            <a:ext cx="11037600" cy="441964"/>
          </a:xfrm>
        </p:spPr>
        <p:txBody>
          <a:bodyPr/>
          <a:lstStyle>
            <a:lvl1pPr>
              <a:defRPr baseline="0">
                <a:solidFill>
                  <a:schemeClr val="tx1">
                    <a:lumMod val="75000"/>
                    <a:lumOff val="25000"/>
                  </a:schemeClr>
                </a:solidFill>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a:lstStyle>
            <a:lvl1pPr>
              <a:defRPr baseline="0">
                <a:latin typeface="Arial" panose="020B0604020202020204" pitchFamily="34" charset="0"/>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lvl1pPr>
              <a:defRPr baseline="0">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lvl1pPr>
              <a:defRPr baseline="0">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579600" y="1663200"/>
            <a:ext cx="5342400" cy="2894400"/>
          </a:xfrm>
        </p:spPr>
        <p:txBody>
          <a:bodyPr/>
          <a:lstStyle>
            <a:lvl1pPr>
              <a:defRPr baseline="0">
                <a:latin typeface="Arial" panose="020B0604020202020204" pitchFamily="34" charset="0"/>
                <a:ea typeface="隶书" panose="02010509060101010101" pitchFamily="49" charset="-122"/>
              </a:defRPr>
            </a:lvl1pPr>
            <a:lvl2pPr>
              <a:defRPr baseline="0">
                <a:latin typeface="Arial" panose="020B0604020202020204" pitchFamily="34" charset="0"/>
                <a:ea typeface="隶书" panose="02010509060101010101" pitchFamily="49" charset="-122"/>
              </a:defRPr>
            </a:lvl2pPr>
            <a:lvl3pPr>
              <a:defRPr baseline="0">
                <a:latin typeface="Arial" panose="020B0604020202020204" pitchFamily="34" charset="0"/>
                <a:ea typeface="隶书" panose="02010509060101010101" pitchFamily="49" charset="-122"/>
              </a:defRPr>
            </a:lvl3pPr>
            <a:lvl4pPr>
              <a:defRPr baseline="0">
                <a:latin typeface="Arial" panose="020B0604020202020204" pitchFamily="34" charset="0"/>
                <a:ea typeface="隶书" panose="02010509060101010101" pitchFamily="49" charset="-122"/>
              </a:defRPr>
            </a:lvl4pPr>
            <a:lvl5pPr>
              <a:defRPr baseline="0">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6242400" y="1663200"/>
            <a:ext cx="5367600" cy="2894400"/>
          </a:xfrm>
        </p:spPr>
        <p:txBody>
          <a:bodyPr/>
          <a:lstStyle>
            <a:lvl1pPr>
              <a:defRPr baseline="0">
                <a:latin typeface="Arial" panose="020B0604020202020204" pitchFamily="34" charset="0"/>
                <a:ea typeface="隶书" panose="02010509060101010101" pitchFamily="49" charset="-122"/>
              </a:defRPr>
            </a:lvl1pPr>
            <a:lvl2pPr>
              <a:defRPr baseline="0">
                <a:latin typeface="Arial" panose="020B0604020202020204" pitchFamily="34" charset="0"/>
                <a:ea typeface="隶书" panose="02010509060101010101" pitchFamily="49" charset="-122"/>
              </a:defRPr>
            </a:lvl2pPr>
            <a:lvl3pPr>
              <a:defRPr baseline="0">
                <a:latin typeface="Arial" panose="020B0604020202020204" pitchFamily="34" charset="0"/>
                <a:ea typeface="隶书" panose="02010509060101010101" pitchFamily="49" charset="-122"/>
              </a:defRPr>
            </a:lvl3pPr>
            <a:lvl4pPr>
              <a:defRPr baseline="0">
                <a:latin typeface="Arial" panose="020B0604020202020204" pitchFamily="34" charset="0"/>
                <a:ea typeface="隶书" panose="02010509060101010101" pitchFamily="49" charset="-122"/>
              </a:defRPr>
            </a:lvl4pPr>
            <a:lvl5pPr>
              <a:defRPr baseline="0">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5"/>
            </p:custDataLst>
          </p:nvPr>
        </p:nvSpPr>
        <p:spPr>
          <a:xfrm>
            <a:off x="572400" y="4816800"/>
            <a:ext cx="5342400" cy="781200"/>
          </a:xfrm>
        </p:spPr>
        <p:txBody>
          <a:bodyPr/>
          <a:lstStyle>
            <a:lvl1pPr>
              <a:defRPr baseline="0">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6"/>
            </p:custDataLst>
          </p:nvPr>
        </p:nvSpPr>
        <p:spPr>
          <a:xfrm>
            <a:off x="6253200" y="4813200"/>
            <a:ext cx="5367600" cy="781200"/>
          </a:xfrm>
        </p:spPr>
        <p:txBody>
          <a:bodyPr/>
          <a:lstStyle>
            <a:lvl1pPr>
              <a:defRPr baseline="0">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latin typeface="Arial" panose="020B0604020202020204" pitchFamily="34" charset="0"/>
              <a:ea typeface="隶书" panose="02010509060101010101" pitchFamily="49" charset="-122"/>
              <a:sym typeface="+mn-ea"/>
            </a:endParaRPr>
          </a:p>
        </p:txBody>
      </p:sp>
      <p:pic>
        <p:nvPicPr>
          <p:cNvPr id="8" name="图片 7"/>
          <p:cNvPicPr>
            <a:picLocks noChangeAspect="1"/>
          </p:cNvPicPr>
          <p:nvPr userDrawn="1">
            <p:custDataLst>
              <p:tags r:id="rId3"/>
            </p:custDataLst>
          </p:nvPr>
        </p:nvPicPr>
        <p:blipFill>
          <a:blip r:embed="rId4"/>
          <a:stretch>
            <a:fillRect/>
          </a:stretch>
        </p:blipFill>
        <p:spPr>
          <a:xfrm flipH="1">
            <a:off x="346710" y="310515"/>
            <a:ext cx="1626870" cy="954405"/>
          </a:xfrm>
          <a:prstGeom prst="rect">
            <a:avLst/>
          </a:prstGeom>
        </p:spPr>
      </p:pic>
      <p:pic>
        <p:nvPicPr>
          <p:cNvPr id="9" name="图片 8"/>
          <p:cNvPicPr>
            <a:picLocks noChangeAspect="1"/>
          </p:cNvPicPr>
          <p:nvPr userDrawn="1">
            <p:custDataLst>
              <p:tags r:id="rId5"/>
            </p:custDataLst>
          </p:nvPr>
        </p:nvPicPr>
        <p:blipFill>
          <a:blip r:embed="rId6">
            <a:extLst>
              <a:ext uri="{28A0092B-C50C-407E-A947-70E740481C1C}">
                <a14:useLocalDpi xmlns:a14="http://schemas.microsoft.com/office/drawing/2010/main" val="0"/>
              </a:ext>
            </a:extLst>
          </a:blip>
          <a:stretch>
            <a:fillRect/>
          </a:stretch>
        </p:blipFill>
        <p:spPr>
          <a:xfrm flipH="1">
            <a:off x="7950200" y="3272155"/>
            <a:ext cx="4241800" cy="3623945"/>
          </a:xfrm>
          <a:prstGeom prst="rect">
            <a:avLst/>
          </a:prstGeom>
        </p:spPr>
      </p:pic>
      <p:sp>
        <p:nvSpPr>
          <p:cNvPr id="2" name="标题 1"/>
          <p:cNvSpPr>
            <a:spLocks noGrp="1"/>
          </p:cNvSpPr>
          <p:nvPr>
            <p:ph type="title" hasCustomPrompt="1"/>
            <p:custDataLst>
              <p:tags r:id="rId7"/>
            </p:custDataLst>
          </p:nvPr>
        </p:nvSpPr>
        <p:spPr>
          <a:xfrm>
            <a:off x="1522800" y="1339200"/>
            <a:ext cx="9144000" cy="2386800"/>
          </a:xfrm>
        </p:spPr>
        <p:txBody>
          <a:bodyPr anchor="b"/>
          <a:lstStyle>
            <a:lvl1pPr algn="ctr">
              <a:defRPr sz="6000" baseline="0">
                <a:latin typeface="Arial" panose="020B0604020202020204" pitchFamily="34" charset="0"/>
                <a:ea typeface="隶书" panose="02010509060101010101" pitchFamily="49"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8"/>
            </p:custDataLst>
          </p:nvPr>
        </p:nvSpPr>
        <p:spPr/>
        <p:txBody>
          <a:bodyPr/>
          <a:lstStyle>
            <a:lvl1pPr>
              <a:defRPr baseline="0">
                <a:latin typeface="Arial" panose="020B0604020202020204" pitchFamily="34" charset="0"/>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baseline="0">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baseline="0">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1522413" y="3862800"/>
            <a:ext cx="9144000" cy="1656000"/>
          </a:xfrm>
        </p:spPr>
        <p:txBody>
          <a:bodyPr/>
          <a:lstStyle>
            <a:lvl1pPr algn="ctr">
              <a:defRPr baseline="0">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5" Type="http://schemas.openxmlformats.org/officeDocument/2006/relationships/theme" Target="../theme/theme2.xml"/><Relationship Id="rId24" Type="http://schemas.openxmlformats.org/officeDocument/2006/relationships/tags" Target="../tags/tag178.xml"/><Relationship Id="rId23" Type="http://schemas.openxmlformats.org/officeDocument/2006/relationships/tags" Target="../tags/tag177.xml"/><Relationship Id="rId22" Type="http://schemas.openxmlformats.org/officeDocument/2006/relationships/tags" Target="../tags/tag176.xml"/><Relationship Id="rId21" Type="http://schemas.openxmlformats.org/officeDocument/2006/relationships/tags" Target="../tags/tag175.xml"/><Relationship Id="rId20" Type="http://schemas.openxmlformats.org/officeDocument/2006/relationships/tags" Target="../tags/tag174.xml"/><Relationship Id="rId2" Type="http://schemas.openxmlformats.org/officeDocument/2006/relationships/slideLayout" Target="../slideLayouts/slideLayout13.xml"/><Relationship Id="rId19" Type="http://schemas.openxmlformats.org/officeDocument/2006/relationships/tags" Target="../tags/tag173.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8.xml"/><Relationship Id="rId8" Type="http://schemas.openxmlformats.org/officeDocument/2006/relationships/slideLayout" Target="../slideLayouts/slideLayout37.xml"/><Relationship Id="rId7" Type="http://schemas.openxmlformats.org/officeDocument/2006/relationships/slideLayout" Target="../slideLayouts/slideLayout36.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3" Type="http://schemas.openxmlformats.org/officeDocument/2006/relationships/slideLayout" Target="../slideLayouts/slideLayout32.xml"/><Relationship Id="rId25" Type="http://schemas.openxmlformats.org/officeDocument/2006/relationships/theme" Target="../theme/theme3.xml"/><Relationship Id="rId24" Type="http://schemas.openxmlformats.org/officeDocument/2006/relationships/tags" Target="../tags/tag356.xml"/><Relationship Id="rId23" Type="http://schemas.openxmlformats.org/officeDocument/2006/relationships/tags" Target="../tags/tag355.xml"/><Relationship Id="rId22" Type="http://schemas.openxmlformats.org/officeDocument/2006/relationships/tags" Target="../tags/tag354.xml"/><Relationship Id="rId21" Type="http://schemas.openxmlformats.org/officeDocument/2006/relationships/tags" Target="../tags/tag353.xml"/><Relationship Id="rId20" Type="http://schemas.openxmlformats.org/officeDocument/2006/relationships/tags" Target="../tags/tag352.xml"/><Relationship Id="rId2" Type="http://schemas.openxmlformats.org/officeDocument/2006/relationships/slideLayout" Target="../slideLayouts/slideLayout31.xml"/><Relationship Id="rId19" Type="http://schemas.openxmlformats.org/officeDocument/2006/relationships/tags" Target="../tags/tag351.xml"/><Relationship Id="rId18" Type="http://schemas.openxmlformats.org/officeDocument/2006/relationships/slideLayout" Target="../slideLayouts/slideLayout47.xml"/><Relationship Id="rId17" Type="http://schemas.openxmlformats.org/officeDocument/2006/relationships/slideLayout" Target="../slideLayouts/slideLayout46.xml"/><Relationship Id="rId16" Type="http://schemas.openxmlformats.org/officeDocument/2006/relationships/slideLayout" Target="../slideLayouts/slideLayout45.xml"/><Relationship Id="rId15" Type="http://schemas.openxmlformats.org/officeDocument/2006/relationships/slideLayout" Target="../slideLayouts/slideLayout44.xml"/><Relationship Id="rId14" Type="http://schemas.openxmlformats.org/officeDocument/2006/relationships/slideLayout" Target="../slideLayouts/slideLayout43.xml"/><Relationship Id="rId13" Type="http://schemas.openxmlformats.org/officeDocument/2006/relationships/slideLayout" Target="../slideLayouts/slideLayout42.xml"/><Relationship Id="rId12" Type="http://schemas.openxmlformats.org/officeDocument/2006/relationships/slideLayout" Target="../slideLayouts/slideLayout41.xml"/><Relationship Id="rId11" Type="http://schemas.openxmlformats.org/officeDocument/2006/relationships/slideLayout" Target="../slideLayouts/slideLayout40.xml"/><Relationship Id="rId10" Type="http://schemas.openxmlformats.org/officeDocument/2006/relationships/slideLayout" Target="../slideLayouts/slideLayout39.xml"/><Relationship Id="rId1"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lnSpc>
                <a:spcPct val="120000"/>
              </a:lnSpc>
              <a:defRPr sz="1200" baseline="0">
                <a:solidFill>
                  <a:schemeClr val="tx1">
                    <a:tint val="7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lnSpc>
                <a:spcPct val="120000"/>
              </a:lnSpc>
              <a:defRPr sz="1200" baseline="0">
                <a:solidFill>
                  <a:schemeClr val="tx1">
                    <a:tint val="75000"/>
                  </a:schemeClr>
                </a:solidFill>
                <a:latin typeface="Arial" panose="020B0604020202020204" pitchFamily="34" charset="0"/>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lnSpc>
                <a:spcPct val="120000"/>
              </a:lnSpc>
              <a:defRPr sz="1200" baseline="0">
                <a:solidFill>
                  <a:schemeClr val="tx1">
                    <a:tint val="75000"/>
                  </a:schemeClr>
                </a:solidFill>
                <a:latin typeface="Arial" panose="020B0604020202020204" pitchFamily="34" charset="0"/>
              </a:defRPr>
            </a:lvl1pPr>
          </a:lstStyle>
          <a:p>
            <a:fld id="{49AE70B2-8BF9-45C0-BB95-33D1B9D3A854}" type="slidenum">
              <a:rPr lang="zh-CN" altLang="en-US" smtClean="0"/>
            </a:fld>
            <a:endParaRPr lang="zh-CN" altLang="en-US" dirty="0"/>
          </a:p>
        </p:txBody>
      </p:sp>
      <p:sp>
        <p:nvSpPr>
          <p:cNvPr id="7"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75000"/>
              <a:lumOff val="25000"/>
            </a:schemeClr>
          </a:solidFill>
          <a:uFillTx/>
          <a:latin typeface="Arial" panose="020B0604020202020204" pitchFamily="34" charset="0"/>
          <a:ea typeface="隶书" panose="02010509060101010101" pitchFamily="49" charset="-122"/>
          <a:cs typeface="+mj-cs"/>
        </a:defRPr>
      </a:lvl1pPr>
    </p:titleStyle>
    <p:bodyStyle>
      <a:lvl1pPr marL="2286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cs typeface="+mn-cs"/>
        </a:defRPr>
      </a:lvl1pPr>
      <a:lvl2pPr marL="685800"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cs typeface="+mn-cs"/>
        </a:defRPr>
      </a:lvl2pPr>
      <a:lvl3pPr marL="11430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cs typeface="+mn-cs"/>
        </a:defRPr>
      </a:lvl3pPr>
      <a:lvl4pPr marL="16002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cs typeface="+mn-cs"/>
        </a:defRPr>
      </a:lvl4pPr>
      <a:lvl5pPr marL="20574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lnSpc>
                <a:spcPct val="120000"/>
              </a:lnSpc>
              <a:defRPr sz="1200" baseline="0">
                <a:solidFill>
                  <a:schemeClr val="tx1">
                    <a:tint val="7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lnSpc>
                <a:spcPct val="120000"/>
              </a:lnSpc>
              <a:defRPr sz="1200" baseline="0">
                <a:solidFill>
                  <a:schemeClr val="tx1">
                    <a:tint val="75000"/>
                  </a:schemeClr>
                </a:solidFill>
                <a:latin typeface="Arial" panose="020B0604020202020204" pitchFamily="34" charset="0"/>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lnSpc>
                <a:spcPct val="120000"/>
              </a:lnSpc>
              <a:defRPr sz="1200" baseline="0">
                <a:solidFill>
                  <a:schemeClr val="tx1">
                    <a:tint val="75000"/>
                  </a:schemeClr>
                </a:solidFill>
                <a:latin typeface="Arial" panose="020B0604020202020204" pitchFamily="34" charset="0"/>
              </a:defRPr>
            </a:lvl1pPr>
          </a:lstStyle>
          <a:p>
            <a:fld id="{49AE70B2-8BF9-45C0-BB95-33D1B9D3A854}" type="slidenum">
              <a:rPr lang="zh-CN" altLang="en-US" smtClean="0"/>
            </a:fld>
            <a:endParaRPr lang="zh-CN" altLang="en-US" dirty="0"/>
          </a:p>
        </p:txBody>
      </p:sp>
      <p:sp>
        <p:nvSpPr>
          <p:cNvPr id="7"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75000"/>
              <a:lumOff val="25000"/>
            </a:schemeClr>
          </a:solidFill>
          <a:uFillTx/>
          <a:latin typeface="Arial" panose="020B0604020202020204" pitchFamily="34" charset="0"/>
          <a:ea typeface="隶书" panose="02010509060101010101" pitchFamily="49" charset="-122"/>
          <a:cs typeface="+mj-cs"/>
        </a:defRPr>
      </a:lvl1pPr>
    </p:titleStyle>
    <p:bodyStyle>
      <a:lvl1pPr marL="2286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cs typeface="+mn-cs"/>
        </a:defRPr>
      </a:lvl1pPr>
      <a:lvl2pPr marL="685800"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cs typeface="+mn-cs"/>
        </a:defRPr>
      </a:lvl2pPr>
      <a:lvl3pPr marL="11430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cs typeface="+mn-cs"/>
        </a:defRPr>
      </a:lvl3pPr>
      <a:lvl4pPr marL="16002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cs typeface="+mn-cs"/>
        </a:defRPr>
      </a:lvl4pPr>
      <a:lvl5pPr marL="20574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359.xml"/><Relationship Id="rId2" Type="http://schemas.openxmlformats.org/officeDocument/2006/relationships/tags" Target="../tags/tag358.xml"/><Relationship Id="rId1" Type="http://schemas.openxmlformats.org/officeDocument/2006/relationships/tags" Target="../tags/tag357.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395.xml"/><Relationship Id="rId6" Type="http://schemas.openxmlformats.org/officeDocument/2006/relationships/tags" Target="../tags/tag394.xml"/><Relationship Id="rId5" Type="http://schemas.openxmlformats.org/officeDocument/2006/relationships/tags" Target="../tags/tag393.xml"/><Relationship Id="rId4" Type="http://schemas.openxmlformats.org/officeDocument/2006/relationships/image" Target="../media/image6.png"/><Relationship Id="rId3" Type="http://schemas.openxmlformats.org/officeDocument/2006/relationships/tags" Target="../tags/tag392.xml"/><Relationship Id="rId2" Type="http://schemas.openxmlformats.org/officeDocument/2006/relationships/image" Target="../media/image5.png"/><Relationship Id="rId1" Type="http://schemas.openxmlformats.org/officeDocument/2006/relationships/tags" Target="../tags/tag391.xml"/></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399.xml"/><Relationship Id="rId5" Type="http://schemas.openxmlformats.org/officeDocument/2006/relationships/tags" Target="../tags/tag398.xml"/><Relationship Id="rId4" Type="http://schemas.openxmlformats.org/officeDocument/2006/relationships/image" Target="../media/image6.png"/><Relationship Id="rId3" Type="http://schemas.openxmlformats.org/officeDocument/2006/relationships/tags" Target="../tags/tag397.xml"/><Relationship Id="rId2" Type="http://schemas.openxmlformats.org/officeDocument/2006/relationships/image" Target="../media/image5.png"/><Relationship Id="rId1" Type="http://schemas.openxmlformats.org/officeDocument/2006/relationships/tags" Target="../tags/tag39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403.xml"/><Relationship Id="rId5" Type="http://schemas.openxmlformats.org/officeDocument/2006/relationships/tags" Target="../tags/tag402.xml"/><Relationship Id="rId4" Type="http://schemas.openxmlformats.org/officeDocument/2006/relationships/image" Target="../media/image6.png"/><Relationship Id="rId3" Type="http://schemas.openxmlformats.org/officeDocument/2006/relationships/tags" Target="../tags/tag401.xml"/><Relationship Id="rId2" Type="http://schemas.openxmlformats.org/officeDocument/2006/relationships/image" Target="../media/image5.png"/><Relationship Id="rId1" Type="http://schemas.openxmlformats.org/officeDocument/2006/relationships/tags" Target="../tags/tag40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image" Target="../media/image13.png"/><Relationship Id="rId1" Type="http://schemas.openxmlformats.org/officeDocument/2006/relationships/tags" Target="../tags/tag404.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image" Target="../media/image16.png"/><Relationship Id="rId1"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17.jpeg"/></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17.xml"/><Relationship Id="rId7" Type="http://schemas.openxmlformats.org/officeDocument/2006/relationships/tags" Target="../tags/tag366.xml"/><Relationship Id="rId6" Type="http://schemas.openxmlformats.org/officeDocument/2006/relationships/tags" Target="../tags/tag365.xml"/><Relationship Id="rId5" Type="http://schemas.openxmlformats.org/officeDocument/2006/relationships/tags" Target="../tags/tag364.xml"/><Relationship Id="rId4" Type="http://schemas.openxmlformats.org/officeDocument/2006/relationships/tags" Target="../tags/tag363.xml"/><Relationship Id="rId3" Type="http://schemas.openxmlformats.org/officeDocument/2006/relationships/tags" Target="../tags/tag362.xml"/><Relationship Id="rId2" Type="http://schemas.openxmlformats.org/officeDocument/2006/relationships/tags" Target="../tags/tag361.xml"/><Relationship Id="rId1" Type="http://schemas.openxmlformats.org/officeDocument/2006/relationships/tags" Target="../tags/tag360.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408.xml"/><Relationship Id="rId5" Type="http://schemas.openxmlformats.org/officeDocument/2006/relationships/tags" Target="../tags/tag407.xml"/><Relationship Id="rId4" Type="http://schemas.openxmlformats.org/officeDocument/2006/relationships/image" Target="../media/image6.png"/><Relationship Id="rId3" Type="http://schemas.openxmlformats.org/officeDocument/2006/relationships/tags" Target="../tags/tag406.xml"/><Relationship Id="rId2" Type="http://schemas.openxmlformats.org/officeDocument/2006/relationships/image" Target="../media/image5.png"/><Relationship Id="rId1" Type="http://schemas.openxmlformats.org/officeDocument/2006/relationships/tags" Target="../tags/tag405.xml"/></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413.xml"/><Relationship Id="rId6" Type="http://schemas.openxmlformats.org/officeDocument/2006/relationships/tags" Target="../tags/tag412.xml"/><Relationship Id="rId5" Type="http://schemas.openxmlformats.org/officeDocument/2006/relationships/tags" Target="../tags/tag411.xml"/><Relationship Id="rId4" Type="http://schemas.openxmlformats.org/officeDocument/2006/relationships/image" Target="../media/image6.png"/><Relationship Id="rId3" Type="http://schemas.openxmlformats.org/officeDocument/2006/relationships/tags" Target="../tags/tag410.xml"/><Relationship Id="rId2" Type="http://schemas.openxmlformats.org/officeDocument/2006/relationships/image" Target="../media/image5.png"/><Relationship Id="rId1" Type="http://schemas.openxmlformats.org/officeDocument/2006/relationships/tags" Target="../tags/tag409.xml"/></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31.xml"/><Relationship Id="rId4" Type="http://schemas.openxmlformats.org/officeDocument/2006/relationships/themeOverride" Target="../theme/themeOverride1.xml"/><Relationship Id="rId3" Type="http://schemas.openxmlformats.org/officeDocument/2006/relationships/tags" Target="../tags/tag416.xml"/><Relationship Id="rId2" Type="http://schemas.openxmlformats.org/officeDocument/2006/relationships/tags" Target="../tags/tag415.xml"/><Relationship Id="rId1" Type="http://schemas.openxmlformats.org/officeDocument/2006/relationships/tags" Target="../tags/tag414.xml"/></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370.xml"/><Relationship Id="rId5" Type="http://schemas.openxmlformats.org/officeDocument/2006/relationships/tags" Target="../tags/tag369.xml"/><Relationship Id="rId4" Type="http://schemas.openxmlformats.org/officeDocument/2006/relationships/image" Target="../media/image6.png"/><Relationship Id="rId3" Type="http://schemas.openxmlformats.org/officeDocument/2006/relationships/tags" Target="../tags/tag368.xml"/><Relationship Id="rId2" Type="http://schemas.openxmlformats.org/officeDocument/2006/relationships/image" Target="../media/image5.png"/><Relationship Id="rId1" Type="http://schemas.openxmlformats.org/officeDocument/2006/relationships/tags" Target="../tags/tag367.xml"/></Relationships>
</file>

<file path=ppt/slides/_rels/slide4.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8.xml"/><Relationship Id="rId7" Type="http://schemas.openxmlformats.org/officeDocument/2006/relationships/tags" Target="../tags/tag374.xml"/><Relationship Id="rId6" Type="http://schemas.openxmlformats.org/officeDocument/2006/relationships/image" Target="../media/image12.png"/><Relationship Id="rId5" Type="http://schemas.openxmlformats.org/officeDocument/2006/relationships/tags" Target="../tags/tag373.xml"/><Relationship Id="rId4" Type="http://schemas.openxmlformats.org/officeDocument/2006/relationships/image" Target="../media/image6.png"/><Relationship Id="rId3" Type="http://schemas.openxmlformats.org/officeDocument/2006/relationships/tags" Target="../tags/tag372.xml"/><Relationship Id="rId2" Type="http://schemas.openxmlformats.org/officeDocument/2006/relationships/image" Target="../media/image5.png"/><Relationship Id="rId1" Type="http://schemas.openxmlformats.org/officeDocument/2006/relationships/tags" Target="../tags/tag371.xml"/></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378.xml"/><Relationship Id="rId5" Type="http://schemas.openxmlformats.org/officeDocument/2006/relationships/tags" Target="../tags/tag377.xml"/><Relationship Id="rId4" Type="http://schemas.openxmlformats.org/officeDocument/2006/relationships/image" Target="../media/image6.png"/><Relationship Id="rId3" Type="http://schemas.openxmlformats.org/officeDocument/2006/relationships/tags" Target="../tags/tag376.xml"/><Relationship Id="rId2" Type="http://schemas.openxmlformats.org/officeDocument/2006/relationships/image" Target="../media/image5.png"/><Relationship Id="rId1" Type="http://schemas.openxmlformats.org/officeDocument/2006/relationships/tags" Target="../tags/tag375.xml"/></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382.xml"/><Relationship Id="rId5" Type="http://schemas.openxmlformats.org/officeDocument/2006/relationships/tags" Target="../tags/tag381.xml"/><Relationship Id="rId4" Type="http://schemas.openxmlformats.org/officeDocument/2006/relationships/image" Target="../media/image6.png"/><Relationship Id="rId3" Type="http://schemas.openxmlformats.org/officeDocument/2006/relationships/tags" Target="../tags/tag380.xml"/><Relationship Id="rId2" Type="http://schemas.openxmlformats.org/officeDocument/2006/relationships/image" Target="../media/image5.png"/><Relationship Id="rId1" Type="http://schemas.openxmlformats.org/officeDocument/2006/relationships/tags" Target="../tags/tag37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386.xml"/><Relationship Id="rId5" Type="http://schemas.openxmlformats.org/officeDocument/2006/relationships/tags" Target="../tags/tag385.xml"/><Relationship Id="rId4" Type="http://schemas.openxmlformats.org/officeDocument/2006/relationships/image" Target="../media/image6.png"/><Relationship Id="rId3" Type="http://schemas.openxmlformats.org/officeDocument/2006/relationships/tags" Target="../tags/tag384.xml"/><Relationship Id="rId2" Type="http://schemas.openxmlformats.org/officeDocument/2006/relationships/image" Target="../media/image5.png"/><Relationship Id="rId1" Type="http://schemas.openxmlformats.org/officeDocument/2006/relationships/tags" Target="../tags/tag383.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390.xml"/><Relationship Id="rId5" Type="http://schemas.openxmlformats.org/officeDocument/2006/relationships/tags" Target="../tags/tag389.xml"/><Relationship Id="rId4" Type="http://schemas.openxmlformats.org/officeDocument/2006/relationships/image" Target="../media/image6.png"/><Relationship Id="rId3" Type="http://schemas.openxmlformats.org/officeDocument/2006/relationships/tags" Target="../tags/tag388.xml"/><Relationship Id="rId2" Type="http://schemas.openxmlformats.org/officeDocument/2006/relationships/image" Target="../media/image5.png"/><Relationship Id="rId1" Type="http://schemas.openxmlformats.org/officeDocument/2006/relationships/tags" Target="../tags/tag38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副标题 3"/>
          <p:cNvSpPr>
            <a:spLocks noGrp="1"/>
          </p:cNvSpPr>
          <p:nvPr>
            <p:ph type="subTitle" idx="1"/>
            <p:custDataLst>
              <p:tags r:id="rId1"/>
            </p:custDataLst>
          </p:nvPr>
        </p:nvSpPr>
        <p:spPr>
          <a:xfrm>
            <a:off x="-265430" y="635"/>
            <a:ext cx="12457430" cy="6461125"/>
          </a:xfrm>
        </p:spPr>
        <p:txBody>
          <a:bodyPr/>
          <a:p>
            <a:endParaRPr lang="zh-CN" altLang="en-US">
              <a:solidFill>
                <a:schemeClr val="dk1">
                  <a:lumMod val="75000"/>
                  <a:lumOff val="25000"/>
                </a:schemeClr>
              </a:solidFill>
            </a:endParaRPr>
          </a:p>
          <a:p>
            <a:r>
              <a:rPr lang="en-US" altLang="zh-CN">
                <a:solidFill>
                  <a:schemeClr val="dk1">
                    <a:lumMod val="75000"/>
                    <a:lumOff val="25000"/>
                  </a:schemeClr>
                </a:solidFill>
              </a:rPr>
              <a:t>                                                    </a:t>
            </a:r>
            <a:endParaRPr lang="zh-CN" altLang="en-US">
              <a:solidFill>
                <a:schemeClr val="dk1">
                  <a:lumMod val="75000"/>
                  <a:lumOff val="25000"/>
                </a:schemeClr>
              </a:solidFill>
            </a:endParaRPr>
          </a:p>
        </p:txBody>
      </p:sp>
      <p:sp>
        <p:nvSpPr>
          <p:cNvPr id="5" name="竖排标题 1"/>
          <p:cNvSpPr>
            <a:spLocks noGrp="1"/>
          </p:cNvSpPr>
          <p:nvPr>
            <p:ph type="title" orient="vert"/>
            <p:custDataLst>
              <p:tags r:id="rId2"/>
            </p:custDataLst>
          </p:nvPr>
        </p:nvSpPr>
        <p:spPr>
          <a:xfrm>
            <a:off x="5546114" y="1123030"/>
            <a:ext cx="1099770" cy="4611941"/>
          </a:xfrm>
        </p:spPr>
        <p:txBody>
          <a:bodyPr>
            <a:normAutofit fontScale="90000"/>
          </a:bodyPr>
          <a:p>
            <a:pPr marL="0" indent="0" algn="ctr">
              <a:lnSpc>
                <a:spcPct val="100000"/>
              </a:lnSpc>
              <a:spcBef>
                <a:spcPts val="0"/>
              </a:spcBef>
              <a:spcAft>
                <a:spcPts val="0"/>
              </a:spcAft>
              <a:buSzPct val="100000"/>
              <a:buNone/>
            </a:pPr>
            <a:r>
              <a:rPr lang="zh-CN" altLang="en-US" sz="4800">
                <a:solidFill>
                  <a:schemeClr val="accent1">
                    <a:lumMod val="75000"/>
                  </a:schemeClr>
                </a:solidFill>
              </a:rPr>
              <a:t>应用历史经典影片进行情境教学</a:t>
            </a:r>
            <a:endParaRPr lang="zh-CN" altLang="en-US" sz="4800">
              <a:solidFill>
                <a:schemeClr val="accent1">
                  <a:lumMod val="75000"/>
                </a:schemeClr>
              </a:solidFill>
            </a:endParaRPr>
          </a:p>
        </p:txBody>
      </p:sp>
      <p:sp>
        <p:nvSpPr>
          <p:cNvPr id="2" name="文本框 1"/>
          <p:cNvSpPr txBox="1"/>
          <p:nvPr/>
        </p:nvSpPr>
        <p:spPr>
          <a:xfrm>
            <a:off x="8350250" y="5465445"/>
            <a:ext cx="2700655" cy="706755"/>
          </a:xfrm>
          <a:prstGeom prst="rect">
            <a:avLst/>
          </a:prstGeom>
          <a:noFill/>
        </p:spPr>
        <p:txBody>
          <a:bodyPr wrap="square" rtlCol="0">
            <a:spAutoFit/>
          </a:bodyPr>
          <a:p>
            <a:r>
              <a:rPr lang="zh-CN" altLang="zh-CN" sz="2000" b="1"/>
              <a:t>福建泉州</a:t>
            </a:r>
            <a:r>
              <a:rPr lang="en-US" altLang="zh-CN" sz="2000" b="1"/>
              <a:t>  </a:t>
            </a:r>
            <a:r>
              <a:rPr lang="zh-CN" altLang="en-US" sz="2000" b="1"/>
              <a:t>李元锋</a:t>
            </a:r>
            <a:endParaRPr lang="zh-CN" altLang="en-US" sz="2000" b="1"/>
          </a:p>
          <a:p>
            <a:r>
              <a:rPr lang="en-US" altLang="zh-CN" sz="2000" b="1"/>
              <a:t>     2022.10.19</a:t>
            </a:r>
            <a:endParaRPr lang="en-US" altLang="zh-CN" sz="2000" b="1"/>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9" name="图片 8"/>
          <p:cNvPicPr>
            <a:picLocks noChangeAspect="1"/>
          </p:cNvPicPr>
          <p:nvPr userDrawn="1">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1270" y="0"/>
            <a:ext cx="12190730" cy="6857365"/>
          </a:xfrm>
          <a:prstGeom prst="rect">
            <a:avLst/>
          </a:prstGeom>
        </p:spPr>
      </p:pic>
      <p:pic>
        <p:nvPicPr>
          <p:cNvPr id="10" name="图片 9"/>
          <p:cNvPicPr>
            <a:picLocks noChangeAspect="1"/>
          </p:cNvPicPr>
          <p:nvPr userDrawn="1">
            <p:custDataLst>
              <p:tags r:id="rId3"/>
            </p:custDataLst>
          </p:nvPr>
        </p:nvPicPr>
        <p:blipFill>
          <a:blip r:embed="rId4"/>
          <a:stretch>
            <a:fillRect/>
          </a:stretch>
        </p:blipFill>
        <p:spPr>
          <a:xfrm flipH="1">
            <a:off x="9144000" y="4281170"/>
            <a:ext cx="3048000" cy="2604135"/>
          </a:xfrm>
          <a:prstGeom prst="rect">
            <a:avLst/>
          </a:prstGeom>
        </p:spPr>
      </p:pic>
      <p:sp>
        <p:nvSpPr>
          <p:cNvPr id="2" name="标题 1"/>
          <p:cNvSpPr>
            <a:spLocks noGrp="1"/>
          </p:cNvSpPr>
          <p:nvPr>
            <p:ph type="title" idx="4294967295"/>
            <p:custDataLst>
              <p:tags r:id="rId5"/>
            </p:custDataLst>
          </p:nvPr>
        </p:nvSpPr>
        <p:spPr>
          <a:xfrm>
            <a:off x="596265" y="244475"/>
            <a:ext cx="10515600" cy="1325563"/>
          </a:xfr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spcBef>
                <a:spcPts val="1000"/>
              </a:spcBef>
              <a:buClrTx/>
              <a:buSzTx/>
              <a:buFont typeface="Arial" panose="020B0604020202020204" pitchFamily="34" charset="0"/>
            </a:pPr>
            <a:r>
              <a:rPr lang="zh-CN" altLang="en-US" sz="2800" spc="150">
                <a:solidFill>
                  <a:schemeClr val="dk1"/>
                </a:solidFill>
                <a:latin typeface="隶书" charset="0"/>
                <a:ea typeface="仿宋" panose="02010609060101010101" charset="-122"/>
                <a:cs typeface="隶书" charset="0"/>
                <a:sym typeface="+mn-ea"/>
              </a:rPr>
              <a:t>2. 新时期学生对于网络视频信息的情境需求度非常高。</a:t>
            </a:r>
            <a:endParaRPr lang="zh-CN" altLang="en-US" sz="2800" spc="150">
              <a:solidFill>
                <a:schemeClr val="dk1"/>
              </a:solidFill>
              <a:latin typeface="隶书" charset="0"/>
              <a:ea typeface="仿宋" panose="02010609060101010101" charset="-122"/>
              <a:cs typeface="隶书" charset="0"/>
              <a:sym typeface="+mn-ea"/>
            </a:endParaRPr>
          </a:p>
        </p:txBody>
      </p:sp>
      <p:sp>
        <p:nvSpPr>
          <p:cNvPr id="3" name="内容占位符 2"/>
          <p:cNvSpPr>
            <a:spLocks noGrp="1"/>
          </p:cNvSpPr>
          <p:nvPr>
            <p:ph idx="4294967295"/>
            <p:custDataLst>
              <p:tags r:id="rId6"/>
            </p:custDataLst>
          </p:nvPr>
        </p:nvSpPr>
        <p:spPr>
          <a:xfrm>
            <a:off x="431165" y="1311910"/>
            <a:ext cx="11329670" cy="5391785"/>
          </a:xfr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algn="l">
              <a:buClrTx/>
              <a:buSzTx/>
              <a:buNone/>
            </a:pPr>
            <a:r>
              <a:rPr lang="zh-CN" altLang="en-US" sz="2400">
                <a:solidFill>
                  <a:schemeClr val="dk1"/>
                </a:solidFill>
                <a:latin typeface="隶书" charset="0"/>
                <a:ea typeface="仿宋" panose="02010609060101010101" charset="-122"/>
                <a:cs typeface="隶书" charset="0"/>
                <a:sym typeface="+mn-ea"/>
              </a:rPr>
              <a:t>在个人的教学实践中发现：学生在课堂中对文本信息的兴趣度远远低于对视频信息的喜欢。这是为什呢？我想到了吃饭的例子。同样的饭菜，有的厨师做出来味道不好没人愿意吃，可是有的厨师做的味道就非常受欢迎。这说明了：看起来是同样的内容，但是加工的方式存在精心和一般，就决定了品质的吸引。</a:t>
            </a:r>
            <a:endParaRPr lang="zh-CN" altLang="en-US" sz="2400">
              <a:solidFill>
                <a:schemeClr val="dk1"/>
              </a:solidFill>
              <a:latin typeface="隶书" charset="0"/>
              <a:ea typeface="仿宋" panose="02010609060101010101" charset="-122"/>
              <a:cs typeface="隶书" charset="0"/>
              <a:sym typeface="+mn-ea"/>
            </a:endParaRPr>
          </a:p>
          <a:p>
            <a:pPr marL="0" lvl="0" algn="l">
              <a:buClrTx/>
              <a:buSzTx/>
              <a:buNone/>
            </a:pPr>
            <a:r>
              <a:rPr lang="zh-CN" altLang="en-US" sz="2400">
                <a:solidFill>
                  <a:schemeClr val="dk1"/>
                </a:solidFill>
                <a:latin typeface="隶书" charset="0"/>
                <a:ea typeface="仿宋" panose="02010609060101010101" charset="-122"/>
                <a:cs typeface="隶书" charset="0"/>
                <a:sym typeface="+mn-ea"/>
              </a:rPr>
              <a:t>当然，我们不能狭隘地理解文本信息就是不好，而是说教师要思考如何帮助把“历史科目”这道菜精心烹制好，让学生喜欢吃、容易消化吸收，那么不就自然完成了教学品质的提高？所以从这个角度看：影视短片具备了立体化、生动直接、蕴含艺术魅力和人文素养等多种特点，能够极大地吸引学生的注意力、激发学生的学习兴趣、涵养学生的情操、构建历史学习的浓厚氛围。有些</a:t>
            </a:r>
            <a:r>
              <a:rPr lang="zh-CN" altLang="en-US" sz="2400">
                <a:solidFill>
                  <a:schemeClr val="dk1"/>
                </a:solidFill>
                <a:latin typeface="隶书" charset="0"/>
                <a:ea typeface="仿宋" panose="02010609060101010101" charset="-122"/>
                <a:cs typeface="隶书" charset="0"/>
                <a:sym typeface="+mn-ea"/>
              </a:rPr>
              <a:t>课本的文字概念</a:t>
            </a:r>
            <a:r>
              <a:rPr lang="zh-CN" altLang="en-US" sz="2400">
                <a:solidFill>
                  <a:schemeClr val="dk1"/>
                </a:solidFill>
                <a:latin typeface="隶书" charset="0"/>
                <a:ea typeface="仿宋" panose="02010609060101010101" charset="-122"/>
                <a:cs typeface="隶书" charset="0"/>
                <a:sym typeface="+mn-ea"/>
              </a:rPr>
              <a:t>相比老师费尽口舌去解释，远不如影视短片能够让学生的情境化代入非常迅速，所以经典影视短片能够起到这个作用，它满足了学生的“精神食粮”口味，让学生愿意去“吃”，容易消化理解，所以就要思考如何从“经典影片”上做足文章、提高教学效果。比如毛主席炮轰紫石英号军舰，可以很好地结合自鸦片战争英国入侵后中国逐步丧失内河权、建国后另起炉灶的外交政策中专门提到收回内河航行权。（选必一第</a:t>
            </a:r>
            <a:r>
              <a:rPr lang="en-US" altLang="zh-CN" sz="2400">
                <a:solidFill>
                  <a:schemeClr val="dk1"/>
                </a:solidFill>
                <a:latin typeface="隶书" charset="0"/>
                <a:ea typeface="仿宋" panose="02010609060101010101" charset="-122"/>
                <a:cs typeface="隶书" charset="0"/>
                <a:sym typeface="+mn-ea"/>
              </a:rPr>
              <a:t>14</a:t>
            </a:r>
            <a:r>
              <a:rPr lang="zh-CN" altLang="en-US" sz="2400">
                <a:solidFill>
                  <a:schemeClr val="dk1"/>
                </a:solidFill>
                <a:latin typeface="隶书" charset="0"/>
                <a:ea typeface="仿宋" panose="02010609060101010101" charset="-122"/>
                <a:cs typeface="隶书" charset="0"/>
                <a:sym typeface="+mn-ea"/>
              </a:rPr>
              <a:t>课）</a:t>
            </a:r>
            <a:endParaRPr lang="zh-CN" altLang="en-US" sz="2400">
              <a:solidFill>
                <a:schemeClr val="dk1"/>
              </a:solidFill>
              <a:latin typeface="隶书" charset="0"/>
              <a:ea typeface="仿宋" panose="02010609060101010101" charset="-122"/>
              <a:cs typeface="隶书" charset="0"/>
              <a:sym typeface="+mn-ea"/>
            </a:endParaRPr>
          </a:p>
        </p:txBody>
      </p:sp>
    </p:spTree>
    <p:custDataLst>
      <p:tags r:id="rId7"/>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9" name="图片 8"/>
          <p:cNvPicPr>
            <a:picLocks noChangeAspect="1"/>
          </p:cNvPicPr>
          <p:nvPr userDrawn="1">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1270" y="0"/>
            <a:ext cx="12190730" cy="6857365"/>
          </a:xfrm>
          <a:prstGeom prst="rect">
            <a:avLst/>
          </a:prstGeom>
        </p:spPr>
      </p:pic>
      <p:pic>
        <p:nvPicPr>
          <p:cNvPr id="10" name="图片 9"/>
          <p:cNvPicPr>
            <a:picLocks noChangeAspect="1"/>
          </p:cNvPicPr>
          <p:nvPr userDrawn="1">
            <p:custDataLst>
              <p:tags r:id="rId3"/>
            </p:custDataLst>
          </p:nvPr>
        </p:nvPicPr>
        <p:blipFill>
          <a:blip r:embed="rId4"/>
          <a:stretch>
            <a:fillRect/>
          </a:stretch>
        </p:blipFill>
        <p:spPr>
          <a:xfrm flipH="1">
            <a:off x="9144000" y="4281170"/>
            <a:ext cx="3048000" cy="2604135"/>
          </a:xfrm>
          <a:prstGeom prst="rect">
            <a:avLst/>
          </a:prstGeom>
        </p:spPr>
      </p:pic>
      <p:sp>
        <p:nvSpPr>
          <p:cNvPr id="2" name="标题 1"/>
          <p:cNvSpPr>
            <a:spLocks noGrp="1"/>
          </p:cNvSpPr>
          <p:nvPr>
            <p:ph type="title" idx="4294967295"/>
          </p:nvPr>
        </p:nvSpPr>
        <p:spPr>
          <a:xfrm>
            <a:off x="838200" y="365125"/>
            <a:ext cx="10515600" cy="1325563"/>
          </a:xfr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spcBef>
                <a:spcPts val="1000"/>
              </a:spcBef>
              <a:buClrTx/>
              <a:buSzTx/>
              <a:buFont typeface="Arial" panose="020B0604020202020204" pitchFamily="34" charset="0"/>
            </a:pPr>
            <a:r>
              <a:rPr lang="zh-CN" altLang="en-US" sz="4400">
                <a:solidFill>
                  <a:schemeClr val="accent1">
                    <a:lumMod val="75000"/>
                  </a:schemeClr>
                </a:solidFill>
                <a:latin typeface="汉仪尚巍手书W" charset="0"/>
                <a:cs typeface="汉仪尚巍手书W" charset="0"/>
                <a:sym typeface="+mn-ea"/>
              </a:rPr>
              <a:t>三、历史</a:t>
            </a:r>
            <a:r>
              <a:rPr lang="zh-CN" altLang="en-US">
                <a:solidFill>
                  <a:schemeClr val="accent1">
                    <a:lumMod val="75000"/>
                  </a:schemeClr>
                </a:solidFill>
                <a:latin typeface="汉仪尚巍手书W" charset="0"/>
                <a:cs typeface="汉仪尚巍手书W" charset="0"/>
                <a:sym typeface="+mn-ea"/>
              </a:rPr>
              <a:t>影视短片是人文艺术的智慧结晶。</a:t>
            </a:r>
            <a:endParaRPr lang="zh-CN" altLang="en-US" sz="4400">
              <a:solidFill>
                <a:schemeClr val="accent1">
                  <a:lumMod val="75000"/>
                </a:schemeClr>
              </a:solidFill>
              <a:latin typeface="汉仪尚巍手书W" charset="0"/>
              <a:cs typeface="汉仪尚巍手书W" charset="0"/>
              <a:sym typeface="+mn-ea"/>
            </a:endParaRPr>
          </a:p>
        </p:txBody>
      </p:sp>
      <p:sp>
        <p:nvSpPr>
          <p:cNvPr id="3" name="内容占位符 2"/>
          <p:cNvSpPr>
            <a:spLocks noGrp="1"/>
          </p:cNvSpPr>
          <p:nvPr>
            <p:ph idx="4294967295"/>
            <p:custDataLst>
              <p:tags r:id="rId5"/>
            </p:custDataLst>
          </p:nvPr>
        </p:nvSpPr>
        <p:spPr>
          <a:xfrm>
            <a:off x="838200" y="1495425"/>
            <a:ext cx="10515600" cy="5073650"/>
          </a:xfr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algn="l">
              <a:buClrTx/>
              <a:buSzTx/>
              <a:buNone/>
            </a:pPr>
            <a:r>
              <a:rPr lang="zh-CN" altLang="en-US" sz="2400">
                <a:solidFill>
                  <a:schemeClr val="dk1"/>
                </a:solidFill>
                <a:latin typeface="隶书" charset="0"/>
                <a:ea typeface="仿宋" panose="02010609060101010101" charset="-122"/>
                <a:cs typeface="隶书" charset="0"/>
                <a:sym typeface="+mn-ea"/>
              </a:rPr>
              <a:t>历史学科是人文艺术科学的基础。这是为什么新高考改革后，历史学科成为了和物理并驾齐驱的</a:t>
            </a:r>
            <a:r>
              <a:rPr lang="en-US" altLang="zh-CN" sz="2400">
                <a:solidFill>
                  <a:schemeClr val="dk1"/>
                </a:solidFill>
                <a:latin typeface="隶书" charset="0"/>
                <a:ea typeface="仿宋" panose="02010609060101010101" charset="-122"/>
                <a:cs typeface="隶书" charset="0"/>
                <a:sym typeface="+mn-ea"/>
              </a:rPr>
              <a:t>“3+1+2”</a:t>
            </a:r>
            <a:r>
              <a:rPr lang="zh-CN" altLang="en-US" sz="2400">
                <a:solidFill>
                  <a:schemeClr val="dk1"/>
                </a:solidFill>
                <a:latin typeface="隶书" charset="0"/>
                <a:ea typeface="仿宋" panose="02010609060101010101" charset="-122"/>
                <a:cs typeface="隶书" charset="0"/>
                <a:sym typeface="+mn-ea"/>
              </a:rPr>
              <a:t>选科中的</a:t>
            </a:r>
            <a:r>
              <a:rPr lang="en-US" altLang="zh-CN" sz="2400">
                <a:solidFill>
                  <a:schemeClr val="dk1"/>
                </a:solidFill>
                <a:latin typeface="隶书" charset="0"/>
                <a:ea typeface="仿宋" panose="02010609060101010101" charset="-122"/>
                <a:cs typeface="隶书" charset="0"/>
                <a:sym typeface="+mn-ea"/>
              </a:rPr>
              <a:t>“1”</a:t>
            </a:r>
            <a:r>
              <a:rPr lang="zh-CN" altLang="en-US" sz="2400">
                <a:solidFill>
                  <a:schemeClr val="dk1"/>
                </a:solidFill>
                <a:latin typeface="隶书" charset="0"/>
                <a:ea typeface="仿宋" panose="02010609060101010101" charset="-122"/>
                <a:cs typeface="隶书" charset="0"/>
                <a:sym typeface="+mn-ea"/>
              </a:rPr>
              <a:t>。虽然目前在传统的理科学习思维定势影响下，很多学生还是选择了物理。但是，选择历史的学生人数在逐步增加，特别是艺术类学生越来越多（他们基本都是选择历史的），随着时间发展，国家对于人文艺术领域的精英人才需求量越来也大，历史学科必将成一个非常重要的科目。</a:t>
            </a:r>
            <a:endParaRPr lang="zh-CN" altLang="en-US" sz="2400">
              <a:solidFill>
                <a:schemeClr val="dk1"/>
              </a:solidFill>
              <a:latin typeface="隶书" charset="0"/>
              <a:ea typeface="仿宋" panose="02010609060101010101" charset="-122"/>
              <a:cs typeface="隶书" charset="0"/>
              <a:sym typeface="+mn-ea"/>
            </a:endParaRPr>
          </a:p>
          <a:p>
            <a:pPr marL="0" lvl="0" algn="l">
              <a:buClrTx/>
              <a:buSzTx/>
              <a:buNone/>
            </a:pPr>
            <a:endParaRPr lang="zh-CN" altLang="en-US" sz="2400">
              <a:solidFill>
                <a:schemeClr val="dk1"/>
              </a:solidFill>
              <a:latin typeface="隶书" charset="0"/>
              <a:ea typeface="仿宋" panose="02010609060101010101" charset="-122"/>
              <a:cs typeface="隶书" charset="0"/>
              <a:sym typeface="+mn-ea"/>
            </a:endParaRPr>
          </a:p>
          <a:p>
            <a:pPr marL="0" lvl="0" algn="l">
              <a:buClrTx/>
              <a:buSzTx/>
              <a:buNone/>
            </a:pPr>
            <a:r>
              <a:rPr lang="zh-CN" altLang="en-US" sz="2400">
                <a:solidFill>
                  <a:schemeClr val="dk1"/>
                </a:solidFill>
                <a:latin typeface="隶书" charset="0"/>
                <a:ea typeface="仿宋" panose="02010609060101010101" charset="-122"/>
                <a:cs typeface="隶书" charset="0"/>
                <a:sym typeface="+mn-ea"/>
              </a:rPr>
              <a:t>既然是基础，就需要用人文艺术科学整体观来对待历史学科教学，而不是简单地割裂成历史知识的学习。这就好比我一道美味佳肴取出其中几种原料，就会失去很多</a:t>
            </a:r>
            <a:r>
              <a:rPr lang="en-US" altLang="zh-CN" sz="2400">
                <a:solidFill>
                  <a:schemeClr val="dk1"/>
                </a:solidFill>
                <a:latin typeface="隶书" charset="0"/>
                <a:ea typeface="仿宋" panose="02010609060101010101" charset="-122"/>
                <a:cs typeface="隶书" charset="0"/>
                <a:sym typeface="+mn-ea"/>
              </a:rPr>
              <a:t>“</a:t>
            </a:r>
            <a:r>
              <a:rPr lang="zh-CN" altLang="en-US" sz="2400">
                <a:solidFill>
                  <a:schemeClr val="dk1"/>
                </a:solidFill>
                <a:latin typeface="隶书" charset="0"/>
                <a:ea typeface="仿宋" panose="02010609060101010101" charset="-122"/>
                <a:cs typeface="隶书" charset="0"/>
                <a:sym typeface="+mn-ea"/>
              </a:rPr>
              <a:t>美味</a:t>
            </a:r>
            <a:r>
              <a:rPr lang="en-US" altLang="zh-CN" sz="2400">
                <a:solidFill>
                  <a:schemeClr val="dk1"/>
                </a:solidFill>
                <a:latin typeface="隶书" charset="0"/>
                <a:ea typeface="仿宋" panose="02010609060101010101" charset="-122"/>
                <a:cs typeface="隶书" charset="0"/>
                <a:sym typeface="+mn-ea"/>
              </a:rPr>
              <a:t>”</a:t>
            </a:r>
            <a:r>
              <a:rPr lang="zh-CN" altLang="en-US" sz="2400">
                <a:solidFill>
                  <a:schemeClr val="dk1"/>
                </a:solidFill>
                <a:latin typeface="隶书" charset="0"/>
                <a:ea typeface="仿宋" panose="02010609060101010101" charset="-122"/>
                <a:cs typeface="隶书" charset="0"/>
                <a:sym typeface="+mn-ea"/>
              </a:rPr>
              <a:t>。历史与人文、哲学、政治、艺术等交融，才诞生了极具艺术张力的影视大片，这些经典之作是人类的智慧结晶。比如《封神榜》、《西游记》、《三国演义》、《开国大典》、《康熙王朝》、《末代皇帝》等影视经典，《台北故宫》、《如果国宝会说话》等优秀纪录片。</a:t>
            </a:r>
            <a:endParaRPr lang="en-US" altLang="zh-CN" sz="2400">
              <a:solidFill>
                <a:schemeClr val="dk1"/>
              </a:solidFill>
              <a:latin typeface="隶书" charset="0"/>
              <a:ea typeface="仿宋" panose="02010609060101010101" charset="-122"/>
              <a:cs typeface="隶书" charset="0"/>
              <a:sym typeface="+mn-ea"/>
            </a:endParaRPr>
          </a:p>
        </p:txBody>
      </p:sp>
    </p:spTree>
    <p:custDataLst>
      <p:tags r:id="rId6"/>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55980" y="1501775"/>
            <a:ext cx="10731500" cy="4615815"/>
          </a:xfrm>
          <a:prstGeom prst="rect">
            <a:avLst/>
          </a:prstGeom>
          <a:noFill/>
        </p:spPr>
        <p:txBody>
          <a:bodyPr wrap="square" rtlCol="0" anchor="t">
            <a:spAutoFit/>
          </a:bodyPr>
          <a:p>
            <a:r>
              <a:rPr lang="zh-CN" altLang="en-US" sz="2300" spc="150">
                <a:solidFill>
                  <a:schemeClr val="dk1"/>
                </a:solidFill>
                <a:uFillTx/>
                <a:latin typeface="隶书" charset="0"/>
                <a:ea typeface="仿宋" panose="02010609060101010101" charset="-122"/>
                <a:cs typeface="隶书" charset="0"/>
              </a:rPr>
              <a:t>电影教学法流行于美国哈佛大学，别名为美国哈佛大学电影教学法。这些年，电影教学法陆续采用美国好莱坞经典商业电影多达上百部。1992年，美国哈佛大学尝试了一个全新的教学方式，美国哈佛商学院导师组织学生系统地观看美国好莱坞经典商业电影并重点讨论，在讨论中形成自己的观点和看法，因此电影教学法别名为美国哈佛大学电影教学法。</a:t>
            </a:r>
            <a:endParaRPr lang="zh-CN" altLang="en-US" sz="2300" spc="150">
              <a:solidFill>
                <a:schemeClr val="dk1"/>
              </a:solidFill>
              <a:uFillTx/>
              <a:latin typeface="隶书" charset="0"/>
              <a:ea typeface="仿宋" panose="02010609060101010101" charset="-122"/>
              <a:cs typeface="隶书" charset="0"/>
            </a:endParaRPr>
          </a:p>
          <a:p>
            <a:endParaRPr lang="zh-CN" altLang="en-US" sz="2300" spc="150">
              <a:solidFill>
                <a:schemeClr val="dk1"/>
              </a:solidFill>
              <a:uFillTx/>
              <a:latin typeface="隶书" charset="0"/>
              <a:ea typeface="仿宋" panose="02010609060101010101" charset="-122"/>
              <a:cs typeface="隶书" charset="0"/>
            </a:endParaRPr>
          </a:p>
          <a:p>
            <a:r>
              <a:rPr lang="zh-CN" altLang="en-US" sz="2300" spc="150">
                <a:solidFill>
                  <a:schemeClr val="dk1"/>
                </a:solidFill>
                <a:uFillTx/>
                <a:latin typeface="隶书" charset="0"/>
                <a:ea typeface="仿宋" panose="02010609060101010101" charset="-122"/>
                <a:cs typeface="隶书" charset="0"/>
              </a:rPr>
              <a:t>美国哈佛商学院导师首先是提高学生的参与和投入程度；其次是注重学习结果的多样性，思维能力的训练也会在完全立体的互动中得到体现；最后是强调联系实际的应用性，之后学生实战的操作性也会随之得到明显的提高。</a:t>
            </a:r>
            <a:endParaRPr lang="zh-CN" altLang="en-US" sz="2300" spc="150">
              <a:solidFill>
                <a:schemeClr val="dk1"/>
              </a:solidFill>
              <a:uFillTx/>
              <a:latin typeface="隶书" charset="0"/>
              <a:ea typeface="仿宋" panose="02010609060101010101" charset="-122"/>
              <a:cs typeface="隶书" charset="0"/>
            </a:endParaRPr>
          </a:p>
          <a:p>
            <a:endParaRPr lang="zh-CN" altLang="en-US"/>
          </a:p>
          <a:p>
            <a:pPr algn="l">
              <a:buClrTx/>
              <a:buSzTx/>
              <a:buFontTx/>
            </a:pPr>
            <a:r>
              <a:rPr lang="zh-CN" altLang="en-US" sz="2300" spc="150">
                <a:solidFill>
                  <a:schemeClr val="dk1"/>
                </a:solidFill>
                <a:uFillTx/>
                <a:latin typeface="隶书" charset="0"/>
                <a:ea typeface="仿宋" panose="02010609060101010101" charset="-122"/>
                <a:cs typeface="隶书" charset="0"/>
              </a:rPr>
              <a:t>从中可以看出：电影教学法的效果非常之良好。在我们的历史课堂上，由于时间的限制，所以不可能就一整部影片进行探讨。但是</a:t>
            </a:r>
            <a:r>
              <a:rPr lang="en-US" altLang="zh-CN" sz="2300" spc="150">
                <a:solidFill>
                  <a:schemeClr val="dk1"/>
                </a:solidFill>
                <a:uFillTx/>
                <a:latin typeface="隶书" charset="0"/>
                <a:ea typeface="仿宋" panose="02010609060101010101" charset="-122"/>
                <a:cs typeface="隶书" charset="0"/>
              </a:rPr>
              <a:t>3</a:t>
            </a:r>
            <a:r>
              <a:rPr lang="zh-CN" altLang="en-US" sz="2300" spc="150">
                <a:solidFill>
                  <a:schemeClr val="dk1"/>
                </a:solidFill>
                <a:uFillTx/>
                <a:latin typeface="隶书" charset="0"/>
                <a:ea typeface="仿宋" panose="02010609060101010101" charset="-122"/>
                <a:cs typeface="隶书" charset="0"/>
              </a:rPr>
              <a:t>到</a:t>
            </a:r>
            <a:r>
              <a:rPr lang="en-US" altLang="zh-CN" sz="2300" spc="150">
                <a:solidFill>
                  <a:schemeClr val="dk1"/>
                </a:solidFill>
                <a:uFillTx/>
                <a:latin typeface="隶书" charset="0"/>
                <a:ea typeface="仿宋" panose="02010609060101010101" charset="-122"/>
                <a:cs typeface="隶书" charset="0"/>
              </a:rPr>
              <a:t>5</a:t>
            </a:r>
            <a:r>
              <a:rPr lang="zh-CN" altLang="en-US" sz="2300" spc="150">
                <a:solidFill>
                  <a:schemeClr val="dk1"/>
                </a:solidFill>
                <a:uFillTx/>
                <a:latin typeface="隶书" charset="0"/>
                <a:ea typeface="仿宋" panose="02010609060101010101" charset="-122"/>
                <a:cs typeface="隶书" charset="0"/>
              </a:rPr>
              <a:t>分钟的片段解读是绝对合适的，由此做深度思考探讨，能够起到非常好的作用。</a:t>
            </a:r>
            <a:endParaRPr lang="zh-CN" altLang="en-US" sz="2300" spc="150">
              <a:solidFill>
                <a:schemeClr val="dk1"/>
              </a:solidFill>
              <a:uFillTx/>
              <a:latin typeface="隶书" charset="0"/>
              <a:ea typeface="仿宋" panose="02010609060101010101" charset="-122"/>
              <a:cs typeface="隶书" charset="0"/>
            </a:endParaRPr>
          </a:p>
        </p:txBody>
      </p:sp>
      <p:sp>
        <p:nvSpPr>
          <p:cNvPr id="4" name="文本框 3"/>
          <p:cNvSpPr txBox="1"/>
          <p:nvPr/>
        </p:nvSpPr>
        <p:spPr>
          <a:xfrm>
            <a:off x="962660" y="680085"/>
            <a:ext cx="8032750" cy="521970"/>
          </a:xfrm>
          <a:prstGeom prst="rect">
            <a:avLst/>
          </a:prstGeom>
          <a:noFill/>
        </p:spPr>
        <p:txBody>
          <a:bodyPr wrap="square" rtlCol="0" anchor="t">
            <a:spAutoFit/>
          </a:bodyPr>
          <a:p>
            <a:pPr lvl="0">
              <a:spcBef>
                <a:spcPts val="1000"/>
              </a:spcBef>
            </a:pPr>
            <a:r>
              <a:rPr lang="zh-CN" altLang="en-US" sz="2800" b="1" spc="150">
                <a:solidFill>
                  <a:schemeClr val="dk1"/>
                </a:solidFill>
                <a:uFillTx/>
                <a:latin typeface="隶书" charset="0"/>
                <a:ea typeface="仿宋" panose="02010609060101010101" charset="-122"/>
                <a:cs typeface="隶书" charset="0"/>
                <a:sym typeface="+mn-ea"/>
              </a:rPr>
              <a:t>借鉴思考：</a:t>
            </a:r>
            <a:r>
              <a:rPr lang="zh-CN" altLang="en-US" sz="2800" b="1" spc="150">
                <a:solidFill>
                  <a:schemeClr val="dk1"/>
                </a:solidFill>
                <a:uFillTx/>
                <a:latin typeface="隶书" charset="0"/>
                <a:ea typeface="仿宋" panose="02010609060101010101" charset="-122"/>
                <a:cs typeface="隶书" charset="0"/>
                <a:sym typeface="+mn-ea"/>
              </a:rPr>
              <a:t>电影教学法的实践成功案例。</a:t>
            </a:r>
            <a:endParaRPr lang="zh-CN" altLang="en-US" sz="2800" b="1" spc="150">
              <a:solidFill>
                <a:schemeClr val="dk1"/>
              </a:solidFill>
              <a:uFillTx/>
              <a:latin typeface="隶书" charset="0"/>
              <a:ea typeface="仿宋" panose="02010609060101010101" charset="-122"/>
              <a:cs typeface="隶书"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9" name="图片 8"/>
          <p:cNvPicPr>
            <a:picLocks noChangeAspect="1"/>
          </p:cNvPicPr>
          <p:nvPr userDrawn="1">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1270" y="0"/>
            <a:ext cx="12190730" cy="6857365"/>
          </a:xfrm>
          <a:prstGeom prst="rect">
            <a:avLst/>
          </a:prstGeom>
        </p:spPr>
      </p:pic>
      <p:pic>
        <p:nvPicPr>
          <p:cNvPr id="10" name="图片 9"/>
          <p:cNvPicPr>
            <a:picLocks noChangeAspect="1"/>
          </p:cNvPicPr>
          <p:nvPr userDrawn="1">
            <p:custDataLst>
              <p:tags r:id="rId3"/>
            </p:custDataLst>
          </p:nvPr>
        </p:nvPicPr>
        <p:blipFill>
          <a:blip r:embed="rId4"/>
          <a:stretch>
            <a:fillRect/>
          </a:stretch>
        </p:blipFill>
        <p:spPr>
          <a:xfrm flipH="1">
            <a:off x="9144000" y="4281170"/>
            <a:ext cx="3048000" cy="2604135"/>
          </a:xfrm>
          <a:prstGeom prst="rect">
            <a:avLst/>
          </a:prstGeom>
        </p:spPr>
      </p:pic>
      <p:sp>
        <p:nvSpPr>
          <p:cNvPr id="2" name="标题 1"/>
          <p:cNvSpPr>
            <a:spLocks noGrp="1"/>
          </p:cNvSpPr>
          <p:nvPr>
            <p:ph type="title" idx="4294967295"/>
          </p:nvPr>
        </p:nvSpPr>
        <p:spPr>
          <a:xfrm>
            <a:off x="838200" y="365125"/>
            <a:ext cx="10515600" cy="1325563"/>
          </a:xfr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spcBef>
                <a:spcPts val="1000"/>
              </a:spcBef>
              <a:buClrTx/>
              <a:buSzTx/>
              <a:buFont typeface="Arial" panose="020B0604020202020204" pitchFamily="34" charset="0"/>
            </a:pPr>
            <a:r>
              <a:rPr lang="zh-CN" altLang="en-US" sz="4400">
                <a:solidFill>
                  <a:schemeClr val="accent1">
                    <a:lumMod val="75000"/>
                  </a:schemeClr>
                </a:solidFill>
                <a:latin typeface="汉仪尚巍手书W" charset="0"/>
                <a:cs typeface="汉仪尚巍手书W" charset="0"/>
                <a:sym typeface="+mn-ea"/>
              </a:rPr>
              <a:t>四、</a:t>
            </a:r>
            <a:r>
              <a:rPr lang="zh-CN" altLang="en-US">
                <a:solidFill>
                  <a:schemeClr val="accent1">
                    <a:lumMod val="75000"/>
                  </a:schemeClr>
                </a:solidFill>
                <a:latin typeface="汉仪尚巍手书W" charset="0"/>
                <a:cs typeface="汉仪尚巍手书W" charset="0"/>
                <a:sym typeface="+mn-ea"/>
              </a:rPr>
              <a:t>应用历史影片有效开展德育美育工作。</a:t>
            </a:r>
            <a:endParaRPr lang="zh-CN" altLang="en-US" sz="4400">
              <a:solidFill>
                <a:schemeClr val="accent1">
                  <a:lumMod val="75000"/>
                </a:schemeClr>
              </a:solidFill>
              <a:latin typeface="汉仪尚巍手书W" charset="0"/>
              <a:cs typeface="汉仪尚巍手书W" charset="0"/>
              <a:sym typeface="+mn-ea"/>
            </a:endParaRPr>
          </a:p>
        </p:txBody>
      </p:sp>
      <p:sp>
        <p:nvSpPr>
          <p:cNvPr id="3" name="内容占位符 2"/>
          <p:cNvSpPr>
            <a:spLocks noGrp="1"/>
          </p:cNvSpPr>
          <p:nvPr>
            <p:ph idx="4294967295"/>
            <p:custDataLst>
              <p:tags r:id="rId5"/>
            </p:custDataLst>
          </p:nvPr>
        </p:nvSpPr>
        <p:spPr>
          <a:xfrm>
            <a:off x="838200" y="1691005"/>
            <a:ext cx="10515600" cy="4486275"/>
          </a:xfrm>
        </p:spPr>
        <p:txBody>
          <a:bodyPr vert="horz" lIns="91440" tIns="45720" rIns="91440" bIns="45720" rtlCol="0">
            <a:normAutofit fontScale="4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algn="l">
              <a:lnSpc>
                <a:spcPct val="100000"/>
              </a:lnSpc>
              <a:buClrTx/>
              <a:buSzTx/>
              <a:buFontTx/>
              <a:buNone/>
            </a:pPr>
            <a:r>
              <a:rPr lang="en-US" altLang="zh-CN" sz="2400">
                <a:solidFill>
                  <a:schemeClr val="dk1"/>
                </a:solidFill>
                <a:latin typeface="隶书" charset="0"/>
                <a:ea typeface="仿宋" panose="02010609060101010101" charset="-122"/>
                <a:cs typeface="隶书" charset="0"/>
                <a:sym typeface="+mn-ea"/>
              </a:rPr>
              <a:t>   </a:t>
            </a:r>
            <a:r>
              <a:rPr lang="zh-CN" altLang="en-US" sz="5600">
                <a:solidFill>
                  <a:schemeClr val="dk1"/>
                </a:solidFill>
                <a:latin typeface="隶书" charset="0"/>
                <a:ea typeface="仿宋" panose="02010609060101010101" charset="-122"/>
                <a:cs typeface="隶书" charset="0"/>
                <a:sym typeface="+mn-ea"/>
              </a:rPr>
              <a:t>《普通高中历史课程标准（2017年版2020年修订)》中说明: 以立德树人为历史课程的根本任务。历史课程最基本和最重要的教育理念，是全面贯彻党的教育方针，切实落实立德树人的根本任务 ，坚持育人为本、德育为先，使历史教育成为形成和发展社会主义核心价值观的重要途径。发挥历史课堂立德树人的教育功能，使学生能够从历史的角度关心国家命运。关注世界的发展，成为德智体美劳全面发展的社会主义建设者和接班人。</a:t>
            </a:r>
            <a:endParaRPr lang="zh-CN" altLang="en-US" sz="5600">
              <a:solidFill>
                <a:schemeClr val="dk1"/>
              </a:solidFill>
              <a:latin typeface="隶书" charset="0"/>
              <a:ea typeface="仿宋" panose="02010609060101010101" charset="-122"/>
              <a:cs typeface="隶书" charset="0"/>
              <a:sym typeface="+mn-ea"/>
            </a:endParaRPr>
          </a:p>
          <a:p>
            <a:pPr marL="0" lvl="0" algn="l">
              <a:lnSpc>
                <a:spcPct val="100000"/>
              </a:lnSpc>
              <a:buClrTx/>
              <a:buSzTx/>
              <a:buFontTx/>
              <a:buNone/>
            </a:pPr>
            <a:r>
              <a:rPr lang="en-US" altLang="zh-CN" sz="5600" spc="0">
                <a:solidFill>
                  <a:schemeClr val="dk1"/>
                </a:solidFill>
                <a:latin typeface="隶书" charset="0"/>
                <a:ea typeface="仿宋" panose="02010609060101010101" charset="-122"/>
                <a:cs typeface="隶书" charset="0"/>
                <a:sym typeface="+mn-ea"/>
              </a:rPr>
              <a:t>   </a:t>
            </a:r>
            <a:r>
              <a:rPr lang="zh-CN" altLang="en-US" sz="5600" spc="0">
                <a:solidFill>
                  <a:schemeClr val="dk1"/>
                </a:solidFill>
                <a:latin typeface="隶书" charset="0"/>
                <a:ea typeface="仿宋" panose="02010609060101010101" charset="-122"/>
                <a:cs typeface="隶书" charset="0"/>
                <a:sym typeface="+mn-ea"/>
              </a:rPr>
              <a:t>所以：</a:t>
            </a:r>
            <a:r>
              <a:rPr lang="zh-CN" altLang="en-US" sz="5600" b="1" spc="0">
                <a:gradFill>
                  <a:gsLst>
                    <a:gs pos="0">
                      <a:srgbClr val="012D86"/>
                    </a:gs>
                    <a:gs pos="100000">
                      <a:srgbClr val="0E2557"/>
                    </a:gs>
                  </a:gsLst>
                  <a:lin scaled="0"/>
                </a:gradFill>
                <a:latin typeface="隶书" charset="0"/>
                <a:ea typeface="仿宋" panose="02010609060101010101" charset="-122"/>
                <a:cs typeface="隶书" charset="0"/>
                <a:sym typeface="+mn-ea"/>
              </a:rPr>
              <a:t>历史学科除了高考应试得分的基本教学要求外，承担着培根铸魂的教书育人重要功能。教化心灵，是一件远比考试拿分要重要、要复杂的工作。</a:t>
            </a:r>
            <a:r>
              <a:rPr lang="zh-CN" altLang="en-US" sz="5600" spc="0">
                <a:solidFill>
                  <a:schemeClr val="dk1"/>
                </a:solidFill>
                <a:latin typeface="隶书" charset="0"/>
                <a:ea typeface="仿宋" panose="02010609060101010101" charset="-122"/>
                <a:cs typeface="隶书" charset="0"/>
                <a:sym typeface="+mn-ea"/>
              </a:rPr>
              <a:t>如果变成单纯的说教、惩戒，就绝对不可能感化学生的心灵，容易导致逆反和对抗。好的历史教育，将塑造一个学生健康的世界观、价值观和人生观，对于学生正确处理人生的种种关键问题和认识国家历史的大是大非问题有着至关重要的作用。</a:t>
            </a:r>
            <a:endParaRPr lang="zh-CN" altLang="en-US" sz="5600" spc="0">
              <a:solidFill>
                <a:schemeClr val="dk1"/>
              </a:solidFill>
              <a:latin typeface="隶书" charset="0"/>
              <a:ea typeface="仿宋" panose="02010609060101010101" charset="-122"/>
              <a:cs typeface="隶书" charset="0"/>
              <a:sym typeface="+mn-ea"/>
            </a:endParaRPr>
          </a:p>
          <a:p>
            <a:pPr marL="0" lvl="0" algn="l">
              <a:buClrTx/>
              <a:buSzTx/>
              <a:buNone/>
            </a:pPr>
            <a:endParaRPr lang="zh-CN" altLang="en-US" sz="5600" spc="150">
              <a:solidFill>
                <a:schemeClr val="dk1"/>
              </a:solidFill>
              <a:uFillTx/>
              <a:latin typeface="隶书" charset="0"/>
              <a:ea typeface="仿宋" panose="02010609060101010101" charset="-122"/>
              <a:cs typeface="隶书" charset="0"/>
            </a:endParaRPr>
          </a:p>
          <a:p>
            <a:pPr marL="0" lvl="0" algn="l">
              <a:buClrTx/>
              <a:buSzTx/>
              <a:buNone/>
            </a:pPr>
            <a:endParaRPr lang="zh-CN" altLang="en-US" sz="5600">
              <a:solidFill>
                <a:schemeClr val="dk1"/>
              </a:solidFill>
              <a:latin typeface="隶书" charset="0"/>
              <a:ea typeface="仿宋" panose="02010609060101010101" charset="-122"/>
              <a:cs typeface="隶书" charset="0"/>
              <a:sym typeface="+mn-ea"/>
            </a:endParaRPr>
          </a:p>
          <a:p>
            <a:pPr marL="0" lvl="0" algn="l">
              <a:buClrTx/>
              <a:buSzTx/>
              <a:buNone/>
            </a:pPr>
            <a:endParaRPr lang="zh-CN" altLang="en-US" sz="5600">
              <a:solidFill>
                <a:schemeClr val="dk1"/>
              </a:solidFill>
              <a:latin typeface="隶书" charset="0"/>
              <a:ea typeface="仿宋" panose="02010609060101010101" charset="-122"/>
              <a:cs typeface="隶书" charset="0"/>
              <a:sym typeface="+mn-ea"/>
            </a:endParaRPr>
          </a:p>
        </p:txBody>
      </p:sp>
    </p:spTree>
    <p:custDataLst>
      <p:tags r:id="rId6"/>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09295" y="678815"/>
            <a:ext cx="10788015" cy="5061585"/>
          </a:xfrm>
          <a:prstGeom prst="rect">
            <a:avLst/>
          </a:prstGeom>
          <a:noFill/>
        </p:spPr>
        <p:txBody>
          <a:bodyPr wrap="square" rtlCol="0" anchor="t">
            <a:noAutofit/>
          </a:bodyPr>
          <a:p>
            <a:pPr marL="0" lvl="0" algn="l">
              <a:buClrTx/>
              <a:buSzTx/>
              <a:buNone/>
            </a:pPr>
            <a:endParaRPr lang="zh-CN" altLang="en-US" sz="2400">
              <a:solidFill>
                <a:schemeClr val="dk1"/>
              </a:solidFill>
              <a:latin typeface="隶书" charset="0"/>
              <a:ea typeface="仿宋" panose="02010609060101010101" charset="-122"/>
              <a:cs typeface="隶书" charset="0"/>
              <a:sym typeface="+mn-ea"/>
            </a:endParaRPr>
          </a:p>
          <a:p>
            <a:pPr marL="0" lvl="0" algn="l">
              <a:buClrTx/>
              <a:buSzTx/>
              <a:buNone/>
            </a:pPr>
            <a:r>
              <a:rPr lang="zh-CN" altLang="en-US" sz="2400">
                <a:solidFill>
                  <a:schemeClr val="dk1"/>
                </a:solidFill>
                <a:latin typeface="隶书" charset="0"/>
                <a:ea typeface="仿宋" panose="02010609060101010101" charset="-122"/>
                <a:cs typeface="隶书" charset="0"/>
                <a:sym typeface="+mn-ea"/>
              </a:rPr>
              <a:t> </a:t>
            </a:r>
            <a:r>
              <a:rPr lang="en-US" altLang="zh-CN" sz="2400">
                <a:solidFill>
                  <a:schemeClr val="dk1"/>
                </a:solidFill>
                <a:latin typeface="隶书" charset="0"/>
                <a:ea typeface="仿宋" panose="02010609060101010101" charset="-122"/>
                <a:cs typeface="隶书" charset="0"/>
                <a:sym typeface="+mn-ea"/>
              </a:rPr>
              <a:t>     </a:t>
            </a:r>
            <a:r>
              <a:rPr lang="zh-CN" altLang="en-US" sz="2400">
                <a:solidFill>
                  <a:schemeClr val="dk1"/>
                </a:solidFill>
                <a:latin typeface="隶书" charset="0"/>
                <a:ea typeface="仿宋" panose="02010609060101010101" charset="-122"/>
                <a:cs typeface="隶书" charset="0"/>
                <a:sym typeface="+mn-ea"/>
              </a:rPr>
              <a:t>在教育知识与能力中我们曾经学习到：榜样示范法和环境陶冶法是德育工作的两个重要方法。而把德育渗透进历史学科是有天然独特优势的，因为伟大的历史人物本身就有强烈的榜样示范作用，真实的历史事件就有陶冶心胸启迪智慧的作用，从这里引导学生了解什么是真善美、什么是假丑恶，从而对高中学生的人生观、价值观和世界观产生潜移默化的巨大影响。</a:t>
            </a:r>
            <a:endParaRPr lang="zh-CN" altLang="en-US" sz="2400">
              <a:solidFill>
                <a:schemeClr val="dk1"/>
              </a:solidFill>
              <a:latin typeface="隶书" charset="0"/>
              <a:ea typeface="仿宋" panose="02010609060101010101" charset="-122"/>
              <a:cs typeface="隶书" charset="0"/>
              <a:sym typeface="+mn-ea"/>
            </a:endParaRPr>
          </a:p>
          <a:p>
            <a:pPr marL="0" lvl="0" algn="l">
              <a:buClrTx/>
              <a:buSzTx/>
              <a:buNone/>
            </a:pPr>
            <a:endParaRPr lang="zh-CN" altLang="en-US" sz="2400">
              <a:solidFill>
                <a:schemeClr val="dk1"/>
              </a:solidFill>
              <a:latin typeface="隶书" charset="0"/>
              <a:ea typeface="仿宋" panose="02010609060101010101" charset="-122"/>
              <a:cs typeface="隶书" charset="0"/>
              <a:sym typeface="+mn-ea"/>
            </a:endParaRPr>
          </a:p>
          <a:p>
            <a:pPr marL="0" lvl="0" algn="l">
              <a:buClrTx/>
              <a:buSzTx/>
              <a:buNone/>
            </a:pPr>
            <a:endParaRPr lang="zh-CN" altLang="en-US" sz="2400">
              <a:solidFill>
                <a:schemeClr val="dk1"/>
              </a:solidFill>
              <a:latin typeface="隶书" charset="0"/>
              <a:ea typeface="仿宋" panose="02010609060101010101" charset="-122"/>
              <a:cs typeface="隶书" charset="0"/>
              <a:sym typeface="+mn-ea"/>
            </a:endParaRPr>
          </a:p>
          <a:p>
            <a:pPr marL="0" lvl="0" algn="l">
              <a:buClrTx/>
              <a:buSzTx/>
              <a:buNone/>
            </a:pPr>
            <a:r>
              <a:rPr lang="en-US" altLang="zh-CN" sz="2400">
                <a:solidFill>
                  <a:schemeClr val="dk1"/>
                </a:solidFill>
                <a:latin typeface="隶书" charset="0"/>
                <a:ea typeface="仿宋" panose="02010609060101010101" charset="-122"/>
                <a:cs typeface="隶书" charset="0"/>
                <a:sym typeface="+mn-ea"/>
              </a:rPr>
              <a:t>    </a:t>
            </a:r>
            <a:r>
              <a:rPr lang="zh-CN" altLang="en-US" sz="2400">
                <a:solidFill>
                  <a:schemeClr val="dk1"/>
                </a:solidFill>
                <a:latin typeface="隶书" charset="0"/>
                <a:ea typeface="仿宋" panose="02010609060101010101" charset="-122"/>
                <a:cs typeface="隶书" charset="0"/>
                <a:sym typeface="+mn-ea"/>
              </a:rPr>
              <a:t>现代的高中学生，特别是有了一定资产的家庭子女，存在着衣着打扮攀比、盲目追星、贪图享乐、不爱劳动等各种坏习惯，严重者甚至走向思想极端、打架斗殴的方向，思想上容易被一些历史虚无主义误导从而不能正确理解国家发展中遇到的种种问题。如果能够及时引导，孩子的思想就能及时调整形成正确而客观的思维认知，这样他们才能在未来成长为有健康心灵和思想的人。</a:t>
            </a:r>
            <a:endParaRPr lang="zh-CN" altLang="en-US" sz="2400" spc="150">
              <a:solidFill>
                <a:schemeClr val="dk1"/>
              </a:solidFill>
              <a:uFillTx/>
              <a:latin typeface="隶书" charset="0"/>
              <a:ea typeface="仿宋" panose="02010609060101010101" charset="-122"/>
              <a:cs typeface="隶书"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55980" y="1501775"/>
            <a:ext cx="10731500" cy="2214880"/>
          </a:xfrm>
          <a:prstGeom prst="rect">
            <a:avLst/>
          </a:prstGeom>
          <a:noFill/>
        </p:spPr>
        <p:txBody>
          <a:bodyPr wrap="square" rtlCol="0" anchor="t">
            <a:spAutoFit/>
          </a:bodyPr>
          <a:p>
            <a:r>
              <a:rPr lang="zh-CN" altLang="en-US" sz="2300" spc="150">
                <a:solidFill>
                  <a:schemeClr val="dk1"/>
                </a:solidFill>
                <a:uFillTx/>
                <a:latin typeface="隶书" charset="0"/>
                <a:ea typeface="仿宋" panose="02010609060101010101" charset="-122"/>
                <a:cs typeface="隶书" charset="0"/>
              </a:rPr>
              <a:t>《开国大典》是长春电影制片厂出品的革命历史题材剧情片，由李前宽、肖桂云联合执导，古月、孙飞虎主演，于1989年9月21日首映，2019年10月18日，其4K修复版公映 。结合中外历史纲要上册的第</a:t>
            </a:r>
            <a:r>
              <a:rPr lang="en-US" altLang="zh-CN" sz="2300" spc="150">
                <a:solidFill>
                  <a:schemeClr val="dk1"/>
                </a:solidFill>
                <a:uFillTx/>
                <a:latin typeface="隶书" charset="0"/>
                <a:ea typeface="仿宋" panose="02010609060101010101" charset="-122"/>
                <a:cs typeface="隶书" charset="0"/>
              </a:rPr>
              <a:t>25</a:t>
            </a:r>
            <a:r>
              <a:rPr lang="zh-CN" altLang="en-US" sz="2300" spc="150">
                <a:solidFill>
                  <a:schemeClr val="dk1"/>
                </a:solidFill>
                <a:uFillTx/>
                <a:latin typeface="隶书" charset="0"/>
                <a:ea typeface="仿宋" panose="02010609060101010101" charset="-122"/>
                <a:cs typeface="隶书" charset="0"/>
              </a:rPr>
              <a:t>课《人民解放战争》，可以非常深入理解这段波澜壮阔的历史进程。</a:t>
            </a:r>
            <a:endParaRPr lang="zh-CN" altLang="en-US" sz="2300" spc="150">
              <a:solidFill>
                <a:schemeClr val="dk1"/>
              </a:solidFill>
              <a:uFillTx/>
              <a:latin typeface="隶书" charset="0"/>
              <a:ea typeface="仿宋" panose="02010609060101010101" charset="-122"/>
              <a:cs typeface="隶书" charset="0"/>
            </a:endParaRPr>
          </a:p>
          <a:p>
            <a:endParaRPr lang="zh-CN" altLang="en-US" sz="2300" spc="150">
              <a:solidFill>
                <a:schemeClr val="dk1"/>
              </a:solidFill>
              <a:uFillTx/>
              <a:latin typeface="隶书" charset="0"/>
              <a:ea typeface="仿宋" panose="02010609060101010101" charset="-122"/>
              <a:cs typeface="隶书" charset="0"/>
            </a:endParaRPr>
          </a:p>
          <a:p>
            <a:endParaRPr lang="zh-CN" altLang="en-US" sz="2300" spc="150">
              <a:solidFill>
                <a:schemeClr val="dk1"/>
              </a:solidFill>
              <a:uFillTx/>
              <a:latin typeface="隶书" charset="0"/>
              <a:ea typeface="仿宋" panose="02010609060101010101" charset="-122"/>
              <a:cs typeface="隶书" charset="0"/>
            </a:endParaRPr>
          </a:p>
        </p:txBody>
      </p:sp>
      <p:sp>
        <p:nvSpPr>
          <p:cNvPr id="4" name="文本框 3"/>
          <p:cNvSpPr txBox="1"/>
          <p:nvPr/>
        </p:nvSpPr>
        <p:spPr>
          <a:xfrm>
            <a:off x="962660" y="680085"/>
            <a:ext cx="10114280" cy="521970"/>
          </a:xfrm>
          <a:prstGeom prst="rect">
            <a:avLst/>
          </a:prstGeom>
          <a:noFill/>
        </p:spPr>
        <p:txBody>
          <a:bodyPr wrap="square" rtlCol="0" anchor="t">
            <a:spAutoFit/>
          </a:bodyPr>
          <a:p>
            <a:pPr lvl="0">
              <a:spcBef>
                <a:spcPts val="1000"/>
              </a:spcBef>
            </a:pPr>
            <a:r>
              <a:rPr lang="zh-CN" altLang="en-US" sz="2800" b="1" spc="150">
                <a:solidFill>
                  <a:schemeClr val="dk1"/>
                </a:solidFill>
                <a:uFillTx/>
                <a:latin typeface="隶书" charset="0"/>
                <a:ea typeface="仿宋" panose="02010609060101010101" charset="-122"/>
                <a:cs typeface="隶书" charset="0"/>
                <a:sym typeface="+mn-ea"/>
              </a:rPr>
              <a:t>举例： 以《开国大典》、《焦裕禄》讲解党史和为人民服务</a:t>
            </a:r>
            <a:endParaRPr lang="zh-CN" altLang="en-US" sz="2800" b="1" spc="150">
              <a:solidFill>
                <a:schemeClr val="dk1"/>
              </a:solidFill>
              <a:uFillTx/>
              <a:latin typeface="隶书" charset="0"/>
              <a:ea typeface="仿宋" panose="02010609060101010101" charset="-122"/>
              <a:cs typeface="隶书" charset="0"/>
            </a:endParaRPr>
          </a:p>
        </p:txBody>
      </p:sp>
      <p:pic>
        <p:nvPicPr>
          <p:cNvPr id="3" name="图片 2" descr="9DBM5~1(_FLN[]~EVXQ$M8Q"/>
          <p:cNvPicPr>
            <a:picLocks noChangeAspect="1"/>
          </p:cNvPicPr>
          <p:nvPr>
            <p:custDataLst>
              <p:tags r:id="rId1"/>
            </p:custDataLst>
          </p:nvPr>
        </p:nvPicPr>
        <p:blipFill>
          <a:blip r:embed="rId2"/>
          <a:stretch>
            <a:fillRect/>
          </a:stretch>
        </p:blipFill>
        <p:spPr>
          <a:xfrm>
            <a:off x="855980" y="3129915"/>
            <a:ext cx="6222365" cy="3357245"/>
          </a:xfrm>
          <a:prstGeom prst="rect">
            <a:avLst/>
          </a:prstGeom>
        </p:spPr>
      </p:pic>
      <p:sp>
        <p:nvSpPr>
          <p:cNvPr id="5" name="文本框 4"/>
          <p:cNvSpPr txBox="1"/>
          <p:nvPr/>
        </p:nvSpPr>
        <p:spPr>
          <a:xfrm>
            <a:off x="8027670" y="3285490"/>
            <a:ext cx="4164330" cy="3046095"/>
          </a:xfrm>
          <a:prstGeom prst="rect">
            <a:avLst/>
          </a:prstGeom>
          <a:noFill/>
        </p:spPr>
        <p:txBody>
          <a:bodyPr wrap="square" rtlCol="0">
            <a:spAutoFit/>
          </a:bodyPr>
          <a:p>
            <a:r>
              <a:rPr lang="zh-CN" altLang="en-US" sz="2400"/>
              <a:t>钟山风雨起苍黄</a:t>
            </a:r>
            <a:endParaRPr lang="zh-CN" altLang="en-US" sz="2400"/>
          </a:p>
          <a:p>
            <a:r>
              <a:rPr lang="zh-CN" altLang="en-US" sz="2400"/>
              <a:t>百万雄师过大江</a:t>
            </a:r>
            <a:endParaRPr lang="zh-CN" altLang="en-US" sz="2400"/>
          </a:p>
          <a:p>
            <a:r>
              <a:rPr lang="zh-CN" altLang="en-US" sz="2400"/>
              <a:t>虎踞龙盘今胜昔</a:t>
            </a:r>
            <a:endParaRPr lang="zh-CN" altLang="en-US" sz="2400"/>
          </a:p>
          <a:p>
            <a:r>
              <a:rPr lang="zh-CN" altLang="en-US" sz="2400"/>
              <a:t>天翻地覆慨而慷</a:t>
            </a:r>
            <a:endParaRPr lang="zh-CN" altLang="en-US" sz="2400"/>
          </a:p>
          <a:p>
            <a:r>
              <a:rPr lang="zh-CN" altLang="en-US" sz="2400"/>
              <a:t>宜将剩勇追穷寇</a:t>
            </a:r>
            <a:endParaRPr lang="zh-CN" altLang="en-US" sz="2400"/>
          </a:p>
          <a:p>
            <a:r>
              <a:rPr lang="zh-CN" altLang="en-US" sz="2400"/>
              <a:t>不可沽名学霸王</a:t>
            </a:r>
            <a:endParaRPr lang="zh-CN" altLang="en-US" sz="2400"/>
          </a:p>
          <a:p>
            <a:r>
              <a:rPr lang="zh-CN" altLang="en-US" sz="2400"/>
              <a:t>天若有情天亦老</a:t>
            </a:r>
            <a:endParaRPr lang="zh-CN" altLang="en-US" sz="2400"/>
          </a:p>
          <a:p>
            <a:r>
              <a:rPr lang="zh-CN" altLang="en-US" sz="2400"/>
              <a:t>人间正道是沧桑</a:t>
            </a:r>
            <a:endParaRPr lang="zh-CN" altLang="en-US" sz="2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55980" y="1501775"/>
            <a:ext cx="10731500" cy="445135"/>
          </a:xfrm>
          <a:prstGeom prst="rect">
            <a:avLst/>
          </a:prstGeom>
          <a:noFill/>
        </p:spPr>
        <p:txBody>
          <a:bodyPr wrap="square" rtlCol="0" anchor="t">
            <a:spAutoFit/>
          </a:bodyPr>
          <a:p>
            <a:endParaRPr lang="zh-CN" altLang="en-US" sz="2300" spc="150">
              <a:solidFill>
                <a:schemeClr val="dk1"/>
              </a:solidFill>
              <a:uFillTx/>
              <a:latin typeface="隶书" charset="0"/>
              <a:ea typeface="仿宋" panose="02010609060101010101" charset="-122"/>
              <a:cs typeface="隶书" charset="0"/>
            </a:endParaRPr>
          </a:p>
        </p:txBody>
      </p:sp>
      <p:pic>
        <p:nvPicPr>
          <p:cNvPr id="3" name="图片 2" descr="~JPHF8XPVNYCKEU((BL`YYB"/>
          <p:cNvPicPr>
            <a:picLocks noChangeAspect="1"/>
          </p:cNvPicPr>
          <p:nvPr/>
        </p:nvPicPr>
        <p:blipFill>
          <a:blip r:embed="rId1"/>
          <a:stretch>
            <a:fillRect/>
          </a:stretch>
        </p:blipFill>
        <p:spPr>
          <a:xfrm>
            <a:off x="1308100" y="913765"/>
            <a:ext cx="3359150" cy="5147310"/>
          </a:xfrm>
          <a:prstGeom prst="rect">
            <a:avLst/>
          </a:prstGeom>
        </p:spPr>
      </p:pic>
      <p:sp>
        <p:nvSpPr>
          <p:cNvPr id="5" name="文本框 4"/>
          <p:cNvSpPr txBox="1"/>
          <p:nvPr/>
        </p:nvSpPr>
        <p:spPr>
          <a:xfrm>
            <a:off x="5055235" y="1062355"/>
            <a:ext cx="6684010" cy="4338320"/>
          </a:xfrm>
          <a:prstGeom prst="rect">
            <a:avLst/>
          </a:prstGeom>
          <a:noFill/>
        </p:spPr>
        <p:txBody>
          <a:bodyPr wrap="square" rtlCol="0" anchor="t">
            <a:spAutoFit/>
          </a:bodyPr>
          <a:p>
            <a:endParaRPr lang="zh-CN" altLang="en-US" sz="2300" spc="150">
              <a:solidFill>
                <a:schemeClr val="dk1"/>
              </a:solidFill>
              <a:uFillTx/>
              <a:latin typeface="隶书" charset="0"/>
              <a:ea typeface="仿宋" panose="02010609060101010101" charset="-122"/>
              <a:cs typeface="隶书" charset="0"/>
            </a:endParaRPr>
          </a:p>
          <a:p>
            <a:r>
              <a:rPr lang="zh-CN" altLang="en-US" sz="2300" spc="150">
                <a:solidFill>
                  <a:schemeClr val="dk1"/>
                </a:solidFill>
                <a:uFillTx/>
                <a:latin typeface="隶书" charset="0"/>
                <a:ea typeface="仿宋" panose="02010609060101010101" charset="-122"/>
                <a:cs typeface="隶书" charset="0"/>
              </a:rPr>
              <a:t>《焦裕禄》是由峨眉电影制片厂出品的一部剧情片，于1990年01月01日在中国内地上映。该片讲述了焦裕禄在兰考工作期间，以坚强的毅力、炽热的情怀带领全县干部群众治理“三害”、战天斗地、撼人心魄的故事。</a:t>
            </a:r>
            <a:endParaRPr lang="zh-CN" altLang="en-US" sz="2300" spc="150">
              <a:solidFill>
                <a:schemeClr val="dk1"/>
              </a:solidFill>
              <a:uFillTx/>
              <a:latin typeface="隶书" charset="0"/>
              <a:ea typeface="仿宋" panose="02010609060101010101" charset="-122"/>
              <a:cs typeface="隶书" charset="0"/>
            </a:endParaRPr>
          </a:p>
          <a:p>
            <a:endParaRPr lang="zh-CN" altLang="en-US" sz="2300" spc="150">
              <a:solidFill>
                <a:schemeClr val="dk1"/>
              </a:solidFill>
              <a:uFillTx/>
              <a:latin typeface="隶书" charset="0"/>
              <a:ea typeface="仿宋" panose="02010609060101010101" charset="-122"/>
              <a:cs typeface="隶书" charset="0"/>
            </a:endParaRPr>
          </a:p>
          <a:p>
            <a:endParaRPr lang="zh-CN" altLang="en-US" sz="2300" spc="150">
              <a:solidFill>
                <a:schemeClr val="dk1"/>
              </a:solidFill>
              <a:uFillTx/>
              <a:latin typeface="隶书" charset="0"/>
              <a:ea typeface="仿宋" panose="02010609060101010101" charset="-122"/>
              <a:cs typeface="隶书" charset="0"/>
            </a:endParaRPr>
          </a:p>
          <a:p>
            <a:endParaRPr lang="zh-CN" altLang="en-US" sz="2300" spc="150">
              <a:solidFill>
                <a:schemeClr val="dk1"/>
              </a:solidFill>
              <a:uFillTx/>
              <a:latin typeface="隶书" charset="0"/>
              <a:ea typeface="仿宋" panose="02010609060101010101" charset="-122"/>
              <a:cs typeface="隶书" charset="0"/>
            </a:endParaRPr>
          </a:p>
          <a:p>
            <a:endParaRPr lang="zh-CN" altLang="en-US" sz="2300" spc="150">
              <a:solidFill>
                <a:schemeClr val="dk1"/>
              </a:solidFill>
              <a:uFillTx/>
              <a:latin typeface="隶书" charset="0"/>
              <a:ea typeface="仿宋" panose="02010609060101010101" charset="-122"/>
              <a:cs typeface="隶书" charset="0"/>
            </a:endParaRPr>
          </a:p>
          <a:p>
            <a:endParaRPr lang="zh-CN" altLang="en-US" sz="2300" spc="150">
              <a:solidFill>
                <a:schemeClr val="dk1"/>
              </a:solidFill>
              <a:uFillTx/>
              <a:latin typeface="隶书" charset="0"/>
              <a:ea typeface="仿宋" panose="02010609060101010101" charset="-122"/>
              <a:cs typeface="隶书" charset="0"/>
            </a:endParaRPr>
          </a:p>
          <a:p>
            <a:r>
              <a:rPr lang="zh-CN" altLang="en-US" sz="2300" spc="150">
                <a:solidFill>
                  <a:schemeClr val="dk1"/>
                </a:solidFill>
                <a:uFillTx/>
                <a:latin typeface="隶书" charset="0"/>
                <a:ea typeface="仿宋" panose="02010609060101010101" charset="-122"/>
                <a:cs typeface="隶书" charset="0"/>
              </a:rPr>
              <a:t> </a:t>
            </a:r>
            <a:endParaRPr lang="zh-CN" altLang="en-US" sz="2300" spc="150">
              <a:solidFill>
                <a:schemeClr val="dk1"/>
              </a:solidFill>
              <a:uFillTx/>
              <a:latin typeface="隶书" charset="0"/>
              <a:ea typeface="仿宋" panose="02010609060101010101" charset="-122"/>
              <a:cs typeface="隶书" charset="0"/>
            </a:endParaRPr>
          </a:p>
        </p:txBody>
      </p:sp>
      <p:sp>
        <p:nvSpPr>
          <p:cNvPr id="6" name="文本框 5"/>
          <p:cNvSpPr txBox="1"/>
          <p:nvPr/>
        </p:nvSpPr>
        <p:spPr>
          <a:xfrm>
            <a:off x="5145405" y="3185795"/>
            <a:ext cx="6096000" cy="2568575"/>
          </a:xfrm>
          <a:prstGeom prst="rect">
            <a:avLst/>
          </a:prstGeom>
          <a:noFill/>
        </p:spPr>
        <p:txBody>
          <a:bodyPr wrap="square" rtlCol="0" anchor="t">
            <a:spAutoFit/>
          </a:bodyPr>
          <a:p>
            <a:endParaRPr lang="zh-CN" altLang="en-US" sz="2300" spc="150">
              <a:solidFill>
                <a:schemeClr val="dk1"/>
              </a:solidFill>
              <a:uFillTx/>
              <a:latin typeface="隶书" charset="0"/>
              <a:ea typeface="仿宋" panose="02010609060101010101" charset="-122"/>
              <a:cs typeface="隶书" charset="0"/>
            </a:endParaRPr>
          </a:p>
          <a:p>
            <a:endParaRPr lang="zh-CN" altLang="en-US" sz="2300" spc="150">
              <a:solidFill>
                <a:schemeClr val="dk1"/>
              </a:solidFill>
              <a:uFillTx/>
              <a:latin typeface="隶书" charset="0"/>
              <a:ea typeface="仿宋" panose="02010609060101010101" charset="-122"/>
              <a:cs typeface="隶书" charset="0"/>
            </a:endParaRPr>
          </a:p>
          <a:p>
            <a:r>
              <a:rPr lang="zh-CN" altLang="en-US" sz="2300" spc="150">
                <a:solidFill>
                  <a:schemeClr val="dk1"/>
                </a:solidFill>
                <a:uFillTx/>
                <a:latin typeface="隶书" charset="0"/>
                <a:ea typeface="仿宋" panose="02010609060101010101" charset="-122"/>
                <a:cs typeface="隶书" charset="0"/>
              </a:rPr>
              <a:t>2014年3月，习近平在河南省兰考县调研指导党的群众路线教育实践活动。在兰考县委常委扩大会议上，习近平吟诵了《念奴娇·追思焦裕禄》，他说：“这首词我是有感而发，直抒胸臆。”</a:t>
            </a:r>
            <a:endParaRPr lang="zh-CN" altLang="en-US" sz="2300" spc="150">
              <a:solidFill>
                <a:schemeClr val="dk1"/>
              </a:solidFill>
              <a:uFillTx/>
              <a:latin typeface="隶书" charset="0"/>
              <a:ea typeface="仿宋" panose="02010609060101010101" charset="-122"/>
              <a:cs typeface="隶书"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orient="vert"/>
          </p:nvPr>
        </p:nvSpPr>
        <p:spPr/>
        <p:txBody>
          <a:bodyPr/>
          <a:p>
            <a:endParaRPr lang="zh-CN" altLang="en-US"/>
          </a:p>
        </p:txBody>
      </p:sp>
      <p:sp>
        <p:nvSpPr>
          <p:cNvPr id="3" name="文本占位符 2"/>
          <p:cNvSpPr>
            <a:spLocks noGrp="1"/>
          </p:cNvSpPr>
          <p:nvPr>
            <p:ph type="body" orient="vert" idx="1"/>
          </p:nvPr>
        </p:nvSpPr>
        <p:spPr/>
        <p:txBody>
          <a:bodyPr/>
          <a:p>
            <a:endParaRPr lang="zh-CN"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YS(YM8DXZQ{HK}NN_NH50CP"/>
          <p:cNvPicPr>
            <a:picLocks noChangeAspect="1"/>
          </p:cNvPicPr>
          <p:nvPr/>
        </p:nvPicPr>
        <p:blipFill>
          <a:blip r:embed="rId1"/>
          <a:stretch>
            <a:fillRect/>
          </a:stretch>
        </p:blipFill>
        <p:spPr>
          <a:xfrm>
            <a:off x="20955" y="-104140"/>
            <a:ext cx="6209030" cy="6962775"/>
          </a:xfrm>
          <a:prstGeom prst="rect">
            <a:avLst/>
          </a:prstGeom>
        </p:spPr>
      </p:pic>
      <p:pic>
        <p:nvPicPr>
          <p:cNvPr id="3" name="图片 2" descr="$(D(JU$CPQA68_}97`U$GNJ"/>
          <p:cNvPicPr>
            <a:picLocks noChangeAspect="1"/>
          </p:cNvPicPr>
          <p:nvPr/>
        </p:nvPicPr>
        <p:blipFill>
          <a:blip r:embed="rId2"/>
          <a:stretch>
            <a:fillRect/>
          </a:stretch>
        </p:blipFill>
        <p:spPr>
          <a:xfrm>
            <a:off x="6229985" y="-103505"/>
            <a:ext cx="5962015" cy="696087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念奴娇-追思焦裕禄"/>
          <p:cNvPicPr>
            <a:picLocks noChangeAspect="1"/>
          </p:cNvPicPr>
          <p:nvPr/>
        </p:nvPicPr>
        <p:blipFill>
          <a:blip r:embed="rId1"/>
          <a:stretch>
            <a:fillRect/>
          </a:stretch>
        </p:blipFill>
        <p:spPr>
          <a:xfrm>
            <a:off x="266700" y="264160"/>
            <a:ext cx="5138420" cy="6330315"/>
          </a:xfrm>
          <a:prstGeom prst="rect">
            <a:avLst/>
          </a:prstGeom>
        </p:spPr>
      </p:pic>
      <p:sp>
        <p:nvSpPr>
          <p:cNvPr id="3" name="文本框 2"/>
          <p:cNvSpPr txBox="1"/>
          <p:nvPr/>
        </p:nvSpPr>
        <p:spPr>
          <a:xfrm>
            <a:off x="5521960" y="552450"/>
            <a:ext cx="6096000" cy="5754370"/>
          </a:xfrm>
          <a:prstGeom prst="rect">
            <a:avLst/>
          </a:prstGeom>
          <a:noFill/>
        </p:spPr>
        <p:txBody>
          <a:bodyPr wrap="square" rtlCol="0" anchor="t">
            <a:spAutoFit/>
          </a:bodyPr>
          <a:p>
            <a:pPr algn="l">
              <a:buClrTx/>
              <a:buSzTx/>
              <a:buFontTx/>
            </a:pPr>
            <a:r>
              <a:rPr lang="zh-CN" altLang="en-US" sz="2300" spc="150">
                <a:solidFill>
                  <a:schemeClr val="dk1"/>
                </a:solidFill>
                <a:uFillTx/>
                <a:latin typeface="隶书" charset="0"/>
                <a:ea typeface="仿宋" panose="02010609060101010101" charset="-122"/>
                <a:cs typeface="隶书" charset="0"/>
              </a:rPr>
              <a:t>《人民呼唤焦裕禄》一文，出自穆青、冯健和周原3位老记者之手。而更为人熟知的是，1966年2月7日，他们在《人民日报》头版发表的长篇通讯《县委书记的榜样——焦裕禄》。</a:t>
            </a:r>
            <a:endParaRPr lang="zh-CN" altLang="en-US" sz="2300" spc="150">
              <a:solidFill>
                <a:schemeClr val="dk1"/>
              </a:solidFill>
              <a:uFillTx/>
              <a:latin typeface="隶书" charset="0"/>
              <a:ea typeface="仿宋" panose="02010609060101010101" charset="-122"/>
              <a:cs typeface="隶书" charset="0"/>
            </a:endParaRPr>
          </a:p>
          <a:p>
            <a:pPr algn="l">
              <a:buClrTx/>
              <a:buSzTx/>
              <a:buFontTx/>
            </a:pPr>
            <a:endParaRPr lang="zh-CN" altLang="en-US" sz="2300" spc="150">
              <a:solidFill>
                <a:schemeClr val="dk1"/>
              </a:solidFill>
              <a:uFillTx/>
              <a:latin typeface="隶书" charset="0"/>
              <a:ea typeface="仿宋" panose="02010609060101010101" charset="-122"/>
              <a:cs typeface="隶书" charset="0"/>
            </a:endParaRPr>
          </a:p>
          <a:p>
            <a:pPr algn="l">
              <a:buClrTx/>
              <a:buSzTx/>
              <a:buFontTx/>
            </a:pPr>
            <a:r>
              <a:rPr lang="zh-CN" altLang="en-US" sz="2300" spc="150">
                <a:solidFill>
                  <a:schemeClr val="dk1"/>
                </a:solidFill>
                <a:uFillTx/>
                <a:latin typeface="隶书" charset="0"/>
                <a:ea typeface="仿宋" panose="02010609060101010101" charset="-122"/>
                <a:cs typeface="隶书" charset="0"/>
              </a:rPr>
              <a:t>那年，习近平13岁，上初中一年级。政治课上，老师读到这篇报道时，念着念着就哽咽了，一度讲不下去，捂着眼睛抽泣。习近平回忆：“特别是讲到焦裕禄肝癌最严重时把藤椅给顶破了，我听了很受震撼。”</a:t>
            </a:r>
            <a:endParaRPr lang="zh-CN" altLang="en-US" sz="2300" spc="150">
              <a:solidFill>
                <a:schemeClr val="dk1"/>
              </a:solidFill>
              <a:uFillTx/>
              <a:latin typeface="隶书" charset="0"/>
              <a:ea typeface="仿宋" panose="02010609060101010101" charset="-122"/>
              <a:cs typeface="隶书" charset="0"/>
            </a:endParaRPr>
          </a:p>
          <a:p>
            <a:pPr algn="l">
              <a:buClrTx/>
              <a:buSzTx/>
              <a:buFontTx/>
            </a:pPr>
            <a:endParaRPr lang="zh-CN" altLang="en-US" sz="2300" spc="150">
              <a:solidFill>
                <a:schemeClr val="dk1"/>
              </a:solidFill>
              <a:uFillTx/>
              <a:latin typeface="隶书" charset="0"/>
              <a:ea typeface="仿宋" panose="02010609060101010101" charset="-122"/>
              <a:cs typeface="隶书" charset="0"/>
            </a:endParaRPr>
          </a:p>
          <a:p>
            <a:pPr algn="l">
              <a:buClrTx/>
              <a:buSzTx/>
              <a:buFontTx/>
            </a:pPr>
            <a:r>
              <a:rPr lang="zh-CN" altLang="en-US" sz="2300" spc="150">
                <a:solidFill>
                  <a:schemeClr val="dk1"/>
                </a:solidFill>
                <a:uFillTx/>
                <a:latin typeface="隶书" charset="0"/>
                <a:ea typeface="仿宋" panose="02010609060101010101" charset="-122"/>
                <a:cs typeface="隶书" charset="0"/>
              </a:rPr>
              <a:t>焦裕禄的精神深刻影响了习近平青少年时期的思想人格，所以用好历史人物故事涵养学生的德育、美育，让他们认识到什么是人间的浩然正气，我们究竟该做一个怎样的人？</a:t>
            </a:r>
            <a:endParaRPr lang="zh-CN" altLang="en-US" sz="2300" spc="150">
              <a:solidFill>
                <a:schemeClr val="dk1"/>
              </a:solidFill>
              <a:uFillTx/>
              <a:latin typeface="隶书" charset="0"/>
              <a:ea typeface="仿宋" panose="02010609060101010101" charset="-122"/>
              <a:cs typeface="隶书"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 name="矩形 39"/>
          <p:cNvSpPr/>
          <p:nvPr>
            <p:custDataLst>
              <p:tags r:id="rId1"/>
            </p:custDataLst>
          </p:nvPr>
        </p:nvSpPr>
        <p:spPr>
          <a:xfrm>
            <a:off x="1151844" y="1989822"/>
            <a:ext cx="965711" cy="2057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90000" tIns="46800" rIns="90000" bIns="46800" rtlCol="0" anchor="ctr">
            <a:normAutofit fontScale="97500" lnSpcReduction="10000"/>
          </a:bodyPr>
          <a:lstStyle/>
          <a:p>
            <a:pPr marL="0" indent="0" algn="ctr">
              <a:lnSpc>
                <a:spcPct val="100000"/>
              </a:lnSpc>
              <a:spcBef>
                <a:spcPts val="0"/>
              </a:spcBef>
              <a:spcAft>
                <a:spcPts val="0"/>
              </a:spcAft>
              <a:buSzPct val="100000"/>
              <a:buNone/>
            </a:pPr>
            <a:r>
              <a:rPr lang="zh-CN" altLang="en-US" sz="5500">
                <a:solidFill>
                  <a:schemeClr val="lt1"/>
                </a:solidFill>
                <a:latin typeface="Arial" panose="020B0604020202020204" pitchFamily="34" charset="0"/>
                <a:ea typeface="汉仪尚巍手书W" panose="00020600040101010101" charset="-122"/>
                <a:cs typeface="+mj-cs"/>
              </a:rPr>
              <a:t>目录</a:t>
            </a:r>
            <a:endParaRPr lang="zh-CN" altLang="en-US" sz="5500">
              <a:solidFill>
                <a:schemeClr val="lt1"/>
              </a:solidFill>
              <a:latin typeface="Arial" panose="020B0604020202020204" pitchFamily="34" charset="0"/>
              <a:ea typeface="汉仪尚巍手书W" panose="00020600040101010101" charset="-122"/>
              <a:cs typeface="+mj-cs"/>
            </a:endParaRPr>
          </a:p>
        </p:txBody>
      </p:sp>
      <p:sp>
        <p:nvSpPr>
          <p:cNvPr id="47" name="文本框 46"/>
          <p:cNvSpPr txBox="1"/>
          <p:nvPr>
            <p:custDataLst>
              <p:tags r:id="rId2"/>
            </p:custDataLst>
          </p:nvPr>
        </p:nvSpPr>
        <p:spPr>
          <a:xfrm>
            <a:off x="2771775" y="949325"/>
            <a:ext cx="7599680" cy="5034915"/>
          </a:xfrm>
          <a:prstGeom prst="rect">
            <a:avLst/>
          </a:prstGeom>
          <a:ln>
            <a:solidFill>
              <a:schemeClr val="accent1"/>
            </a:solidFill>
          </a:ln>
        </p:spPr>
        <p:txBody>
          <a:bodyPr>
            <a:noAutofit/>
          </a:bodyPr>
          <a:lstStyle>
            <a:defPPr>
              <a:defRPr lang="zh-CN"/>
            </a:defPPr>
            <a:lvl1pPr eaLnBrk="1" fontAlgn="auto" hangingPunct="1">
              <a:spcBef>
                <a:spcPts val="0"/>
              </a:spcBef>
              <a:spcAft>
                <a:spcPts val="0"/>
              </a:spcAft>
              <a:defRPr sz="1400">
                <a:solidFill>
                  <a:schemeClr val="bg2">
                    <a:lumMod val="25000"/>
                  </a:schemeClr>
                </a:solidFill>
                <a:latin typeface="Arial" panose="020B0604020202020204" pitchFamily="34" charset="0"/>
                <a:ea typeface="+mn-ea"/>
              </a:defRPr>
            </a:lvl1pPr>
          </a:lstStyle>
          <a:p>
            <a:pPr marL="0" lvl="0" indent="0" algn="l">
              <a:lnSpc>
                <a:spcPct val="100000"/>
              </a:lnSpc>
              <a:spcBef>
                <a:spcPts val="0"/>
              </a:spcBef>
              <a:spcAft>
                <a:spcPts val="0"/>
              </a:spcAft>
              <a:buSzPct val="100000"/>
            </a:pPr>
            <a:endParaRPr lang="zh-CN" altLang="en-US" sz="2800" b="1">
              <a:solidFill>
                <a:srgbClr val="FF0000"/>
              </a:solidFill>
              <a:ea typeface="隶书" panose="02010509060101010101" pitchFamily="49" charset="-122"/>
              <a:sym typeface="+mn-ea"/>
            </a:endParaRPr>
          </a:p>
          <a:p>
            <a:pPr marL="0" lvl="0" indent="0" algn="l">
              <a:lnSpc>
                <a:spcPct val="100000"/>
              </a:lnSpc>
              <a:spcBef>
                <a:spcPts val="0"/>
              </a:spcBef>
              <a:spcAft>
                <a:spcPts val="0"/>
              </a:spcAft>
              <a:buSzPct val="100000"/>
            </a:pPr>
            <a:r>
              <a:rPr lang="en-US" altLang="zh-CN" sz="2800" b="1">
                <a:solidFill>
                  <a:srgbClr val="FF0000"/>
                </a:solidFill>
                <a:ea typeface="隶书" panose="02010509060101010101" pitchFamily="49" charset="-122"/>
                <a:sym typeface="+mn-ea"/>
              </a:rPr>
              <a:t>  </a:t>
            </a:r>
            <a:r>
              <a:rPr lang="zh-CN" altLang="en-US" sz="2800" b="1">
                <a:solidFill>
                  <a:srgbClr val="FF0000"/>
                </a:solidFill>
                <a:ea typeface="隶书" panose="02010509060101010101" pitchFamily="49" charset="-122"/>
                <a:sym typeface="+mn-ea"/>
              </a:rPr>
              <a:t>一、情境化教学是新高考导向的必然选择。</a:t>
            </a:r>
            <a:endParaRPr lang="zh-CN" altLang="en-US" sz="2800" b="1">
              <a:solidFill>
                <a:srgbClr val="FF0000"/>
              </a:solidFill>
              <a:ea typeface="隶书" panose="02010509060101010101" pitchFamily="49" charset="-122"/>
              <a:sym typeface="+mn-ea"/>
            </a:endParaRPr>
          </a:p>
        </p:txBody>
      </p:sp>
      <p:sp>
        <p:nvSpPr>
          <p:cNvPr id="72" name="文本框 71"/>
          <p:cNvSpPr txBox="1"/>
          <p:nvPr>
            <p:custDataLst>
              <p:tags r:id="rId3"/>
            </p:custDataLst>
          </p:nvPr>
        </p:nvSpPr>
        <p:spPr>
          <a:xfrm>
            <a:off x="3014076" y="2276431"/>
            <a:ext cx="7086454" cy="466350"/>
          </a:xfrm>
          <a:prstGeom prst="rect">
            <a:avLst/>
          </a:prstGeom>
        </p:spPr>
        <p:txBody>
          <a:bodyPr>
            <a:noAutofit/>
          </a:bodyPr>
          <a:lstStyle>
            <a:defPPr>
              <a:defRPr lang="zh-CN"/>
            </a:defPPr>
            <a:lvl1pPr eaLnBrk="1" fontAlgn="auto" hangingPunct="1">
              <a:spcBef>
                <a:spcPts val="0"/>
              </a:spcBef>
              <a:spcAft>
                <a:spcPts val="0"/>
              </a:spcAft>
              <a:defRPr sz="1400">
                <a:solidFill>
                  <a:schemeClr val="bg2">
                    <a:lumMod val="25000"/>
                  </a:schemeClr>
                </a:solidFill>
                <a:latin typeface="Arial" panose="020B0604020202020204" pitchFamily="34" charset="0"/>
                <a:ea typeface="+mn-ea"/>
              </a:defRPr>
            </a:lvl1pPr>
          </a:lstStyle>
          <a:p>
            <a:pPr marL="0" lvl="0" indent="0" algn="l">
              <a:lnSpc>
                <a:spcPct val="100000"/>
              </a:lnSpc>
              <a:spcBef>
                <a:spcPts val="0"/>
              </a:spcBef>
              <a:spcAft>
                <a:spcPts val="0"/>
              </a:spcAft>
              <a:buSzPct val="100000"/>
            </a:pPr>
            <a:r>
              <a:rPr lang="zh-CN" altLang="en-US" sz="2800" b="1">
                <a:solidFill>
                  <a:srgbClr val="FFC000"/>
                </a:solidFill>
                <a:ea typeface="隶书" panose="02010509060101010101" pitchFamily="49" charset="-122"/>
              </a:rPr>
              <a:t>二、历史影视短片是高度浓缩的情境载体。</a:t>
            </a:r>
            <a:endParaRPr lang="zh-CN" altLang="en-US" sz="2800" b="1">
              <a:solidFill>
                <a:srgbClr val="FFC000"/>
              </a:solidFill>
              <a:ea typeface="隶书" panose="02010509060101010101" pitchFamily="49" charset="-122"/>
            </a:endParaRPr>
          </a:p>
        </p:txBody>
      </p:sp>
      <p:sp>
        <p:nvSpPr>
          <p:cNvPr id="77" name="文本框 76"/>
          <p:cNvSpPr txBox="1"/>
          <p:nvPr>
            <p:custDataLst>
              <p:tags r:id="rId4"/>
            </p:custDataLst>
          </p:nvPr>
        </p:nvSpPr>
        <p:spPr>
          <a:xfrm>
            <a:off x="3014076" y="3207105"/>
            <a:ext cx="7086454" cy="466350"/>
          </a:xfrm>
          <a:prstGeom prst="rect">
            <a:avLst/>
          </a:prstGeom>
        </p:spPr>
        <p:txBody>
          <a:bodyPr>
            <a:noAutofit/>
          </a:bodyPr>
          <a:lstStyle>
            <a:defPPr>
              <a:defRPr lang="zh-CN"/>
            </a:defPPr>
            <a:lvl1pPr eaLnBrk="1" fontAlgn="auto" hangingPunct="1">
              <a:spcBef>
                <a:spcPts val="0"/>
              </a:spcBef>
              <a:spcAft>
                <a:spcPts val="0"/>
              </a:spcAft>
              <a:defRPr sz="1400">
                <a:solidFill>
                  <a:schemeClr val="bg2">
                    <a:lumMod val="25000"/>
                  </a:schemeClr>
                </a:solidFill>
                <a:latin typeface="Arial" panose="020B0604020202020204" pitchFamily="34" charset="0"/>
                <a:ea typeface="+mn-ea"/>
              </a:defRPr>
            </a:lvl1pPr>
          </a:lstStyle>
          <a:p>
            <a:pPr marL="0" lvl="0" indent="0" algn="l">
              <a:lnSpc>
                <a:spcPct val="100000"/>
              </a:lnSpc>
              <a:spcBef>
                <a:spcPts val="0"/>
              </a:spcBef>
              <a:spcAft>
                <a:spcPts val="0"/>
              </a:spcAft>
              <a:buSzPct val="100000"/>
            </a:pPr>
            <a:r>
              <a:rPr lang="zh-CN" altLang="en-US" sz="2800" b="1">
                <a:solidFill>
                  <a:srgbClr val="00B050"/>
                </a:solidFill>
                <a:ea typeface="隶书" panose="02010509060101010101" pitchFamily="49" charset="-122"/>
              </a:rPr>
              <a:t>三、历史影视短片是人文艺术的智慧结晶。</a:t>
            </a:r>
            <a:endParaRPr lang="zh-CN" altLang="en-US" sz="2800" b="1">
              <a:solidFill>
                <a:srgbClr val="00B050"/>
              </a:solidFill>
              <a:ea typeface="隶书" panose="02010509060101010101" pitchFamily="49" charset="-122"/>
            </a:endParaRPr>
          </a:p>
        </p:txBody>
      </p:sp>
      <p:sp>
        <p:nvSpPr>
          <p:cNvPr id="82" name="文本框 81"/>
          <p:cNvSpPr txBox="1"/>
          <p:nvPr>
            <p:custDataLst>
              <p:tags r:id="rId5"/>
            </p:custDataLst>
          </p:nvPr>
        </p:nvSpPr>
        <p:spPr>
          <a:xfrm>
            <a:off x="3013441" y="4138414"/>
            <a:ext cx="7086454" cy="466350"/>
          </a:xfrm>
          <a:prstGeom prst="rect">
            <a:avLst/>
          </a:prstGeom>
        </p:spPr>
        <p:txBody>
          <a:bodyPr>
            <a:noAutofit/>
          </a:bodyPr>
          <a:lstStyle>
            <a:defPPr>
              <a:defRPr lang="zh-CN"/>
            </a:defPPr>
            <a:lvl1pPr eaLnBrk="1" fontAlgn="auto" hangingPunct="1">
              <a:spcBef>
                <a:spcPts val="0"/>
              </a:spcBef>
              <a:spcAft>
                <a:spcPts val="0"/>
              </a:spcAft>
              <a:defRPr sz="1400">
                <a:solidFill>
                  <a:schemeClr val="bg2">
                    <a:lumMod val="25000"/>
                  </a:schemeClr>
                </a:solidFill>
                <a:latin typeface="Arial" panose="020B0604020202020204" pitchFamily="34" charset="0"/>
                <a:ea typeface="+mn-ea"/>
              </a:defRPr>
            </a:lvl1pPr>
          </a:lstStyle>
          <a:p>
            <a:pPr marL="0" lvl="0" algn="l">
              <a:lnSpc>
                <a:spcPct val="100000"/>
              </a:lnSpc>
              <a:spcBef>
                <a:spcPts val="0"/>
              </a:spcBef>
              <a:spcAft>
                <a:spcPts val="0"/>
              </a:spcAft>
              <a:buClrTx/>
              <a:buSzTx/>
              <a:buFontTx/>
            </a:pPr>
            <a:r>
              <a:rPr lang="zh-CN" altLang="en-US" sz="2800" b="1">
                <a:solidFill>
                  <a:srgbClr val="0070C0"/>
                </a:solidFill>
                <a:ea typeface="隶书" panose="02010509060101010101" pitchFamily="49" charset="-122"/>
              </a:rPr>
              <a:t>四、应用历史影片有效开展德育美育工作。</a:t>
            </a:r>
            <a:endParaRPr lang="zh-CN" altLang="en-US" sz="2800" b="1">
              <a:solidFill>
                <a:srgbClr val="0070C0"/>
              </a:solidFill>
              <a:ea typeface="隶书" panose="02010509060101010101" pitchFamily="49" charset="-122"/>
            </a:endParaRPr>
          </a:p>
        </p:txBody>
      </p:sp>
      <p:sp>
        <p:nvSpPr>
          <p:cNvPr id="87" name="文本框 86"/>
          <p:cNvSpPr txBox="1"/>
          <p:nvPr>
            <p:custDataLst>
              <p:tags r:id="rId6"/>
            </p:custDataLst>
          </p:nvPr>
        </p:nvSpPr>
        <p:spPr>
          <a:xfrm>
            <a:off x="3012806" y="4964312"/>
            <a:ext cx="7086454" cy="466350"/>
          </a:xfrm>
          <a:prstGeom prst="rect">
            <a:avLst/>
          </a:prstGeom>
        </p:spPr>
        <p:txBody>
          <a:bodyPr>
            <a:noAutofit/>
          </a:bodyPr>
          <a:lstStyle>
            <a:defPPr>
              <a:defRPr lang="zh-CN"/>
            </a:defPPr>
            <a:lvl1pPr eaLnBrk="1" fontAlgn="auto" hangingPunct="1">
              <a:spcBef>
                <a:spcPts val="0"/>
              </a:spcBef>
              <a:spcAft>
                <a:spcPts val="0"/>
              </a:spcAft>
              <a:defRPr sz="1400">
                <a:solidFill>
                  <a:schemeClr val="bg2">
                    <a:lumMod val="25000"/>
                  </a:schemeClr>
                </a:solidFill>
                <a:latin typeface="Arial" panose="020B0604020202020204" pitchFamily="34" charset="0"/>
                <a:ea typeface="+mn-ea"/>
              </a:defRPr>
            </a:lvl1pPr>
          </a:lstStyle>
          <a:p>
            <a:pPr marL="0" lvl="0" indent="0" algn="l">
              <a:lnSpc>
                <a:spcPct val="100000"/>
              </a:lnSpc>
              <a:spcBef>
                <a:spcPts val="0"/>
              </a:spcBef>
              <a:spcAft>
                <a:spcPts val="0"/>
              </a:spcAft>
              <a:buSzPct val="100000"/>
            </a:pPr>
            <a:r>
              <a:rPr lang="zh-CN" altLang="en-US" sz="2800" b="1">
                <a:solidFill>
                  <a:srgbClr val="7030A0"/>
                </a:solidFill>
                <a:ea typeface="隶书" panose="02010509060101010101" pitchFamily="49" charset="-122"/>
              </a:rPr>
              <a:t>五、历史影片的选择原则和课堂实操介绍。</a:t>
            </a:r>
            <a:endParaRPr lang="zh-CN" altLang="en-US" sz="2800" b="1">
              <a:solidFill>
                <a:srgbClr val="7030A0"/>
              </a:solidFill>
              <a:ea typeface="隶书" panose="02010509060101010101" pitchFamily="49" charset="-122"/>
            </a:endParaRPr>
          </a:p>
        </p:txBody>
      </p:sp>
    </p:spTree>
    <p:custDataLst>
      <p:tags r:id="rId7"/>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9" name="图片 8"/>
          <p:cNvPicPr>
            <a:picLocks noChangeAspect="1"/>
          </p:cNvPicPr>
          <p:nvPr userDrawn="1">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1270" y="0"/>
            <a:ext cx="12190730" cy="6857365"/>
          </a:xfrm>
          <a:prstGeom prst="rect">
            <a:avLst/>
          </a:prstGeom>
        </p:spPr>
      </p:pic>
      <p:pic>
        <p:nvPicPr>
          <p:cNvPr id="10" name="图片 9"/>
          <p:cNvPicPr>
            <a:picLocks noChangeAspect="1"/>
          </p:cNvPicPr>
          <p:nvPr userDrawn="1">
            <p:custDataLst>
              <p:tags r:id="rId3"/>
            </p:custDataLst>
          </p:nvPr>
        </p:nvPicPr>
        <p:blipFill>
          <a:blip r:embed="rId4"/>
          <a:stretch>
            <a:fillRect/>
          </a:stretch>
        </p:blipFill>
        <p:spPr>
          <a:xfrm flipH="1">
            <a:off x="9144000" y="4281170"/>
            <a:ext cx="3048000" cy="2604135"/>
          </a:xfrm>
          <a:prstGeom prst="rect">
            <a:avLst/>
          </a:prstGeom>
        </p:spPr>
      </p:pic>
      <p:sp>
        <p:nvSpPr>
          <p:cNvPr id="2" name="标题 1"/>
          <p:cNvSpPr>
            <a:spLocks noGrp="1"/>
          </p:cNvSpPr>
          <p:nvPr>
            <p:ph type="title" idx="4294967295"/>
          </p:nvPr>
        </p:nvSpPr>
        <p:spPr>
          <a:xfrm>
            <a:off x="234950" y="0"/>
            <a:ext cx="10515600" cy="1325563"/>
          </a:xfr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spcBef>
                <a:spcPts val="1000"/>
              </a:spcBef>
              <a:buClrTx/>
              <a:buSzTx/>
              <a:buFont typeface="Arial" panose="020B0604020202020204" pitchFamily="34" charset="0"/>
            </a:pPr>
            <a:r>
              <a:rPr lang="zh-CN" altLang="en-US">
                <a:solidFill>
                  <a:schemeClr val="accent1">
                    <a:lumMod val="75000"/>
                  </a:schemeClr>
                </a:solidFill>
                <a:latin typeface="汉仪尚巍手书W" charset="0"/>
                <a:cs typeface="汉仪尚巍手书W" charset="0"/>
                <a:sym typeface="+mn-ea"/>
              </a:rPr>
              <a:t>五、历史影片的选择原则和课堂实操介绍。</a:t>
            </a:r>
            <a:endParaRPr lang="zh-CN" altLang="en-US" sz="4400">
              <a:solidFill>
                <a:schemeClr val="accent1">
                  <a:lumMod val="75000"/>
                </a:schemeClr>
              </a:solidFill>
              <a:latin typeface="汉仪尚巍手书W" charset="0"/>
              <a:cs typeface="汉仪尚巍手书W" charset="0"/>
              <a:sym typeface="+mn-ea"/>
            </a:endParaRPr>
          </a:p>
        </p:txBody>
      </p:sp>
      <p:sp>
        <p:nvSpPr>
          <p:cNvPr id="3" name="内容占位符 2"/>
          <p:cNvSpPr>
            <a:spLocks noGrp="1"/>
          </p:cNvSpPr>
          <p:nvPr>
            <p:ph idx="4294967295"/>
            <p:custDataLst>
              <p:tags r:id="rId5"/>
            </p:custDataLst>
          </p:nvPr>
        </p:nvSpPr>
        <p:spPr>
          <a:xfrm>
            <a:off x="233680" y="1011555"/>
            <a:ext cx="11724005" cy="5739765"/>
          </a:xfr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algn="l">
              <a:buClrTx/>
              <a:buSzTx/>
              <a:buNone/>
            </a:pPr>
            <a:r>
              <a:rPr lang="zh-CN" altLang="en-US" sz="2300">
                <a:solidFill>
                  <a:schemeClr val="dk1"/>
                </a:solidFill>
                <a:latin typeface="隶书" charset="0"/>
                <a:ea typeface="仿宋" panose="02010609060101010101" charset="-122"/>
                <a:cs typeface="隶书" charset="0"/>
                <a:sym typeface="+mn-ea"/>
              </a:rPr>
              <a:t>高中历史课堂有着明确的教学目的和要求，要完成高考的成绩得分和德育的教书育人双重作用，所以就决定了我们选择影视资源来帮助教学落实是有一定的原则要求：</a:t>
            </a:r>
            <a:endParaRPr lang="zh-CN" altLang="en-US" sz="2300">
              <a:solidFill>
                <a:schemeClr val="dk1"/>
              </a:solidFill>
              <a:latin typeface="隶书" charset="0"/>
              <a:ea typeface="仿宋" panose="02010609060101010101" charset="-122"/>
              <a:cs typeface="隶书" charset="0"/>
              <a:sym typeface="+mn-ea"/>
            </a:endParaRPr>
          </a:p>
          <a:p>
            <a:pPr marL="0" lvl="0" algn="l">
              <a:buClrTx/>
              <a:buSzTx/>
              <a:buNone/>
            </a:pPr>
            <a:r>
              <a:rPr lang="en-US" altLang="zh-CN" sz="2300">
                <a:solidFill>
                  <a:schemeClr val="dk1"/>
                </a:solidFill>
                <a:latin typeface="隶书" charset="0"/>
                <a:ea typeface="仿宋" panose="02010609060101010101" charset="-122"/>
                <a:cs typeface="隶书" charset="0"/>
                <a:sym typeface="+mn-ea"/>
              </a:rPr>
              <a:t>1. </a:t>
            </a:r>
            <a:r>
              <a:rPr lang="zh-CN" altLang="en-US" sz="2300">
                <a:solidFill>
                  <a:schemeClr val="dk1"/>
                </a:solidFill>
                <a:latin typeface="隶书" charset="0"/>
                <a:ea typeface="仿宋" panose="02010609060101010101" charset="-122"/>
                <a:cs typeface="隶书" charset="0"/>
                <a:sym typeface="+mn-ea"/>
              </a:rPr>
              <a:t>要立足于高中历史课本的重难点必备知识。通过影视短片这种历史情境的呈现，让学生能够理解历史事件，通过情境来理解记忆历史知识点。</a:t>
            </a:r>
            <a:endParaRPr lang="zh-CN" altLang="en-US" sz="2300">
              <a:solidFill>
                <a:schemeClr val="dk1"/>
              </a:solidFill>
              <a:latin typeface="隶书" charset="0"/>
              <a:ea typeface="仿宋" panose="02010609060101010101" charset="-122"/>
              <a:cs typeface="隶书" charset="0"/>
              <a:sym typeface="+mn-ea"/>
            </a:endParaRPr>
          </a:p>
          <a:p>
            <a:pPr marL="0" lvl="0" algn="l">
              <a:buClrTx/>
              <a:buSzTx/>
              <a:buNone/>
            </a:pPr>
            <a:r>
              <a:rPr lang="en-US" altLang="zh-CN" sz="2300">
                <a:solidFill>
                  <a:schemeClr val="dk1"/>
                </a:solidFill>
                <a:latin typeface="隶书" charset="0"/>
                <a:ea typeface="仿宋" panose="02010609060101010101" charset="-122"/>
                <a:cs typeface="隶书" charset="0"/>
                <a:sym typeface="+mn-ea"/>
              </a:rPr>
              <a:t>2. </a:t>
            </a:r>
            <a:r>
              <a:rPr lang="zh-CN" altLang="en-US" sz="2300">
                <a:solidFill>
                  <a:schemeClr val="dk1"/>
                </a:solidFill>
                <a:latin typeface="隶书" charset="0"/>
                <a:ea typeface="仿宋" panose="02010609060101010101" charset="-122"/>
                <a:cs typeface="隶书" charset="0"/>
                <a:sym typeface="+mn-ea"/>
              </a:rPr>
              <a:t>要立足于学生的基本学情和思想需求。要掌握学生对影片的喜好和主要思想动态，从而针对性选择合适的影视短片。</a:t>
            </a:r>
            <a:endParaRPr lang="zh-CN" altLang="en-US" sz="2300">
              <a:solidFill>
                <a:schemeClr val="dk1"/>
              </a:solidFill>
              <a:latin typeface="隶书" charset="0"/>
              <a:ea typeface="仿宋" panose="02010609060101010101" charset="-122"/>
              <a:cs typeface="隶书" charset="0"/>
              <a:sym typeface="+mn-ea"/>
            </a:endParaRPr>
          </a:p>
          <a:p>
            <a:pPr marL="0" lvl="0" algn="l">
              <a:buClrTx/>
              <a:buSzTx/>
              <a:buNone/>
            </a:pPr>
            <a:r>
              <a:rPr lang="en-US" altLang="zh-CN" sz="2300">
                <a:solidFill>
                  <a:schemeClr val="dk1"/>
                </a:solidFill>
                <a:latin typeface="隶书" charset="0"/>
                <a:ea typeface="仿宋" panose="02010609060101010101" charset="-122"/>
                <a:cs typeface="隶书" charset="0"/>
                <a:sym typeface="+mn-ea"/>
              </a:rPr>
              <a:t>3. </a:t>
            </a:r>
            <a:r>
              <a:rPr lang="zh-CN" altLang="en-US" sz="2300">
                <a:solidFill>
                  <a:schemeClr val="dk1"/>
                </a:solidFill>
                <a:latin typeface="隶书" charset="0"/>
                <a:ea typeface="仿宋" panose="02010609060101010101" charset="-122"/>
                <a:cs typeface="隶书" charset="0"/>
                <a:sym typeface="+mn-ea"/>
              </a:rPr>
              <a:t>要选取价值优良、制作精美和史料正确的历史影片。目前网络上各种短片良莠不齐、观点千奇百怪，所以要特别留心选择。</a:t>
            </a:r>
            <a:endParaRPr lang="zh-CN" altLang="en-US" sz="2300">
              <a:solidFill>
                <a:schemeClr val="dk1"/>
              </a:solidFill>
              <a:latin typeface="隶书" charset="0"/>
              <a:ea typeface="仿宋" panose="02010609060101010101" charset="-122"/>
              <a:cs typeface="隶书" charset="0"/>
              <a:sym typeface="+mn-ea"/>
            </a:endParaRPr>
          </a:p>
          <a:p>
            <a:pPr marL="0" lvl="0" algn="l">
              <a:buClrTx/>
              <a:buSzTx/>
              <a:buNone/>
            </a:pPr>
            <a:r>
              <a:rPr lang="en-US" altLang="zh-CN" sz="2300">
                <a:solidFill>
                  <a:schemeClr val="dk1"/>
                </a:solidFill>
                <a:latin typeface="隶书" charset="0"/>
                <a:ea typeface="仿宋" panose="02010609060101010101" charset="-122"/>
                <a:cs typeface="隶书" charset="0"/>
                <a:sym typeface="+mn-ea"/>
              </a:rPr>
              <a:t>4. </a:t>
            </a:r>
            <a:r>
              <a:rPr lang="zh-CN" altLang="en-US" sz="2300">
                <a:solidFill>
                  <a:schemeClr val="dk1"/>
                </a:solidFill>
                <a:latin typeface="隶书" charset="0"/>
                <a:ea typeface="仿宋" panose="02010609060101010101" charset="-122"/>
                <a:cs typeface="隶书" charset="0"/>
                <a:sym typeface="+mn-ea"/>
              </a:rPr>
              <a:t>要教会学生明白历史影片和真实历史的区别。要让学生明白：有的短片能够较好地还原历史，而有的短片才存在演义甚至歪曲、篡改，要用批判的清醒眼光来学习。</a:t>
            </a:r>
            <a:endParaRPr lang="zh-CN" altLang="en-US" sz="2300">
              <a:solidFill>
                <a:schemeClr val="dk1"/>
              </a:solidFill>
              <a:latin typeface="隶书" charset="0"/>
              <a:ea typeface="仿宋" panose="02010609060101010101" charset="-122"/>
              <a:cs typeface="隶书" charset="0"/>
              <a:sym typeface="+mn-ea"/>
            </a:endParaRPr>
          </a:p>
          <a:p>
            <a:pPr marL="0" lvl="0" algn="l">
              <a:buClrTx/>
              <a:buSzTx/>
              <a:buNone/>
            </a:pPr>
            <a:r>
              <a:rPr lang="en-US" altLang="zh-CN" sz="2300">
                <a:solidFill>
                  <a:schemeClr val="dk1"/>
                </a:solidFill>
                <a:latin typeface="隶书" charset="0"/>
                <a:ea typeface="仿宋" panose="02010609060101010101" charset="-122"/>
                <a:cs typeface="隶书" charset="0"/>
                <a:sym typeface="+mn-ea"/>
              </a:rPr>
              <a:t>5. </a:t>
            </a:r>
            <a:r>
              <a:rPr lang="zh-CN" altLang="en-US" sz="2300">
                <a:solidFill>
                  <a:schemeClr val="dk1"/>
                </a:solidFill>
                <a:latin typeface="隶书" charset="0"/>
                <a:ea typeface="仿宋" panose="02010609060101010101" charset="-122"/>
                <a:cs typeface="隶书" charset="0"/>
                <a:sym typeface="+mn-ea"/>
              </a:rPr>
              <a:t>要合理安排影视短片的时间长短。课堂的时间有限，所以要根据时间选取时长，比如</a:t>
            </a:r>
            <a:r>
              <a:rPr lang="en-US" altLang="zh-CN" sz="2300">
                <a:solidFill>
                  <a:schemeClr val="dk1"/>
                </a:solidFill>
                <a:latin typeface="隶书" charset="0"/>
                <a:ea typeface="仿宋" panose="02010609060101010101" charset="-122"/>
                <a:cs typeface="隶书" charset="0"/>
                <a:sym typeface="+mn-ea"/>
              </a:rPr>
              <a:t>3-5</a:t>
            </a:r>
            <a:r>
              <a:rPr lang="zh-CN" altLang="en-US" sz="2300">
                <a:solidFill>
                  <a:schemeClr val="dk1"/>
                </a:solidFill>
                <a:latin typeface="隶书" charset="0"/>
                <a:ea typeface="仿宋" panose="02010609060101010101" charset="-122"/>
                <a:cs typeface="隶书" charset="0"/>
                <a:sym typeface="+mn-ea"/>
              </a:rPr>
              <a:t>分钟的环节，比如</a:t>
            </a:r>
            <a:r>
              <a:rPr lang="en-US" altLang="zh-CN" sz="2300">
                <a:solidFill>
                  <a:schemeClr val="dk1"/>
                </a:solidFill>
                <a:latin typeface="隶书" charset="0"/>
                <a:ea typeface="仿宋" panose="02010609060101010101" charset="-122"/>
                <a:cs typeface="隶书" charset="0"/>
                <a:sym typeface="+mn-ea"/>
              </a:rPr>
              <a:t>10</a:t>
            </a:r>
            <a:r>
              <a:rPr lang="zh-CN" altLang="en-US" sz="2300">
                <a:solidFill>
                  <a:schemeClr val="dk1"/>
                </a:solidFill>
                <a:latin typeface="隶书" charset="0"/>
                <a:ea typeface="仿宋" panose="02010609060101010101" charset="-122"/>
                <a:cs typeface="隶书" charset="0"/>
                <a:sym typeface="+mn-ea"/>
              </a:rPr>
              <a:t>分钟的环节，要结合学情安排。</a:t>
            </a:r>
            <a:endParaRPr lang="zh-CN" altLang="en-US" sz="2300">
              <a:solidFill>
                <a:schemeClr val="dk1"/>
              </a:solidFill>
              <a:latin typeface="隶书" charset="0"/>
              <a:ea typeface="仿宋" panose="02010609060101010101" charset="-122"/>
              <a:cs typeface="隶书" charset="0"/>
              <a:sym typeface="+mn-ea"/>
            </a:endParaRPr>
          </a:p>
          <a:p>
            <a:pPr marL="0" lvl="0" algn="l">
              <a:buClrTx/>
              <a:buSzTx/>
              <a:buNone/>
            </a:pPr>
            <a:r>
              <a:rPr lang="en-US" altLang="zh-CN" sz="2300">
                <a:solidFill>
                  <a:schemeClr val="dk1"/>
                </a:solidFill>
                <a:latin typeface="隶书" charset="0"/>
                <a:ea typeface="仿宋" panose="02010609060101010101" charset="-122"/>
                <a:cs typeface="隶书" charset="0"/>
                <a:sym typeface="+mn-ea"/>
              </a:rPr>
              <a:t>6. </a:t>
            </a:r>
            <a:r>
              <a:rPr lang="zh-CN" altLang="en-US" sz="2300">
                <a:solidFill>
                  <a:schemeClr val="dk1"/>
                </a:solidFill>
                <a:latin typeface="隶书" charset="0"/>
                <a:ea typeface="仿宋" panose="02010609060101010101" charset="-122"/>
                <a:cs typeface="隶书" charset="0"/>
                <a:sym typeface="+mn-ea"/>
              </a:rPr>
              <a:t>老师自身要深入备好视影视短片，设置具体的课堂问题以便深入引导学生。</a:t>
            </a:r>
            <a:endParaRPr lang="zh-CN" altLang="en-US" sz="2300">
              <a:solidFill>
                <a:schemeClr val="dk1"/>
              </a:solidFill>
              <a:latin typeface="隶书" charset="0"/>
              <a:ea typeface="仿宋" panose="02010609060101010101" charset="-122"/>
              <a:cs typeface="隶书" charset="0"/>
              <a:sym typeface="+mn-ea"/>
            </a:endParaRPr>
          </a:p>
          <a:p>
            <a:pPr marL="0" lvl="0" algn="l">
              <a:buClrTx/>
              <a:buSzTx/>
              <a:buNone/>
            </a:pPr>
            <a:endParaRPr lang="zh-CN" altLang="en-US" sz="2300">
              <a:solidFill>
                <a:schemeClr val="dk1"/>
              </a:solidFill>
              <a:latin typeface="隶书" charset="0"/>
              <a:ea typeface="仿宋" panose="02010609060101010101" charset="-122"/>
              <a:cs typeface="隶书" charset="0"/>
              <a:sym typeface="+mn-ea"/>
            </a:endParaRPr>
          </a:p>
        </p:txBody>
      </p:sp>
    </p:spTree>
    <p:custDataLst>
      <p:tags r:id="rId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9" name="图片 8"/>
          <p:cNvPicPr>
            <a:picLocks noChangeAspect="1"/>
          </p:cNvPicPr>
          <p:nvPr userDrawn="1">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1270" y="0"/>
            <a:ext cx="12190730" cy="6857365"/>
          </a:xfrm>
          <a:prstGeom prst="rect">
            <a:avLst/>
          </a:prstGeom>
        </p:spPr>
      </p:pic>
      <p:pic>
        <p:nvPicPr>
          <p:cNvPr id="10" name="图片 9"/>
          <p:cNvPicPr>
            <a:picLocks noChangeAspect="1"/>
          </p:cNvPicPr>
          <p:nvPr userDrawn="1">
            <p:custDataLst>
              <p:tags r:id="rId3"/>
            </p:custDataLst>
          </p:nvPr>
        </p:nvPicPr>
        <p:blipFill>
          <a:blip r:embed="rId4"/>
          <a:stretch>
            <a:fillRect/>
          </a:stretch>
        </p:blipFill>
        <p:spPr>
          <a:xfrm flipH="1">
            <a:off x="9144000" y="4281170"/>
            <a:ext cx="3048000" cy="2604135"/>
          </a:xfrm>
          <a:prstGeom prst="rect">
            <a:avLst/>
          </a:prstGeom>
        </p:spPr>
      </p:pic>
      <p:sp>
        <p:nvSpPr>
          <p:cNvPr id="2" name="标题 1"/>
          <p:cNvSpPr>
            <a:spLocks noGrp="1"/>
          </p:cNvSpPr>
          <p:nvPr>
            <p:ph type="title" idx="4294967295"/>
            <p:custDataLst>
              <p:tags r:id="rId5"/>
            </p:custDataLst>
          </p:nvPr>
        </p:nvSpPr>
        <p:spPr>
          <a:xfrm>
            <a:off x="114300" y="123190"/>
            <a:ext cx="11269980" cy="1325880"/>
          </a:xfr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spcBef>
                <a:spcPts val="1000"/>
              </a:spcBef>
              <a:buClrTx/>
              <a:buSzTx/>
              <a:buFont typeface="Arial" panose="020B0604020202020204" pitchFamily="34" charset="0"/>
            </a:pPr>
            <a:r>
              <a:rPr lang="zh-CN" altLang="en-US" sz="2800" spc="150">
                <a:solidFill>
                  <a:schemeClr val="dk1"/>
                </a:solidFill>
                <a:latin typeface="隶书" charset="0"/>
                <a:ea typeface="仿宋" panose="02010609060101010101" charset="-122"/>
                <a:cs typeface="隶书" charset="0"/>
                <a:sym typeface="+mn-ea"/>
              </a:rPr>
              <a:t> 课堂实操：以大秦帝国一《秦孝公发布求贤令》（优酷搜索）为例</a:t>
            </a:r>
            <a:endParaRPr lang="en-US" altLang="zh-CN" sz="2800" spc="150">
              <a:solidFill>
                <a:schemeClr val="dk1"/>
              </a:solidFill>
              <a:latin typeface="隶书" charset="0"/>
              <a:ea typeface="仿宋" panose="02010609060101010101" charset="-122"/>
              <a:cs typeface="隶书" charset="0"/>
              <a:sym typeface="+mn-ea"/>
            </a:endParaRPr>
          </a:p>
        </p:txBody>
      </p:sp>
      <p:sp>
        <p:nvSpPr>
          <p:cNvPr id="3" name="内容占位符 2"/>
          <p:cNvSpPr>
            <a:spLocks noGrp="1"/>
          </p:cNvSpPr>
          <p:nvPr>
            <p:ph idx="4294967295"/>
            <p:custDataLst>
              <p:tags r:id="rId6"/>
            </p:custDataLst>
          </p:nvPr>
        </p:nvSpPr>
        <p:spPr>
          <a:xfrm>
            <a:off x="114300" y="778510"/>
            <a:ext cx="11980545" cy="5708015"/>
          </a:xfr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algn="l">
              <a:buClrTx/>
              <a:buSzTx/>
              <a:buNone/>
            </a:pPr>
            <a:r>
              <a:rPr lang="en-US" altLang="zh-CN" sz="2300">
                <a:solidFill>
                  <a:schemeClr val="dk1"/>
                </a:solidFill>
                <a:latin typeface="隶书" charset="0"/>
                <a:ea typeface="仿宋" panose="02010609060101010101" charset="-122"/>
                <a:cs typeface="隶书" charset="0"/>
                <a:sym typeface="+mn-ea"/>
              </a:rPr>
              <a:t> </a:t>
            </a:r>
            <a:endParaRPr lang="zh-CN" altLang="en-US" sz="2800" b="1">
              <a:solidFill>
                <a:schemeClr val="dk1"/>
              </a:solidFill>
              <a:latin typeface="隶书" charset="0"/>
              <a:ea typeface="仿宋" panose="02010609060101010101" charset="-122"/>
              <a:cs typeface="隶书" charset="0"/>
              <a:sym typeface="+mn-ea"/>
            </a:endParaRPr>
          </a:p>
          <a:p>
            <a:pPr marL="0" lvl="0" algn="l">
              <a:buClrTx/>
              <a:buSzTx/>
              <a:buNone/>
            </a:pPr>
            <a:r>
              <a:rPr lang="en-US" altLang="zh-CN" sz="2300">
                <a:solidFill>
                  <a:schemeClr val="dk1"/>
                </a:solidFill>
                <a:latin typeface="隶书" charset="0"/>
                <a:ea typeface="仿宋" panose="02010609060101010101" charset="-122"/>
                <a:cs typeface="隶书" charset="0"/>
                <a:sym typeface="+mn-ea"/>
              </a:rPr>
              <a:t>  </a:t>
            </a:r>
            <a:r>
              <a:rPr lang="zh-CN" altLang="en-US" sz="2300">
                <a:solidFill>
                  <a:schemeClr val="dk1"/>
                </a:solidFill>
                <a:latin typeface="隶书" charset="0"/>
                <a:ea typeface="仿宋" panose="02010609060101010101" charset="-122"/>
                <a:cs typeface="隶书" charset="0"/>
                <a:sym typeface="+mn-ea"/>
              </a:rPr>
              <a:t>（</a:t>
            </a:r>
            <a:r>
              <a:rPr lang="en-US" altLang="zh-CN" sz="2300">
                <a:solidFill>
                  <a:schemeClr val="dk1"/>
                </a:solidFill>
                <a:latin typeface="隶书" charset="0"/>
                <a:ea typeface="仿宋" panose="02010609060101010101" charset="-122"/>
                <a:cs typeface="隶书" charset="0"/>
                <a:sym typeface="+mn-ea"/>
              </a:rPr>
              <a:t>1</a:t>
            </a:r>
            <a:r>
              <a:rPr lang="zh-CN" altLang="en-US" sz="2300">
                <a:solidFill>
                  <a:schemeClr val="dk1"/>
                </a:solidFill>
                <a:latin typeface="隶书" charset="0"/>
                <a:ea typeface="仿宋" panose="02010609060101010101" charset="-122"/>
                <a:cs typeface="隶书" charset="0"/>
                <a:sym typeface="+mn-ea"/>
              </a:rPr>
              <a:t>）</a:t>
            </a:r>
            <a:r>
              <a:rPr lang="en-US" altLang="zh-CN" sz="2300">
                <a:solidFill>
                  <a:schemeClr val="dk1"/>
                </a:solidFill>
                <a:latin typeface="隶书" charset="0"/>
                <a:ea typeface="仿宋" panose="02010609060101010101" charset="-122"/>
                <a:cs typeface="隶书" charset="0"/>
                <a:sym typeface="+mn-ea"/>
              </a:rPr>
              <a:t> </a:t>
            </a:r>
            <a:r>
              <a:rPr lang="zh-CN" altLang="en-US" sz="2300">
                <a:solidFill>
                  <a:schemeClr val="dk1"/>
                </a:solidFill>
                <a:latin typeface="隶书" charset="0"/>
                <a:ea typeface="仿宋" panose="02010609060101010101" charset="-122"/>
                <a:cs typeface="隶书" charset="0"/>
                <a:sym typeface="+mn-ea"/>
              </a:rPr>
              <a:t>让学生先观看一遍短片，沉浸式感受历史情境。</a:t>
            </a:r>
            <a:endParaRPr lang="zh-CN" altLang="en-US" sz="2300">
              <a:solidFill>
                <a:schemeClr val="dk1"/>
              </a:solidFill>
              <a:latin typeface="隶书" charset="0"/>
              <a:ea typeface="仿宋" panose="02010609060101010101" charset="-122"/>
              <a:cs typeface="隶书" charset="0"/>
              <a:sym typeface="+mn-ea"/>
            </a:endParaRPr>
          </a:p>
          <a:p>
            <a:pPr marL="0" lvl="0" algn="l">
              <a:buClrTx/>
              <a:buSzTx/>
              <a:buNone/>
            </a:pPr>
            <a:r>
              <a:rPr lang="en-US" altLang="zh-CN" sz="2300">
                <a:solidFill>
                  <a:schemeClr val="dk1"/>
                </a:solidFill>
                <a:latin typeface="隶书" charset="0"/>
                <a:ea typeface="仿宋" panose="02010609060101010101" charset="-122"/>
                <a:cs typeface="隶书" charset="0"/>
                <a:sym typeface="+mn-ea"/>
              </a:rPr>
              <a:t>  </a:t>
            </a:r>
            <a:r>
              <a:rPr lang="zh-CN" altLang="en-US" sz="2300">
                <a:solidFill>
                  <a:schemeClr val="dk1"/>
                </a:solidFill>
                <a:latin typeface="隶书" charset="0"/>
                <a:ea typeface="仿宋" panose="02010609060101010101" charset="-122"/>
                <a:cs typeface="隶书" charset="0"/>
                <a:sym typeface="+mn-ea"/>
              </a:rPr>
              <a:t>（</a:t>
            </a:r>
            <a:r>
              <a:rPr lang="en-US" altLang="zh-CN" sz="2300">
                <a:solidFill>
                  <a:schemeClr val="dk1"/>
                </a:solidFill>
                <a:latin typeface="隶书" charset="0"/>
                <a:ea typeface="仿宋" panose="02010609060101010101" charset="-122"/>
                <a:cs typeface="隶书" charset="0"/>
                <a:sym typeface="+mn-ea"/>
              </a:rPr>
              <a:t>2</a:t>
            </a:r>
            <a:r>
              <a:rPr lang="zh-CN" altLang="en-US" sz="2300">
                <a:solidFill>
                  <a:schemeClr val="dk1"/>
                </a:solidFill>
                <a:latin typeface="隶书" charset="0"/>
                <a:ea typeface="仿宋" panose="02010609060101010101" charset="-122"/>
                <a:cs typeface="隶书" charset="0"/>
                <a:sym typeface="+mn-ea"/>
              </a:rPr>
              <a:t>）</a:t>
            </a:r>
            <a:r>
              <a:rPr lang="en-US" altLang="zh-CN" sz="2300">
                <a:solidFill>
                  <a:schemeClr val="dk1"/>
                </a:solidFill>
                <a:latin typeface="隶书" charset="0"/>
                <a:ea typeface="仿宋" panose="02010609060101010101" charset="-122"/>
                <a:cs typeface="隶书" charset="0"/>
                <a:sym typeface="+mn-ea"/>
              </a:rPr>
              <a:t> </a:t>
            </a:r>
            <a:r>
              <a:rPr lang="zh-CN" altLang="en-US" sz="2300">
                <a:solidFill>
                  <a:schemeClr val="dk1"/>
                </a:solidFill>
                <a:latin typeface="隶书" charset="0"/>
                <a:ea typeface="仿宋" panose="02010609060101010101" charset="-122"/>
                <a:cs typeface="隶书" charset="0"/>
                <a:sym typeface="+mn-ea"/>
              </a:rPr>
              <a:t>完毕之后，提问学生从短片中看到了什么事件？这个环节的设置非常重要，要引导学生带着思考去观看，而不是</a:t>
            </a:r>
            <a:r>
              <a:rPr lang="en-US" altLang="zh-CN" sz="2300">
                <a:solidFill>
                  <a:schemeClr val="dk1"/>
                </a:solidFill>
                <a:latin typeface="隶书" charset="0"/>
                <a:ea typeface="仿宋" panose="02010609060101010101" charset="-122"/>
                <a:cs typeface="隶书" charset="0"/>
                <a:sym typeface="+mn-ea"/>
              </a:rPr>
              <a:t>“</a:t>
            </a:r>
            <a:r>
              <a:rPr lang="zh-CN" altLang="en-US" sz="2300">
                <a:solidFill>
                  <a:schemeClr val="dk1"/>
                </a:solidFill>
                <a:latin typeface="隶书" charset="0"/>
                <a:ea typeface="仿宋" panose="02010609060101010101" charset="-122"/>
                <a:cs typeface="隶书" charset="0"/>
                <a:sym typeface="+mn-ea"/>
              </a:rPr>
              <a:t>看热闹</a:t>
            </a:r>
            <a:r>
              <a:rPr lang="en-US" altLang="zh-CN" sz="2300">
                <a:solidFill>
                  <a:schemeClr val="dk1"/>
                </a:solidFill>
                <a:latin typeface="隶书" charset="0"/>
                <a:ea typeface="仿宋" panose="02010609060101010101" charset="-122"/>
                <a:cs typeface="隶书" charset="0"/>
                <a:sym typeface="+mn-ea"/>
              </a:rPr>
              <a:t>”</a:t>
            </a:r>
            <a:r>
              <a:rPr lang="zh-CN" altLang="en-US" sz="2300">
                <a:solidFill>
                  <a:schemeClr val="dk1"/>
                </a:solidFill>
                <a:latin typeface="隶书" charset="0"/>
                <a:ea typeface="仿宋" panose="02010609060101010101" charset="-122"/>
                <a:cs typeface="隶书" charset="0"/>
                <a:sym typeface="+mn-ea"/>
              </a:rPr>
              <a:t>一样过了就算了。有了问题的引导，才能把学生的注意力、思考力得以聚焦，</a:t>
            </a:r>
            <a:r>
              <a:rPr lang="zh-CN" altLang="en-US" sz="2300" b="1">
                <a:solidFill>
                  <a:schemeClr val="dk1"/>
                </a:solidFill>
                <a:latin typeface="隶书" charset="0"/>
                <a:ea typeface="仿宋" panose="02010609060101010101" charset="-122"/>
                <a:cs typeface="隶书" charset="0"/>
                <a:sym typeface="+mn-ea"/>
              </a:rPr>
              <a:t>锻炼学生的视频阅读理解能力。</a:t>
            </a:r>
            <a:endParaRPr lang="zh-CN" altLang="en-US" sz="2300">
              <a:solidFill>
                <a:schemeClr val="dk1"/>
              </a:solidFill>
              <a:latin typeface="隶书" charset="0"/>
              <a:ea typeface="仿宋" panose="02010609060101010101" charset="-122"/>
              <a:cs typeface="隶书" charset="0"/>
              <a:sym typeface="+mn-ea"/>
            </a:endParaRPr>
          </a:p>
          <a:p>
            <a:pPr marL="0" lvl="0" algn="l">
              <a:buClrTx/>
              <a:buSzTx/>
              <a:buNone/>
            </a:pPr>
            <a:r>
              <a:rPr lang="en-US" altLang="zh-CN" sz="2300">
                <a:solidFill>
                  <a:schemeClr val="dk1"/>
                </a:solidFill>
                <a:latin typeface="隶书" charset="0"/>
                <a:ea typeface="仿宋" panose="02010609060101010101" charset="-122"/>
                <a:cs typeface="隶书" charset="0"/>
                <a:sym typeface="+mn-ea"/>
              </a:rPr>
              <a:t>  </a:t>
            </a:r>
            <a:r>
              <a:rPr lang="zh-CN" altLang="en-US" sz="2300">
                <a:solidFill>
                  <a:schemeClr val="dk1"/>
                </a:solidFill>
                <a:latin typeface="隶书" charset="0"/>
                <a:ea typeface="仿宋" panose="02010609060101010101" charset="-122"/>
                <a:cs typeface="隶书" charset="0"/>
                <a:sym typeface="+mn-ea"/>
              </a:rPr>
              <a:t>（</a:t>
            </a:r>
            <a:r>
              <a:rPr lang="en-US" altLang="zh-CN" sz="2300">
                <a:solidFill>
                  <a:schemeClr val="dk1"/>
                </a:solidFill>
                <a:latin typeface="隶书" charset="0"/>
                <a:ea typeface="仿宋" panose="02010609060101010101" charset="-122"/>
                <a:cs typeface="隶书" charset="0"/>
                <a:sym typeface="+mn-ea"/>
              </a:rPr>
              <a:t>3</a:t>
            </a:r>
            <a:r>
              <a:rPr lang="zh-CN" altLang="en-US" sz="2300">
                <a:solidFill>
                  <a:schemeClr val="dk1"/>
                </a:solidFill>
                <a:latin typeface="隶书" charset="0"/>
                <a:ea typeface="仿宋" panose="02010609060101010101" charset="-122"/>
                <a:cs typeface="隶书" charset="0"/>
                <a:sym typeface="+mn-ea"/>
              </a:rPr>
              <a:t>）</a:t>
            </a:r>
            <a:r>
              <a:rPr lang="en-US" altLang="zh-CN" sz="2300">
                <a:solidFill>
                  <a:schemeClr val="dk1"/>
                </a:solidFill>
                <a:latin typeface="隶书" charset="0"/>
                <a:ea typeface="仿宋" panose="02010609060101010101" charset="-122"/>
                <a:cs typeface="隶书" charset="0"/>
                <a:sym typeface="+mn-ea"/>
              </a:rPr>
              <a:t>  </a:t>
            </a:r>
            <a:r>
              <a:rPr lang="zh-CN" altLang="en-US" sz="2300">
                <a:solidFill>
                  <a:schemeClr val="dk1"/>
                </a:solidFill>
                <a:latin typeface="隶书" charset="0"/>
                <a:ea typeface="仿宋" panose="02010609060101010101" charset="-122"/>
                <a:cs typeface="隶书" charset="0"/>
                <a:sym typeface="+mn-ea"/>
              </a:rPr>
              <a:t>让学生感受和体味秦孝公的《求贤令》。短片中嬴渠梁的文字措辞、朗诵情感和秦国历史相互交融，非常有震撼力，是难得的</a:t>
            </a:r>
            <a:r>
              <a:rPr lang="en-US" altLang="zh-CN" sz="2300">
                <a:solidFill>
                  <a:schemeClr val="dk1"/>
                </a:solidFill>
                <a:latin typeface="隶书" charset="0"/>
                <a:ea typeface="仿宋" panose="02010609060101010101" charset="-122"/>
                <a:cs typeface="隶书" charset="0"/>
                <a:sym typeface="+mn-ea"/>
              </a:rPr>
              <a:t>“</a:t>
            </a:r>
            <a:r>
              <a:rPr lang="zh-CN" altLang="en-US" sz="2300">
                <a:solidFill>
                  <a:schemeClr val="dk1"/>
                </a:solidFill>
                <a:latin typeface="隶书" charset="0"/>
                <a:ea typeface="仿宋" panose="02010609060101010101" charset="-122"/>
                <a:cs typeface="隶书" charset="0"/>
                <a:sym typeface="+mn-ea"/>
              </a:rPr>
              <a:t>演讲经典</a:t>
            </a:r>
            <a:r>
              <a:rPr lang="en-US" altLang="zh-CN" sz="2300">
                <a:solidFill>
                  <a:schemeClr val="dk1"/>
                </a:solidFill>
                <a:latin typeface="隶书" charset="0"/>
                <a:ea typeface="仿宋" panose="02010609060101010101" charset="-122"/>
                <a:cs typeface="隶书" charset="0"/>
                <a:sym typeface="+mn-ea"/>
              </a:rPr>
              <a:t>”</a:t>
            </a:r>
            <a:r>
              <a:rPr lang="zh-CN" altLang="en-US" sz="2300">
                <a:solidFill>
                  <a:schemeClr val="dk1"/>
                </a:solidFill>
                <a:latin typeface="隶书" charset="0"/>
                <a:ea typeface="仿宋" panose="02010609060101010101" charset="-122"/>
                <a:cs typeface="隶书" charset="0"/>
                <a:sym typeface="+mn-ea"/>
              </a:rPr>
              <a:t>，</a:t>
            </a:r>
            <a:r>
              <a:rPr lang="zh-CN" altLang="en-US" sz="2300" b="1">
                <a:solidFill>
                  <a:schemeClr val="dk1"/>
                </a:solidFill>
                <a:latin typeface="隶书" charset="0"/>
                <a:ea typeface="仿宋" panose="02010609060101010101" charset="-122"/>
                <a:cs typeface="隶书" charset="0"/>
                <a:sym typeface="+mn-ea"/>
              </a:rPr>
              <a:t>锻炼学生的写作和演说能力</a:t>
            </a:r>
            <a:r>
              <a:rPr lang="zh-CN" altLang="en-US" sz="2300">
                <a:solidFill>
                  <a:schemeClr val="dk1"/>
                </a:solidFill>
                <a:latin typeface="隶书" charset="0"/>
                <a:ea typeface="仿宋" panose="02010609060101010101" charset="-122"/>
                <a:cs typeface="隶书" charset="0"/>
                <a:sym typeface="+mn-ea"/>
              </a:rPr>
              <a:t>。</a:t>
            </a:r>
            <a:endParaRPr lang="zh-CN" altLang="en-US" sz="2300">
              <a:solidFill>
                <a:schemeClr val="dk1"/>
              </a:solidFill>
              <a:latin typeface="隶书" charset="0"/>
              <a:ea typeface="仿宋" panose="02010609060101010101" charset="-122"/>
              <a:cs typeface="隶书" charset="0"/>
              <a:sym typeface="+mn-ea"/>
            </a:endParaRPr>
          </a:p>
          <a:p>
            <a:pPr marL="0" lvl="0" algn="l">
              <a:buClrTx/>
              <a:buSzTx/>
              <a:buNone/>
            </a:pPr>
            <a:r>
              <a:rPr lang="en-US" altLang="zh-CN" sz="2300">
                <a:solidFill>
                  <a:schemeClr val="dk1"/>
                </a:solidFill>
                <a:latin typeface="隶书" charset="0"/>
                <a:ea typeface="仿宋" panose="02010609060101010101" charset="-122"/>
                <a:cs typeface="隶书" charset="0"/>
                <a:sym typeface="+mn-ea"/>
              </a:rPr>
              <a:t>  </a:t>
            </a:r>
            <a:r>
              <a:rPr lang="zh-CN" altLang="en-US" sz="2300">
                <a:solidFill>
                  <a:schemeClr val="dk1"/>
                </a:solidFill>
                <a:latin typeface="隶书" charset="0"/>
                <a:ea typeface="仿宋" panose="02010609060101010101" charset="-122"/>
                <a:cs typeface="隶书" charset="0"/>
                <a:sym typeface="+mn-ea"/>
              </a:rPr>
              <a:t>（</a:t>
            </a:r>
            <a:r>
              <a:rPr lang="en-US" altLang="zh-CN" sz="2300">
                <a:solidFill>
                  <a:schemeClr val="dk1"/>
                </a:solidFill>
                <a:latin typeface="隶书" charset="0"/>
                <a:ea typeface="仿宋" panose="02010609060101010101" charset="-122"/>
                <a:cs typeface="隶书" charset="0"/>
                <a:sym typeface="+mn-ea"/>
              </a:rPr>
              <a:t>4</a:t>
            </a:r>
            <a:r>
              <a:rPr lang="zh-CN" altLang="en-US" sz="2300">
                <a:solidFill>
                  <a:schemeClr val="dk1"/>
                </a:solidFill>
                <a:latin typeface="隶书" charset="0"/>
                <a:ea typeface="仿宋" panose="02010609060101010101" charset="-122"/>
                <a:cs typeface="隶书" charset="0"/>
                <a:sym typeface="+mn-ea"/>
              </a:rPr>
              <a:t>）</a:t>
            </a:r>
            <a:r>
              <a:rPr lang="en-US" altLang="zh-CN" sz="2300">
                <a:solidFill>
                  <a:schemeClr val="dk1"/>
                </a:solidFill>
                <a:latin typeface="隶书" charset="0"/>
                <a:ea typeface="仿宋" panose="02010609060101010101" charset="-122"/>
                <a:cs typeface="隶书" charset="0"/>
                <a:sym typeface="+mn-ea"/>
              </a:rPr>
              <a:t>  </a:t>
            </a:r>
            <a:r>
              <a:rPr lang="zh-CN" altLang="en-US" sz="2300">
                <a:solidFill>
                  <a:schemeClr val="dk1"/>
                </a:solidFill>
                <a:latin typeface="隶书" charset="0"/>
                <a:ea typeface="仿宋" panose="02010609060101010101" charset="-122"/>
                <a:cs typeface="隶书" charset="0"/>
                <a:sym typeface="+mn-ea"/>
              </a:rPr>
              <a:t>让学生思考：为何卫鞅说这是五百年一卷雄文？短片中已经给出了回答，再一次</a:t>
            </a:r>
            <a:r>
              <a:rPr lang="zh-CN" altLang="en-US" sz="2300" b="1">
                <a:solidFill>
                  <a:schemeClr val="dk1"/>
                </a:solidFill>
                <a:latin typeface="隶书" charset="0"/>
                <a:ea typeface="仿宋" panose="02010609060101010101" charset="-122"/>
                <a:cs typeface="隶书" charset="0"/>
                <a:sym typeface="+mn-ea"/>
              </a:rPr>
              <a:t>锻炼学生的概括表述能力。</a:t>
            </a:r>
            <a:r>
              <a:rPr lang="zh-CN" altLang="en-US" sz="2300">
                <a:solidFill>
                  <a:schemeClr val="dk1"/>
                </a:solidFill>
                <a:latin typeface="隶书" charset="0"/>
                <a:ea typeface="仿宋" panose="02010609060101010101" charset="-122"/>
                <a:cs typeface="隶书" charset="0"/>
                <a:sym typeface="+mn-ea"/>
              </a:rPr>
              <a:t>并让学生补充自己的回答。</a:t>
            </a:r>
            <a:endParaRPr lang="zh-CN" altLang="en-US" sz="2300">
              <a:solidFill>
                <a:schemeClr val="dk1"/>
              </a:solidFill>
              <a:latin typeface="隶书" charset="0"/>
              <a:ea typeface="仿宋" panose="02010609060101010101" charset="-122"/>
              <a:cs typeface="隶书" charset="0"/>
              <a:sym typeface="+mn-ea"/>
            </a:endParaRPr>
          </a:p>
          <a:p>
            <a:pPr marL="0" lvl="0" algn="l">
              <a:buClrTx/>
              <a:buSzTx/>
              <a:buNone/>
            </a:pPr>
            <a:r>
              <a:rPr lang="zh-CN" altLang="en-US" sz="2300">
                <a:solidFill>
                  <a:schemeClr val="dk1"/>
                </a:solidFill>
                <a:latin typeface="隶书" charset="0"/>
                <a:ea typeface="仿宋" panose="02010609060101010101" charset="-122"/>
                <a:cs typeface="隶书" charset="0"/>
                <a:sym typeface="+mn-ea"/>
              </a:rPr>
              <a:t> （</a:t>
            </a:r>
            <a:r>
              <a:rPr lang="en-US" altLang="zh-CN" sz="2300">
                <a:solidFill>
                  <a:schemeClr val="dk1"/>
                </a:solidFill>
                <a:latin typeface="隶书" charset="0"/>
                <a:ea typeface="仿宋" panose="02010609060101010101" charset="-122"/>
                <a:cs typeface="隶书" charset="0"/>
                <a:sym typeface="+mn-ea"/>
              </a:rPr>
              <a:t>5</a:t>
            </a:r>
            <a:r>
              <a:rPr lang="zh-CN" altLang="en-US" sz="2300">
                <a:solidFill>
                  <a:schemeClr val="dk1"/>
                </a:solidFill>
                <a:latin typeface="隶书" charset="0"/>
                <a:ea typeface="仿宋" panose="02010609060101010101" charset="-122"/>
                <a:cs typeface="隶书" charset="0"/>
                <a:sym typeface="+mn-ea"/>
              </a:rPr>
              <a:t>）</a:t>
            </a:r>
            <a:r>
              <a:rPr lang="en-US" altLang="zh-CN" sz="2300">
                <a:solidFill>
                  <a:schemeClr val="dk1"/>
                </a:solidFill>
                <a:latin typeface="隶书" charset="0"/>
                <a:ea typeface="仿宋" panose="02010609060101010101" charset="-122"/>
                <a:cs typeface="隶书" charset="0"/>
                <a:sym typeface="+mn-ea"/>
              </a:rPr>
              <a:t> </a:t>
            </a:r>
            <a:r>
              <a:rPr lang="zh-CN" altLang="en-US" sz="2300">
                <a:solidFill>
                  <a:schemeClr val="dk1"/>
                </a:solidFill>
                <a:latin typeface="隶书" charset="0"/>
                <a:ea typeface="仿宋" panose="02010609060101010101" charset="-122"/>
                <a:cs typeface="隶书" charset="0"/>
                <a:sym typeface="+mn-ea"/>
              </a:rPr>
              <a:t>补充知识点：为何卫鞅后来被称为商鞅？就是因为他在主持变法后又立战功，从而被封为商君，因此被称为商鞅。扩充学生的知识视野。</a:t>
            </a:r>
            <a:endParaRPr lang="zh-CN" altLang="en-US" sz="2300">
              <a:solidFill>
                <a:schemeClr val="dk1"/>
              </a:solidFill>
              <a:latin typeface="隶书" charset="0"/>
              <a:ea typeface="仿宋" panose="02010609060101010101" charset="-122"/>
              <a:cs typeface="隶书" charset="0"/>
              <a:sym typeface="+mn-ea"/>
            </a:endParaRPr>
          </a:p>
          <a:p>
            <a:pPr marL="0" lvl="0" algn="l">
              <a:buClrTx/>
              <a:buSzTx/>
              <a:buNone/>
            </a:pPr>
            <a:r>
              <a:rPr lang="zh-CN" altLang="en-US" sz="2300">
                <a:solidFill>
                  <a:schemeClr val="dk1"/>
                </a:solidFill>
                <a:latin typeface="隶书" charset="0"/>
                <a:ea typeface="仿宋" panose="02010609060101010101" charset="-122"/>
                <a:cs typeface="隶书" charset="0"/>
                <a:sym typeface="+mn-ea"/>
              </a:rPr>
              <a:t> （</a:t>
            </a:r>
            <a:r>
              <a:rPr lang="en-US" altLang="zh-CN" sz="2300">
                <a:solidFill>
                  <a:schemeClr val="dk1"/>
                </a:solidFill>
                <a:latin typeface="隶书" charset="0"/>
                <a:ea typeface="仿宋" panose="02010609060101010101" charset="-122"/>
                <a:cs typeface="隶书" charset="0"/>
                <a:sym typeface="+mn-ea"/>
              </a:rPr>
              <a:t>6</a:t>
            </a:r>
            <a:r>
              <a:rPr lang="zh-CN" altLang="en-US" sz="2300">
                <a:solidFill>
                  <a:schemeClr val="dk1"/>
                </a:solidFill>
                <a:latin typeface="隶书" charset="0"/>
                <a:ea typeface="仿宋" panose="02010609060101010101" charset="-122"/>
                <a:cs typeface="隶书" charset="0"/>
                <a:sym typeface="+mn-ea"/>
              </a:rPr>
              <a:t>）</a:t>
            </a:r>
            <a:r>
              <a:rPr lang="en-US" altLang="zh-CN" sz="2300">
                <a:solidFill>
                  <a:schemeClr val="dk1"/>
                </a:solidFill>
                <a:latin typeface="隶书" charset="0"/>
                <a:ea typeface="仿宋" panose="02010609060101010101" charset="-122"/>
                <a:cs typeface="隶书" charset="0"/>
                <a:sym typeface="+mn-ea"/>
              </a:rPr>
              <a:t> </a:t>
            </a:r>
            <a:r>
              <a:rPr lang="zh-CN" altLang="en-US" sz="2300">
                <a:solidFill>
                  <a:schemeClr val="dk1"/>
                </a:solidFill>
                <a:latin typeface="隶书" charset="0"/>
                <a:ea typeface="仿宋" panose="02010609060101010101" charset="-122"/>
                <a:cs typeface="隶书" charset="0"/>
                <a:sym typeface="+mn-ea"/>
              </a:rPr>
              <a:t>由镜头理解为何《过秦论》中说</a:t>
            </a:r>
            <a:r>
              <a:rPr lang="en-US" altLang="zh-CN" sz="2300">
                <a:solidFill>
                  <a:schemeClr val="dk1"/>
                </a:solidFill>
                <a:latin typeface="隶书" charset="0"/>
                <a:ea typeface="仿宋" panose="02010609060101010101" charset="-122"/>
                <a:cs typeface="隶书" charset="0"/>
                <a:sym typeface="+mn-ea"/>
              </a:rPr>
              <a:t>“</a:t>
            </a:r>
            <a:r>
              <a:rPr lang="zh-CN" altLang="en-US" sz="2300">
                <a:solidFill>
                  <a:schemeClr val="dk1"/>
                </a:solidFill>
                <a:latin typeface="隶书" charset="0"/>
                <a:ea typeface="仿宋" panose="02010609060101010101" charset="-122"/>
                <a:cs typeface="隶书" charset="0"/>
                <a:sym typeface="+mn-ea"/>
              </a:rPr>
              <a:t>奋六世之余烈，振长策而御宇内</a:t>
            </a:r>
            <a:r>
              <a:rPr lang="en-US" altLang="zh-CN" sz="2300">
                <a:solidFill>
                  <a:schemeClr val="dk1"/>
                </a:solidFill>
                <a:latin typeface="隶书" charset="0"/>
                <a:ea typeface="仿宋" panose="02010609060101010101" charset="-122"/>
                <a:cs typeface="隶书" charset="0"/>
                <a:sym typeface="+mn-ea"/>
              </a:rPr>
              <a:t>”</a:t>
            </a:r>
            <a:r>
              <a:rPr lang="zh-CN" altLang="en-US" sz="2300">
                <a:solidFill>
                  <a:schemeClr val="dk1"/>
                </a:solidFill>
                <a:latin typeface="隶书" charset="0"/>
                <a:ea typeface="仿宋" panose="02010609060101010101" charset="-122"/>
                <a:cs typeface="隶书" charset="0"/>
                <a:sym typeface="+mn-ea"/>
              </a:rPr>
              <a:t>？</a:t>
            </a:r>
            <a:endParaRPr lang="zh-CN" altLang="en-US" sz="2300">
              <a:solidFill>
                <a:schemeClr val="dk1"/>
              </a:solidFill>
              <a:latin typeface="隶书" charset="0"/>
              <a:ea typeface="仿宋" panose="02010609060101010101" charset="-122"/>
              <a:cs typeface="隶书" charset="0"/>
              <a:sym typeface="+mn-ea"/>
            </a:endParaRPr>
          </a:p>
          <a:p>
            <a:pPr marL="0" lvl="0" algn="l">
              <a:buClrTx/>
              <a:buSzTx/>
              <a:buNone/>
            </a:pPr>
            <a:r>
              <a:rPr lang="en-US" altLang="zh-CN" sz="2300">
                <a:solidFill>
                  <a:schemeClr val="dk1"/>
                </a:solidFill>
                <a:latin typeface="隶书" charset="0"/>
                <a:ea typeface="仿宋" panose="02010609060101010101" charset="-122"/>
                <a:cs typeface="隶书" charset="0"/>
                <a:sym typeface="+mn-ea"/>
              </a:rPr>
              <a:t>  </a:t>
            </a:r>
            <a:endParaRPr lang="en-US" altLang="zh-CN" sz="2300">
              <a:solidFill>
                <a:schemeClr val="dk1"/>
              </a:solidFill>
              <a:latin typeface="隶书" charset="0"/>
              <a:ea typeface="仿宋" panose="02010609060101010101" charset="-122"/>
              <a:cs typeface="隶书" charset="0"/>
              <a:sym typeface="+mn-ea"/>
            </a:endParaRPr>
          </a:p>
        </p:txBody>
      </p:sp>
    </p:spTree>
    <p:custDataLst>
      <p:tags r:id="rId7"/>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normAutofit fontScale="90000"/>
          </a:bodyPr>
          <a:lstStyle/>
          <a:p>
            <a:r>
              <a:rPr lang="en-US" altLang="zh-CN"/>
              <a:t>                             </a:t>
            </a:r>
            <a:r>
              <a:rPr sz="4000"/>
              <a:t> 相关引用文献和影视资料</a:t>
            </a:r>
            <a:endParaRPr sz="4000"/>
          </a:p>
        </p:txBody>
      </p:sp>
      <p:sp>
        <p:nvSpPr>
          <p:cNvPr id="3" name="内容占位符 2"/>
          <p:cNvSpPr>
            <a:spLocks noGrp="1"/>
          </p:cNvSpPr>
          <p:nvPr>
            <p:ph idx="1"/>
            <p:custDataLst>
              <p:tags r:id="rId2"/>
            </p:custDataLst>
          </p:nvPr>
        </p:nvSpPr>
        <p:spPr/>
        <p:txBody>
          <a:bodyPr>
            <a:normAutofit fontScale="90000"/>
          </a:bodyPr>
          <a:lstStyle/>
          <a:p>
            <a:pPr marL="0" indent="0">
              <a:buNone/>
            </a:pPr>
            <a:endParaRPr lang="zh-CN" altLang="en-US"/>
          </a:p>
          <a:p>
            <a:pPr marL="0" indent="0">
              <a:buNone/>
            </a:pPr>
            <a:r>
              <a:rPr lang="en-US" altLang="zh-CN" sz="2400" b="1"/>
              <a:t>1. </a:t>
            </a:r>
            <a:r>
              <a:rPr lang="en-US" altLang="zh-CN" sz="2400" b="1">
                <a:sym typeface="+mn-ea"/>
              </a:rPr>
              <a:t>2020</a:t>
            </a:r>
            <a:r>
              <a:rPr sz="2400" b="1">
                <a:sym typeface="+mn-ea"/>
              </a:rPr>
              <a:t>年</a:t>
            </a:r>
            <a:r>
              <a:rPr sz="2400" b="1"/>
              <a:t>全国高考历史试卷。</a:t>
            </a:r>
            <a:endParaRPr sz="2400" b="1"/>
          </a:p>
          <a:p>
            <a:pPr marL="0" indent="0">
              <a:buNone/>
            </a:pPr>
            <a:r>
              <a:rPr lang="en-US" altLang="zh-CN" sz="2400" b="1"/>
              <a:t>2. </a:t>
            </a:r>
            <a:r>
              <a:rPr sz="2400" b="1"/>
              <a:t>人民网教育频道《习近平关注思政教育》。</a:t>
            </a:r>
            <a:endParaRPr sz="2400" b="1"/>
          </a:p>
          <a:p>
            <a:pPr marL="0" indent="0">
              <a:buNone/>
            </a:pPr>
            <a:r>
              <a:rPr lang="en-US" altLang="zh-CN" sz="2400" b="1"/>
              <a:t>3. </a:t>
            </a:r>
            <a:r>
              <a:rPr sz="2400" b="1"/>
              <a:t>人民日报和福建日报。</a:t>
            </a:r>
            <a:endParaRPr sz="2400" b="1"/>
          </a:p>
          <a:p>
            <a:pPr marL="0" indent="0">
              <a:buNone/>
            </a:pPr>
            <a:r>
              <a:rPr lang="en-US" altLang="zh-CN" sz="2400" b="1"/>
              <a:t>4. </a:t>
            </a:r>
            <a:r>
              <a:rPr sz="2400" b="1"/>
              <a:t>影视剧《大秦帝国》第一部。</a:t>
            </a:r>
            <a:endParaRPr sz="2400" b="1"/>
          </a:p>
          <a:p>
            <a:pPr marL="0" indent="0">
              <a:buNone/>
            </a:pPr>
            <a:r>
              <a:rPr lang="en-US" altLang="zh-CN" sz="2400" b="1"/>
              <a:t>5. </a:t>
            </a:r>
            <a:r>
              <a:rPr sz="2400" b="1"/>
              <a:t>影片《开国大典》，</a:t>
            </a:r>
            <a:r>
              <a:rPr lang="en-US" altLang="zh-CN" sz="2400" b="1"/>
              <a:t>1989</a:t>
            </a:r>
            <a:r>
              <a:rPr sz="2400" b="1"/>
              <a:t>年版本，古月、孙飞虎主演。</a:t>
            </a:r>
            <a:endParaRPr sz="2400" b="1"/>
          </a:p>
          <a:p>
            <a:pPr marL="0" indent="0">
              <a:buNone/>
            </a:pPr>
            <a:r>
              <a:rPr lang="en-US" altLang="zh-CN" sz="2400" b="1"/>
              <a:t>6. </a:t>
            </a:r>
            <a:r>
              <a:rPr sz="2400" b="1"/>
              <a:t>百度百科《哈佛大学电影教学法》。</a:t>
            </a:r>
            <a:endParaRPr sz="2400" b="1"/>
          </a:p>
          <a:p>
            <a:pPr marL="0" indent="0">
              <a:buNone/>
            </a:pPr>
            <a:r>
              <a:rPr lang="en-US" altLang="zh-CN" sz="2400" b="1"/>
              <a:t>7. </a:t>
            </a:r>
            <a:r>
              <a:rPr sz="2400" b="1"/>
              <a:t>影片《焦裕禄》</a:t>
            </a:r>
            <a:r>
              <a:rPr lang="en-US" altLang="zh-CN" sz="2400" b="1"/>
              <a:t>1990</a:t>
            </a:r>
            <a:r>
              <a:rPr sz="2400" b="1"/>
              <a:t>年版本，李雪健主演。</a:t>
            </a:r>
            <a:endParaRPr sz="2400" b="1"/>
          </a:p>
          <a:p>
            <a:pPr marL="0" indent="0">
              <a:buNone/>
            </a:pPr>
            <a:r>
              <a:rPr lang="en-US" altLang="zh-CN" sz="2400" b="1"/>
              <a:t>8. </a:t>
            </a:r>
            <a:r>
              <a:rPr sz="2400" b="1"/>
              <a:t>教材：中外历史纲要上册和历史选择性必修一。</a:t>
            </a:r>
            <a:endParaRPr sz="2400" b="1"/>
          </a:p>
          <a:p>
            <a:pPr marL="0" indent="0">
              <a:buNone/>
            </a:pPr>
            <a:r>
              <a:rPr lang="en-US" altLang="zh-CN" sz="2400" b="1"/>
              <a:t>9. </a:t>
            </a:r>
            <a:r>
              <a:rPr sz="2400" b="1"/>
              <a:t>普通高中历史课程标准（</a:t>
            </a:r>
            <a:r>
              <a:rPr sz="2400" b="1">
                <a:sym typeface="+mn-ea"/>
              </a:rPr>
              <a:t>2017年版2020年修订）</a:t>
            </a:r>
            <a:r>
              <a:rPr sz="2400" b="1"/>
              <a:t>。</a:t>
            </a:r>
            <a:endParaRPr sz="2400" b="1"/>
          </a:p>
          <a:p>
            <a:pPr marL="0" indent="0">
              <a:buNone/>
            </a:pPr>
            <a:endParaRPr sz="2400" b="1"/>
          </a:p>
        </p:txBody>
      </p:sp>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9" name="图片 8"/>
          <p:cNvPicPr>
            <a:picLocks noChangeAspect="1"/>
          </p:cNvPicPr>
          <p:nvPr userDrawn="1">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635" y="635"/>
            <a:ext cx="12190730" cy="6857365"/>
          </a:xfrm>
          <a:prstGeom prst="rect">
            <a:avLst/>
          </a:prstGeom>
        </p:spPr>
      </p:pic>
      <p:pic>
        <p:nvPicPr>
          <p:cNvPr id="10" name="图片 9"/>
          <p:cNvPicPr>
            <a:picLocks noChangeAspect="1"/>
          </p:cNvPicPr>
          <p:nvPr userDrawn="1">
            <p:custDataLst>
              <p:tags r:id="rId3"/>
            </p:custDataLst>
          </p:nvPr>
        </p:nvPicPr>
        <p:blipFill>
          <a:blip r:embed="rId4"/>
          <a:stretch>
            <a:fillRect/>
          </a:stretch>
        </p:blipFill>
        <p:spPr>
          <a:xfrm flipH="1">
            <a:off x="9144000" y="4281170"/>
            <a:ext cx="3048000" cy="2604135"/>
          </a:xfrm>
          <a:prstGeom prst="rect">
            <a:avLst/>
          </a:prstGeom>
        </p:spPr>
      </p:pic>
      <p:sp>
        <p:nvSpPr>
          <p:cNvPr id="2" name="标题 1"/>
          <p:cNvSpPr>
            <a:spLocks noGrp="1"/>
          </p:cNvSpPr>
          <p:nvPr>
            <p:ph type="title" idx="4294967295"/>
          </p:nvPr>
        </p:nvSpPr>
        <p:spPr>
          <a:xfrm>
            <a:off x="838200" y="365125"/>
            <a:ext cx="10515600" cy="1325563"/>
          </a:xfr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buClrTx/>
              <a:buSzTx/>
              <a:buFontTx/>
            </a:pPr>
            <a:br>
              <a:rPr lang="zh-CN" altLang="en-US">
                <a:solidFill>
                  <a:schemeClr val="accent1">
                    <a:lumMod val="75000"/>
                  </a:schemeClr>
                </a:solidFill>
                <a:latin typeface="汉仪尚巍手书W" charset="0"/>
                <a:cs typeface="汉仪尚巍手书W" charset="0"/>
                <a:sym typeface="+mn-ea"/>
              </a:rPr>
            </a:br>
            <a:r>
              <a:rPr lang="zh-CN" altLang="en-US">
                <a:solidFill>
                  <a:schemeClr val="accent1">
                    <a:lumMod val="75000"/>
                  </a:schemeClr>
                </a:solidFill>
                <a:latin typeface="汉仪尚巍手书W" charset="0"/>
                <a:cs typeface="汉仪尚巍手书W" charset="0"/>
                <a:sym typeface="+mn-ea"/>
              </a:rPr>
              <a:t>一、情境化教学是新高考导向的必然选择。</a:t>
            </a:r>
            <a:br>
              <a:rPr lang="zh-CN" altLang="en-US">
                <a:solidFill>
                  <a:schemeClr val="accent1">
                    <a:lumMod val="75000"/>
                  </a:schemeClr>
                </a:solidFill>
                <a:latin typeface="汉仪尚巍手书W" charset="0"/>
                <a:cs typeface="汉仪尚巍手书W" charset="0"/>
                <a:sym typeface="+mn-ea"/>
              </a:rPr>
            </a:br>
            <a:endParaRPr lang="zh-CN" altLang="en-US">
              <a:solidFill>
                <a:schemeClr val="accent1">
                  <a:lumMod val="75000"/>
                </a:schemeClr>
              </a:solidFill>
              <a:latin typeface="汉仪尚巍手书W" charset="0"/>
              <a:cs typeface="汉仪尚巍手书W" charset="0"/>
              <a:sym typeface="+mn-ea"/>
            </a:endParaRPr>
          </a:p>
        </p:txBody>
      </p:sp>
      <p:sp>
        <p:nvSpPr>
          <p:cNvPr id="3" name="内容占位符 2"/>
          <p:cNvSpPr>
            <a:spLocks noGrp="1"/>
          </p:cNvSpPr>
          <p:nvPr>
            <p:ph idx="4294967295"/>
            <p:custDataLst>
              <p:tags r:id="rId5"/>
            </p:custDataLst>
          </p:nvPr>
        </p:nvSpPr>
        <p:spPr>
          <a:xfrm>
            <a:off x="838200" y="1825625"/>
            <a:ext cx="10515600" cy="4351338"/>
          </a:xfr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l">
              <a:buClrTx/>
              <a:buSzTx/>
              <a:buNone/>
            </a:pPr>
            <a:r>
              <a:rPr lang="zh-CN" altLang="en-US">
                <a:solidFill>
                  <a:schemeClr val="dk1"/>
                </a:solidFill>
                <a:latin typeface="仿宋" panose="02010609060101010101" charset="-122"/>
                <a:ea typeface="仿宋" panose="02010609060101010101" charset="-122"/>
                <a:cs typeface="仿宋" panose="02010609060101010101" charset="-122"/>
                <a:sym typeface="+mn-ea"/>
              </a:rPr>
              <a:t>自新高考启动以来，题目的类型发生了重大变化。对于历史学科来说最显著的特点是：</a:t>
            </a:r>
            <a:endParaRPr lang="zh-CN" altLang="en-US">
              <a:solidFill>
                <a:schemeClr val="dk1"/>
              </a:solidFill>
              <a:latin typeface="仿宋" panose="02010609060101010101" charset="-122"/>
              <a:ea typeface="仿宋" panose="02010609060101010101" charset="-122"/>
              <a:cs typeface="仿宋" panose="02010609060101010101" charset="-122"/>
              <a:sym typeface="+mn-ea"/>
            </a:endParaRPr>
          </a:p>
          <a:p>
            <a:pPr marL="0" lvl="0" algn="l">
              <a:buClrTx/>
              <a:buSzTx/>
              <a:buNone/>
            </a:pPr>
            <a:r>
              <a:rPr lang="en-US" altLang="zh-CN">
                <a:solidFill>
                  <a:schemeClr val="dk1"/>
                </a:solidFill>
                <a:latin typeface="仿宋" panose="02010609060101010101" charset="-122"/>
                <a:ea typeface="仿宋" panose="02010609060101010101" charset="-122"/>
                <a:cs typeface="仿宋" panose="02010609060101010101" charset="-122"/>
                <a:sym typeface="+mn-ea"/>
              </a:rPr>
              <a:t>高考命题不再拘泥于教科书，而是选取古今贯通或中外关联的新材料，以</a:t>
            </a:r>
            <a:r>
              <a:rPr lang="en-US" altLang="zh-CN" b="1">
                <a:solidFill>
                  <a:srgbClr val="FF0000"/>
                </a:solidFill>
                <a:latin typeface="仿宋" panose="02010609060101010101" charset="-122"/>
                <a:ea typeface="仿宋" panose="02010609060101010101" charset="-122"/>
                <a:cs typeface="仿宋" panose="02010609060101010101" charset="-122"/>
                <a:sym typeface="+mn-ea"/>
              </a:rPr>
              <a:t>崭新的试题情境</a:t>
            </a:r>
            <a:r>
              <a:rPr lang="en-US" altLang="zh-CN">
                <a:solidFill>
                  <a:schemeClr val="dk1"/>
                </a:solidFill>
                <a:latin typeface="仿宋" panose="02010609060101010101" charset="-122"/>
                <a:ea typeface="仿宋" panose="02010609060101010101" charset="-122"/>
                <a:cs typeface="仿宋" panose="02010609060101010101" charset="-122"/>
                <a:sym typeface="+mn-ea"/>
              </a:rPr>
              <a:t>作为考查的载体，从而把握历史发展的基本脉络。这种命题倾向性，越来越摒弃固化的知识点记忆性的考查，愈发显得灵活多样。突出体现对“</a:t>
            </a:r>
            <a:r>
              <a:rPr lang="en-US" altLang="zh-CN" b="1">
                <a:solidFill>
                  <a:srgbClr val="00B050"/>
                </a:solidFill>
                <a:latin typeface="仿宋" panose="02010609060101010101" charset="-122"/>
                <a:ea typeface="仿宋" panose="02010609060101010101" charset="-122"/>
                <a:cs typeface="仿宋" panose="02010609060101010101" charset="-122"/>
                <a:sym typeface="+mn-ea"/>
              </a:rPr>
              <a:t>阅读理解情境内容然后进行分析思考</a:t>
            </a:r>
            <a:r>
              <a:rPr lang="en-US" altLang="zh-CN">
                <a:solidFill>
                  <a:schemeClr val="dk1"/>
                </a:solidFill>
                <a:latin typeface="仿宋" panose="02010609060101010101" charset="-122"/>
                <a:ea typeface="仿宋" panose="02010609060101010101" charset="-122"/>
                <a:cs typeface="仿宋" panose="02010609060101010101" charset="-122"/>
                <a:sym typeface="+mn-ea"/>
              </a:rPr>
              <a:t>”的要求，非常贴合生活场景的实际，反映了新时期对学生学习历史知识后的</a:t>
            </a:r>
            <a:r>
              <a:rPr lang="zh-CN" altLang="en-US" b="1">
                <a:solidFill>
                  <a:srgbClr val="0070C0"/>
                </a:solidFill>
                <a:latin typeface="仿宋" panose="02010609060101010101" charset="-122"/>
                <a:ea typeface="仿宋" panose="02010609060101010101" charset="-122"/>
                <a:cs typeface="仿宋" panose="02010609060101010101" charset="-122"/>
                <a:sym typeface="+mn-ea"/>
              </a:rPr>
              <a:t>应用</a:t>
            </a:r>
            <a:r>
              <a:rPr lang="en-US" altLang="zh-CN" b="1">
                <a:solidFill>
                  <a:srgbClr val="0070C0"/>
                </a:solidFill>
                <a:latin typeface="仿宋" panose="02010609060101010101" charset="-122"/>
                <a:ea typeface="仿宋" panose="02010609060101010101" charset="-122"/>
                <a:cs typeface="仿宋" panose="02010609060101010101" charset="-122"/>
                <a:sym typeface="+mn-ea"/>
              </a:rPr>
              <a:t>实践能力</a:t>
            </a:r>
            <a:r>
              <a:rPr lang="en-US" altLang="zh-CN">
                <a:solidFill>
                  <a:schemeClr val="dk1"/>
                </a:solidFill>
                <a:latin typeface="仿宋" panose="02010609060101010101" charset="-122"/>
                <a:ea typeface="仿宋" panose="02010609060101010101" charset="-122"/>
                <a:cs typeface="仿宋" panose="02010609060101010101" charset="-122"/>
                <a:sym typeface="+mn-ea"/>
              </a:rPr>
              <a:t>培养</a:t>
            </a:r>
            <a:r>
              <a:rPr lang="zh-CN" altLang="en-US">
                <a:solidFill>
                  <a:schemeClr val="dk1"/>
                </a:solidFill>
                <a:latin typeface="仿宋" panose="02010609060101010101" charset="-122"/>
                <a:ea typeface="仿宋" panose="02010609060101010101" charset="-122"/>
                <a:cs typeface="仿宋" panose="02010609060101010101" charset="-122"/>
                <a:sym typeface="+mn-ea"/>
              </a:rPr>
              <a:t>，和中国传统上的</a:t>
            </a:r>
            <a:r>
              <a:rPr lang="en-US" altLang="zh-CN">
                <a:solidFill>
                  <a:schemeClr val="dk1"/>
                </a:solidFill>
                <a:latin typeface="仿宋" panose="02010609060101010101" charset="-122"/>
                <a:ea typeface="仿宋" panose="02010609060101010101" charset="-122"/>
                <a:cs typeface="仿宋" panose="02010609060101010101" charset="-122"/>
                <a:sym typeface="+mn-ea"/>
              </a:rPr>
              <a:t>“</a:t>
            </a:r>
            <a:r>
              <a:rPr lang="zh-CN" altLang="en-US">
                <a:solidFill>
                  <a:schemeClr val="dk1"/>
                </a:solidFill>
                <a:latin typeface="仿宋" panose="02010609060101010101" charset="-122"/>
                <a:ea typeface="仿宋" panose="02010609060101010101" charset="-122"/>
                <a:cs typeface="仿宋" panose="02010609060101010101" charset="-122"/>
                <a:sym typeface="+mn-ea"/>
              </a:rPr>
              <a:t>博学审问明辨慎思笃行</a:t>
            </a:r>
            <a:r>
              <a:rPr lang="en-US" altLang="zh-CN">
                <a:solidFill>
                  <a:schemeClr val="dk1"/>
                </a:solidFill>
                <a:latin typeface="仿宋" panose="02010609060101010101" charset="-122"/>
                <a:ea typeface="仿宋" panose="02010609060101010101" charset="-122"/>
                <a:cs typeface="仿宋" panose="02010609060101010101" charset="-122"/>
                <a:sym typeface="+mn-ea"/>
              </a:rPr>
              <a:t>”</a:t>
            </a:r>
            <a:r>
              <a:rPr lang="zh-CN" altLang="en-US">
                <a:solidFill>
                  <a:schemeClr val="dk1"/>
                </a:solidFill>
                <a:latin typeface="仿宋" panose="02010609060101010101" charset="-122"/>
                <a:ea typeface="仿宋" panose="02010609060101010101" charset="-122"/>
                <a:cs typeface="仿宋" panose="02010609060101010101" charset="-122"/>
                <a:sym typeface="+mn-ea"/>
              </a:rPr>
              <a:t>的治学原则非常吻合</a:t>
            </a:r>
            <a:r>
              <a:rPr lang="en-US" altLang="zh-CN">
                <a:solidFill>
                  <a:schemeClr val="dk1"/>
                </a:solidFill>
                <a:latin typeface="仿宋" panose="02010609060101010101" charset="-122"/>
                <a:ea typeface="仿宋" panose="02010609060101010101" charset="-122"/>
                <a:cs typeface="仿宋" panose="02010609060101010101" charset="-122"/>
                <a:sym typeface="+mn-ea"/>
              </a:rPr>
              <a:t>。</a:t>
            </a:r>
            <a:endParaRPr lang="en-US" altLang="zh-CN">
              <a:solidFill>
                <a:schemeClr val="dk1"/>
              </a:solidFill>
              <a:latin typeface="仿宋" panose="02010609060101010101" charset="-122"/>
              <a:ea typeface="仿宋" panose="02010609060101010101" charset="-122"/>
              <a:cs typeface="仿宋" panose="02010609060101010101" charset="-122"/>
              <a:sym typeface="+mn-ea"/>
            </a:endParaRPr>
          </a:p>
          <a:p>
            <a:pPr lvl="0" algn="l">
              <a:buClrTx/>
              <a:buSzTx/>
            </a:pPr>
            <a:endParaRPr lang="zh-CN" altLang="en-US">
              <a:solidFill>
                <a:schemeClr val="dk1"/>
              </a:solidFill>
              <a:latin typeface="隶书" charset="0"/>
              <a:cs typeface="隶书" charset="0"/>
              <a:sym typeface="+mn-ea"/>
            </a:endParaRPr>
          </a:p>
          <a:p>
            <a:pPr lvl="0" algn="l">
              <a:buClrTx/>
              <a:buSzTx/>
            </a:pPr>
            <a:endParaRPr lang="zh-CN" altLang="en-US">
              <a:solidFill>
                <a:schemeClr val="dk1"/>
              </a:solidFill>
              <a:latin typeface="隶书" charset="0"/>
              <a:cs typeface="隶书" charset="0"/>
              <a:sym typeface="+mn-ea"/>
            </a:endParaRPr>
          </a:p>
        </p:txBody>
      </p:sp>
    </p:spTree>
    <p:custDataLst>
      <p:tags r:id="rId6"/>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9" name="图片 8"/>
          <p:cNvPicPr>
            <a:picLocks noChangeAspect="1"/>
          </p:cNvPicPr>
          <p:nvPr userDrawn="1">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635" y="635"/>
            <a:ext cx="12190730" cy="6857365"/>
          </a:xfrm>
          <a:prstGeom prst="rect">
            <a:avLst/>
          </a:prstGeom>
        </p:spPr>
      </p:pic>
      <p:pic>
        <p:nvPicPr>
          <p:cNvPr id="10" name="图片 9"/>
          <p:cNvPicPr>
            <a:picLocks noChangeAspect="1"/>
          </p:cNvPicPr>
          <p:nvPr userDrawn="1">
            <p:custDataLst>
              <p:tags r:id="rId3"/>
            </p:custDataLst>
          </p:nvPr>
        </p:nvPicPr>
        <p:blipFill>
          <a:blip r:embed="rId4"/>
          <a:stretch>
            <a:fillRect/>
          </a:stretch>
        </p:blipFill>
        <p:spPr>
          <a:xfrm flipH="1">
            <a:off x="9144000" y="4281170"/>
            <a:ext cx="3048000" cy="2604135"/>
          </a:xfrm>
          <a:prstGeom prst="rect">
            <a:avLst/>
          </a:prstGeom>
        </p:spPr>
      </p:pic>
      <p:pic>
        <p:nvPicPr>
          <p:cNvPr id="4" name="图片 3" descr="$9K@TPL232`CL[F687@U54C"/>
          <p:cNvPicPr>
            <a:picLocks noChangeAspect="1"/>
          </p:cNvPicPr>
          <p:nvPr>
            <p:custDataLst>
              <p:tags r:id="rId5"/>
            </p:custDataLst>
          </p:nvPr>
        </p:nvPicPr>
        <p:blipFill>
          <a:blip r:embed="rId6"/>
          <a:stretch>
            <a:fillRect/>
          </a:stretch>
        </p:blipFill>
        <p:spPr>
          <a:xfrm>
            <a:off x="1270" y="739140"/>
            <a:ext cx="12190730" cy="6118860"/>
          </a:xfrm>
          <a:prstGeom prst="rect">
            <a:avLst/>
          </a:prstGeom>
        </p:spPr>
      </p:pic>
      <p:sp>
        <p:nvSpPr>
          <p:cNvPr id="6" name="文本框 5"/>
          <p:cNvSpPr txBox="1"/>
          <p:nvPr/>
        </p:nvSpPr>
        <p:spPr>
          <a:xfrm>
            <a:off x="243205" y="217170"/>
            <a:ext cx="10738485" cy="521970"/>
          </a:xfrm>
          <a:prstGeom prst="rect">
            <a:avLst/>
          </a:prstGeom>
          <a:noFill/>
        </p:spPr>
        <p:txBody>
          <a:bodyPr wrap="square" rtlCol="0">
            <a:spAutoFit/>
          </a:bodyPr>
          <a:p>
            <a:r>
              <a:rPr lang="en-US" altLang="zh-CN" sz="2800" b="1">
                <a:solidFill>
                  <a:schemeClr val="accent1">
                    <a:lumMod val="75000"/>
                  </a:schemeClr>
                </a:solidFill>
                <a:latin typeface="隶书" charset="0"/>
                <a:ea typeface="微软雅黑" panose="020B0503020204020204" charset="-122"/>
                <a:cs typeface="隶书" charset="0"/>
              </a:rPr>
              <a:t>1. 2020</a:t>
            </a:r>
            <a:r>
              <a:rPr lang="zh-CN" altLang="en-US" sz="2800" b="1">
                <a:solidFill>
                  <a:schemeClr val="accent1">
                    <a:lumMod val="75000"/>
                  </a:schemeClr>
                </a:solidFill>
                <a:latin typeface="隶书" charset="0"/>
                <a:ea typeface="微软雅黑" panose="020B0503020204020204" charset="-122"/>
                <a:cs typeface="隶书" charset="0"/>
              </a:rPr>
              <a:t>年全国高考历史卷三</a:t>
            </a:r>
            <a:r>
              <a:rPr lang="en-US" altLang="zh-CN" sz="2800" b="1">
                <a:solidFill>
                  <a:schemeClr val="accent1">
                    <a:lumMod val="75000"/>
                  </a:schemeClr>
                </a:solidFill>
                <a:latin typeface="隶书" charset="0"/>
                <a:ea typeface="微软雅黑" panose="020B0503020204020204" charset="-122"/>
                <a:cs typeface="隶书" charset="0"/>
              </a:rPr>
              <a:t> </a:t>
            </a:r>
            <a:r>
              <a:rPr lang="zh-CN" altLang="en-US" sz="2800" b="1">
                <a:solidFill>
                  <a:schemeClr val="accent1">
                    <a:lumMod val="75000"/>
                  </a:schemeClr>
                </a:solidFill>
                <a:latin typeface="隶书" charset="0"/>
                <a:ea typeface="微软雅黑" panose="020B0503020204020204" charset="-122"/>
                <a:cs typeface="隶书" charset="0"/>
              </a:rPr>
              <a:t>（选择题）</a:t>
            </a:r>
            <a:endParaRPr lang="zh-CN" altLang="en-US" sz="2800" b="1">
              <a:solidFill>
                <a:schemeClr val="accent1">
                  <a:lumMod val="75000"/>
                </a:schemeClr>
              </a:solidFill>
              <a:latin typeface="隶书" charset="0"/>
              <a:ea typeface="微软雅黑" panose="020B0503020204020204" charset="-122"/>
              <a:cs typeface="隶书" charset="0"/>
            </a:endParaRPr>
          </a:p>
        </p:txBody>
      </p:sp>
    </p:spTree>
    <p:custDataLst>
      <p:tags r:id="rId7"/>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9" name="图片 8"/>
          <p:cNvPicPr>
            <a:picLocks noChangeAspect="1"/>
          </p:cNvPicPr>
          <p:nvPr userDrawn="1">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635" y="635"/>
            <a:ext cx="12190730" cy="6857365"/>
          </a:xfrm>
          <a:prstGeom prst="rect">
            <a:avLst/>
          </a:prstGeom>
        </p:spPr>
      </p:pic>
      <p:pic>
        <p:nvPicPr>
          <p:cNvPr id="10" name="图片 9"/>
          <p:cNvPicPr>
            <a:picLocks noChangeAspect="1"/>
          </p:cNvPicPr>
          <p:nvPr userDrawn="1">
            <p:custDataLst>
              <p:tags r:id="rId3"/>
            </p:custDataLst>
          </p:nvPr>
        </p:nvPicPr>
        <p:blipFill>
          <a:blip r:embed="rId4"/>
          <a:stretch>
            <a:fillRect/>
          </a:stretch>
        </p:blipFill>
        <p:spPr>
          <a:xfrm flipH="1">
            <a:off x="9144000" y="4281170"/>
            <a:ext cx="3048000" cy="2604135"/>
          </a:xfrm>
          <a:prstGeom prst="rect">
            <a:avLst/>
          </a:prstGeom>
        </p:spPr>
      </p:pic>
      <p:sp>
        <p:nvSpPr>
          <p:cNvPr id="3" name="内容占位符 2"/>
          <p:cNvSpPr>
            <a:spLocks noGrp="1"/>
          </p:cNvSpPr>
          <p:nvPr>
            <p:ph idx="4294967295"/>
            <p:custDataLst>
              <p:tags r:id="rId5"/>
            </p:custDataLst>
          </p:nvPr>
        </p:nvSpPr>
        <p:spPr>
          <a:xfrm>
            <a:off x="753745" y="1252855"/>
            <a:ext cx="10515600" cy="5300345"/>
          </a:xfr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a:buClrTx/>
              <a:buSzTx/>
            </a:pPr>
            <a:r>
              <a:rPr lang="zh-CN" altLang="en-US" b="1">
                <a:solidFill>
                  <a:srgbClr val="FF0000"/>
                </a:solidFill>
                <a:latin typeface="隶书" charset="0"/>
                <a:ea typeface="仿宋" panose="02010609060101010101" charset="-122"/>
                <a:cs typeface="隶书" charset="0"/>
                <a:sym typeface="+mn-ea"/>
              </a:rPr>
              <a:t>“无情境不命题”</a:t>
            </a:r>
            <a:r>
              <a:rPr lang="zh-CN" altLang="en-US">
                <a:solidFill>
                  <a:schemeClr val="dk1"/>
                </a:solidFill>
                <a:latin typeface="隶书" charset="0"/>
                <a:ea typeface="仿宋" panose="02010609060101010101" charset="-122"/>
                <a:cs typeface="隶书" charset="0"/>
                <a:sym typeface="+mn-ea"/>
              </a:rPr>
              <a:t>的试题呈现形式，要求教师在教学过程中必须改变之前通过讲解知识点来进行学习记忆和思考的教学方式，调整到重点构建“情境化”的教学方式。</a:t>
            </a:r>
            <a:r>
              <a:rPr lang="zh-CN" altLang="en-US" b="1">
                <a:gradFill>
                  <a:gsLst>
                    <a:gs pos="0">
                      <a:srgbClr val="012D86"/>
                    </a:gs>
                    <a:gs pos="100000">
                      <a:srgbClr val="0E2557"/>
                    </a:gs>
                  </a:gsLst>
                  <a:lin scaled="0"/>
                </a:gradFill>
                <a:latin typeface="隶书" charset="0"/>
                <a:ea typeface="仿宋" panose="02010609060101010101" charset="-122"/>
                <a:cs typeface="隶书" charset="0"/>
                <a:sym typeface="+mn-ea"/>
              </a:rPr>
              <a:t>从而让学生在一个又一个的“具体情境”中理解历史背景、具体思考历史问题，然后总结记忆历史知识点、深入分析。</a:t>
            </a:r>
            <a:endParaRPr lang="zh-CN" altLang="en-US" b="1">
              <a:gradFill>
                <a:gsLst>
                  <a:gs pos="0">
                    <a:srgbClr val="012D86"/>
                  </a:gs>
                  <a:gs pos="100000">
                    <a:srgbClr val="0E2557"/>
                  </a:gs>
                </a:gsLst>
                <a:lin scaled="0"/>
              </a:gradFill>
              <a:latin typeface="隶书" charset="0"/>
              <a:ea typeface="仿宋" panose="02010609060101010101" charset="-122"/>
              <a:cs typeface="隶书" charset="0"/>
              <a:sym typeface="+mn-ea"/>
            </a:endParaRPr>
          </a:p>
          <a:p>
            <a:pPr lvl="0" algn="l">
              <a:buClrTx/>
              <a:buSzTx/>
            </a:pPr>
            <a:endParaRPr lang="zh-CN" altLang="en-US">
              <a:solidFill>
                <a:schemeClr val="dk1"/>
              </a:solidFill>
              <a:latin typeface="隶书" charset="0"/>
              <a:ea typeface="仿宋" panose="02010609060101010101" charset="-122"/>
              <a:cs typeface="隶书" charset="0"/>
              <a:sym typeface="+mn-ea"/>
            </a:endParaRPr>
          </a:p>
          <a:p>
            <a:pPr lvl="0" algn="l">
              <a:buClrTx/>
              <a:buSzTx/>
            </a:pPr>
            <a:r>
              <a:rPr lang="zh-CN" altLang="en-US">
                <a:solidFill>
                  <a:schemeClr val="dk1"/>
                </a:solidFill>
                <a:latin typeface="隶书" charset="0"/>
                <a:ea typeface="仿宋" panose="02010609060101010101" charset="-122"/>
                <a:cs typeface="隶书" charset="0"/>
                <a:sym typeface="+mn-ea"/>
              </a:rPr>
              <a:t>从中可以看出：</a:t>
            </a:r>
            <a:r>
              <a:rPr lang="zh-CN" altLang="en-US" b="1">
                <a:solidFill>
                  <a:srgbClr val="7030A0"/>
                </a:solidFill>
                <a:latin typeface="隶书" charset="0"/>
                <a:ea typeface="仿宋" panose="02010609060101010101" charset="-122"/>
                <a:cs typeface="隶书" charset="0"/>
                <a:sym typeface="+mn-ea"/>
              </a:rPr>
              <a:t>新高考试题情境化导向的目的，在于打破之前照本宣科的教学模式，鼓励教师把历史教学生动化、鲜活化，</a:t>
            </a:r>
            <a:r>
              <a:rPr lang="zh-CN" altLang="en-US" b="1">
                <a:solidFill>
                  <a:srgbClr val="00B0F0"/>
                </a:solidFill>
                <a:latin typeface="隶书" charset="0"/>
                <a:ea typeface="仿宋" panose="02010609060101010101" charset="-122"/>
                <a:cs typeface="隶书" charset="0"/>
                <a:sym typeface="+mn-ea"/>
              </a:rPr>
              <a:t>避免干巴巴地学习“课本历史文字”。要突出焕发历史学科内在的生命力、激活学生学习的兴趣和动力，</a:t>
            </a:r>
            <a:r>
              <a:rPr lang="zh-CN" altLang="en-US" b="1">
                <a:solidFill>
                  <a:srgbClr val="00B050"/>
                </a:solidFill>
                <a:latin typeface="隶书" charset="0"/>
                <a:ea typeface="仿宋" panose="02010609060101010101" charset="-122"/>
                <a:cs typeface="隶书" charset="0"/>
                <a:sym typeface="+mn-ea"/>
              </a:rPr>
              <a:t>让学生浸润在“有血有肉、有饱满感情、有深度思考”的历史具体情境中，由此自然引导生成学科素养、培养学科关键能力。</a:t>
            </a:r>
            <a:endParaRPr lang="zh-CN" altLang="en-US" b="1">
              <a:solidFill>
                <a:srgbClr val="7030A0"/>
              </a:solidFill>
              <a:latin typeface="隶书" charset="0"/>
              <a:ea typeface="仿宋" panose="02010609060101010101" charset="-122"/>
              <a:cs typeface="隶书" charset="0"/>
              <a:sym typeface="+mn-ea"/>
            </a:endParaRPr>
          </a:p>
          <a:p>
            <a:pPr lvl="0" algn="l">
              <a:buClrTx/>
              <a:buSzTx/>
            </a:pPr>
            <a:endParaRPr lang="zh-CN" altLang="en-US" b="1">
              <a:solidFill>
                <a:srgbClr val="7030A0"/>
              </a:solidFill>
              <a:latin typeface="隶书" charset="0"/>
              <a:ea typeface="仿宋" panose="02010609060101010101" charset="-122"/>
              <a:cs typeface="隶书" charset="0"/>
              <a:sym typeface="+mn-ea"/>
            </a:endParaRPr>
          </a:p>
        </p:txBody>
      </p:sp>
    </p:spTree>
    <p:custDataLst>
      <p:tags r:id="rId6"/>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9" name="图片 8"/>
          <p:cNvPicPr>
            <a:picLocks noChangeAspect="1"/>
          </p:cNvPicPr>
          <p:nvPr userDrawn="1">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635" y="635"/>
            <a:ext cx="12190730" cy="6857365"/>
          </a:xfrm>
          <a:prstGeom prst="rect">
            <a:avLst/>
          </a:prstGeom>
        </p:spPr>
      </p:pic>
      <p:pic>
        <p:nvPicPr>
          <p:cNvPr id="10" name="图片 9"/>
          <p:cNvPicPr>
            <a:picLocks noChangeAspect="1"/>
          </p:cNvPicPr>
          <p:nvPr userDrawn="1">
            <p:custDataLst>
              <p:tags r:id="rId3"/>
            </p:custDataLst>
          </p:nvPr>
        </p:nvPicPr>
        <p:blipFill>
          <a:blip r:embed="rId4"/>
          <a:stretch>
            <a:fillRect/>
          </a:stretch>
        </p:blipFill>
        <p:spPr>
          <a:xfrm flipH="1">
            <a:off x="9144000" y="4281170"/>
            <a:ext cx="3048000" cy="2604135"/>
          </a:xfrm>
          <a:prstGeom prst="rect">
            <a:avLst/>
          </a:prstGeom>
        </p:spPr>
      </p:pic>
      <p:sp>
        <p:nvSpPr>
          <p:cNvPr id="3" name="内容占位符 2"/>
          <p:cNvSpPr>
            <a:spLocks noGrp="1"/>
          </p:cNvSpPr>
          <p:nvPr>
            <p:ph idx="4294967295"/>
            <p:custDataLst>
              <p:tags r:id="rId5"/>
            </p:custDataLst>
          </p:nvPr>
        </p:nvSpPr>
        <p:spPr>
          <a:xfrm>
            <a:off x="838200" y="429260"/>
            <a:ext cx="10515600" cy="6100445"/>
          </a:xfrm>
          <a:ln>
            <a:solidFill>
              <a:schemeClr val="accent1"/>
            </a:solidFill>
          </a:ln>
        </p:spPr>
        <p:txBody>
          <a:bodyPr vert="horz" lIns="91440" tIns="45720" rIns="91440" bIns="45720" rtlCol="0">
            <a:normAutofit fontScale="9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a:buClrTx/>
              <a:buSzTx/>
            </a:pPr>
            <a:endParaRPr lang="zh-CN" altLang="en-US" sz="2400">
              <a:solidFill>
                <a:schemeClr val="dk1"/>
              </a:solidFill>
              <a:latin typeface="隶书" charset="0"/>
              <a:ea typeface="仿宋" panose="02010609060101010101" charset="-122"/>
              <a:cs typeface="隶书" charset="0"/>
              <a:sym typeface="+mn-ea"/>
            </a:endParaRPr>
          </a:p>
          <a:p>
            <a:pPr marL="0" lvl="0" indent="0" algn="l">
              <a:buClrTx/>
              <a:buSzTx/>
              <a:buNone/>
            </a:pPr>
            <a:r>
              <a:rPr lang="en-US" altLang="zh-CN" b="1">
                <a:solidFill>
                  <a:schemeClr val="dk1"/>
                </a:solidFill>
                <a:latin typeface="隶书" charset="0"/>
                <a:ea typeface="仿宋" panose="02010609060101010101" charset="-122"/>
                <a:cs typeface="隶书" charset="0"/>
                <a:sym typeface="+mn-ea"/>
              </a:rPr>
              <a:t>2.</a:t>
            </a:r>
            <a:r>
              <a:rPr lang="zh-CN" altLang="en-US" b="1">
                <a:solidFill>
                  <a:schemeClr val="dk1"/>
                </a:solidFill>
                <a:latin typeface="隶书" charset="0"/>
                <a:ea typeface="仿宋" panose="02010609060101010101" charset="-122"/>
                <a:cs typeface="隶书" charset="0"/>
                <a:sym typeface="+mn-ea"/>
              </a:rPr>
              <a:t>它山之玉：习近平总书记十分重视思政课的教学创新。</a:t>
            </a:r>
            <a:endParaRPr lang="zh-CN" altLang="en-US" b="1">
              <a:solidFill>
                <a:schemeClr val="dk1"/>
              </a:solidFill>
              <a:latin typeface="隶书" charset="0"/>
              <a:ea typeface="仿宋" panose="02010609060101010101" charset="-122"/>
              <a:cs typeface="隶书" charset="0"/>
              <a:sym typeface="+mn-ea"/>
            </a:endParaRPr>
          </a:p>
          <a:p>
            <a:pPr marL="0" lvl="0" indent="0" algn="l">
              <a:buClrTx/>
              <a:buSzTx/>
              <a:buNone/>
            </a:pPr>
            <a:r>
              <a:rPr lang="zh-CN" altLang="en-US">
                <a:solidFill>
                  <a:schemeClr val="dk1"/>
                </a:solidFill>
                <a:latin typeface="隶书" charset="0"/>
                <a:ea typeface="仿宋" panose="02010609060101010101" charset="-122"/>
                <a:cs typeface="隶书" charset="0"/>
                <a:sym typeface="+mn-ea"/>
              </a:rPr>
              <a:t>2019年，在学校思想政治理论课教师座谈会上，总书记就提出运用现代信息技术等手段建设智慧课堂等“值得肯定和鼓励”。此次到人民大学的“思政课智慧教室”亲自感受，用意更深。在2021年全国两会现场，他形象地说，“这个‘大思政课’我们要善用之”“拿着一个文件在那儿宣读，没有生命、干巴巴的，谁都不爱听，我也不爱听。”同样在学校思想政治理论课教师座谈会上，他直言不讳，如果做一天和尚撞一天钟，照本宣科、应付差事，那“到课率”、“抬头率”势必大打折扣。</a:t>
            </a:r>
            <a:endParaRPr lang="zh-CN" altLang="en-US">
              <a:solidFill>
                <a:schemeClr val="dk1"/>
              </a:solidFill>
              <a:latin typeface="隶书" charset="0"/>
              <a:ea typeface="仿宋" panose="02010609060101010101" charset="-122"/>
              <a:cs typeface="隶书" charset="0"/>
              <a:sym typeface="+mn-ea"/>
            </a:endParaRPr>
          </a:p>
          <a:p>
            <a:pPr marL="0" lvl="0" indent="0" algn="l">
              <a:buClrTx/>
              <a:buSzTx/>
              <a:buNone/>
            </a:pPr>
            <a:r>
              <a:rPr lang="zh-CN" altLang="en-US" sz="2800">
                <a:solidFill>
                  <a:schemeClr val="dk1"/>
                </a:solidFill>
                <a:latin typeface="隶书" charset="0"/>
                <a:ea typeface="仿宋" panose="02010609060101010101" charset="-122"/>
                <a:cs typeface="隶书" charset="0"/>
                <a:sym typeface="+mn-ea"/>
              </a:rPr>
              <a:t>此次考察，习近平总书记为办好思政课，进一步把脉定向：</a:t>
            </a:r>
            <a:r>
              <a:rPr lang="zh-CN" altLang="en-US" sz="2800" b="1">
                <a:solidFill>
                  <a:srgbClr val="0070C0"/>
                </a:solidFill>
                <a:latin typeface="隶书" charset="0"/>
                <a:ea typeface="仿宋" panose="02010609060101010101" charset="-122"/>
                <a:cs typeface="隶书" charset="0"/>
                <a:sym typeface="+mn-ea"/>
              </a:rPr>
              <a:t>思政课的本质是讲道理，要注重方式方法，把道理讲深、讲透、讲活，老师要用心教，学生要用心悟，达到沟通心灵、启智润心、激扬斗志；青少年思想政治教育是一个接续的过程，要针对青少年成长的不同阶段，有针对性地开展思想政治教育。</a:t>
            </a:r>
            <a:endParaRPr lang="zh-CN" altLang="en-US" sz="2800" b="1">
              <a:solidFill>
                <a:srgbClr val="0070C0"/>
              </a:solidFill>
              <a:latin typeface="隶书" charset="0"/>
              <a:ea typeface="仿宋" panose="02010609060101010101" charset="-122"/>
              <a:cs typeface="隶书" charset="0"/>
              <a:sym typeface="+mn-ea"/>
            </a:endParaRPr>
          </a:p>
        </p:txBody>
      </p:sp>
    </p:spTree>
    <p:custDataLst>
      <p:tags r:id="rId6"/>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44550" y="621030"/>
            <a:ext cx="10743565" cy="521970"/>
          </a:xfrm>
          <a:prstGeom prst="rect">
            <a:avLst/>
          </a:prstGeom>
          <a:noFill/>
        </p:spPr>
        <p:txBody>
          <a:bodyPr wrap="square" rtlCol="0">
            <a:spAutoFit/>
          </a:bodyPr>
          <a:p>
            <a:r>
              <a:rPr lang="en-US" altLang="zh-CN" sz="2800" b="1" spc="150">
                <a:solidFill>
                  <a:schemeClr val="dk1"/>
                </a:solidFill>
                <a:uFillTx/>
                <a:latin typeface="隶书" charset="0"/>
                <a:ea typeface="仿宋" panose="02010609060101010101" charset="-122"/>
                <a:cs typeface="隶书" charset="0"/>
              </a:rPr>
              <a:t>3.</a:t>
            </a:r>
            <a:r>
              <a:rPr lang="zh-CN" altLang="en-US" sz="2800" b="1" spc="150">
                <a:solidFill>
                  <a:schemeClr val="dk1"/>
                </a:solidFill>
                <a:uFillTx/>
                <a:latin typeface="隶书" charset="0"/>
                <a:ea typeface="仿宋" panose="02010609060101010101" charset="-122"/>
                <a:cs typeface="隶书" charset="0"/>
              </a:rPr>
              <a:t>深度思考：为什么习主席要这么重视思政和历史课程的鲜活性？</a:t>
            </a:r>
            <a:endParaRPr lang="zh-CN" altLang="en-US" sz="2800" b="1" spc="150">
              <a:solidFill>
                <a:schemeClr val="dk1"/>
              </a:solidFill>
              <a:uFillTx/>
              <a:latin typeface="隶书" charset="0"/>
              <a:ea typeface="仿宋" panose="02010609060101010101" charset="-122"/>
              <a:cs typeface="隶书" charset="0"/>
            </a:endParaRPr>
          </a:p>
        </p:txBody>
      </p:sp>
      <p:sp>
        <p:nvSpPr>
          <p:cNvPr id="3" name="文本框 2"/>
          <p:cNvSpPr txBox="1"/>
          <p:nvPr/>
        </p:nvSpPr>
        <p:spPr>
          <a:xfrm>
            <a:off x="844550" y="1354455"/>
            <a:ext cx="11135995" cy="5262245"/>
          </a:xfrm>
          <a:prstGeom prst="rect">
            <a:avLst/>
          </a:prstGeom>
          <a:noFill/>
          <a:ln>
            <a:solidFill>
              <a:schemeClr val="accent1"/>
            </a:solidFill>
          </a:ln>
        </p:spPr>
        <p:txBody>
          <a:bodyPr wrap="square" rtlCol="0">
            <a:spAutoFit/>
          </a:bodyPr>
          <a:p>
            <a:r>
              <a:rPr lang="zh-CN" altLang="en-US" sz="2800" spc="150">
                <a:solidFill>
                  <a:schemeClr val="dk1"/>
                </a:solidFill>
                <a:uFillTx/>
                <a:latin typeface="隶书" charset="0"/>
                <a:ea typeface="仿宋" panose="02010609060101010101" charset="-122"/>
                <a:cs typeface="隶书" charset="0"/>
              </a:rPr>
              <a:t>个人在2004年到武汉大学读书时，曾经发现一个严重的学习情况。在大学的课堂上，特别是马克思主义哲学、毛泽东思想和邓小平概论、形势与政策等政治历史课程，很多学生都是在“混课堂“，要么是临考前背一背过关的、要么是趴着睡觉的，能够认真去上课的同学很少。</a:t>
            </a:r>
            <a:r>
              <a:rPr lang="zh-CN" altLang="en-US" sz="2800" b="1" spc="150">
                <a:solidFill>
                  <a:srgbClr val="0070C0"/>
                </a:solidFill>
                <a:uFillTx/>
                <a:latin typeface="隶书" charset="0"/>
                <a:ea typeface="仿宋" panose="02010609060101010101" charset="-122"/>
                <a:cs typeface="隶书" charset="0"/>
              </a:rPr>
              <a:t>为什么有这样的情况呢？就是因为单纯的课本内容很枯燥，确实生动鲜活的吸引力，学生也不知道这样的课程对自己将来有什么帮助。</a:t>
            </a:r>
            <a:r>
              <a:rPr lang="zh-CN" altLang="en-US" sz="2800" spc="150">
                <a:solidFill>
                  <a:schemeClr val="dk1"/>
                </a:solidFill>
                <a:uFillTx/>
                <a:latin typeface="隶书" charset="0"/>
                <a:ea typeface="仿宋" panose="02010609060101010101" charset="-122"/>
                <a:cs typeface="隶书" charset="0"/>
              </a:rPr>
              <a:t>在大二的毛概课堂上老师教的比较用心，我们当时还观看了厦门远华案和台湾的政治黑金等影视纪录片，但还是不少同学不认真学习。就这个情况，我在期末考试的时候专门写了一封信给我的老师，提到：</a:t>
            </a:r>
            <a:r>
              <a:rPr lang="zh-CN" altLang="en-US" sz="2800" b="1" spc="150">
                <a:solidFill>
                  <a:srgbClr val="0070C0"/>
                </a:solidFill>
                <a:uFillTx/>
                <a:latin typeface="隶书" charset="0"/>
                <a:ea typeface="仿宋" panose="02010609060101010101" charset="-122"/>
                <a:cs typeface="隶书" charset="0"/>
              </a:rPr>
              <a:t>这么严肃重要的课程，这么多学生（文、理、工等各科）都不重视，课本内容缺乏生动性，我们应该引起高度重视。没有深度的历史政治哲学视野，就缺乏对人类命运的深刻关切</a:t>
            </a:r>
            <a:r>
              <a:rPr lang="zh-CN" altLang="en-US" sz="2800" spc="150">
                <a:solidFill>
                  <a:schemeClr val="dk1"/>
                </a:solidFill>
                <a:uFillTx/>
                <a:latin typeface="隶书" charset="0"/>
                <a:ea typeface="仿宋" panose="02010609060101010101" charset="-122"/>
                <a:cs typeface="隶书" charset="0"/>
              </a:rPr>
              <a:t>。</a:t>
            </a:r>
            <a:endParaRPr lang="zh-CN" altLang="en-US" sz="2800" spc="150">
              <a:solidFill>
                <a:schemeClr val="dk1"/>
              </a:solidFill>
              <a:uFillTx/>
              <a:latin typeface="隶书" charset="0"/>
              <a:ea typeface="仿宋" panose="02010609060101010101" charset="-122"/>
              <a:cs typeface="隶书"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9" name="图片 8"/>
          <p:cNvPicPr>
            <a:picLocks noChangeAspect="1"/>
          </p:cNvPicPr>
          <p:nvPr userDrawn="1">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635" y="635"/>
            <a:ext cx="12190730" cy="6857365"/>
          </a:xfrm>
          <a:prstGeom prst="rect">
            <a:avLst/>
          </a:prstGeom>
        </p:spPr>
      </p:pic>
      <p:pic>
        <p:nvPicPr>
          <p:cNvPr id="10" name="图片 9"/>
          <p:cNvPicPr>
            <a:picLocks noChangeAspect="1"/>
          </p:cNvPicPr>
          <p:nvPr userDrawn="1">
            <p:custDataLst>
              <p:tags r:id="rId3"/>
            </p:custDataLst>
          </p:nvPr>
        </p:nvPicPr>
        <p:blipFill>
          <a:blip r:embed="rId4"/>
          <a:stretch>
            <a:fillRect/>
          </a:stretch>
        </p:blipFill>
        <p:spPr>
          <a:xfrm flipH="1">
            <a:off x="9144000" y="4281170"/>
            <a:ext cx="3048000" cy="2604135"/>
          </a:xfrm>
          <a:prstGeom prst="rect">
            <a:avLst/>
          </a:prstGeom>
        </p:spPr>
      </p:pic>
      <p:sp>
        <p:nvSpPr>
          <p:cNvPr id="2" name="标题 1"/>
          <p:cNvSpPr>
            <a:spLocks noGrp="1"/>
          </p:cNvSpPr>
          <p:nvPr>
            <p:ph type="title" idx="4294967295"/>
          </p:nvPr>
        </p:nvSpPr>
        <p:spPr>
          <a:xfrm>
            <a:off x="838200" y="365125"/>
            <a:ext cx="10515600" cy="1325563"/>
          </a:xfr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buClrTx/>
              <a:buSzTx/>
              <a:buFontTx/>
            </a:pPr>
            <a:br>
              <a:rPr lang="zh-CN" altLang="en-US">
                <a:solidFill>
                  <a:schemeClr val="accent1">
                    <a:lumMod val="75000"/>
                  </a:schemeClr>
                </a:solidFill>
                <a:latin typeface="汉仪尚巍手书W" charset="0"/>
                <a:cs typeface="汉仪尚巍手书W" charset="0"/>
                <a:sym typeface="+mn-ea"/>
              </a:rPr>
            </a:br>
            <a:r>
              <a:rPr lang="zh-CN" altLang="en-US">
                <a:solidFill>
                  <a:schemeClr val="accent1">
                    <a:lumMod val="75000"/>
                  </a:schemeClr>
                </a:solidFill>
                <a:latin typeface="汉仪尚巍手书W" charset="0"/>
                <a:cs typeface="汉仪尚巍手书W" charset="0"/>
                <a:sym typeface="+mn-ea"/>
              </a:rPr>
              <a:t>二、历史影视短片是高度浓缩的情境载体。</a:t>
            </a:r>
            <a:br>
              <a:rPr lang="zh-CN" altLang="en-US">
                <a:solidFill>
                  <a:schemeClr val="accent1">
                    <a:lumMod val="75000"/>
                  </a:schemeClr>
                </a:solidFill>
                <a:latin typeface="汉仪尚巍手书W" charset="0"/>
                <a:cs typeface="汉仪尚巍手书W" charset="0"/>
                <a:sym typeface="+mn-ea"/>
              </a:rPr>
            </a:br>
            <a:endParaRPr lang="zh-CN" altLang="en-US">
              <a:solidFill>
                <a:schemeClr val="accent1">
                  <a:lumMod val="75000"/>
                </a:schemeClr>
              </a:solidFill>
              <a:latin typeface="汉仪尚巍手书W" charset="0"/>
              <a:cs typeface="汉仪尚巍手书W" charset="0"/>
              <a:sym typeface="+mn-ea"/>
            </a:endParaRPr>
          </a:p>
        </p:txBody>
      </p:sp>
      <p:sp>
        <p:nvSpPr>
          <p:cNvPr id="3" name="内容占位符 2"/>
          <p:cNvSpPr>
            <a:spLocks noGrp="1"/>
          </p:cNvSpPr>
          <p:nvPr>
            <p:ph idx="4294967295"/>
            <p:custDataLst>
              <p:tags r:id="rId5"/>
            </p:custDataLst>
          </p:nvPr>
        </p:nvSpPr>
        <p:spPr>
          <a:xfrm>
            <a:off x="838200" y="1825625"/>
            <a:ext cx="10515600" cy="4351338"/>
          </a:xfrm>
        </p:spPr>
        <p:txBody>
          <a:bodyPr vert="horz" lIns="91440" tIns="45720" rIns="91440" bIns="45720" rtlCol="0">
            <a:normAutofit fontScale="90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algn="l">
              <a:buClrTx/>
              <a:buSzTx/>
              <a:buNone/>
            </a:pPr>
            <a:r>
              <a:rPr lang="zh-CN" altLang="en-US">
                <a:solidFill>
                  <a:schemeClr val="dk1"/>
                </a:solidFill>
                <a:latin typeface="隶书" charset="0"/>
                <a:ea typeface="仿宋" panose="02010609060101010101" charset="-122"/>
                <a:cs typeface="隶书" charset="0"/>
                <a:sym typeface="+mn-ea"/>
              </a:rPr>
              <a:t>在情境化教学的原则指导下，合理构建和选择历史情境载体就是一个</a:t>
            </a:r>
            <a:endParaRPr lang="zh-CN" altLang="en-US">
              <a:solidFill>
                <a:schemeClr val="dk1"/>
              </a:solidFill>
              <a:latin typeface="隶书" charset="0"/>
              <a:ea typeface="仿宋" panose="02010609060101010101" charset="-122"/>
              <a:cs typeface="隶书" charset="0"/>
              <a:sym typeface="+mn-ea"/>
            </a:endParaRPr>
          </a:p>
          <a:p>
            <a:pPr marL="0" lvl="0" algn="l">
              <a:buClrTx/>
              <a:buSzTx/>
              <a:buNone/>
            </a:pPr>
            <a:r>
              <a:rPr lang="zh-CN" altLang="en-US">
                <a:solidFill>
                  <a:schemeClr val="dk1"/>
                </a:solidFill>
                <a:latin typeface="隶书" charset="0"/>
                <a:ea typeface="仿宋" panose="02010609060101010101" charset="-122"/>
                <a:cs typeface="隶书" charset="0"/>
                <a:sym typeface="+mn-ea"/>
              </a:rPr>
              <a:t>非常重要的工作。大致来说，我们可以做这么五个准备：</a:t>
            </a:r>
            <a:endParaRPr lang="zh-CN" altLang="en-US" sz="2400">
              <a:solidFill>
                <a:schemeClr val="dk1"/>
              </a:solidFill>
              <a:latin typeface="隶书" charset="0"/>
              <a:ea typeface="仿宋" panose="02010609060101010101" charset="-122"/>
              <a:cs typeface="隶书" charset="0"/>
              <a:sym typeface="+mn-ea"/>
            </a:endParaRPr>
          </a:p>
          <a:p>
            <a:pPr marL="0" lvl="0" algn="l">
              <a:buClrTx/>
              <a:buSzTx/>
              <a:buNone/>
            </a:pPr>
            <a:r>
              <a:rPr lang="zh-CN" altLang="en-US" sz="2665">
                <a:solidFill>
                  <a:schemeClr val="dk1"/>
                </a:solidFill>
                <a:latin typeface="隶书" charset="0"/>
                <a:ea typeface="仿宋" panose="02010609060101010101" charset="-122"/>
                <a:cs typeface="隶书" charset="0"/>
                <a:sym typeface="+mn-ea"/>
              </a:rPr>
              <a:t>1. 充分立足高中历史课本重难点和课标要求、高考目标和育人要求。</a:t>
            </a:r>
            <a:endParaRPr lang="zh-CN" altLang="en-US" sz="2665">
              <a:solidFill>
                <a:schemeClr val="dk1"/>
              </a:solidFill>
              <a:latin typeface="隶书" charset="0"/>
              <a:ea typeface="仿宋" panose="02010609060101010101" charset="-122"/>
              <a:cs typeface="隶书" charset="0"/>
              <a:sym typeface="+mn-ea"/>
            </a:endParaRPr>
          </a:p>
          <a:p>
            <a:pPr marL="0" lvl="0" algn="l">
              <a:buClrTx/>
              <a:buSzTx/>
              <a:buNone/>
            </a:pPr>
            <a:r>
              <a:rPr lang="zh-CN" altLang="en-US" sz="2665">
                <a:solidFill>
                  <a:schemeClr val="dk1"/>
                </a:solidFill>
                <a:latin typeface="隶书" charset="0"/>
                <a:ea typeface="仿宋" panose="02010609060101010101" charset="-122"/>
                <a:cs typeface="隶书" charset="0"/>
                <a:sym typeface="+mn-ea"/>
              </a:rPr>
              <a:t>2. 选择课文中经典的历史热点片段，比如秦始皇统一六国、隋文帝创立科举制和三省六部制、孙中山建立中华民国、解放军百万雄师过大江、毛泽东炮打英国紫石英号军舰、改革开放建立深圳特区。</a:t>
            </a:r>
            <a:endParaRPr lang="zh-CN" altLang="en-US" sz="2665">
              <a:solidFill>
                <a:schemeClr val="dk1"/>
              </a:solidFill>
              <a:latin typeface="隶书" charset="0"/>
              <a:ea typeface="仿宋" panose="02010609060101010101" charset="-122"/>
              <a:cs typeface="隶书" charset="0"/>
              <a:sym typeface="+mn-ea"/>
            </a:endParaRPr>
          </a:p>
          <a:p>
            <a:pPr marL="0" lvl="0" algn="l">
              <a:buClrTx/>
              <a:buSzTx/>
              <a:buNone/>
            </a:pPr>
            <a:r>
              <a:rPr lang="zh-CN" altLang="en-US" sz="2665">
                <a:solidFill>
                  <a:schemeClr val="dk1"/>
                </a:solidFill>
                <a:latin typeface="隶书" charset="0"/>
                <a:ea typeface="仿宋" panose="02010609060101010101" charset="-122"/>
                <a:cs typeface="隶书" charset="0"/>
                <a:sym typeface="+mn-ea"/>
              </a:rPr>
              <a:t>3. 通过教师自身的语言和课件、板书构建情境。这是教师个人基本功。</a:t>
            </a:r>
            <a:endParaRPr lang="zh-CN" altLang="en-US" sz="2665">
              <a:solidFill>
                <a:schemeClr val="dk1"/>
              </a:solidFill>
              <a:latin typeface="隶书" charset="0"/>
              <a:ea typeface="仿宋" panose="02010609060101010101" charset="-122"/>
              <a:cs typeface="隶书" charset="0"/>
              <a:sym typeface="+mn-ea"/>
            </a:endParaRPr>
          </a:p>
          <a:p>
            <a:pPr marL="0" lvl="0" algn="l">
              <a:buClrTx/>
              <a:buSzTx/>
              <a:buNone/>
            </a:pPr>
            <a:r>
              <a:rPr lang="zh-CN" altLang="en-US" sz="2665">
                <a:solidFill>
                  <a:schemeClr val="dk1"/>
                </a:solidFill>
                <a:latin typeface="隶书" charset="0"/>
                <a:ea typeface="仿宋" panose="02010609060101010101" charset="-122"/>
                <a:cs typeface="隶书" charset="0"/>
                <a:sym typeface="+mn-ea"/>
              </a:rPr>
              <a:t>4. 选取相关的文献材料或者试题构建情境。这是历史学术研究必备要求。</a:t>
            </a:r>
            <a:endParaRPr lang="zh-CN" altLang="en-US" sz="2665">
              <a:solidFill>
                <a:schemeClr val="dk1"/>
              </a:solidFill>
              <a:latin typeface="隶书" charset="0"/>
              <a:ea typeface="仿宋" panose="02010609060101010101" charset="-122"/>
              <a:cs typeface="隶书" charset="0"/>
              <a:sym typeface="+mn-ea"/>
            </a:endParaRPr>
          </a:p>
          <a:p>
            <a:pPr marL="0" lvl="0" algn="l">
              <a:buClrTx/>
              <a:buSzTx/>
              <a:buNone/>
            </a:pPr>
            <a:r>
              <a:rPr lang="zh-CN" altLang="en-US" sz="2665">
                <a:solidFill>
                  <a:schemeClr val="dk1"/>
                </a:solidFill>
                <a:latin typeface="隶书" charset="0"/>
                <a:ea typeface="仿宋" panose="02010609060101010101" charset="-122"/>
                <a:cs typeface="隶书" charset="0"/>
                <a:sym typeface="+mn-ea"/>
              </a:rPr>
              <a:t>5. 选取经典的历史影视短片来构建情境。这是借力提高教学品质。</a:t>
            </a:r>
            <a:endParaRPr lang="zh-CN" altLang="en-US" sz="2665">
              <a:solidFill>
                <a:schemeClr val="dk1"/>
              </a:solidFill>
              <a:latin typeface="隶书" charset="0"/>
              <a:ea typeface="仿宋" panose="02010609060101010101" charset="-122"/>
              <a:cs typeface="隶书" charset="0"/>
              <a:sym typeface="+mn-ea"/>
            </a:endParaRPr>
          </a:p>
        </p:txBody>
      </p:sp>
    </p:spTree>
    <p:custDataLst>
      <p:tags r:id="rId6"/>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9" name="图片 8"/>
          <p:cNvPicPr>
            <a:picLocks noChangeAspect="1"/>
          </p:cNvPicPr>
          <p:nvPr userDrawn="1">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635" y="635"/>
            <a:ext cx="12190730" cy="6857365"/>
          </a:xfrm>
          <a:prstGeom prst="rect">
            <a:avLst/>
          </a:prstGeom>
        </p:spPr>
      </p:pic>
      <p:pic>
        <p:nvPicPr>
          <p:cNvPr id="10" name="图片 9"/>
          <p:cNvPicPr>
            <a:picLocks noChangeAspect="1"/>
          </p:cNvPicPr>
          <p:nvPr userDrawn="1">
            <p:custDataLst>
              <p:tags r:id="rId3"/>
            </p:custDataLst>
          </p:nvPr>
        </p:nvPicPr>
        <p:blipFill>
          <a:blip r:embed="rId4"/>
          <a:stretch>
            <a:fillRect/>
          </a:stretch>
        </p:blipFill>
        <p:spPr>
          <a:xfrm flipH="1">
            <a:off x="9144000" y="4281170"/>
            <a:ext cx="3048000" cy="2604135"/>
          </a:xfrm>
          <a:prstGeom prst="rect">
            <a:avLst/>
          </a:prstGeom>
        </p:spPr>
      </p:pic>
      <p:sp>
        <p:nvSpPr>
          <p:cNvPr id="2" name="标题 1"/>
          <p:cNvSpPr>
            <a:spLocks noGrp="1"/>
          </p:cNvSpPr>
          <p:nvPr>
            <p:ph type="title" idx="4294967295"/>
          </p:nvPr>
        </p:nvSpPr>
        <p:spPr>
          <a:xfrm>
            <a:off x="838200" y="365125"/>
            <a:ext cx="10515600" cy="1325563"/>
          </a:xfr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lvl="0" indent="0" algn="l">
              <a:spcBef>
                <a:spcPts val="1000"/>
              </a:spcBef>
              <a:buClrTx/>
              <a:buSzTx/>
              <a:buFont typeface="Arial" panose="020B0604020202020204" pitchFamily="34" charset="0"/>
            </a:pPr>
            <a:r>
              <a:rPr lang="zh-CN" altLang="en-US" sz="2800" spc="150">
                <a:solidFill>
                  <a:schemeClr val="dk1"/>
                </a:solidFill>
                <a:latin typeface="隶书" charset="0"/>
                <a:ea typeface="仿宋" panose="02010609060101010101" charset="-122"/>
                <a:cs typeface="隶书" charset="0"/>
                <a:sym typeface="+mn-ea"/>
              </a:rPr>
              <a:t>1. 历史学科具有独特的影片情境资源优势。</a:t>
            </a:r>
            <a:endParaRPr lang="zh-CN" altLang="en-US" sz="2800" spc="150">
              <a:solidFill>
                <a:schemeClr val="dk1"/>
              </a:solidFill>
              <a:latin typeface="隶书" charset="0"/>
              <a:ea typeface="仿宋" panose="02010609060101010101" charset="-122"/>
              <a:cs typeface="隶书" charset="0"/>
              <a:sym typeface="+mn-ea"/>
            </a:endParaRPr>
          </a:p>
        </p:txBody>
      </p:sp>
      <p:sp>
        <p:nvSpPr>
          <p:cNvPr id="3" name="内容占位符 2"/>
          <p:cNvSpPr>
            <a:spLocks noGrp="1"/>
          </p:cNvSpPr>
          <p:nvPr>
            <p:ph idx="4294967295"/>
            <p:custDataLst>
              <p:tags r:id="rId5"/>
            </p:custDataLst>
          </p:nvPr>
        </p:nvSpPr>
        <p:spPr>
          <a:xfrm>
            <a:off x="838200" y="1449070"/>
            <a:ext cx="10515600" cy="4728210"/>
          </a:xfr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l">
              <a:buClrTx/>
              <a:buSzTx/>
              <a:buNone/>
            </a:pPr>
            <a:r>
              <a:rPr lang="zh-CN" altLang="en-US">
                <a:solidFill>
                  <a:schemeClr val="dk1"/>
                </a:solidFill>
                <a:latin typeface="隶书" charset="0"/>
                <a:ea typeface="仿宋" panose="02010609060101010101" charset="-122"/>
                <a:cs typeface="隶书" charset="0"/>
                <a:sym typeface="+mn-ea"/>
              </a:rPr>
              <a:t>历史学科在众多的高中学科中来说，是有独特影视资源优势的一个学科。因为重大的历史事件不仅是现在高考需要考察的重点，也是大众文化学习、领导素养提高、历史文化传承关注的热门领域，特别是在我国有大量的历史文献资料情况下，根据各种历史故事所拍摄的影视剧非常多，比如各个王朝的电视剧、电影层出不穷，关于党史国史的纪录片也非常多，国外的各种历史纪录片、影视剧也是拍摄的精美。</a:t>
            </a:r>
            <a:endParaRPr lang="zh-CN" altLang="en-US">
              <a:solidFill>
                <a:schemeClr val="dk1"/>
              </a:solidFill>
              <a:latin typeface="隶书" charset="0"/>
              <a:ea typeface="仿宋" panose="02010609060101010101" charset="-122"/>
              <a:cs typeface="隶书" charset="0"/>
              <a:sym typeface="+mn-ea"/>
            </a:endParaRPr>
          </a:p>
          <a:p>
            <a:pPr marL="0" lvl="0" indent="0" algn="l">
              <a:buClrTx/>
              <a:buSzTx/>
              <a:buNone/>
            </a:pPr>
            <a:r>
              <a:rPr lang="zh-CN" altLang="en-US">
                <a:solidFill>
                  <a:schemeClr val="dk1"/>
                </a:solidFill>
                <a:latin typeface="隶书" charset="0"/>
                <a:ea typeface="仿宋" panose="02010609060101010101" charset="-122"/>
                <a:cs typeface="隶书" charset="0"/>
                <a:sym typeface="+mn-ea"/>
              </a:rPr>
              <a:t>大量的资金投入、优秀的导演和演员精心制作、恢弘的气势和动听的音乐、直观的场景和立体的呈现，让影视片能够全方位地呈现历史学科的独特魅力，这种高度浓缩的</a:t>
            </a:r>
            <a:r>
              <a:rPr lang="zh-CN" altLang="en-US">
                <a:solidFill>
                  <a:schemeClr val="dk1"/>
                </a:solidFill>
                <a:latin typeface="隶书" charset="0"/>
                <a:ea typeface="仿宋" panose="02010609060101010101" charset="-122"/>
                <a:cs typeface="隶书" charset="0"/>
                <a:sym typeface="+mn-ea"/>
              </a:rPr>
              <a:t>历史情境能够</a:t>
            </a:r>
            <a:r>
              <a:rPr lang="zh-CN" altLang="en-US">
                <a:solidFill>
                  <a:schemeClr val="dk1"/>
                </a:solidFill>
                <a:latin typeface="隶书" charset="0"/>
                <a:ea typeface="仿宋" panose="02010609060101010101" charset="-122"/>
                <a:cs typeface="隶书" charset="0"/>
                <a:sym typeface="+mn-ea"/>
              </a:rPr>
              <a:t>让学生能够身临其境感受感受、理解和思考历史事件、人物，强力提高历史学习的兴趣。</a:t>
            </a:r>
            <a:endParaRPr lang="zh-CN" altLang="en-US">
              <a:solidFill>
                <a:schemeClr val="dk1"/>
              </a:solidFill>
              <a:latin typeface="隶书" charset="0"/>
              <a:ea typeface="仿宋" panose="02010609060101010101" charset="-122"/>
              <a:cs typeface="隶书" charset="0"/>
              <a:sym typeface="+mn-ea"/>
            </a:endParaRPr>
          </a:p>
          <a:p>
            <a:pPr marL="0" lvl="0" indent="0" algn="l">
              <a:buClrTx/>
              <a:buSzTx/>
              <a:buNone/>
            </a:pPr>
            <a:endParaRPr lang="zh-CN" altLang="en-US">
              <a:solidFill>
                <a:schemeClr val="dk1"/>
              </a:solidFill>
              <a:latin typeface="隶书" charset="0"/>
              <a:ea typeface="仿宋" panose="02010609060101010101" charset="-122"/>
              <a:cs typeface="隶书" charset="0"/>
              <a:sym typeface="+mn-ea"/>
            </a:endParaRPr>
          </a:p>
        </p:txBody>
      </p:sp>
    </p:spTree>
    <p:custDataLst>
      <p:tags r:id="rId6"/>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bbfda021-7896-44c1-83c2-4fd5068699f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4c75e67b-cb65-44e3-bda2-75f584786c99}"/>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 name="KSO_WM_SLIDE_BACKGROUND_TYPE" val="frame"/>
  <p:tag name="KSO_WM_SLIDE_BK_DARK_LIGHT" val="2"/>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SLIDE_BACKGROUND_TYPE" val="frame"/>
  <p:tag name="KSO_WM_SLIDE_BK_DARK_LIGHT" val="2"/>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3*i*2"/>
  <p:tag name="KSO_WM_UNIT_LAYERLEVEL" val="1"/>
  <p:tag name="KSO_WM_TAG_VERSION" val="1.0"/>
  <p:tag name="KSO_WM_BEAUTIFY_FLAG" val="#wm#"/>
  <p:tag name="KSO_WM_SLIDE_BACKGROUND_TYPE" val="frame"/>
  <p:tag name="KSO_WM_SLIDE_BK_DARK_LIGHT" val="2"/>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 name="KSO_WM_SLIDE_BACKGROUND_TYPE" val="leftRight"/>
  <p:tag name="KSO_WM_SLIDE_BK_DARK_LIGHT" val="2"/>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4*i*1"/>
  <p:tag name="KSO_WM_UNIT_LAYERLEVEL" val="1"/>
  <p:tag name="KSO_WM_TAG_VERSION" val="1.0"/>
  <p:tag name="KSO_WM_BEAUTIFY_FLAG" val="#wm#"/>
  <p:tag name="KSO_WM_SLIDE_BACKGROUND_TYPE" val="leftRight"/>
  <p:tag name="KSO_WM_SLIDE_BK_DARK_LIGHT" val="2"/>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 name="KSO_WM_SLIDE_BACKGROUND_TYPE" val="topBottom"/>
  <p:tag name="KSO_WM_SLIDE_BK_DARK_LIGHT" val="2"/>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5*i*1"/>
  <p:tag name="KSO_WM_UNIT_LAYERLEVEL" val="1"/>
  <p:tag name="KSO_WM_TAG_VERSION" val="1.0"/>
  <p:tag name="KSO_WM_BEAUTIFY_FLAG" val="#wm#"/>
  <p:tag name="KSO_WM_SLIDE_BACKGROUND_TYPE" val="topBottom"/>
  <p:tag name="KSO_WM_SLIDE_BK_DARK_LIGHT" val="2"/>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5*i*2"/>
  <p:tag name="KSO_WM_UNIT_LAYERLEVEL" val="1"/>
  <p:tag name="KSO_WM_TAG_VERSION" val="1.0"/>
  <p:tag name="KSO_WM_BEAUTIFY_FLAG" val="#wm#"/>
  <p:tag name="KSO_WM_SLIDE_BACKGROUND_TYPE" val="topBottom"/>
  <p:tag name="KSO_WM_SLIDE_BK_DARK_LIGHT" val="2"/>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2*i*1"/>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 name="KSO_WM_SLIDE_BACKGROUND_TYPE" val="bottomTop"/>
  <p:tag name="KSO_WM_SLIDE_BK_DARK_LIGHT" val="2"/>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6*i*1"/>
  <p:tag name="KSO_WM_UNIT_LAYERLEVEL" val="1"/>
  <p:tag name="KSO_WM_TAG_VERSION" val="1.0"/>
  <p:tag name="KSO_WM_BEAUTIFY_FLAG" val="#wm#"/>
  <p:tag name="KSO_WM_SLIDE_BACKGROUND_TYPE" val="bottomTop"/>
  <p:tag name="KSO_WM_SLIDE_BK_DARK_LIGHT" val="2"/>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6*i*2"/>
  <p:tag name="KSO_WM_UNIT_LAYERLEVEL" val="1"/>
  <p:tag name="KSO_WM_TAG_VERSION" val="1.0"/>
  <p:tag name="KSO_WM_BEAUTIFY_FLAG" val="#wm#"/>
  <p:tag name="KSO_WM_SLIDE_BACKGROUND_TYPE" val="bottomTop"/>
  <p:tag name="KSO_WM_SLIDE_BK_DARK_LIGHT" val="2"/>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2*i*2"/>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 name="KSO_WM_SLIDE_BACKGROUND_TYPE" val="navigation"/>
  <p:tag name="KSO_WM_SLIDE_BK_DARK_LIGHT" val="2"/>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7*i*1"/>
  <p:tag name="KSO_WM_UNIT_LAYERLEVEL" val="1"/>
  <p:tag name="KSO_WM_TAG_VERSION" val="1.0"/>
  <p:tag name="KSO_WM_BEAUTIFY_FLAG" val="#wm#"/>
  <p:tag name="KSO_WM_SLIDE_BACKGROUND_TYPE" val="navigation"/>
  <p:tag name="KSO_WM_SLIDE_BK_DARK_LIGHT" val="2"/>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7*i*2"/>
  <p:tag name="KSO_WM_UNIT_LAYERLEVEL" val="1"/>
  <p:tag name="KSO_WM_TAG_VERSION" val="1.0"/>
  <p:tag name="KSO_WM_BEAUTIFY_FLAG" val="#wm#"/>
  <p:tag name="KSO_WM_SLIDE_BACKGROUND_TYPE" val="navigation"/>
  <p:tag name="KSO_WM_SLIDE_BK_DARK_LIGHT" val="2"/>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 name="KSO_WM_SLIDE_BACKGROUND_TYPE" val="belt"/>
  <p:tag name="KSO_WM_SLIDE_BK_DARK_LIGHT" val="2"/>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8*i*1"/>
  <p:tag name="KSO_WM_UNIT_LAYERLEVEL" val="1"/>
  <p:tag name="KSO_WM_TAG_VERSION" val="1.0"/>
  <p:tag name="KSO_WM_BEAUTIFY_FLAG" val="#wm#"/>
  <p:tag name="KSO_WM_SLIDE_BACKGROUND_TYPE" val="belt"/>
  <p:tag name="KSO_WM_SLIDE_BK_DARK_LIGHT" val="2"/>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8*i*1"/>
  <p:tag name="KSO_WM_UNIT_LAYERLEVEL" val="1"/>
  <p:tag name="KSO_WM_TAG_VERSION" val="1.0"/>
  <p:tag name="KSO_WM_BEAUTIFY_FLAG" val="#wm#"/>
  <p:tag name="KSO_WM_SLIDE_BACKGROUND_TYPE" val="belt"/>
  <p:tag name="KSO_WM_SLIDE_BK_DARK_LIGHT" val="2"/>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77186"/>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77186"/>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78.xml><?xml version="1.0" encoding="utf-8"?>
<p:tagLst xmlns:p="http://schemas.openxmlformats.org/presentationml/2006/main">
  <p:tag name="KSO_WM_COMBINE_RELATE_SLIDE_ID" val="background20176466_1"/>
  <p:tag name="KSO_WM_TEMPLATE_THUMBS_INDEX" val="1、4、5、6、11、12、16、17、21、27、31"/>
  <p:tag name="KSO_WM_TEMPLATE_SUBCATEGORY" val="0"/>
  <p:tag name="KSO_WM_TAG_VERSION" val="1.0"/>
  <p:tag name="KSO_WM_BEAUTIFY_FLAG" val="#wm#"/>
  <p:tag name="KSO_WM_TEMPLATE_CATEGORY" val="custom"/>
  <p:tag name="KSO_WM_TEMPLATE_INDEX" val="20177186"/>
  <p:tag name="KSO_WM_TEMPLATE_MASTER_TYPE" val="1"/>
  <p:tag name="KSO_WM_TEMPLATE_COLOR_TYPE" val="1"/>
  <p:tag name="KSO_WM_TEMPLATE_MASTER_THUMB_INDEX" val="18"/>
  <p:tag name="KSO_WM_UNIT_SHOW_EDIT_AREA_INDICATION" val="0"/>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4"/>
  <p:tag name="KSO_WM_UNIT_LAYERLEVEL" val="1"/>
  <p:tag name="KSO_WM_TAG_VERSION" val="1.0"/>
  <p:tag name="KSO_WM_BEAUTIFY_FLAG" val="#wm#"/>
  <p:tag name="KSO_WM_SLIDE_BACKGROUND_MASK_FLAG" val="1"/>
  <p:tag name="KSO_WM_UNIT_TYPE" val="y"/>
  <p:tag name="KSO_WM_UNIT_INDEX" val="4"/>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3"/>
  <p:tag name="KSO_WM_UNIT_LAYERLEVEL" val="1"/>
  <p:tag name="KSO_WM_TAG_VERSION" val="1.0"/>
  <p:tag name="KSO_WM_BEAUTIFY_FLAG" val="#wm#"/>
  <p:tag name="KSO_WM_SLIDE_BACKGROUND_MASK_FLAG" val="1"/>
  <p:tag name="KSO_WM_UNIT_TYPE" val="y"/>
  <p:tag name="KSO_WM_UNIT_INDEX" val="3"/>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SLIDE_BACKGROUND_MASK_FLAG" val="1"/>
  <p:tag name="KSO_WM_UNIT_TYPE" val="y"/>
  <p:tag name="KSO_WM_UNIT_INDEX" val="1"/>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2"/>
  <p:tag name="KSO_WM_UNIT_LAYERLEVEL" val="1"/>
  <p:tag name="KSO_WM_TAG_VERSION" val="1.0"/>
  <p:tag name="KSO_WM_BEAUTIFY_FLAG" val="#wm#"/>
  <p:tag name="KSO_WM_SLIDE_BACKGROUND_MASK_FLAG" val="1"/>
  <p:tag name="KSO_WM_UNIT_TYPE" val="y"/>
  <p:tag name="KSO_WM_UNIT_INDEX" val="2"/>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2*i*1"/>
  <p:tag name="KSO_WM_UNIT_LAYERLEVEL" val="1"/>
  <p:tag name="KSO_WM_TAG_VERSION" val="1.0"/>
  <p:tag name="KSO_WM_BEAUTIFY_FLAG" val="#wm#"/>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2*i*2"/>
  <p:tag name="KSO_WM_UNIT_LAYERLEVEL" val="1"/>
  <p:tag name="KSO_WM_TAG_VERSION" val="1.0"/>
  <p:tag name="KSO_WM_BEAUTIFY_FLAG" val="#wm#"/>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4*i*1"/>
  <p:tag name="KSO_WM_UNIT_LAYERLEVEL" val="1"/>
  <p:tag name="KSO_WM_TAG_VERSION" val="1.0"/>
  <p:tag name="KSO_WM_BEAUTIFY_FLAG" val="#wm#"/>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4*i*2"/>
  <p:tag name="KSO_WM_UNIT_LAYERLEVEL" val="1"/>
  <p:tag name="KSO_WM_TAG_VERSION" val="1.0"/>
  <p:tag name="KSO_WM_BEAUTIFY_FLAG" val="#wm#"/>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5*i*1"/>
  <p:tag name="KSO_WM_UNIT_LAYERLEVEL" val="1"/>
  <p:tag name="KSO_WM_TAG_VERSION" val="1.0"/>
  <p:tag name="KSO_WM_BEAUTIFY_FLAG" val="#wm#"/>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5*i*2"/>
  <p:tag name="KSO_WM_UNIT_LAYERLEVEL" val="1"/>
  <p:tag name="KSO_WM_TAG_VERSION" val="1.0"/>
  <p:tag name="KSO_WM_BEAUTIFY_FLAG" val="#wm#"/>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6*i*1"/>
  <p:tag name="KSO_WM_UNIT_LAYERLEVEL" val="1"/>
  <p:tag name="KSO_WM_TAG_VERSION" val="1.0"/>
  <p:tag name="KSO_WM_BEAUTIFY_FLAG" val="#wm#"/>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6*i*2"/>
  <p:tag name="KSO_WM_UNIT_LAYERLEVEL" val="1"/>
  <p:tag name="KSO_WM_TAG_VERSION" val="1.0"/>
  <p:tag name="KSO_WM_BEAUTIFY_FLAG" val="#wm#"/>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8*i*1"/>
  <p:tag name="KSO_WM_UNIT_LAYERLEVEL" val="1"/>
  <p:tag name="KSO_WM_TAG_VERSION" val="1.0"/>
  <p:tag name="KSO_WM_BEAUTIFY_FLAG" val="#wm#"/>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8*i*2"/>
  <p:tag name="KSO_WM_UNIT_LAYERLEVEL" val="1"/>
  <p:tag name="KSO_WM_TAG_VERSION" val="1.0"/>
  <p:tag name="KSO_WM_BEAUTIFY_FLAG" val="#wm#"/>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9*i*1"/>
  <p:tag name="KSO_WM_UNIT_BK_DARK_LIGHT" val="2"/>
  <p:tag name="KSO_WM_UNIT_LAYERLEVEL" val="1"/>
  <p:tag name="KSO_WM_TAG_VERSION" val="1.0"/>
  <p:tag name="KSO_WM_BEAUTIFY_FLAG" val="#wm#"/>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9*i*1"/>
  <p:tag name="KSO_WM_UNIT_LAYERLEVEL" val="1"/>
  <p:tag name="KSO_WM_TAG_VERSION" val="1.0"/>
  <p:tag name="KSO_WM_BEAUTIFY_FLAG" val="#wm#"/>
</p:tagLst>
</file>

<file path=ppt/tags/tag2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9*i*2"/>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0*i*1"/>
  <p:tag name="KSO_WM_UNIT_BK_DARK_LIGHT" val="2"/>
  <p:tag name="KSO_WM_UNIT_LAYERLEVEL" val="1"/>
  <p:tag name="KSO_WM_TAG_VERSION" val="1.0"/>
  <p:tag name="KSO_WM_BEAUTIFY_FLAG" val="#wm#"/>
</p:tagLst>
</file>

<file path=ppt/tags/tag2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0*i*1"/>
  <p:tag name="KSO_WM_UNIT_LAYERLEVEL" val="1"/>
  <p:tag name="KSO_WM_TAG_VERSION" val="1.0"/>
  <p:tag name="KSO_WM_BEAUTIFY_FLAG" val="#wm#"/>
</p:tagLst>
</file>

<file path=ppt/tags/tag2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0*i*2"/>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Lst>
</file>

<file path=ppt/tags/tag2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 name="KSO_WM_SLIDE_BACKGROUND_TYPE" val="frame"/>
  <p:tag name="KSO_WM_SLIDE_BK_DARK_LIGHT" val="2"/>
</p:tagLst>
</file>

<file path=ppt/tags/tag2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SLIDE_BACKGROUND_TYPE" val="frame"/>
  <p:tag name="KSO_WM_SLIDE_BK_DARK_LIGHT" val="2"/>
</p:tagLst>
</file>

<file path=ppt/tags/tag2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3*i*2"/>
  <p:tag name="KSO_WM_UNIT_LAYERLEVEL" val="1"/>
  <p:tag name="KSO_WM_TAG_VERSION" val="1.0"/>
  <p:tag name="KSO_WM_BEAUTIFY_FLAG" val="#wm#"/>
  <p:tag name="KSO_WM_SLIDE_BACKGROUND_TYPE" val="frame"/>
  <p:tag name="KSO_WM_SLIDE_BK_DARK_LIGHT" val="2"/>
</p:tagLst>
</file>

<file path=ppt/tags/tag2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4"/>
  <p:tag name="KSO_WM_UNIT_LAYERLEVEL" val="1"/>
  <p:tag name="KSO_WM_TAG_VERSION" val="1.0"/>
  <p:tag name="KSO_WM_BEAUTIFY_FLAG" val="#wm#"/>
  <p:tag name="KSO_WM_SLIDE_BACKGROUND_MASK_FLAG" val="1"/>
  <p:tag name="KSO_WM_UNIT_TYPE" val="y"/>
  <p:tag name="KSO_WM_UNIT_INDEX" val="4"/>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 name="KSO_WM_SLIDE_BACKGROUND_TYPE" val="leftRight"/>
  <p:tag name="KSO_WM_SLIDE_BK_DARK_LIGHT" val="2"/>
</p:tagLst>
</file>

<file path=ppt/tags/tag3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4*i*1"/>
  <p:tag name="KSO_WM_UNIT_LAYERLEVEL" val="1"/>
  <p:tag name="KSO_WM_TAG_VERSION" val="1.0"/>
  <p:tag name="KSO_WM_BEAUTIFY_FLAG" val="#wm#"/>
  <p:tag name="KSO_WM_SLIDE_BACKGROUND_TYPE" val="leftRight"/>
  <p:tag name="KSO_WM_SLIDE_BK_DARK_LIGHT" val="2"/>
</p:tagLst>
</file>

<file path=ppt/tags/tag3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 name="KSO_WM_SLIDE_BACKGROUND_TYPE" val="topBottom"/>
  <p:tag name="KSO_WM_SLIDE_BK_DARK_LIGHT" val="2"/>
</p:tagLst>
</file>

<file path=ppt/tags/tag3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5*i*1"/>
  <p:tag name="KSO_WM_UNIT_LAYERLEVEL" val="1"/>
  <p:tag name="KSO_WM_TAG_VERSION" val="1.0"/>
  <p:tag name="KSO_WM_BEAUTIFY_FLAG" val="#wm#"/>
  <p:tag name="KSO_WM_SLIDE_BACKGROUND_TYPE" val="topBottom"/>
  <p:tag name="KSO_WM_SLIDE_BK_DARK_LIGHT" val="2"/>
</p:tagLst>
</file>

<file path=ppt/tags/tag3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5*i*2"/>
  <p:tag name="KSO_WM_UNIT_LAYERLEVEL" val="1"/>
  <p:tag name="KSO_WM_TAG_VERSION" val="1.0"/>
  <p:tag name="KSO_WM_BEAUTIFY_FLAG" val="#wm#"/>
  <p:tag name="KSO_WM_SLIDE_BACKGROUND_TYPE" val="topBottom"/>
  <p:tag name="KSO_WM_SLIDE_BK_DARK_LIGHT" val="2"/>
</p:tagLst>
</file>

<file path=ppt/tags/tag3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 name="KSO_WM_SLIDE_BACKGROUND_TYPE" val="bottomTop"/>
  <p:tag name="KSO_WM_SLIDE_BK_DARK_LIGHT" val="2"/>
</p:tagLst>
</file>

<file path=ppt/tags/tag3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6*i*1"/>
  <p:tag name="KSO_WM_UNIT_LAYERLEVEL" val="1"/>
  <p:tag name="KSO_WM_TAG_VERSION" val="1.0"/>
  <p:tag name="KSO_WM_BEAUTIFY_FLAG" val="#wm#"/>
  <p:tag name="KSO_WM_SLIDE_BACKGROUND_TYPE" val="bottomTop"/>
  <p:tag name="KSO_WM_SLIDE_BK_DARK_LIGHT" val="2"/>
</p:tagLst>
</file>

<file path=ppt/tags/tag3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6*i*2"/>
  <p:tag name="KSO_WM_UNIT_LAYERLEVEL" val="1"/>
  <p:tag name="KSO_WM_TAG_VERSION" val="1.0"/>
  <p:tag name="KSO_WM_BEAUTIFY_FLAG" val="#wm#"/>
  <p:tag name="KSO_WM_SLIDE_BACKGROUND_TYPE" val="bottomTop"/>
  <p:tag name="KSO_WM_SLIDE_BK_DARK_LIGHT" val="2"/>
</p:tagLst>
</file>

<file path=ppt/tags/tag3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 name="KSO_WM_SLIDE_BACKGROUND_TYPE" val="navigation"/>
  <p:tag name="KSO_WM_SLIDE_BK_DARK_LIGHT" val="2"/>
</p:tagLst>
</file>

<file path=ppt/tags/tag3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7*i*1"/>
  <p:tag name="KSO_WM_UNIT_LAYERLEVEL" val="1"/>
  <p:tag name="KSO_WM_TAG_VERSION" val="1.0"/>
  <p:tag name="KSO_WM_BEAUTIFY_FLAG" val="#wm#"/>
  <p:tag name="KSO_WM_SLIDE_BACKGROUND_TYPE" val="navigation"/>
  <p:tag name="KSO_WM_SLIDE_BK_DARK_LIGHT" val="2"/>
</p:tagLst>
</file>

<file path=ppt/tags/tag3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7*i*2"/>
  <p:tag name="KSO_WM_UNIT_LAYERLEVEL" val="1"/>
  <p:tag name="KSO_WM_TAG_VERSION" val="1.0"/>
  <p:tag name="KSO_WM_BEAUTIFY_FLAG" val="#wm#"/>
  <p:tag name="KSO_WM_SLIDE_BACKGROUND_TYPE" val="navigation"/>
  <p:tag name="KSO_WM_SLIDE_BK_DARK_LIGHT" val="2"/>
</p:tagLst>
</file>

<file path=ppt/tags/tag3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 name="KSO_WM_SLIDE_BACKGROUND_TYPE" val="belt"/>
  <p:tag name="KSO_WM_SLIDE_BK_DARK_LIGHT" val="2"/>
</p:tagLst>
</file>

<file path=ppt/tags/tag3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8*i*1"/>
  <p:tag name="KSO_WM_UNIT_LAYERLEVEL" val="1"/>
  <p:tag name="KSO_WM_TAG_VERSION" val="1.0"/>
  <p:tag name="KSO_WM_BEAUTIFY_FLAG" val="#wm#"/>
  <p:tag name="KSO_WM_SLIDE_BACKGROUND_TYPE" val="belt"/>
  <p:tag name="KSO_WM_SLIDE_BK_DARK_LIGHT" val="2"/>
</p:tagLst>
</file>

<file path=ppt/tags/tag3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8*i*1"/>
  <p:tag name="KSO_WM_UNIT_LAYERLEVEL" val="1"/>
  <p:tag name="KSO_WM_TAG_VERSION" val="1.0"/>
  <p:tag name="KSO_WM_BEAUTIFY_FLAG" val="#wm#"/>
  <p:tag name="KSO_WM_SLIDE_BACKGROUND_TYPE" val="belt"/>
  <p:tag name="KSO_WM_SLIDE_BK_DARK_LIGHT" val="2"/>
</p:tagLst>
</file>

<file path=ppt/tags/tag3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77186"/>
</p:tagLst>
</file>

<file path=ppt/tags/tag3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77186"/>
</p:tagLst>
</file>

<file path=ppt/tags/tag3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56.xml><?xml version="1.0" encoding="utf-8"?>
<p:tagLst xmlns:p="http://schemas.openxmlformats.org/presentationml/2006/main">
  <p:tag name="KSO_WM_COMBINE_RELATE_SLIDE_ID" val="background20176466_1"/>
  <p:tag name="KSO_WM_TEMPLATE_THUMBS_INDEX" val="1、4、5、6、11、12、16、17、21、27、31"/>
  <p:tag name="KSO_WM_TEMPLATE_SUBCATEGORY" val="0"/>
  <p:tag name="KSO_WM_TAG_VERSION" val="1.0"/>
  <p:tag name="KSO_WM_BEAUTIFY_FLAG" val="#wm#"/>
  <p:tag name="KSO_WM_TEMPLATE_CATEGORY" val="custom"/>
  <p:tag name="KSO_WM_TEMPLATE_INDEX" val="20177186"/>
  <p:tag name="KSO_WM_TEMPLATE_MASTER_TYPE" val="1"/>
  <p:tag name="KSO_WM_TEMPLATE_COLOR_TYPE" val="1"/>
  <p:tag name="KSO_WM_TEMPLATE_MASTER_THUMB_INDEX" val="18"/>
  <p:tag name="KSO_WM_UNIT_SHOW_EDIT_AREA_INDICATION" val="0"/>
</p:tagLst>
</file>

<file path=ppt/tags/tag357.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358.xml><?xml version="1.0" encoding="utf-8"?>
<p:tagLst xmlns:p="http://schemas.openxmlformats.org/presentationml/2006/main">
  <p:tag name="KSO_WM_UNIT_ISCONTENTSTITLE" val="0"/>
  <p:tag name="KSO_WM_UNIT_PRESET_TEXT" val="中国风商务通用"/>
  <p:tag name="KSO_WM_UNIT_NOCLEAR" val="0"/>
  <p:tag name="KSO_WM_UNIT_VALUE" val="7"/>
  <p:tag name="KSO_WM_UNIT_HIGHLIGHT" val="0"/>
  <p:tag name="KSO_WM_UNIT_COMPATIBLE" val="0"/>
  <p:tag name="KSO_WM_UNIT_DIAGRAM_ISNUMVISUAL" val="0"/>
  <p:tag name="KSO_WM_UNIT_DIAGRAM_ISREFERUNIT" val="0"/>
  <p:tag name="KSO_WM_UNIT_TYPE" val="a"/>
  <p:tag name="KSO_WM_UNIT_INDEX" val="1"/>
  <p:tag name="KSO_WM_UNIT_ID" val="custom20177186_1*a*1"/>
  <p:tag name="KSO_WM_TEMPLATE_CATEGORY" val="custom"/>
  <p:tag name="KSO_WM_TEMPLATE_INDEX" val="20177186"/>
  <p:tag name="KSO_WM_UNIT_LAYERLEVEL" val="1"/>
  <p:tag name="KSO_WM_TAG_VERSION" val="1.0"/>
  <p:tag name="KSO_WM_BEAUTIFY_FLAG" val="#wm#"/>
</p:tagLst>
</file>

<file path=ppt/tags/tag359.xml><?xml version="1.0" encoding="utf-8"?>
<p:tagLst xmlns:p="http://schemas.openxmlformats.org/presentationml/2006/main">
  <p:tag name="KSO_WM_COMBINE_RELATE_SLIDE_ID" val="background20176466_1"/>
  <p:tag name="KSO_WM_TEMPLATE_THUMBS_INDEX" val="1、4、5、6、11、12、16、17、21、27、31"/>
  <p:tag name="KSO_WM_SLIDE_ID" val="custom20177186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77186"/>
  <p:tag name="KSO_WM_SLIDE_LAYOUT" val="a"/>
  <p:tag name="KSO_WM_SLIDE_LAYOUT_CNT" val="1"/>
  <p:tag name="KSO_WM_TEMPLATE_MASTER_TYPE" val="1"/>
  <p:tag name="KSO_WM_TEMPLATE_COLOR_TYPE" val="1"/>
  <p:tag name="KSO_WM_TEMPLATE_MASTER_THUMB_INDEX" val="12"/>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4*i*1"/>
  <p:tag name="KSO_WM_UNIT_LAYERLEVEL" val="1"/>
  <p:tag name="KSO_WM_TAG_VERSION" val="1.0"/>
  <p:tag name="KSO_WM_BEAUTIFY_FLAG" val="#wm#"/>
</p:tagLst>
</file>

<file path=ppt/tags/tag360.xml><?xml version="1.0" encoding="utf-8"?>
<p:tagLst xmlns:p="http://schemas.openxmlformats.org/presentationml/2006/main">
  <p:tag name="KSO_WM_UNIT_ISCONTENTSTITLE" val="1"/>
  <p:tag name="KSO_WM_UNIT_PRESET_TEXT" val="目录"/>
  <p:tag name="KSO_WM_UNIT_NOCLEAR" val="0"/>
  <p:tag name="KSO_WM_UNIT_VALUE" val="2"/>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177186_9*a*1"/>
  <p:tag name="KSO_WM_TEMPLATE_CATEGORY" val="custom"/>
  <p:tag name="KSO_WM_TEMPLATE_INDEX" val="20177186"/>
  <p:tag name="KSO_WM_UNIT_LAYERLEVEL" val="1"/>
  <p:tag name="KSO_WM_TAG_VERSION" val="1.0"/>
  <p:tag name="KSO_WM_BEAUTIFY_FLAG" val="#wm#"/>
  <p:tag name="KSO_WM_UNIT_FILL_FORE_SCHEMECOLOR_INDEX" val="5"/>
  <p:tag name="KSO_WM_UNIT_FILL_TYPE" val="1"/>
  <p:tag name="KSO_WM_UNIT_TEXT_FILL_FORE_SCHEMECOLOR_INDEX" val="14"/>
  <p:tag name="KSO_WM_UNIT_TEXT_FILL_TYPE" val="1"/>
  <p:tag name="KSO_WM_UNIT_USESOURCEFORMAT_APPLY" val="1"/>
</p:tagLst>
</file>

<file path=ppt/tags/tag361.xml><?xml version="1.0" encoding="utf-8"?>
<p:tagLst xmlns:p="http://schemas.openxmlformats.org/presentationml/2006/main">
  <p:tag name="PA" val="v3.0.0"/>
  <p:tag name="KSO_WM_UNIT_PRESET_TEXT" val="点击此处添加正文，请言简意赅的阐述观点。"/>
  <p:tag name="KSO_WM_UNIT_NOCLEAR" val="0"/>
  <p:tag name="KSO_WM_UNIT_VALUE" val="3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177186_9*l_h_f*1_1_1"/>
  <p:tag name="KSO_WM_TEMPLATE_CATEGORY" val="custom"/>
  <p:tag name="KSO_WM_TEMPLATE_INDEX" val="20177186"/>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362.xml><?xml version="1.0" encoding="utf-8"?>
<p:tagLst xmlns:p="http://schemas.openxmlformats.org/presentationml/2006/main">
  <p:tag name="PA" val="v3.0.0"/>
  <p:tag name="KSO_WM_UNIT_PRESET_TEXT" val="点击此处添加正文，请言简意赅的阐述观点。"/>
  <p:tag name="KSO_WM_UNIT_NOCLEAR" val="0"/>
  <p:tag name="KSO_WM_UNIT_VALUE" val="3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custom20177186_9*l_h_f*1_2_1"/>
  <p:tag name="KSO_WM_TEMPLATE_CATEGORY" val="custom"/>
  <p:tag name="KSO_WM_TEMPLATE_INDEX" val="20177186"/>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363.xml><?xml version="1.0" encoding="utf-8"?>
<p:tagLst xmlns:p="http://schemas.openxmlformats.org/presentationml/2006/main">
  <p:tag name="PA" val="v3.0.0"/>
  <p:tag name="KSO_WM_UNIT_PRESET_TEXT" val="点击此处添加正文，请言简意赅的阐述观点。"/>
  <p:tag name="KSO_WM_UNIT_NOCLEAR" val="0"/>
  <p:tag name="KSO_WM_UNIT_VALUE" val="3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custom20177186_9*l_h_f*1_3_1"/>
  <p:tag name="KSO_WM_TEMPLATE_CATEGORY" val="custom"/>
  <p:tag name="KSO_WM_TEMPLATE_INDEX" val="20177186"/>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364.xml><?xml version="1.0" encoding="utf-8"?>
<p:tagLst xmlns:p="http://schemas.openxmlformats.org/presentationml/2006/main">
  <p:tag name="PA" val="v3.0.0"/>
  <p:tag name="KSO_WM_UNIT_PRESET_TEXT" val="点击此处添加正文，请言简意赅的阐述观点。"/>
  <p:tag name="KSO_WM_UNIT_NOCLEAR" val="0"/>
  <p:tag name="KSO_WM_UNIT_VALUE" val="3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custom20177186_9*l_h_f*1_4_1"/>
  <p:tag name="KSO_WM_TEMPLATE_CATEGORY" val="custom"/>
  <p:tag name="KSO_WM_TEMPLATE_INDEX" val="20177186"/>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365.xml><?xml version="1.0" encoding="utf-8"?>
<p:tagLst xmlns:p="http://schemas.openxmlformats.org/presentationml/2006/main">
  <p:tag name="PA" val="v3.0.0"/>
  <p:tag name="KSO_WM_UNIT_PRESET_TEXT" val="点击此处添加正文，请言简意赅的阐述观点。"/>
  <p:tag name="KSO_WM_UNIT_NOCLEAR" val="0"/>
  <p:tag name="KSO_WM_UNIT_VALUE" val="30"/>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custom20177186_9*l_h_f*1_5_1"/>
  <p:tag name="KSO_WM_TEMPLATE_CATEGORY" val="custom"/>
  <p:tag name="KSO_WM_TEMPLATE_INDEX" val="20177186"/>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366.xml><?xml version="1.0" encoding="utf-8"?>
<p:tagLst xmlns:p="http://schemas.openxmlformats.org/presentationml/2006/main">
  <p:tag name="KSO_WM_COMBINE_RELATE_SLIDE_ID" val="diagram20170868_4"/>
  <p:tag name="KSO_WM_SLIDE_ID" val="custom20177186_9"/>
  <p:tag name="KSO_WM_TEMPLATE_SUBCATEGORY" val="0"/>
  <p:tag name="KSO_WM_SLIDE_TYPE" val="contents"/>
  <p:tag name="KSO_WM_SLIDE_SUBTYPE" val="diag"/>
  <p:tag name="KSO_WM_SLIDE_ITEM_CNT" val="5"/>
  <p:tag name="KSO_WM_SLIDE_INDEX" val="9"/>
  <p:tag name="KSO_WM_DIAGRAM_GROUP_CODE" val="l1-1"/>
  <p:tag name="KSO_WM_SLIDE_DIAGTYPE" val="l"/>
  <p:tag name="KSO_WM_TAG_VERSION" val="1.0"/>
  <p:tag name="KSO_WM_BEAUTIFY_FLAG" val="#wm#"/>
  <p:tag name="KSO_WM_TEMPLATE_CATEGORY" val="custom"/>
  <p:tag name="KSO_WM_TEMPLATE_INDEX" val="20177186"/>
  <p:tag name="KSO_WM_SLIDE_LAYOUT" val="a_l"/>
  <p:tag name="KSO_WM_SLIDE_LAYOUT_CNT" val="1_1"/>
  <p:tag name="KSO_WM_TEMPLATE_MASTER_TYPE" val="1"/>
  <p:tag name="KSO_WM_TEMPLATE_COLOR_TYPE" val="1"/>
</p:tagLst>
</file>

<file path=ppt/tags/tag3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bbfda021-7896-44c1-83c2-4fd5068699f1}"/>
  <p:tag name="KSO_WM_UNIT_TYPE" val="i"/>
</p:tagLst>
</file>

<file path=ppt/tags/tag3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4c75e67b-cb65-44e3-bda2-75f584786c99}"/>
</p:tagLst>
</file>

<file path=ppt/tags/tag36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4*i*2"/>
  <p:tag name="KSO_WM_UNIT_LAYERLEVEL" val="1"/>
  <p:tag name="KSO_WM_TAG_VERSION" val="1.0"/>
  <p:tag name="KSO_WM_BEAUTIFY_FLAG" val="#wm#"/>
</p:tagLst>
</file>

<file path=ppt/tags/tag370.xml><?xml version="1.0" encoding="utf-8"?>
<p:tagLst xmlns:p="http://schemas.openxmlformats.org/presentationml/2006/main">
  <p:tag name="KSO_WM_SLIDE_BK_DARK_LIGHT" val="2"/>
  <p:tag name="KSO_WM_SLIDE_BACKGROUND_TYPE" val="general"/>
</p:tagLst>
</file>

<file path=ppt/tags/tag3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bbfda021-7896-44c1-83c2-4fd5068699f1}"/>
  <p:tag name="KSO_WM_UNIT_TYPE" val="i"/>
</p:tagLst>
</file>

<file path=ppt/tags/tag3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4c75e67b-cb65-44e3-bda2-75f584786c99}"/>
</p:tagLst>
</file>

<file path=ppt/tags/tag373.xml><?xml version="1.0" encoding="utf-8"?>
<p:tagLst xmlns:p="http://schemas.openxmlformats.org/presentationml/2006/main">
  <p:tag name="KSO_WM_UNIT_PLACING_PICTURE_USER_VIEWPORT" val="{&quot;height&quot;:6480,&quot;width&quot;:13410}"/>
</p:tagLst>
</file>

<file path=ppt/tags/tag374.xml><?xml version="1.0" encoding="utf-8"?>
<p:tagLst xmlns:p="http://schemas.openxmlformats.org/presentationml/2006/main">
  <p:tag name="KSO_WM_SLIDE_BK_DARK_LIGHT" val="2"/>
  <p:tag name="KSO_WM_SLIDE_BACKGROUND_TYPE" val="general"/>
</p:tagLst>
</file>

<file path=ppt/tags/tag3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bbfda021-7896-44c1-83c2-4fd5068699f1}"/>
  <p:tag name="KSO_WM_UNIT_TYPE" val="i"/>
</p:tagLst>
</file>

<file path=ppt/tags/tag3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4c75e67b-cb65-44e3-bda2-75f584786c99}"/>
</p:tagLst>
</file>

<file path=ppt/tags/tag37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78.xml><?xml version="1.0" encoding="utf-8"?>
<p:tagLst xmlns:p="http://schemas.openxmlformats.org/presentationml/2006/main">
  <p:tag name="KSO_WM_SLIDE_BK_DARK_LIGHT" val="2"/>
  <p:tag name="KSO_WM_SLIDE_BACKGROUND_TYPE" val="general"/>
</p:tagLst>
</file>

<file path=ppt/tags/tag3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bbfda021-7896-44c1-83c2-4fd5068699f1}"/>
  <p:tag name="KSO_WM_UNIT_TYPE" val="i"/>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4c75e67b-cb65-44e3-bda2-75f584786c99}"/>
</p:tagLst>
</file>

<file path=ppt/tags/tag38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82.xml><?xml version="1.0" encoding="utf-8"?>
<p:tagLst xmlns:p="http://schemas.openxmlformats.org/presentationml/2006/main">
  <p:tag name="KSO_WM_SLIDE_BK_DARK_LIGHT" val="2"/>
  <p:tag name="KSO_WM_SLIDE_BACKGROUND_TYPE" val="general"/>
</p:tagLst>
</file>

<file path=ppt/tags/tag3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bbfda021-7896-44c1-83c2-4fd5068699f1}"/>
  <p:tag name="KSO_WM_UNIT_TYPE" val="i"/>
</p:tagLst>
</file>

<file path=ppt/tags/tag3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4c75e67b-cb65-44e3-bda2-75f584786c99}"/>
</p:tagLst>
</file>

<file path=ppt/tags/tag38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86.xml><?xml version="1.0" encoding="utf-8"?>
<p:tagLst xmlns:p="http://schemas.openxmlformats.org/presentationml/2006/main">
  <p:tag name="KSO_WM_SLIDE_BK_DARK_LIGHT" val="2"/>
  <p:tag name="KSO_WM_SLIDE_BACKGROUND_TYPE" val="general"/>
</p:tagLst>
</file>

<file path=ppt/tags/tag3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bbfda021-7896-44c1-83c2-4fd5068699f1}"/>
  <p:tag name="KSO_WM_UNIT_TYPE" val="i"/>
</p:tagLst>
</file>

<file path=ppt/tags/tag3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4c75e67b-cb65-44e3-bda2-75f584786c99}"/>
</p:tagLst>
</file>

<file path=ppt/tags/tag38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90.xml><?xml version="1.0" encoding="utf-8"?>
<p:tagLst xmlns:p="http://schemas.openxmlformats.org/presentationml/2006/main">
  <p:tag name="KSO_WM_SLIDE_BK_DARK_LIGHT" val="2"/>
  <p:tag name="KSO_WM_SLIDE_BACKGROUND_TYPE" val="general"/>
</p:tagLst>
</file>

<file path=ppt/tags/tag3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bbfda021-7896-44c1-83c2-4fd5068699f1}"/>
  <p:tag name="KSO_WM_UNIT_TYPE" val="i"/>
</p:tagLst>
</file>

<file path=ppt/tags/tag3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4c75e67b-cb65-44e3-bda2-75f584786c99}"/>
</p:tagLst>
</file>

<file path=ppt/tags/tag393.xml><?xml version="1.0" encoding="utf-8"?>
<p:tagLst xmlns:p="http://schemas.openxmlformats.org/presentationml/2006/main">
  <p:tag name="KSO_WM_UNIT_PLACING_PICTURE_USER_VIEWPORT" val="{&quot;height&quot;:2087.5007874015746,&quot;width&quot;:16560}"/>
</p:tagLst>
</file>

<file path=ppt/tags/tag39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95.xml><?xml version="1.0" encoding="utf-8"?>
<p:tagLst xmlns:p="http://schemas.openxmlformats.org/presentationml/2006/main">
  <p:tag name="KSO_WM_SLIDE_BK_DARK_LIGHT" val="2"/>
  <p:tag name="KSO_WM_SLIDE_BACKGROUND_TYPE" val="general"/>
</p:tagLst>
</file>

<file path=ppt/tags/tag3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bbfda021-7896-44c1-83c2-4fd5068699f1}"/>
  <p:tag name="KSO_WM_UNIT_TYPE" val="i"/>
</p:tagLst>
</file>

<file path=ppt/tags/tag3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4c75e67b-cb65-44e3-bda2-75f584786c99}"/>
</p:tagLst>
</file>

<file path=ppt/tags/tag39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99.xml><?xml version="1.0" encoding="utf-8"?>
<p:tagLst xmlns:p="http://schemas.openxmlformats.org/presentationml/2006/main">
  <p:tag name="KSO_WM_SLIDE_BK_DARK_LIGHT" val="2"/>
  <p:tag name="KSO_WM_SLIDE_BACKGROUND_TYPE" val="general"/>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3"/>
  <p:tag name="KSO_WM_UNIT_LAYERLEVEL" val="1"/>
  <p:tag name="KSO_WM_TAG_VERSION" val="1.0"/>
  <p:tag name="KSO_WM_BEAUTIFY_FLAG" val="#wm#"/>
  <p:tag name="KSO_WM_SLIDE_BACKGROUND_MASK_FLAG" val="1"/>
  <p:tag name="KSO_WM_UNIT_TYPE" val="y"/>
  <p:tag name="KSO_WM_UNIT_INDEX" val="3"/>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bbfda021-7896-44c1-83c2-4fd5068699f1}"/>
  <p:tag name="KSO_WM_UNIT_TYPE" val="i"/>
</p:tagLst>
</file>

<file path=ppt/tags/tag4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4c75e67b-cb65-44e3-bda2-75f584786c99}"/>
</p:tagLst>
</file>

<file path=ppt/tags/tag40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03.xml><?xml version="1.0" encoding="utf-8"?>
<p:tagLst xmlns:p="http://schemas.openxmlformats.org/presentationml/2006/main">
  <p:tag name="KSO_WM_SLIDE_BK_DARK_LIGHT" val="2"/>
  <p:tag name="KSO_WM_SLIDE_BACKGROUND_TYPE" val="general"/>
</p:tagLst>
</file>

<file path=ppt/tags/tag404.xml><?xml version="1.0" encoding="utf-8"?>
<p:tagLst xmlns:p="http://schemas.openxmlformats.org/presentationml/2006/main">
  <p:tag name="KSO_WM_UNIT_PLACING_PICTURE_USER_VIEWPORT" val="{&quot;height&quot;:3840,&quot;width&quot;:9015}"/>
</p:tagLst>
</file>

<file path=ppt/tags/tag4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bbfda021-7896-44c1-83c2-4fd5068699f1}"/>
  <p:tag name="KSO_WM_UNIT_TYPE" val="i"/>
</p:tagLst>
</file>

<file path=ppt/tags/tag4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4c75e67b-cb65-44e3-bda2-75f584786c99}"/>
</p:tagLst>
</file>

<file path=ppt/tags/tag40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08.xml><?xml version="1.0" encoding="utf-8"?>
<p:tagLst xmlns:p="http://schemas.openxmlformats.org/presentationml/2006/main">
  <p:tag name="KSO_WM_SLIDE_BK_DARK_LIGHT" val="2"/>
  <p:tag name="KSO_WM_SLIDE_BACKGROUND_TYPE" val="general"/>
</p:tagLst>
</file>

<file path=ppt/tags/tag4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bbfda021-7896-44c1-83c2-4fd5068699f1}"/>
  <p:tag name="KSO_WM_UNIT_TYPE" val="i"/>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4c75e67b-cb65-44e3-bda2-75f584786c99}"/>
</p:tagLst>
</file>

<file path=ppt/tags/tag411.xml><?xml version="1.0" encoding="utf-8"?>
<p:tagLst xmlns:p="http://schemas.openxmlformats.org/presentationml/2006/main">
  <p:tag name="KSO_WM_UNIT_PLACING_PICTURE_USER_VIEWPORT" val="{&quot;height&quot;:2088,&quot;width&quot;:16701}"/>
</p:tagLst>
</file>

<file path=ppt/tags/tag4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13.xml><?xml version="1.0" encoding="utf-8"?>
<p:tagLst xmlns:p="http://schemas.openxmlformats.org/presentationml/2006/main">
  <p:tag name="KSO_WM_SLIDE_BK_DARK_LIGHT" val="2"/>
  <p:tag name="KSO_WM_SLIDE_BACKGROUND_TYPE" val="general"/>
</p:tagLst>
</file>

<file path=ppt/tags/tag414.xml><?xml version="1.0" encoding="utf-8"?>
<p:tagLst xmlns:p="http://schemas.openxmlformats.org/presentationml/2006/main">
  <p:tag name="KSO_WM_UNIT_ISCONTENTSTITLE" val="0"/>
  <p:tag name="KSO_WM_UNIT_PRESET_TEXT" val="单击此处添加标题"/>
  <p:tag name="KSO_WM_UNIT_NOCLEAR" val="0"/>
  <p:tag name="KSO_WM_UNIT_VALUE" val="36"/>
  <p:tag name="KSO_WM_UNIT_HIGHLIGHT" val="0"/>
  <p:tag name="KSO_WM_UNIT_COMPATIBLE" val="0"/>
  <p:tag name="KSO_WM_UNIT_DIAGRAM_ISNUMVISUAL" val="0"/>
  <p:tag name="KSO_WM_UNIT_DIAGRAM_ISREFERUNIT" val="0"/>
  <p:tag name="KSO_WM_UNIT_TYPE" val="a"/>
  <p:tag name="KSO_WM_UNIT_INDEX" val="1"/>
  <p:tag name="KSO_WM_UNIT_ID" val="custom20177186_2*a*1"/>
  <p:tag name="KSO_WM_TEMPLATE_CATEGORY" val="custom"/>
  <p:tag name="KSO_WM_TEMPLATE_INDEX" val="20177186"/>
  <p:tag name="KSO_WM_UNIT_LAYERLEVEL" val="1"/>
  <p:tag name="KSO_WM_TAG_VERSION" val="1.0"/>
  <p:tag name="KSO_WM_BEAUTIFY_FLAG" val="#wm#"/>
</p:tagLst>
</file>

<file path=ppt/tags/tag415.xml><?xml version="1.0" encoding="utf-8"?>
<p:tagLst xmlns:p="http://schemas.openxmlformats.org/presentationml/2006/main">
  <p:tag name="KSO_WM_UNIT_PRESET_TEXT" val="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
  <p:tag name="KSO_WM_UNIT_NOCLEAR" val="0"/>
  <p:tag name="KSO_WM_UNIT_VALUE" val="585"/>
  <p:tag name="KSO_WM_UNIT_HIGHLIGHT" val="0"/>
  <p:tag name="KSO_WM_UNIT_COMPATIBLE" val="0"/>
  <p:tag name="KSO_WM_UNIT_DIAGRAM_ISNUMVISUAL" val="0"/>
  <p:tag name="KSO_WM_UNIT_DIAGRAM_ISREFERUNIT" val="0"/>
  <p:tag name="KSO_WM_UNIT_TYPE" val="f"/>
  <p:tag name="KSO_WM_UNIT_INDEX" val="1"/>
  <p:tag name="KSO_WM_UNIT_ID" val="custom20177186_2*f*1"/>
  <p:tag name="KSO_WM_TEMPLATE_CATEGORY" val="custom"/>
  <p:tag name="KSO_WM_TEMPLATE_INDEX" val="20177186"/>
  <p:tag name="KSO_WM_UNIT_LAYERLEVEL" val="1"/>
  <p:tag name="KSO_WM_TAG_VERSION" val="1.0"/>
  <p:tag name="KSO_WM_BEAUTIFY_FLAG" val="#wm#"/>
</p:tagLst>
</file>

<file path=ppt/tags/tag416.xml><?xml version="1.0" encoding="utf-8"?>
<p:tagLst xmlns:p="http://schemas.openxmlformats.org/presentationml/2006/main">
  <p:tag name="KSO_WM_COMBINE_RELATE_SLIDE_ID" val="background20176466_2"/>
  <p:tag name="KSO_WM_SLIDE_ID" val="custom20177186_2"/>
  <p:tag name="KSO_WM_TEMPLATE_SUBCATEGORY" val="0"/>
  <p:tag name="KSO_WM_SLIDE_TYPE" val="text"/>
  <p:tag name="KSO_WM_SLIDE_SUBTYPE" val="pureTxt"/>
  <p:tag name="KSO_WM_SLIDE_ITEM_CNT" val="0"/>
  <p:tag name="KSO_WM_SLIDE_INDEX" val="2"/>
  <p:tag name="KSO_WM_SLIDE_SIZE" val="854*465"/>
  <p:tag name="KSO_WM_SLIDE_POSITION" val="52*34"/>
  <p:tag name="KSO_WM_TAG_VERSION" val="1.0"/>
  <p:tag name="KSO_WM_BEAUTIFY_FLAG" val="#wm#"/>
  <p:tag name="KSO_WM_TEMPLATE_CATEGORY" val="custom"/>
  <p:tag name="KSO_WM_TEMPLATE_INDEX" val="20177186"/>
  <p:tag name="KSO_WM_SLIDE_LAYOUT" val="a_f"/>
  <p:tag name="KSO_WM_SLIDE_LAYOUT_CNT" val="1_1"/>
  <p:tag name="KSO_WM_TEMPLATE_MASTER_TYPE" val="1"/>
  <p:tag name="KSO_WM_TEMPLATE_COLOR_TYPE" val="1"/>
</p:tagLst>
</file>

<file path=ppt/tags/tag417.xml><?xml version="1.0" encoding="utf-8"?>
<p:tagLst xmlns:p="http://schemas.openxmlformats.org/presentationml/2006/main">
  <p:tag name="COMMONDATA" val="eyJoZGlkIjoiNTRjMTFjOTU2Y2NlZTg0NDA5NDk1N2Y0NTEwZWFiN2MifQ=="/>
  <p:tag name="KSO_WPP_MARK_KEY" val="2b08cc93-a7ef-476e-b602-a1e44cd3c7b3"/>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5*i*1"/>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5*i*2"/>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SLIDE_BACKGROUND_MASK_FLAG" val="1"/>
  <p:tag name="KSO_WM_UNIT_TYPE" val="y"/>
  <p:tag name="KSO_WM_UNIT_INDEX"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6*i*1"/>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6*i*2"/>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2"/>
  <p:tag name="KSO_WM_UNIT_LAYERLEVEL" val="1"/>
  <p:tag name="KSO_WM_TAG_VERSION" val="1.0"/>
  <p:tag name="KSO_WM_BEAUTIFY_FLAG" val="#wm#"/>
  <p:tag name="KSO_WM_SLIDE_BACKGROUND_MASK_FLAG" val="1"/>
  <p:tag name="KSO_WM_UNIT_TYPE" val="y"/>
  <p:tag name="KSO_WM_UNIT_INDEX" val="2"/>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8*i*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8*i*2"/>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9*i*1"/>
  <p:tag name="KSO_WM_UNIT_BK_DARK_LIGHT" val="2"/>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9*i*1"/>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9*i*2"/>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0*i*1"/>
  <p:tag name="KSO_WM_UNIT_BK_DARK_LIGHT" val="2"/>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0*i*1"/>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0*i*2"/>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自定义 4">
      <a:dk1>
        <a:srgbClr val="000000"/>
      </a:dk1>
      <a:lt1>
        <a:srgbClr val="FFFFFF"/>
      </a:lt1>
      <a:dk2>
        <a:srgbClr val="CAD3D9"/>
      </a:dk2>
      <a:lt2>
        <a:srgbClr val="F3F4EF"/>
      </a:lt2>
      <a:accent1>
        <a:srgbClr val="718EA4"/>
      </a:accent1>
      <a:accent2>
        <a:srgbClr val="7A9399"/>
      </a:accent2>
      <a:accent3>
        <a:srgbClr val="7E9890"/>
      </a:accent3>
      <a:accent4>
        <a:srgbClr val="849B86"/>
      </a:accent4>
      <a:accent5>
        <a:srgbClr val="899F7C"/>
      </a:accent5>
      <a:accent6>
        <a:srgbClr val="90A473"/>
      </a:accent6>
      <a:hlink>
        <a:srgbClr val="495ABD"/>
      </a:hlink>
      <a:folHlink>
        <a:srgbClr val="725E8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自定义 4">
      <a:dk1>
        <a:srgbClr val="000000"/>
      </a:dk1>
      <a:lt1>
        <a:srgbClr val="FFFFFF"/>
      </a:lt1>
      <a:dk2>
        <a:srgbClr val="CAD3D9"/>
      </a:dk2>
      <a:lt2>
        <a:srgbClr val="F3F4EF"/>
      </a:lt2>
      <a:accent1>
        <a:srgbClr val="718EA4"/>
      </a:accent1>
      <a:accent2>
        <a:srgbClr val="7A9399"/>
      </a:accent2>
      <a:accent3>
        <a:srgbClr val="7E9890"/>
      </a:accent3>
      <a:accent4>
        <a:srgbClr val="849B86"/>
      </a:accent4>
      <a:accent5>
        <a:srgbClr val="899F7C"/>
      </a:accent5>
      <a:accent6>
        <a:srgbClr val="90A473"/>
      </a:accent6>
      <a:hlink>
        <a:srgbClr val="495ABD"/>
      </a:hlink>
      <a:folHlink>
        <a:srgbClr val="725E8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4">
    <a:dk1>
      <a:srgbClr val="000000"/>
    </a:dk1>
    <a:lt1>
      <a:srgbClr val="FFFFFF"/>
    </a:lt1>
    <a:dk2>
      <a:srgbClr val="CAD3D9"/>
    </a:dk2>
    <a:lt2>
      <a:srgbClr val="F3F4EF"/>
    </a:lt2>
    <a:accent1>
      <a:srgbClr val="718EA4"/>
    </a:accent1>
    <a:accent2>
      <a:srgbClr val="7A9399"/>
    </a:accent2>
    <a:accent3>
      <a:srgbClr val="7E9890"/>
    </a:accent3>
    <a:accent4>
      <a:srgbClr val="849B86"/>
    </a:accent4>
    <a:accent5>
      <a:srgbClr val="899F7C"/>
    </a:accent5>
    <a:accent6>
      <a:srgbClr val="90A473"/>
    </a:accent6>
    <a:hlink>
      <a:srgbClr val="495ABD"/>
    </a:hlink>
    <a:folHlink>
      <a:srgbClr val="725E82"/>
    </a:folHlink>
  </a:clrScheme>
</a:themeOverride>
</file>

<file path=docProps/app.xml><?xml version="1.0" encoding="utf-8"?>
<Properties xmlns="http://schemas.openxmlformats.org/officeDocument/2006/extended-properties" xmlns:vt="http://schemas.openxmlformats.org/officeDocument/2006/docPropsVTypes">
  <TotalTime>0</TotalTime>
  <Words>5890</Words>
  <PresentationFormat>宽屏</PresentationFormat>
  <Paragraphs>156</Paragraphs>
  <Slides>22</Slides>
  <Notes>0</Notes>
  <HiddenSlides>0</HiddenSlides>
  <MMClips>0</MMClips>
  <ScaleCrop>false</ScaleCrop>
  <HeadingPairs>
    <vt:vector size="6" baseType="variant">
      <vt:variant>
        <vt:lpstr>已用的字体</vt:lpstr>
      </vt:variant>
      <vt:variant>
        <vt:i4>12</vt:i4>
      </vt:variant>
      <vt:variant>
        <vt:lpstr>主题</vt:lpstr>
      </vt:variant>
      <vt:variant>
        <vt:i4>3</vt:i4>
      </vt:variant>
      <vt:variant>
        <vt:lpstr>幻灯片标题</vt:lpstr>
      </vt:variant>
      <vt:variant>
        <vt:i4>22</vt:i4>
      </vt:variant>
    </vt:vector>
  </HeadingPairs>
  <TitlesOfParts>
    <vt:vector size="37" baseType="lpstr">
      <vt:lpstr>Arial</vt:lpstr>
      <vt:lpstr>宋体</vt:lpstr>
      <vt:lpstr>Wingdings</vt:lpstr>
      <vt:lpstr>隶书</vt:lpstr>
      <vt:lpstr>微软雅黑</vt:lpstr>
      <vt:lpstr>汉仪尚巍手书W</vt:lpstr>
      <vt:lpstr>汉仪尚巍手书W</vt:lpstr>
      <vt:lpstr>Euphorigenic</vt:lpstr>
      <vt:lpstr>仿宋</vt:lpstr>
      <vt:lpstr>隶书</vt:lpstr>
      <vt:lpstr>Arial Unicode MS</vt:lpstr>
      <vt:lpstr>Calibri</vt:lpstr>
      <vt:lpstr>Office 主题</vt:lpstr>
      <vt:lpstr>2_Office 主题​​</vt:lpstr>
      <vt:lpstr>1_Office 主题​​</vt:lpstr>
      <vt:lpstr>应用历史经典影片进行情境教学</vt:lpstr>
      <vt:lpstr>PowerPoint 演示文稿</vt:lpstr>
      <vt:lpstr> 一、情境化教学是新高考导向的必然选择。 </vt:lpstr>
      <vt:lpstr>PowerPoint 演示文稿</vt:lpstr>
      <vt:lpstr>PowerPoint 演示文稿</vt:lpstr>
      <vt:lpstr>PowerPoint 演示文稿</vt:lpstr>
      <vt:lpstr>PowerPoint 演示文稿</vt:lpstr>
      <vt:lpstr> 二、历史影视短片是高度浓缩的情境载体。 </vt:lpstr>
      <vt:lpstr>1. 历史学科具有独特的影片情境资源优势。</vt:lpstr>
      <vt:lpstr>2. 新时期学生对于网络视频信息的情境需求度非常高。</vt:lpstr>
      <vt:lpstr>三、历史影视短片是人文艺术的智慧结晶。</vt:lpstr>
      <vt:lpstr>PowerPoint 演示文稿</vt:lpstr>
      <vt:lpstr>四、应用历史影片有效开展德育美育工作。</vt:lpstr>
      <vt:lpstr>PowerPoint 演示文稿</vt:lpstr>
      <vt:lpstr>PowerPoint 演示文稿</vt:lpstr>
      <vt:lpstr>PowerPoint 演示文稿</vt:lpstr>
      <vt:lpstr>PowerPoint 演示文稿</vt:lpstr>
      <vt:lpstr>PowerPoint 演示文稿</vt:lpstr>
      <vt:lpstr>PowerPoint 演示文稿</vt:lpstr>
      <vt:lpstr>五、历史影片的选择原则和课堂实操介绍。</vt:lpstr>
      <vt:lpstr> 课堂实操示范：以《秦孝公发布求贤令》为例</vt:lpstr>
      <vt:lpstr>                              相关引用文献和影视资料</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2022-10-06T07:35:00Z</dcterms:created>
  <dcterms:modified xsi:type="dcterms:W3CDTF">2022-10-21T07:50:40Z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C7DEA698A9774618A713B1CAF4D4877D</vt:lpwstr>
  </property>
  <property fmtid="{D5CDD505-2E9C-101B-9397-08002B2CF9AE}" pid="3" name="KSOProductBuildVer">
    <vt:lpwstr>2052-11.1.0.12598</vt:lpwstr>
  </property>
</Properties>
</file>