
<file path=[Content_Types].xml><?xml version="1.0" encoding="utf-8"?>
<Types xmlns="http://schemas.openxmlformats.org/package/2006/content-types">
  <Default Extension="xml" ContentType="application/xml"/>
  <Default Extension="jpeg" ContentType="image/jpeg"/>
  <Default Extension="JPG" ContentType="image/.jpg"/>
  <Default Extension="png" ContentType="image/png"/>
  <Default Extension="rels" ContentType="application/vnd.openxmlformats-package.relationships+xml"/>
  <Override PartName="/customXml/itemProps264.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5.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507" r:id="rId3"/>
    <p:sldId id="1854" r:id="rId5"/>
    <p:sldId id="1822" r:id="rId6"/>
    <p:sldId id="1842" r:id="rId7"/>
    <p:sldId id="1841" r:id="rId8"/>
    <p:sldId id="1845" r:id="rId9"/>
    <p:sldId id="1846" r:id="rId10"/>
    <p:sldId id="1847" r:id="rId11"/>
    <p:sldId id="1848" r:id="rId12"/>
    <p:sldId id="1849" r:id="rId13"/>
    <p:sldId id="1850" r:id="rId14"/>
    <p:sldId id="1843" r:id="rId15"/>
    <p:sldId id="1851" r:id="rId16"/>
    <p:sldId id="1855" r:id="rId17"/>
    <p:sldId id="1857" r:id="rId18"/>
    <p:sldId id="1858" r:id="rId19"/>
    <p:sldId id="1859" r:id="rId20"/>
    <p:sldId id="1856" r:id="rId21"/>
    <p:sldId id="1860" r:id="rId22"/>
    <p:sldId id="1861" r:id="rId23"/>
    <p:sldId id="1863" r:id="rId24"/>
    <p:sldId id="1864" r:id="rId25"/>
    <p:sldId id="1865" r:id="rId26"/>
    <p:sldId id="1866" r:id="rId27"/>
    <p:sldId id="1867" r:id="rId28"/>
    <p:sldId id="1868" r:id="rId29"/>
    <p:sldId id="1869" r:id="rId30"/>
    <p:sldId id="1870" r:id="rId31"/>
    <p:sldId id="1871" r:id="rId32"/>
    <p:sldId id="1872" r:id="rId33"/>
    <p:sldId id="1873" r:id="rId34"/>
    <p:sldId id="1874" r:id="rId35"/>
    <p:sldId id="1875" r:id="rId36"/>
    <p:sldId id="1876" r:id="rId37"/>
    <p:sldId id="1877" r:id="rId38"/>
    <p:sldId id="1880" r:id="rId39"/>
    <p:sldId id="1881" r:id="rId40"/>
    <p:sldId id="1578" r:id="rId41"/>
  </p:sldIdLst>
  <p:sldSz cx="12192000" cy="6858000"/>
  <p:notesSz cx="6858000" cy="9144000"/>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7bce0a4d-95ca-4f12-ac34-16c9b883afc7}">
          <p14:sldIdLst>
            <p14:sldId id="507"/>
            <p14:sldId id="1822"/>
            <p14:sldId id="1842"/>
            <p14:sldId id="1841"/>
            <p14:sldId id="1845"/>
            <p14:sldId id="1846"/>
            <p14:sldId id="1847"/>
            <p14:sldId id="1848"/>
            <p14:sldId id="1849"/>
            <p14:sldId id="1850"/>
            <p14:sldId id="1843"/>
            <p14:sldId id="1851"/>
            <p14:sldId id="1855"/>
            <p14:sldId id="1857"/>
            <p14:sldId id="1858"/>
            <p14:sldId id="1859"/>
            <p14:sldId id="1856"/>
            <p14:sldId id="1860"/>
            <p14:sldId id="1861"/>
            <p14:sldId id="1863"/>
            <p14:sldId id="1864"/>
            <p14:sldId id="1865"/>
            <p14:sldId id="1866"/>
            <p14:sldId id="1867"/>
            <p14:sldId id="1868"/>
            <p14:sldId id="1869"/>
            <p14:sldId id="1870"/>
            <p14:sldId id="1871"/>
            <p14:sldId id="1872"/>
            <p14:sldId id="1873"/>
            <p14:sldId id="1874"/>
            <p14:sldId id="1875"/>
            <p14:sldId id="1876"/>
            <p14:sldId id="1877"/>
            <p14:sldId id="1880"/>
            <p14:sldId id="1881"/>
            <p14:sldId id="1854"/>
          </p14:sldIdLst>
        </p14:section>
        <p14:section name="无标题节" id="{4e7b427d-e45d-4219-b485-3aefd5b77221}">
          <p14:sldIdLst>
            <p14:sldId id="157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王鹏皓" initials="PH" lastIdx="1" clrIdx="0"/>
  <p:cmAuthor id="1" name="lenovo" initials="l" lastIdx="4" clrIdx="0"/>
  <p:cmAuthor id="2" name="微软用户" initials="微" lastIdx="2" clrIdx="0"/>
  <p:cmAuthor id="3" name="朱守超" initials="朱" lastIdx="3" clrIdx="2"/>
  <p:cmAuthor id="4" name="dell" initials="d" lastIdx="1" clrIdx="2"/>
  <p:cmAuthor id="5" name="Administrator" initials="A" lastIdx="1" clrIdx="4"/>
  <p:cmAuthor id="7" name="LENOVO" initials="L" lastIdx="2" clrIdx="6"/>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987" autoAdjust="0"/>
    <p:restoredTop sz="99530" autoAdjust="0"/>
  </p:normalViewPr>
  <p:slideViewPr>
    <p:cSldViewPr snapToGrid="0">
      <p:cViewPr varScale="1">
        <p:scale>
          <a:sx n="151" d="100"/>
          <a:sy n="151" d="100"/>
        </p:scale>
        <p:origin x="-474"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gs" Target="tags/tag265.xml"/><Relationship Id="rId47" Type="http://schemas.openxmlformats.org/officeDocument/2006/relationships/customXml" Target="../customXml/item1.xml"/><Relationship Id="rId46" Type="http://schemas.openxmlformats.org/officeDocument/2006/relationships/customXmlProps" Target="../customXml/itemProps264.xml"/><Relationship Id="rId45" Type="http://schemas.openxmlformats.org/officeDocument/2006/relationships/commentAuthors" Target="commentAuthors.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image" Target="../media/image1.jpeg"/><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image" Target="../media/image5.png"/><Relationship Id="rId2" Type="http://schemas.openxmlformats.org/officeDocument/2006/relationships/tags" Target="../tags/tag66.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image" Target="../media/image6.png"/><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image" Target="../media/image5.png"/><Relationship Id="rId3" Type="http://schemas.openxmlformats.org/officeDocument/2006/relationships/tags" Target="../tags/tag79.xml"/><Relationship Id="rId2" Type="http://schemas.openxmlformats.org/officeDocument/2006/relationships/tags" Target="../tags/tag78.xml"/><Relationship Id="rId10" Type="http://schemas.openxmlformats.org/officeDocument/2006/relationships/tags" Target="../tags/tag85.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image" Target="../media/image6.png"/><Relationship Id="rId3" Type="http://schemas.openxmlformats.org/officeDocument/2006/relationships/tags" Target="../tags/tag87.xml"/><Relationship Id="rId2" Type="http://schemas.openxmlformats.org/officeDocument/2006/relationships/tags" Target="../tags/tag86.xml"/><Relationship Id="rId10" Type="http://schemas.openxmlformats.org/officeDocument/2006/relationships/tags" Target="../tags/tag93.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tags" Target="../tags/tag94.xml"/><Relationship Id="rId10"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image" Target="../media/image6.png"/><Relationship Id="rId3" Type="http://schemas.openxmlformats.org/officeDocument/2006/relationships/tags" Target="../tags/tag103.xml"/><Relationship Id="rId2" Type="http://schemas.openxmlformats.org/officeDocument/2006/relationships/tags" Target="../tags/tag10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image" Target="../media/image8.png"/><Relationship Id="rId5" Type="http://schemas.openxmlformats.org/officeDocument/2006/relationships/tags" Target="../tags/tag114.xml"/><Relationship Id="rId4" Type="http://schemas.openxmlformats.org/officeDocument/2006/relationships/image" Target="../media/image3.png"/><Relationship Id="rId3" Type="http://schemas.openxmlformats.org/officeDocument/2006/relationships/tags" Target="../tags/tag113.xml"/><Relationship Id="rId2" Type="http://schemas.openxmlformats.org/officeDocument/2006/relationships/tags" Target="../tags/tag112.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image" Target="../media/image1.jpeg"/><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image" Target="../media/image4.png"/><Relationship Id="rId7" Type="http://schemas.openxmlformats.org/officeDocument/2006/relationships/tags" Target="../tags/tag36.xml"/><Relationship Id="rId6" Type="http://schemas.openxmlformats.org/officeDocument/2006/relationships/image" Target="../media/image3.png"/><Relationship Id="rId5" Type="http://schemas.openxmlformats.org/officeDocument/2006/relationships/tags" Target="../tags/tag35.xml"/><Relationship Id="rId4" Type="http://schemas.openxmlformats.org/officeDocument/2006/relationships/image" Target="../media/image2.png"/><Relationship Id="rId3" Type="http://schemas.openxmlformats.org/officeDocument/2006/relationships/tags" Target="../tags/tag34.xml"/><Relationship Id="rId2" Type="http://schemas.openxmlformats.org/officeDocument/2006/relationships/tags" Target="../tags/tag33.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图片 6" descr="春图3"/>
          <p:cNvPicPr>
            <a:picLocks noChangeAspect="1"/>
          </p:cNvPicPr>
          <p:nvPr>
            <p:custDataLst>
              <p:tags r:id="rId2"/>
            </p:custDataLst>
          </p:nvPr>
        </p:nvPicPr>
        <p:blipFill>
          <a:blip r:embed="rId3"/>
          <a:stretch>
            <a:fillRect/>
          </a:stretch>
        </p:blipFill>
        <p:spPr>
          <a:xfrm>
            <a:off x="-635" y="-635"/>
            <a:ext cx="12193270" cy="6858635"/>
          </a:xfrm>
          <a:prstGeom prst="rect">
            <a:avLst/>
          </a:prstGeom>
        </p:spPr>
      </p:pic>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7"/>
            </p:custDataLst>
          </p:nvPr>
        </p:nvSpPr>
        <p:spPr>
          <a:xfrm>
            <a:off x="1523040" y="2660612"/>
            <a:ext cx="4754880" cy="1014730"/>
          </a:xfrm>
        </p:spPr>
        <p:txBody>
          <a:bodyPr lIns="90000" tIns="46800" rIns="90000" bIns="46800" anchor="b" anchorCtr="0">
            <a:normAutofit/>
          </a:bodyPr>
          <a:lstStyle>
            <a:lvl1pPr algn="l">
              <a:defRPr sz="5400" b="0" spc="600" baseline="0">
                <a:solidFill>
                  <a:schemeClr val="bg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8"/>
            </p:custDataLst>
          </p:nvPr>
        </p:nvSpPr>
        <p:spPr>
          <a:xfrm>
            <a:off x="1523040" y="3960840"/>
            <a:ext cx="4754880" cy="623859"/>
          </a:xfrm>
        </p:spPr>
        <p:txBody>
          <a:bodyPr lIns="90000" tIns="46800" rIns="90000" bIns="46800">
            <a:normAutofit/>
          </a:bodyPr>
          <a:lstStyle>
            <a:lvl1pPr marL="0" indent="0" algn="l" eaLnBrk="1" fontAlgn="auto" latinLnBrk="0" hangingPunct="1">
              <a:lnSpc>
                <a:spcPct val="100000"/>
              </a:lnSpc>
              <a:buNone/>
              <a:defRPr sz="2400" u="none" strike="noStrike" kern="1200" cap="none" spc="200" normalizeH="0" baseline="0">
                <a:solidFill>
                  <a:schemeClr val="bg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cxnSp>
        <p:nvCxnSpPr>
          <p:cNvPr id="10" name="直接连接符 9"/>
          <p:cNvCxnSpPr/>
          <p:nvPr>
            <p:custDataLst>
              <p:tags r:id="rId9"/>
            </p:custDataLst>
          </p:nvPr>
        </p:nvCxnSpPr>
        <p:spPr>
          <a:xfrm>
            <a:off x="1624639" y="3818091"/>
            <a:ext cx="460692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descr="春图3"/>
          <p:cNvPicPr>
            <a:picLocks noChangeAspect="1"/>
          </p:cNvPicPr>
          <p:nvPr>
            <p:custDataLst>
              <p:tags r:id="rId2"/>
            </p:custDataLst>
          </p:nvPr>
        </p:nvPicPr>
        <p:blipFill>
          <a:blip r:embed="rId3"/>
          <a:stretch>
            <a:fillRect/>
          </a:stretch>
        </p:blipFill>
        <p:spPr>
          <a:xfrm>
            <a:off x="-635" y="-635"/>
            <a:ext cx="12193270" cy="6858635"/>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7"/>
            </p:custDataLst>
          </p:nvPr>
        </p:nvSpPr>
        <p:spPr>
          <a:xfrm>
            <a:off x="1822517" y="2309495"/>
            <a:ext cx="5728470" cy="1172210"/>
          </a:xfrm>
        </p:spPr>
        <p:txBody>
          <a:bodyPr vert="horz" lIns="90000" tIns="46800" rIns="90000" bIns="0" rtlCol="0" anchor="b" anchorCtr="0">
            <a:normAutofit/>
          </a:bodyPr>
          <a:lstStyle>
            <a:lvl1pPr marL="0" marR="0" algn="l" defTabSz="914400" rtl="0" eaLnBrk="1" fontAlgn="auto" latinLnBrk="0" hangingPunct="1">
              <a:lnSpc>
                <a:spcPct val="100000"/>
              </a:lnSpc>
              <a:buNone/>
              <a:defRPr kumimoji="0" lang="zh-CN" altLang="en-US" sz="6600" b="0"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10" name="文本占位符 9"/>
          <p:cNvSpPr>
            <a:spLocks noGrp="1"/>
          </p:cNvSpPr>
          <p:nvPr>
            <p:ph type="body" sz="quarter" idx="13" hasCustomPrompt="1"/>
            <p:custDataLst>
              <p:tags r:id="rId8"/>
            </p:custDataLst>
          </p:nvPr>
        </p:nvSpPr>
        <p:spPr>
          <a:xfrm>
            <a:off x="1822517" y="3696333"/>
            <a:ext cx="5728468" cy="481967"/>
          </a:xfrm>
        </p:spPr>
        <p:txBody>
          <a:bodyPr lIns="90000" rIns="90000" bIns="46800">
            <a:normAutofit/>
          </a:bodyPr>
          <a:lstStyle>
            <a:lvl1pPr marL="0" indent="0">
              <a:buNone/>
              <a:defRPr sz="2000">
                <a:solidFill>
                  <a:schemeClr val="bg1"/>
                </a:solidFill>
              </a:defRPr>
            </a:lvl1pPr>
          </a:lstStyle>
          <a:p>
            <a:pPr lvl="0"/>
            <a:r>
              <a:rPr lang="zh-CN" altLang="en-US" dirty="0"/>
              <a:t>单击此处编辑文本</a:t>
            </a:r>
            <a:endParaRPr lang="zh-CN" altLang="en-US" dirty="0"/>
          </a:p>
        </p:txBody>
      </p:sp>
      <p:cxnSp>
        <p:nvCxnSpPr>
          <p:cNvPr id="11" name="直接连接符 10"/>
          <p:cNvCxnSpPr/>
          <p:nvPr>
            <p:custDataLst>
              <p:tags r:id="rId9"/>
            </p:custDataLst>
          </p:nvPr>
        </p:nvCxnSpPr>
        <p:spPr>
          <a:xfrm>
            <a:off x="1865447" y="3557905"/>
            <a:ext cx="5594350"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6" name="图片 5" descr="4444"/>
          <p:cNvPicPr>
            <a:picLocks noChangeAspect="1"/>
          </p:cNvPicPr>
          <p:nvPr>
            <p:custDataLst>
              <p:tags r:id="rId2"/>
            </p:custDataLst>
          </p:nvPr>
        </p:nvPicPr>
        <p:blipFill>
          <a:blip r:embed="rId3"/>
          <a:srcRect l="-11"/>
          <a:stretch>
            <a:fillRect/>
          </a:stretch>
        </p:blipFill>
        <p:spPr>
          <a:xfrm flipH="1">
            <a:off x="8342630" y="5769610"/>
            <a:ext cx="3849370" cy="1088390"/>
          </a:xfrm>
          <a:prstGeom prst="rect">
            <a:avLst/>
          </a:prstGeom>
        </p:spPr>
      </p:pic>
      <p:sp>
        <p:nvSpPr>
          <p:cNvPr id="2" name="标题 1"/>
          <p:cNvSpPr>
            <a:spLocks noGrp="1"/>
          </p:cNvSpPr>
          <p:nvPr>
            <p:ph type="title"/>
            <p:custDataLst>
              <p:tags r:id="rId4"/>
            </p:custDataLst>
          </p:nvPr>
        </p:nvSpPr>
        <p:spPr/>
        <p:txBody>
          <a:bodyPr lIns="90000" tIns="46800" rIns="90000" bIns="46800">
            <a:normAutofit/>
          </a:bodyPr>
          <a:lstStyle>
            <a:lvl1pPr>
              <a:defRPr cap="all"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cap="all"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cap="all"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lIns="90000" tIns="46800" rIns="90000" bIns="46800">
            <a:normAutofit/>
          </a:bodyPr>
          <a:lstStyle>
            <a:lvl1pPr>
              <a:defRPr cap="all"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tIns="46800" rIns="90000" bIns="46800" rtlCol="0" anchor="ctr">
            <a:normAutofit/>
          </a:bodyPr>
          <a:lstStyle/>
          <a:p>
            <a:pPr algn="ctr"/>
            <a:endParaRPr lang="zh-CN" altLang="en-US" baseline="0">
              <a:latin typeface="Arial" panose="020B0604020202020204" pitchFamily="34" charset="0"/>
            </a:endParaRPr>
          </a:p>
        </p:txBody>
      </p:sp>
      <p:pic>
        <p:nvPicPr>
          <p:cNvPr id="9" name="图片 8" descr="春图"/>
          <p:cNvPicPr>
            <a:picLocks noChangeAspect="1"/>
          </p:cNvPicPr>
          <p:nvPr>
            <p:custDataLst>
              <p:tags r:id="rId3"/>
            </p:custDataLst>
          </p:nvPr>
        </p:nvPicPr>
        <p:blipFill>
          <a:blip r:embed="rId4"/>
          <a:srcRect/>
          <a:stretch>
            <a:fillRect/>
          </a:stretch>
        </p:blipFill>
        <p:spPr>
          <a:xfrm flipV="1">
            <a:off x="10312400" y="4963795"/>
            <a:ext cx="1428750" cy="1590040"/>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lIns="90000" tIns="46800" rIns="90000" bIns="46800" anchor="ct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lIns="90000" tIns="46800" rIns="90000" bIns="46800">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lIns="90000" tIns="46800" rIns="90000" bIns="46800">
            <a:normAutofit/>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lIns="90000" tIns="46800" rIns="90000" bIns="46800">
            <a:normAutofit/>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lIns="90000" tIns="46800" rIns="90000" bIns="46800">
            <a:normAutofit/>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baseline="0" dirty="0">
              <a:latin typeface="Arial" panose="020B0604020202020204" pitchFamily="34" charset="0"/>
              <a:sym typeface="+mn-ea"/>
            </a:endParaRPr>
          </a:p>
        </p:txBody>
      </p:sp>
      <p:pic>
        <p:nvPicPr>
          <p:cNvPr id="6" name="图片 5" descr="4444"/>
          <p:cNvPicPr>
            <a:picLocks noChangeAspect="1"/>
          </p:cNvPicPr>
          <p:nvPr>
            <p:custDataLst>
              <p:tags r:id="rId3"/>
            </p:custDataLst>
          </p:nvPr>
        </p:nvPicPr>
        <p:blipFill>
          <a:blip r:embed="rId4"/>
          <a:srcRect l="-11"/>
          <a:stretch>
            <a:fillRect/>
          </a:stretch>
        </p:blipFill>
        <p:spPr>
          <a:xfrm>
            <a:off x="-635" y="5774690"/>
            <a:ext cx="3849370" cy="1088390"/>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wrap="square" lIns="90000" tIns="46800" rIns="90000" bIns="46800" anchor="ctr">
            <a:normAutofit/>
          </a:bodyPr>
          <a:lstStyle>
            <a:lvl1pPr>
              <a:defRPr sz="34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wrap="square" lIns="90000" tIns="46800" rIns="90000" bIns="46800">
            <a:normAutofit/>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lIns="90000" tIns="46800" rIns="90000" bIns="46800">
            <a:normAutofit/>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wrap="square" lIns="90000" tIns="46800" rIns="90000" bIns="46800">
            <a:normAutofit/>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wrap="square" lIns="90000" tIns="46800" rIns="90000" bIns="46800">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baseline="0">
              <a:latin typeface="Arial" panose="020B0604020202020204" pitchFamily="34" charset="0"/>
              <a:sym typeface="+mn-ea"/>
            </a:endParaRPr>
          </a:p>
        </p:txBody>
      </p:sp>
      <p:pic>
        <p:nvPicPr>
          <p:cNvPr id="8" name="图片 7" descr="春图"/>
          <p:cNvPicPr>
            <a:picLocks noChangeAspect="1"/>
          </p:cNvPicPr>
          <p:nvPr>
            <p:custDataLst>
              <p:tags r:id="rId3"/>
            </p:custDataLst>
          </p:nvPr>
        </p:nvPicPr>
        <p:blipFill>
          <a:blip r:embed="rId4"/>
          <a:srcRect/>
          <a:stretch>
            <a:fillRect/>
          </a:stretch>
        </p:blipFill>
        <p:spPr>
          <a:xfrm flipH="1">
            <a:off x="283845" y="0"/>
            <a:ext cx="1428750" cy="1590040"/>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wrap="square" lIns="90000" tIns="46800" rIns="90000" bIns="46800" anchor="ctr">
            <a:normAutofit/>
          </a:bodyPr>
          <a:lstStyle>
            <a:lvl1pPr algn="ctr">
              <a:defRPr sz="3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wrap="square" lIns="90000" tIns="46800" rIns="90000" bIns="46800">
            <a:normAutofit/>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lIns="90000" tIns="46800" rIns="90000" bIns="46800">
            <a:normAutofit/>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wrap="square" lIns="90000" tIns="46800" rIns="90000" bIns="46800">
            <a:normAutofit/>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wrap="square" lIns="90000" tIns="46800" rIns="90000" bIns="46800">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baseline="0">
              <a:latin typeface="Arial" panose="020B0604020202020204" pitchFamily="34" charset="0"/>
              <a:sym typeface="+mn-ea"/>
            </a:endParaRPr>
          </a:p>
        </p:txBody>
      </p:sp>
      <p:sp>
        <p:nvSpPr>
          <p:cNvPr id="9" name="文本占位符 8"/>
          <p:cNvSpPr>
            <a:spLocks noGrp="1"/>
          </p:cNvSpPr>
          <p:nvPr>
            <p:ph type="body" sz="quarter" idx="14"/>
            <p:custDataLst>
              <p:tags r:id="rId3"/>
            </p:custDataLst>
          </p:nvPr>
        </p:nvSpPr>
        <p:spPr>
          <a:xfrm>
            <a:off x="594000" y="5180400"/>
            <a:ext cx="11001600" cy="1011600"/>
          </a:xfrm>
        </p:spPr>
        <p:txBody>
          <a:bodyPr wrap="square" lIns="90000" tIns="46800" rIns="90000" bIns="46800">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2" name="标题 1"/>
          <p:cNvSpPr>
            <a:spLocks noGrp="1"/>
          </p:cNvSpPr>
          <p:nvPr>
            <p:ph type="title"/>
            <p:custDataLst>
              <p:tags r:id="rId4"/>
            </p:custDataLst>
          </p:nvPr>
        </p:nvSpPr>
        <p:spPr>
          <a:xfrm>
            <a:off x="604800" y="669600"/>
            <a:ext cx="10976400" cy="565200"/>
          </a:xfrm>
        </p:spPr>
        <p:txBody>
          <a:bodyPr wrap="square" lIns="90000" tIns="46800" rIns="90000" bIns="46800" anchor="ctr">
            <a:normAutofit/>
          </a:bodyPr>
          <a:lstStyle>
            <a:lvl1pPr algn="ctr">
              <a:defRPr sz="3000"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wrap="square" lIns="90000" tIns="46800" rIns="90000" bIns="46800">
            <a:normAutofit/>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wrap="square" lIns="90000" tIns="46800" rIns="90000" bIns="46800">
            <a:normAutofit/>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wrap="square" lIns="90000" tIns="46800" rIns="90000" bIns="46800">
            <a:normAutofit/>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0" name="图片 9" descr="4444"/>
          <p:cNvPicPr>
            <a:picLocks noChangeAspect="1"/>
          </p:cNvPicPr>
          <p:nvPr>
            <p:custDataLst>
              <p:tags r:id="rId9"/>
            </p:custDataLst>
          </p:nvPr>
        </p:nvPicPr>
        <p:blipFill>
          <a:blip r:embed="rId10"/>
          <a:srcRect l="-11"/>
          <a:stretch>
            <a:fillRect/>
          </a:stretch>
        </p:blipFill>
        <p:spPr>
          <a:xfrm>
            <a:off x="-635" y="5662930"/>
            <a:ext cx="4243705" cy="1200150"/>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baseline="0">
              <a:latin typeface="Arial" panose="020B0604020202020204" pitchFamily="34" charset="0"/>
              <a:sym typeface="+mn-ea"/>
            </a:endParaRPr>
          </a:p>
        </p:txBody>
      </p:sp>
      <p:pic>
        <p:nvPicPr>
          <p:cNvPr id="8" name="图片 7" descr="春图"/>
          <p:cNvPicPr>
            <a:picLocks noChangeAspect="1"/>
          </p:cNvPicPr>
          <p:nvPr>
            <p:custDataLst>
              <p:tags r:id="rId3"/>
            </p:custDataLst>
          </p:nvPr>
        </p:nvPicPr>
        <p:blipFill>
          <a:blip r:embed="rId4"/>
          <a:srcRect/>
          <a:stretch>
            <a:fillRect/>
          </a:stretch>
        </p:blipFill>
        <p:spPr>
          <a:xfrm>
            <a:off x="10537825" y="0"/>
            <a:ext cx="1428750" cy="1590040"/>
          </a:xfrm>
          <a:prstGeom prst="rect">
            <a:avLst/>
          </a:prstGeom>
        </p:spPr>
      </p:pic>
      <p:sp>
        <p:nvSpPr>
          <p:cNvPr id="2" name="标题 1"/>
          <p:cNvSpPr>
            <a:spLocks noGrp="1"/>
          </p:cNvSpPr>
          <p:nvPr>
            <p:ph type="title"/>
            <p:custDataLst>
              <p:tags r:id="rId5"/>
            </p:custDataLst>
          </p:nvPr>
        </p:nvSpPr>
        <p:spPr>
          <a:xfrm>
            <a:off x="579600" y="237600"/>
            <a:ext cx="11037600" cy="441964"/>
          </a:xfrm>
        </p:spPr>
        <p:txBody>
          <a:bodyPr wrap="square" lIns="90000" tIns="46800" rIns="90000" bIns="46800">
            <a:normAutofit/>
          </a:bodyPr>
          <a:lstStyle>
            <a:lvl1pPr>
              <a:defRPr sz="22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wrap="square" lIns="90000" tIns="46800" rIns="90000" bIns="46800">
            <a:normAutofit/>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wrap="square" lIns="90000" tIns="46800" rIns="90000" bIns="46800">
            <a:normAutofit/>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wrap="square" lIns="90000" tIns="46800" rIns="90000" bIns="46800">
            <a:normAutofit/>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wrap="square" lIns="90000" tIns="46800" rIns="90000" bIns="46800">
            <a:normAutofit/>
          </a:bodyPr>
          <a:lstStyle>
            <a:lvl1pPr>
              <a:defRPr baseline="0">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0000" tIns="46800" rIns="90000" bIns="46800" rtlCol="0" anchor="ctr">
            <a:normAutofit/>
          </a:bodyPr>
          <a:lstStyle/>
          <a:p>
            <a:pPr lvl="0" algn="ctr"/>
            <a:endParaRPr lang="en-US" altLang="zh-CN" baseline="0">
              <a:latin typeface="Arial" panose="020B0604020202020204" pitchFamily="34" charset="0"/>
              <a:sym typeface="+mn-ea"/>
            </a:endParaRPr>
          </a:p>
        </p:txBody>
      </p:sp>
      <p:pic>
        <p:nvPicPr>
          <p:cNvPr id="8" name="图片 7" descr="春图"/>
          <p:cNvPicPr>
            <a:picLocks noChangeAspect="1"/>
          </p:cNvPicPr>
          <p:nvPr>
            <p:custDataLst>
              <p:tags r:id="rId3"/>
            </p:custDataLst>
          </p:nvPr>
        </p:nvPicPr>
        <p:blipFill>
          <a:blip r:embed="rId4"/>
          <a:srcRect/>
          <a:stretch>
            <a:fillRect/>
          </a:stretch>
        </p:blipFill>
        <p:spPr>
          <a:xfrm>
            <a:off x="9497695" y="0"/>
            <a:ext cx="2694305" cy="2997835"/>
          </a:xfrm>
          <a:prstGeom prst="rect">
            <a:avLst/>
          </a:prstGeom>
        </p:spPr>
      </p:pic>
      <p:pic>
        <p:nvPicPr>
          <p:cNvPr id="6" name="图片 5" descr="4444"/>
          <p:cNvPicPr>
            <a:picLocks noChangeAspect="1"/>
          </p:cNvPicPr>
          <p:nvPr>
            <p:custDataLst>
              <p:tags r:id="rId5"/>
            </p:custDataLst>
          </p:nvPr>
        </p:nvPicPr>
        <p:blipFill>
          <a:blip r:embed="rId6"/>
          <a:srcRect/>
          <a:stretch>
            <a:fillRect/>
          </a:stretch>
        </p:blipFill>
        <p:spPr>
          <a:xfrm>
            <a:off x="-635" y="5349240"/>
            <a:ext cx="12193270" cy="1513840"/>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wrap="square" lIns="90000" tIns="46800" rIns="90000" bIns="46800"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wrap="square" lIns="90000" tIns="46800" rIns="90000" bIns="46800">
            <a:normAutofit/>
          </a:bodyPr>
          <a:lstStyle>
            <a:lvl1pPr>
              <a:defRPr baseline="0">
                <a:latin typeface="Arial" panose="020B0604020202020204" pitchFamily="34" charset="0"/>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wrap="square" lIns="90000" tIns="46800" rIns="90000" bIns="46800">
            <a:normAutofit/>
          </a:bodyPr>
          <a:lstStyle>
            <a:lvl1pPr>
              <a:defRPr baseline="0">
                <a:latin typeface="Arial" panose="020B0604020202020204" pitchFamily="34" charset="0"/>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wrap="square" lIns="90000" tIns="46800" rIns="90000" bIns="46800">
            <a:normAutofit/>
          </a:bodyPr>
          <a:lstStyle>
            <a:lvl1pPr>
              <a:defRPr baseline="0">
                <a:latin typeface="Arial" panose="020B0604020202020204" pitchFamily="34" charset="0"/>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wrap="square" lIns="90000" tIns="46800" rIns="90000" bIns="46800">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descr="春图3"/>
          <p:cNvPicPr>
            <a:picLocks noChangeAspect="1"/>
          </p:cNvPicPr>
          <p:nvPr>
            <p:custDataLst>
              <p:tags r:id="rId2"/>
            </p:custDataLst>
          </p:nvPr>
        </p:nvPicPr>
        <p:blipFill>
          <a:blip r:embed="rId3"/>
          <a:stretch>
            <a:fillRect/>
          </a:stretch>
        </p:blipFill>
        <p:spPr>
          <a:xfrm>
            <a:off x="-635" y="-635"/>
            <a:ext cx="12193270" cy="6858635"/>
          </a:xfrm>
          <a:prstGeom prst="rect">
            <a:avLst/>
          </a:prstGeom>
        </p:spPr>
      </p:pic>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7"/>
            </p:custDataLst>
          </p:nvPr>
        </p:nvSpPr>
        <p:spPr>
          <a:xfrm>
            <a:off x="3327465" y="3213100"/>
            <a:ext cx="5537073" cy="822749"/>
          </a:xfrm>
        </p:spPr>
        <p:txBody>
          <a:bodyPr lIns="90000" tIns="46800" rIns="90000" bIns="0" anchor="b" anchorCtr="0">
            <a:normAutofit/>
          </a:bodyPr>
          <a:lstStyle>
            <a:lvl1pPr algn="ctr">
              <a:defRPr sz="4400" b="0" u="none" strike="noStrike" kern="1200" cap="none" spc="300" normalizeH="0" baseline="0">
                <a:solidFill>
                  <a:schemeClr val="bg1"/>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8"/>
            </p:custDataLst>
          </p:nvPr>
        </p:nvSpPr>
        <p:spPr>
          <a:xfrm>
            <a:off x="3327460" y="4081141"/>
            <a:ext cx="5537073" cy="714476"/>
          </a:xfrm>
        </p:spPr>
        <p:txBody>
          <a:bodyPr lIns="90000" tIns="0" rIns="90000" bIns="46800">
            <a:normAutofit/>
          </a:bodyPr>
          <a:lstStyle>
            <a:lvl1pPr marL="0" indent="0" algn="ctr" eaLnBrk="1" fontAlgn="auto" latinLnBrk="0" hangingPunct="1">
              <a:buNone/>
              <a:defRPr kumimoji="0" lang="zh-CN" altLang="en-US" sz="1600" b="0" i="0" u="none" strike="noStrike" kern="1200" cap="none" spc="150" normalizeH="0" baseline="0" noProof="1">
                <a:solidFill>
                  <a:schemeClr val="bg1"/>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panose="020B0503020204020204" charset="-122"/>
                <a:ea typeface="微软雅黑" panose="020B0503020204020204" charset="-122"/>
              </a:defRPr>
            </a:lvl1pPr>
            <a:lvl2pPr>
              <a:defRPr sz="1600">
                <a:latin typeface="微软雅黑" panose="020B0503020204020204" charset="-122"/>
                <a:ea typeface="微软雅黑" panose="020B0503020204020204" charset="-122"/>
              </a:defRPr>
            </a:lvl2pPr>
            <a:lvl3pPr>
              <a:defRPr sz="1600">
                <a:latin typeface="微软雅黑" panose="020B0503020204020204" charset="-122"/>
                <a:ea typeface="微软雅黑" panose="020B0503020204020204" charset="-122"/>
              </a:defRPr>
            </a:lvl3pPr>
            <a:lvl4pPr>
              <a:defRPr sz="1600">
                <a:latin typeface="微软雅黑" panose="020B0503020204020204" charset="-122"/>
                <a:ea typeface="微软雅黑" panose="020B0503020204020204" charset="-122"/>
              </a:defRPr>
            </a:lvl4pPr>
            <a:lvl5pPr>
              <a:defRPr sz="1600">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微软雅黑" panose="020B0503020204020204" charset="-122"/>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6" name="组合 5"/>
          <p:cNvGrpSpPr/>
          <p:nvPr>
            <p:custDataLst>
              <p:tags r:id="rId2"/>
            </p:custDataLst>
          </p:nvPr>
        </p:nvGrpSpPr>
        <p:grpSpPr>
          <a:xfrm>
            <a:off x="-34290" y="-8890"/>
            <a:ext cx="12226925" cy="6862445"/>
            <a:chOff x="-54" y="-14"/>
            <a:chExt cx="19255" cy="10807"/>
          </a:xfrm>
        </p:grpSpPr>
        <p:pic>
          <p:nvPicPr>
            <p:cNvPr id="7" name="图片 6" descr="4444"/>
            <p:cNvPicPr>
              <a:picLocks noChangeAspect="1"/>
            </p:cNvPicPr>
            <p:nvPr>
              <p:custDataLst>
                <p:tags r:id="rId3"/>
              </p:custDataLst>
            </p:nvPr>
          </p:nvPicPr>
          <p:blipFill>
            <a:blip r:embed="rId4"/>
            <a:srcRect/>
            <a:stretch>
              <a:fillRect/>
            </a:stretch>
          </p:blipFill>
          <p:spPr>
            <a:xfrm>
              <a:off x="-1" y="899"/>
              <a:ext cx="19202" cy="9895"/>
            </a:xfrm>
            <a:prstGeom prst="rect">
              <a:avLst/>
            </a:prstGeom>
            <a:solidFill>
              <a:schemeClr val="bg2"/>
            </a:solidFill>
          </p:spPr>
        </p:pic>
        <p:pic>
          <p:nvPicPr>
            <p:cNvPr id="8" name="图片 7" descr="春图"/>
            <p:cNvPicPr>
              <a:picLocks noChangeAspect="1"/>
            </p:cNvPicPr>
            <p:nvPr>
              <p:custDataLst>
                <p:tags r:id="rId5"/>
              </p:custDataLst>
            </p:nvPr>
          </p:nvPicPr>
          <p:blipFill>
            <a:blip r:embed="rId6"/>
            <a:srcRect/>
            <a:stretch>
              <a:fillRect/>
            </a:stretch>
          </p:blipFill>
          <p:spPr>
            <a:xfrm>
              <a:off x="14473" y="-14"/>
              <a:ext cx="4243" cy="4721"/>
            </a:xfrm>
            <a:prstGeom prst="rect">
              <a:avLst/>
            </a:prstGeom>
          </p:spPr>
        </p:pic>
        <p:pic>
          <p:nvPicPr>
            <p:cNvPr id="9" name="图片 8" descr="春图"/>
            <p:cNvPicPr>
              <a:picLocks noChangeAspect="1"/>
            </p:cNvPicPr>
            <p:nvPr>
              <p:custDataLst>
                <p:tags r:id="rId7"/>
              </p:custDataLst>
            </p:nvPr>
          </p:nvPicPr>
          <p:blipFill>
            <a:blip r:embed="rId8"/>
            <a:srcRect l="-2011"/>
            <a:stretch>
              <a:fillRect/>
            </a:stretch>
          </p:blipFill>
          <p:spPr>
            <a:xfrm>
              <a:off x="-54" y="8279"/>
              <a:ext cx="2690" cy="1746"/>
            </a:xfrm>
            <a:prstGeom prst="rect">
              <a:avLst/>
            </a:prstGeom>
          </p:spPr>
        </p:pic>
      </p:grpSp>
      <p:sp>
        <p:nvSpPr>
          <p:cNvPr id="2" name="标题 1"/>
          <p:cNvSpPr>
            <a:spLocks noGrp="1"/>
          </p:cNvSpPr>
          <p:nvPr>
            <p:ph type="title"/>
            <p:custDataLst>
              <p:tags r:id="rId9"/>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10"/>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p:txBody>
          <a:bodyPr/>
          <a:lstStyle/>
          <a:p>
            <a:endParaRPr lang="zh-CN" altLang="en-US"/>
          </a:p>
        </p:txBody>
      </p:sp>
      <p:sp>
        <p:nvSpPr>
          <p:cNvPr id="5" name="灯片编号占位符 4"/>
          <p:cNvSpPr>
            <a:spLocks noGrp="1"/>
          </p:cNvSpPr>
          <p:nvPr>
            <p:ph type="sldNum" sz="quarter" idx="12"/>
            <p:custDataLst>
              <p:tags r:id="rId12"/>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微软雅黑" panose="020B0503020204020204" charset="-122"/>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panose="020B0503020204020204" charset="-122"/>
                <a:ea typeface="微软雅黑" panose="020B0503020204020204" charset="-122"/>
              </a:defRPr>
            </a:lvl1pPr>
            <a:lvl2pPr indent="0" eaLnBrk="1" fontAlgn="auto" latinLnBrk="0" hangingPunct="1">
              <a:defRPr>
                <a:latin typeface="微软雅黑" panose="020B0503020204020204" charset="-122"/>
                <a:ea typeface="微软雅黑" panose="020B0503020204020204" charset="-122"/>
              </a:defRPr>
            </a:lvl2pPr>
            <a:lvl3pPr indent="0" eaLnBrk="1" fontAlgn="auto" latinLnBrk="0" hangingPunct="1">
              <a:defRPr>
                <a:latin typeface="微软雅黑" panose="020B0503020204020204" charset="-122"/>
                <a:ea typeface="微软雅黑" panose="020B0503020204020204" charset="-122"/>
              </a:defRPr>
            </a:lvl3pPr>
            <a:lvl4pPr indent="0" eaLnBrk="1" fontAlgn="auto" latinLnBrk="0" hangingPunct="1">
              <a:defRPr>
                <a:latin typeface="微软雅黑" panose="020B0503020204020204" charset="-122"/>
                <a:ea typeface="微软雅黑" panose="020B0503020204020204" charset="-122"/>
              </a:defRPr>
            </a:lvl4pPr>
            <a:lvl5pPr indent="0" eaLnBrk="1" fontAlgn="auto" latinLnBrk="0" hangingPunct="1">
              <a:defRPr>
                <a:latin typeface="微软雅黑" panose="020B0503020204020204" charset="-122"/>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25.xml"/><Relationship Id="rId23" Type="http://schemas.openxmlformats.org/officeDocument/2006/relationships/tags" Target="../tags/tag124.xml"/><Relationship Id="rId22" Type="http://schemas.openxmlformats.org/officeDocument/2006/relationships/tags" Target="../tags/tag123.xml"/><Relationship Id="rId21" Type="http://schemas.openxmlformats.org/officeDocument/2006/relationships/tags" Target="../tags/tag122.xml"/><Relationship Id="rId20" Type="http://schemas.openxmlformats.org/officeDocument/2006/relationships/tags" Target="../tags/tag121.xml"/><Relationship Id="rId2" Type="http://schemas.openxmlformats.org/officeDocument/2006/relationships/slideLayout" Target="../slideLayouts/slideLayout2.xml"/><Relationship Id="rId19" Type="http://schemas.openxmlformats.org/officeDocument/2006/relationships/tags" Target="../tags/tag120.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2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126.xml"/></Relationships>
</file>

<file path=ppt/slides/_rels/slide10.xml.rels><?xml version="1.0" encoding="UTF-8" standalone="yes"?>
<Relationships xmlns="http://schemas.openxmlformats.org/package/2006/relationships"><Relationship Id="rId9" Type="http://schemas.openxmlformats.org/officeDocument/2006/relationships/tags" Target="../tags/tag187.xml"/><Relationship Id="rId8" Type="http://schemas.openxmlformats.org/officeDocument/2006/relationships/tags" Target="../tags/tag186.xml"/><Relationship Id="rId7" Type="http://schemas.openxmlformats.org/officeDocument/2006/relationships/image" Target="../media/image16.png"/><Relationship Id="rId6" Type="http://schemas.openxmlformats.org/officeDocument/2006/relationships/tags" Target="../tags/tag185.xml"/><Relationship Id="rId5" Type="http://schemas.openxmlformats.org/officeDocument/2006/relationships/image" Target="../media/image15.png"/><Relationship Id="rId4" Type="http://schemas.openxmlformats.org/officeDocument/2006/relationships/tags" Target="../tags/tag184.xml"/><Relationship Id="rId3" Type="http://schemas.openxmlformats.org/officeDocument/2006/relationships/image" Target="../media/image14.png"/><Relationship Id="rId2" Type="http://schemas.openxmlformats.org/officeDocument/2006/relationships/tags" Target="../tags/tag183.xml"/><Relationship Id="rId13" Type="http://schemas.openxmlformats.org/officeDocument/2006/relationships/slideLayout" Target="../slideLayouts/slideLayout7.xml"/><Relationship Id="rId12" Type="http://schemas.openxmlformats.org/officeDocument/2006/relationships/tags" Target="../tags/tag189.xml"/><Relationship Id="rId11" Type="http://schemas.openxmlformats.org/officeDocument/2006/relationships/image" Target="../media/image22.jpeg"/><Relationship Id="rId10" Type="http://schemas.openxmlformats.org/officeDocument/2006/relationships/tags" Target="../tags/tag188.xml"/><Relationship Id="rId1" Type="http://schemas.openxmlformats.org/officeDocument/2006/relationships/tags" Target="../tags/tag182.xml"/></Relationships>
</file>

<file path=ppt/slides/_rels/slide11.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image" Target="../media/image16.png"/><Relationship Id="rId6" Type="http://schemas.openxmlformats.org/officeDocument/2006/relationships/tags" Target="../tags/tag193.xml"/><Relationship Id="rId5" Type="http://schemas.openxmlformats.org/officeDocument/2006/relationships/image" Target="../media/image15.png"/><Relationship Id="rId4" Type="http://schemas.openxmlformats.org/officeDocument/2006/relationships/tags" Target="../tags/tag192.xml"/><Relationship Id="rId3" Type="http://schemas.openxmlformats.org/officeDocument/2006/relationships/image" Target="../media/image14.png"/><Relationship Id="rId2" Type="http://schemas.openxmlformats.org/officeDocument/2006/relationships/tags" Target="../tags/tag191.xml"/><Relationship Id="rId12" Type="http://schemas.openxmlformats.org/officeDocument/2006/relationships/slideLayout" Target="../slideLayouts/slideLayout7.xml"/><Relationship Id="rId11" Type="http://schemas.openxmlformats.org/officeDocument/2006/relationships/tags" Target="../tags/tag197.xml"/><Relationship Id="rId10" Type="http://schemas.openxmlformats.org/officeDocument/2006/relationships/tags" Target="../tags/tag196.xml"/><Relationship Id="rId1" Type="http://schemas.openxmlformats.org/officeDocument/2006/relationships/tags" Target="../tags/tag190.xml"/></Relationships>
</file>

<file path=ppt/slides/_rels/slide12.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image" Target="../media/image16.png"/><Relationship Id="rId6" Type="http://schemas.openxmlformats.org/officeDocument/2006/relationships/tags" Target="../tags/tag201.xml"/><Relationship Id="rId5" Type="http://schemas.openxmlformats.org/officeDocument/2006/relationships/image" Target="../media/image15.png"/><Relationship Id="rId4" Type="http://schemas.openxmlformats.org/officeDocument/2006/relationships/tags" Target="../tags/tag200.xml"/><Relationship Id="rId3" Type="http://schemas.openxmlformats.org/officeDocument/2006/relationships/image" Target="../media/image14.png"/><Relationship Id="rId2" Type="http://schemas.openxmlformats.org/officeDocument/2006/relationships/tags" Target="../tags/tag199.xml"/><Relationship Id="rId12" Type="http://schemas.openxmlformats.org/officeDocument/2006/relationships/slideLayout" Target="../slideLayouts/slideLayout7.xml"/><Relationship Id="rId11" Type="http://schemas.openxmlformats.org/officeDocument/2006/relationships/tags" Target="../tags/tag205.xml"/><Relationship Id="rId10" Type="http://schemas.openxmlformats.org/officeDocument/2006/relationships/tags" Target="../tags/tag204.xml"/><Relationship Id="rId1" Type="http://schemas.openxmlformats.org/officeDocument/2006/relationships/tags" Target="../tags/tag198.xml"/></Relationships>
</file>

<file path=ppt/slides/_rels/slide13.xml.rels><?xml version="1.0" encoding="UTF-8" standalone="yes"?>
<Relationships xmlns="http://schemas.openxmlformats.org/package/2006/relationships"><Relationship Id="rId9" Type="http://schemas.openxmlformats.org/officeDocument/2006/relationships/tags" Target="../tags/tag211.xml"/><Relationship Id="rId8" Type="http://schemas.openxmlformats.org/officeDocument/2006/relationships/tags" Target="../tags/tag210.xml"/><Relationship Id="rId7" Type="http://schemas.openxmlformats.org/officeDocument/2006/relationships/image" Target="../media/image16.png"/><Relationship Id="rId6" Type="http://schemas.openxmlformats.org/officeDocument/2006/relationships/tags" Target="../tags/tag209.xml"/><Relationship Id="rId5" Type="http://schemas.openxmlformats.org/officeDocument/2006/relationships/image" Target="../media/image15.png"/><Relationship Id="rId4" Type="http://schemas.openxmlformats.org/officeDocument/2006/relationships/tags" Target="../tags/tag208.xml"/><Relationship Id="rId3" Type="http://schemas.openxmlformats.org/officeDocument/2006/relationships/image" Target="../media/image14.png"/><Relationship Id="rId2" Type="http://schemas.openxmlformats.org/officeDocument/2006/relationships/tags" Target="../tags/tag207.xml"/><Relationship Id="rId12" Type="http://schemas.openxmlformats.org/officeDocument/2006/relationships/slideLayout" Target="../slideLayouts/slideLayout7.xml"/><Relationship Id="rId11" Type="http://schemas.openxmlformats.org/officeDocument/2006/relationships/tags" Target="../tags/tag213.xml"/><Relationship Id="rId10" Type="http://schemas.openxmlformats.org/officeDocument/2006/relationships/tags" Target="../tags/tag212.xml"/><Relationship Id="rId1" Type="http://schemas.openxmlformats.org/officeDocument/2006/relationships/tags" Target="../tags/tag206.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s>
</file>

<file path=ppt/slides/_rels/slide15.xml.rels><?xml version="1.0" encoding="UTF-8" standalone="yes"?>
<Relationships xmlns="http://schemas.openxmlformats.org/package/2006/relationships"><Relationship Id="rId9" Type="http://schemas.openxmlformats.org/officeDocument/2006/relationships/tags" Target="../tags/tag223.xml"/><Relationship Id="rId8" Type="http://schemas.openxmlformats.org/officeDocument/2006/relationships/tags" Target="../tags/tag222.xml"/><Relationship Id="rId7" Type="http://schemas.openxmlformats.org/officeDocument/2006/relationships/image" Target="../media/image16.png"/><Relationship Id="rId6" Type="http://schemas.openxmlformats.org/officeDocument/2006/relationships/tags" Target="../tags/tag221.xml"/><Relationship Id="rId5" Type="http://schemas.openxmlformats.org/officeDocument/2006/relationships/image" Target="../media/image15.png"/><Relationship Id="rId4" Type="http://schemas.openxmlformats.org/officeDocument/2006/relationships/tags" Target="../tags/tag220.xml"/><Relationship Id="rId3" Type="http://schemas.openxmlformats.org/officeDocument/2006/relationships/image" Target="../media/image14.png"/><Relationship Id="rId2" Type="http://schemas.openxmlformats.org/officeDocument/2006/relationships/tags" Target="../tags/tag219.xml"/><Relationship Id="rId13" Type="http://schemas.openxmlformats.org/officeDocument/2006/relationships/notesSlide" Target="../notesSlides/notesSlide2.xml"/><Relationship Id="rId12" Type="http://schemas.openxmlformats.org/officeDocument/2006/relationships/slideLayout" Target="../slideLayouts/slideLayout7.xml"/><Relationship Id="rId11" Type="http://schemas.openxmlformats.org/officeDocument/2006/relationships/tags" Target="../tags/tag224.xml"/><Relationship Id="rId10" Type="http://schemas.openxmlformats.org/officeDocument/2006/relationships/image" Target="../media/image23.png"/><Relationship Id="rId1" Type="http://schemas.openxmlformats.org/officeDocument/2006/relationships/tags" Target="../tags/tag218.xml"/></Relationships>
</file>

<file path=ppt/slides/_rels/slide16.xml.rels><?xml version="1.0" encoding="UTF-8" standalone="yes"?>
<Relationships xmlns="http://schemas.openxmlformats.org/package/2006/relationships"><Relationship Id="rId9" Type="http://schemas.openxmlformats.org/officeDocument/2006/relationships/tags" Target="../tags/tag230.xml"/><Relationship Id="rId8" Type="http://schemas.openxmlformats.org/officeDocument/2006/relationships/tags" Target="../tags/tag229.xml"/><Relationship Id="rId7" Type="http://schemas.openxmlformats.org/officeDocument/2006/relationships/image" Target="../media/image16.png"/><Relationship Id="rId6" Type="http://schemas.openxmlformats.org/officeDocument/2006/relationships/tags" Target="../tags/tag228.xml"/><Relationship Id="rId5" Type="http://schemas.openxmlformats.org/officeDocument/2006/relationships/image" Target="../media/image15.png"/><Relationship Id="rId4" Type="http://schemas.openxmlformats.org/officeDocument/2006/relationships/tags" Target="../tags/tag227.xml"/><Relationship Id="rId3" Type="http://schemas.openxmlformats.org/officeDocument/2006/relationships/image" Target="../media/image14.png"/><Relationship Id="rId2" Type="http://schemas.openxmlformats.org/officeDocument/2006/relationships/tags" Target="../tags/tag226.xml"/><Relationship Id="rId14" Type="http://schemas.openxmlformats.org/officeDocument/2006/relationships/notesSlide" Target="../notesSlides/notesSlide3.xml"/><Relationship Id="rId13" Type="http://schemas.openxmlformats.org/officeDocument/2006/relationships/slideLayout" Target="../slideLayouts/slideLayout7.xml"/><Relationship Id="rId12" Type="http://schemas.openxmlformats.org/officeDocument/2006/relationships/tags" Target="../tags/tag231.xml"/><Relationship Id="rId11" Type="http://schemas.openxmlformats.org/officeDocument/2006/relationships/image" Target="../media/image25.png"/><Relationship Id="rId10" Type="http://schemas.openxmlformats.org/officeDocument/2006/relationships/image" Target="../media/image24.png"/><Relationship Id="rId1" Type="http://schemas.openxmlformats.org/officeDocument/2006/relationships/tags" Target="../tags/tag225.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ags" Target="../tags/tag233.xml"/><Relationship Id="rId1" Type="http://schemas.openxmlformats.org/officeDocument/2006/relationships/tags" Target="../tags/tag23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35.xml"/><Relationship Id="rId1" Type="http://schemas.openxmlformats.org/officeDocument/2006/relationships/tags" Target="../tags/tag234.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37.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tags" Target="../tags/tag236.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39.xml"/><Relationship Id="rId2" Type="http://schemas.openxmlformats.org/officeDocument/2006/relationships/image" Target="../media/image28.jpeg"/><Relationship Id="rId1" Type="http://schemas.openxmlformats.org/officeDocument/2006/relationships/tags" Target="../tags/tag238.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xml"/><Relationship Id="rId4" Type="http://schemas.openxmlformats.org/officeDocument/2006/relationships/tags" Target="../tags/tag241.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24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5.xml"/><Relationship Id="rId1"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4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9.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3.xml"/><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tags" Target="../tags/tag13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5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54.xml"/></Relationships>
</file>

<file path=ppt/slides/_rels/slide3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258.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tags" Target="../tags/tag260.xml"/><Relationship Id="rId1" Type="http://schemas.openxmlformats.org/officeDocument/2006/relationships/tags" Target="../tags/tag259.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61.xml"/><Relationship Id="rId1"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263.xml"/><Relationship Id="rId1" Type="http://schemas.openxmlformats.org/officeDocument/2006/relationships/tags" Target="../tags/tag262.xml"/></Relationships>
</file>

<file path=ppt/slides/_rels/slide4.xml.rels><?xml version="1.0" encoding="UTF-8" standalone="yes"?>
<Relationships xmlns="http://schemas.openxmlformats.org/package/2006/relationships"><Relationship Id="rId9" Type="http://schemas.openxmlformats.org/officeDocument/2006/relationships/tags" Target="../tags/tag139.xml"/><Relationship Id="rId8" Type="http://schemas.openxmlformats.org/officeDocument/2006/relationships/tags" Target="../tags/tag138.xml"/><Relationship Id="rId7" Type="http://schemas.openxmlformats.org/officeDocument/2006/relationships/image" Target="../media/image16.png"/><Relationship Id="rId6" Type="http://schemas.openxmlformats.org/officeDocument/2006/relationships/tags" Target="../tags/tag137.xml"/><Relationship Id="rId5" Type="http://schemas.openxmlformats.org/officeDocument/2006/relationships/image" Target="../media/image15.png"/><Relationship Id="rId4" Type="http://schemas.openxmlformats.org/officeDocument/2006/relationships/tags" Target="../tags/tag136.xml"/><Relationship Id="rId3" Type="http://schemas.openxmlformats.org/officeDocument/2006/relationships/image" Target="../media/image14.png"/><Relationship Id="rId2" Type="http://schemas.openxmlformats.org/officeDocument/2006/relationships/tags" Target="../tags/tag135.xml"/><Relationship Id="rId12" Type="http://schemas.openxmlformats.org/officeDocument/2006/relationships/slideLayout" Target="../slideLayouts/slideLayout7.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tags" Target="../tags/tag134.xml"/></Relationships>
</file>

<file path=ppt/slides/_rels/slide5.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image" Target="../media/image16.png"/><Relationship Id="rId6" Type="http://schemas.openxmlformats.org/officeDocument/2006/relationships/tags" Target="../tags/tag145.xml"/><Relationship Id="rId5" Type="http://schemas.openxmlformats.org/officeDocument/2006/relationships/image" Target="../media/image15.png"/><Relationship Id="rId4" Type="http://schemas.openxmlformats.org/officeDocument/2006/relationships/tags" Target="../tags/tag144.xml"/><Relationship Id="rId3" Type="http://schemas.openxmlformats.org/officeDocument/2006/relationships/image" Target="../media/image14.png"/><Relationship Id="rId2" Type="http://schemas.openxmlformats.org/officeDocument/2006/relationships/tags" Target="../tags/tag143.xml"/><Relationship Id="rId12" Type="http://schemas.openxmlformats.org/officeDocument/2006/relationships/slideLayout" Target="../slideLayouts/slideLayout7.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tags" Target="../tags/tag142.xml"/></Relationships>
</file>

<file path=ppt/slides/_rels/slide6.xml.rels><?xml version="1.0" encoding="UTF-8" standalone="yes"?>
<Relationships xmlns="http://schemas.openxmlformats.org/package/2006/relationships"><Relationship Id="rId9" Type="http://schemas.openxmlformats.org/officeDocument/2006/relationships/tags" Target="../tags/tag155.xml"/><Relationship Id="rId8" Type="http://schemas.openxmlformats.org/officeDocument/2006/relationships/tags" Target="../tags/tag154.xml"/><Relationship Id="rId7" Type="http://schemas.openxmlformats.org/officeDocument/2006/relationships/image" Target="../media/image16.png"/><Relationship Id="rId6" Type="http://schemas.openxmlformats.org/officeDocument/2006/relationships/tags" Target="../tags/tag153.xml"/><Relationship Id="rId5" Type="http://schemas.openxmlformats.org/officeDocument/2006/relationships/image" Target="../media/image15.png"/><Relationship Id="rId4" Type="http://schemas.openxmlformats.org/officeDocument/2006/relationships/tags" Target="../tags/tag152.xml"/><Relationship Id="rId3" Type="http://schemas.openxmlformats.org/officeDocument/2006/relationships/image" Target="../media/image14.png"/><Relationship Id="rId2" Type="http://schemas.openxmlformats.org/officeDocument/2006/relationships/tags" Target="../tags/tag151.xml"/><Relationship Id="rId13" Type="http://schemas.openxmlformats.org/officeDocument/2006/relationships/slideLayout" Target="../slideLayouts/slideLayout7.xml"/><Relationship Id="rId12" Type="http://schemas.openxmlformats.org/officeDocument/2006/relationships/tags" Target="../tags/tag157.xml"/><Relationship Id="rId11" Type="http://schemas.openxmlformats.org/officeDocument/2006/relationships/image" Target="../media/image17.png"/><Relationship Id="rId10" Type="http://schemas.openxmlformats.org/officeDocument/2006/relationships/tags" Target="../tags/tag156.xml"/><Relationship Id="rId1" Type="http://schemas.openxmlformats.org/officeDocument/2006/relationships/tags" Target="../tags/tag150.xml"/></Relationships>
</file>

<file path=ppt/slides/_rels/slide7.xml.rels><?xml version="1.0" encoding="UTF-8" standalone="yes"?>
<Relationships xmlns="http://schemas.openxmlformats.org/package/2006/relationships"><Relationship Id="rId9" Type="http://schemas.openxmlformats.org/officeDocument/2006/relationships/tags" Target="../tags/tag163.xml"/><Relationship Id="rId8" Type="http://schemas.openxmlformats.org/officeDocument/2006/relationships/tags" Target="../tags/tag162.xml"/><Relationship Id="rId7" Type="http://schemas.openxmlformats.org/officeDocument/2006/relationships/image" Target="../media/image16.png"/><Relationship Id="rId6" Type="http://schemas.openxmlformats.org/officeDocument/2006/relationships/tags" Target="../tags/tag161.xml"/><Relationship Id="rId5" Type="http://schemas.openxmlformats.org/officeDocument/2006/relationships/image" Target="../media/image15.png"/><Relationship Id="rId4" Type="http://schemas.openxmlformats.org/officeDocument/2006/relationships/tags" Target="../tags/tag160.xml"/><Relationship Id="rId3" Type="http://schemas.openxmlformats.org/officeDocument/2006/relationships/image" Target="../media/image14.png"/><Relationship Id="rId2" Type="http://schemas.openxmlformats.org/officeDocument/2006/relationships/tags" Target="../tags/tag159.xml"/><Relationship Id="rId14" Type="http://schemas.openxmlformats.org/officeDocument/2006/relationships/slideLayout" Target="../slideLayouts/slideLayout7.xml"/><Relationship Id="rId13" Type="http://schemas.openxmlformats.org/officeDocument/2006/relationships/tags" Target="../tags/tag165.xml"/><Relationship Id="rId12" Type="http://schemas.openxmlformats.org/officeDocument/2006/relationships/image" Target="../media/image19.jpeg"/><Relationship Id="rId11" Type="http://schemas.openxmlformats.org/officeDocument/2006/relationships/image" Target="../media/image18.jpeg"/><Relationship Id="rId10" Type="http://schemas.openxmlformats.org/officeDocument/2006/relationships/tags" Target="../tags/tag164.xml"/><Relationship Id="rId1" Type="http://schemas.openxmlformats.org/officeDocument/2006/relationships/tags" Target="../tags/tag158.xml"/></Relationships>
</file>

<file path=ppt/slides/_rels/slide8.xml.rels><?xml version="1.0" encoding="UTF-8" standalone="yes"?>
<Relationships xmlns="http://schemas.openxmlformats.org/package/2006/relationships"><Relationship Id="rId9" Type="http://schemas.openxmlformats.org/officeDocument/2006/relationships/tags" Target="../tags/tag171.xml"/><Relationship Id="rId8" Type="http://schemas.openxmlformats.org/officeDocument/2006/relationships/tags" Target="../tags/tag170.xml"/><Relationship Id="rId7" Type="http://schemas.openxmlformats.org/officeDocument/2006/relationships/image" Target="../media/image16.png"/><Relationship Id="rId6" Type="http://schemas.openxmlformats.org/officeDocument/2006/relationships/tags" Target="../tags/tag169.xml"/><Relationship Id="rId5" Type="http://schemas.openxmlformats.org/officeDocument/2006/relationships/image" Target="../media/image15.png"/><Relationship Id="rId4" Type="http://schemas.openxmlformats.org/officeDocument/2006/relationships/tags" Target="../tags/tag168.xml"/><Relationship Id="rId3" Type="http://schemas.openxmlformats.org/officeDocument/2006/relationships/image" Target="../media/image14.png"/><Relationship Id="rId2" Type="http://schemas.openxmlformats.org/officeDocument/2006/relationships/tags" Target="../tags/tag167.xml"/><Relationship Id="rId14" Type="http://schemas.openxmlformats.org/officeDocument/2006/relationships/slideLayout" Target="../slideLayouts/slideLayout7.xml"/><Relationship Id="rId13" Type="http://schemas.openxmlformats.org/officeDocument/2006/relationships/tags" Target="../tags/tag173.xml"/><Relationship Id="rId12" Type="http://schemas.openxmlformats.org/officeDocument/2006/relationships/image" Target="../media/image21.jpeg"/><Relationship Id="rId11" Type="http://schemas.openxmlformats.org/officeDocument/2006/relationships/image" Target="../media/image20.jpeg"/><Relationship Id="rId10" Type="http://schemas.openxmlformats.org/officeDocument/2006/relationships/tags" Target="../tags/tag172.xml"/><Relationship Id="rId1" Type="http://schemas.openxmlformats.org/officeDocument/2006/relationships/tags" Target="../tags/tag166.xml"/></Relationships>
</file>

<file path=ppt/slides/_rels/slide9.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image" Target="../media/image16.png"/><Relationship Id="rId6" Type="http://schemas.openxmlformats.org/officeDocument/2006/relationships/tags" Target="../tags/tag177.xml"/><Relationship Id="rId5" Type="http://schemas.openxmlformats.org/officeDocument/2006/relationships/image" Target="../media/image15.png"/><Relationship Id="rId4" Type="http://schemas.openxmlformats.org/officeDocument/2006/relationships/tags" Target="../tags/tag176.xml"/><Relationship Id="rId3" Type="http://schemas.openxmlformats.org/officeDocument/2006/relationships/image" Target="../media/image14.png"/><Relationship Id="rId2" Type="http://schemas.openxmlformats.org/officeDocument/2006/relationships/tags" Target="../tags/tag175.xml"/><Relationship Id="rId13" Type="http://schemas.openxmlformats.org/officeDocument/2006/relationships/slideLayout" Target="../slideLayouts/slideLayout7.xml"/><Relationship Id="rId12" Type="http://schemas.openxmlformats.org/officeDocument/2006/relationships/tags" Target="../tags/tag181.xml"/><Relationship Id="rId11" Type="http://schemas.openxmlformats.org/officeDocument/2006/relationships/image" Target="../media/image22.jpeg"/><Relationship Id="rId10" Type="http://schemas.openxmlformats.org/officeDocument/2006/relationships/tags" Target="../tags/tag180.xml"/><Relationship Id="rId1" Type="http://schemas.openxmlformats.org/officeDocument/2006/relationships/tags" Target="../tags/tag17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4" name="图片 4" descr="4456"/>
          <p:cNvPicPr>
            <a:picLocks noChangeAspect="1" noChangeArrowheads="1"/>
          </p:cNvPicPr>
          <p:nvPr>
            <p:custDataLst>
              <p:tags r:id="rId1"/>
            </p:custDataLst>
          </p:nvPr>
        </p:nvPicPr>
        <p:blipFill>
          <a:blip r:embed="rId2" cstate="print"/>
          <a:srcRect/>
          <a:stretch>
            <a:fillRect/>
          </a:stretch>
        </p:blipFill>
        <p:spPr bwMode="auto">
          <a:xfrm>
            <a:off x="800735" y="754380"/>
            <a:ext cx="1728470" cy="2297430"/>
          </a:xfrm>
          <a:prstGeom prst="rect">
            <a:avLst/>
          </a:prstGeom>
          <a:noFill/>
          <a:ln w="9525">
            <a:noFill/>
            <a:miter lim="800000"/>
            <a:headEnd/>
            <a:tailEnd/>
          </a:ln>
        </p:spPr>
      </p:pic>
      <p:sp>
        <p:nvSpPr>
          <p:cNvPr id="5" name="TextBox 4"/>
          <p:cNvSpPr txBox="1"/>
          <p:nvPr/>
        </p:nvSpPr>
        <p:spPr>
          <a:xfrm>
            <a:off x="3370369" y="4544025"/>
            <a:ext cx="8738235" cy="1816735"/>
          </a:xfrm>
          <a:prstGeom prst="rect">
            <a:avLst/>
          </a:prstGeom>
          <a:noFill/>
        </p:spPr>
        <p:txBody>
          <a:bodyPr wrap="square" rtlCol="0">
            <a:spAutoFit/>
          </a:bodyPr>
          <a:lstStyle/>
          <a:p>
            <a:r>
              <a:rPr lang="en-US" altLang="zh-CN" sz="3735" b="1" dirty="0" smtClean="0">
                <a:latin typeface="华文楷体" panose="02010600040101010101" pitchFamily="2" charset="-122"/>
                <a:ea typeface="华文楷体" panose="02010600040101010101" pitchFamily="2" charset="-122"/>
              </a:rPr>
              <a:t>      </a:t>
            </a:r>
            <a:r>
              <a:rPr lang="zh-CN" altLang="en-US" sz="3735" b="1" dirty="0" smtClean="0">
                <a:latin typeface="华文楷体" panose="02010600040101010101" pitchFamily="2" charset="-122"/>
                <a:ea typeface="华文楷体" panose="02010600040101010101" pitchFamily="2" charset="-122"/>
              </a:rPr>
              <a:t>介休十中       王德金</a:t>
            </a:r>
            <a:endParaRPr lang="zh-CN" altLang="en-US" sz="3735" b="1" dirty="0" smtClean="0">
              <a:latin typeface="华文楷体" panose="02010600040101010101" pitchFamily="2" charset="-122"/>
              <a:ea typeface="华文楷体" panose="02010600040101010101" pitchFamily="2" charset="-122"/>
            </a:endParaRPr>
          </a:p>
          <a:p>
            <a:r>
              <a:rPr lang="en-US" altLang="zh-CN" sz="3735" b="1" dirty="0">
                <a:latin typeface="华文楷体" panose="02010600040101010101" pitchFamily="2" charset="-122"/>
                <a:ea typeface="华文楷体" panose="02010600040101010101" pitchFamily="2" charset="-122"/>
              </a:rPr>
              <a:t>                                                                     </a:t>
            </a:r>
            <a:endParaRPr lang="en-US" altLang="zh-CN" sz="3735" b="1" dirty="0">
              <a:latin typeface="华文楷体" panose="02010600040101010101" pitchFamily="2" charset="-122"/>
              <a:ea typeface="华文楷体" panose="02010600040101010101" pitchFamily="2" charset="-122"/>
            </a:endParaRPr>
          </a:p>
          <a:p>
            <a:r>
              <a:rPr lang="en-US" altLang="zh-CN" sz="3735" b="1" dirty="0">
                <a:latin typeface="华文楷体" panose="02010600040101010101" pitchFamily="2" charset="-122"/>
                <a:ea typeface="华文楷体" panose="02010600040101010101" pitchFamily="2" charset="-122"/>
              </a:rPr>
              <a:t>                                          2022.8</a:t>
            </a:r>
            <a:endParaRPr lang="zh-CN" altLang="en-US" sz="3735" b="1" dirty="0">
              <a:latin typeface="华文楷体" panose="02010600040101010101" pitchFamily="2" charset="-122"/>
              <a:ea typeface="华文楷体" panose="02010600040101010101" pitchFamily="2" charset="-122"/>
            </a:endParaRPr>
          </a:p>
        </p:txBody>
      </p:sp>
      <p:pic>
        <p:nvPicPr>
          <p:cNvPr id="17" name="图片 16" descr="101.png"/>
          <p:cNvPicPr>
            <a:picLocks noChangeAspect="1"/>
          </p:cNvPicPr>
          <p:nvPr/>
        </p:nvPicPr>
        <p:blipFill>
          <a:blip r:embed="rId3" cstate="print"/>
          <a:stretch>
            <a:fillRect/>
          </a:stretch>
        </p:blipFill>
        <p:spPr>
          <a:xfrm>
            <a:off x="88900" y="4718050"/>
            <a:ext cx="3528060" cy="2139950"/>
          </a:xfrm>
          <a:prstGeom prst="rect">
            <a:avLst/>
          </a:prstGeom>
        </p:spPr>
      </p:pic>
      <p:sp>
        <p:nvSpPr>
          <p:cNvPr id="8" name="副标题 2"/>
          <p:cNvSpPr>
            <a:spLocks noGrp="1"/>
          </p:cNvSpPr>
          <p:nvPr/>
        </p:nvSpPr>
        <p:spPr>
          <a:xfrm>
            <a:off x="88900" y="2533650"/>
            <a:ext cx="12108815" cy="7924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ysClr val="windowText" lastClr="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ysClr val="windowText" lastClr="000000"/>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ysClr val="windowText" lastClr="000000"/>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mn-lt"/>
                <a:ea typeface="+mn-ea"/>
                <a:cs typeface="+mn-cs"/>
              </a:defRPr>
            </a:lvl9pPr>
          </a:lstStyle>
          <a:p>
            <a:r>
              <a:rPr lang="zh-CN" altLang="en-US" sz="5400" b="1">
                <a:solidFill>
                  <a:sysClr val="windowText" lastClr="000000"/>
                </a:solidFill>
                <a:latin typeface="黑体" panose="02010609060101010101" charset="-122"/>
                <a:ea typeface="黑体" panose="02010609060101010101" charset="-122"/>
                <a:cs typeface="+mj-ea"/>
                <a:sym typeface="+mn-ea"/>
              </a:rPr>
              <a:t>结构化思维在历史教学中的实践研究</a:t>
            </a:r>
            <a:endParaRPr lang="zh-CN" altLang="zh-CN" sz="5400" b="1">
              <a:solidFill>
                <a:sysClr val="windowText" lastClr="000000"/>
              </a:solidFill>
              <a:latin typeface="黑体" panose="02010609060101010101" charset="-122"/>
              <a:ea typeface="黑体" panose="02010609060101010101" charset="-122"/>
              <a:cs typeface="+mj-ea"/>
              <a:sym typeface="+mn-ea"/>
            </a:endParaRPr>
          </a:p>
          <a:p>
            <a:endParaRPr lang="zh-CN" altLang="zh-CN" sz="5400" b="1" dirty="0">
              <a:solidFill>
                <a:sysClr val="windowText" lastClr="000000"/>
              </a:solidFill>
              <a:latin typeface="黑体" panose="02010609060101010101" charset="-122"/>
              <a:ea typeface="黑体" panose="02010609060101010101" charset="-122"/>
              <a:cs typeface="+mj-ea"/>
              <a:sym typeface="+mn-ea"/>
            </a:endParaRPr>
          </a:p>
        </p:txBody>
      </p:sp>
    </p:spTree>
    <p:custDataLst>
      <p:tags r:id="rId4"/>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34290" y="-8890"/>
            <a:ext cx="12226925" cy="6862445"/>
            <a:chOff x="-54" y="-14"/>
            <a:chExt cx="19255" cy="10807"/>
          </a:xfrm>
        </p:grpSpPr>
        <p:pic>
          <p:nvPicPr>
            <p:cNvPr id="5" name="图片 4" descr="4444"/>
            <p:cNvPicPr>
              <a:picLocks noChangeAspect="1"/>
            </p:cNvPicPr>
            <p:nvPr>
              <p:custDataLst>
                <p:tags r:id="rId2"/>
              </p:custDataLst>
            </p:nvPr>
          </p:nvPicPr>
          <p:blipFill>
            <a:blip r:embed="rId3"/>
            <a:srcRect/>
            <a:stretch>
              <a:fillRect/>
            </a:stretch>
          </p:blipFill>
          <p:spPr>
            <a:xfrm>
              <a:off x="-1" y="899"/>
              <a:ext cx="19202" cy="9895"/>
            </a:xfrm>
            <a:prstGeom prst="rect">
              <a:avLst/>
            </a:prstGeom>
          </p:spPr>
        </p:pic>
        <p:pic>
          <p:nvPicPr>
            <p:cNvPr id="6" name="图片 5" descr="春图"/>
            <p:cNvPicPr>
              <a:picLocks noChangeAspect="1"/>
            </p:cNvPicPr>
            <p:nvPr>
              <p:custDataLst>
                <p:tags r:id="rId4"/>
              </p:custDataLst>
            </p:nvPr>
          </p:nvPicPr>
          <p:blipFill>
            <a:blip r:embed="rId5"/>
            <a:srcRect/>
            <a:stretch>
              <a:fillRect/>
            </a:stretch>
          </p:blipFill>
          <p:spPr>
            <a:xfrm>
              <a:off x="14473" y="-14"/>
              <a:ext cx="4243" cy="4721"/>
            </a:xfrm>
            <a:prstGeom prst="rect">
              <a:avLst/>
            </a:prstGeom>
          </p:spPr>
        </p:pic>
        <p:pic>
          <p:nvPicPr>
            <p:cNvPr id="7" name="图片 6" descr="春图"/>
            <p:cNvPicPr>
              <a:picLocks noChangeAspect="1"/>
            </p:cNvPicPr>
            <p:nvPr>
              <p:custDataLst>
                <p:tags r:id="rId6"/>
              </p:custDataLst>
            </p:nvPr>
          </p:nvPicPr>
          <p:blipFill>
            <a:blip r:embed="rId7"/>
            <a:srcRect l="-2011"/>
            <a:stretch>
              <a:fillRect/>
            </a:stretch>
          </p:blipFill>
          <p:spPr>
            <a:xfrm>
              <a:off x="-54" y="8279"/>
              <a:ext cx="2690" cy="1746"/>
            </a:xfrm>
            <a:prstGeom prst="rect">
              <a:avLst/>
            </a:prstGeom>
          </p:spPr>
        </p:pic>
      </p:grpSp>
      <p:sp>
        <p:nvSpPr>
          <p:cNvPr id="34" name="矩形 33"/>
          <p:cNvSpPr/>
          <p:nvPr>
            <p:custDataLst>
              <p:tags r:id="rId8"/>
            </p:custDataLst>
          </p:nvPr>
        </p:nvSpPr>
        <p:spPr>
          <a:xfrm>
            <a:off x="-600" y="0"/>
            <a:ext cx="121932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内容占位符 1"/>
          <p:cNvSpPr txBox="1"/>
          <p:nvPr>
            <p:custDataLst>
              <p:tags r:id="rId9"/>
            </p:custDataLst>
          </p:nvPr>
        </p:nvSpPr>
        <p:spPr>
          <a:xfrm>
            <a:off x="328295" y="1144905"/>
            <a:ext cx="11863705" cy="5365115"/>
          </a:xfrm>
          <a:prstGeom prst="rect">
            <a:avLst/>
          </a:prstGeom>
        </p:spPr>
        <p:txBody>
          <a:bodyPr wrap="square">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0"/>
              </a:spcBef>
              <a:buNone/>
            </a:pPr>
            <a:r>
              <a:rPr lang="en-US" altLang="zh-CN" spc="0" dirty="0">
                <a:solidFill>
                  <a:schemeClr val="tx1">
                    <a:lumMod val="65000"/>
                    <a:lumOff val="35000"/>
                  </a:schemeClr>
                </a:solidFill>
                <a:latin typeface="Arial" panose="020B0604020202020204" pitchFamily="34" charset="0"/>
                <a:sym typeface="Arial" panose="020B0604020202020204" pitchFamily="34" charset="0"/>
              </a:rPr>
              <a:t>     </a:t>
            </a:r>
            <a:r>
              <a:rPr lang="en-US" altLang="zh-CN" sz="3200" b="1" spc="0" dirty="0">
                <a:solidFill>
                  <a:schemeClr val="tx1">
                    <a:lumMod val="65000"/>
                    <a:lumOff val="35000"/>
                  </a:schemeClr>
                </a:solidFill>
                <a:latin typeface="Arial" panose="020B0604020202020204" pitchFamily="34" charset="0"/>
                <a:sym typeface="Arial" panose="020B0604020202020204" pitchFamily="34" charset="0"/>
              </a:rPr>
              <a:t>   </a:t>
            </a:r>
            <a:r>
              <a:rPr lang="en-US" altLang="zh-CN" sz="3200" b="1" spc="0" dirty="0">
                <a:latin typeface="Arial" panose="020B0604020202020204" pitchFamily="34" charset="0"/>
                <a:sym typeface="Arial" panose="020B0604020202020204" pitchFamily="34" charset="0"/>
              </a:rPr>
              <a:t>结构化思维在组合时，主要运用归纳法和演绎法。归纳推理是把具有</a:t>
            </a:r>
            <a:r>
              <a:rPr lang="en-US" altLang="zh-CN" sz="3200" b="1" spc="0" dirty="0">
                <a:solidFill>
                  <a:srgbClr val="FF0000"/>
                </a:solidFill>
                <a:latin typeface="Arial" panose="020B0604020202020204" pitchFamily="34" charset="0"/>
                <a:sym typeface="Arial" panose="020B0604020202020204" pitchFamily="34" charset="0"/>
              </a:rPr>
              <a:t>相似性的思想归类分组</a:t>
            </a:r>
            <a:r>
              <a:rPr lang="en-US" altLang="zh-CN" sz="3200" b="1" spc="0" dirty="0">
                <a:latin typeface="Arial" panose="020B0604020202020204" pitchFamily="34" charset="0"/>
                <a:sym typeface="Arial" panose="020B0604020202020204" pitchFamily="34" charset="0"/>
              </a:rPr>
              <a:t>，根据各要点具有的共同性得出结论。演绎推理是一种论证，其中第二个论点对第一个论点加以评论，第三个论点说明前两个论点同时存在的含义。</a:t>
            </a:r>
            <a:r>
              <a:rPr lang="en-US" altLang="zh-CN" sz="3200" b="1" spc="0" dirty="0">
                <a:solidFill>
                  <a:srgbClr val="FF0000"/>
                </a:solidFill>
                <a:latin typeface="Arial" panose="020B0604020202020204" pitchFamily="34" charset="0"/>
                <a:sym typeface="Arial" panose="020B0604020202020204" pitchFamily="34" charset="0"/>
              </a:rPr>
              <a:t>演绎推理</a:t>
            </a:r>
            <a:r>
              <a:rPr lang="en-US" altLang="zh-CN" sz="3200" b="1" spc="0" dirty="0">
                <a:latin typeface="Arial" panose="020B0604020202020204" pitchFamily="34" charset="0"/>
                <a:sym typeface="Arial" panose="020B0604020202020204" pitchFamily="34" charset="0"/>
              </a:rPr>
              <a:t>是一系列线性的推理过程。</a:t>
            </a:r>
            <a:endParaRPr lang="en-US" altLang="zh-CN" sz="3200" b="1" spc="0" dirty="0">
              <a:latin typeface="Arial" panose="020B0604020202020204" pitchFamily="34" charset="0"/>
              <a:sym typeface="Arial" panose="020B0604020202020204" pitchFamily="34" charset="0"/>
            </a:endParaRPr>
          </a:p>
        </p:txBody>
      </p:sp>
      <p:sp>
        <p:nvSpPr>
          <p:cNvPr id="3" name="文本框 2"/>
          <p:cNvSpPr txBox="1"/>
          <p:nvPr>
            <p:custDataLst>
              <p:tags r:id="rId10"/>
            </p:custDataLst>
          </p:nvPr>
        </p:nvSpPr>
        <p:spPr>
          <a:xfrm>
            <a:off x="149578" y="33408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结构化思维的应用原则</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1073742851" name="图片 1073742850" descr="MECE.webp"/>
          <p:cNvPicPr>
            <a:picLocks noChangeAspect="1"/>
          </p:cNvPicPr>
          <p:nvPr/>
        </p:nvPicPr>
        <p:blipFill>
          <a:blip r:embed="rId11"/>
          <a:stretch>
            <a:fillRect/>
          </a:stretch>
        </p:blipFill>
        <p:spPr>
          <a:xfrm>
            <a:off x="1329055" y="4401820"/>
            <a:ext cx="9198610" cy="2326640"/>
          </a:xfrm>
          <a:prstGeom prst="rect">
            <a:avLst/>
          </a:prstGeom>
          <a:noFill/>
          <a:ln w="9525">
            <a:solidFill>
              <a:schemeClr val="accent1"/>
            </a:solidFill>
          </a:ln>
        </p:spPr>
      </p:pic>
    </p:spTree>
    <p:custDataLst>
      <p:tags r:id="rId1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34290" y="-8890"/>
            <a:ext cx="12226925" cy="6862445"/>
            <a:chOff x="-54" y="-14"/>
            <a:chExt cx="19255" cy="10807"/>
          </a:xfrm>
        </p:grpSpPr>
        <p:pic>
          <p:nvPicPr>
            <p:cNvPr id="5" name="图片 4" descr="4444"/>
            <p:cNvPicPr>
              <a:picLocks noChangeAspect="1"/>
            </p:cNvPicPr>
            <p:nvPr>
              <p:custDataLst>
                <p:tags r:id="rId2"/>
              </p:custDataLst>
            </p:nvPr>
          </p:nvPicPr>
          <p:blipFill>
            <a:blip r:embed="rId3"/>
            <a:srcRect/>
            <a:stretch>
              <a:fillRect/>
            </a:stretch>
          </p:blipFill>
          <p:spPr>
            <a:xfrm>
              <a:off x="-1" y="899"/>
              <a:ext cx="19202" cy="9895"/>
            </a:xfrm>
            <a:prstGeom prst="rect">
              <a:avLst/>
            </a:prstGeom>
          </p:spPr>
        </p:pic>
        <p:pic>
          <p:nvPicPr>
            <p:cNvPr id="6" name="图片 5" descr="春图"/>
            <p:cNvPicPr>
              <a:picLocks noChangeAspect="1"/>
            </p:cNvPicPr>
            <p:nvPr>
              <p:custDataLst>
                <p:tags r:id="rId4"/>
              </p:custDataLst>
            </p:nvPr>
          </p:nvPicPr>
          <p:blipFill>
            <a:blip r:embed="rId5"/>
            <a:srcRect/>
            <a:stretch>
              <a:fillRect/>
            </a:stretch>
          </p:blipFill>
          <p:spPr>
            <a:xfrm>
              <a:off x="14473" y="-14"/>
              <a:ext cx="4243" cy="4721"/>
            </a:xfrm>
            <a:prstGeom prst="rect">
              <a:avLst/>
            </a:prstGeom>
          </p:spPr>
        </p:pic>
        <p:pic>
          <p:nvPicPr>
            <p:cNvPr id="7" name="图片 6" descr="春图"/>
            <p:cNvPicPr>
              <a:picLocks noChangeAspect="1"/>
            </p:cNvPicPr>
            <p:nvPr>
              <p:custDataLst>
                <p:tags r:id="rId6"/>
              </p:custDataLst>
            </p:nvPr>
          </p:nvPicPr>
          <p:blipFill>
            <a:blip r:embed="rId7"/>
            <a:srcRect l="-2011"/>
            <a:stretch>
              <a:fillRect/>
            </a:stretch>
          </p:blipFill>
          <p:spPr>
            <a:xfrm>
              <a:off x="-54" y="8279"/>
              <a:ext cx="2690" cy="1746"/>
            </a:xfrm>
            <a:prstGeom prst="rect">
              <a:avLst/>
            </a:prstGeom>
          </p:spPr>
        </p:pic>
      </p:grpSp>
      <p:sp>
        <p:nvSpPr>
          <p:cNvPr id="34" name="矩形 33"/>
          <p:cNvSpPr/>
          <p:nvPr>
            <p:custDataLst>
              <p:tags r:id="rId8"/>
            </p:custDataLst>
          </p:nvPr>
        </p:nvSpPr>
        <p:spPr>
          <a:xfrm>
            <a:off x="-600" y="0"/>
            <a:ext cx="121932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内容占位符 1"/>
          <p:cNvSpPr txBox="1"/>
          <p:nvPr>
            <p:custDataLst>
              <p:tags r:id="rId9"/>
            </p:custDataLst>
          </p:nvPr>
        </p:nvSpPr>
        <p:spPr>
          <a:xfrm>
            <a:off x="328295" y="1144905"/>
            <a:ext cx="11863705" cy="5365115"/>
          </a:xfrm>
          <a:prstGeom prst="rect">
            <a:avLst/>
          </a:prstGeom>
        </p:spPr>
        <p:txBody>
          <a:bodyPr wrap="square">
            <a:normAutofit fontScale="8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0"/>
              </a:spcBef>
              <a:buNone/>
            </a:pPr>
            <a:r>
              <a:rPr lang="en-US" altLang="zh-CN" spc="0" dirty="0">
                <a:solidFill>
                  <a:schemeClr val="tx1">
                    <a:lumMod val="65000"/>
                    <a:lumOff val="35000"/>
                  </a:schemeClr>
                </a:solidFill>
                <a:latin typeface="Arial" panose="020B0604020202020204" pitchFamily="34" charset="0"/>
                <a:sym typeface="Arial" panose="020B0604020202020204" pitchFamily="34" charset="0"/>
              </a:rPr>
              <a:t>     </a:t>
            </a:r>
            <a:r>
              <a:rPr lang="en-US" altLang="zh-CN" sz="3200" b="1" spc="0" dirty="0">
                <a:solidFill>
                  <a:schemeClr val="tx1">
                    <a:lumMod val="65000"/>
                    <a:lumOff val="35000"/>
                  </a:schemeClr>
                </a:solidFill>
                <a:latin typeface="Arial" panose="020B0604020202020204" pitchFamily="34" charset="0"/>
                <a:sym typeface="Arial" panose="020B0604020202020204" pitchFamily="34" charset="0"/>
              </a:rPr>
              <a:t>   </a:t>
            </a:r>
            <a:r>
              <a:rPr lang="en-US" altLang="zh-CN" sz="3200" b="1" spc="0" dirty="0">
                <a:latin typeface="Arial" panose="020B0604020202020204" pitchFamily="34" charset="0"/>
                <a:sym typeface="Arial" panose="020B0604020202020204" pitchFamily="34" charset="0"/>
              </a:rPr>
              <a:t>第一步：</a:t>
            </a:r>
            <a:r>
              <a:rPr lang="en-US" altLang="zh-CN" sz="3200" b="1" spc="0" dirty="0">
                <a:solidFill>
                  <a:srgbClr val="FF0000"/>
                </a:solidFill>
                <a:latin typeface="Arial" panose="020B0604020202020204" pitchFamily="34" charset="0"/>
                <a:sym typeface="Arial" panose="020B0604020202020204" pitchFamily="34" charset="0"/>
              </a:rPr>
              <a:t>明确问题。</a:t>
            </a:r>
            <a:r>
              <a:rPr lang="en-US" altLang="zh-CN" sz="3200" b="1" spc="0" dirty="0">
                <a:latin typeface="Arial" panose="020B0604020202020204" pitchFamily="34" charset="0"/>
                <a:sym typeface="Arial" panose="020B0604020202020204" pitchFamily="34" charset="0"/>
              </a:rPr>
              <a:t>准确的描述问题，明确问题的构成要素，明晰显性化问题隐含的假设。</a:t>
            </a:r>
            <a:endParaRPr lang="en-US" altLang="zh-CN" sz="3200" b="1" spc="0" dirty="0">
              <a:latin typeface="Arial" panose="020B0604020202020204" pitchFamily="34" charset="0"/>
              <a:sym typeface="Arial" panose="020B0604020202020204" pitchFamily="34" charset="0"/>
            </a:endParaRPr>
          </a:p>
          <a:p>
            <a:pPr marL="0" indent="0">
              <a:spcBef>
                <a:spcPts val="1000"/>
              </a:spcBef>
              <a:buNone/>
            </a:pPr>
            <a:r>
              <a:rPr lang="en-US" altLang="zh-CN" sz="3200" b="1" spc="0" dirty="0">
                <a:latin typeface="Arial" panose="020B0604020202020204" pitchFamily="34" charset="0"/>
                <a:sym typeface="Arial" panose="020B0604020202020204" pitchFamily="34" charset="0"/>
              </a:rPr>
              <a:t>     第二步：</a:t>
            </a:r>
            <a:r>
              <a:rPr lang="en-US" altLang="zh-CN" sz="3200" b="1" spc="0" dirty="0">
                <a:solidFill>
                  <a:srgbClr val="FF0000"/>
                </a:solidFill>
                <a:latin typeface="Arial" panose="020B0604020202020204" pitchFamily="34" charset="0"/>
                <a:sym typeface="Arial" panose="020B0604020202020204" pitchFamily="34" charset="0"/>
              </a:rPr>
              <a:t>分析问题</a:t>
            </a:r>
            <a:r>
              <a:rPr lang="en-US" altLang="zh-CN" sz="3200" b="1" spc="0" dirty="0">
                <a:latin typeface="Arial" panose="020B0604020202020204" pitchFamily="34" charset="0"/>
                <a:sym typeface="Arial" panose="020B0604020202020204" pitchFamily="34" charset="0"/>
              </a:rPr>
              <a:t>（结构化分析/构建框架）。通过自上而下的拆分（解构），将大问题切成小问题，把子问题切成小问题，构建框架。如果无法直接套用框架，列出所有信息，用自下而上的方法进行提炼找到框架。（遵循MECE原理）</a:t>
            </a:r>
            <a:endParaRPr lang="en-US" altLang="zh-CN" sz="3200" b="1" spc="0" dirty="0">
              <a:latin typeface="Arial" panose="020B0604020202020204" pitchFamily="34" charset="0"/>
              <a:sym typeface="Arial" panose="020B0604020202020204" pitchFamily="34" charset="0"/>
            </a:endParaRPr>
          </a:p>
          <a:p>
            <a:pPr marL="0" indent="0">
              <a:spcBef>
                <a:spcPts val="1000"/>
              </a:spcBef>
              <a:buNone/>
            </a:pPr>
            <a:r>
              <a:rPr lang="en-US" altLang="zh-CN" sz="3200" b="1" spc="0" dirty="0">
                <a:latin typeface="Arial" panose="020B0604020202020204" pitchFamily="34" charset="0"/>
                <a:sym typeface="Arial" panose="020B0604020202020204" pitchFamily="34" charset="0"/>
              </a:rPr>
              <a:t>     第三步：</a:t>
            </a:r>
            <a:r>
              <a:rPr lang="en-US" altLang="zh-CN" sz="3200" b="1" spc="0" dirty="0">
                <a:solidFill>
                  <a:srgbClr val="FF0000"/>
                </a:solidFill>
                <a:latin typeface="Arial" panose="020B0604020202020204" pitchFamily="34" charset="0"/>
                <a:sym typeface="Arial" panose="020B0604020202020204" pitchFamily="34" charset="0"/>
              </a:rPr>
              <a:t>提出假设。</a:t>
            </a:r>
            <a:r>
              <a:rPr lang="en-US" altLang="zh-CN" sz="3200" b="1" spc="0" dirty="0">
                <a:latin typeface="Arial" panose="020B0604020202020204" pitchFamily="34" charset="0"/>
                <a:sym typeface="Arial" panose="020B0604020202020204" pitchFamily="34" charset="0"/>
              </a:rPr>
              <a:t>提出假设和结构化分析同时发生。</a:t>
            </a:r>
            <a:endParaRPr lang="en-US" altLang="zh-CN" sz="3200" b="1" spc="0" dirty="0">
              <a:latin typeface="Arial" panose="020B0604020202020204" pitchFamily="34" charset="0"/>
              <a:sym typeface="Arial" panose="020B0604020202020204" pitchFamily="34" charset="0"/>
            </a:endParaRPr>
          </a:p>
          <a:p>
            <a:pPr marL="0" indent="0">
              <a:spcBef>
                <a:spcPts val="1000"/>
              </a:spcBef>
              <a:buNone/>
            </a:pPr>
            <a:r>
              <a:rPr lang="en-US" altLang="zh-CN" sz="3200" b="1" spc="0" dirty="0">
                <a:latin typeface="Arial" panose="020B0604020202020204" pitchFamily="34" charset="0"/>
                <a:sym typeface="Arial" panose="020B0604020202020204" pitchFamily="34" charset="0"/>
              </a:rPr>
              <a:t>     第四步：</a:t>
            </a:r>
            <a:r>
              <a:rPr lang="en-US" altLang="zh-CN" sz="3200" b="1" spc="0" dirty="0">
                <a:solidFill>
                  <a:srgbClr val="FF0000"/>
                </a:solidFill>
                <a:latin typeface="Arial" panose="020B0604020202020204" pitchFamily="34" charset="0"/>
                <a:sym typeface="Arial" panose="020B0604020202020204" pitchFamily="34" charset="0"/>
              </a:rPr>
              <a:t>验证假设。</a:t>
            </a:r>
            <a:r>
              <a:rPr lang="en-US" altLang="zh-CN" sz="3200" b="1" spc="0" dirty="0">
                <a:latin typeface="Arial" panose="020B0604020202020204" pitchFamily="34" charset="0"/>
                <a:sym typeface="Arial" panose="020B0604020202020204" pitchFamily="34" charset="0"/>
              </a:rPr>
              <a:t>收集信息，把收集的信息以严谨的逻辑推理来验证假设。</a:t>
            </a:r>
            <a:endParaRPr lang="en-US" altLang="zh-CN" sz="3200" b="1" spc="0" dirty="0">
              <a:latin typeface="Arial" panose="020B0604020202020204" pitchFamily="34" charset="0"/>
              <a:sym typeface="Arial" panose="020B0604020202020204" pitchFamily="34" charset="0"/>
            </a:endParaRPr>
          </a:p>
          <a:p>
            <a:pPr marL="0" indent="0">
              <a:spcBef>
                <a:spcPts val="1000"/>
              </a:spcBef>
              <a:buNone/>
            </a:pPr>
            <a:r>
              <a:rPr lang="en-US" altLang="zh-CN" sz="3200" b="1" spc="0" dirty="0">
                <a:latin typeface="Arial" panose="020B0604020202020204" pitchFamily="34" charset="0"/>
                <a:sym typeface="Arial" panose="020B0604020202020204" pitchFamily="34" charset="0"/>
              </a:rPr>
              <a:t>     第五步：</a:t>
            </a:r>
            <a:r>
              <a:rPr lang="en-US" altLang="zh-CN" sz="3200" b="1" spc="0" dirty="0">
                <a:solidFill>
                  <a:srgbClr val="FF0000"/>
                </a:solidFill>
                <a:latin typeface="Arial" panose="020B0604020202020204" pitchFamily="34" charset="0"/>
                <a:sym typeface="Arial" panose="020B0604020202020204" pitchFamily="34" charset="0"/>
              </a:rPr>
              <a:t>提出解决方案</a:t>
            </a:r>
            <a:r>
              <a:rPr lang="en-US" altLang="zh-CN" sz="3200" b="1" spc="0" dirty="0">
                <a:latin typeface="Arial" panose="020B0604020202020204" pitchFamily="34" charset="0"/>
                <a:sym typeface="Arial" panose="020B0604020202020204" pitchFamily="34" charset="0"/>
              </a:rPr>
              <a:t>（结构化表达）。</a:t>
            </a:r>
            <a:endParaRPr lang="en-US" altLang="zh-CN" sz="3200" b="1" spc="0" dirty="0">
              <a:latin typeface="Arial" panose="020B0604020202020204" pitchFamily="34" charset="0"/>
              <a:sym typeface="Arial" panose="020B0604020202020204" pitchFamily="34" charset="0"/>
            </a:endParaRPr>
          </a:p>
        </p:txBody>
      </p:sp>
      <p:sp>
        <p:nvSpPr>
          <p:cNvPr id="3" name="文本框 2"/>
          <p:cNvSpPr txBox="1"/>
          <p:nvPr>
            <p:custDataLst>
              <p:tags r:id="rId10"/>
            </p:custDataLst>
          </p:nvPr>
        </p:nvSpPr>
        <p:spPr>
          <a:xfrm>
            <a:off x="149578" y="33408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结构化思维的应用五个步骤</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spTree>
    <p:custDataLst>
      <p:tags r:id="rId1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34290" y="-8890"/>
            <a:ext cx="12226925" cy="6862445"/>
            <a:chOff x="-54" y="-14"/>
            <a:chExt cx="19255" cy="10807"/>
          </a:xfrm>
        </p:grpSpPr>
        <p:pic>
          <p:nvPicPr>
            <p:cNvPr id="5" name="图片 4" descr="4444"/>
            <p:cNvPicPr>
              <a:picLocks noChangeAspect="1"/>
            </p:cNvPicPr>
            <p:nvPr>
              <p:custDataLst>
                <p:tags r:id="rId2"/>
              </p:custDataLst>
            </p:nvPr>
          </p:nvPicPr>
          <p:blipFill>
            <a:blip r:embed="rId3"/>
            <a:srcRect/>
            <a:stretch>
              <a:fillRect/>
            </a:stretch>
          </p:blipFill>
          <p:spPr>
            <a:xfrm>
              <a:off x="-1" y="899"/>
              <a:ext cx="19202" cy="9895"/>
            </a:xfrm>
            <a:prstGeom prst="rect">
              <a:avLst/>
            </a:prstGeom>
          </p:spPr>
        </p:pic>
        <p:pic>
          <p:nvPicPr>
            <p:cNvPr id="6" name="图片 5" descr="春图"/>
            <p:cNvPicPr>
              <a:picLocks noChangeAspect="1"/>
            </p:cNvPicPr>
            <p:nvPr>
              <p:custDataLst>
                <p:tags r:id="rId4"/>
              </p:custDataLst>
            </p:nvPr>
          </p:nvPicPr>
          <p:blipFill>
            <a:blip r:embed="rId5"/>
            <a:srcRect/>
            <a:stretch>
              <a:fillRect/>
            </a:stretch>
          </p:blipFill>
          <p:spPr>
            <a:xfrm>
              <a:off x="14473" y="-14"/>
              <a:ext cx="4243" cy="4721"/>
            </a:xfrm>
            <a:prstGeom prst="rect">
              <a:avLst/>
            </a:prstGeom>
          </p:spPr>
        </p:pic>
        <p:pic>
          <p:nvPicPr>
            <p:cNvPr id="7" name="图片 6" descr="春图"/>
            <p:cNvPicPr>
              <a:picLocks noChangeAspect="1"/>
            </p:cNvPicPr>
            <p:nvPr>
              <p:custDataLst>
                <p:tags r:id="rId6"/>
              </p:custDataLst>
            </p:nvPr>
          </p:nvPicPr>
          <p:blipFill>
            <a:blip r:embed="rId7"/>
            <a:srcRect l="-2011"/>
            <a:stretch>
              <a:fillRect/>
            </a:stretch>
          </p:blipFill>
          <p:spPr>
            <a:xfrm>
              <a:off x="-54" y="8279"/>
              <a:ext cx="2690" cy="1746"/>
            </a:xfrm>
            <a:prstGeom prst="rect">
              <a:avLst/>
            </a:prstGeom>
          </p:spPr>
        </p:pic>
      </p:grpSp>
      <p:sp>
        <p:nvSpPr>
          <p:cNvPr id="34" name="矩形 33"/>
          <p:cNvSpPr/>
          <p:nvPr>
            <p:custDataLst>
              <p:tags r:id="rId8"/>
            </p:custDataLst>
          </p:nvPr>
        </p:nvSpPr>
        <p:spPr>
          <a:xfrm>
            <a:off x="-600" y="0"/>
            <a:ext cx="121932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内容占位符 1"/>
          <p:cNvSpPr txBox="1"/>
          <p:nvPr>
            <p:custDataLst>
              <p:tags r:id="rId9"/>
            </p:custDataLst>
          </p:nvPr>
        </p:nvSpPr>
        <p:spPr>
          <a:xfrm>
            <a:off x="229235" y="1490345"/>
            <a:ext cx="11734165" cy="4875530"/>
          </a:xfrm>
          <a:prstGeom prst="rect">
            <a:avLst/>
          </a:prstGeom>
        </p:spPr>
        <p:txBody>
          <a:bodyPr wrap="square">
            <a:normAutofit lnSpcReduction="1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0"/>
              </a:spcBef>
              <a:buNone/>
            </a:pPr>
            <a:r>
              <a:rPr lang="en-US" altLang="zh-CN" spc="0" dirty="0">
                <a:solidFill>
                  <a:schemeClr val="tx1">
                    <a:lumMod val="65000"/>
                    <a:lumOff val="35000"/>
                  </a:schemeClr>
                </a:solidFill>
                <a:latin typeface="Arial" panose="020B0604020202020204" pitchFamily="34" charset="0"/>
                <a:sym typeface="Arial" panose="020B0604020202020204" pitchFamily="34" charset="0"/>
              </a:rPr>
              <a:t>     </a:t>
            </a:r>
            <a:r>
              <a:rPr lang="en-US" altLang="zh-CN" sz="3200" b="1" spc="0" dirty="0">
                <a:solidFill>
                  <a:schemeClr val="tx1">
                    <a:lumMod val="65000"/>
                    <a:lumOff val="35000"/>
                  </a:schemeClr>
                </a:solidFill>
                <a:latin typeface="Arial" panose="020B0604020202020204" pitchFamily="34" charset="0"/>
                <a:sym typeface="Arial" panose="020B0604020202020204" pitchFamily="34" charset="0"/>
              </a:rPr>
              <a:t>   </a:t>
            </a:r>
            <a:r>
              <a:rPr lang="zh-CN" altLang="en-US" sz="3110" b="1" spc="0" dirty="0">
                <a:solidFill>
                  <a:schemeClr val="tx1">
                    <a:lumMod val="65000"/>
                    <a:lumOff val="35000"/>
                  </a:schemeClr>
                </a:solidFill>
                <a:latin typeface="Arial" panose="020B0604020202020204" pitchFamily="34" charset="0"/>
                <a:sym typeface="Arial" panose="020B0604020202020204" pitchFamily="34" charset="0"/>
              </a:rPr>
              <a:t>将结构化思维用到教学之中即结构化教学思维。将复杂的教学按照一定的</a:t>
            </a:r>
            <a:r>
              <a:rPr lang="zh-CN" altLang="en-US" sz="3110" b="1" spc="0" dirty="0">
                <a:solidFill>
                  <a:srgbClr val="FF0000"/>
                </a:solidFill>
                <a:latin typeface="Arial" panose="020B0604020202020204" pitchFamily="34" charset="0"/>
                <a:sym typeface="Arial" panose="020B0604020202020204" pitchFamily="34" charset="0"/>
              </a:rPr>
              <a:t>文化和理论</a:t>
            </a:r>
            <a:r>
              <a:rPr lang="zh-CN" altLang="en-US" sz="3110" b="1" spc="0" dirty="0">
                <a:solidFill>
                  <a:schemeClr val="tx1">
                    <a:lumMod val="65000"/>
                    <a:lumOff val="35000"/>
                  </a:schemeClr>
                </a:solidFill>
                <a:latin typeface="Arial" panose="020B0604020202020204" pitchFamily="34" charset="0"/>
                <a:sym typeface="Arial" panose="020B0604020202020204" pitchFamily="34" charset="0"/>
              </a:rPr>
              <a:t>建立一种</a:t>
            </a:r>
            <a:r>
              <a:rPr lang="zh-CN" altLang="en-US" sz="3110" b="1" spc="0" dirty="0">
                <a:solidFill>
                  <a:srgbClr val="FF0000"/>
                </a:solidFill>
                <a:latin typeface="Arial" panose="020B0604020202020204" pitchFamily="34" charset="0"/>
                <a:sym typeface="Arial" panose="020B0604020202020204" pitchFamily="34" charset="0"/>
              </a:rPr>
              <a:t>框架结构</a:t>
            </a:r>
            <a:r>
              <a:rPr lang="zh-CN" altLang="en-US" sz="3110" b="1" spc="0" dirty="0">
                <a:solidFill>
                  <a:schemeClr val="tx1">
                    <a:lumMod val="65000"/>
                    <a:lumOff val="35000"/>
                  </a:schemeClr>
                </a:solidFill>
                <a:latin typeface="Arial" panose="020B0604020202020204" pitchFamily="34" charset="0"/>
                <a:sym typeface="Arial" panose="020B0604020202020204" pitchFamily="34" charset="0"/>
              </a:rPr>
              <a:t>，用框架结构思考课堂教学，改变教学行为，提升教学质量。</a:t>
            </a:r>
            <a:endParaRPr lang="zh-CN" altLang="en-US" sz="3110" b="1" spc="0" dirty="0">
              <a:solidFill>
                <a:schemeClr val="tx1">
                  <a:lumMod val="65000"/>
                  <a:lumOff val="35000"/>
                </a:schemeClr>
              </a:solidFill>
              <a:latin typeface="Arial" panose="020B0604020202020204" pitchFamily="34" charset="0"/>
              <a:sym typeface="Arial" panose="020B0604020202020204" pitchFamily="34" charset="0"/>
            </a:endParaRPr>
          </a:p>
          <a:p>
            <a:pPr marL="0" indent="0">
              <a:spcBef>
                <a:spcPts val="1000"/>
              </a:spcBef>
              <a:buNone/>
            </a:pPr>
            <a:r>
              <a:rPr lang="en-US" altLang="zh-CN" sz="3110" b="1" spc="0" dirty="0">
                <a:solidFill>
                  <a:schemeClr val="tx1">
                    <a:lumMod val="65000"/>
                    <a:lumOff val="35000"/>
                  </a:schemeClr>
                </a:solidFill>
                <a:latin typeface="Arial" panose="020B0604020202020204" pitchFamily="34" charset="0"/>
                <a:sym typeface="Arial" panose="020B0604020202020204" pitchFamily="34" charset="0"/>
              </a:rPr>
              <a:t>      </a:t>
            </a:r>
            <a:r>
              <a:rPr lang="zh-CN" altLang="en-US" sz="3110" b="1" spc="0" dirty="0">
                <a:solidFill>
                  <a:schemeClr val="tx1">
                    <a:lumMod val="65000"/>
                    <a:lumOff val="35000"/>
                  </a:schemeClr>
                </a:solidFill>
                <a:latin typeface="Arial" panose="020B0604020202020204" pitchFamily="34" charset="0"/>
                <a:sym typeface="Arial" panose="020B0604020202020204" pitchFamily="34" charset="0"/>
              </a:rPr>
              <a:t>结构化教学思维是一种以</a:t>
            </a:r>
            <a:r>
              <a:rPr lang="zh-CN" altLang="en-US" sz="3110" b="1" spc="0" dirty="0">
                <a:solidFill>
                  <a:srgbClr val="FF0000"/>
                </a:solidFill>
                <a:latin typeface="Arial" panose="020B0604020202020204" pitchFamily="34" charset="0"/>
                <a:sym typeface="Arial" panose="020B0604020202020204" pitchFamily="34" charset="0"/>
              </a:rPr>
              <a:t>教学框架结构</a:t>
            </a:r>
            <a:r>
              <a:rPr lang="zh-CN" altLang="en-US" sz="3110" b="1" spc="0" dirty="0">
                <a:solidFill>
                  <a:schemeClr val="tx1">
                    <a:lumMod val="65000"/>
                    <a:lumOff val="35000"/>
                  </a:schemeClr>
                </a:solidFill>
                <a:latin typeface="Arial" panose="020B0604020202020204" pitchFamily="34" charset="0"/>
                <a:sym typeface="Arial" panose="020B0604020202020204" pitchFamily="34" charset="0"/>
              </a:rPr>
              <a:t>引导思维、表达和解决问题的一种思维方法。结构化教学的重要过程是在大脑中建立</a:t>
            </a:r>
            <a:r>
              <a:rPr lang="zh-CN" altLang="en-US" sz="3110" b="1" spc="0" dirty="0">
                <a:solidFill>
                  <a:srgbClr val="FF0000"/>
                </a:solidFill>
                <a:latin typeface="Arial" panose="020B0604020202020204" pitchFamily="34" charset="0"/>
                <a:sym typeface="Arial" panose="020B0604020202020204" pitchFamily="34" charset="0"/>
              </a:rPr>
              <a:t>结构化模型</a:t>
            </a:r>
            <a:r>
              <a:rPr lang="zh-CN" altLang="en-US" sz="3110" b="1" spc="0" dirty="0">
                <a:solidFill>
                  <a:schemeClr val="tx1">
                    <a:lumMod val="65000"/>
                    <a:lumOff val="35000"/>
                  </a:schemeClr>
                </a:solidFill>
                <a:latin typeface="Arial" panose="020B0604020202020204" pitchFamily="34" charset="0"/>
                <a:sym typeface="Arial" panose="020B0604020202020204" pitchFamily="34" charset="0"/>
              </a:rPr>
              <a:t>，将“框架”作为指导备课、上课、观课、议课的依据。</a:t>
            </a:r>
            <a:endParaRPr lang="zh-CN" altLang="en-US" sz="3110" b="1" spc="0" dirty="0">
              <a:solidFill>
                <a:schemeClr val="tx1">
                  <a:lumMod val="65000"/>
                  <a:lumOff val="35000"/>
                </a:schemeClr>
              </a:solidFill>
              <a:latin typeface="Arial" panose="020B0604020202020204" pitchFamily="34" charset="0"/>
              <a:sym typeface="Arial" panose="020B0604020202020204" pitchFamily="34" charset="0"/>
            </a:endParaRPr>
          </a:p>
        </p:txBody>
      </p:sp>
      <p:sp>
        <p:nvSpPr>
          <p:cNvPr id="3" name="文本框 2"/>
          <p:cNvSpPr txBox="1"/>
          <p:nvPr>
            <p:custDataLst>
              <p:tags r:id="rId10"/>
            </p:custDataLst>
          </p:nvPr>
        </p:nvSpPr>
        <p:spPr>
          <a:xfrm>
            <a:off x="149578" y="33408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结构化教学</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spTree>
    <p:custDataLst>
      <p:tags r:id="rId1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34290" y="-8890"/>
            <a:ext cx="12226925" cy="6862445"/>
            <a:chOff x="-54" y="-14"/>
            <a:chExt cx="19255" cy="10807"/>
          </a:xfrm>
        </p:grpSpPr>
        <p:pic>
          <p:nvPicPr>
            <p:cNvPr id="5" name="图片 4" descr="4444"/>
            <p:cNvPicPr>
              <a:picLocks noChangeAspect="1"/>
            </p:cNvPicPr>
            <p:nvPr>
              <p:custDataLst>
                <p:tags r:id="rId2"/>
              </p:custDataLst>
            </p:nvPr>
          </p:nvPicPr>
          <p:blipFill>
            <a:blip r:embed="rId3"/>
            <a:srcRect/>
            <a:stretch>
              <a:fillRect/>
            </a:stretch>
          </p:blipFill>
          <p:spPr>
            <a:xfrm>
              <a:off x="-1" y="899"/>
              <a:ext cx="19202" cy="9895"/>
            </a:xfrm>
            <a:prstGeom prst="rect">
              <a:avLst/>
            </a:prstGeom>
          </p:spPr>
        </p:pic>
        <p:pic>
          <p:nvPicPr>
            <p:cNvPr id="6" name="图片 5" descr="春图"/>
            <p:cNvPicPr>
              <a:picLocks noChangeAspect="1"/>
            </p:cNvPicPr>
            <p:nvPr>
              <p:custDataLst>
                <p:tags r:id="rId4"/>
              </p:custDataLst>
            </p:nvPr>
          </p:nvPicPr>
          <p:blipFill>
            <a:blip r:embed="rId5"/>
            <a:srcRect/>
            <a:stretch>
              <a:fillRect/>
            </a:stretch>
          </p:blipFill>
          <p:spPr>
            <a:xfrm>
              <a:off x="14473" y="-14"/>
              <a:ext cx="4243" cy="4721"/>
            </a:xfrm>
            <a:prstGeom prst="rect">
              <a:avLst/>
            </a:prstGeom>
          </p:spPr>
        </p:pic>
        <p:pic>
          <p:nvPicPr>
            <p:cNvPr id="7" name="图片 6" descr="春图"/>
            <p:cNvPicPr>
              <a:picLocks noChangeAspect="1"/>
            </p:cNvPicPr>
            <p:nvPr>
              <p:custDataLst>
                <p:tags r:id="rId6"/>
              </p:custDataLst>
            </p:nvPr>
          </p:nvPicPr>
          <p:blipFill>
            <a:blip r:embed="rId7"/>
            <a:srcRect l="-2011"/>
            <a:stretch>
              <a:fillRect/>
            </a:stretch>
          </p:blipFill>
          <p:spPr>
            <a:xfrm>
              <a:off x="-54" y="8279"/>
              <a:ext cx="2690" cy="1746"/>
            </a:xfrm>
            <a:prstGeom prst="rect">
              <a:avLst/>
            </a:prstGeom>
          </p:spPr>
        </p:pic>
      </p:grpSp>
      <p:sp>
        <p:nvSpPr>
          <p:cNvPr id="34" name="矩形 33"/>
          <p:cNvSpPr/>
          <p:nvPr>
            <p:custDataLst>
              <p:tags r:id="rId8"/>
            </p:custDataLst>
          </p:nvPr>
        </p:nvSpPr>
        <p:spPr>
          <a:xfrm>
            <a:off x="-600" y="0"/>
            <a:ext cx="121932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内容占位符 1"/>
          <p:cNvSpPr txBox="1"/>
          <p:nvPr>
            <p:custDataLst>
              <p:tags r:id="rId9"/>
            </p:custDataLst>
          </p:nvPr>
        </p:nvSpPr>
        <p:spPr>
          <a:xfrm>
            <a:off x="328295" y="1188085"/>
            <a:ext cx="11863705" cy="5365115"/>
          </a:xfrm>
          <a:prstGeom prst="rect">
            <a:avLst/>
          </a:prstGeom>
        </p:spPr>
        <p:txBody>
          <a:bodyPr wrap="square">
            <a:normAutofit fontScale="5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0"/>
              </a:spcBef>
              <a:buNone/>
            </a:pPr>
            <a:r>
              <a:rPr lang="en-US" altLang="zh-CN" spc="0" dirty="0">
                <a:solidFill>
                  <a:schemeClr val="tx1">
                    <a:lumMod val="65000"/>
                    <a:lumOff val="35000"/>
                  </a:schemeClr>
                </a:solidFill>
                <a:latin typeface="Arial" panose="020B0604020202020204" pitchFamily="34" charset="0"/>
                <a:sym typeface="Arial" panose="020B0604020202020204" pitchFamily="34" charset="0"/>
              </a:rPr>
              <a:t>     </a:t>
            </a:r>
            <a:r>
              <a:rPr lang="en-US" altLang="zh-CN" sz="3200" b="1" spc="0" dirty="0">
                <a:solidFill>
                  <a:schemeClr val="tx1">
                    <a:lumMod val="65000"/>
                    <a:lumOff val="35000"/>
                  </a:schemeClr>
                </a:solidFill>
                <a:latin typeface="Arial" panose="020B0604020202020204" pitchFamily="34" charset="0"/>
                <a:sym typeface="Arial" panose="020B0604020202020204" pitchFamily="34" charset="0"/>
              </a:rPr>
              <a:t>   </a:t>
            </a:r>
            <a:r>
              <a:rPr lang="en-US" altLang="zh-CN" sz="5145" b="1" spc="0" dirty="0">
                <a:latin typeface="Arial" panose="020B0604020202020204" pitchFamily="34" charset="0"/>
                <a:sym typeface="Arial" panose="020B0604020202020204" pitchFamily="34" charset="0"/>
              </a:rPr>
              <a:t>高中历史统编教材</a:t>
            </a:r>
            <a:r>
              <a:rPr lang="en-US" altLang="zh-CN" sz="5145" b="1" spc="0" dirty="0">
                <a:solidFill>
                  <a:srgbClr val="FF0000"/>
                </a:solidFill>
                <a:latin typeface="Arial" panose="020B0604020202020204" pitchFamily="34" charset="0"/>
                <a:sym typeface="Arial" panose="020B0604020202020204" pitchFamily="34" charset="0"/>
              </a:rPr>
              <a:t>知识容量大</a:t>
            </a:r>
            <a:r>
              <a:rPr lang="en-US" altLang="zh-CN" sz="5145" b="1" spc="0" dirty="0">
                <a:latin typeface="Arial" panose="020B0604020202020204" pitchFamily="34" charset="0"/>
                <a:sym typeface="Arial" panose="020B0604020202020204" pitchFamily="34" charset="0"/>
              </a:rPr>
              <a:t>、</a:t>
            </a:r>
            <a:r>
              <a:rPr lang="en-US" altLang="zh-CN" sz="5145" b="1" spc="0" dirty="0">
                <a:solidFill>
                  <a:srgbClr val="FF0000"/>
                </a:solidFill>
                <a:latin typeface="Arial" panose="020B0604020202020204" pitchFamily="34" charset="0"/>
                <a:sym typeface="Arial" panose="020B0604020202020204" pitchFamily="34" charset="0"/>
              </a:rPr>
              <a:t>时间跨度广</a:t>
            </a:r>
            <a:r>
              <a:rPr lang="en-US" altLang="zh-CN" sz="5145" b="1" spc="0" dirty="0">
                <a:latin typeface="Arial" panose="020B0604020202020204" pitchFamily="34" charset="0"/>
                <a:sym typeface="Arial" panose="020B0604020202020204" pitchFamily="34" charset="0"/>
              </a:rPr>
              <a:t>，不少教师在教学中存在抓不住重点，理不清线索等问题，教学的</a:t>
            </a:r>
            <a:r>
              <a:rPr lang="en-US" altLang="zh-CN" sz="5145" b="1" spc="0" dirty="0">
                <a:solidFill>
                  <a:srgbClr val="FF0000"/>
                </a:solidFill>
                <a:latin typeface="Arial" panose="020B0604020202020204" pitchFamily="34" charset="0"/>
                <a:sym typeface="Arial" panose="020B0604020202020204" pitchFamily="34" charset="0"/>
              </a:rPr>
              <a:t>片段化</a:t>
            </a:r>
            <a:r>
              <a:rPr lang="en-US" altLang="zh-CN" sz="5145" b="1" spc="0" dirty="0">
                <a:latin typeface="Arial" panose="020B0604020202020204" pitchFamily="34" charset="0"/>
                <a:sym typeface="Arial" panose="020B0604020202020204" pitchFamily="34" charset="0"/>
              </a:rPr>
              <a:t>、</a:t>
            </a:r>
            <a:r>
              <a:rPr lang="en-US" altLang="zh-CN" sz="5145" b="1" spc="0" dirty="0">
                <a:solidFill>
                  <a:srgbClr val="FF0000"/>
                </a:solidFill>
                <a:latin typeface="Arial" panose="020B0604020202020204" pitchFamily="34" charset="0"/>
                <a:sym typeface="Arial" panose="020B0604020202020204" pitchFamily="34" charset="0"/>
              </a:rPr>
              <a:t>零碎化</a:t>
            </a:r>
            <a:r>
              <a:rPr lang="en-US" altLang="zh-CN" sz="5145" b="1" spc="0" dirty="0">
                <a:latin typeface="Arial" panose="020B0604020202020204" pitchFamily="34" charset="0"/>
                <a:sym typeface="Arial" panose="020B0604020202020204" pitchFamily="34" charset="0"/>
              </a:rPr>
              <a:t>等现象比较突出。如何突破教学瓶颈，对教材进行有效整合，既完成教学进度，又落实核心素养的培养任务是目前值得深思的问题。运用结构化思维进行教学设计，不仅可以将知识直观地进行呈现，而且能够帮助学生更好地理解知识内容，提高课堂学习效率，提升课堂教学质量。因此运用结构化思维是一种突破当前教学瓶颈的切实可行的策略与路径。</a:t>
            </a:r>
            <a:endParaRPr lang="en-US" altLang="zh-CN" sz="5145" b="1" spc="0" dirty="0">
              <a:latin typeface="Arial" panose="020B0604020202020204" pitchFamily="34" charset="0"/>
              <a:sym typeface="Arial" panose="020B0604020202020204" pitchFamily="34" charset="0"/>
            </a:endParaRPr>
          </a:p>
          <a:p>
            <a:pPr marL="0" indent="0">
              <a:spcBef>
                <a:spcPts val="1000"/>
              </a:spcBef>
              <a:buNone/>
            </a:pPr>
            <a:r>
              <a:rPr lang="en-US" altLang="zh-CN" sz="5145" b="1" spc="0" dirty="0">
                <a:latin typeface="Arial" panose="020B0604020202020204" pitchFamily="34" charset="0"/>
                <a:sym typeface="Arial" panose="020B0604020202020204" pitchFamily="34" charset="0"/>
              </a:rPr>
              <a:t>      结构化思维在历史教学中的应用范围极广，包括历史</a:t>
            </a:r>
            <a:r>
              <a:rPr lang="en-US" altLang="zh-CN" sz="5145" b="1" spc="0" dirty="0">
                <a:solidFill>
                  <a:srgbClr val="FF0000"/>
                </a:solidFill>
                <a:latin typeface="Arial" panose="020B0604020202020204" pitchFamily="34" charset="0"/>
                <a:sym typeface="Arial" panose="020B0604020202020204" pitchFamily="34" charset="0"/>
              </a:rPr>
              <a:t>知识体系的</a:t>
            </a:r>
            <a:r>
              <a:rPr lang="en-US" altLang="zh-CN" sz="5145" b="1" spc="0" dirty="0">
                <a:latin typeface="Arial" panose="020B0604020202020204" pitchFamily="34" charset="0"/>
                <a:sym typeface="Arial" panose="020B0604020202020204" pitchFamily="34" charset="0"/>
              </a:rPr>
              <a:t>结构化、教学</a:t>
            </a:r>
            <a:r>
              <a:rPr lang="en-US" altLang="zh-CN" sz="5145" b="1" spc="0" dirty="0">
                <a:solidFill>
                  <a:srgbClr val="FF0000"/>
                </a:solidFill>
                <a:latin typeface="Arial" panose="020B0604020202020204" pitchFamily="34" charset="0"/>
                <a:sym typeface="Arial" panose="020B0604020202020204" pitchFamily="34" charset="0"/>
              </a:rPr>
              <a:t>流程的结构化</a:t>
            </a:r>
            <a:r>
              <a:rPr lang="en-US" altLang="zh-CN" sz="5145" b="1" spc="0" dirty="0">
                <a:latin typeface="Arial" panose="020B0604020202020204" pitchFamily="34" charset="0"/>
                <a:sym typeface="Arial" panose="020B0604020202020204" pitchFamily="34" charset="0"/>
              </a:rPr>
              <a:t>、</a:t>
            </a:r>
            <a:r>
              <a:rPr lang="en-US" altLang="zh-CN" sz="5145" b="1" spc="0" dirty="0">
                <a:solidFill>
                  <a:srgbClr val="FF0000"/>
                </a:solidFill>
                <a:latin typeface="Arial" panose="020B0604020202020204" pitchFamily="34" charset="0"/>
                <a:sym typeface="Arial" panose="020B0604020202020204" pitchFamily="34" charset="0"/>
              </a:rPr>
              <a:t>能力培养的</a:t>
            </a:r>
            <a:r>
              <a:rPr lang="en-US" altLang="zh-CN" sz="5145" b="1" spc="0" dirty="0">
                <a:latin typeface="Arial" panose="020B0604020202020204" pitchFamily="34" charset="0"/>
                <a:sym typeface="Arial" panose="020B0604020202020204" pitchFamily="34" charset="0"/>
              </a:rPr>
              <a:t>结构化、</a:t>
            </a:r>
            <a:r>
              <a:rPr lang="en-US" altLang="zh-CN" sz="5145" b="1" spc="0" dirty="0">
                <a:solidFill>
                  <a:srgbClr val="FF0000"/>
                </a:solidFill>
                <a:latin typeface="Arial" panose="020B0604020202020204" pitchFamily="34" charset="0"/>
                <a:sym typeface="Arial" panose="020B0604020202020204" pitchFamily="34" charset="0"/>
              </a:rPr>
              <a:t>试题命制</a:t>
            </a:r>
            <a:r>
              <a:rPr lang="en-US" altLang="zh-CN" sz="5145" b="1" spc="0" dirty="0">
                <a:latin typeface="Arial" panose="020B0604020202020204" pitchFamily="34" charset="0"/>
                <a:sym typeface="Arial" panose="020B0604020202020204" pitchFamily="34" charset="0"/>
              </a:rPr>
              <a:t>的结构化、</a:t>
            </a:r>
            <a:r>
              <a:rPr lang="en-US" altLang="zh-CN" sz="5145" b="1" spc="0" dirty="0">
                <a:solidFill>
                  <a:srgbClr val="FF0000"/>
                </a:solidFill>
                <a:latin typeface="Arial" panose="020B0604020202020204" pitchFamily="34" charset="0"/>
                <a:sym typeface="Arial" panose="020B0604020202020204" pitchFamily="34" charset="0"/>
              </a:rPr>
              <a:t>试题解答</a:t>
            </a:r>
            <a:r>
              <a:rPr lang="en-US" altLang="zh-CN" sz="5145" b="1" spc="0" dirty="0">
                <a:latin typeface="Arial" panose="020B0604020202020204" pitchFamily="34" charset="0"/>
                <a:sym typeface="Arial" panose="020B0604020202020204" pitchFamily="34" charset="0"/>
              </a:rPr>
              <a:t>的结构化、</a:t>
            </a:r>
            <a:r>
              <a:rPr lang="en-US" altLang="zh-CN" sz="5145" b="1" spc="0" dirty="0">
                <a:solidFill>
                  <a:srgbClr val="FF0000"/>
                </a:solidFill>
                <a:latin typeface="Arial" panose="020B0604020202020204" pitchFamily="34" charset="0"/>
                <a:sym typeface="Arial" panose="020B0604020202020204" pitchFamily="34" charset="0"/>
              </a:rPr>
              <a:t>历史文本解读</a:t>
            </a:r>
            <a:r>
              <a:rPr lang="en-US" altLang="zh-CN" sz="5145" b="1" spc="0" dirty="0">
                <a:latin typeface="Arial" panose="020B0604020202020204" pitchFamily="34" charset="0"/>
                <a:sym typeface="Arial" panose="020B0604020202020204" pitchFamily="34" charset="0"/>
              </a:rPr>
              <a:t>的结构化，对于落实核心素养的培养目标有着极为重要的意义。</a:t>
            </a:r>
            <a:endParaRPr lang="en-US" altLang="zh-CN" sz="5145" b="1" spc="0" dirty="0">
              <a:latin typeface="Arial" panose="020B0604020202020204" pitchFamily="34" charset="0"/>
              <a:sym typeface="Arial" panose="020B0604020202020204" pitchFamily="34" charset="0"/>
            </a:endParaRPr>
          </a:p>
        </p:txBody>
      </p:sp>
      <p:sp>
        <p:nvSpPr>
          <p:cNvPr id="3" name="文本框 2"/>
          <p:cNvSpPr txBox="1"/>
          <p:nvPr>
            <p:custDataLst>
              <p:tags r:id="rId10"/>
            </p:custDataLst>
          </p:nvPr>
        </p:nvSpPr>
        <p:spPr>
          <a:xfrm>
            <a:off x="149578" y="33408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结构化思维在高中历史教学中的重要意义</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spTree>
    <p:custDataLst>
      <p:tags r:id="rId1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5681361" y="1889661"/>
            <a:ext cx="1326004" cy="1323439"/>
          </a:xfrm>
          <a:prstGeom prst="rect">
            <a:avLst/>
          </a:prstGeom>
          <a:noFill/>
        </p:spPr>
        <p:txBody>
          <a:bodyPr wrap="square" rtlCol="0">
            <a:normAutofit/>
          </a:bodyPr>
          <a:lstStyle/>
          <a:p>
            <a:pPr algn="ctr"/>
            <a:r>
              <a:rPr lang="en-US" altLang="zh-CN" sz="8000" b="1" dirty="0">
                <a:solidFill>
                  <a:schemeClr val="bg1"/>
                </a:solidFill>
                <a:latin typeface="Arial" panose="020B0604020202020204" pitchFamily="34" charset="0"/>
                <a:ea typeface="微软雅黑" panose="020B0503020204020204" charset="-122"/>
                <a:sym typeface="Arial" panose="020B0604020202020204" pitchFamily="34" charset="0"/>
              </a:rPr>
              <a:t>02</a:t>
            </a:r>
            <a:endParaRPr lang="en-US" altLang="zh-CN" sz="80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7" name="矩形 6"/>
          <p:cNvSpPr/>
          <p:nvPr>
            <p:custDataLst>
              <p:tags r:id="rId2"/>
            </p:custDataLst>
          </p:nvPr>
        </p:nvSpPr>
        <p:spPr>
          <a:xfrm>
            <a:off x="4718662" y="2615168"/>
            <a:ext cx="962699" cy="369332"/>
          </a:xfrm>
          <a:prstGeom prst="rect">
            <a:avLst/>
          </a:prstGeom>
        </p:spPr>
        <p:txBody>
          <a:bodyPr wrap="square">
            <a:normAutofit/>
          </a:bodyPr>
          <a:lstStyle/>
          <a:p>
            <a:pPr algn="ctr"/>
            <a:r>
              <a:rPr lang="en-US" altLang="zh-CN" b="1" spc="200" dirty="0">
                <a:solidFill>
                  <a:schemeClr val="bg1"/>
                </a:solidFill>
                <a:latin typeface="Arial" panose="020B0604020202020204" pitchFamily="34" charset="0"/>
                <a:ea typeface="微软雅黑" panose="020B0503020204020204" charset="-122"/>
                <a:sym typeface="Arial" panose="020B0604020202020204" pitchFamily="34" charset="0"/>
              </a:rPr>
              <a:t>PART.</a:t>
            </a:r>
            <a:endParaRPr lang="en-US" altLang="zh-CN" b="1" spc="2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3"/>
            </p:custDataLst>
          </p:nvPr>
        </p:nvSpPr>
        <p:spPr>
          <a:xfrm>
            <a:off x="878840" y="3213100"/>
            <a:ext cx="11126470" cy="822960"/>
          </a:xfrm>
        </p:spPr>
        <p:txBody>
          <a:bodyPr>
            <a:normAutofit fontScale="90000"/>
          </a:bodyPr>
          <a:lstStyle/>
          <a:p>
            <a:r>
              <a:rPr lang="zh-CN" altLang="en-US" sz="4800" b="1"/>
              <a:t>结构化思维在高中历史教学的案例分享</a:t>
            </a:r>
            <a:endParaRPr lang="zh-CN" altLang="en-US" sz="4800" b="1"/>
          </a:p>
        </p:txBody>
      </p:sp>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34290" y="-8890"/>
            <a:ext cx="12226925" cy="6862445"/>
            <a:chOff x="-54" y="-14"/>
            <a:chExt cx="19255" cy="10807"/>
          </a:xfrm>
        </p:grpSpPr>
        <p:pic>
          <p:nvPicPr>
            <p:cNvPr id="5" name="图片 4" descr="4444"/>
            <p:cNvPicPr>
              <a:picLocks noChangeAspect="1"/>
            </p:cNvPicPr>
            <p:nvPr>
              <p:custDataLst>
                <p:tags r:id="rId2"/>
              </p:custDataLst>
            </p:nvPr>
          </p:nvPicPr>
          <p:blipFill>
            <a:blip r:embed="rId3"/>
            <a:srcRect/>
            <a:stretch>
              <a:fillRect/>
            </a:stretch>
          </p:blipFill>
          <p:spPr>
            <a:xfrm>
              <a:off x="-1" y="899"/>
              <a:ext cx="19202" cy="9895"/>
            </a:xfrm>
            <a:prstGeom prst="rect">
              <a:avLst/>
            </a:prstGeom>
          </p:spPr>
        </p:pic>
        <p:pic>
          <p:nvPicPr>
            <p:cNvPr id="6" name="图片 5" descr="春图"/>
            <p:cNvPicPr>
              <a:picLocks noChangeAspect="1"/>
            </p:cNvPicPr>
            <p:nvPr>
              <p:custDataLst>
                <p:tags r:id="rId4"/>
              </p:custDataLst>
            </p:nvPr>
          </p:nvPicPr>
          <p:blipFill>
            <a:blip r:embed="rId5"/>
            <a:srcRect/>
            <a:stretch>
              <a:fillRect/>
            </a:stretch>
          </p:blipFill>
          <p:spPr>
            <a:xfrm>
              <a:off x="14473" y="-14"/>
              <a:ext cx="4243" cy="4721"/>
            </a:xfrm>
            <a:prstGeom prst="rect">
              <a:avLst/>
            </a:prstGeom>
          </p:spPr>
        </p:pic>
        <p:pic>
          <p:nvPicPr>
            <p:cNvPr id="7" name="图片 6" descr="春图"/>
            <p:cNvPicPr>
              <a:picLocks noChangeAspect="1"/>
            </p:cNvPicPr>
            <p:nvPr>
              <p:custDataLst>
                <p:tags r:id="rId6"/>
              </p:custDataLst>
            </p:nvPr>
          </p:nvPicPr>
          <p:blipFill>
            <a:blip r:embed="rId7"/>
            <a:srcRect l="-2011"/>
            <a:stretch>
              <a:fillRect/>
            </a:stretch>
          </p:blipFill>
          <p:spPr>
            <a:xfrm>
              <a:off x="-54" y="8279"/>
              <a:ext cx="2690" cy="1746"/>
            </a:xfrm>
            <a:prstGeom prst="rect">
              <a:avLst/>
            </a:prstGeom>
          </p:spPr>
        </p:pic>
      </p:grpSp>
      <p:sp>
        <p:nvSpPr>
          <p:cNvPr id="34" name="矩形 33"/>
          <p:cNvSpPr/>
          <p:nvPr>
            <p:custDataLst>
              <p:tags r:id="rId8"/>
            </p:custDataLst>
          </p:nvPr>
        </p:nvSpPr>
        <p:spPr>
          <a:xfrm>
            <a:off x="-600" y="0"/>
            <a:ext cx="121932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custDataLst>
              <p:tags r:id="rId9"/>
            </p:custDataLst>
          </p:nvPr>
        </p:nvSpPr>
        <p:spPr>
          <a:xfrm>
            <a:off x="149578" y="33408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历史知识的结构化案例</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9" name="图片 8" descr="历史时期"/>
          <p:cNvPicPr>
            <a:picLocks noChangeAspect="1"/>
          </p:cNvPicPr>
          <p:nvPr/>
        </p:nvPicPr>
        <p:blipFill>
          <a:blip r:embed="rId10"/>
          <a:stretch>
            <a:fillRect/>
          </a:stretch>
        </p:blipFill>
        <p:spPr>
          <a:xfrm>
            <a:off x="150495" y="1184910"/>
            <a:ext cx="11734165" cy="5338445"/>
          </a:xfrm>
          <a:prstGeom prst="rect">
            <a:avLst/>
          </a:prstGeom>
        </p:spPr>
      </p:pic>
    </p:spTree>
    <p:custDataLst>
      <p:tags r:id="rId1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34290" y="-8890"/>
            <a:ext cx="12226925" cy="6862445"/>
            <a:chOff x="-54" y="-14"/>
            <a:chExt cx="19255" cy="10807"/>
          </a:xfrm>
        </p:grpSpPr>
        <p:pic>
          <p:nvPicPr>
            <p:cNvPr id="5" name="图片 4" descr="4444"/>
            <p:cNvPicPr>
              <a:picLocks noChangeAspect="1"/>
            </p:cNvPicPr>
            <p:nvPr>
              <p:custDataLst>
                <p:tags r:id="rId2"/>
              </p:custDataLst>
            </p:nvPr>
          </p:nvPicPr>
          <p:blipFill>
            <a:blip r:embed="rId3"/>
            <a:srcRect/>
            <a:stretch>
              <a:fillRect/>
            </a:stretch>
          </p:blipFill>
          <p:spPr>
            <a:xfrm>
              <a:off x="-1" y="899"/>
              <a:ext cx="19202" cy="9895"/>
            </a:xfrm>
            <a:prstGeom prst="rect">
              <a:avLst/>
            </a:prstGeom>
          </p:spPr>
        </p:pic>
        <p:pic>
          <p:nvPicPr>
            <p:cNvPr id="6" name="图片 5" descr="春图"/>
            <p:cNvPicPr>
              <a:picLocks noChangeAspect="1"/>
            </p:cNvPicPr>
            <p:nvPr>
              <p:custDataLst>
                <p:tags r:id="rId4"/>
              </p:custDataLst>
            </p:nvPr>
          </p:nvPicPr>
          <p:blipFill>
            <a:blip r:embed="rId5"/>
            <a:srcRect/>
            <a:stretch>
              <a:fillRect/>
            </a:stretch>
          </p:blipFill>
          <p:spPr>
            <a:xfrm>
              <a:off x="14473" y="-14"/>
              <a:ext cx="4243" cy="4721"/>
            </a:xfrm>
            <a:prstGeom prst="rect">
              <a:avLst/>
            </a:prstGeom>
          </p:spPr>
        </p:pic>
        <p:pic>
          <p:nvPicPr>
            <p:cNvPr id="7" name="图片 6" descr="春图"/>
            <p:cNvPicPr>
              <a:picLocks noChangeAspect="1"/>
            </p:cNvPicPr>
            <p:nvPr>
              <p:custDataLst>
                <p:tags r:id="rId6"/>
              </p:custDataLst>
            </p:nvPr>
          </p:nvPicPr>
          <p:blipFill>
            <a:blip r:embed="rId7"/>
            <a:srcRect l="-2011"/>
            <a:stretch>
              <a:fillRect/>
            </a:stretch>
          </p:blipFill>
          <p:spPr>
            <a:xfrm>
              <a:off x="-54" y="8279"/>
              <a:ext cx="2690" cy="1746"/>
            </a:xfrm>
            <a:prstGeom prst="rect">
              <a:avLst/>
            </a:prstGeom>
          </p:spPr>
        </p:pic>
      </p:grpSp>
      <p:sp>
        <p:nvSpPr>
          <p:cNvPr id="34" name="矩形 33"/>
          <p:cNvSpPr/>
          <p:nvPr>
            <p:custDataLst>
              <p:tags r:id="rId8"/>
            </p:custDataLst>
          </p:nvPr>
        </p:nvSpPr>
        <p:spPr>
          <a:xfrm>
            <a:off x="-600" y="0"/>
            <a:ext cx="121932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custDataLst>
              <p:tags r:id="rId9"/>
            </p:custDataLst>
          </p:nvPr>
        </p:nvSpPr>
        <p:spPr>
          <a:xfrm>
            <a:off x="149578" y="33408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历史知识的结构化案例</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2" name="图片 1" descr="古代商贸"/>
          <p:cNvPicPr>
            <a:picLocks noChangeAspect="1"/>
          </p:cNvPicPr>
          <p:nvPr/>
        </p:nvPicPr>
        <p:blipFill>
          <a:blip r:embed="rId10"/>
          <a:stretch>
            <a:fillRect/>
          </a:stretch>
        </p:blipFill>
        <p:spPr>
          <a:xfrm>
            <a:off x="321310" y="1844675"/>
            <a:ext cx="4969510" cy="3836670"/>
          </a:xfrm>
          <a:prstGeom prst="rect">
            <a:avLst/>
          </a:prstGeom>
        </p:spPr>
      </p:pic>
      <p:pic>
        <p:nvPicPr>
          <p:cNvPr id="8" name="图片 7"/>
          <p:cNvPicPr>
            <a:picLocks noChangeAspect="1"/>
          </p:cNvPicPr>
          <p:nvPr/>
        </p:nvPicPr>
        <p:blipFill>
          <a:blip r:embed="rId11"/>
          <a:stretch>
            <a:fillRect/>
          </a:stretch>
        </p:blipFill>
        <p:spPr>
          <a:xfrm>
            <a:off x="6109970" y="1844675"/>
            <a:ext cx="5774690" cy="3836670"/>
          </a:xfrm>
          <a:prstGeom prst="rect">
            <a:avLst/>
          </a:prstGeom>
        </p:spPr>
      </p:pic>
    </p:spTree>
    <p:custDataLst>
      <p:tags r:id="rId1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49578" y="33408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历史教学设计结构化案例</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sp>
        <p:nvSpPr>
          <p:cNvPr id="9" name="文本框 8"/>
          <p:cNvSpPr txBox="1"/>
          <p:nvPr/>
        </p:nvSpPr>
        <p:spPr>
          <a:xfrm>
            <a:off x="262255" y="1238250"/>
            <a:ext cx="11929745" cy="6054725"/>
          </a:xfrm>
          <a:prstGeom prst="rect">
            <a:avLst/>
          </a:prstGeom>
          <a:noFill/>
        </p:spPr>
        <p:txBody>
          <a:bodyPr wrap="square" rtlCol="0">
            <a:spAutoFit/>
          </a:bodyPr>
          <a:p>
            <a:r>
              <a:rPr lang="en-US" altLang="zh-CN" sz="2800" b="1" dirty="0">
                <a:solidFill>
                  <a:srgbClr val="FF0000"/>
                </a:solidFill>
                <a:uFillTx/>
                <a:latin typeface="Arial" panose="020B0604020202020204" pitchFamily="34" charset="0"/>
                <a:ea typeface="微软雅黑" panose="020B0503020204020204" charset="-122"/>
              </a:rPr>
              <a:t>第一步：明确学什么</a:t>
            </a:r>
            <a:endParaRPr lang="en-US" altLang="zh-CN" sz="2800" b="1" dirty="0">
              <a:solidFill>
                <a:srgbClr val="FF0000"/>
              </a:solidFill>
              <a:uFillTx/>
              <a:latin typeface="Arial" panose="020B0604020202020204" pitchFamily="34" charset="0"/>
              <a:ea typeface="微软雅黑" panose="020B0503020204020204" charset="-122"/>
            </a:endParaRPr>
          </a:p>
          <a:p>
            <a:r>
              <a:rPr lang="en-US" altLang="zh-CN" sz="2800" b="1" dirty="0">
                <a:uFillTx/>
                <a:latin typeface="Arial" panose="020B0604020202020204" pitchFamily="34" charset="0"/>
                <a:ea typeface="微软雅黑" panose="020B0503020204020204" charset="-122"/>
              </a:rPr>
              <a:t>       提炼核心问题和核心概念，确定教学立意，解决学什么的问题。</a:t>
            </a:r>
            <a:endParaRPr lang="en-US" altLang="zh-CN" sz="2800" b="1" dirty="0">
              <a:uFillTx/>
              <a:latin typeface="Arial" panose="020B0604020202020204" pitchFamily="34" charset="0"/>
              <a:ea typeface="微软雅黑" panose="020B0503020204020204" charset="-122"/>
            </a:endParaRPr>
          </a:p>
          <a:p>
            <a:r>
              <a:rPr lang="en-US" altLang="zh-CN" sz="2800" b="1" dirty="0">
                <a:uFillTx/>
                <a:latin typeface="Arial" panose="020B0604020202020204" pitchFamily="34" charset="0"/>
                <a:ea typeface="微软雅黑" panose="020B0503020204020204" charset="-122"/>
              </a:rPr>
              <a:t>     （1）对《课程标准》做分解，实现课标的问题化和具体化。课标是教学的重要依据，带着问题去研读教材才能更好地理解教材编写的意图，更准确地提炼教学立意。</a:t>
            </a:r>
            <a:endParaRPr lang="en-US" altLang="zh-CN" sz="2800" b="1" dirty="0">
              <a:uFillTx/>
              <a:latin typeface="Arial" panose="020B0604020202020204" pitchFamily="34" charset="0"/>
              <a:ea typeface="微软雅黑" panose="020B0503020204020204" charset="-122"/>
            </a:endParaRPr>
          </a:p>
          <a:p>
            <a:r>
              <a:rPr lang="en-US" altLang="zh-CN" sz="2800" b="1" dirty="0">
                <a:uFillTx/>
                <a:latin typeface="Arial" panose="020B0604020202020204" pitchFamily="34" charset="0"/>
                <a:ea typeface="微软雅黑" panose="020B0503020204020204" charset="-122"/>
              </a:rPr>
              <a:t>     （2）对教材内容做上位归纳，用时空观念优化教材知识呈现，完成知识的结构化。阅读配套的教学参考用书寻找课标和教材的契合点，从而理清线索，明确核心史实，把握核心内容，确定教学立意。</a:t>
            </a:r>
            <a:endParaRPr lang="en-US" altLang="zh-CN" sz="2800" b="1" dirty="0">
              <a:uFillTx/>
              <a:latin typeface="Arial" panose="020B0604020202020204" pitchFamily="34" charset="0"/>
              <a:ea typeface="微软雅黑" panose="020B0503020204020204" charset="-122"/>
            </a:endParaRPr>
          </a:p>
          <a:p>
            <a:r>
              <a:rPr lang="en-US" altLang="zh-CN" sz="2800" b="1" dirty="0">
                <a:solidFill>
                  <a:srgbClr val="FF0000"/>
                </a:solidFill>
                <a:uFillTx/>
                <a:latin typeface="Arial" panose="020B0604020202020204" pitchFamily="34" charset="0"/>
                <a:ea typeface="微软雅黑" panose="020B0503020204020204" charset="-122"/>
              </a:rPr>
              <a:t>第二步：解决用什么学</a:t>
            </a:r>
            <a:endParaRPr lang="en-US" altLang="zh-CN" sz="2800" b="1" dirty="0">
              <a:solidFill>
                <a:srgbClr val="FF0000"/>
              </a:solidFill>
              <a:uFillTx/>
              <a:latin typeface="Arial" panose="020B0604020202020204" pitchFamily="34" charset="0"/>
              <a:ea typeface="微软雅黑" panose="020B0503020204020204" charset="-122"/>
            </a:endParaRPr>
          </a:p>
          <a:p>
            <a:r>
              <a:rPr lang="en-US" altLang="zh-CN" sz="2800" b="1" dirty="0">
                <a:uFillTx/>
                <a:latin typeface="Arial" panose="020B0604020202020204" pitchFamily="34" charset="0"/>
                <a:ea typeface="微软雅黑" panose="020B0503020204020204" charset="-122"/>
              </a:rPr>
              <a:t>       围绕核心概念和核心问题做逐层分解，形成子概念和子问题，并逐层完成与核心史实的勾连，形成主题突出、史实聚合、概念清晰的主题式结构构建，完成对教材内容的解读。</a:t>
            </a:r>
            <a:endParaRPr lang="en-US" altLang="zh-CN" sz="5145" b="1" dirty="0">
              <a:uFillTx/>
              <a:latin typeface="Arial" panose="020B0604020202020204" pitchFamily="34" charset="0"/>
              <a:ea typeface="微软雅黑" panose="020B0503020204020204" charset="-122"/>
            </a:endParaRPr>
          </a:p>
          <a:p>
            <a:endParaRPr lang="en-US" altLang="zh-CN" sz="5145" b="1" dirty="0">
              <a:uFillTx/>
              <a:latin typeface="Arial" panose="020B0604020202020204" pitchFamily="34" charset="0"/>
              <a:ea typeface="微软雅黑" panose="020B0503020204020204" charset="-122"/>
            </a:endParaRPr>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75590" y="1242060"/>
            <a:ext cx="11641455" cy="5262245"/>
          </a:xfrm>
          <a:prstGeom prst="rect">
            <a:avLst/>
          </a:prstGeom>
          <a:noFill/>
        </p:spPr>
        <p:txBody>
          <a:bodyPr wrap="square" rtlCol="0" anchor="t">
            <a:spAutoFit/>
          </a:bodyPr>
          <a:p>
            <a:pPr algn="l">
              <a:buClrTx/>
              <a:buSzTx/>
              <a:buNone/>
            </a:pPr>
            <a:r>
              <a:rPr lang="en-US" altLang="zh-CN" sz="2800" b="1" dirty="0">
                <a:solidFill>
                  <a:srgbClr val="FF0000"/>
                </a:solidFill>
                <a:uFillTx/>
                <a:latin typeface="Arial" panose="020B0604020202020204" pitchFamily="34" charset="0"/>
                <a:ea typeface="微软雅黑" panose="020B0503020204020204" charset="-122"/>
                <a:sym typeface="+mn-ea"/>
              </a:rPr>
              <a:t>第三步：解决怎么学</a:t>
            </a:r>
            <a:endParaRPr lang="en-US" altLang="zh-CN" sz="2800" b="1" dirty="0">
              <a:solidFill>
                <a:srgbClr val="FF0000"/>
              </a:solidFill>
              <a:uFillTx/>
              <a:latin typeface="Arial" panose="020B0604020202020204" pitchFamily="34" charset="0"/>
              <a:ea typeface="微软雅黑" panose="020B0503020204020204" charset="-122"/>
            </a:endParaRPr>
          </a:p>
          <a:p>
            <a:pPr algn="l">
              <a:buClrTx/>
              <a:buSzTx/>
              <a:buNone/>
            </a:pPr>
            <a:r>
              <a:rPr lang="en-US" altLang="zh-CN" sz="2800" b="1" dirty="0">
                <a:uFillTx/>
                <a:latin typeface="Arial" panose="020B0604020202020204" pitchFamily="34" charset="0"/>
                <a:ea typeface="微软雅黑" panose="020B0503020204020204" charset="-122"/>
                <a:sym typeface="+mn-ea"/>
              </a:rPr>
              <a:t>      依据史学逻辑梳理核心史实。依据具体学情对导入、选材、设问、过渡、收尾进行个性化处理。依据教材内容的特点和核心素养培养的要求，有意识地渗透历史学科的思想和方法，确保贯彻到教学的每一个环节。</a:t>
            </a:r>
            <a:endParaRPr lang="en-US" altLang="zh-CN" sz="2800" b="1" dirty="0">
              <a:uFillTx/>
              <a:latin typeface="Arial" panose="020B0604020202020204" pitchFamily="34" charset="0"/>
              <a:ea typeface="微软雅黑" panose="020B0503020204020204" charset="-122"/>
              <a:sym typeface="+mn-ea"/>
            </a:endParaRPr>
          </a:p>
          <a:p>
            <a:pPr algn="l">
              <a:buClrTx/>
              <a:buSzTx/>
              <a:buNone/>
            </a:pPr>
            <a:endParaRPr lang="en-US" altLang="zh-CN" sz="2800" b="1" dirty="0">
              <a:uFillTx/>
              <a:latin typeface="Arial" panose="020B0604020202020204" pitchFamily="34" charset="0"/>
              <a:ea typeface="微软雅黑" panose="020B0503020204020204" charset="-122"/>
            </a:endParaRPr>
          </a:p>
          <a:p>
            <a:pPr algn="l">
              <a:buClrTx/>
              <a:buSzTx/>
              <a:buNone/>
            </a:pPr>
            <a:r>
              <a:rPr lang="en-US" altLang="zh-CN" sz="2800" b="1" dirty="0">
                <a:solidFill>
                  <a:srgbClr val="FF0000"/>
                </a:solidFill>
                <a:uFillTx/>
                <a:latin typeface="Arial" panose="020B0604020202020204" pitchFamily="34" charset="0"/>
                <a:ea typeface="微软雅黑" panose="020B0503020204020204" charset="-122"/>
                <a:sym typeface="+mn-ea"/>
              </a:rPr>
              <a:t>第四步：解决学得如何的问题即教学评价问题</a:t>
            </a:r>
            <a:endParaRPr lang="en-US" altLang="zh-CN" sz="2800" b="1" dirty="0">
              <a:solidFill>
                <a:srgbClr val="FF0000"/>
              </a:solidFill>
              <a:uFillTx/>
              <a:latin typeface="Arial" panose="020B0604020202020204" pitchFamily="34" charset="0"/>
              <a:ea typeface="微软雅黑" panose="020B0503020204020204" charset="-122"/>
            </a:endParaRPr>
          </a:p>
          <a:p>
            <a:pPr algn="l">
              <a:buClrTx/>
              <a:buSzTx/>
              <a:buNone/>
            </a:pPr>
            <a:r>
              <a:rPr lang="en-US" altLang="zh-CN" sz="2800" b="1" dirty="0">
                <a:uFillTx/>
                <a:latin typeface="Arial" panose="020B0604020202020204" pitchFamily="34" charset="0"/>
                <a:ea typeface="微软雅黑" panose="020B0503020204020204" charset="-122"/>
                <a:sym typeface="+mn-ea"/>
              </a:rPr>
              <a:t>       教学评价的缺失是一线教学普遍存在的问题。在核心素养背景下，我们要重视教学评价，实现教学评价的可测化、科学化和素养化。历史教学评价的重点是考查学生的成文能力。学生成文能力的培养是历史核心素养培养的重要途径，也是我们进行教学评价的重要手段。写作不仅体现知识、能力，而且能够凸显品格。目前统编教材的知识体系给学生提供了很好的阅读素材。开展以教材内容为基础的学生历史写作是切实可行的。</a:t>
            </a:r>
            <a:endParaRPr lang="en-US" altLang="zh-CN" sz="2800" b="1" dirty="0">
              <a:uFillTx/>
              <a:latin typeface="Arial" panose="020B0604020202020204" pitchFamily="34" charset="0"/>
              <a:ea typeface="微软雅黑" panose="020B0503020204020204" charset="-122"/>
            </a:endParaRPr>
          </a:p>
        </p:txBody>
      </p:sp>
      <p:sp>
        <p:nvSpPr>
          <p:cNvPr id="5" name="文本框 4"/>
          <p:cNvSpPr txBox="1"/>
          <p:nvPr>
            <p:custDataLst>
              <p:tags r:id="rId1"/>
            </p:custDataLst>
          </p:nvPr>
        </p:nvSpPr>
        <p:spPr>
          <a:xfrm>
            <a:off x="149578" y="33408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历史教学设计结构化案例</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149578" y="33408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历史教学设计结构化案例</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2" name="图片 1" descr="微信图片_20220819091813"/>
          <p:cNvPicPr>
            <a:picLocks noChangeAspect="1"/>
          </p:cNvPicPr>
          <p:nvPr/>
        </p:nvPicPr>
        <p:blipFill>
          <a:blip r:embed="rId2"/>
          <a:stretch>
            <a:fillRect/>
          </a:stretch>
        </p:blipFill>
        <p:spPr>
          <a:xfrm>
            <a:off x="1481455" y="1287145"/>
            <a:ext cx="3751580" cy="5045075"/>
          </a:xfrm>
          <a:prstGeom prst="rect">
            <a:avLst/>
          </a:prstGeom>
          <a:ln>
            <a:solidFill>
              <a:schemeClr val="accent1"/>
            </a:solidFill>
          </a:ln>
        </p:spPr>
      </p:pic>
      <p:pic>
        <p:nvPicPr>
          <p:cNvPr id="3" name="图片 2" descr="微信图片_202208190918131"/>
          <p:cNvPicPr>
            <a:picLocks noChangeAspect="1"/>
          </p:cNvPicPr>
          <p:nvPr/>
        </p:nvPicPr>
        <p:blipFill>
          <a:blip r:embed="rId3"/>
          <a:stretch>
            <a:fillRect/>
          </a:stretch>
        </p:blipFill>
        <p:spPr>
          <a:xfrm>
            <a:off x="6346190" y="1286510"/>
            <a:ext cx="3853815" cy="5045710"/>
          </a:xfrm>
          <a:prstGeom prst="rect">
            <a:avLst/>
          </a:prstGeom>
          <a:ln>
            <a:solidFill>
              <a:schemeClr val="accent1"/>
            </a:solidFill>
          </a:ln>
        </p:spPr>
      </p:pic>
    </p:spTree>
    <p:custDataLst>
      <p:tags r:id="rId4"/>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5681361" y="1889661"/>
            <a:ext cx="1326004" cy="1323439"/>
          </a:xfrm>
          <a:prstGeom prst="rect">
            <a:avLst/>
          </a:prstGeom>
          <a:noFill/>
        </p:spPr>
        <p:txBody>
          <a:bodyPr wrap="square" rtlCol="0">
            <a:normAutofit/>
          </a:bodyPr>
          <a:lstStyle/>
          <a:p>
            <a:pPr algn="ctr"/>
            <a:r>
              <a:rPr lang="en-US" altLang="zh-CN" sz="8000" b="1" dirty="0">
                <a:solidFill>
                  <a:schemeClr val="bg1"/>
                </a:solidFill>
                <a:latin typeface="Arial" panose="020B0604020202020204" pitchFamily="34" charset="0"/>
                <a:ea typeface="微软雅黑" panose="020B0503020204020204" charset="-122"/>
                <a:sym typeface="Arial" panose="020B0604020202020204" pitchFamily="34" charset="0"/>
              </a:rPr>
              <a:t>01</a:t>
            </a:r>
            <a:endParaRPr lang="en-US" altLang="zh-CN" sz="80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7" name="矩形 6"/>
          <p:cNvSpPr/>
          <p:nvPr>
            <p:custDataLst>
              <p:tags r:id="rId2"/>
            </p:custDataLst>
          </p:nvPr>
        </p:nvSpPr>
        <p:spPr>
          <a:xfrm>
            <a:off x="4718662" y="2615168"/>
            <a:ext cx="962699" cy="369332"/>
          </a:xfrm>
          <a:prstGeom prst="rect">
            <a:avLst/>
          </a:prstGeom>
        </p:spPr>
        <p:txBody>
          <a:bodyPr wrap="square">
            <a:normAutofit/>
          </a:bodyPr>
          <a:lstStyle/>
          <a:p>
            <a:pPr algn="ctr"/>
            <a:r>
              <a:rPr lang="en-US" altLang="zh-CN" b="1" spc="200" dirty="0">
                <a:solidFill>
                  <a:schemeClr val="bg1"/>
                </a:solidFill>
                <a:latin typeface="Arial" panose="020B0604020202020204" pitchFamily="34" charset="0"/>
                <a:ea typeface="微软雅黑" panose="020B0503020204020204" charset="-122"/>
                <a:sym typeface="Arial" panose="020B0604020202020204" pitchFamily="34" charset="0"/>
              </a:rPr>
              <a:t>PART.</a:t>
            </a:r>
            <a:endParaRPr lang="en-US" altLang="zh-CN" b="1" spc="2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3"/>
            </p:custDataLst>
          </p:nvPr>
        </p:nvSpPr>
        <p:spPr>
          <a:xfrm>
            <a:off x="3327465" y="3213100"/>
            <a:ext cx="5537073" cy="822749"/>
          </a:xfrm>
        </p:spPr>
        <p:txBody>
          <a:bodyPr/>
          <a:lstStyle/>
          <a:p>
            <a:r>
              <a:rPr lang="zh-CN" altLang="en-US" sz="4800" b="1"/>
              <a:t>结构化思维介绍</a:t>
            </a:r>
            <a:endParaRPr lang="zh-CN" altLang="en-US" sz="4800" b="1"/>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149578" y="33408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历史试题命制的结构化案例</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1073742899" name="图片 1073742898" descr="高考试题命制流程"/>
          <p:cNvPicPr>
            <a:picLocks noChangeAspect="1"/>
          </p:cNvPicPr>
          <p:nvPr/>
        </p:nvPicPr>
        <p:blipFill>
          <a:blip r:embed="rId2"/>
          <a:stretch>
            <a:fillRect/>
          </a:stretch>
        </p:blipFill>
        <p:spPr>
          <a:xfrm>
            <a:off x="1337945" y="1372235"/>
            <a:ext cx="9695815" cy="4892040"/>
          </a:xfrm>
          <a:prstGeom prst="rect">
            <a:avLst/>
          </a:prstGeom>
          <a:noFill/>
          <a:ln w="9525">
            <a:solidFill>
              <a:schemeClr val="accent1"/>
            </a:solidFill>
          </a:ln>
        </p:spPr>
      </p:pic>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4456"/>
          <p:cNvPicPr>
            <a:picLocks noChangeAspect="1" noChangeArrowheads="1"/>
          </p:cNvPicPr>
          <p:nvPr>
            <p:custDataLst>
              <p:tags r:id="rId1"/>
            </p:custDataLst>
          </p:nvPr>
        </p:nvPicPr>
        <p:blipFill>
          <a:blip r:embed="rId2" cstate="print"/>
          <a:srcRect/>
          <a:stretch>
            <a:fillRect/>
          </a:stretch>
        </p:blipFill>
        <p:spPr bwMode="auto">
          <a:xfrm>
            <a:off x="800735" y="754380"/>
            <a:ext cx="1728470" cy="2297430"/>
          </a:xfrm>
          <a:prstGeom prst="rect">
            <a:avLst/>
          </a:prstGeom>
          <a:noFill/>
          <a:ln w="9525">
            <a:noFill/>
            <a:miter lim="800000"/>
            <a:headEnd/>
            <a:tailEnd/>
          </a:ln>
        </p:spPr>
      </p:pic>
      <p:sp>
        <p:nvSpPr>
          <p:cNvPr id="5" name="TextBox 4"/>
          <p:cNvSpPr txBox="1"/>
          <p:nvPr/>
        </p:nvSpPr>
        <p:spPr>
          <a:xfrm>
            <a:off x="3370369" y="4544025"/>
            <a:ext cx="8738235" cy="666115"/>
          </a:xfrm>
          <a:prstGeom prst="rect">
            <a:avLst/>
          </a:prstGeom>
          <a:noFill/>
        </p:spPr>
        <p:txBody>
          <a:bodyPr wrap="square" rtlCol="0">
            <a:spAutoFit/>
          </a:bodyPr>
          <a:lstStyle/>
          <a:p>
            <a:r>
              <a:rPr lang="en-US" altLang="zh-CN" sz="3735" b="1" dirty="0" smtClean="0">
                <a:latin typeface="华文楷体" panose="02010600040101010101" pitchFamily="2" charset="-122"/>
                <a:ea typeface="华文楷体" panose="02010600040101010101" pitchFamily="2" charset="-122"/>
              </a:rPr>
              <a:t>      </a:t>
            </a:r>
            <a:endParaRPr lang="zh-CN" altLang="en-US" sz="3735" b="1" dirty="0">
              <a:latin typeface="华文楷体" panose="02010600040101010101" pitchFamily="2" charset="-122"/>
              <a:ea typeface="华文楷体" panose="02010600040101010101" pitchFamily="2" charset="-122"/>
            </a:endParaRPr>
          </a:p>
        </p:txBody>
      </p:sp>
      <p:pic>
        <p:nvPicPr>
          <p:cNvPr id="17" name="图片 16" descr="101.png"/>
          <p:cNvPicPr>
            <a:picLocks noChangeAspect="1"/>
          </p:cNvPicPr>
          <p:nvPr/>
        </p:nvPicPr>
        <p:blipFill>
          <a:blip r:embed="rId3" cstate="print"/>
          <a:stretch>
            <a:fillRect/>
          </a:stretch>
        </p:blipFill>
        <p:spPr>
          <a:xfrm>
            <a:off x="88900" y="4718050"/>
            <a:ext cx="3528060" cy="2139950"/>
          </a:xfrm>
          <a:prstGeom prst="rect">
            <a:avLst/>
          </a:prstGeom>
        </p:spPr>
      </p:pic>
      <p:sp>
        <p:nvSpPr>
          <p:cNvPr id="8" name="副标题 2"/>
          <p:cNvSpPr>
            <a:spLocks noGrp="1"/>
          </p:cNvSpPr>
          <p:nvPr/>
        </p:nvSpPr>
        <p:spPr>
          <a:xfrm>
            <a:off x="-62230" y="2139315"/>
            <a:ext cx="11725910" cy="7924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ysClr val="windowText" lastClr="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ysClr val="windowText" lastClr="000000"/>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ysClr val="windowText" lastClr="000000"/>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mn-lt"/>
                <a:ea typeface="+mn-ea"/>
                <a:cs typeface="+mn-cs"/>
              </a:defRPr>
            </a:lvl9pPr>
          </a:lstStyle>
          <a:p>
            <a:r>
              <a:rPr lang="en-US" altLang="zh-CN" sz="5400" b="1">
                <a:solidFill>
                  <a:sysClr val="windowText" lastClr="000000"/>
                </a:solidFill>
                <a:latin typeface="黑体" panose="02010609060101010101" charset="-122"/>
                <a:ea typeface="黑体" panose="02010609060101010101" charset="-122"/>
                <a:cs typeface="+mj-ea"/>
                <a:sym typeface="+mn-ea"/>
              </a:rPr>
              <a:t>  </a:t>
            </a:r>
            <a:r>
              <a:rPr lang="en-US" altLang="zh-CN" sz="4800" b="1">
                <a:solidFill>
                  <a:sysClr val="windowText" lastClr="000000"/>
                </a:solidFill>
                <a:latin typeface="黑体" panose="02010609060101010101" charset="-122"/>
                <a:ea typeface="黑体" panose="02010609060101010101" charset="-122"/>
                <a:cs typeface="+mj-ea"/>
                <a:sym typeface="+mn-ea"/>
              </a:rPr>
              <a:t>2022</a:t>
            </a:r>
            <a:r>
              <a:rPr lang="zh-CN" altLang="en-US" sz="4800" b="1">
                <a:solidFill>
                  <a:sysClr val="windowText" lastClr="000000"/>
                </a:solidFill>
                <a:latin typeface="黑体" panose="02010609060101010101" charset="-122"/>
                <a:ea typeface="黑体" panose="02010609060101010101" charset="-122"/>
                <a:cs typeface="+mj-ea"/>
                <a:sym typeface="+mn-ea"/>
              </a:rPr>
              <a:t>年高考全国乙卷文综（历史）</a:t>
            </a:r>
            <a:r>
              <a:rPr lang="en-US" altLang="zh-CN" sz="4800" b="1">
                <a:solidFill>
                  <a:sysClr val="windowText" lastClr="000000"/>
                </a:solidFill>
                <a:latin typeface="黑体" panose="02010609060101010101" charset="-122"/>
                <a:ea typeface="黑体" panose="02010609060101010101" charset="-122"/>
                <a:cs typeface="+mj-ea"/>
                <a:sym typeface="+mn-ea"/>
              </a:rPr>
              <a:t>41</a:t>
            </a:r>
            <a:r>
              <a:rPr lang="zh-CN" altLang="en-US" sz="4800" b="1">
                <a:solidFill>
                  <a:sysClr val="windowText" lastClr="000000"/>
                </a:solidFill>
                <a:latin typeface="黑体" panose="02010609060101010101" charset="-122"/>
                <a:ea typeface="黑体" panose="02010609060101010101" charset="-122"/>
                <a:cs typeface="+mj-ea"/>
                <a:sym typeface="+mn-ea"/>
              </a:rPr>
              <a:t>题</a:t>
            </a:r>
            <a:endParaRPr lang="zh-CN" altLang="en-US" sz="4800" b="1">
              <a:solidFill>
                <a:sysClr val="windowText" lastClr="000000"/>
              </a:solidFill>
              <a:latin typeface="黑体" panose="02010609060101010101" charset="-122"/>
              <a:ea typeface="黑体" panose="02010609060101010101" charset="-122"/>
              <a:cs typeface="+mj-ea"/>
              <a:sym typeface="+mn-ea"/>
            </a:endParaRPr>
          </a:p>
          <a:p>
            <a:r>
              <a:rPr lang="en-US" altLang="zh-CN" sz="4800" b="1">
                <a:solidFill>
                  <a:sysClr val="windowText" lastClr="000000"/>
                </a:solidFill>
                <a:latin typeface="黑体" panose="02010609060101010101" charset="-122"/>
                <a:ea typeface="黑体" panose="02010609060101010101" charset="-122"/>
                <a:cs typeface="+mj-ea"/>
                <a:sym typeface="+mn-ea"/>
              </a:rPr>
              <a:t>  </a:t>
            </a:r>
            <a:r>
              <a:rPr lang="zh-CN" altLang="en-US" sz="4800" b="1">
                <a:solidFill>
                  <a:sysClr val="windowText" lastClr="000000"/>
                </a:solidFill>
                <a:latin typeface="黑体" panose="02010609060101010101" charset="-122"/>
                <a:ea typeface="黑体" panose="02010609060101010101" charset="-122"/>
                <a:cs typeface="+mj-ea"/>
                <a:sym typeface="+mn-ea"/>
              </a:rPr>
              <a:t>结构化解题方案</a:t>
            </a:r>
            <a:endParaRPr lang="zh-CN" altLang="zh-CN" sz="4800" b="1">
              <a:solidFill>
                <a:sysClr val="windowText" lastClr="000000"/>
              </a:solidFill>
              <a:latin typeface="黑体" panose="02010609060101010101" charset="-122"/>
              <a:ea typeface="黑体" panose="02010609060101010101" charset="-122"/>
              <a:cs typeface="+mj-ea"/>
              <a:sym typeface="+mn-ea"/>
            </a:endParaRPr>
          </a:p>
          <a:p>
            <a:endParaRPr lang="zh-CN" altLang="zh-CN" sz="4800" b="1" dirty="0">
              <a:solidFill>
                <a:sysClr val="windowText" lastClr="000000"/>
              </a:solidFill>
              <a:latin typeface="黑体" panose="02010609060101010101" charset="-122"/>
              <a:ea typeface="黑体" panose="02010609060101010101" charset="-122"/>
              <a:cs typeface="+mj-ea"/>
              <a:sym typeface="+mn-ea"/>
            </a:endParaRPr>
          </a:p>
        </p:txBody>
      </p:sp>
    </p:spTree>
    <p:custDataLst>
      <p:tags r:id="rId4"/>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155700" y="2068830"/>
            <a:ext cx="10531475" cy="1198880"/>
          </a:xfrm>
          <a:prstGeom prst="rect">
            <a:avLst/>
          </a:prstGeom>
          <a:noFill/>
        </p:spPr>
        <p:txBody>
          <a:bodyPr wrap="square" rtlCol="0">
            <a:spAutoFit/>
          </a:bodyPr>
          <a:p>
            <a:r>
              <a:rPr lang="en-US" altLang="zh-CN"/>
              <a:t>                             </a:t>
            </a:r>
            <a:endParaRPr lang="en-US" altLang="zh-CN"/>
          </a:p>
          <a:p>
            <a:r>
              <a:rPr lang="en-US" altLang="zh-CN"/>
              <a:t>                        </a:t>
            </a:r>
            <a:r>
              <a:rPr lang="zh-CN" altLang="en-US" sz="5400" b="1"/>
              <a:t>第一步：界定问题</a:t>
            </a:r>
            <a:endParaRPr lang="zh-CN" altLang="en-US" sz="5400" b="1"/>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55575" y="186055"/>
            <a:ext cx="10852150" cy="594360"/>
          </a:xfrm>
        </p:spPr>
        <p:txBody>
          <a:bodyPr>
            <a:normAutofit fontScale="90000"/>
          </a:bodyPr>
          <a:p>
            <a:r>
              <a:rPr lang="en-US" altLang="zh-CN" sz="3725">
                <a:solidFill>
                  <a:sysClr val="windowText" lastClr="000000"/>
                </a:solidFill>
                <a:latin typeface="黑体" panose="02010609060101010101" charset="-122"/>
                <a:ea typeface="黑体" panose="02010609060101010101" charset="-122"/>
                <a:cs typeface="+mj-ea"/>
                <a:sym typeface="+mn-ea"/>
              </a:rPr>
              <a:t>2022</a:t>
            </a:r>
            <a:r>
              <a:rPr sz="3725">
                <a:solidFill>
                  <a:sysClr val="windowText" lastClr="000000"/>
                </a:solidFill>
                <a:latin typeface="黑体" panose="02010609060101010101" charset="-122"/>
                <a:ea typeface="黑体" panose="02010609060101010101" charset="-122"/>
                <a:cs typeface="+mj-ea"/>
                <a:sym typeface="+mn-ea"/>
              </a:rPr>
              <a:t>年高考全国乙卷文综（历史）</a:t>
            </a:r>
            <a:r>
              <a:rPr lang="en-US" altLang="zh-CN" sz="3725">
                <a:solidFill>
                  <a:sysClr val="windowText" lastClr="000000"/>
                </a:solidFill>
                <a:latin typeface="黑体" panose="02010609060101010101" charset="-122"/>
                <a:ea typeface="黑体" panose="02010609060101010101" charset="-122"/>
                <a:cs typeface="+mj-ea"/>
                <a:sym typeface="+mn-ea"/>
              </a:rPr>
              <a:t>41</a:t>
            </a:r>
            <a:r>
              <a:rPr sz="3725">
                <a:solidFill>
                  <a:sysClr val="windowText" lastClr="000000"/>
                </a:solidFill>
                <a:latin typeface="黑体" panose="02010609060101010101" charset="-122"/>
                <a:ea typeface="黑体" panose="02010609060101010101" charset="-122"/>
                <a:cs typeface="+mj-ea"/>
                <a:sym typeface="+mn-ea"/>
              </a:rPr>
              <a:t>题第一问</a:t>
            </a:r>
            <a:br>
              <a:rPr lang="zh-CN" altLang="en-US" sz="3725" b="1">
                <a:solidFill>
                  <a:sysClr val="windowText" lastClr="000000"/>
                </a:solidFill>
                <a:latin typeface="黑体" panose="02010609060101010101" charset="-122"/>
                <a:ea typeface="黑体" panose="02010609060101010101" charset="-122"/>
                <a:cs typeface="+mj-ea"/>
                <a:sym typeface="+mn-ea"/>
              </a:rPr>
            </a:br>
            <a:br>
              <a:rPr lang="zh-CN" altLang="en-US" sz="3730" noProof="1" dirty="0">
                <a:solidFill>
                  <a:srgbClr val="FF0000"/>
                </a:solidFill>
                <a:latin typeface="Verdana" panose="020B0604030504040204" pitchFamily="34" charset="0"/>
                <a:ea typeface="楷体_GB2312" pitchFamily="49" charset="-122"/>
              </a:rPr>
            </a:br>
            <a:endParaRPr lang="zh-CN" altLang="en-US" sz="3730" noProof="1" dirty="0">
              <a:solidFill>
                <a:srgbClr val="FF0000"/>
              </a:solidFill>
              <a:latin typeface="Verdana" panose="020B0604030504040204" pitchFamily="34" charset="0"/>
              <a:ea typeface="楷体_GB2312" pitchFamily="49" charset="-122"/>
            </a:endParaRPr>
          </a:p>
        </p:txBody>
      </p:sp>
      <p:sp>
        <p:nvSpPr>
          <p:cNvPr id="3" name="内容占位符 2"/>
          <p:cNvSpPr>
            <a:spLocks noGrp="1"/>
          </p:cNvSpPr>
          <p:nvPr>
            <p:ph idx="1"/>
          </p:nvPr>
        </p:nvSpPr>
        <p:spPr>
          <a:xfrm>
            <a:off x="186690" y="971550"/>
            <a:ext cx="11876405" cy="5629910"/>
          </a:xfrm>
          <a:ln w="12700" cmpd="sng">
            <a:solidFill>
              <a:schemeClr val="accent1">
                <a:shade val="50000"/>
              </a:schemeClr>
            </a:solidFill>
            <a:prstDash val="solid"/>
          </a:ln>
        </p:spPr>
        <p:txBody>
          <a:bodyPr>
            <a:normAutofit/>
          </a:bodyPr>
          <a:lstStyle/>
          <a:p>
            <a:pPr marL="0" indent="0" algn="l">
              <a:lnSpc>
                <a:spcPct val="150000"/>
              </a:lnSpc>
              <a:buNone/>
            </a:pPr>
            <a:r>
              <a:rPr lang="en-US" altLang="zh-CN" dirty="0">
                <a:solidFill>
                  <a:srgbClr val="2A65AC"/>
                </a:solidFill>
                <a:latin typeface="微软雅黑" panose="020B0503020204020204" charset="-122"/>
                <a:ea typeface="微软雅黑" panose="020B0503020204020204" charset="-122"/>
                <a:cs typeface="微软雅黑" panose="020B0503020204020204" charset="-122"/>
              </a:rPr>
              <a:t>      </a:t>
            </a:r>
            <a:endParaRPr lang="en-US" altLang="zh-CN" dirty="0">
              <a:solidFill>
                <a:srgbClr val="2A65AC"/>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buNone/>
            </a:pPr>
            <a:r>
              <a:rPr lang="en-US" altLang="zh-CN" dirty="0">
                <a:solidFill>
                  <a:srgbClr val="2A65AC"/>
                </a:solidFill>
                <a:latin typeface="微软雅黑" panose="020B0503020204020204" charset="-122"/>
                <a:ea typeface="微软雅黑" panose="020B0503020204020204" charset="-122"/>
                <a:cs typeface="微软雅黑" panose="020B0503020204020204" charset="-122"/>
              </a:rPr>
              <a:t>         </a:t>
            </a:r>
            <a:endParaRPr lang="en-US" altLang="zh-CN" dirty="0">
              <a:solidFill>
                <a:srgbClr val="2A65AC"/>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buNone/>
            </a:pPr>
            <a:r>
              <a:rPr lang="en-US" altLang="zh-CN" sz="2400" b="1" spc="0" dirty="0" smtClean="0">
                <a:solidFill>
                  <a:srgbClr val="000000"/>
                </a:solidFill>
                <a:latin typeface="黑体" panose="02010609060101010101" charset="-122"/>
                <a:ea typeface="黑体" panose="02010609060101010101" charset="-122"/>
                <a:cs typeface="宋体" panose="02010600030101010101" pitchFamily="2" charset="-122"/>
              </a:rPr>
              <a:t> </a:t>
            </a:r>
            <a:r>
              <a:rPr sz="2400" b="1" spc="0" dirty="0" smtClean="0">
                <a:solidFill>
                  <a:srgbClr val="000000"/>
                </a:solidFill>
                <a:highlight>
                  <a:srgbClr val="FFFF00"/>
                </a:highlight>
                <a:latin typeface="黑体" panose="02010609060101010101" charset="-122"/>
                <a:ea typeface="黑体" panose="02010609060101010101" charset="-122"/>
                <a:cs typeface="宋体" panose="02010600030101010101" pitchFamily="2" charset="-122"/>
              </a:rPr>
              <a:t>根据材料一、二</a:t>
            </a:r>
            <a:r>
              <a:rPr sz="2400" b="1" spc="0" dirty="0" smtClean="0">
                <a:solidFill>
                  <a:srgbClr val="000000"/>
                </a:solidFill>
                <a:latin typeface="黑体" panose="02010609060101010101" charset="-122"/>
                <a:ea typeface="黑体" panose="02010609060101010101" charset="-122"/>
                <a:cs typeface="宋体" panose="02010600030101010101" pitchFamily="2" charset="-122"/>
              </a:rPr>
              <a:t>，</a:t>
            </a:r>
            <a:r>
              <a:rPr sz="2400" b="1" spc="0" dirty="0" smtClean="0">
                <a:solidFill>
                  <a:srgbClr val="000000"/>
                </a:solidFill>
                <a:highlight>
                  <a:srgbClr val="FFFF00"/>
                </a:highlight>
                <a:latin typeface="黑体" panose="02010609060101010101" charset="-122"/>
                <a:ea typeface="黑体" panose="02010609060101010101" charset="-122"/>
                <a:cs typeface="宋体" panose="02010600030101010101" pitchFamily="2" charset="-122"/>
              </a:rPr>
              <a:t>概括</a:t>
            </a:r>
            <a:r>
              <a:rPr sz="2400" b="1" spc="0" dirty="0" smtClean="0">
                <a:solidFill>
                  <a:srgbClr val="000000"/>
                </a:solidFill>
                <a:highlight>
                  <a:srgbClr val="00FF00"/>
                </a:highlight>
                <a:latin typeface="黑体" panose="02010609060101010101" charset="-122"/>
                <a:ea typeface="黑体" panose="02010609060101010101" charset="-122"/>
                <a:cs typeface="宋体" panose="02010600030101010101" pitchFamily="2" charset="-122"/>
              </a:rPr>
              <a:t>20世纪五六十年代中日两国技术引进</a:t>
            </a:r>
            <a:r>
              <a:rPr sz="2400" b="1" spc="0" dirty="0" smtClean="0">
                <a:solidFill>
                  <a:srgbClr val="000000"/>
                </a:solidFill>
                <a:latin typeface="黑体" panose="02010609060101010101" charset="-122"/>
                <a:ea typeface="黑体" panose="02010609060101010101" charset="-122"/>
                <a:cs typeface="宋体" panose="02010600030101010101" pitchFamily="2" charset="-122"/>
              </a:rPr>
              <a:t>的</a:t>
            </a:r>
            <a:r>
              <a:rPr sz="2400" b="1" spc="0" dirty="0" smtClean="0">
                <a:solidFill>
                  <a:srgbClr val="000000"/>
                </a:solidFill>
                <a:highlight>
                  <a:srgbClr val="FF00FF"/>
                </a:highlight>
                <a:latin typeface="黑体" panose="02010609060101010101" charset="-122"/>
                <a:ea typeface="黑体" panose="02010609060101010101" charset="-122"/>
                <a:cs typeface="宋体" panose="02010600030101010101" pitchFamily="2" charset="-122"/>
              </a:rPr>
              <a:t>特点</a:t>
            </a:r>
            <a:r>
              <a:rPr sz="2400" b="1" spc="0" dirty="0" smtClean="0">
                <a:solidFill>
                  <a:srgbClr val="000000"/>
                </a:solidFill>
                <a:latin typeface="黑体" panose="02010609060101010101" charset="-122"/>
                <a:ea typeface="黑体" panose="02010609060101010101" charset="-122"/>
                <a:cs typeface="宋体" panose="02010600030101010101" pitchFamily="2" charset="-122"/>
              </a:rPr>
              <a:t>。（8分）</a:t>
            </a:r>
            <a:endParaRPr lang="en-US" altLang="zh-CN" sz="2400" b="1" spc="0" dirty="0" smtClean="0">
              <a:solidFill>
                <a:srgbClr val="000000"/>
              </a:solidFill>
              <a:latin typeface="黑体" panose="02010609060101010101" charset="-122"/>
              <a:ea typeface="黑体" panose="02010609060101010101" charset="-122"/>
              <a:cs typeface="宋体" panose="02010600030101010101" pitchFamily="2" charset="-122"/>
            </a:endParaRPr>
          </a:p>
        </p:txBody>
      </p:sp>
      <p:cxnSp>
        <p:nvCxnSpPr>
          <p:cNvPr id="2" name="直接连接符 1"/>
          <p:cNvCxnSpPr/>
          <p:nvPr/>
        </p:nvCxnSpPr>
        <p:spPr>
          <a:xfrm>
            <a:off x="79375" y="781050"/>
            <a:ext cx="12091035" cy="508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 name="矩形标注 4"/>
          <p:cNvSpPr/>
          <p:nvPr/>
        </p:nvSpPr>
        <p:spPr>
          <a:xfrm>
            <a:off x="292100" y="3173095"/>
            <a:ext cx="2526665" cy="2030095"/>
          </a:xfrm>
          <a:prstGeom prst="wedgeRectCallout">
            <a:avLst>
              <a:gd name="adj1" fmla="val 6044"/>
              <a:gd name="adj2" fmla="val -824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highlight>
                  <a:srgbClr val="FF0000"/>
                </a:highlight>
              </a:rPr>
              <a:t>答题根据：</a:t>
            </a:r>
            <a:endParaRPr lang="zh-CN" altLang="en-US" sz="2400" b="1">
              <a:solidFill>
                <a:schemeClr val="tx1"/>
              </a:solidFill>
            </a:endParaRPr>
          </a:p>
          <a:p>
            <a:pPr algn="ctr"/>
            <a:r>
              <a:rPr lang="zh-CN" altLang="en-US" sz="2400" b="1">
                <a:solidFill>
                  <a:schemeClr val="tx1"/>
                </a:solidFill>
              </a:rPr>
              <a:t>材料</a:t>
            </a:r>
            <a:r>
              <a:rPr lang="en-US" altLang="zh-CN" sz="2400" b="1">
                <a:solidFill>
                  <a:schemeClr val="tx1"/>
                </a:solidFill>
              </a:rPr>
              <a:t> </a:t>
            </a:r>
            <a:r>
              <a:rPr lang="zh-CN" altLang="en-US" sz="2400" b="1">
                <a:solidFill>
                  <a:schemeClr val="tx1"/>
                </a:solidFill>
              </a:rPr>
              <a:t>、所学</a:t>
            </a:r>
            <a:endParaRPr lang="zh-CN" altLang="en-US" sz="2400" b="1">
              <a:solidFill>
                <a:schemeClr val="tx1"/>
              </a:solidFill>
            </a:endParaRPr>
          </a:p>
        </p:txBody>
      </p:sp>
      <p:sp>
        <p:nvSpPr>
          <p:cNvPr id="10" name="矩形标注 9"/>
          <p:cNvSpPr/>
          <p:nvPr/>
        </p:nvSpPr>
        <p:spPr>
          <a:xfrm>
            <a:off x="2909570" y="3171825"/>
            <a:ext cx="2799715" cy="2030730"/>
          </a:xfrm>
          <a:prstGeom prst="wedgeRectCallout">
            <a:avLst>
              <a:gd name="adj1" fmla="val -36572"/>
              <a:gd name="adj2" fmla="val -822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b="1">
                <a:solidFill>
                  <a:schemeClr val="tx1"/>
                </a:solidFill>
                <a:highlight>
                  <a:srgbClr val="FF0000"/>
                </a:highlight>
              </a:rPr>
              <a:t>答题方式：</a:t>
            </a:r>
            <a:endParaRPr lang="zh-CN" altLang="en-US" sz="2400" b="1">
              <a:solidFill>
                <a:schemeClr val="tx1"/>
              </a:solidFill>
              <a:highlight>
                <a:srgbClr val="FF0000"/>
              </a:highlight>
            </a:endParaRPr>
          </a:p>
          <a:p>
            <a:pPr algn="l"/>
            <a:r>
              <a:rPr lang="zh-CN" altLang="en-US" sz="2400" b="1">
                <a:solidFill>
                  <a:schemeClr val="tx1"/>
                </a:solidFill>
              </a:rPr>
              <a:t>指出、说明、比较、概括、分析、简析、阐述、评述、简评、评析、评价、评论</a:t>
            </a:r>
            <a:endParaRPr lang="zh-CN" altLang="en-US" sz="2400" b="1">
              <a:solidFill>
                <a:schemeClr val="tx1"/>
              </a:solidFill>
            </a:endParaRPr>
          </a:p>
        </p:txBody>
      </p:sp>
      <p:sp>
        <p:nvSpPr>
          <p:cNvPr id="13" name="矩形标注 12"/>
          <p:cNvSpPr/>
          <p:nvPr/>
        </p:nvSpPr>
        <p:spPr>
          <a:xfrm>
            <a:off x="5854065" y="3172460"/>
            <a:ext cx="1935480" cy="2030730"/>
          </a:xfrm>
          <a:prstGeom prst="wedgeRectCallout">
            <a:avLst>
              <a:gd name="adj1" fmla="val -55150"/>
              <a:gd name="adj2" fmla="val -842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2400" b="1">
                <a:solidFill>
                  <a:schemeClr val="tx1"/>
                </a:solidFill>
                <a:highlight>
                  <a:srgbClr val="FF0000"/>
                </a:highlight>
              </a:rPr>
              <a:t>答题条件：</a:t>
            </a:r>
            <a:endParaRPr lang="zh-CN" altLang="en-US" sz="2400" b="1">
              <a:solidFill>
                <a:schemeClr val="tx1"/>
              </a:solidFill>
            </a:endParaRPr>
          </a:p>
          <a:p>
            <a:pPr algn="l"/>
            <a:r>
              <a:rPr lang="zh-CN" altLang="en-US" sz="2400" b="1">
                <a:solidFill>
                  <a:schemeClr val="tx1"/>
                </a:solidFill>
              </a:rPr>
              <a:t>时间、空间、对象</a:t>
            </a:r>
            <a:endParaRPr lang="zh-CN" altLang="en-US" sz="2400" b="1">
              <a:solidFill>
                <a:schemeClr val="tx1"/>
              </a:solidFill>
            </a:endParaRPr>
          </a:p>
        </p:txBody>
      </p:sp>
      <p:sp>
        <p:nvSpPr>
          <p:cNvPr id="15" name="矩形标注 14"/>
          <p:cNvSpPr/>
          <p:nvPr/>
        </p:nvSpPr>
        <p:spPr>
          <a:xfrm>
            <a:off x="7934325" y="3173095"/>
            <a:ext cx="3577590" cy="2030095"/>
          </a:xfrm>
          <a:prstGeom prst="wedgeRectCallout">
            <a:avLst>
              <a:gd name="adj1" fmla="val -16311"/>
              <a:gd name="adj2" fmla="val -827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a:solidFill>
                  <a:schemeClr val="tx1"/>
                </a:solidFill>
                <a:highlight>
                  <a:srgbClr val="FF0000"/>
                </a:highlight>
              </a:rPr>
              <a:t>答题的内容：</a:t>
            </a:r>
            <a:r>
              <a:rPr lang="zh-CN" altLang="en-US" sz="2400" b="1">
                <a:solidFill>
                  <a:schemeClr val="tx1"/>
                </a:solidFill>
              </a:rPr>
              <a:t>原因、作用（影响）、</a:t>
            </a:r>
            <a:endParaRPr lang="zh-CN" altLang="en-US" sz="2400" b="1">
              <a:solidFill>
                <a:schemeClr val="tx1"/>
              </a:solidFill>
            </a:endParaRPr>
          </a:p>
          <a:p>
            <a:pPr algn="ctr"/>
            <a:r>
              <a:rPr lang="zh-CN" altLang="en-US" sz="2400" b="1">
                <a:solidFill>
                  <a:schemeClr val="tx1"/>
                </a:solidFill>
              </a:rPr>
              <a:t>异同、背景、特点、变化</a:t>
            </a:r>
            <a:endParaRPr lang="zh-CN" altLang="en-US" sz="2400" b="1">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10" grpId="0" bldLvl="0" animBg="1"/>
      <p:bldP spid="10" grpId="1" animBg="1"/>
      <p:bldP spid="13" grpId="0" bldLvl="0" animBg="1"/>
      <p:bldP spid="13" grpId="1" animBg="1"/>
      <p:bldP spid="15" grpId="0" bldLvl="0" animBg="1"/>
      <p:bldP spid="1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284605" y="2463800"/>
            <a:ext cx="10531475" cy="922020"/>
          </a:xfrm>
          <a:prstGeom prst="rect">
            <a:avLst/>
          </a:prstGeom>
          <a:noFill/>
        </p:spPr>
        <p:txBody>
          <a:bodyPr wrap="square" rtlCol="0">
            <a:spAutoFit/>
          </a:bodyPr>
          <a:p>
            <a:r>
              <a:rPr lang="en-US" altLang="zh-CN"/>
              <a:t>     </a:t>
            </a:r>
            <a:r>
              <a:rPr lang="zh-CN" altLang="en-US" sz="5400" b="1"/>
              <a:t>第二步：分析问题，提出假设</a:t>
            </a:r>
            <a:endParaRPr lang="zh-CN" altLang="en-US" sz="5400" b="1"/>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55575" y="186055"/>
            <a:ext cx="10852150" cy="594360"/>
          </a:xfrm>
        </p:spPr>
        <p:txBody>
          <a:bodyPr>
            <a:normAutofit fontScale="90000"/>
          </a:bodyPr>
          <a:p>
            <a:r>
              <a:rPr lang="zh-CN" altLang="en-US" sz="3730" noProof="1" dirty="0">
                <a:solidFill>
                  <a:srgbClr val="FF0000"/>
                </a:solidFill>
                <a:latin typeface="黑体" panose="02010609060101010101" charset="-122"/>
                <a:ea typeface="黑体" panose="02010609060101010101" charset="-122"/>
                <a:cs typeface="黑体" panose="02010609060101010101" charset="-122"/>
              </a:rPr>
              <a:t>围绕答题条件和答题内容进行自上而下的解构</a:t>
            </a:r>
            <a:br>
              <a:rPr lang="zh-CN" altLang="en-US" sz="3730" noProof="1" dirty="0">
                <a:solidFill>
                  <a:srgbClr val="FF0000"/>
                </a:solidFill>
                <a:latin typeface="黑体" panose="02010609060101010101" charset="-122"/>
                <a:ea typeface="黑体" panose="02010609060101010101" charset="-122"/>
                <a:cs typeface="黑体" panose="02010609060101010101" charset="-122"/>
              </a:rPr>
            </a:br>
            <a:endParaRPr lang="zh-CN" altLang="en-US" sz="3730" noProof="1" dirty="0">
              <a:solidFill>
                <a:srgbClr val="FF0000"/>
              </a:solidFill>
              <a:latin typeface="黑体" panose="02010609060101010101" charset="-122"/>
              <a:ea typeface="黑体" panose="02010609060101010101" charset="-122"/>
              <a:cs typeface="黑体" panose="02010609060101010101" charset="-122"/>
            </a:endParaRPr>
          </a:p>
        </p:txBody>
      </p:sp>
      <p:sp>
        <p:nvSpPr>
          <p:cNvPr id="3" name="内容占位符 2"/>
          <p:cNvSpPr>
            <a:spLocks noGrp="1"/>
          </p:cNvSpPr>
          <p:nvPr>
            <p:ph idx="1"/>
          </p:nvPr>
        </p:nvSpPr>
        <p:spPr>
          <a:xfrm>
            <a:off x="186690" y="927100"/>
            <a:ext cx="11876405" cy="5629910"/>
          </a:xfrm>
          <a:ln w="12700" cmpd="sng">
            <a:solidFill>
              <a:schemeClr val="accent1">
                <a:shade val="50000"/>
              </a:schemeClr>
            </a:solidFill>
            <a:prstDash val="solid"/>
          </a:ln>
        </p:spPr>
        <p:txBody>
          <a:bodyPr>
            <a:normAutofit/>
          </a:bodyPr>
          <a:lstStyle/>
          <a:p>
            <a:pPr marL="0" indent="0" algn="l">
              <a:lnSpc>
                <a:spcPct val="150000"/>
              </a:lnSpc>
              <a:buNone/>
            </a:pPr>
            <a:r>
              <a:rPr lang="en-US" altLang="zh-CN" dirty="0">
                <a:solidFill>
                  <a:srgbClr val="2A65AC"/>
                </a:solidFill>
                <a:latin typeface="微软雅黑" panose="020B0503020204020204" charset="-122"/>
                <a:ea typeface="微软雅黑" panose="020B0503020204020204" charset="-122"/>
                <a:cs typeface="微软雅黑" panose="020B0503020204020204" charset="-122"/>
              </a:rPr>
              <a:t>      </a:t>
            </a:r>
            <a:endParaRPr lang="en-US" altLang="zh-CN" dirty="0">
              <a:solidFill>
                <a:srgbClr val="2A65AC"/>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buNone/>
            </a:pPr>
            <a:r>
              <a:rPr lang="en-US" altLang="zh-CN" dirty="0">
                <a:solidFill>
                  <a:srgbClr val="2A65AC"/>
                </a:solidFill>
                <a:latin typeface="微软雅黑" panose="020B0503020204020204" charset="-122"/>
                <a:ea typeface="微软雅黑" panose="020B0503020204020204" charset="-122"/>
                <a:cs typeface="微软雅黑" panose="020B0503020204020204" charset="-122"/>
              </a:rPr>
              <a:t>         </a:t>
            </a:r>
            <a:endParaRPr lang="en-US" altLang="zh-CN" dirty="0">
              <a:solidFill>
                <a:srgbClr val="2A65AC"/>
              </a:solidFill>
              <a:latin typeface="微软雅黑" panose="020B0503020204020204" charset="-122"/>
              <a:ea typeface="微软雅黑" panose="020B0503020204020204" charset="-122"/>
              <a:cs typeface="微软雅黑" panose="020B0503020204020204" charset="-122"/>
            </a:endParaRPr>
          </a:p>
          <a:p>
            <a:pPr marL="0" indent="0" algn="l">
              <a:lnSpc>
                <a:spcPct val="150000"/>
              </a:lnSpc>
              <a:buNone/>
            </a:pPr>
            <a:endParaRPr lang="en-US" altLang="zh-CN" sz="2400" b="1" spc="0" dirty="0" smtClean="0">
              <a:solidFill>
                <a:srgbClr val="000000"/>
              </a:solidFill>
              <a:latin typeface="黑体" panose="02010609060101010101" charset="-122"/>
              <a:ea typeface="黑体" panose="02010609060101010101" charset="-122"/>
              <a:cs typeface="宋体" panose="02010600030101010101" pitchFamily="2" charset="-122"/>
            </a:endParaRPr>
          </a:p>
        </p:txBody>
      </p:sp>
      <p:cxnSp>
        <p:nvCxnSpPr>
          <p:cNvPr id="2" name="直接连接符 1"/>
          <p:cNvCxnSpPr/>
          <p:nvPr/>
        </p:nvCxnSpPr>
        <p:spPr>
          <a:xfrm>
            <a:off x="79375" y="781050"/>
            <a:ext cx="12091035" cy="508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098925" y="5751830"/>
            <a:ext cx="4716145" cy="583565"/>
          </a:xfrm>
          <a:prstGeom prst="rect">
            <a:avLst/>
          </a:prstGeom>
          <a:noFill/>
        </p:spPr>
        <p:txBody>
          <a:bodyPr wrap="square" rtlCol="0">
            <a:spAutoFit/>
          </a:bodyPr>
          <a:p>
            <a:r>
              <a:rPr lang="en-US" altLang="zh-CN"/>
              <a:t>               </a:t>
            </a:r>
            <a:r>
              <a:rPr lang="en-US" altLang="zh-CN" sz="3200" b="1"/>
              <a:t>5W1H</a:t>
            </a:r>
            <a:r>
              <a:rPr lang="zh-CN" altLang="en-US" sz="3200" b="1"/>
              <a:t>结构法</a:t>
            </a:r>
            <a:endParaRPr lang="zh-CN" altLang="en-US" sz="3200" b="1"/>
          </a:p>
        </p:txBody>
      </p:sp>
      <p:pic>
        <p:nvPicPr>
          <p:cNvPr id="6" name="图片 5"/>
          <p:cNvPicPr>
            <a:picLocks noChangeAspect="1"/>
          </p:cNvPicPr>
          <p:nvPr/>
        </p:nvPicPr>
        <p:blipFill>
          <a:blip r:embed="rId1"/>
          <a:stretch>
            <a:fillRect/>
          </a:stretch>
        </p:blipFill>
        <p:spPr>
          <a:xfrm>
            <a:off x="1189355" y="1390015"/>
            <a:ext cx="9840595" cy="4040505"/>
          </a:xfrm>
          <a:prstGeom prst="rect">
            <a:avLst/>
          </a:prstGeom>
        </p:spPr>
      </p:pic>
    </p:spTree>
    <p:custDataLst>
      <p:tags r:id="rId2"/>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63880" y="443230"/>
            <a:ext cx="10958195" cy="762635"/>
          </a:xfrm>
        </p:spPr>
        <p:txBody>
          <a:bodyPr/>
          <a:p>
            <a:r>
              <a:rPr sz="4000" spc="150">
                <a:solidFill>
                  <a:srgbClr val="FF0000"/>
                </a:solidFill>
                <a:latin typeface="黑体" panose="02010609060101010101" charset="-122"/>
                <a:ea typeface="黑体" panose="02010609060101010101" charset="-122"/>
                <a:cs typeface="黑体" panose="02010609060101010101" charset="-122"/>
                <a:sym typeface="+mn-ea"/>
              </a:rPr>
              <a:t>MECE法则</a:t>
            </a:r>
            <a:endParaRPr lang="zh-CN" altLang="en-US" sz="4000" spc="150">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3" name="内容占位符 2"/>
          <p:cNvSpPr>
            <a:spLocks noGrp="1"/>
          </p:cNvSpPr>
          <p:nvPr>
            <p:ph idx="1"/>
          </p:nvPr>
        </p:nvSpPr>
        <p:spPr>
          <a:xfrm>
            <a:off x="331470" y="1326515"/>
            <a:ext cx="11565890" cy="5014595"/>
          </a:xfrm>
        </p:spPr>
        <p:txBody>
          <a:bodyPr/>
          <a:p>
            <a:r>
              <a:rPr lang="zh-CN" altLang="en-US" sz="2800" b="1">
                <a:latin typeface="黑体" panose="02010609060101010101" charset="-122"/>
                <a:ea typeface="黑体" panose="02010609060101010101" charset="-122"/>
                <a:cs typeface="黑体" panose="02010609060101010101" charset="-122"/>
              </a:rPr>
              <a:t>MECE法则（Mutually Exclusive Collectively Exhaustive），意思是“相互独立，完全穷尽”，是麦肯锡咨询顾问芭芭拉·明托在《金字塔原理》中提出的一个思考工具。</a:t>
            </a:r>
            <a:endParaRPr lang="zh-CN" altLang="en-US" sz="2800" b="1">
              <a:latin typeface="黑体" panose="02010609060101010101" charset="-122"/>
              <a:ea typeface="黑体" panose="02010609060101010101" charset="-122"/>
              <a:cs typeface="黑体" panose="02010609060101010101" charset="-122"/>
            </a:endParaRPr>
          </a:p>
          <a:p>
            <a:endParaRPr lang="zh-CN" altLang="en-US" sz="2800" b="1">
              <a:latin typeface="黑体" panose="02010609060101010101" charset="-122"/>
              <a:ea typeface="黑体" panose="02010609060101010101" charset="-122"/>
              <a:cs typeface="黑体" panose="02010609060101010101" charset="-122"/>
            </a:endParaRPr>
          </a:p>
          <a:p>
            <a:r>
              <a:rPr lang="zh-CN" altLang="en-US" sz="2800" b="1">
                <a:latin typeface="黑体" panose="02010609060101010101" charset="-122"/>
                <a:ea typeface="黑体" panose="02010609060101010101" charset="-122"/>
                <a:cs typeface="黑体" panose="02010609060101010101" charset="-122"/>
              </a:rPr>
              <a:t>我们在分析问题时，把整体层层分解为要素的过程中，要遵循“相互独立，完全穷尽”的基本法则，确保每一层的要素之间“不重叠，不遗漏”。</a:t>
            </a:r>
            <a:endParaRPr lang="zh-CN" altLang="en-US" sz="2800" b="1">
              <a:latin typeface="黑体" panose="02010609060101010101" charset="-122"/>
              <a:ea typeface="黑体" panose="02010609060101010101" charset="-122"/>
              <a:cs typeface="黑体" panose="02010609060101010101" charset="-122"/>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13715" y="2068830"/>
            <a:ext cx="11173460" cy="1753235"/>
          </a:xfrm>
          <a:prstGeom prst="rect">
            <a:avLst/>
          </a:prstGeom>
          <a:noFill/>
        </p:spPr>
        <p:txBody>
          <a:bodyPr wrap="square" rtlCol="0">
            <a:spAutoFit/>
          </a:bodyPr>
          <a:p>
            <a:r>
              <a:rPr lang="en-US" altLang="zh-CN"/>
              <a:t>     </a:t>
            </a:r>
            <a:r>
              <a:rPr lang="zh-CN" altLang="en-US" sz="5400" b="1"/>
              <a:t>第三步：阅读材料，提取信息</a:t>
            </a:r>
            <a:endParaRPr lang="zh-CN" altLang="en-US" sz="5400" b="1"/>
          </a:p>
          <a:p>
            <a:r>
              <a:rPr lang="en-US" altLang="zh-CN" sz="5400" b="1"/>
              <a:t>                </a:t>
            </a:r>
            <a:r>
              <a:rPr lang="zh-CN" altLang="en-US" sz="5400" b="1"/>
              <a:t>归类分组，验证假设</a:t>
            </a:r>
            <a:endParaRPr lang="zh-CN" altLang="en-US" sz="5400" b="1"/>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55575" y="186055"/>
            <a:ext cx="10852150" cy="594360"/>
          </a:xfrm>
        </p:spPr>
        <p:txBody>
          <a:bodyPr>
            <a:normAutofit fontScale="90000"/>
          </a:bodyPr>
          <a:p>
            <a:r>
              <a:rPr lang="en-US" altLang="zh-CN" sz="3725">
                <a:solidFill>
                  <a:sysClr val="windowText" lastClr="000000"/>
                </a:solidFill>
                <a:latin typeface="黑体" panose="02010609060101010101" charset="-122"/>
                <a:ea typeface="黑体" panose="02010609060101010101" charset="-122"/>
                <a:cs typeface="+mj-ea"/>
                <a:sym typeface="+mn-ea"/>
              </a:rPr>
              <a:t>2022</a:t>
            </a:r>
            <a:r>
              <a:rPr sz="3725">
                <a:solidFill>
                  <a:sysClr val="windowText" lastClr="000000"/>
                </a:solidFill>
                <a:latin typeface="黑体" panose="02010609060101010101" charset="-122"/>
                <a:ea typeface="黑体" panose="02010609060101010101" charset="-122"/>
                <a:cs typeface="+mj-ea"/>
                <a:sym typeface="+mn-ea"/>
              </a:rPr>
              <a:t>年高考全国乙卷文综（历史）</a:t>
            </a:r>
            <a:r>
              <a:rPr lang="en-US" altLang="zh-CN" sz="3725">
                <a:solidFill>
                  <a:sysClr val="windowText" lastClr="000000"/>
                </a:solidFill>
                <a:latin typeface="黑体" panose="02010609060101010101" charset="-122"/>
                <a:ea typeface="黑体" panose="02010609060101010101" charset="-122"/>
                <a:cs typeface="+mj-ea"/>
                <a:sym typeface="+mn-ea"/>
              </a:rPr>
              <a:t>41</a:t>
            </a:r>
            <a:r>
              <a:rPr sz="3725">
                <a:solidFill>
                  <a:sysClr val="windowText" lastClr="000000"/>
                </a:solidFill>
                <a:latin typeface="黑体" panose="02010609060101010101" charset="-122"/>
                <a:ea typeface="黑体" panose="02010609060101010101" charset="-122"/>
                <a:cs typeface="+mj-ea"/>
                <a:sym typeface="+mn-ea"/>
              </a:rPr>
              <a:t>题</a:t>
            </a:r>
            <a:br>
              <a:rPr sz="3725">
                <a:solidFill>
                  <a:sysClr val="windowText" lastClr="000000"/>
                </a:solidFill>
                <a:latin typeface="黑体" panose="02010609060101010101" charset="-122"/>
                <a:ea typeface="黑体" panose="02010609060101010101" charset="-122"/>
                <a:cs typeface="+mj-ea"/>
                <a:sym typeface="+mn-ea"/>
              </a:rPr>
            </a:br>
            <a:br>
              <a:rPr lang="zh-CN" altLang="en-US" sz="3730" noProof="1" dirty="0">
                <a:solidFill>
                  <a:srgbClr val="FF0000"/>
                </a:solidFill>
                <a:latin typeface="Verdana" panose="020B0604030504040204" pitchFamily="34" charset="0"/>
                <a:ea typeface="楷体_GB2312" pitchFamily="49" charset="-122"/>
              </a:rPr>
            </a:br>
            <a:endParaRPr lang="zh-CN" altLang="en-US" sz="3730" noProof="1" dirty="0">
              <a:solidFill>
                <a:srgbClr val="FF0000"/>
              </a:solidFill>
              <a:latin typeface="Verdana" panose="020B0604030504040204" pitchFamily="34" charset="0"/>
              <a:ea typeface="楷体_GB2312" pitchFamily="49" charset="-122"/>
            </a:endParaRPr>
          </a:p>
        </p:txBody>
      </p:sp>
      <p:sp>
        <p:nvSpPr>
          <p:cNvPr id="3" name="内容占位符 2"/>
          <p:cNvSpPr>
            <a:spLocks noGrp="1"/>
          </p:cNvSpPr>
          <p:nvPr>
            <p:ph idx="1"/>
          </p:nvPr>
        </p:nvSpPr>
        <p:spPr>
          <a:xfrm>
            <a:off x="186690" y="971550"/>
            <a:ext cx="11876405" cy="5629910"/>
          </a:xfrm>
          <a:ln w="12700" cmpd="sng">
            <a:solidFill>
              <a:schemeClr val="accent1">
                <a:shade val="50000"/>
              </a:schemeClr>
            </a:solidFill>
            <a:prstDash val="solid"/>
          </a:ln>
        </p:spPr>
        <p:txBody>
          <a:bodyPr>
            <a:noAutofit/>
          </a:bodyPr>
          <a:lstStyle/>
          <a:p>
            <a:pPr marL="0" indent="0" algn="l">
              <a:lnSpc>
                <a:spcPct val="150000"/>
              </a:lnSpc>
              <a:buNone/>
            </a:pPr>
            <a:r>
              <a:rPr lang="en-US" altLang="zh-CN" sz="2400" b="1" spc="0" dirty="0" smtClean="0">
                <a:solidFill>
                  <a:srgbClr val="000000"/>
                </a:solidFill>
                <a:latin typeface="黑体" panose="02010609060101010101" charset="-122"/>
                <a:ea typeface="黑体" panose="02010609060101010101" charset="-122"/>
                <a:cs typeface="宋体" panose="02010600030101010101" pitchFamily="2" charset="-122"/>
              </a:rPr>
              <a:t> </a:t>
            </a:r>
            <a:r>
              <a:rPr lang="en-US" altLang="zh-CN" sz="2800" b="1" spc="0" dirty="0" smtClean="0">
                <a:latin typeface="黑体" panose="02010609060101010101" charset="-122"/>
                <a:ea typeface="黑体" panose="02010609060101010101" charset="-122"/>
                <a:cs typeface="宋体" panose="02010600030101010101" pitchFamily="2" charset="-122"/>
              </a:rPr>
              <a:t>材料一</a:t>
            </a:r>
            <a:endParaRPr lang="en-US" altLang="zh-CN" sz="2800" b="1" spc="0" dirty="0" smtClean="0">
              <a:latin typeface="黑体" panose="02010609060101010101" charset="-122"/>
              <a:ea typeface="黑体" panose="02010609060101010101" charset="-122"/>
              <a:cs typeface="宋体" panose="02010600030101010101" pitchFamily="2" charset="-122"/>
            </a:endParaRPr>
          </a:p>
          <a:p>
            <a:pPr marL="0" indent="0" algn="l">
              <a:lnSpc>
                <a:spcPct val="150000"/>
              </a:lnSpc>
              <a:buNone/>
            </a:pPr>
            <a:r>
              <a:rPr lang="en-US" altLang="zh-CN" sz="2800" b="1" spc="0" dirty="0" smtClean="0">
                <a:latin typeface="黑体" panose="02010609060101010101" charset="-122"/>
                <a:ea typeface="黑体" panose="02010609060101010101" charset="-122"/>
                <a:cs typeface="宋体" panose="02010600030101010101" pitchFamily="2" charset="-122"/>
              </a:rPr>
              <a:t>   </a:t>
            </a:r>
            <a:r>
              <a:rPr lang="en-US" altLang="zh-CN" sz="2800" b="1" spc="0" dirty="0" smtClean="0">
                <a:solidFill>
                  <a:srgbClr val="FF0000"/>
                </a:solidFill>
                <a:latin typeface="黑体" panose="02010609060101010101" charset="-122"/>
                <a:ea typeface="黑体" panose="02010609060101010101" charset="-122"/>
                <a:cs typeface="宋体" panose="02010600030101010101" pitchFamily="2" charset="-122"/>
              </a:rPr>
              <a:t>20世纪50年代，日本颁布“外资法”等一系列法规，加强对技术引进的管理。政府</a:t>
            </a:r>
            <a:r>
              <a:rPr lang="en-US" altLang="zh-CN" sz="2800" b="1" spc="0" dirty="0" smtClean="0">
                <a:latin typeface="黑体" panose="02010609060101010101" charset="-122"/>
                <a:ea typeface="黑体" panose="02010609060101010101" charset="-122"/>
                <a:cs typeface="宋体" panose="02010600030101010101" pitchFamily="2" charset="-122"/>
              </a:rPr>
              <a:t>有关部门根据不同时期</a:t>
            </a:r>
            <a:r>
              <a:rPr lang="en-US" altLang="zh-CN" sz="2800" b="1" spc="0" dirty="0" smtClean="0">
                <a:solidFill>
                  <a:srgbClr val="FF0000"/>
                </a:solidFill>
                <a:latin typeface="黑体" panose="02010609060101010101" charset="-122"/>
                <a:ea typeface="黑体" panose="02010609060101010101" charset="-122"/>
                <a:cs typeface="宋体" panose="02010600030101010101" pitchFamily="2" charset="-122"/>
              </a:rPr>
              <a:t>经济发展的需要</a:t>
            </a:r>
            <a:r>
              <a:rPr lang="en-US" altLang="zh-CN" sz="2800" b="1" spc="0" dirty="0" smtClean="0">
                <a:latin typeface="黑体" panose="02010609060101010101" charset="-122"/>
                <a:ea typeface="黑体" panose="02010609060101010101" charset="-122"/>
                <a:cs typeface="宋体" panose="02010600030101010101" pitchFamily="2" charset="-122"/>
              </a:rPr>
              <a:t>，列出鼓励进口和限制进口的技术项目，对</a:t>
            </a:r>
            <a:r>
              <a:rPr lang="en-US" altLang="zh-CN" sz="2800" b="1" spc="0" dirty="0" smtClean="0">
                <a:solidFill>
                  <a:srgbClr val="FF0000"/>
                </a:solidFill>
                <a:latin typeface="黑体" panose="02010609060101010101" charset="-122"/>
                <a:ea typeface="黑体" panose="02010609060101010101" charset="-122"/>
                <a:cs typeface="宋体" panose="02010600030101010101" pitchFamily="2" charset="-122"/>
              </a:rPr>
              <a:t>私人企业</a:t>
            </a:r>
            <a:r>
              <a:rPr lang="en-US" altLang="zh-CN" sz="2800" b="1" spc="0" dirty="0" smtClean="0">
                <a:latin typeface="黑体" panose="02010609060101010101" charset="-122"/>
                <a:ea typeface="黑体" panose="02010609060101010101" charset="-122"/>
                <a:cs typeface="宋体" panose="02010600030101010101" pitchFamily="2" charset="-122"/>
              </a:rPr>
              <a:t>的技术引进加以指导。其后，</a:t>
            </a:r>
            <a:r>
              <a:rPr lang="en-US" altLang="zh-CN" sz="2800" b="1" spc="0" dirty="0" smtClean="0">
                <a:solidFill>
                  <a:srgbClr val="FF0000"/>
                </a:solidFill>
                <a:latin typeface="黑体" panose="02010609060101010101" charset="-122"/>
                <a:ea typeface="黑体" panose="02010609060101010101" charset="-122"/>
                <a:cs typeface="宋体" panose="02010600030101010101" pitchFamily="2" charset="-122"/>
              </a:rPr>
              <a:t>日本政府逐渐放宽引进技术的管理和审查标准</a:t>
            </a:r>
            <a:r>
              <a:rPr lang="en-US" altLang="zh-CN" sz="2800" b="1" spc="0" dirty="0" smtClean="0">
                <a:latin typeface="黑体" panose="02010609060101010101" charset="-122"/>
                <a:ea typeface="黑体" panose="02010609060101010101" charset="-122"/>
                <a:cs typeface="宋体" panose="02010600030101010101" pitchFamily="2" charset="-122"/>
              </a:rPr>
              <a:t>。</a:t>
            </a:r>
            <a:r>
              <a:rPr lang="en-US" altLang="zh-CN" sz="2800" b="1" spc="0" dirty="0" smtClean="0">
                <a:solidFill>
                  <a:srgbClr val="FF0000"/>
                </a:solidFill>
                <a:latin typeface="黑体" panose="02010609060101010101" charset="-122"/>
                <a:ea typeface="黑体" panose="02010609060101010101" charset="-122"/>
                <a:cs typeface="宋体" panose="02010600030101010101" pitchFamily="2" charset="-122"/>
              </a:rPr>
              <a:t>企业</a:t>
            </a:r>
            <a:r>
              <a:rPr lang="en-US" altLang="zh-CN" sz="2800" b="1" spc="0" dirty="0" smtClean="0">
                <a:latin typeface="黑体" panose="02010609060101010101" charset="-122"/>
                <a:ea typeface="黑体" panose="02010609060101010101" charset="-122"/>
                <a:cs typeface="宋体" panose="02010600030101010101" pitchFamily="2" charset="-122"/>
              </a:rPr>
              <a:t>决定引进方式和内容，并承担引进过程中的一切风险，所引进的技术主要来自</a:t>
            </a:r>
            <a:r>
              <a:rPr lang="en-US" altLang="zh-CN" sz="2800" b="1" spc="0" dirty="0" smtClean="0">
                <a:solidFill>
                  <a:srgbClr val="FF0000"/>
                </a:solidFill>
                <a:latin typeface="黑体" panose="02010609060101010101" charset="-122"/>
                <a:ea typeface="黑体" panose="02010609060101010101" charset="-122"/>
                <a:cs typeface="宋体" panose="02010600030101010101" pitchFamily="2" charset="-122"/>
              </a:rPr>
              <a:t>欧美</a:t>
            </a:r>
            <a:r>
              <a:rPr lang="en-US" altLang="zh-CN" sz="2800" b="1" spc="0" dirty="0" smtClean="0">
                <a:latin typeface="黑体" panose="02010609060101010101" charset="-122"/>
                <a:ea typeface="黑体" panose="02010609060101010101" charset="-122"/>
                <a:cs typeface="宋体" panose="02010600030101010101" pitchFamily="2" charset="-122"/>
              </a:rPr>
              <a:t>。1962年到1966年，在企业提出的技术引进申请中，有90.4%获得了批准。</a:t>
            </a:r>
            <a:endParaRPr lang="en-US" altLang="zh-CN" sz="2800" b="1" spc="0" dirty="0" smtClean="0">
              <a:latin typeface="黑体" panose="02010609060101010101" charset="-122"/>
              <a:ea typeface="黑体" panose="02010609060101010101" charset="-122"/>
              <a:cs typeface="宋体" panose="02010600030101010101" pitchFamily="2" charset="-122"/>
            </a:endParaRPr>
          </a:p>
          <a:p>
            <a:pPr marL="0" indent="0" algn="l">
              <a:lnSpc>
                <a:spcPct val="150000"/>
              </a:lnSpc>
              <a:buNone/>
            </a:pPr>
            <a:r>
              <a:rPr lang="en-US" altLang="zh-CN" sz="2800" b="1" spc="0" dirty="0" smtClean="0">
                <a:latin typeface="黑体" panose="02010609060101010101" charset="-122"/>
                <a:ea typeface="黑体" panose="02010609060101010101" charset="-122"/>
                <a:cs typeface="宋体" panose="02010600030101010101" pitchFamily="2" charset="-122"/>
              </a:rPr>
              <a:t> ——摘编自王永生《技术进步及其组织——日本的经验与中国的实践》等</a:t>
            </a:r>
            <a:r>
              <a:rPr lang="en-US" altLang="zh-CN" sz="2800" b="1" spc="0" dirty="0" smtClean="0">
                <a:solidFill>
                  <a:srgbClr val="000000"/>
                </a:solidFill>
                <a:latin typeface="黑体" panose="02010609060101010101" charset="-122"/>
                <a:ea typeface="黑体" panose="02010609060101010101" charset="-122"/>
                <a:cs typeface="宋体" panose="02010600030101010101" pitchFamily="2" charset="-122"/>
              </a:rPr>
              <a:t> </a:t>
            </a:r>
            <a:endParaRPr lang="en-US" altLang="zh-CN" sz="2800" b="1" spc="0" dirty="0" smtClean="0">
              <a:solidFill>
                <a:srgbClr val="000000"/>
              </a:solidFill>
              <a:latin typeface="黑体" panose="02010609060101010101" charset="-122"/>
              <a:ea typeface="黑体" panose="02010609060101010101" charset="-122"/>
              <a:cs typeface="宋体" panose="02010600030101010101" pitchFamily="2" charset="-122"/>
            </a:endParaRPr>
          </a:p>
        </p:txBody>
      </p:sp>
      <p:cxnSp>
        <p:nvCxnSpPr>
          <p:cNvPr id="2" name="直接连接符 1"/>
          <p:cNvCxnSpPr/>
          <p:nvPr/>
        </p:nvCxnSpPr>
        <p:spPr>
          <a:xfrm>
            <a:off x="79375" y="781050"/>
            <a:ext cx="12091035" cy="508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6" name="矩形标注 5"/>
          <p:cNvSpPr/>
          <p:nvPr/>
        </p:nvSpPr>
        <p:spPr>
          <a:xfrm>
            <a:off x="6931660" y="1797050"/>
            <a:ext cx="1489075" cy="597535"/>
          </a:xfrm>
          <a:prstGeom prst="wedgeRectCallout">
            <a:avLst>
              <a:gd name="adj1" fmla="val -20277"/>
              <a:gd name="adj2" fmla="val 826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rPr>
              <a:t>WHY</a:t>
            </a:r>
            <a:endParaRPr lang="en-US" altLang="zh-CN" sz="2800" b="1">
              <a:solidFill>
                <a:srgbClr val="FF0000"/>
              </a:solidFill>
            </a:endParaRPr>
          </a:p>
        </p:txBody>
      </p:sp>
      <p:sp>
        <p:nvSpPr>
          <p:cNvPr id="7" name="矩形标注 6"/>
          <p:cNvSpPr/>
          <p:nvPr/>
        </p:nvSpPr>
        <p:spPr>
          <a:xfrm>
            <a:off x="5280025" y="969645"/>
            <a:ext cx="1489075" cy="597535"/>
          </a:xfrm>
          <a:prstGeom prst="wedgeRectCallout">
            <a:avLst>
              <a:gd name="adj1" fmla="val -20831"/>
              <a:gd name="adj2" fmla="val 116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rPr>
              <a:t>HOW</a:t>
            </a:r>
            <a:endParaRPr lang="en-US" altLang="zh-CN" sz="2800" b="1">
              <a:solidFill>
                <a:srgbClr val="FF0000"/>
              </a:solidFill>
            </a:endParaRPr>
          </a:p>
        </p:txBody>
      </p:sp>
      <p:sp>
        <p:nvSpPr>
          <p:cNvPr id="8" name="矩形标注 7"/>
          <p:cNvSpPr/>
          <p:nvPr/>
        </p:nvSpPr>
        <p:spPr>
          <a:xfrm>
            <a:off x="8663305" y="4976495"/>
            <a:ext cx="1489075" cy="597535"/>
          </a:xfrm>
          <a:prstGeom prst="wedgeRectCallout">
            <a:avLst>
              <a:gd name="adj1" fmla="val -20831"/>
              <a:gd name="adj2" fmla="val 116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rPr>
              <a:t>WHAT</a:t>
            </a:r>
            <a:endParaRPr lang="en-US" altLang="zh-CN" sz="2800" b="1">
              <a:solidFill>
                <a:srgbClr val="FF0000"/>
              </a:solidFill>
            </a:endParaRPr>
          </a:p>
        </p:txBody>
      </p:sp>
      <p:sp>
        <p:nvSpPr>
          <p:cNvPr id="9" name="矩形标注 8"/>
          <p:cNvSpPr/>
          <p:nvPr/>
        </p:nvSpPr>
        <p:spPr>
          <a:xfrm>
            <a:off x="6882130" y="3553460"/>
            <a:ext cx="1818640" cy="597535"/>
          </a:xfrm>
          <a:prstGeom prst="wedgeRectCallout">
            <a:avLst>
              <a:gd name="adj1" fmla="val -20831"/>
              <a:gd name="adj2" fmla="val 116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rPr>
              <a:t>WHERE</a:t>
            </a:r>
            <a:endParaRPr lang="en-US" altLang="zh-CN" sz="2800" b="1">
              <a:solidFill>
                <a:srgbClr val="FF0000"/>
              </a:solidFill>
            </a:endParaRPr>
          </a:p>
        </p:txBody>
      </p:sp>
      <p:sp>
        <p:nvSpPr>
          <p:cNvPr id="10" name="矩形标注 9"/>
          <p:cNvSpPr/>
          <p:nvPr/>
        </p:nvSpPr>
        <p:spPr>
          <a:xfrm>
            <a:off x="1446530" y="1652270"/>
            <a:ext cx="1440815" cy="597535"/>
          </a:xfrm>
          <a:prstGeom prst="wedgeRectCallout">
            <a:avLst>
              <a:gd name="adj1" fmla="val -20831"/>
              <a:gd name="adj2" fmla="val 1163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rPr>
              <a:t>WHO</a:t>
            </a:r>
            <a:endParaRPr lang="en-US" altLang="zh-CN" sz="2800" b="1">
              <a:solidFill>
                <a:srgbClr val="FF0000"/>
              </a:solidFill>
            </a:endParaRPr>
          </a:p>
        </p:txBody>
      </p:sp>
      <p:sp>
        <p:nvSpPr>
          <p:cNvPr id="5" name="矩形标注 4"/>
          <p:cNvSpPr/>
          <p:nvPr/>
        </p:nvSpPr>
        <p:spPr>
          <a:xfrm>
            <a:off x="3963035" y="2274570"/>
            <a:ext cx="1440815" cy="597535"/>
          </a:xfrm>
          <a:prstGeom prst="wedgeRectCallout">
            <a:avLst>
              <a:gd name="adj1" fmla="val -20831"/>
              <a:gd name="adj2" fmla="val 1163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rPr>
              <a:t>WHO</a:t>
            </a:r>
            <a:endParaRPr lang="en-US" altLang="zh-CN" sz="2800" b="1">
              <a:solidFill>
                <a:srgbClr val="FF0000"/>
              </a:solidFill>
            </a:endParaRPr>
          </a:p>
        </p:txBody>
      </p:sp>
      <p:sp>
        <p:nvSpPr>
          <p:cNvPr id="13" name="矩形标注 12"/>
          <p:cNvSpPr/>
          <p:nvPr/>
        </p:nvSpPr>
        <p:spPr>
          <a:xfrm>
            <a:off x="2519680" y="2943860"/>
            <a:ext cx="1489075" cy="597535"/>
          </a:xfrm>
          <a:prstGeom prst="wedgeRectCallout">
            <a:avLst>
              <a:gd name="adj1" fmla="val -20831"/>
              <a:gd name="adj2" fmla="val 116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rPr>
              <a:t>HOW</a:t>
            </a:r>
            <a:endParaRPr lang="en-US" altLang="zh-CN" sz="2800" b="1">
              <a:solidFill>
                <a:srgbClr val="FF0000"/>
              </a:solidFill>
            </a:endParaRPr>
          </a:p>
        </p:txBody>
      </p:sp>
      <p:sp>
        <p:nvSpPr>
          <p:cNvPr id="14" name="矩形标注 13"/>
          <p:cNvSpPr/>
          <p:nvPr/>
        </p:nvSpPr>
        <p:spPr>
          <a:xfrm>
            <a:off x="5374640" y="2967355"/>
            <a:ext cx="1440815" cy="597535"/>
          </a:xfrm>
          <a:prstGeom prst="wedgeRectCallout">
            <a:avLst>
              <a:gd name="adj1" fmla="val -20831"/>
              <a:gd name="adj2" fmla="val 1163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rPr>
              <a:t>WHO</a:t>
            </a:r>
            <a:endParaRPr lang="en-US" altLang="zh-CN" sz="2800" b="1">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55575" y="186055"/>
            <a:ext cx="10852150" cy="594360"/>
          </a:xfrm>
        </p:spPr>
        <p:txBody>
          <a:bodyPr>
            <a:normAutofit fontScale="90000"/>
          </a:bodyPr>
          <a:p>
            <a:r>
              <a:rPr lang="en-US" altLang="zh-CN" sz="3725">
                <a:solidFill>
                  <a:sysClr val="windowText" lastClr="000000"/>
                </a:solidFill>
                <a:latin typeface="黑体" panose="02010609060101010101" charset="-122"/>
                <a:ea typeface="黑体" panose="02010609060101010101" charset="-122"/>
                <a:cs typeface="+mj-ea"/>
                <a:sym typeface="+mn-ea"/>
              </a:rPr>
              <a:t>2022</a:t>
            </a:r>
            <a:r>
              <a:rPr sz="3725">
                <a:solidFill>
                  <a:sysClr val="windowText" lastClr="000000"/>
                </a:solidFill>
                <a:latin typeface="黑体" panose="02010609060101010101" charset="-122"/>
                <a:ea typeface="黑体" panose="02010609060101010101" charset="-122"/>
                <a:cs typeface="+mj-ea"/>
                <a:sym typeface="+mn-ea"/>
              </a:rPr>
              <a:t>年高考全国乙卷文综（历史）</a:t>
            </a:r>
            <a:r>
              <a:rPr lang="en-US" altLang="zh-CN" sz="3725">
                <a:solidFill>
                  <a:sysClr val="windowText" lastClr="000000"/>
                </a:solidFill>
                <a:latin typeface="黑体" panose="02010609060101010101" charset="-122"/>
                <a:ea typeface="黑体" panose="02010609060101010101" charset="-122"/>
                <a:cs typeface="+mj-ea"/>
                <a:sym typeface="+mn-ea"/>
              </a:rPr>
              <a:t>41</a:t>
            </a:r>
            <a:r>
              <a:rPr sz="3725">
                <a:solidFill>
                  <a:sysClr val="windowText" lastClr="000000"/>
                </a:solidFill>
                <a:latin typeface="黑体" panose="02010609060101010101" charset="-122"/>
                <a:ea typeface="黑体" panose="02010609060101010101" charset="-122"/>
                <a:cs typeface="+mj-ea"/>
                <a:sym typeface="+mn-ea"/>
              </a:rPr>
              <a:t>题</a:t>
            </a:r>
            <a:br>
              <a:rPr sz="3725">
                <a:solidFill>
                  <a:sysClr val="windowText" lastClr="000000"/>
                </a:solidFill>
                <a:latin typeface="黑体" panose="02010609060101010101" charset="-122"/>
                <a:ea typeface="黑体" panose="02010609060101010101" charset="-122"/>
                <a:cs typeface="+mj-ea"/>
                <a:sym typeface="+mn-ea"/>
              </a:rPr>
            </a:br>
            <a:br>
              <a:rPr lang="zh-CN" altLang="en-US" sz="3730" noProof="1" dirty="0">
                <a:solidFill>
                  <a:srgbClr val="FF0000"/>
                </a:solidFill>
                <a:latin typeface="Verdana" panose="020B0604030504040204" pitchFamily="34" charset="0"/>
                <a:ea typeface="楷体_GB2312" pitchFamily="49" charset="-122"/>
              </a:rPr>
            </a:br>
            <a:endParaRPr lang="zh-CN" altLang="en-US" sz="3730" noProof="1" dirty="0">
              <a:solidFill>
                <a:srgbClr val="FF0000"/>
              </a:solidFill>
              <a:latin typeface="Verdana" panose="020B0604030504040204" pitchFamily="34" charset="0"/>
              <a:ea typeface="楷体_GB2312" pitchFamily="49" charset="-122"/>
            </a:endParaRPr>
          </a:p>
        </p:txBody>
      </p:sp>
      <p:sp>
        <p:nvSpPr>
          <p:cNvPr id="3" name="内容占位符 2"/>
          <p:cNvSpPr>
            <a:spLocks noGrp="1"/>
          </p:cNvSpPr>
          <p:nvPr>
            <p:ph idx="1"/>
          </p:nvPr>
        </p:nvSpPr>
        <p:spPr>
          <a:xfrm>
            <a:off x="186690" y="971550"/>
            <a:ext cx="11876405" cy="5629910"/>
          </a:xfrm>
          <a:ln w="12700" cmpd="sng">
            <a:solidFill>
              <a:schemeClr val="accent1">
                <a:shade val="50000"/>
              </a:schemeClr>
            </a:solidFill>
            <a:prstDash val="solid"/>
          </a:ln>
        </p:spPr>
        <p:txBody>
          <a:bodyPr>
            <a:noAutofit/>
          </a:bodyPr>
          <a:lstStyle/>
          <a:p>
            <a:pPr marL="0" indent="0" algn="l">
              <a:lnSpc>
                <a:spcPct val="150000"/>
              </a:lnSpc>
              <a:buNone/>
            </a:pPr>
            <a:r>
              <a:rPr lang="en-US" altLang="zh-CN" sz="2400" b="1" spc="0" dirty="0" smtClean="0">
                <a:solidFill>
                  <a:srgbClr val="000000"/>
                </a:solidFill>
                <a:latin typeface="黑体" panose="02010609060101010101" charset="-122"/>
                <a:ea typeface="黑体" panose="02010609060101010101" charset="-122"/>
                <a:cs typeface="宋体" panose="02010600030101010101" pitchFamily="2" charset="-122"/>
              </a:rPr>
              <a:t> </a:t>
            </a:r>
            <a:r>
              <a:rPr lang="en-US" altLang="zh-CN" sz="2400" b="1" spc="0" dirty="0" smtClean="0">
                <a:latin typeface="黑体" panose="02010609060101010101" charset="-122"/>
                <a:ea typeface="黑体" panose="02010609060101010101" charset="-122"/>
                <a:cs typeface="宋体" panose="02010600030101010101" pitchFamily="2" charset="-122"/>
              </a:rPr>
              <a:t>材料二</a:t>
            </a:r>
            <a:endParaRPr lang="en-US" altLang="zh-CN" sz="2400" b="1" spc="0" dirty="0" smtClean="0">
              <a:latin typeface="黑体" panose="02010609060101010101" charset="-122"/>
              <a:ea typeface="黑体" panose="02010609060101010101" charset="-122"/>
              <a:cs typeface="宋体" panose="02010600030101010101" pitchFamily="2" charset="-122"/>
            </a:endParaRPr>
          </a:p>
          <a:p>
            <a:pPr marL="0" indent="0" algn="l">
              <a:lnSpc>
                <a:spcPct val="150000"/>
              </a:lnSpc>
              <a:buNone/>
            </a:pPr>
            <a:r>
              <a:rPr lang="en-US" altLang="zh-CN" sz="2400" b="1" spc="0" dirty="0" smtClean="0">
                <a:latin typeface="黑体" panose="02010609060101010101" charset="-122"/>
                <a:ea typeface="黑体" panose="02010609060101010101" charset="-122"/>
                <a:cs typeface="宋体" panose="02010600030101010101" pitchFamily="2" charset="-122"/>
              </a:rPr>
              <a:t>    新中国成立后即确立发展科技的方针。1956年，</a:t>
            </a:r>
            <a:r>
              <a:rPr lang="en-US" altLang="zh-CN" sz="2400" b="1" spc="0" dirty="0" smtClean="0">
                <a:solidFill>
                  <a:srgbClr val="FF0000"/>
                </a:solidFill>
                <a:latin typeface="黑体" panose="02010609060101010101" charset="-122"/>
                <a:ea typeface="黑体" panose="02010609060101010101" charset="-122"/>
                <a:cs typeface="宋体" panose="02010600030101010101" pitchFamily="2" charset="-122"/>
              </a:rPr>
              <a:t>国家</a:t>
            </a:r>
            <a:r>
              <a:rPr lang="en-US" altLang="zh-CN" sz="2400" b="1" spc="0" dirty="0" smtClean="0">
                <a:latin typeface="黑体" panose="02010609060101010101" charset="-122"/>
                <a:ea typeface="黑体" panose="02010609060101010101" charset="-122"/>
                <a:cs typeface="宋体" panose="02010600030101010101" pitchFamily="2" charset="-122"/>
              </a:rPr>
              <a:t>制定12年科技规划，明确提出在进行科学研究时，应该首先掌握世界现有的先进科学成就，在开展国际科学合作时应力求</a:t>
            </a:r>
            <a:r>
              <a:rPr lang="en-US" altLang="zh-CN" sz="2400" b="1" spc="0" dirty="0" smtClean="0">
                <a:solidFill>
                  <a:srgbClr val="FF0000"/>
                </a:solidFill>
                <a:latin typeface="黑体" panose="02010609060101010101" charset="-122"/>
                <a:ea typeface="黑体" panose="02010609060101010101" charset="-122"/>
                <a:cs typeface="宋体" panose="02010600030101010101" pitchFamily="2" charset="-122"/>
              </a:rPr>
              <a:t>自力更生</a:t>
            </a:r>
            <a:r>
              <a:rPr lang="en-US" altLang="zh-CN" sz="2400" b="1" spc="0" dirty="0" smtClean="0">
                <a:latin typeface="黑体" panose="02010609060101010101" charset="-122"/>
                <a:ea typeface="黑体" panose="02010609060101010101" charset="-122"/>
                <a:cs typeface="宋体" panose="02010600030101010101" pitchFamily="2" charset="-122"/>
              </a:rPr>
              <a:t>。在技术引进方面，50年代，由</a:t>
            </a:r>
            <a:r>
              <a:rPr lang="en-US" altLang="zh-CN" sz="2400" b="1" spc="0" dirty="0" smtClean="0">
                <a:solidFill>
                  <a:srgbClr val="FF0000"/>
                </a:solidFill>
                <a:latin typeface="黑体" panose="02010609060101010101" charset="-122"/>
                <a:ea typeface="黑体" panose="02010609060101010101" charset="-122"/>
                <a:cs typeface="宋体" panose="02010600030101010101" pitchFamily="2" charset="-122"/>
              </a:rPr>
              <a:t>苏联</a:t>
            </a:r>
            <a:r>
              <a:rPr lang="en-US" altLang="zh-CN" sz="2400" b="1" spc="0" dirty="0" smtClean="0">
                <a:latin typeface="黑体" panose="02010609060101010101" charset="-122"/>
                <a:ea typeface="黑体" panose="02010609060101010101" charset="-122"/>
                <a:cs typeface="宋体" panose="02010600030101010101" pitchFamily="2" charset="-122"/>
              </a:rPr>
              <a:t>援建、成套供应设备的项目共计304项；由</a:t>
            </a:r>
            <a:r>
              <a:rPr lang="en-US" altLang="zh-CN" sz="2400" b="1" spc="0" dirty="0" smtClean="0">
                <a:solidFill>
                  <a:srgbClr val="FF0000"/>
                </a:solidFill>
                <a:latin typeface="黑体" panose="02010609060101010101" charset="-122"/>
                <a:ea typeface="黑体" panose="02010609060101010101" charset="-122"/>
                <a:cs typeface="宋体" panose="02010600030101010101" pitchFamily="2" charset="-122"/>
              </a:rPr>
              <a:t>东欧</a:t>
            </a:r>
            <a:r>
              <a:rPr lang="en-US" altLang="zh-CN" sz="2400" b="1" spc="0" dirty="0" smtClean="0">
                <a:latin typeface="黑体" panose="02010609060101010101" charset="-122"/>
                <a:ea typeface="黑体" panose="02010609060101010101" charset="-122"/>
                <a:cs typeface="宋体" panose="02010600030101010101" pitchFamily="2" charset="-122"/>
              </a:rPr>
              <a:t>各国援建、成套供应设备的建设项目共116项。</a:t>
            </a:r>
            <a:r>
              <a:rPr lang="en-US" altLang="zh-CN" sz="2400" b="1" spc="0" dirty="0" smtClean="0">
                <a:solidFill>
                  <a:srgbClr val="FF0000"/>
                </a:solidFill>
                <a:latin typeface="黑体" panose="02010609060101010101" charset="-122"/>
                <a:ea typeface="黑体" panose="02010609060101010101" charset="-122"/>
                <a:cs typeface="宋体" panose="02010600030101010101" pitchFamily="2" charset="-122"/>
              </a:rPr>
              <a:t>引进成套设备的同时，还重视引进科学技术、人才、资金和管理经验。</a:t>
            </a:r>
            <a:r>
              <a:rPr lang="en-US" altLang="zh-CN" sz="2400" b="1" spc="0" dirty="0" smtClean="0">
                <a:latin typeface="黑体" panose="02010609060101010101" charset="-122"/>
                <a:ea typeface="黑体" panose="02010609060101010101" charset="-122"/>
                <a:cs typeface="宋体" panose="02010600030101010101" pitchFamily="2" charset="-122"/>
              </a:rPr>
              <a:t>1960年，苏联政府决定撤走全部在华专家。这以后，我国完全依靠自己的力量发展</a:t>
            </a:r>
            <a:r>
              <a:rPr lang="en-US" altLang="zh-CN" sz="2400" b="1" spc="0" dirty="0" smtClean="0">
                <a:solidFill>
                  <a:srgbClr val="FF0000"/>
                </a:solidFill>
                <a:latin typeface="黑体" panose="02010609060101010101" charset="-122"/>
                <a:ea typeface="黑体" panose="02010609060101010101" charset="-122"/>
                <a:cs typeface="宋体" panose="02010600030101010101" pitchFamily="2" charset="-122"/>
              </a:rPr>
              <a:t>国防尖端科学技术</a:t>
            </a:r>
            <a:r>
              <a:rPr lang="en-US" altLang="zh-CN" sz="2400" b="1" spc="0" dirty="0" smtClean="0">
                <a:latin typeface="黑体" panose="02010609060101010101" charset="-122"/>
                <a:ea typeface="黑体" panose="02010609060101010101" charset="-122"/>
                <a:cs typeface="宋体" panose="02010600030101010101" pitchFamily="2" charset="-122"/>
              </a:rPr>
              <a:t>。</a:t>
            </a:r>
            <a:endParaRPr lang="en-US" altLang="zh-CN" sz="2400" b="1" spc="0" dirty="0" smtClean="0">
              <a:latin typeface="黑体" panose="02010609060101010101" charset="-122"/>
              <a:ea typeface="黑体" panose="02010609060101010101" charset="-122"/>
              <a:cs typeface="宋体" panose="02010600030101010101" pitchFamily="2" charset="-122"/>
            </a:endParaRPr>
          </a:p>
          <a:p>
            <a:pPr marL="0" indent="0" algn="l">
              <a:lnSpc>
                <a:spcPct val="150000"/>
              </a:lnSpc>
              <a:buNone/>
            </a:pPr>
            <a:r>
              <a:rPr lang="en-US" altLang="zh-CN" sz="2400" b="1" spc="0" dirty="0" smtClean="0">
                <a:latin typeface="黑体" panose="02010609060101010101" charset="-122"/>
                <a:ea typeface="黑体" panose="02010609060101010101" charset="-122"/>
                <a:cs typeface="宋体" panose="02010600030101010101" pitchFamily="2" charset="-122"/>
              </a:rPr>
              <a:t>   ——摘编自杨德才等《二十世纪中国科学技术史稿》等</a:t>
            </a:r>
            <a:r>
              <a:rPr lang="en-US" altLang="zh-CN" sz="2400" b="1" spc="0" dirty="0" smtClean="0">
                <a:solidFill>
                  <a:srgbClr val="000000"/>
                </a:solidFill>
                <a:latin typeface="黑体" panose="02010609060101010101" charset="-122"/>
                <a:ea typeface="黑体" panose="02010609060101010101" charset="-122"/>
                <a:cs typeface="宋体" panose="02010600030101010101" pitchFamily="2" charset="-122"/>
              </a:rPr>
              <a:t> </a:t>
            </a:r>
            <a:endParaRPr lang="en-US" altLang="zh-CN" sz="2400" b="1" spc="0" dirty="0" smtClean="0">
              <a:solidFill>
                <a:srgbClr val="000000"/>
              </a:solidFill>
              <a:latin typeface="黑体" panose="02010609060101010101" charset="-122"/>
              <a:ea typeface="黑体" panose="02010609060101010101" charset="-122"/>
              <a:cs typeface="宋体" panose="02010600030101010101" pitchFamily="2" charset="-122"/>
            </a:endParaRPr>
          </a:p>
        </p:txBody>
      </p:sp>
      <p:cxnSp>
        <p:nvCxnSpPr>
          <p:cNvPr id="2" name="直接连接符 1"/>
          <p:cNvCxnSpPr/>
          <p:nvPr/>
        </p:nvCxnSpPr>
        <p:spPr>
          <a:xfrm>
            <a:off x="79375" y="781050"/>
            <a:ext cx="12091035" cy="5080"/>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8" name="矩形标注 7"/>
          <p:cNvSpPr/>
          <p:nvPr/>
        </p:nvSpPr>
        <p:spPr>
          <a:xfrm>
            <a:off x="9727565" y="2513330"/>
            <a:ext cx="1489075" cy="597535"/>
          </a:xfrm>
          <a:prstGeom prst="wedgeRectCallout">
            <a:avLst>
              <a:gd name="adj1" fmla="val -20831"/>
              <a:gd name="adj2" fmla="val 116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rPr>
              <a:t>WHAT</a:t>
            </a:r>
            <a:endParaRPr lang="en-US" altLang="zh-CN" sz="2800" b="1">
              <a:solidFill>
                <a:srgbClr val="FF0000"/>
              </a:solidFill>
            </a:endParaRPr>
          </a:p>
        </p:txBody>
      </p:sp>
      <p:sp>
        <p:nvSpPr>
          <p:cNvPr id="9" name="矩形标注 8"/>
          <p:cNvSpPr/>
          <p:nvPr/>
        </p:nvSpPr>
        <p:spPr>
          <a:xfrm>
            <a:off x="5942965" y="2239645"/>
            <a:ext cx="2211705" cy="291465"/>
          </a:xfrm>
          <a:prstGeom prst="wedgeRectCallout">
            <a:avLst>
              <a:gd name="adj1" fmla="val -10407"/>
              <a:gd name="adj2" fmla="val 1852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rPr>
              <a:t>WHERE</a:t>
            </a:r>
            <a:endParaRPr lang="en-US" altLang="zh-CN" sz="2800" b="1">
              <a:solidFill>
                <a:srgbClr val="FF0000"/>
              </a:solidFill>
            </a:endParaRPr>
          </a:p>
        </p:txBody>
      </p:sp>
      <p:sp>
        <p:nvSpPr>
          <p:cNvPr id="5" name="矩形标注 4"/>
          <p:cNvSpPr/>
          <p:nvPr/>
        </p:nvSpPr>
        <p:spPr>
          <a:xfrm>
            <a:off x="6101080" y="3673475"/>
            <a:ext cx="1440815" cy="597535"/>
          </a:xfrm>
          <a:prstGeom prst="wedgeRectCallout">
            <a:avLst>
              <a:gd name="adj1" fmla="val -20831"/>
              <a:gd name="adj2" fmla="val 1163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rPr>
              <a:t>WHAT</a:t>
            </a:r>
            <a:endParaRPr lang="en-US" altLang="zh-CN" sz="2800" b="1">
              <a:solidFill>
                <a:srgbClr val="FF0000"/>
              </a:solidFill>
            </a:endParaRPr>
          </a:p>
        </p:txBody>
      </p:sp>
      <p:sp>
        <p:nvSpPr>
          <p:cNvPr id="13" name="矩形标注 12"/>
          <p:cNvSpPr/>
          <p:nvPr/>
        </p:nvSpPr>
        <p:spPr>
          <a:xfrm>
            <a:off x="1139190" y="2013585"/>
            <a:ext cx="1489075" cy="597535"/>
          </a:xfrm>
          <a:prstGeom prst="wedgeRectCallout">
            <a:avLst>
              <a:gd name="adj1" fmla="val -20831"/>
              <a:gd name="adj2" fmla="val 1163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rPr>
              <a:t>HOW</a:t>
            </a:r>
            <a:endParaRPr lang="en-US" altLang="zh-CN" sz="2800" b="1">
              <a:solidFill>
                <a:srgbClr val="FF0000"/>
              </a:solidFill>
            </a:endParaRPr>
          </a:p>
        </p:txBody>
      </p:sp>
      <p:sp>
        <p:nvSpPr>
          <p:cNvPr id="14" name="矩形标注 13"/>
          <p:cNvSpPr/>
          <p:nvPr/>
        </p:nvSpPr>
        <p:spPr>
          <a:xfrm>
            <a:off x="7138035" y="935355"/>
            <a:ext cx="1440815" cy="597535"/>
          </a:xfrm>
          <a:prstGeom prst="wedgeRectCallout">
            <a:avLst>
              <a:gd name="adj1" fmla="val -20831"/>
              <a:gd name="adj2" fmla="val 1163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rPr>
              <a:t>WHO</a:t>
            </a:r>
            <a:endParaRPr lang="en-US" altLang="zh-CN" sz="2800" b="1">
              <a:solidFill>
                <a:srgbClr val="FF0000"/>
              </a:solidFill>
            </a:endParaRPr>
          </a:p>
        </p:txBody>
      </p:sp>
      <p:sp>
        <p:nvSpPr>
          <p:cNvPr id="11" name="矩形标注 10"/>
          <p:cNvSpPr/>
          <p:nvPr/>
        </p:nvSpPr>
        <p:spPr>
          <a:xfrm>
            <a:off x="1661160" y="2799080"/>
            <a:ext cx="1818640" cy="597535"/>
          </a:xfrm>
          <a:prstGeom prst="wedgeRectCallout">
            <a:avLst>
              <a:gd name="adj1" fmla="val -46124"/>
              <a:gd name="adj2" fmla="val 794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rgbClr val="FF0000"/>
                </a:solidFill>
              </a:rPr>
              <a:t>WHERE</a:t>
            </a:r>
            <a:endParaRPr lang="en-US" altLang="zh-CN" sz="2800" b="1">
              <a:solidFill>
                <a:srgbClr val="FF0000"/>
              </a:solidFill>
            </a:endParaRP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49578" y="33408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丰富多彩的结构</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8" name="图片 7"/>
          <p:cNvPicPr>
            <a:picLocks noChangeAspect="1"/>
          </p:cNvPicPr>
          <p:nvPr/>
        </p:nvPicPr>
        <p:blipFill>
          <a:blip r:embed="rId2"/>
          <a:stretch>
            <a:fillRect/>
          </a:stretch>
        </p:blipFill>
        <p:spPr>
          <a:xfrm>
            <a:off x="339090" y="1593850"/>
            <a:ext cx="3272790" cy="3669030"/>
          </a:xfrm>
          <a:prstGeom prst="rect">
            <a:avLst/>
          </a:prstGeom>
          <a:ln w="12700" cmpd="sng">
            <a:solidFill>
              <a:schemeClr val="accent1">
                <a:shade val="50000"/>
              </a:schemeClr>
            </a:solidFill>
            <a:prstDash val="solid"/>
          </a:ln>
        </p:spPr>
      </p:pic>
      <p:pic>
        <p:nvPicPr>
          <p:cNvPr id="2" name="图片 1"/>
          <p:cNvPicPr>
            <a:picLocks noChangeAspect="1"/>
          </p:cNvPicPr>
          <p:nvPr/>
        </p:nvPicPr>
        <p:blipFill>
          <a:blip r:embed="rId3"/>
          <a:srcRect l="6653" r="11800"/>
          <a:stretch>
            <a:fillRect/>
          </a:stretch>
        </p:blipFill>
        <p:spPr>
          <a:xfrm>
            <a:off x="3997325" y="1593850"/>
            <a:ext cx="3883660" cy="3668395"/>
          </a:xfrm>
          <a:prstGeom prst="rect">
            <a:avLst/>
          </a:prstGeom>
          <a:ln w="12700" cmpd="sng">
            <a:solidFill>
              <a:schemeClr val="accent1">
                <a:shade val="50000"/>
              </a:schemeClr>
            </a:solidFill>
            <a:prstDash val="solid"/>
          </a:ln>
        </p:spPr>
      </p:pic>
      <p:pic>
        <p:nvPicPr>
          <p:cNvPr id="5" name="图片 4" descr="脑科学.webp"/>
          <p:cNvPicPr>
            <a:picLocks noChangeAspect="1"/>
          </p:cNvPicPr>
          <p:nvPr/>
        </p:nvPicPr>
        <p:blipFill>
          <a:blip r:embed="rId4"/>
          <a:srcRect b="8636"/>
          <a:stretch>
            <a:fillRect/>
          </a:stretch>
        </p:blipFill>
        <p:spPr>
          <a:xfrm>
            <a:off x="8137525" y="1593215"/>
            <a:ext cx="3953510" cy="3669030"/>
          </a:xfrm>
          <a:prstGeom prst="rect">
            <a:avLst/>
          </a:prstGeom>
        </p:spPr>
      </p:pic>
      <p:sp>
        <p:nvSpPr>
          <p:cNvPr id="6" name="文本框 5"/>
          <p:cNvSpPr txBox="1"/>
          <p:nvPr/>
        </p:nvSpPr>
        <p:spPr>
          <a:xfrm>
            <a:off x="1701800" y="5814695"/>
            <a:ext cx="8788400" cy="583565"/>
          </a:xfrm>
          <a:prstGeom prst="rect">
            <a:avLst/>
          </a:prstGeom>
          <a:noFill/>
        </p:spPr>
        <p:txBody>
          <a:bodyPr wrap="square" rtlCol="0">
            <a:spAutoFit/>
          </a:bodyPr>
          <a:p>
            <a:r>
              <a:rPr lang="en-US" altLang="zh-CN"/>
              <a:t>              </a:t>
            </a:r>
            <a:r>
              <a:rPr lang="zh-CN" altLang="en-US" sz="3200" b="1">
                <a:solidFill>
                  <a:srgbClr val="FF0000"/>
                </a:solidFill>
              </a:rPr>
              <a:t>结构乃是决定事物性质的重要因素</a:t>
            </a:r>
            <a:endParaRPr lang="zh-CN" altLang="en-US" sz="3200" b="1">
              <a:solidFill>
                <a:srgbClr val="FF0000"/>
              </a:solidFill>
            </a:endParaRPr>
          </a:p>
        </p:txBody>
      </p:sp>
    </p:spTree>
    <p:custDataLst>
      <p:tags r:id="rId5"/>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20345" y="2068830"/>
            <a:ext cx="11466830" cy="1753235"/>
          </a:xfrm>
          <a:prstGeom prst="rect">
            <a:avLst/>
          </a:prstGeom>
          <a:noFill/>
        </p:spPr>
        <p:txBody>
          <a:bodyPr wrap="square" rtlCol="0">
            <a:spAutoFit/>
          </a:bodyPr>
          <a:p>
            <a:r>
              <a:rPr lang="en-US" altLang="zh-CN"/>
              <a:t>      </a:t>
            </a:r>
            <a:r>
              <a:rPr lang="zh-CN" altLang="en-US" sz="5400" b="1"/>
              <a:t>第四步：表述成文</a:t>
            </a:r>
            <a:endParaRPr lang="zh-CN" altLang="en-US" sz="5400" b="1"/>
          </a:p>
          <a:p>
            <a:r>
              <a:rPr lang="zh-CN" altLang="en-US" sz="5400" b="1"/>
              <a:t> </a:t>
            </a:r>
            <a:r>
              <a:rPr lang="en-US" altLang="zh-CN" sz="5400" b="1"/>
              <a:t>                 </a:t>
            </a:r>
            <a:r>
              <a:rPr lang="zh-CN" altLang="en-US" sz="5400" b="1"/>
              <a:t>（全面、专业、逻辑）</a:t>
            </a:r>
            <a:endParaRPr lang="zh-CN" altLang="en-US" sz="5400" b="1"/>
          </a:p>
        </p:txBody>
      </p:sp>
      <p:sp>
        <p:nvSpPr>
          <p:cNvPr id="2" name="文本框 1"/>
          <p:cNvSpPr txBox="1"/>
          <p:nvPr/>
        </p:nvSpPr>
        <p:spPr>
          <a:xfrm>
            <a:off x="1342390" y="4859020"/>
            <a:ext cx="10158095" cy="829945"/>
          </a:xfrm>
          <a:prstGeom prst="rect">
            <a:avLst/>
          </a:prstGeom>
          <a:noFill/>
        </p:spPr>
        <p:txBody>
          <a:bodyPr wrap="square" rtlCol="0" anchor="t">
            <a:spAutoFit/>
          </a:bodyPr>
          <a:p>
            <a:r>
              <a:rPr sz="4800" b="1" spc="150">
                <a:solidFill>
                  <a:srgbClr val="FF0000"/>
                </a:solidFill>
                <a:latin typeface="黑体" panose="02010609060101010101" charset="-122"/>
                <a:ea typeface="黑体" panose="02010609060101010101" charset="-122"/>
                <a:cs typeface="黑体" panose="02010609060101010101" charset="-122"/>
                <a:sym typeface="+mn-ea"/>
              </a:rPr>
              <a:t>MECE法则</a:t>
            </a:r>
            <a:r>
              <a:rPr lang="zh-CN" sz="4800" b="1" spc="150">
                <a:solidFill>
                  <a:srgbClr val="FF0000"/>
                </a:solidFill>
                <a:latin typeface="黑体" panose="02010609060101010101" charset="-122"/>
                <a:ea typeface="黑体" panose="02010609060101010101" charset="-122"/>
                <a:cs typeface="黑体" panose="02010609060101010101" charset="-122"/>
                <a:sym typeface="+mn-ea"/>
              </a:rPr>
              <a:t>（相互独立，完全穷尽）</a:t>
            </a:r>
            <a:endParaRPr lang="zh-CN" sz="4800" b="1" spc="150">
              <a:solidFill>
                <a:srgbClr val="FF0000"/>
              </a:solidFill>
              <a:latin typeface="黑体" panose="02010609060101010101" charset="-122"/>
              <a:ea typeface="黑体" panose="02010609060101010101" charset="-122"/>
              <a:cs typeface="黑体" panose="02010609060101010101" charset="-122"/>
              <a:sym typeface="+mn-ea"/>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0805" y="537845"/>
            <a:ext cx="11283950" cy="513715"/>
          </a:xfrm>
        </p:spPr>
        <p:txBody>
          <a:bodyPr/>
          <a:p>
            <a:r>
              <a:rPr lang="en-US" altLang="zh-CN" sz="3200">
                <a:solidFill>
                  <a:srgbClr val="FF0000"/>
                </a:solidFill>
                <a:latin typeface="黑体" panose="02010609060101010101" charset="-122"/>
                <a:ea typeface="黑体" panose="02010609060101010101" charset="-122"/>
                <a:cs typeface="+mj-ea"/>
                <a:sym typeface="+mn-ea"/>
              </a:rPr>
              <a:t>2022</a:t>
            </a:r>
            <a:r>
              <a:rPr sz="3200">
                <a:solidFill>
                  <a:srgbClr val="FF0000"/>
                </a:solidFill>
                <a:latin typeface="黑体" panose="02010609060101010101" charset="-122"/>
                <a:ea typeface="黑体" panose="02010609060101010101" charset="-122"/>
                <a:cs typeface="+mj-ea"/>
                <a:sym typeface="+mn-ea"/>
              </a:rPr>
              <a:t>年高考全国乙卷文综（历史）</a:t>
            </a:r>
            <a:r>
              <a:rPr lang="en-US" altLang="zh-CN" sz="3200">
                <a:solidFill>
                  <a:srgbClr val="FF0000"/>
                </a:solidFill>
                <a:latin typeface="黑体" panose="02010609060101010101" charset="-122"/>
                <a:ea typeface="黑体" panose="02010609060101010101" charset="-122"/>
                <a:cs typeface="+mj-ea"/>
                <a:sym typeface="+mn-ea"/>
              </a:rPr>
              <a:t>41</a:t>
            </a:r>
            <a:r>
              <a:rPr sz="3200">
                <a:solidFill>
                  <a:srgbClr val="FF0000"/>
                </a:solidFill>
                <a:latin typeface="黑体" panose="02010609060101010101" charset="-122"/>
                <a:ea typeface="黑体" panose="02010609060101010101" charset="-122"/>
                <a:cs typeface="+mj-ea"/>
                <a:sym typeface="+mn-ea"/>
              </a:rPr>
              <a:t>题第一问</a:t>
            </a:r>
            <a:r>
              <a:rPr lang="zh-CN" altLang="en-US" sz="3200" spc="150">
                <a:solidFill>
                  <a:srgbClr val="FF0000"/>
                </a:solidFill>
                <a:latin typeface="黑体" panose="02010609060101010101" charset="-122"/>
                <a:ea typeface="黑体" panose="02010609060101010101" charset="-122"/>
                <a:cs typeface="黑体" panose="02010609060101010101" charset="-122"/>
                <a:sym typeface="+mn-ea"/>
              </a:rPr>
              <a:t>答案示例</a:t>
            </a:r>
            <a:br>
              <a:rPr lang="zh-CN" altLang="en-US" sz="3200" spc="150">
                <a:solidFill>
                  <a:srgbClr val="FF0000"/>
                </a:solidFill>
                <a:latin typeface="黑体" panose="02010609060101010101" charset="-122"/>
                <a:ea typeface="黑体" panose="02010609060101010101" charset="-122"/>
                <a:cs typeface="黑体" panose="02010609060101010101" charset="-122"/>
                <a:sym typeface="+mn-ea"/>
              </a:rPr>
            </a:br>
            <a:endParaRPr lang="zh-CN" altLang="en-US" sz="2800" spc="15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3" name="内容占位符 2"/>
          <p:cNvSpPr>
            <a:spLocks noGrp="1"/>
          </p:cNvSpPr>
          <p:nvPr>
            <p:ph idx="1"/>
          </p:nvPr>
        </p:nvSpPr>
        <p:spPr>
          <a:xfrm>
            <a:off x="64770" y="1271905"/>
            <a:ext cx="11995785" cy="5521960"/>
          </a:xfrm>
          <a:ln w="12700" cmpd="sng">
            <a:solidFill>
              <a:schemeClr val="accent1">
                <a:shade val="50000"/>
              </a:schemeClr>
            </a:solidFill>
            <a:prstDash val="sysDot"/>
          </a:ln>
        </p:spPr>
        <p:txBody>
          <a:bodyPr/>
          <a:p>
            <a:pPr marL="0" indent="0">
              <a:buNone/>
            </a:pPr>
            <a:r>
              <a:rPr sz="2400">
                <a:latin typeface="黑体" panose="02010609060101010101" charset="-122"/>
                <a:ea typeface="黑体" panose="02010609060101010101" charset="-122"/>
                <a:cs typeface="黑体" panose="02010609060101010101" charset="-122"/>
                <a:sym typeface="+mn-ea"/>
              </a:rPr>
              <a:t>根据材料一、二，概括20世纪五六十年代中日两国技术引进的特点。（</a:t>
            </a:r>
            <a:r>
              <a:rPr lang="en-US" altLang="zh-CN" sz="2400">
                <a:latin typeface="黑体" panose="02010609060101010101" charset="-122"/>
                <a:ea typeface="黑体" panose="02010609060101010101" charset="-122"/>
                <a:cs typeface="黑体" panose="02010609060101010101" charset="-122"/>
                <a:sym typeface="+mn-ea"/>
              </a:rPr>
              <a:t>8</a:t>
            </a:r>
            <a:r>
              <a:rPr sz="2400">
                <a:latin typeface="黑体" panose="02010609060101010101" charset="-122"/>
                <a:ea typeface="黑体" panose="02010609060101010101" charset="-122"/>
                <a:cs typeface="黑体" panose="02010609060101010101" charset="-122"/>
                <a:sym typeface="+mn-ea"/>
              </a:rPr>
              <a:t>分）</a:t>
            </a:r>
            <a:endParaRPr lang="zh-CN" altLang="en-US" sz="2400" b="1">
              <a:latin typeface="黑体" panose="02010609060101010101" charset="-122"/>
              <a:ea typeface="黑体" panose="02010609060101010101" charset="-122"/>
              <a:cs typeface="黑体" panose="02010609060101010101" charset="-122"/>
            </a:endParaRPr>
          </a:p>
          <a:p>
            <a:r>
              <a:rPr lang="zh-CN" altLang="en-US" sz="2400" b="1">
                <a:latin typeface="黑体" panose="02010609060101010101" charset="-122"/>
                <a:ea typeface="黑体" panose="02010609060101010101" charset="-122"/>
                <a:cs typeface="黑体" panose="02010609060101010101" charset="-122"/>
              </a:rPr>
              <a:t>技术引进原因（</a:t>
            </a:r>
            <a:r>
              <a:rPr lang="en-US" altLang="zh-CN" sz="2400" b="1">
                <a:latin typeface="黑体" panose="02010609060101010101" charset="-122"/>
                <a:ea typeface="黑体" panose="02010609060101010101" charset="-122"/>
                <a:cs typeface="黑体" panose="02010609060101010101" charset="-122"/>
              </a:rPr>
              <a:t>why</a:t>
            </a:r>
            <a:r>
              <a:rPr lang="zh-CN" altLang="en-US" sz="2400" b="1">
                <a:latin typeface="黑体" panose="02010609060101010101" charset="-122"/>
                <a:ea typeface="黑体" panose="02010609060101010101" charset="-122"/>
                <a:cs typeface="黑体" panose="02010609060101010101" charset="-122"/>
              </a:rPr>
              <a:t>）：中国工业化建设，确保国防安全；</a:t>
            </a:r>
            <a:endParaRPr lang="zh-CN" altLang="en-US" sz="2400" b="1">
              <a:latin typeface="黑体" panose="02010609060101010101" charset="-122"/>
              <a:ea typeface="黑体" panose="02010609060101010101" charset="-122"/>
              <a:cs typeface="黑体" panose="02010609060101010101" charset="-122"/>
            </a:endParaRPr>
          </a:p>
          <a:p>
            <a:pPr marL="0" indent="0">
              <a:buNone/>
            </a:pPr>
            <a:r>
              <a:rPr lang="en-US" altLang="zh-CN" sz="2400" b="1">
                <a:latin typeface="黑体" panose="02010609060101010101" charset="-122"/>
                <a:ea typeface="黑体" panose="02010609060101010101" charset="-122"/>
                <a:cs typeface="黑体" panose="02010609060101010101" charset="-122"/>
              </a:rPr>
              <a:t>                     </a:t>
            </a:r>
            <a:r>
              <a:rPr lang="zh-CN" altLang="en-US" sz="2400" b="1">
                <a:latin typeface="黑体" panose="02010609060101010101" charset="-122"/>
                <a:ea typeface="黑体" panose="02010609060101010101" charset="-122"/>
                <a:cs typeface="黑体" panose="02010609060101010101" charset="-122"/>
              </a:rPr>
              <a:t>日本满足经济发展需要</a:t>
            </a:r>
            <a:endParaRPr lang="zh-CN" altLang="en-US" sz="2400" b="1">
              <a:latin typeface="黑体" panose="02010609060101010101" charset="-122"/>
              <a:ea typeface="黑体" panose="02010609060101010101" charset="-122"/>
              <a:cs typeface="黑体" panose="02010609060101010101" charset="-122"/>
            </a:endParaRPr>
          </a:p>
          <a:p>
            <a:r>
              <a:rPr sz="2400" b="1">
                <a:latin typeface="黑体" panose="02010609060101010101" charset="-122"/>
                <a:ea typeface="黑体" panose="02010609060101010101" charset="-122"/>
                <a:cs typeface="黑体" panose="02010609060101010101" charset="-122"/>
                <a:sym typeface="+mn-ea"/>
              </a:rPr>
              <a:t>技术引进主体（</a:t>
            </a:r>
            <a:r>
              <a:rPr lang="en-US" altLang="zh-CN" sz="2400" b="1">
                <a:latin typeface="黑体" panose="02010609060101010101" charset="-122"/>
                <a:ea typeface="黑体" panose="02010609060101010101" charset="-122"/>
                <a:cs typeface="黑体" panose="02010609060101010101" charset="-122"/>
                <a:sym typeface="+mn-ea"/>
              </a:rPr>
              <a:t>who</a:t>
            </a:r>
            <a:r>
              <a:rPr sz="2400" b="1">
                <a:latin typeface="黑体" panose="02010609060101010101" charset="-122"/>
                <a:ea typeface="黑体" panose="02010609060101010101" charset="-122"/>
                <a:cs typeface="黑体" panose="02010609060101010101" charset="-122"/>
                <a:sym typeface="+mn-ea"/>
              </a:rPr>
              <a:t>）</a:t>
            </a:r>
            <a:r>
              <a:rPr lang="zh-CN" altLang="en-US" sz="2400" b="1">
                <a:latin typeface="黑体" panose="02010609060101010101" charset="-122"/>
                <a:ea typeface="黑体" panose="02010609060101010101" charset="-122"/>
                <a:cs typeface="黑体" panose="02010609060101010101" charset="-122"/>
              </a:rPr>
              <a:t>：中国是国家主导；日本是企业主导，政府指导</a:t>
            </a:r>
            <a:endParaRPr lang="zh-CN" altLang="en-US" sz="2400" b="1">
              <a:latin typeface="黑体" panose="02010609060101010101" charset="-122"/>
              <a:ea typeface="黑体" panose="02010609060101010101" charset="-122"/>
              <a:cs typeface="黑体" panose="02010609060101010101" charset="-122"/>
            </a:endParaRPr>
          </a:p>
          <a:p>
            <a:r>
              <a:rPr sz="2400" b="1">
                <a:latin typeface="黑体" panose="02010609060101010101" charset="-122"/>
                <a:ea typeface="黑体" panose="02010609060101010101" charset="-122"/>
                <a:cs typeface="黑体" panose="02010609060101010101" charset="-122"/>
                <a:sym typeface="+mn-ea"/>
              </a:rPr>
              <a:t>技术引进来源（</a:t>
            </a:r>
            <a:r>
              <a:rPr lang="en-US" altLang="zh-CN" sz="2400" b="1">
                <a:latin typeface="黑体" panose="02010609060101010101" charset="-122"/>
                <a:ea typeface="黑体" panose="02010609060101010101" charset="-122"/>
                <a:cs typeface="黑体" panose="02010609060101010101" charset="-122"/>
                <a:sym typeface="+mn-ea"/>
              </a:rPr>
              <a:t>where</a:t>
            </a:r>
            <a:r>
              <a:rPr sz="2400" b="1">
                <a:latin typeface="黑体" panose="02010609060101010101" charset="-122"/>
                <a:ea typeface="黑体" panose="02010609060101010101" charset="-122"/>
                <a:cs typeface="黑体" panose="02010609060101010101" charset="-122"/>
                <a:sym typeface="+mn-ea"/>
              </a:rPr>
              <a:t>）</a:t>
            </a:r>
            <a:r>
              <a:rPr lang="zh-CN" altLang="en-US" sz="2400" b="1">
                <a:latin typeface="黑体" panose="02010609060101010101" charset="-122"/>
                <a:ea typeface="黑体" panose="02010609060101010101" charset="-122"/>
                <a:cs typeface="黑体" panose="02010609060101010101" charset="-122"/>
              </a:rPr>
              <a:t>：中国是苏东地区；日本是欧美</a:t>
            </a:r>
            <a:endParaRPr lang="zh-CN" altLang="en-US" sz="2400" b="1">
              <a:latin typeface="黑体" panose="02010609060101010101" charset="-122"/>
              <a:ea typeface="黑体" panose="02010609060101010101" charset="-122"/>
              <a:cs typeface="黑体" panose="02010609060101010101" charset="-122"/>
            </a:endParaRPr>
          </a:p>
          <a:p>
            <a:r>
              <a:rPr sz="2400" b="1">
                <a:latin typeface="黑体" panose="02010609060101010101" charset="-122"/>
                <a:ea typeface="黑体" panose="02010609060101010101" charset="-122"/>
                <a:cs typeface="黑体" panose="02010609060101010101" charset="-122"/>
                <a:sym typeface="+mn-ea"/>
              </a:rPr>
              <a:t>技术引进方式（</a:t>
            </a:r>
            <a:r>
              <a:rPr lang="en-US" altLang="zh-CN" sz="2400" b="1">
                <a:latin typeface="黑体" panose="02010609060101010101" charset="-122"/>
                <a:ea typeface="黑体" panose="02010609060101010101" charset="-122"/>
                <a:cs typeface="黑体" panose="02010609060101010101" charset="-122"/>
                <a:sym typeface="+mn-ea"/>
              </a:rPr>
              <a:t>how</a:t>
            </a:r>
            <a:r>
              <a:rPr sz="2400" b="1">
                <a:latin typeface="黑体" panose="02010609060101010101" charset="-122"/>
                <a:ea typeface="黑体" panose="02010609060101010101" charset="-122"/>
                <a:cs typeface="黑体" panose="02010609060101010101" charset="-122"/>
                <a:sym typeface="+mn-ea"/>
              </a:rPr>
              <a:t>）</a:t>
            </a:r>
            <a:r>
              <a:rPr sz="2400" b="1">
                <a:latin typeface="黑体" panose="02010609060101010101" charset="-122"/>
                <a:ea typeface="黑体" panose="02010609060101010101" charset="-122"/>
                <a:cs typeface="黑体" panose="02010609060101010101" charset="-122"/>
                <a:sym typeface="+mn-ea"/>
              </a:rPr>
              <a:t>：中国有限度的引进，提倡自力更生；</a:t>
            </a:r>
            <a:endParaRPr sz="2400" b="1">
              <a:latin typeface="黑体" panose="02010609060101010101" charset="-122"/>
              <a:ea typeface="黑体" panose="02010609060101010101" charset="-122"/>
              <a:cs typeface="黑体" panose="02010609060101010101" charset="-122"/>
              <a:sym typeface="+mn-ea"/>
            </a:endParaRPr>
          </a:p>
          <a:p>
            <a:pPr marL="0" indent="0">
              <a:buNone/>
            </a:pPr>
            <a:r>
              <a:rPr lang="en-US" altLang="zh-CN" sz="2400" b="1">
                <a:latin typeface="黑体" panose="02010609060101010101" charset="-122"/>
                <a:ea typeface="黑体" panose="02010609060101010101" charset="-122"/>
                <a:cs typeface="黑体" panose="02010609060101010101" charset="-122"/>
                <a:sym typeface="+mn-ea"/>
              </a:rPr>
              <a:t>                     </a:t>
            </a:r>
            <a:r>
              <a:rPr sz="2400" b="1">
                <a:latin typeface="黑体" panose="02010609060101010101" charset="-122"/>
                <a:ea typeface="黑体" panose="02010609060101010101" charset="-122"/>
                <a:cs typeface="黑体" panose="02010609060101010101" charset="-122"/>
                <a:sym typeface="+mn-ea"/>
              </a:rPr>
              <a:t>日本是制定政策、法规，鼓励技术引进。</a:t>
            </a:r>
            <a:endParaRPr sz="2400" b="1">
              <a:latin typeface="黑体" panose="02010609060101010101" charset="-122"/>
              <a:ea typeface="黑体" panose="02010609060101010101" charset="-122"/>
              <a:cs typeface="黑体" panose="02010609060101010101" charset="-122"/>
              <a:sym typeface="+mn-ea"/>
            </a:endParaRPr>
          </a:p>
          <a:p>
            <a:pPr marL="0" indent="0">
              <a:buNone/>
            </a:pPr>
            <a:r>
              <a:rPr lang="en-US" altLang="zh-CN" sz="2400" b="1">
                <a:latin typeface="黑体" panose="02010609060101010101" charset="-122"/>
                <a:ea typeface="黑体" panose="02010609060101010101" charset="-122"/>
                <a:cs typeface="黑体" panose="02010609060101010101" charset="-122"/>
                <a:sym typeface="+mn-ea"/>
              </a:rPr>
              <a:t> </a:t>
            </a:r>
            <a:r>
              <a:rPr sz="2400" b="1">
                <a:latin typeface="黑体" panose="02010609060101010101" charset="-122"/>
                <a:ea typeface="黑体" panose="02010609060101010101" charset="-122"/>
                <a:cs typeface="黑体" panose="02010609060101010101" charset="-122"/>
                <a:sym typeface="+mn-ea"/>
              </a:rPr>
              <a:t>技术引进内容（</a:t>
            </a:r>
            <a:r>
              <a:rPr lang="en-US" altLang="zh-CN" sz="2400" b="1">
                <a:latin typeface="黑体" panose="02010609060101010101" charset="-122"/>
                <a:ea typeface="黑体" panose="02010609060101010101" charset="-122"/>
                <a:cs typeface="黑体" panose="02010609060101010101" charset="-122"/>
                <a:sym typeface="+mn-ea"/>
              </a:rPr>
              <a:t>what</a:t>
            </a:r>
            <a:r>
              <a:rPr sz="2400" b="1">
                <a:latin typeface="黑体" panose="02010609060101010101" charset="-122"/>
                <a:ea typeface="黑体" panose="02010609060101010101" charset="-122"/>
                <a:cs typeface="黑体" panose="02010609060101010101" charset="-122"/>
                <a:sym typeface="+mn-ea"/>
              </a:rPr>
              <a:t>）：中国是工业建设、国防安全需要的全套技术；</a:t>
            </a:r>
            <a:endParaRPr sz="2400" b="1">
              <a:latin typeface="黑体" panose="02010609060101010101" charset="-122"/>
              <a:ea typeface="黑体" panose="02010609060101010101" charset="-122"/>
              <a:cs typeface="黑体" panose="02010609060101010101" charset="-122"/>
              <a:sym typeface="+mn-ea"/>
            </a:endParaRPr>
          </a:p>
          <a:p>
            <a:pPr marL="0" indent="0">
              <a:buNone/>
            </a:pPr>
            <a:r>
              <a:rPr lang="en-US" altLang="zh-CN" sz="2400" b="1">
                <a:solidFill>
                  <a:schemeClr val="tx1"/>
                </a:solidFill>
                <a:latin typeface="黑体" panose="02010609060101010101" charset="-122"/>
                <a:ea typeface="黑体" panose="02010609060101010101" charset="-122"/>
                <a:cs typeface="黑体" panose="02010609060101010101" charset="-122"/>
              </a:rPr>
              <a:t>                      </a:t>
            </a:r>
            <a:r>
              <a:rPr sz="2400" b="1">
                <a:solidFill>
                  <a:schemeClr val="tx1"/>
                </a:solidFill>
                <a:latin typeface="黑体" panose="02010609060101010101" charset="-122"/>
                <a:ea typeface="黑体" panose="02010609060101010101" charset="-122"/>
                <a:cs typeface="黑体" panose="02010609060101010101" charset="-122"/>
              </a:rPr>
              <a:t>日本是国外先进的技术项目</a:t>
            </a:r>
            <a:r>
              <a:rPr lang="en-US" altLang="zh-CN" sz="2400" b="1">
                <a:solidFill>
                  <a:schemeClr val="tx1"/>
                </a:solidFill>
                <a:latin typeface="黑体" panose="02010609060101010101" charset="-122"/>
                <a:ea typeface="黑体" panose="02010609060101010101" charset="-122"/>
                <a:cs typeface="黑体" panose="02010609060101010101" charset="-122"/>
              </a:rPr>
              <a:t>   </a:t>
            </a:r>
            <a:r>
              <a:rPr lang="en-US" altLang="zh-CN" sz="2800" b="1">
                <a:solidFill>
                  <a:schemeClr val="tx1"/>
                </a:solidFill>
                <a:latin typeface="黑体" panose="02010609060101010101" charset="-122"/>
                <a:ea typeface="黑体" panose="02010609060101010101" charset="-122"/>
                <a:cs typeface="黑体" panose="02010609060101010101" charset="-122"/>
              </a:rPr>
              <a:t>                 </a:t>
            </a:r>
            <a:endParaRPr lang="zh-CN" altLang="en-US" sz="2800" b="1">
              <a:solidFill>
                <a:schemeClr val="tx1"/>
              </a:solidFill>
              <a:latin typeface="黑体" panose="02010609060101010101" charset="-122"/>
              <a:ea typeface="黑体" panose="02010609060101010101" charset="-122"/>
              <a:cs typeface="黑体" panose="02010609060101010101" charset="-122"/>
            </a:endParaRPr>
          </a:p>
          <a:p>
            <a:endParaRPr lang="zh-CN" altLang="en-US" sz="2800" b="1">
              <a:solidFill>
                <a:schemeClr val="tx1"/>
              </a:solidFill>
              <a:latin typeface="黑体" panose="02010609060101010101" charset="-122"/>
              <a:ea typeface="黑体" panose="02010609060101010101" charset="-122"/>
              <a:cs typeface="黑体" panose="02010609060101010101" charset="-122"/>
            </a:endParaRPr>
          </a:p>
          <a:p>
            <a:pPr marL="0" indent="0">
              <a:buNone/>
            </a:pPr>
            <a:endParaRPr lang="zh-CN" altLang="en-US" sz="1800" b="1">
              <a:latin typeface="黑体" panose="02010609060101010101" charset="-122"/>
              <a:ea typeface="黑体" panose="02010609060101010101" charset="-122"/>
              <a:cs typeface="黑体" panose="02010609060101010101" charset="-122"/>
            </a:endParaRPr>
          </a:p>
          <a:p>
            <a:pPr marL="0" indent="0">
              <a:buNone/>
            </a:pPr>
            <a:endParaRPr lang="zh-CN" altLang="en-US" sz="2800" b="1">
              <a:latin typeface="黑体" panose="02010609060101010101" charset="-122"/>
              <a:ea typeface="黑体" panose="02010609060101010101" charset="-122"/>
              <a:cs typeface="黑体" panose="02010609060101010101" charset="-122"/>
            </a:endParaRPr>
          </a:p>
          <a:p>
            <a:pPr marL="0" indent="0">
              <a:buNone/>
            </a:pPr>
            <a:endParaRPr lang="zh-CN" altLang="en-US" sz="2800" b="1">
              <a:latin typeface="黑体" panose="02010609060101010101" charset="-122"/>
              <a:ea typeface="黑体" panose="02010609060101010101" charset="-122"/>
              <a:cs typeface="黑体" panose="02010609060101010101" charset="-122"/>
            </a:endParaRPr>
          </a:p>
          <a:p>
            <a:pPr marL="0" indent="0">
              <a:buNone/>
            </a:pPr>
            <a:endParaRPr lang="zh-CN" altLang="en-US" sz="2800" b="1">
              <a:latin typeface="黑体" panose="02010609060101010101" charset="-122"/>
              <a:ea typeface="黑体" panose="02010609060101010101" charset="-122"/>
              <a:cs typeface="黑体" panose="02010609060101010101" charset="-122"/>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0805" y="537845"/>
            <a:ext cx="11283950" cy="513715"/>
          </a:xfrm>
        </p:spPr>
        <p:txBody>
          <a:bodyPr/>
          <a:p>
            <a:r>
              <a:rPr lang="en-US" altLang="zh-CN" sz="3200">
                <a:solidFill>
                  <a:srgbClr val="FF0000"/>
                </a:solidFill>
                <a:latin typeface="黑体" panose="02010609060101010101" charset="-122"/>
                <a:ea typeface="黑体" panose="02010609060101010101" charset="-122"/>
                <a:cs typeface="+mj-ea"/>
                <a:sym typeface="+mn-ea"/>
              </a:rPr>
              <a:t>2022</a:t>
            </a:r>
            <a:r>
              <a:rPr sz="3200">
                <a:solidFill>
                  <a:srgbClr val="FF0000"/>
                </a:solidFill>
                <a:latin typeface="黑体" panose="02010609060101010101" charset="-122"/>
                <a:ea typeface="黑体" panose="02010609060101010101" charset="-122"/>
                <a:cs typeface="+mj-ea"/>
                <a:sym typeface="+mn-ea"/>
              </a:rPr>
              <a:t>年高考全国乙卷文综（历史）</a:t>
            </a:r>
            <a:r>
              <a:rPr lang="en-US" altLang="zh-CN" sz="3200">
                <a:solidFill>
                  <a:srgbClr val="FF0000"/>
                </a:solidFill>
                <a:latin typeface="黑体" panose="02010609060101010101" charset="-122"/>
                <a:ea typeface="黑体" panose="02010609060101010101" charset="-122"/>
                <a:cs typeface="+mj-ea"/>
                <a:sym typeface="+mn-ea"/>
              </a:rPr>
              <a:t>41</a:t>
            </a:r>
            <a:r>
              <a:rPr sz="3200">
                <a:solidFill>
                  <a:srgbClr val="FF0000"/>
                </a:solidFill>
                <a:latin typeface="黑体" panose="02010609060101010101" charset="-122"/>
                <a:ea typeface="黑体" panose="02010609060101010101" charset="-122"/>
                <a:cs typeface="+mj-ea"/>
                <a:sym typeface="+mn-ea"/>
              </a:rPr>
              <a:t>题第二问</a:t>
            </a:r>
            <a:r>
              <a:rPr lang="zh-CN" altLang="en-US" sz="3200" spc="150">
                <a:solidFill>
                  <a:srgbClr val="FF0000"/>
                </a:solidFill>
                <a:latin typeface="黑体" panose="02010609060101010101" charset="-122"/>
                <a:ea typeface="黑体" panose="02010609060101010101" charset="-122"/>
                <a:cs typeface="黑体" panose="02010609060101010101" charset="-122"/>
                <a:sym typeface="+mn-ea"/>
              </a:rPr>
              <a:t>答案示例</a:t>
            </a:r>
            <a:br>
              <a:rPr lang="zh-CN" altLang="en-US" sz="3200" spc="150">
                <a:solidFill>
                  <a:srgbClr val="FF0000"/>
                </a:solidFill>
                <a:latin typeface="黑体" panose="02010609060101010101" charset="-122"/>
                <a:ea typeface="黑体" panose="02010609060101010101" charset="-122"/>
                <a:cs typeface="黑体" panose="02010609060101010101" charset="-122"/>
                <a:sym typeface="+mn-ea"/>
              </a:rPr>
            </a:br>
            <a:endParaRPr lang="zh-CN" altLang="en-US" sz="2800" spc="15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3" name="内容占位符 2"/>
          <p:cNvSpPr>
            <a:spLocks noGrp="1"/>
          </p:cNvSpPr>
          <p:nvPr>
            <p:ph idx="1"/>
          </p:nvPr>
        </p:nvSpPr>
        <p:spPr>
          <a:xfrm>
            <a:off x="64770" y="1271905"/>
            <a:ext cx="11995785" cy="5521960"/>
          </a:xfrm>
          <a:ln w="12700" cmpd="sng">
            <a:solidFill>
              <a:schemeClr val="accent1">
                <a:shade val="50000"/>
              </a:schemeClr>
            </a:solidFill>
            <a:prstDash val="sysDot"/>
          </a:ln>
        </p:spPr>
        <p:txBody>
          <a:bodyPr/>
          <a:p>
            <a:pPr marL="0" indent="0">
              <a:buNone/>
            </a:pPr>
            <a:r>
              <a:rPr sz="2400">
                <a:latin typeface="黑体" panose="02010609060101010101" charset="-122"/>
                <a:ea typeface="黑体" panose="02010609060101010101" charset="-122"/>
                <a:cs typeface="黑体" panose="02010609060101010101" charset="-122"/>
                <a:sym typeface="+mn-ea"/>
              </a:rPr>
              <a:t>根据材料并结合所学知识，分析中日技术引进呈现不同特点的背景。（12分）</a:t>
            </a:r>
            <a:endParaRPr sz="2400">
              <a:latin typeface="黑体" panose="02010609060101010101" charset="-122"/>
              <a:ea typeface="黑体" panose="02010609060101010101" charset="-122"/>
              <a:cs typeface="黑体" panose="02010609060101010101" charset="-122"/>
              <a:sym typeface="+mn-ea"/>
            </a:endParaRPr>
          </a:p>
          <a:p>
            <a:pPr marL="0" indent="0">
              <a:buNone/>
            </a:pPr>
            <a:r>
              <a:rPr sz="2400">
                <a:latin typeface="黑体" panose="02010609060101010101" charset="-122"/>
                <a:ea typeface="黑体" panose="02010609060101010101" charset="-122"/>
                <a:cs typeface="黑体" panose="02010609060101010101" charset="-122"/>
                <a:sym typeface="+mn-ea"/>
              </a:rPr>
              <a:t> </a:t>
            </a:r>
            <a:r>
              <a:rPr lang="en-US" altLang="zh-CN" sz="2400">
                <a:latin typeface="黑体" panose="02010609060101010101" charset="-122"/>
                <a:ea typeface="黑体" panose="02010609060101010101" charset="-122"/>
                <a:cs typeface="黑体" panose="02010609060101010101" charset="-122"/>
                <a:sym typeface="+mn-ea"/>
              </a:rPr>
              <a:t> </a:t>
            </a:r>
            <a:r>
              <a:rPr sz="2400">
                <a:latin typeface="黑体" panose="02010609060101010101" charset="-122"/>
                <a:ea typeface="黑体" panose="02010609060101010101" charset="-122"/>
                <a:cs typeface="黑体" panose="02010609060101010101" charset="-122"/>
                <a:sym typeface="+mn-ea"/>
              </a:rPr>
              <a:t>中国：</a:t>
            </a:r>
            <a:r>
              <a:rPr lang="en-US" altLang="zh-CN" sz="2400">
                <a:latin typeface="黑体" panose="02010609060101010101" charset="-122"/>
                <a:ea typeface="黑体" panose="02010609060101010101" charset="-122"/>
                <a:cs typeface="黑体" panose="02010609060101010101" charset="-122"/>
                <a:sym typeface="+mn-ea"/>
              </a:rPr>
              <a:t>1.</a:t>
            </a:r>
            <a:r>
              <a:rPr sz="2400">
                <a:latin typeface="黑体" panose="02010609060101010101" charset="-122"/>
                <a:ea typeface="黑体" panose="02010609060101010101" charset="-122"/>
                <a:cs typeface="黑体" panose="02010609060101010101" charset="-122"/>
                <a:sym typeface="+mn-ea"/>
              </a:rPr>
              <a:t>新中国建立初期，巩固政权，服务大规模工业化建设的需要（一五计划）</a:t>
            </a:r>
            <a:r>
              <a:rPr lang="en-US" altLang="zh-CN" sz="2800" b="1">
                <a:solidFill>
                  <a:schemeClr val="tx1"/>
                </a:solidFill>
                <a:latin typeface="黑体" panose="02010609060101010101" charset="-122"/>
                <a:ea typeface="黑体" panose="02010609060101010101" charset="-122"/>
                <a:cs typeface="黑体" panose="02010609060101010101" charset="-122"/>
              </a:rPr>
              <a:t>                 </a:t>
            </a:r>
            <a:endParaRPr lang="zh-CN" altLang="en-US" sz="2800" b="1">
              <a:solidFill>
                <a:schemeClr val="tx1"/>
              </a:solidFill>
              <a:latin typeface="黑体" panose="02010609060101010101" charset="-122"/>
              <a:ea typeface="黑体" panose="02010609060101010101" charset="-122"/>
              <a:cs typeface="黑体" panose="02010609060101010101" charset="-122"/>
            </a:endParaRPr>
          </a:p>
          <a:p>
            <a:pPr marL="0" indent="0">
              <a:buNone/>
            </a:pPr>
            <a:r>
              <a:rPr lang="en-US" altLang="zh-CN" sz="2800" b="1">
                <a:solidFill>
                  <a:schemeClr val="tx1"/>
                </a:solidFill>
                <a:latin typeface="黑体" panose="02010609060101010101" charset="-122"/>
                <a:ea typeface="黑体" panose="02010609060101010101" charset="-122"/>
                <a:cs typeface="黑体" panose="02010609060101010101" charset="-122"/>
              </a:rPr>
              <a:t>       </a:t>
            </a:r>
            <a:r>
              <a:rPr lang="en-US" altLang="zh-CN" sz="2400">
                <a:solidFill>
                  <a:schemeClr val="tx1"/>
                </a:solidFill>
                <a:latin typeface="黑体" panose="02010609060101010101" charset="-122"/>
                <a:ea typeface="黑体" panose="02010609060101010101" charset="-122"/>
                <a:cs typeface="黑体" panose="02010609060101010101" charset="-122"/>
              </a:rPr>
              <a:t>2.1956</a:t>
            </a:r>
            <a:r>
              <a:rPr sz="2400">
                <a:solidFill>
                  <a:schemeClr val="tx1"/>
                </a:solidFill>
                <a:latin typeface="黑体" panose="02010609060101010101" charset="-122"/>
                <a:ea typeface="黑体" panose="02010609060101010101" charset="-122"/>
                <a:cs typeface="黑体" panose="02010609060101010101" charset="-122"/>
              </a:rPr>
              <a:t>年我国建立起高度集中的计划经济体制</a:t>
            </a:r>
            <a:endParaRPr sz="2400">
              <a:solidFill>
                <a:schemeClr val="tx1"/>
              </a:solidFill>
              <a:latin typeface="黑体" panose="02010609060101010101" charset="-122"/>
              <a:ea typeface="黑体" panose="02010609060101010101" charset="-122"/>
              <a:cs typeface="黑体" panose="02010609060101010101" charset="-122"/>
            </a:endParaRPr>
          </a:p>
          <a:p>
            <a:pPr marL="0" indent="0">
              <a:buNone/>
            </a:pPr>
            <a:r>
              <a:rPr sz="2400">
                <a:solidFill>
                  <a:schemeClr val="tx1"/>
                </a:solidFill>
                <a:latin typeface="黑体" panose="02010609060101010101" charset="-122"/>
                <a:ea typeface="黑体" panose="02010609060101010101" charset="-122"/>
                <a:cs typeface="黑体" panose="02010609060101010101" charset="-122"/>
              </a:rPr>
              <a:t> </a:t>
            </a:r>
            <a:r>
              <a:rPr lang="en-US" altLang="zh-CN" sz="2400">
                <a:solidFill>
                  <a:schemeClr val="tx1"/>
                </a:solidFill>
                <a:latin typeface="黑体" panose="02010609060101010101" charset="-122"/>
                <a:ea typeface="黑体" panose="02010609060101010101" charset="-122"/>
                <a:cs typeface="黑体" panose="02010609060101010101" charset="-122"/>
              </a:rPr>
              <a:t>       3.</a:t>
            </a:r>
            <a:r>
              <a:rPr sz="2400">
                <a:solidFill>
                  <a:schemeClr val="tx1"/>
                </a:solidFill>
                <a:latin typeface="黑体" panose="02010609060101010101" charset="-122"/>
                <a:ea typeface="黑体" panose="02010609060101010101" charset="-122"/>
                <a:cs typeface="黑体" panose="02010609060101010101" charset="-122"/>
              </a:rPr>
              <a:t>二战后美苏冷战、两极格局背景下，西方国家对我国实行敌视政策，我</a:t>
            </a:r>
            <a:r>
              <a:rPr lang="en-US" altLang="zh-CN" sz="2400">
                <a:solidFill>
                  <a:schemeClr val="tx1"/>
                </a:solidFill>
                <a:latin typeface="黑体" panose="02010609060101010101" charset="-122"/>
                <a:ea typeface="黑体" panose="02010609060101010101" charset="-122"/>
                <a:cs typeface="黑体" panose="02010609060101010101" charset="-122"/>
              </a:rPr>
              <a:t> </a:t>
            </a:r>
            <a:r>
              <a:rPr sz="2400">
                <a:solidFill>
                  <a:schemeClr val="tx1"/>
                </a:solidFill>
                <a:latin typeface="黑体" panose="02010609060101010101" charset="-122"/>
                <a:ea typeface="黑体" panose="02010609060101010101" charset="-122"/>
                <a:cs typeface="黑体" panose="02010609060101010101" charset="-122"/>
              </a:rPr>
              <a:t>国奉行独立自主的外交政策，在建国初采取了一边倒的外交策略。</a:t>
            </a:r>
            <a:endParaRPr sz="2400">
              <a:solidFill>
                <a:schemeClr val="tx1"/>
              </a:solidFill>
              <a:latin typeface="黑体" panose="02010609060101010101" charset="-122"/>
              <a:ea typeface="黑体" panose="02010609060101010101" charset="-122"/>
              <a:cs typeface="黑体" panose="02010609060101010101" charset="-122"/>
            </a:endParaRPr>
          </a:p>
          <a:p>
            <a:pPr marL="0" indent="0">
              <a:buNone/>
            </a:pPr>
            <a:r>
              <a:rPr sz="2400">
                <a:solidFill>
                  <a:schemeClr val="tx1"/>
                </a:solidFill>
                <a:latin typeface="黑体" panose="02010609060101010101" charset="-122"/>
                <a:ea typeface="黑体" panose="02010609060101010101" charset="-122"/>
                <a:cs typeface="黑体" panose="02010609060101010101" charset="-122"/>
              </a:rPr>
              <a:t> </a:t>
            </a:r>
            <a:r>
              <a:rPr lang="en-US" altLang="zh-CN" sz="2400">
                <a:solidFill>
                  <a:schemeClr val="tx1"/>
                </a:solidFill>
                <a:latin typeface="黑体" panose="02010609060101010101" charset="-122"/>
                <a:ea typeface="黑体" panose="02010609060101010101" charset="-122"/>
                <a:cs typeface="黑体" panose="02010609060101010101" charset="-122"/>
              </a:rPr>
              <a:t>       4.</a:t>
            </a:r>
            <a:r>
              <a:rPr sz="2400">
                <a:solidFill>
                  <a:schemeClr val="tx1"/>
                </a:solidFill>
                <a:latin typeface="黑体" panose="02010609060101010101" charset="-122"/>
                <a:ea typeface="黑体" panose="02010609060101010101" charset="-122"/>
                <a:cs typeface="黑体" panose="02010609060101010101" charset="-122"/>
              </a:rPr>
              <a:t>新中国建立初期，我国科技落后，重工业基础薄弱，工业体系不完善。</a:t>
            </a:r>
            <a:endParaRPr sz="2400">
              <a:solidFill>
                <a:schemeClr val="tx1"/>
              </a:solidFill>
              <a:latin typeface="黑体" panose="02010609060101010101" charset="-122"/>
              <a:ea typeface="黑体" panose="02010609060101010101" charset="-122"/>
              <a:cs typeface="黑体" panose="02010609060101010101" charset="-122"/>
            </a:endParaRPr>
          </a:p>
          <a:p>
            <a:pPr marL="0" indent="0">
              <a:buNone/>
            </a:pPr>
            <a:r>
              <a:rPr sz="2400">
                <a:solidFill>
                  <a:schemeClr val="tx1"/>
                </a:solidFill>
                <a:latin typeface="黑体" panose="02010609060101010101" charset="-122"/>
                <a:ea typeface="黑体" panose="02010609060101010101" charset="-122"/>
                <a:cs typeface="黑体" panose="02010609060101010101" charset="-122"/>
              </a:rPr>
              <a:t> </a:t>
            </a:r>
            <a:r>
              <a:rPr lang="en-US" altLang="zh-CN" sz="2400">
                <a:solidFill>
                  <a:schemeClr val="tx1"/>
                </a:solidFill>
                <a:latin typeface="黑体" panose="02010609060101010101" charset="-122"/>
                <a:ea typeface="黑体" panose="02010609060101010101" charset="-122"/>
                <a:cs typeface="黑体" panose="02010609060101010101" charset="-122"/>
              </a:rPr>
              <a:t> </a:t>
            </a:r>
            <a:r>
              <a:rPr sz="2400">
                <a:solidFill>
                  <a:schemeClr val="tx1"/>
                </a:solidFill>
                <a:latin typeface="黑体" panose="02010609060101010101" charset="-122"/>
                <a:ea typeface="黑体" panose="02010609060101010101" charset="-122"/>
                <a:cs typeface="黑体" panose="02010609060101010101" charset="-122"/>
              </a:rPr>
              <a:t>日本：</a:t>
            </a:r>
            <a:r>
              <a:rPr lang="en-US" altLang="zh-CN" sz="2400">
                <a:solidFill>
                  <a:schemeClr val="tx1"/>
                </a:solidFill>
                <a:latin typeface="黑体" panose="02010609060101010101" charset="-122"/>
                <a:ea typeface="黑体" panose="02010609060101010101" charset="-122"/>
                <a:cs typeface="黑体" panose="02010609060101010101" charset="-122"/>
              </a:rPr>
              <a:t>1.</a:t>
            </a:r>
            <a:r>
              <a:rPr sz="2400">
                <a:solidFill>
                  <a:schemeClr val="tx1"/>
                </a:solidFill>
                <a:latin typeface="黑体" panose="02010609060101010101" charset="-122"/>
                <a:ea typeface="黑体" panose="02010609060101010101" charset="-122"/>
                <a:cs typeface="黑体" panose="02010609060101010101" charset="-122"/>
              </a:rPr>
              <a:t>二战后，日本在美国扶持下，经济快速发展，积极引起欧美先进技术。</a:t>
            </a:r>
            <a:endParaRPr sz="2400">
              <a:solidFill>
                <a:schemeClr val="tx1"/>
              </a:solidFill>
              <a:latin typeface="黑体" panose="02010609060101010101" charset="-122"/>
              <a:ea typeface="黑体" panose="02010609060101010101" charset="-122"/>
              <a:cs typeface="黑体" panose="02010609060101010101" charset="-122"/>
            </a:endParaRPr>
          </a:p>
          <a:p>
            <a:pPr marL="0" indent="0">
              <a:buNone/>
            </a:pPr>
            <a:r>
              <a:rPr sz="2400">
                <a:solidFill>
                  <a:schemeClr val="tx1"/>
                </a:solidFill>
                <a:latin typeface="黑体" panose="02010609060101010101" charset="-122"/>
                <a:ea typeface="黑体" panose="02010609060101010101" charset="-122"/>
                <a:cs typeface="黑体" panose="02010609060101010101" charset="-122"/>
              </a:rPr>
              <a:t> </a:t>
            </a:r>
            <a:r>
              <a:rPr lang="en-US" altLang="zh-CN" sz="2400">
                <a:solidFill>
                  <a:schemeClr val="tx1"/>
                </a:solidFill>
                <a:latin typeface="黑体" panose="02010609060101010101" charset="-122"/>
                <a:ea typeface="黑体" panose="02010609060101010101" charset="-122"/>
                <a:cs typeface="黑体" panose="02010609060101010101" charset="-122"/>
              </a:rPr>
              <a:t>       2.</a:t>
            </a:r>
            <a:r>
              <a:rPr sz="2400">
                <a:solidFill>
                  <a:schemeClr val="tx1"/>
                </a:solidFill>
                <a:latin typeface="黑体" panose="02010609060101010101" charset="-122"/>
                <a:ea typeface="黑体" panose="02010609060101010101" charset="-122"/>
                <a:cs typeface="黑体" panose="02010609060101010101" charset="-122"/>
              </a:rPr>
              <a:t>二战后，西方国家加强对经济的宏观调控，制定经济发展计划。</a:t>
            </a:r>
            <a:endParaRPr sz="2400">
              <a:solidFill>
                <a:schemeClr val="tx1"/>
              </a:solidFill>
              <a:latin typeface="黑体" panose="02010609060101010101" charset="-122"/>
              <a:ea typeface="黑体" panose="02010609060101010101" charset="-122"/>
              <a:cs typeface="黑体" panose="02010609060101010101" charset="-122"/>
            </a:endParaRPr>
          </a:p>
          <a:p>
            <a:pPr marL="0" indent="0">
              <a:buNone/>
            </a:pPr>
            <a:r>
              <a:rPr sz="2400">
                <a:solidFill>
                  <a:schemeClr val="tx1"/>
                </a:solidFill>
                <a:latin typeface="黑体" panose="02010609060101010101" charset="-122"/>
                <a:ea typeface="黑体" panose="02010609060101010101" charset="-122"/>
                <a:cs typeface="黑体" panose="02010609060101010101" charset="-122"/>
              </a:rPr>
              <a:t> </a:t>
            </a:r>
            <a:r>
              <a:rPr lang="en-US" altLang="zh-CN" sz="2400">
                <a:solidFill>
                  <a:schemeClr val="tx1"/>
                </a:solidFill>
                <a:latin typeface="黑体" panose="02010609060101010101" charset="-122"/>
                <a:ea typeface="黑体" panose="02010609060101010101" charset="-122"/>
                <a:cs typeface="黑体" panose="02010609060101010101" charset="-122"/>
              </a:rPr>
              <a:t>       3.</a:t>
            </a:r>
            <a:r>
              <a:rPr sz="2400">
                <a:solidFill>
                  <a:schemeClr val="tx1"/>
                </a:solidFill>
                <a:latin typeface="黑体" panose="02010609060101010101" charset="-122"/>
                <a:ea typeface="黑体" panose="02010609060101010101" charset="-122"/>
                <a:cs typeface="黑体" panose="02010609060101010101" charset="-122"/>
              </a:rPr>
              <a:t>第三次科技革命迅速发展，新技术不断涌现。</a:t>
            </a:r>
            <a:r>
              <a:rPr lang="en-US" altLang="zh-CN" sz="2800" b="1">
                <a:solidFill>
                  <a:schemeClr val="tx1"/>
                </a:solidFill>
                <a:latin typeface="黑体" panose="02010609060101010101" charset="-122"/>
                <a:ea typeface="黑体" panose="02010609060101010101" charset="-122"/>
                <a:cs typeface="黑体" panose="02010609060101010101" charset="-122"/>
              </a:rPr>
              <a:t> </a:t>
            </a:r>
            <a:endParaRPr lang="zh-CN" altLang="en-US" sz="2800" b="1">
              <a:solidFill>
                <a:schemeClr val="tx1"/>
              </a:solidFill>
              <a:latin typeface="黑体" panose="02010609060101010101" charset="-122"/>
              <a:ea typeface="黑体" panose="02010609060101010101" charset="-122"/>
              <a:cs typeface="黑体" panose="02010609060101010101" charset="-122"/>
            </a:endParaRPr>
          </a:p>
          <a:p>
            <a:pPr marL="0" indent="0">
              <a:buNone/>
            </a:pPr>
            <a:endParaRPr lang="zh-CN" altLang="en-US" sz="1800" b="1">
              <a:latin typeface="黑体" panose="02010609060101010101" charset="-122"/>
              <a:ea typeface="黑体" panose="02010609060101010101" charset="-122"/>
              <a:cs typeface="黑体" panose="02010609060101010101" charset="-122"/>
            </a:endParaRPr>
          </a:p>
          <a:p>
            <a:pPr marL="0" indent="0">
              <a:buNone/>
            </a:pPr>
            <a:endParaRPr lang="zh-CN" altLang="en-US" sz="2800" b="1">
              <a:latin typeface="黑体" panose="02010609060101010101" charset="-122"/>
              <a:ea typeface="黑体" panose="02010609060101010101" charset="-122"/>
              <a:cs typeface="黑体" panose="02010609060101010101" charset="-122"/>
            </a:endParaRPr>
          </a:p>
          <a:p>
            <a:pPr marL="0" indent="0">
              <a:buNone/>
            </a:pPr>
            <a:endParaRPr lang="zh-CN" altLang="en-US" sz="2800" b="1">
              <a:latin typeface="黑体" panose="02010609060101010101" charset="-122"/>
              <a:ea typeface="黑体" panose="02010609060101010101" charset="-122"/>
              <a:cs typeface="黑体" panose="02010609060101010101" charset="-122"/>
            </a:endParaRPr>
          </a:p>
          <a:p>
            <a:pPr marL="0" indent="0">
              <a:buNone/>
            </a:pPr>
            <a:endParaRPr lang="zh-CN" altLang="en-US" sz="2800" b="1">
              <a:latin typeface="黑体" panose="02010609060101010101" charset="-122"/>
              <a:ea typeface="黑体" panose="02010609060101010101" charset="-122"/>
              <a:cs typeface="黑体" panose="02010609060101010101" charset="-122"/>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0805" y="537845"/>
            <a:ext cx="11283950" cy="513715"/>
          </a:xfrm>
        </p:spPr>
        <p:txBody>
          <a:bodyPr/>
          <a:p>
            <a:r>
              <a:rPr lang="en-US" altLang="zh-CN" sz="3200">
                <a:solidFill>
                  <a:srgbClr val="FF0000"/>
                </a:solidFill>
                <a:latin typeface="黑体" panose="02010609060101010101" charset="-122"/>
                <a:ea typeface="黑体" panose="02010609060101010101" charset="-122"/>
                <a:cs typeface="+mj-ea"/>
                <a:sym typeface="+mn-ea"/>
              </a:rPr>
              <a:t>2022</a:t>
            </a:r>
            <a:r>
              <a:rPr sz="3200">
                <a:solidFill>
                  <a:srgbClr val="FF0000"/>
                </a:solidFill>
                <a:latin typeface="黑体" panose="02010609060101010101" charset="-122"/>
                <a:ea typeface="黑体" panose="02010609060101010101" charset="-122"/>
                <a:cs typeface="+mj-ea"/>
                <a:sym typeface="+mn-ea"/>
              </a:rPr>
              <a:t>年高考全国乙卷文综（历史）</a:t>
            </a:r>
            <a:r>
              <a:rPr lang="en-US" altLang="zh-CN" sz="3200">
                <a:solidFill>
                  <a:srgbClr val="FF0000"/>
                </a:solidFill>
                <a:latin typeface="黑体" panose="02010609060101010101" charset="-122"/>
                <a:ea typeface="黑体" panose="02010609060101010101" charset="-122"/>
                <a:cs typeface="+mj-ea"/>
                <a:sym typeface="+mn-ea"/>
              </a:rPr>
              <a:t>41</a:t>
            </a:r>
            <a:r>
              <a:rPr sz="3200">
                <a:solidFill>
                  <a:srgbClr val="FF0000"/>
                </a:solidFill>
                <a:latin typeface="黑体" panose="02010609060101010101" charset="-122"/>
                <a:ea typeface="黑体" panose="02010609060101010101" charset="-122"/>
                <a:cs typeface="+mj-ea"/>
                <a:sym typeface="+mn-ea"/>
              </a:rPr>
              <a:t>题第三问</a:t>
            </a:r>
            <a:r>
              <a:rPr lang="zh-CN" altLang="en-US" sz="3200" spc="150">
                <a:solidFill>
                  <a:srgbClr val="FF0000"/>
                </a:solidFill>
                <a:latin typeface="黑体" panose="02010609060101010101" charset="-122"/>
                <a:ea typeface="黑体" panose="02010609060101010101" charset="-122"/>
                <a:cs typeface="黑体" panose="02010609060101010101" charset="-122"/>
                <a:sym typeface="+mn-ea"/>
              </a:rPr>
              <a:t>答案示例</a:t>
            </a:r>
            <a:br>
              <a:rPr lang="zh-CN" altLang="en-US" sz="3200" spc="150">
                <a:solidFill>
                  <a:srgbClr val="FF0000"/>
                </a:solidFill>
                <a:latin typeface="黑体" panose="02010609060101010101" charset="-122"/>
                <a:ea typeface="黑体" panose="02010609060101010101" charset="-122"/>
                <a:cs typeface="黑体" panose="02010609060101010101" charset="-122"/>
                <a:sym typeface="+mn-ea"/>
              </a:rPr>
            </a:br>
            <a:endParaRPr lang="zh-CN" altLang="en-US" sz="2800" spc="15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3" name="内容占位符 2"/>
          <p:cNvSpPr>
            <a:spLocks noGrp="1"/>
          </p:cNvSpPr>
          <p:nvPr>
            <p:ph idx="1"/>
          </p:nvPr>
        </p:nvSpPr>
        <p:spPr>
          <a:xfrm>
            <a:off x="64770" y="1271905"/>
            <a:ext cx="11995785" cy="5521960"/>
          </a:xfrm>
          <a:ln w="12700" cmpd="sng">
            <a:solidFill>
              <a:schemeClr val="accent1">
                <a:shade val="50000"/>
              </a:schemeClr>
            </a:solidFill>
            <a:prstDash val="sysDot"/>
          </a:ln>
        </p:spPr>
        <p:txBody>
          <a:bodyPr/>
          <a:p>
            <a:pPr marL="0" indent="0">
              <a:buNone/>
            </a:pPr>
            <a:r>
              <a:rPr sz="2800">
                <a:latin typeface="黑体" panose="02010609060101010101" charset="-122"/>
                <a:ea typeface="黑体" panose="02010609060101010101" charset="-122"/>
                <a:cs typeface="黑体" panose="02010609060101010101" charset="-122"/>
                <a:sym typeface="+mn-ea"/>
              </a:rPr>
              <a:t>根据材料并结合所学知识，简析20世纪五六十年代中国科技发展的历史经验（5分）</a:t>
            </a:r>
            <a:endParaRPr sz="2800">
              <a:latin typeface="黑体" panose="02010609060101010101" charset="-122"/>
              <a:ea typeface="黑体" panose="02010609060101010101" charset="-122"/>
              <a:cs typeface="黑体" panose="02010609060101010101" charset="-122"/>
              <a:sym typeface="+mn-ea"/>
            </a:endParaRPr>
          </a:p>
          <a:p>
            <a:pPr marL="0" indent="0">
              <a:buNone/>
            </a:pPr>
            <a:r>
              <a:rPr lang="en-US" altLang="zh-CN" sz="2800">
                <a:latin typeface="黑体" panose="02010609060101010101" charset="-122"/>
                <a:ea typeface="黑体" panose="02010609060101010101" charset="-122"/>
                <a:cs typeface="黑体" panose="02010609060101010101" charset="-122"/>
                <a:sym typeface="+mn-ea"/>
              </a:rPr>
              <a:t>   1.</a:t>
            </a:r>
            <a:r>
              <a:rPr sz="2800">
                <a:latin typeface="黑体" panose="02010609060101010101" charset="-122"/>
                <a:ea typeface="黑体" panose="02010609060101010101" charset="-122"/>
                <a:cs typeface="黑体" panose="02010609060101010101" charset="-122"/>
                <a:sym typeface="+mn-ea"/>
              </a:rPr>
              <a:t>坚持自力更生，鼓励自主创新，加大科技研发和投入，努力提升科技水平。</a:t>
            </a:r>
            <a:endParaRPr sz="2800">
              <a:latin typeface="黑体" panose="02010609060101010101" charset="-122"/>
              <a:ea typeface="黑体" panose="02010609060101010101" charset="-122"/>
              <a:cs typeface="黑体" panose="02010609060101010101" charset="-122"/>
              <a:sym typeface="+mn-ea"/>
            </a:endParaRPr>
          </a:p>
          <a:p>
            <a:pPr marL="0" indent="0">
              <a:buNone/>
            </a:pPr>
            <a:r>
              <a:rPr sz="2800">
                <a:latin typeface="黑体" panose="02010609060101010101" charset="-122"/>
                <a:ea typeface="黑体" panose="02010609060101010101" charset="-122"/>
                <a:cs typeface="黑体" panose="02010609060101010101" charset="-122"/>
                <a:sym typeface="+mn-ea"/>
              </a:rPr>
              <a:t> </a:t>
            </a:r>
            <a:r>
              <a:rPr lang="en-US" altLang="zh-CN" sz="2800">
                <a:latin typeface="黑体" panose="02010609060101010101" charset="-122"/>
                <a:ea typeface="黑体" panose="02010609060101010101" charset="-122"/>
                <a:cs typeface="黑体" panose="02010609060101010101" charset="-122"/>
                <a:sym typeface="+mn-ea"/>
              </a:rPr>
              <a:t>  2.</a:t>
            </a:r>
            <a:r>
              <a:rPr sz="2800">
                <a:latin typeface="黑体" panose="02010609060101010101" charset="-122"/>
                <a:ea typeface="黑体" panose="02010609060101010101" charset="-122"/>
                <a:cs typeface="黑体" panose="02010609060101010101" charset="-122"/>
                <a:sym typeface="+mn-ea"/>
              </a:rPr>
              <a:t>坚持独立自主的外交政策，加强国际合作，积极引进先进的国外技术。</a:t>
            </a:r>
            <a:endParaRPr sz="2800">
              <a:latin typeface="黑体" panose="02010609060101010101" charset="-122"/>
              <a:ea typeface="黑体" panose="02010609060101010101" charset="-122"/>
              <a:cs typeface="黑体" panose="02010609060101010101" charset="-122"/>
              <a:sym typeface="+mn-ea"/>
            </a:endParaRPr>
          </a:p>
          <a:p>
            <a:pPr marL="0" indent="0">
              <a:buNone/>
            </a:pPr>
            <a:r>
              <a:rPr sz="2800">
                <a:latin typeface="黑体" panose="02010609060101010101" charset="-122"/>
                <a:ea typeface="黑体" panose="02010609060101010101" charset="-122"/>
                <a:cs typeface="黑体" panose="02010609060101010101" charset="-122"/>
                <a:sym typeface="+mn-ea"/>
              </a:rPr>
              <a:t> </a:t>
            </a:r>
            <a:r>
              <a:rPr lang="en-US" altLang="zh-CN" sz="2800">
                <a:latin typeface="黑体" panose="02010609060101010101" charset="-122"/>
                <a:ea typeface="黑体" panose="02010609060101010101" charset="-122"/>
                <a:cs typeface="黑体" panose="02010609060101010101" charset="-122"/>
                <a:sym typeface="+mn-ea"/>
              </a:rPr>
              <a:t>  3.</a:t>
            </a:r>
            <a:r>
              <a:rPr sz="2800">
                <a:latin typeface="黑体" panose="02010609060101010101" charset="-122"/>
                <a:ea typeface="黑体" panose="02010609060101010101" charset="-122"/>
                <a:cs typeface="黑体" panose="02010609060101010101" charset="-122"/>
                <a:sym typeface="+mn-ea"/>
              </a:rPr>
              <a:t>制定有利于科技发展的政策法规，科学技术是第一生产力。</a:t>
            </a:r>
            <a:endParaRPr sz="2800">
              <a:latin typeface="黑体" panose="02010609060101010101" charset="-122"/>
              <a:ea typeface="黑体" panose="02010609060101010101" charset="-122"/>
              <a:cs typeface="黑体" panose="02010609060101010101" charset="-122"/>
              <a:sym typeface="+mn-ea"/>
            </a:endParaRPr>
          </a:p>
          <a:p>
            <a:pPr marL="0" indent="0">
              <a:buNone/>
            </a:pPr>
            <a:r>
              <a:rPr sz="2800">
                <a:latin typeface="黑体" panose="02010609060101010101" charset="-122"/>
                <a:ea typeface="黑体" panose="02010609060101010101" charset="-122"/>
                <a:cs typeface="黑体" panose="02010609060101010101" charset="-122"/>
                <a:sym typeface="+mn-ea"/>
              </a:rPr>
              <a:t> </a:t>
            </a:r>
            <a:r>
              <a:rPr lang="en-US" altLang="zh-CN" sz="2800">
                <a:latin typeface="黑体" panose="02010609060101010101" charset="-122"/>
                <a:ea typeface="黑体" panose="02010609060101010101" charset="-122"/>
                <a:cs typeface="黑体" panose="02010609060101010101" charset="-122"/>
                <a:sym typeface="+mn-ea"/>
              </a:rPr>
              <a:t>  4.</a:t>
            </a:r>
            <a:r>
              <a:rPr sz="2800">
                <a:latin typeface="黑体" panose="02010609060101010101" charset="-122"/>
                <a:ea typeface="黑体" panose="02010609060101010101" charset="-122"/>
                <a:cs typeface="黑体" panose="02010609060101010101" charset="-122"/>
                <a:sym typeface="+mn-ea"/>
              </a:rPr>
              <a:t>科技发展要服务国家的经济发展、国防建设和国家利益。</a:t>
            </a:r>
            <a:endParaRPr lang="zh-CN" altLang="en-US" sz="2800" b="1">
              <a:latin typeface="黑体" panose="02010609060101010101" charset="-122"/>
              <a:ea typeface="黑体" panose="02010609060101010101" charset="-122"/>
              <a:cs typeface="黑体" panose="02010609060101010101" charset="-122"/>
            </a:endParaRPr>
          </a:p>
          <a:p>
            <a:pPr marL="0" indent="0">
              <a:buNone/>
            </a:pPr>
            <a:endParaRPr lang="zh-CN" altLang="en-US" sz="2800" b="1">
              <a:latin typeface="黑体" panose="02010609060101010101" charset="-122"/>
              <a:ea typeface="黑体" panose="02010609060101010101" charset="-122"/>
              <a:cs typeface="黑体" panose="02010609060101010101" charset="-122"/>
            </a:endParaRPr>
          </a:p>
          <a:p>
            <a:pPr marL="0" indent="0">
              <a:buNone/>
            </a:pPr>
            <a:endParaRPr lang="zh-CN" altLang="en-US" sz="2800" b="1">
              <a:latin typeface="黑体" panose="02010609060101010101" charset="-122"/>
              <a:ea typeface="黑体" panose="02010609060101010101" charset="-122"/>
              <a:cs typeface="黑体" panose="02010609060101010101" charset="-122"/>
            </a:endParaRPr>
          </a:p>
          <a:p>
            <a:pPr marL="0" indent="0">
              <a:buNone/>
            </a:pPr>
            <a:endParaRPr lang="zh-CN" altLang="en-US" sz="2800" b="1">
              <a:latin typeface="黑体" panose="02010609060101010101" charset="-122"/>
              <a:ea typeface="黑体" panose="02010609060101010101" charset="-122"/>
              <a:cs typeface="黑体" panose="02010609060101010101" charset="-122"/>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68275" y="497205"/>
            <a:ext cx="11855450" cy="881380"/>
          </a:xfrm>
        </p:spPr>
        <p:txBody>
          <a:bodyPr>
            <a:normAutofit/>
          </a:bodyPr>
          <a:p>
            <a:pPr algn="l" defTabSz="914400">
              <a:lnSpc>
                <a:spcPct val="100000"/>
              </a:lnSpc>
              <a:buClrTx/>
              <a:buSzTx/>
              <a:buFontTx/>
            </a:pPr>
            <a:r>
              <a:rPr lang="zh-CN" altLang="zh-CN" sz="3735">
                <a:latin typeface="+mn-lt"/>
                <a:ea typeface="+mn-ea"/>
                <a:cs typeface="+mn-cs"/>
              </a:rPr>
              <a:t>温馨提示</a:t>
            </a:r>
            <a:endParaRPr lang="zh-CN" altLang="zh-CN" sz="3735">
              <a:latin typeface="+mn-lt"/>
              <a:ea typeface="+mn-ea"/>
              <a:cs typeface="+mn-cs"/>
            </a:endParaRPr>
          </a:p>
        </p:txBody>
      </p:sp>
      <p:sp>
        <p:nvSpPr>
          <p:cNvPr id="3" name="文本框 2"/>
          <p:cNvSpPr txBox="1"/>
          <p:nvPr/>
        </p:nvSpPr>
        <p:spPr>
          <a:xfrm>
            <a:off x="816187" y="1816523"/>
            <a:ext cx="10659533" cy="3543300"/>
          </a:xfrm>
          <a:prstGeom prst="rect">
            <a:avLst/>
          </a:prstGeom>
          <a:noFill/>
        </p:spPr>
        <p:txBody>
          <a:bodyPr wrap="square" rtlCol="0">
            <a:spAutoFit/>
          </a:bodyPr>
          <a:p>
            <a:pPr fontAlgn="auto">
              <a:lnSpc>
                <a:spcPct val="150000"/>
              </a:lnSpc>
            </a:pPr>
            <a:r>
              <a:rPr lang="en-US" altLang="zh-CN" sz="3735" b="1">
                <a:solidFill>
                  <a:srgbClr val="FF0000"/>
                </a:solidFill>
                <a:latin typeface="黑体" panose="02010609060101010101" charset="-122"/>
                <a:ea typeface="黑体" panose="02010609060101010101" charset="-122"/>
                <a:cs typeface="黑体" panose="02010609060101010101" charset="-122"/>
              </a:rPr>
              <a:t>             </a:t>
            </a:r>
            <a:r>
              <a:rPr lang="zh-CN" altLang="en-US" sz="3735" b="1">
                <a:solidFill>
                  <a:srgbClr val="FF0000"/>
                </a:solidFill>
                <a:latin typeface="黑体" panose="02010609060101010101" charset="-122"/>
                <a:ea typeface="黑体" panose="02010609060101010101" charset="-122"/>
                <a:cs typeface="黑体" panose="02010609060101010101" charset="-122"/>
              </a:rPr>
              <a:t>明确问题再答题</a:t>
            </a:r>
            <a:r>
              <a:rPr lang="en-US" altLang="zh-CN" sz="3735" b="1">
                <a:solidFill>
                  <a:srgbClr val="FF0000"/>
                </a:solidFill>
                <a:latin typeface="黑体" panose="02010609060101010101" charset="-122"/>
                <a:ea typeface="黑体" panose="02010609060101010101" charset="-122"/>
                <a:cs typeface="黑体" panose="02010609060101010101" charset="-122"/>
              </a:rPr>
              <a:t> </a:t>
            </a:r>
            <a:endParaRPr lang="zh-CN" altLang="en-US" sz="3735" b="1">
              <a:solidFill>
                <a:srgbClr val="FF0000"/>
              </a:solidFill>
              <a:latin typeface="黑体" panose="02010609060101010101" charset="-122"/>
              <a:ea typeface="黑体" panose="02010609060101010101" charset="-122"/>
              <a:cs typeface="黑体" panose="02010609060101010101" charset="-122"/>
            </a:endParaRPr>
          </a:p>
          <a:p>
            <a:pPr fontAlgn="auto">
              <a:lnSpc>
                <a:spcPct val="150000"/>
              </a:lnSpc>
            </a:pPr>
            <a:r>
              <a:rPr lang="en-US" altLang="zh-CN" sz="3735" b="1">
                <a:solidFill>
                  <a:srgbClr val="FF0000"/>
                </a:solidFill>
                <a:latin typeface="黑体" panose="02010609060101010101" charset="-122"/>
                <a:ea typeface="黑体" panose="02010609060101010101" charset="-122"/>
                <a:cs typeface="黑体" panose="02010609060101010101" charset="-122"/>
              </a:rPr>
              <a:t>             </a:t>
            </a:r>
            <a:r>
              <a:rPr lang="zh-CN" altLang="en-US" sz="3735" b="1">
                <a:solidFill>
                  <a:srgbClr val="FF0000"/>
                </a:solidFill>
                <a:latin typeface="黑体" panose="02010609060101010101" charset="-122"/>
                <a:ea typeface="黑体" panose="02010609060101010101" charset="-122"/>
                <a:cs typeface="黑体" panose="02010609060101010101" charset="-122"/>
              </a:rPr>
              <a:t>分析问题做假设</a:t>
            </a:r>
            <a:endParaRPr lang="zh-CN" altLang="en-US" sz="3735" b="1">
              <a:solidFill>
                <a:srgbClr val="FF0000"/>
              </a:solidFill>
              <a:latin typeface="黑体" panose="02010609060101010101" charset="-122"/>
              <a:ea typeface="黑体" panose="02010609060101010101" charset="-122"/>
              <a:cs typeface="黑体" panose="02010609060101010101" charset="-122"/>
            </a:endParaRPr>
          </a:p>
          <a:p>
            <a:pPr fontAlgn="auto">
              <a:lnSpc>
                <a:spcPct val="150000"/>
              </a:lnSpc>
            </a:pPr>
            <a:r>
              <a:rPr lang="en-US" altLang="zh-CN" sz="3735">
                <a:latin typeface="黑体" panose="02010609060101010101" charset="-122"/>
                <a:ea typeface="黑体" panose="02010609060101010101" charset="-122"/>
                <a:cs typeface="黑体" panose="02010609060101010101" charset="-122"/>
              </a:rPr>
              <a:t>             </a:t>
            </a:r>
            <a:r>
              <a:rPr lang="zh-CN" altLang="en-US" sz="3735" b="1">
                <a:solidFill>
                  <a:srgbClr val="FF0000"/>
                </a:solidFill>
                <a:latin typeface="黑体" panose="02010609060101010101" charset="-122"/>
                <a:ea typeface="黑体" panose="02010609060101010101" charset="-122"/>
                <a:cs typeface="黑体" panose="02010609060101010101" charset="-122"/>
              </a:rPr>
              <a:t>阅读材料验假设</a:t>
            </a:r>
            <a:endParaRPr lang="zh-CN" altLang="en-US" sz="3735" b="1">
              <a:solidFill>
                <a:srgbClr val="FF0000"/>
              </a:solidFill>
              <a:latin typeface="黑体" panose="02010609060101010101" charset="-122"/>
              <a:ea typeface="黑体" panose="02010609060101010101" charset="-122"/>
              <a:cs typeface="黑体" panose="02010609060101010101" charset="-122"/>
            </a:endParaRPr>
          </a:p>
          <a:p>
            <a:pPr algn="l" fontAlgn="auto">
              <a:lnSpc>
                <a:spcPct val="150000"/>
              </a:lnSpc>
              <a:buClrTx/>
              <a:buSzTx/>
              <a:buFontTx/>
            </a:pPr>
            <a:r>
              <a:rPr lang="en-US" altLang="zh-CN" sz="3735" b="1">
                <a:solidFill>
                  <a:srgbClr val="FF0000"/>
                </a:solidFill>
                <a:latin typeface="黑体" panose="02010609060101010101" charset="-122"/>
                <a:ea typeface="黑体" panose="02010609060101010101" charset="-122"/>
                <a:cs typeface="黑体" panose="02010609060101010101" charset="-122"/>
              </a:rPr>
              <a:t>             </a:t>
            </a:r>
            <a:r>
              <a:rPr lang="zh-CN" altLang="en-US" sz="3735" b="1">
                <a:solidFill>
                  <a:srgbClr val="FF0000"/>
                </a:solidFill>
                <a:latin typeface="黑体" panose="02010609060101010101" charset="-122"/>
                <a:ea typeface="黑体" panose="02010609060101010101" charset="-122"/>
                <a:cs typeface="黑体" panose="02010609060101010101" charset="-122"/>
              </a:rPr>
              <a:t>依照结构写答案</a:t>
            </a:r>
            <a:endParaRPr lang="zh-CN" altLang="en-US" sz="3735" b="1">
              <a:solidFill>
                <a:srgbClr val="FF0000"/>
              </a:solidFill>
              <a:latin typeface="黑体" panose="02010609060101010101" charset="-122"/>
              <a:ea typeface="黑体" panose="02010609060101010101" charset="-122"/>
              <a:cs typeface="黑体" panose="02010609060101010101" charset="-122"/>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5681361" y="1889661"/>
            <a:ext cx="1326004" cy="1323439"/>
          </a:xfrm>
          <a:prstGeom prst="rect">
            <a:avLst/>
          </a:prstGeom>
          <a:noFill/>
        </p:spPr>
        <p:txBody>
          <a:bodyPr wrap="square" rtlCol="0">
            <a:normAutofit/>
          </a:bodyPr>
          <a:lstStyle/>
          <a:p>
            <a:pPr algn="ctr"/>
            <a:r>
              <a:rPr lang="en-US" altLang="zh-CN" sz="8000" b="1" dirty="0">
                <a:solidFill>
                  <a:schemeClr val="bg1"/>
                </a:solidFill>
                <a:latin typeface="Arial" panose="020B0604020202020204" pitchFamily="34" charset="0"/>
                <a:ea typeface="微软雅黑" panose="020B0503020204020204" charset="-122"/>
                <a:sym typeface="Arial" panose="020B0604020202020204" pitchFamily="34" charset="0"/>
              </a:rPr>
              <a:t>03</a:t>
            </a:r>
            <a:endParaRPr lang="en-US" altLang="zh-CN" sz="80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7" name="矩形 6"/>
          <p:cNvSpPr/>
          <p:nvPr>
            <p:custDataLst>
              <p:tags r:id="rId2"/>
            </p:custDataLst>
          </p:nvPr>
        </p:nvSpPr>
        <p:spPr>
          <a:xfrm>
            <a:off x="4718662" y="2615168"/>
            <a:ext cx="962699" cy="369332"/>
          </a:xfrm>
          <a:prstGeom prst="rect">
            <a:avLst/>
          </a:prstGeom>
        </p:spPr>
        <p:txBody>
          <a:bodyPr wrap="square">
            <a:normAutofit/>
          </a:bodyPr>
          <a:lstStyle/>
          <a:p>
            <a:pPr algn="ctr"/>
            <a:r>
              <a:rPr lang="en-US" altLang="zh-CN" b="1" spc="200" dirty="0">
                <a:solidFill>
                  <a:schemeClr val="bg1"/>
                </a:solidFill>
                <a:latin typeface="Arial" panose="020B0604020202020204" pitchFamily="34" charset="0"/>
                <a:ea typeface="微软雅黑" panose="020B0503020204020204" charset="-122"/>
                <a:sym typeface="Arial" panose="020B0604020202020204" pitchFamily="34" charset="0"/>
              </a:rPr>
              <a:t>PART.</a:t>
            </a:r>
            <a:endParaRPr lang="en-US" altLang="zh-CN" b="1" spc="200"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
        <p:nvSpPr>
          <p:cNvPr id="5" name="标题 4"/>
          <p:cNvSpPr>
            <a:spLocks noGrp="1"/>
          </p:cNvSpPr>
          <p:nvPr>
            <p:ph type="title"/>
            <p:custDataLst>
              <p:tags r:id="rId3"/>
            </p:custDataLst>
          </p:nvPr>
        </p:nvSpPr>
        <p:spPr>
          <a:xfrm>
            <a:off x="3327465" y="3213100"/>
            <a:ext cx="5537073" cy="822749"/>
          </a:xfrm>
        </p:spPr>
        <p:txBody>
          <a:bodyPr/>
          <a:lstStyle/>
          <a:p>
            <a:r>
              <a:rPr lang="zh-CN" altLang="en-US" sz="4800" b="1"/>
              <a:t>我的一点思考</a:t>
            </a:r>
            <a:endParaRPr lang="zh-CN" altLang="en-US" sz="4800" b="1"/>
          </a:p>
        </p:txBody>
      </p:sp>
    </p:spTree>
    <p:custDataLst>
      <p:tags r:id="rId4"/>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149578" y="33408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rgbClr val="FF0000"/>
                </a:solidFill>
                <a:uFillTx/>
                <a:latin typeface="Arial" panose="020B0604020202020204" pitchFamily="34" charset="0"/>
                <a:sym typeface="Arial" panose="020B0604020202020204" pitchFamily="34" charset="0"/>
              </a:rPr>
              <a:t>我的一点思考</a:t>
            </a:r>
            <a:endParaRPr lang="zh-CN" altLang="en-US" dirty="0">
              <a:solidFill>
                <a:srgbClr val="FF0000"/>
              </a:solidFill>
              <a:uFillTx/>
              <a:latin typeface="Arial" panose="020B0604020202020204" pitchFamily="34" charset="0"/>
              <a:sym typeface="Arial" panose="020B0604020202020204" pitchFamily="34" charset="0"/>
            </a:endParaRPr>
          </a:p>
        </p:txBody>
      </p:sp>
      <p:sp>
        <p:nvSpPr>
          <p:cNvPr id="9" name="文本框 8"/>
          <p:cNvSpPr txBox="1"/>
          <p:nvPr/>
        </p:nvSpPr>
        <p:spPr>
          <a:xfrm>
            <a:off x="262255" y="1397000"/>
            <a:ext cx="11929745" cy="4261485"/>
          </a:xfrm>
          <a:prstGeom prst="rect">
            <a:avLst/>
          </a:prstGeom>
          <a:noFill/>
        </p:spPr>
        <p:txBody>
          <a:bodyPr wrap="square" rtlCol="0">
            <a:spAutoFit/>
          </a:bodyPr>
          <a:p>
            <a:pPr algn="l">
              <a:buClrTx/>
              <a:buSzTx/>
              <a:buNone/>
            </a:pPr>
            <a:r>
              <a:rPr lang="en-US" altLang="zh-CN" sz="5145" b="1" dirty="0">
                <a:uFillTx/>
                <a:latin typeface="Arial" panose="020B0604020202020204" pitchFamily="34" charset="0"/>
                <a:ea typeface="微软雅黑" panose="020B0503020204020204" charset="-122"/>
              </a:rPr>
              <a:t>    </a:t>
            </a:r>
            <a:r>
              <a:rPr lang="en-US" altLang="zh-CN" sz="2800" b="1" dirty="0">
                <a:uFillTx/>
                <a:latin typeface="Arial" panose="020B0604020202020204" pitchFamily="34" charset="0"/>
                <a:ea typeface="微软雅黑" panose="020B0503020204020204" charset="-122"/>
              </a:rPr>
              <a:t>1.在学生与教材之间，在学生与高考之间，在教学与应试之间，在知识传授与素养培养之间，寻找一种切实可行的路径。我们不仅需要知道去哪儿，更要知道如何到达。</a:t>
            </a:r>
            <a:r>
              <a:rPr lang="zh-CN" altLang="en-US" sz="2800" b="1" dirty="0">
                <a:uFillTx/>
                <a:latin typeface="Arial" panose="020B0604020202020204" pitchFamily="34" charset="0"/>
                <a:ea typeface="微软雅黑" panose="020B0503020204020204" charset="-122"/>
              </a:rPr>
              <a:t>老师需要</a:t>
            </a:r>
            <a:r>
              <a:rPr lang="zh-CN" altLang="en-US" sz="2800" b="1" dirty="0">
                <a:solidFill>
                  <a:srgbClr val="FF0000"/>
                </a:solidFill>
                <a:uFillTx/>
                <a:latin typeface="Arial" panose="020B0604020202020204" pitchFamily="34" charset="0"/>
                <a:ea typeface="微软雅黑" panose="020B0503020204020204" charset="-122"/>
              </a:rPr>
              <a:t>搭建问题解决的路径，提供问题解决的方法。</a:t>
            </a:r>
            <a:endParaRPr lang="en-US" altLang="zh-CN" sz="5145" b="1" dirty="0">
              <a:uFillTx/>
              <a:latin typeface="Arial" panose="020B0604020202020204" pitchFamily="34" charset="0"/>
              <a:ea typeface="微软雅黑" panose="020B0503020204020204" charset="-122"/>
            </a:endParaRPr>
          </a:p>
          <a:p>
            <a:r>
              <a:rPr lang="en-US" altLang="zh-CN" sz="5145" b="1" dirty="0">
                <a:uFillTx/>
                <a:latin typeface="Arial" panose="020B0604020202020204" pitchFamily="34" charset="0"/>
                <a:ea typeface="微软雅黑" panose="020B0503020204020204" charset="-122"/>
              </a:rPr>
              <a:t>   </a:t>
            </a:r>
            <a:r>
              <a:rPr lang="en-US" altLang="zh-CN" sz="2800" b="1" dirty="0">
                <a:uFillTx/>
                <a:latin typeface="Arial" panose="020B0604020202020204" pitchFamily="34" charset="0"/>
                <a:ea typeface="微软雅黑" panose="020B0503020204020204" charset="-122"/>
              </a:rPr>
              <a:t>  2.</a:t>
            </a:r>
            <a:r>
              <a:rPr lang="zh-CN" altLang="en-US" sz="2800" b="1" dirty="0">
                <a:uFillTx/>
                <a:latin typeface="Arial" panose="020B0604020202020204" pitchFamily="34" charset="0"/>
                <a:ea typeface="微软雅黑" panose="020B0503020204020204" charset="-122"/>
              </a:rPr>
              <a:t>只有懂得思维的教师，才可能教出懂得思维的学生，才能</a:t>
            </a:r>
            <a:r>
              <a:rPr lang="zh-CN" altLang="en-US" sz="2800" b="1" dirty="0">
                <a:solidFill>
                  <a:srgbClr val="FF0000"/>
                </a:solidFill>
                <a:uFillTx/>
                <a:latin typeface="Arial" panose="020B0604020202020204" pitchFamily="34" charset="0"/>
                <a:ea typeface="微软雅黑" panose="020B0503020204020204" charset="-122"/>
              </a:rPr>
              <a:t>转知为识，化识为慧</a:t>
            </a:r>
            <a:r>
              <a:rPr lang="zh-CN" altLang="en-US" sz="2800" b="1" dirty="0">
                <a:uFillTx/>
                <a:latin typeface="Arial" panose="020B0604020202020204" pitchFamily="34" charset="0"/>
                <a:ea typeface="微软雅黑" panose="020B0503020204020204" charset="-122"/>
              </a:rPr>
              <a:t>，落实核心素养。</a:t>
            </a:r>
            <a:endParaRPr lang="zh-CN" altLang="en-US" sz="2800" b="1" dirty="0">
              <a:uFillTx/>
              <a:latin typeface="Arial" panose="020B0604020202020204" pitchFamily="34" charset="0"/>
              <a:ea typeface="微软雅黑" panose="020B0503020204020204" charset="-122"/>
            </a:endParaRPr>
          </a:p>
          <a:p>
            <a:endParaRPr lang="zh-CN" altLang="en-US" sz="2800" b="1" dirty="0">
              <a:uFillTx/>
              <a:latin typeface="Arial" panose="020B0604020202020204" pitchFamily="34" charset="0"/>
              <a:ea typeface="微软雅黑" panose="020B0503020204020204" charset="-122"/>
            </a:endParaRPr>
          </a:p>
          <a:p>
            <a:r>
              <a:rPr lang="en-US" altLang="zh-CN" sz="2800" b="1" dirty="0">
                <a:uFillTx/>
                <a:latin typeface="Arial" panose="020B0604020202020204" pitchFamily="34" charset="0"/>
                <a:ea typeface="微软雅黑" panose="020B0503020204020204" charset="-122"/>
              </a:rPr>
              <a:t>       3. </a:t>
            </a:r>
            <a:r>
              <a:rPr lang="zh-CN" altLang="en-US" sz="2800" b="1" dirty="0">
                <a:uFillTx/>
                <a:latin typeface="Arial" panose="020B0604020202020204" pitchFamily="34" charset="0"/>
                <a:ea typeface="微软雅黑" panose="020B0503020204020204" charset="-122"/>
              </a:rPr>
              <a:t>把课堂的主动权还给学生，让学生进入全息学习状态。</a:t>
            </a:r>
            <a:endParaRPr lang="zh-CN" altLang="en-US" sz="2800" b="1" dirty="0">
              <a:uFillTx/>
              <a:latin typeface="Arial" panose="020B0604020202020204" pitchFamily="34" charset="0"/>
              <a:ea typeface="微软雅黑" panose="020B0503020204020204" charset="-122"/>
            </a:endParaRPr>
          </a:p>
          <a:p>
            <a:endParaRPr lang="en-US" altLang="zh-CN" sz="2800" b="1" dirty="0">
              <a:uFillTx/>
              <a:latin typeface="Arial" panose="020B0604020202020204" pitchFamily="34" charset="0"/>
              <a:ea typeface="微软雅黑" panose="020B0503020204020204" charset="-122"/>
            </a:endParaRPr>
          </a:p>
        </p:txBody>
      </p:sp>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0" name="图片 99"/>
          <p:cNvPicPr/>
          <p:nvPr/>
        </p:nvPicPr>
        <p:blipFill>
          <a:blip r:embed="rId1"/>
          <a:stretch>
            <a:fillRect/>
          </a:stretch>
        </p:blipFill>
        <p:spPr>
          <a:xfrm>
            <a:off x="569595" y="647700"/>
            <a:ext cx="3863340" cy="5389245"/>
          </a:xfrm>
          <a:prstGeom prst="rect">
            <a:avLst/>
          </a:prstGeom>
          <a:noFill/>
          <a:ln w="9525">
            <a:noFill/>
          </a:ln>
        </p:spPr>
      </p:pic>
      <p:sp>
        <p:nvSpPr>
          <p:cNvPr id="3" name="文本框 2"/>
          <p:cNvSpPr txBox="1"/>
          <p:nvPr/>
        </p:nvSpPr>
        <p:spPr>
          <a:xfrm>
            <a:off x="4899660" y="849630"/>
            <a:ext cx="6988175" cy="4769485"/>
          </a:xfrm>
          <a:prstGeom prst="rect">
            <a:avLst/>
          </a:prstGeom>
          <a:noFill/>
          <a:ln>
            <a:solidFill>
              <a:srgbClr val="FF0000"/>
            </a:solidFill>
          </a:ln>
        </p:spPr>
        <p:txBody>
          <a:bodyPr wrap="square" rtlCol="0">
            <a:spAutoFit/>
          </a:bodyPr>
          <a:p>
            <a:r>
              <a:rPr lang="zh-CN" altLang="en-US" sz="3200" b="1"/>
              <a:t>苏霍姆林斯基</a:t>
            </a:r>
            <a:endParaRPr lang="zh-CN" altLang="en-US" sz="3200" b="1"/>
          </a:p>
          <a:p>
            <a:r>
              <a:rPr lang="en-US" altLang="zh-CN" sz="3200" b="1"/>
              <a:t>       </a:t>
            </a:r>
            <a:endParaRPr lang="en-US" altLang="zh-CN" sz="3200" b="1"/>
          </a:p>
          <a:p>
            <a:pPr fontAlgn="auto">
              <a:lnSpc>
                <a:spcPct val="150000"/>
              </a:lnSpc>
            </a:pPr>
            <a:r>
              <a:rPr lang="en-US" altLang="zh-CN" sz="3200" b="1"/>
              <a:t>     </a:t>
            </a:r>
            <a:r>
              <a:rPr lang="en-US" altLang="zh-CN" sz="3200"/>
              <a:t> </a:t>
            </a:r>
            <a:r>
              <a:rPr lang="zh-CN" altLang="en-US" sz="3200"/>
              <a:t>只有当教师不把知识的积累和知识量的扩大视为教学过程的最终目的，而只是当做发展认识和创造力以及喜好钻研的灵活思考能力的一种手段的情况下，才能在教学过程中实现智育。</a:t>
            </a:r>
            <a:endParaRPr lang="zh-CN" altLang="en-US" sz="3200"/>
          </a:p>
        </p:txBody>
      </p:sp>
    </p:spTree>
    <p:custDataLst>
      <p:tags r:id="rId2"/>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dirty="0">
                <a:solidFill>
                  <a:schemeClr val="tx1"/>
                </a:solidFill>
                <a:latin typeface="黑体" panose="02010609060101010101" charset="-122"/>
                <a:ea typeface="黑体" panose="02010609060101010101" charset="-122"/>
              </a:rPr>
              <a:t>感谢您的聆听</a:t>
            </a:r>
            <a:endParaRPr lang="zh-CN" altLang="en-US" dirty="0">
              <a:solidFill>
                <a:schemeClr val="tx1"/>
              </a:solidFill>
              <a:latin typeface="黑体" panose="02010609060101010101" charset="-122"/>
              <a:ea typeface="黑体" panose="02010609060101010101" charset="-122"/>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34290" y="-8890"/>
            <a:ext cx="12226925" cy="6862445"/>
            <a:chOff x="-54" y="-14"/>
            <a:chExt cx="19255" cy="10807"/>
          </a:xfrm>
        </p:grpSpPr>
        <p:pic>
          <p:nvPicPr>
            <p:cNvPr id="5" name="图片 4" descr="4444"/>
            <p:cNvPicPr>
              <a:picLocks noChangeAspect="1"/>
            </p:cNvPicPr>
            <p:nvPr>
              <p:custDataLst>
                <p:tags r:id="rId2"/>
              </p:custDataLst>
            </p:nvPr>
          </p:nvPicPr>
          <p:blipFill>
            <a:blip r:embed="rId3"/>
            <a:srcRect/>
            <a:stretch>
              <a:fillRect/>
            </a:stretch>
          </p:blipFill>
          <p:spPr>
            <a:xfrm>
              <a:off x="-1" y="899"/>
              <a:ext cx="19202" cy="9895"/>
            </a:xfrm>
            <a:prstGeom prst="rect">
              <a:avLst/>
            </a:prstGeom>
          </p:spPr>
        </p:pic>
        <p:pic>
          <p:nvPicPr>
            <p:cNvPr id="6" name="图片 5" descr="春图"/>
            <p:cNvPicPr>
              <a:picLocks noChangeAspect="1"/>
            </p:cNvPicPr>
            <p:nvPr>
              <p:custDataLst>
                <p:tags r:id="rId4"/>
              </p:custDataLst>
            </p:nvPr>
          </p:nvPicPr>
          <p:blipFill>
            <a:blip r:embed="rId5"/>
            <a:srcRect/>
            <a:stretch>
              <a:fillRect/>
            </a:stretch>
          </p:blipFill>
          <p:spPr>
            <a:xfrm>
              <a:off x="14473" y="-14"/>
              <a:ext cx="4243" cy="4721"/>
            </a:xfrm>
            <a:prstGeom prst="rect">
              <a:avLst/>
            </a:prstGeom>
          </p:spPr>
        </p:pic>
        <p:pic>
          <p:nvPicPr>
            <p:cNvPr id="7" name="图片 6" descr="春图"/>
            <p:cNvPicPr>
              <a:picLocks noChangeAspect="1"/>
            </p:cNvPicPr>
            <p:nvPr>
              <p:custDataLst>
                <p:tags r:id="rId6"/>
              </p:custDataLst>
            </p:nvPr>
          </p:nvPicPr>
          <p:blipFill>
            <a:blip r:embed="rId7"/>
            <a:srcRect l="-2011"/>
            <a:stretch>
              <a:fillRect/>
            </a:stretch>
          </p:blipFill>
          <p:spPr>
            <a:xfrm>
              <a:off x="-54" y="8279"/>
              <a:ext cx="2690" cy="1746"/>
            </a:xfrm>
            <a:prstGeom prst="rect">
              <a:avLst/>
            </a:prstGeom>
          </p:spPr>
        </p:pic>
      </p:grpSp>
      <p:sp>
        <p:nvSpPr>
          <p:cNvPr id="34" name="矩形 33"/>
          <p:cNvSpPr/>
          <p:nvPr>
            <p:custDataLst>
              <p:tags r:id="rId8"/>
            </p:custDataLst>
          </p:nvPr>
        </p:nvSpPr>
        <p:spPr>
          <a:xfrm>
            <a:off x="-600" y="0"/>
            <a:ext cx="121932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custDataLst>
              <p:tags r:id="rId9"/>
            </p:custDataLst>
          </p:nvPr>
        </p:nvSpPr>
        <p:spPr>
          <a:xfrm>
            <a:off x="149578" y="33408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高效学习的秘密</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sp>
        <p:nvSpPr>
          <p:cNvPr id="10" name="内容占位符 1"/>
          <p:cNvSpPr txBox="1"/>
          <p:nvPr>
            <p:custDataLst>
              <p:tags r:id="rId10"/>
            </p:custDataLst>
          </p:nvPr>
        </p:nvSpPr>
        <p:spPr>
          <a:xfrm>
            <a:off x="229235" y="1490345"/>
            <a:ext cx="11863705" cy="4875530"/>
          </a:xfrm>
          <a:prstGeom prst="rect">
            <a:avLst/>
          </a:prstGeom>
        </p:spPr>
        <p:txBody>
          <a:bodyPr wrap="square">
            <a:normAutofit fontScale="7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0"/>
              </a:spcBef>
              <a:buNone/>
            </a:pPr>
            <a:r>
              <a:rPr lang="en-US" altLang="zh-CN" spc="0" dirty="0">
                <a:solidFill>
                  <a:schemeClr val="tx1">
                    <a:lumMod val="65000"/>
                    <a:lumOff val="35000"/>
                  </a:schemeClr>
                </a:solidFill>
                <a:latin typeface="Arial" panose="020B0604020202020204" pitchFamily="34" charset="0"/>
                <a:sym typeface="Arial" panose="020B0604020202020204" pitchFamily="34" charset="0"/>
              </a:rPr>
              <a:t>     </a:t>
            </a:r>
            <a:r>
              <a:rPr lang="en-US" altLang="zh-CN" sz="3200" b="1" spc="0" dirty="0">
                <a:solidFill>
                  <a:schemeClr val="tx1">
                    <a:lumMod val="65000"/>
                    <a:lumOff val="35000"/>
                  </a:schemeClr>
                </a:solidFill>
                <a:latin typeface="Arial" panose="020B0604020202020204" pitchFamily="34" charset="0"/>
                <a:sym typeface="Arial" panose="020B0604020202020204" pitchFamily="34" charset="0"/>
              </a:rPr>
              <a:t>    </a:t>
            </a:r>
            <a:r>
              <a:rPr lang="zh-CN" altLang="en-US" sz="4000" b="1" spc="0" dirty="0">
                <a:latin typeface="Arial" panose="020B0604020202020204" pitchFamily="34" charset="0"/>
                <a:sym typeface="Arial" panose="020B0604020202020204" pitchFamily="34" charset="0"/>
              </a:rPr>
              <a:t>知识的作用</a:t>
            </a:r>
            <a:r>
              <a:rPr lang="zh-CN" altLang="en-US" sz="4000" b="1" spc="0" dirty="0">
                <a:solidFill>
                  <a:srgbClr val="FF0000"/>
                </a:solidFill>
                <a:latin typeface="Arial" panose="020B0604020202020204" pitchFamily="34" charset="0"/>
                <a:sym typeface="Arial" panose="020B0604020202020204" pitchFamily="34" charset="0"/>
              </a:rPr>
              <a:t>不是知识量的</a:t>
            </a:r>
            <a:r>
              <a:rPr lang="zh-CN" altLang="en-US" sz="4000" b="1" spc="0" dirty="0">
                <a:latin typeface="Arial" panose="020B0604020202020204" pitchFamily="34" charset="0"/>
                <a:sym typeface="Arial" panose="020B0604020202020204" pitchFamily="34" charset="0"/>
              </a:rPr>
              <a:t>作用，而是</a:t>
            </a:r>
            <a:r>
              <a:rPr lang="zh-CN" altLang="en-US" sz="4000" b="1" spc="0" dirty="0">
                <a:solidFill>
                  <a:srgbClr val="FF0000"/>
                </a:solidFill>
                <a:latin typeface="Arial" panose="020B0604020202020204" pitchFamily="34" charset="0"/>
                <a:sym typeface="Arial" panose="020B0604020202020204" pitchFamily="34" charset="0"/>
              </a:rPr>
              <a:t>合理结构的</a:t>
            </a:r>
            <a:r>
              <a:rPr lang="zh-CN" altLang="en-US" sz="4000" b="1" spc="0" dirty="0">
                <a:latin typeface="Arial" panose="020B0604020202020204" pitchFamily="34" charset="0"/>
                <a:sym typeface="Arial" panose="020B0604020202020204" pitchFamily="34" charset="0"/>
              </a:rPr>
              <a:t>作用。在知识的应用，解决问题的过程中，并非独立的“某个单项知识”，而归根到底是</a:t>
            </a:r>
            <a:r>
              <a:rPr lang="zh-CN" altLang="en-US" sz="4000" b="1" spc="0" dirty="0">
                <a:solidFill>
                  <a:srgbClr val="FF0000"/>
                </a:solidFill>
                <a:latin typeface="Arial" panose="020B0604020202020204" pitchFamily="34" charset="0"/>
                <a:sym typeface="Arial" panose="020B0604020202020204" pitchFamily="34" charset="0"/>
              </a:rPr>
              <a:t>整个知识结构</a:t>
            </a:r>
            <a:r>
              <a:rPr lang="zh-CN" altLang="en-US" sz="4000" b="1" spc="0" dirty="0">
                <a:latin typeface="Arial" panose="020B0604020202020204" pitchFamily="34" charset="0"/>
                <a:sym typeface="Arial" panose="020B0604020202020204" pitchFamily="34" charset="0"/>
              </a:rPr>
              <a:t>在起作用。人学习知识、获取信息的过程实际是将这些知识、信息进行有目的加工整理，即把个别的、零散的、无规律的知识信息进行分析、归纳、筛选，按内在联系，分门别类纳入相应的“知识库”中，使之</a:t>
            </a:r>
            <a:r>
              <a:rPr lang="zh-CN" altLang="en-US" sz="4000" b="1" spc="0" dirty="0">
                <a:solidFill>
                  <a:srgbClr val="FF0000"/>
                </a:solidFill>
                <a:latin typeface="Arial" panose="020B0604020202020204" pitchFamily="34" charset="0"/>
                <a:sym typeface="Arial" panose="020B0604020202020204" pitchFamily="34" charset="0"/>
              </a:rPr>
              <a:t>结构化、网络化、系统化。</a:t>
            </a:r>
            <a:r>
              <a:rPr lang="zh-CN" altLang="en-US" sz="4000" b="1" spc="0" dirty="0">
                <a:latin typeface="Arial" panose="020B0604020202020204" pitchFamily="34" charset="0"/>
                <a:sym typeface="Arial" panose="020B0604020202020204" pitchFamily="34" charset="0"/>
              </a:rPr>
              <a:t>这样在实际运用时，可以准确、迅捷地从“知识库”中提取有效的知识信息，解决问题，吸收新知识、新信息。</a:t>
            </a:r>
            <a:endParaRPr lang="zh-CN" altLang="en-US" sz="4000" b="1" spc="0" dirty="0">
              <a:latin typeface="Arial" panose="020B0604020202020204" pitchFamily="34" charset="0"/>
              <a:sym typeface="Arial" panose="020B0604020202020204" pitchFamily="34" charset="0"/>
            </a:endParaRPr>
          </a:p>
        </p:txBody>
      </p:sp>
    </p:spTree>
    <p:custDataLst>
      <p:tags r:id="rId1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34290" y="-8890"/>
            <a:ext cx="12226925" cy="6862445"/>
            <a:chOff x="-54" y="-14"/>
            <a:chExt cx="19255" cy="10807"/>
          </a:xfrm>
        </p:grpSpPr>
        <p:pic>
          <p:nvPicPr>
            <p:cNvPr id="5" name="图片 4" descr="4444"/>
            <p:cNvPicPr>
              <a:picLocks noChangeAspect="1"/>
            </p:cNvPicPr>
            <p:nvPr>
              <p:custDataLst>
                <p:tags r:id="rId2"/>
              </p:custDataLst>
            </p:nvPr>
          </p:nvPicPr>
          <p:blipFill>
            <a:blip r:embed="rId3"/>
            <a:srcRect/>
            <a:stretch>
              <a:fillRect/>
            </a:stretch>
          </p:blipFill>
          <p:spPr>
            <a:xfrm>
              <a:off x="-1" y="899"/>
              <a:ext cx="19202" cy="9895"/>
            </a:xfrm>
            <a:prstGeom prst="rect">
              <a:avLst/>
            </a:prstGeom>
          </p:spPr>
        </p:pic>
        <p:pic>
          <p:nvPicPr>
            <p:cNvPr id="6" name="图片 5" descr="春图"/>
            <p:cNvPicPr>
              <a:picLocks noChangeAspect="1"/>
            </p:cNvPicPr>
            <p:nvPr>
              <p:custDataLst>
                <p:tags r:id="rId4"/>
              </p:custDataLst>
            </p:nvPr>
          </p:nvPicPr>
          <p:blipFill>
            <a:blip r:embed="rId5"/>
            <a:srcRect/>
            <a:stretch>
              <a:fillRect/>
            </a:stretch>
          </p:blipFill>
          <p:spPr>
            <a:xfrm>
              <a:off x="14473" y="-14"/>
              <a:ext cx="4243" cy="4721"/>
            </a:xfrm>
            <a:prstGeom prst="rect">
              <a:avLst/>
            </a:prstGeom>
          </p:spPr>
        </p:pic>
        <p:pic>
          <p:nvPicPr>
            <p:cNvPr id="7" name="图片 6" descr="春图"/>
            <p:cNvPicPr>
              <a:picLocks noChangeAspect="1"/>
            </p:cNvPicPr>
            <p:nvPr>
              <p:custDataLst>
                <p:tags r:id="rId6"/>
              </p:custDataLst>
            </p:nvPr>
          </p:nvPicPr>
          <p:blipFill>
            <a:blip r:embed="rId7"/>
            <a:srcRect l="-2011"/>
            <a:stretch>
              <a:fillRect/>
            </a:stretch>
          </p:blipFill>
          <p:spPr>
            <a:xfrm>
              <a:off x="-54" y="8279"/>
              <a:ext cx="2690" cy="1746"/>
            </a:xfrm>
            <a:prstGeom prst="rect">
              <a:avLst/>
            </a:prstGeom>
          </p:spPr>
        </p:pic>
      </p:grpSp>
      <p:sp>
        <p:nvSpPr>
          <p:cNvPr id="34" name="矩形 33"/>
          <p:cNvSpPr/>
          <p:nvPr>
            <p:custDataLst>
              <p:tags r:id="rId8"/>
            </p:custDataLst>
          </p:nvPr>
        </p:nvSpPr>
        <p:spPr>
          <a:xfrm>
            <a:off x="-600" y="0"/>
            <a:ext cx="121932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内容占位符 1"/>
          <p:cNvSpPr txBox="1"/>
          <p:nvPr>
            <p:custDataLst>
              <p:tags r:id="rId9"/>
            </p:custDataLst>
          </p:nvPr>
        </p:nvSpPr>
        <p:spPr>
          <a:xfrm>
            <a:off x="229235" y="1275080"/>
            <a:ext cx="11734165" cy="4875530"/>
          </a:xfrm>
          <a:prstGeom prst="rect">
            <a:avLst/>
          </a:prstGeom>
        </p:spPr>
        <p:txBody>
          <a:bodyPr wrap="square">
            <a:normAutofit fontScale="70000"/>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0"/>
              </a:spcBef>
              <a:buNone/>
            </a:pPr>
            <a:r>
              <a:rPr lang="en-US" altLang="zh-CN" spc="0" dirty="0">
                <a:solidFill>
                  <a:schemeClr val="tx1">
                    <a:lumMod val="65000"/>
                    <a:lumOff val="35000"/>
                  </a:schemeClr>
                </a:solidFill>
                <a:latin typeface="Arial" panose="020B0604020202020204" pitchFamily="34" charset="0"/>
                <a:sym typeface="Arial" panose="020B0604020202020204" pitchFamily="34" charset="0"/>
              </a:rPr>
              <a:t>     </a:t>
            </a:r>
            <a:r>
              <a:rPr lang="en-US" altLang="zh-CN" sz="3200" b="1" spc="0" dirty="0">
                <a:solidFill>
                  <a:schemeClr val="tx1">
                    <a:lumMod val="65000"/>
                    <a:lumOff val="35000"/>
                  </a:schemeClr>
                </a:solidFill>
                <a:latin typeface="Arial" panose="020B0604020202020204" pitchFamily="34" charset="0"/>
                <a:sym typeface="Arial" panose="020B0604020202020204" pitchFamily="34" charset="0"/>
              </a:rPr>
              <a:t>  </a:t>
            </a:r>
            <a:r>
              <a:rPr lang="zh-CN" altLang="en-US" sz="4000" b="1" spc="0" dirty="0">
                <a:solidFill>
                  <a:schemeClr val="tx1">
                    <a:lumMod val="65000"/>
                    <a:lumOff val="35000"/>
                  </a:schemeClr>
                </a:solidFill>
                <a:latin typeface="Arial" panose="020B0604020202020204" pitchFamily="34" charset="0"/>
                <a:sym typeface="Arial" panose="020B0604020202020204" pitchFamily="34" charset="0"/>
              </a:rPr>
              <a:t>结构化思维由美国著名咨询公司麦肯锡提出，主要目的是帮助顾问在提出假设前，掌握</a:t>
            </a:r>
            <a:r>
              <a:rPr lang="zh-CN" altLang="en-US" sz="4000" b="1" spc="0" dirty="0">
                <a:solidFill>
                  <a:srgbClr val="FF0000"/>
                </a:solidFill>
                <a:latin typeface="Arial" panose="020B0604020202020204" pitchFamily="34" charset="0"/>
                <a:sym typeface="Arial" panose="020B0604020202020204" pitchFamily="34" charset="0"/>
              </a:rPr>
              <a:t>框定范围</a:t>
            </a:r>
            <a:r>
              <a:rPr lang="zh-CN" altLang="en-US" sz="4000" b="1" spc="0" dirty="0">
                <a:solidFill>
                  <a:schemeClr val="tx1">
                    <a:lumMod val="65000"/>
                    <a:lumOff val="35000"/>
                  </a:schemeClr>
                </a:solidFill>
                <a:latin typeface="Arial" panose="020B0604020202020204" pitchFamily="34" charset="0"/>
                <a:sym typeface="Arial" panose="020B0604020202020204" pitchFamily="34" charset="0"/>
              </a:rPr>
              <a:t>（构建框架）的方法，后全面应用于思考、表达和学习中。具体来讲，结构化思维是指一个人在进行问题解决时（包括解决难题、记忆、写作等）能站在</a:t>
            </a:r>
            <a:r>
              <a:rPr lang="zh-CN" altLang="en-US" sz="4000" b="1" spc="0" dirty="0">
                <a:solidFill>
                  <a:srgbClr val="FF0000"/>
                </a:solidFill>
                <a:latin typeface="Arial" panose="020B0604020202020204" pitchFamily="34" charset="0"/>
                <a:sym typeface="Arial" panose="020B0604020202020204" pitchFamily="34" charset="0"/>
              </a:rPr>
              <a:t>整体的</a:t>
            </a:r>
            <a:r>
              <a:rPr lang="zh-CN" altLang="en-US" sz="4000" b="1" spc="0" dirty="0">
                <a:solidFill>
                  <a:schemeClr val="tx1">
                    <a:lumMod val="65000"/>
                    <a:lumOff val="35000"/>
                  </a:schemeClr>
                </a:solidFill>
                <a:latin typeface="Arial" panose="020B0604020202020204" pitchFamily="34" charset="0"/>
                <a:sym typeface="Arial" panose="020B0604020202020204" pitchFamily="34" charset="0"/>
              </a:rPr>
              <a:t>角度，遵循</a:t>
            </a:r>
            <a:r>
              <a:rPr lang="zh-CN" altLang="en-US" sz="4000" b="1" spc="0" dirty="0">
                <a:solidFill>
                  <a:srgbClr val="FF0000"/>
                </a:solidFill>
                <a:latin typeface="Arial" panose="020B0604020202020204" pitchFamily="34" charset="0"/>
                <a:sym typeface="Arial" panose="020B0604020202020204" pitchFamily="34" charset="0"/>
              </a:rPr>
              <a:t>启发性</a:t>
            </a:r>
            <a:r>
              <a:rPr lang="zh-CN" altLang="en-US" sz="4000" b="1" spc="0" dirty="0">
                <a:solidFill>
                  <a:schemeClr val="tx1">
                    <a:lumMod val="65000"/>
                    <a:lumOff val="35000"/>
                  </a:schemeClr>
                </a:solidFill>
                <a:latin typeface="Arial" panose="020B0604020202020204" pitchFamily="34" charset="0"/>
                <a:sym typeface="Arial" panose="020B0604020202020204" pitchFamily="34" charset="0"/>
              </a:rPr>
              <a:t>原则，充分发挥左右脑的功能，通过对</a:t>
            </a:r>
            <a:r>
              <a:rPr lang="zh-CN" altLang="en-US" sz="4000" b="1" spc="0" dirty="0">
                <a:solidFill>
                  <a:srgbClr val="FF0000"/>
                </a:solidFill>
                <a:latin typeface="Arial" panose="020B0604020202020204" pitchFamily="34" charset="0"/>
                <a:sym typeface="Arial" panose="020B0604020202020204" pitchFamily="34" charset="0"/>
              </a:rPr>
              <a:t>问题的自我理解和分析</a:t>
            </a:r>
            <a:r>
              <a:rPr lang="zh-CN" altLang="en-US" sz="4000" b="1" spc="0" dirty="0">
                <a:solidFill>
                  <a:schemeClr val="tx1">
                    <a:lumMod val="65000"/>
                    <a:lumOff val="35000"/>
                  </a:schemeClr>
                </a:solidFill>
                <a:latin typeface="Arial" panose="020B0604020202020204" pitchFamily="34" charset="0"/>
                <a:sym typeface="Arial" panose="020B0604020202020204" pitchFamily="34" charset="0"/>
              </a:rPr>
              <a:t>，充分利用已有的</a:t>
            </a:r>
            <a:r>
              <a:rPr lang="zh-CN" altLang="en-US" sz="4000" b="1" spc="0" dirty="0">
                <a:solidFill>
                  <a:srgbClr val="FF0000"/>
                </a:solidFill>
                <a:latin typeface="Arial" panose="020B0604020202020204" pitchFamily="34" charset="0"/>
                <a:sym typeface="Arial" panose="020B0604020202020204" pitchFamily="34" charset="0"/>
              </a:rPr>
              <a:t>认知结构</a:t>
            </a:r>
            <a:r>
              <a:rPr lang="zh-CN" altLang="en-US" sz="4000" b="1" spc="0" dirty="0">
                <a:solidFill>
                  <a:schemeClr val="tx1">
                    <a:lumMod val="65000"/>
                    <a:lumOff val="35000"/>
                  </a:schemeClr>
                </a:solidFill>
                <a:latin typeface="Arial" panose="020B0604020202020204" pitchFamily="34" charset="0"/>
                <a:sym typeface="Arial" panose="020B0604020202020204" pitchFamily="34" charset="0"/>
              </a:rPr>
              <a:t>透彻地认识问题，合理地分解问题，循序渐进，逐步求精，从而进一步完善自己的认知结构，</a:t>
            </a:r>
            <a:r>
              <a:rPr lang="zh-CN" altLang="en-US" sz="4000" b="1" spc="0" dirty="0">
                <a:solidFill>
                  <a:srgbClr val="FF0000"/>
                </a:solidFill>
                <a:latin typeface="Arial" panose="020B0604020202020204" pitchFamily="34" charset="0"/>
                <a:sym typeface="Arial" panose="020B0604020202020204" pitchFamily="34" charset="0"/>
              </a:rPr>
              <a:t>全面完整地</a:t>
            </a:r>
            <a:r>
              <a:rPr lang="zh-CN" altLang="en-US" sz="4000" b="1" spc="0" dirty="0">
                <a:solidFill>
                  <a:schemeClr val="tx1">
                    <a:lumMod val="65000"/>
                    <a:lumOff val="35000"/>
                  </a:schemeClr>
                </a:solidFill>
                <a:latin typeface="Arial" panose="020B0604020202020204" pitchFamily="34" charset="0"/>
                <a:sym typeface="Arial" panose="020B0604020202020204" pitchFamily="34" charset="0"/>
              </a:rPr>
              <a:t>对问题进行系统思考和解决的一种思考方法。结构化思维是我们在学习及工作中突破“乱”或“无绪”的有效工具。</a:t>
            </a:r>
            <a:endParaRPr lang="zh-CN" altLang="en-US" sz="4000" b="1" spc="0" dirty="0">
              <a:solidFill>
                <a:schemeClr val="tx1">
                  <a:lumMod val="65000"/>
                  <a:lumOff val="35000"/>
                </a:schemeClr>
              </a:solidFill>
              <a:latin typeface="Arial" panose="020B0604020202020204" pitchFamily="34" charset="0"/>
              <a:sym typeface="Arial" panose="020B0604020202020204" pitchFamily="34" charset="0"/>
            </a:endParaRPr>
          </a:p>
        </p:txBody>
      </p:sp>
      <p:sp>
        <p:nvSpPr>
          <p:cNvPr id="3" name="文本框 2"/>
          <p:cNvSpPr txBox="1"/>
          <p:nvPr>
            <p:custDataLst>
              <p:tags r:id="rId10"/>
            </p:custDataLst>
          </p:nvPr>
        </p:nvSpPr>
        <p:spPr>
          <a:xfrm>
            <a:off x="149578" y="33408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什么是结构化思维</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spTree>
    <p:custDataLst>
      <p:tags r:id="rId1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34290" y="-8890"/>
            <a:ext cx="12226925" cy="6862445"/>
            <a:chOff x="-54" y="-14"/>
            <a:chExt cx="19255" cy="10807"/>
          </a:xfrm>
        </p:grpSpPr>
        <p:pic>
          <p:nvPicPr>
            <p:cNvPr id="5" name="图片 4" descr="4444"/>
            <p:cNvPicPr>
              <a:picLocks noChangeAspect="1"/>
            </p:cNvPicPr>
            <p:nvPr>
              <p:custDataLst>
                <p:tags r:id="rId2"/>
              </p:custDataLst>
            </p:nvPr>
          </p:nvPicPr>
          <p:blipFill>
            <a:blip r:embed="rId3"/>
            <a:srcRect/>
            <a:stretch>
              <a:fillRect/>
            </a:stretch>
          </p:blipFill>
          <p:spPr>
            <a:xfrm>
              <a:off x="-1" y="899"/>
              <a:ext cx="19202" cy="9895"/>
            </a:xfrm>
            <a:prstGeom prst="rect">
              <a:avLst/>
            </a:prstGeom>
          </p:spPr>
        </p:pic>
        <p:pic>
          <p:nvPicPr>
            <p:cNvPr id="6" name="图片 5" descr="春图"/>
            <p:cNvPicPr>
              <a:picLocks noChangeAspect="1"/>
            </p:cNvPicPr>
            <p:nvPr>
              <p:custDataLst>
                <p:tags r:id="rId4"/>
              </p:custDataLst>
            </p:nvPr>
          </p:nvPicPr>
          <p:blipFill>
            <a:blip r:embed="rId5"/>
            <a:srcRect/>
            <a:stretch>
              <a:fillRect/>
            </a:stretch>
          </p:blipFill>
          <p:spPr>
            <a:xfrm>
              <a:off x="14473" y="-14"/>
              <a:ext cx="4243" cy="4721"/>
            </a:xfrm>
            <a:prstGeom prst="rect">
              <a:avLst/>
            </a:prstGeom>
          </p:spPr>
        </p:pic>
        <p:pic>
          <p:nvPicPr>
            <p:cNvPr id="7" name="图片 6" descr="春图"/>
            <p:cNvPicPr>
              <a:picLocks noChangeAspect="1"/>
            </p:cNvPicPr>
            <p:nvPr>
              <p:custDataLst>
                <p:tags r:id="rId6"/>
              </p:custDataLst>
            </p:nvPr>
          </p:nvPicPr>
          <p:blipFill>
            <a:blip r:embed="rId7"/>
            <a:srcRect l="-2011"/>
            <a:stretch>
              <a:fillRect/>
            </a:stretch>
          </p:blipFill>
          <p:spPr>
            <a:xfrm>
              <a:off x="-54" y="8279"/>
              <a:ext cx="2690" cy="1746"/>
            </a:xfrm>
            <a:prstGeom prst="rect">
              <a:avLst/>
            </a:prstGeom>
          </p:spPr>
        </p:pic>
      </p:grpSp>
      <p:sp>
        <p:nvSpPr>
          <p:cNvPr id="34" name="矩形 33"/>
          <p:cNvSpPr/>
          <p:nvPr>
            <p:custDataLst>
              <p:tags r:id="rId8"/>
            </p:custDataLst>
          </p:nvPr>
        </p:nvSpPr>
        <p:spPr>
          <a:xfrm>
            <a:off x="-600" y="0"/>
            <a:ext cx="121932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内容占位符 1"/>
          <p:cNvSpPr txBox="1"/>
          <p:nvPr>
            <p:custDataLst>
              <p:tags r:id="rId9"/>
            </p:custDataLst>
          </p:nvPr>
        </p:nvSpPr>
        <p:spPr>
          <a:xfrm>
            <a:off x="229235" y="1275080"/>
            <a:ext cx="11734165" cy="4875530"/>
          </a:xfrm>
          <a:prstGeom prst="rect">
            <a:avLst/>
          </a:prstGeom>
        </p:spPr>
        <p:txBody>
          <a:bodyPr wrap="square">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0"/>
              </a:spcBef>
              <a:buNone/>
            </a:pPr>
            <a:r>
              <a:rPr lang="en-US" altLang="zh-CN" spc="0" dirty="0">
                <a:solidFill>
                  <a:schemeClr val="tx1">
                    <a:lumMod val="65000"/>
                    <a:lumOff val="35000"/>
                  </a:schemeClr>
                </a:solidFill>
                <a:latin typeface="Arial" panose="020B0604020202020204" pitchFamily="34" charset="0"/>
                <a:sym typeface="Arial" panose="020B0604020202020204" pitchFamily="34" charset="0"/>
              </a:rPr>
              <a:t>     </a:t>
            </a:r>
            <a:r>
              <a:rPr lang="en-US" altLang="zh-CN" sz="3200" b="1" spc="0" dirty="0">
                <a:solidFill>
                  <a:schemeClr val="tx1">
                    <a:lumMod val="65000"/>
                    <a:lumOff val="35000"/>
                  </a:schemeClr>
                </a:solidFill>
                <a:latin typeface="Arial" panose="020B0604020202020204" pitchFamily="34" charset="0"/>
                <a:sym typeface="Arial" panose="020B0604020202020204" pitchFamily="34" charset="0"/>
              </a:rPr>
              <a:t>   结构化思维的本质是</a:t>
            </a:r>
            <a:r>
              <a:rPr lang="en-US" altLang="zh-CN" sz="3200" b="1" spc="0" dirty="0">
                <a:solidFill>
                  <a:srgbClr val="FF0000"/>
                </a:solidFill>
                <a:latin typeface="Arial" panose="020B0604020202020204" pitchFamily="34" charset="0"/>
                <a:sym typeface="Arial" panose="020B0604020202020204" pitchFamily="34" charset="0"/>
              </a:rPr>
              <a:t>框架</a:t>
            </a:r>
            <a:r>
              <a:rPr lang="en-US" altLang="zh-CN" sz="3200" b="1" spc="0" dirty="0">
                <a:solidFill>
                  <a:schemeClr val="tx1">
                    <a:lumMod val="65000"/>
                    <a:lumOff val="35000"/>
                  </a:schemeClr>
                </a:solidFill>
                <a:latin typeface="Arial" panose="020B0604020202020204" pitchFamily="34" charset="0"/>
                <a:sym typeface="Arial" panose="020B0604020202020204" pitchFamily="34" charset="0"/>
              </a:rPr>
              <a:t>。它将搜集到的信息、数据、知识等素材按一定的逻辑进行归总。</a:t>
            </a:r>
            <a:endParaRPr lang="en-US" altLang="zh-CN" sz="3200" b="1" spc="0" dirty="0">
              <a:solidFill>
                <a:schemeClr val="tx1">
                  <a:lumMod val="65000"/>
                  <a:lumOff val="35000"/>
                </a:schemeClr>
              </a:solidFill>
              <a:latin typeface="Arial" panose="020B0604020202020204" pitchFamily="34" charset="0"/>
              <a:sym typeface="Arial" panose="020B0604020202020204" pitchFamily="34" charset="0"/>
            </a:endParaRPr>
          </a:p>
        </p:txBody>
      </p:sp>
      <p:sp>
        <p:nvSpPr>
          <p:cNvPr id="3" name="文本框 2"/>
          <p:cNvSpPr txBox="1"/>
          <p:nvPr>
            <p:custDataLst>
              <p:tags r:id="rId10"/>
            </p:custDataLst>
          </p:nvPr>
        </p:nvSpPr>
        <p:spPr>
          <a:xfrm>
            <a:off x="149578" y="33408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结构化思维的要点</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1073742850" name="图片 1073742849" descr="结构化思维2"/>
          <p:cNvPicPr>
            <a:picLocks noChangeAspect="1"/>
          </p:cNvPicPr>
          <p:nvPr/>
        </p:nvPicPr>
        <p:blipFill>
          <a:blip r:embed="rId11"/>
          <a:stretch>
            <a:fillRect/>
          </a:stretch>
        </p:blipFill>
        <p:spPr>
          <a:xfrm>
            <a:off x="1968500" y="2988945"/>
            <a:ext cx="7332980" cy="2923540"/>
          </a:xfrm>
          <a:prstGeom prst="rect">
            <a:avLst/>
          </a:prstGeom>
          <a:noFill/>
          <a:ln w="9525">
            <a:noFill/>
          </a:ln>
        </p:spPr>
      </p:pic>
    </p:spTree>
    <p:custDataLst>
      <p:tags r:id="rId1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34290" y="-8890"/>
            <a:ext cx="12226925" cy="6862445"/>
            <a:chOff x="-54" y="-14"/>
            <a:chExt cx="19255" cy="10807"/>
          </a:xfrm>
        </p:grpSpPr>
        <p:pic>
          <p:nvPicPr>
            <p:cNvPr id="5" name="图片 4" descr="4444"/>
            <p:cNvPicPr>
              <a:picLocks noChangeAspect="1"/>
            </p:cNvPicPr>
            <p:nvPr>
              <p:custDataLst>
                <p:tags r:id="rId2"/>
              </p:custDataLst>
            </p:nvPr>
          </p:nvPicPr>
          <p:blipFill>
            <a:blip r:embed="rId3"/>
            <a:srcRect/>
            <a:stretch>
              <a:fillRect/>
            </a:stretch>
          </p:blipFill>
          <p:spPr>
            <a:xfrm>
              <a:off x="-1" y="899"/>
              <a:ext cx="19202" cy="9895"/>
            </a:xfrm>
            <a:prstGeom prst="rect">
              <a:avLst/>
            </a:prstGeom>
          </p:spPr>
        </p:pic>
        <p:pic>
          <p:nvPicPr>
            <p:cNvPr id="6" name="图片 5" descr="春图"/>
            <p:cNvPicPr>
              <a:picLocks noChangeAspect="1"/>
            </p:cNvPicPr>
            <p:nvPr>
              <p:custDataLst>
                <p:tags r:id="rId4"/>
              </p:custDataLst>
            </p:nvPr>
          </p:nvPicPr>
          <p:blipFill>
            <a:blip r:embed="rId5"/>
            <a:srcRect/>
            <a:stretch>
              <a:fillRect/>
            </a:stretch>
          </p:blipFill>
          <p:spPr>
            <a:xfrm>
              <a:off x="14473" y="-14"/>
              <a:ext cx="4243" cy="4721"/>
            </a:xfrm>
            <a:prstGeom prst="rect">
              <a:avLst/>
            </a:prstGeom>
          </p:spPr>
        </p:pic>
        <p:pic>
          <p:nvPicPr>
            <p:cNvPr id="7" name="图片 6" descr="春图"/>
            <p:cNvPicPr>
              <a:picLocks noChangeAspect="1"/>
            </p:cNvPicPr>
            <p:nvPr>
              <p:custDataLst>
                <p:tags r:id="rId6"/>
              </p:custDataLst>
            </p:nvPr>
          </p:nvPicPr>
          <p:blipFill>
            <a:blip r:embed="rId7"/>
            <a:srcRect l="-2011"/>
            <a:stretch>
              <a:fillRect/>
            </a:stretch>
          </p:blipFill>
          <p:spPr>
            <a:xfrm>
              <a:off x="-54" y="8279"/>
              <a:ext cx="2690" cy="1746"/>
            </a:xfrm>
            <a:prstGeom prst="rect">
              <a:avLst/>
            </a:prstGeom>
          </p:spPr>
        </p:pic>
      </p:grpSp>
      <p:sp>
        <p:nvSpPr>
          <p:cNvPr id="34" name="矩形 33"/>
          <p:cNvSpPr/>
          <p:nvPr>
            <p:custDataLst>
              <p:tags r:id="rId8"/>
            </p:custDataLst>
          </p:nvPr>
        </p:nvSpPr>
        <p:spPr>
          <a:xfrm>
            <a:off x="-600" y="0"/>
            <a:ext cx="121932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内容占位符 1"/>
          <p:cNvSpPr txBox="1"/>
          <p:nvPr>
            <p:custDataLst>
              <p:tags r:id="rId9"/>
            </p:custDataLst>
          </p:nvPr>
        </p:nvSpPr>
        <p:spPr>
          <a:xfrm>
            <a:off x="328295" y="1144905"/>
            <a:ext cx="11863705" cy="5365115"/>
          </a:xfrm>
          <a:prstGeom prst="rect">
            <a:avLst/>
          </a:prstGeom>
        </p:spPr>
        <p:txBody>
          <a:bodyPr wrap="square">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0"/>
              </a:spcBef>
              <a:buNone/>
            </a:pPr>
            <a:r>
              <a:rPr lang="en-US" altLang="zh-CN" spc="0" dirty="0">
                <a:solidFill>
                  <a:schemeClr val="tx1">
                    <a:lumMod val="65000"/>
                    <a:lumOff val="35000"/>
                  </a:schemeClr>
                </a:solidFill>
                <a:latin typeface="Arial" panose="020B0604020202020204" pitchFamily="34" charset="0"/>
                <a:sym typeface="Arial" panose="020B0604020202020204" pitchFamily="34" charset="0"/>
              </a:rPr>
              <a:t>     </a:t>
            </a:r>
            <a:r>
              <a:rPr lang="en-US" altLang="zh-CN" sz="3200" b="1" spc="0" dirty="0">
                <a:solidFill>
                  <a:schemeClr val="tx1">
                    <a:lumMod val="65000"/>
                    <a:lumOff val="35000"/>
                  </a:schemeClr>
                </a:solidFill>
                <a:latin typeface="Arial" panose="020B0604020202020204" pitchFamily="34" charset="0"/>
                <a:sym typeface="Arial" panose="020B0604020202020204" pitchFamily="34" charset="0"/>
              </a:rPr>
              <a:t>    </a:t>
            </a:r>
            <a:r>
              <a:rPr lang="en-US" altLang="zh-CN" sz="3200" b="1" spc="0" dirty="0">
                <a:latin typeface="Arial" panose="020B0604020202020204" pitchFamily="34" charset="0"/>
                <a:sym typeface="Arial" panose="020B0604020202020204" pitchFamily="34" charset="0"/>
              </a:rPr>
              <a:t>结构化思维是将</a:t>
            </a:r>
            <a:r>
              <a:rPr lang="en-US" altLang="zh-CN" sz="3200" b="1" spc="0" dirty="0">
                <a:solidFill>
                  <a:srgbClr val="FF0000"/>
                </a:solidFill>
                <a:latin typeface="Arial" panose="020B0604020202020204" pitchFamily="34" charset="0"/>
                <a:sym typeface="Arial" panose="020B0604020202020204" pitchFamily="34" charset="0"/>
              </a:rPr>
              <a:t>隐性思维显性化</a:t>
            </a:r>
            <a:r>
              <a:rPr lang="en-US" altLang="zh-CN" sz="3200" b="1" spc="0" dirty="0">
                <a:latin typeface="Arial" panose="020B0604020202020204" pitchFamily="34" charset="0"/>
                <a:sym typeface="Arial" panose="020B0604020202020204" pitchFamily="34" charset="0"/>
              </a:rPr>
              <a:t>即零散的思维、灵感、知识、信息数据等用一个</a:t>
            </a:r>
            <a:r>
              <a:rPr lang="en-US" altLang="zh-CN" sz="3200" b="1" spc="0" dirty="0">
                <a:solidFill>
                  <a:srgbClr val="FF0000"/>
                </a:solidFill>
                <a:latin typeface="Arial" panose="020B0604020202020204" pitchFamily="34" charset="0"/>
                <a:sym typeface="Arial" panose="020B0604020202020204" pitchFamily="34" charset="0"/>
              </a:rPr>
              <a:t>结构化、可视化</a:t>
            </a:r>
            <a:r>
              <a:rPr lang="en-US" altLang="zh-CN" sz="3200" b="1" spc="0" dirty="0">
                <a:latin typeface="Arial" panose="020B0604020202020204" pitchFamily="34" charset="0"/>
                <a:sym typeface="Arial" panose="020B0604020202020204" pitchFamily="34" charset="0"/>
              </a:rPr>
              <a:t>的方式表达出来，使我们可以透过现象看到事物的</a:t>
            </a:r>
            <a:r>
              <a:rPr lang="en-US" altLang="zh-CN" sz="3200" b="1" spc="0" dirty="0">
                <a:solidFill>
                  <a:srgbClr val="FF0000"/>
                </a:solidFill>
                <a:latin typeface="Arial" panose="020B0604020202020204" pitchFamily="34" charset="0"/>
                <a:sym typeface="Arial" panose="020B0604020202020204" pitchFamily="34" charset="0"/>
              </a:rPr>
              <a:t>本质</a:t>
            </a:r>
            <a:r>
              <a:rPr lang="en-US" altLang="zh-CN" sz="3200" b="1" spc="0" dirty="0">
                <a:latin typeface="Arial" panose="020B0604020202020204" pitchFamily="34" charset="0"/>
                <a:sym typeface="Arial" panose="020B0604020202020204" pitchFamily="34" charset="0"/>
              </a:rPr>
              <a:t>，更加方便个人与他人理解。</a:t>
            </a:r>
            <a:endParaRPr lang="en-US" altLang="zh-CN" sz="3200" b="1" spc="0" dirty="0">
              <a:latin typeface="Arial" panose="020B0604020202020204" pitchFamily="34" charset="0"/>
              <a:sym typeface="Arial" panose="020B0604020202020204" pitchFamily="34" charset="0"/>
            </a:endParaRPr>
          </a:p>
        </p:txBody>
      </p:sp>
      <p:sp>
        <p:nvSpPr>
          <p:cNvPr id="3" name="文本框 2"/>
          <p:cNvSpPr txBox="1"/>
          <p:nvPr>
            <p:custDataLst>
              <p:tags r:id="rId10"/>
            </p:custDataLst>
          </p:nvPr>
        </p:nvSpPr>
        <p:spPr>
          <a:xfrm>
            <a:off x="149578" y="33408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结构化思维的要点</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1073742853" name="图片 1073742852" descr="金字塔.webp"/>
          <p:cNvPicPr>
            <a:picLocks noChangeAspect="1"/>
          </p:cNvPicPr>
          <p:nvPr/>
        </p:nvPicPr>
        <p:blipFill>
          <a:blip r:embed="rId11"/>
          <a:stretch>
            <a:fillRect/>
          </a:stretch>
        </p:blipFill>
        <p:spPr>
          <a:xfrm>
            <a:off x="630555" y="3655060"/>
            <a:ext cx="4499610" cy="2509520"/>
          </a:xfrm>
          <a:prstGeom prst="rect">
            <a:avLst/>
          </a:prstGeom>
          <a:noFill/>
          <a:ln w="12700" cmpd="sng">
            <a:solidFill>
              <a:schemeClr val="accent1">
                <a:shade val="50000"/>
              </a:schemeClr>
            </a:solidFill>
            <a:prstDash val="solid"/>
          </a:ln>
        </p:spPr>
      </p:pic>
      <p:pic>
        <p:nvPicPr>
          <p:cNvPr id="1073742854" name="图片 1073742853" descr="布鲁姆教学目标分类.webp"/>
          <p:cNvPicPr>
            <a:picLocks noChangeAspect="1"/>
          </p:cNvPicPr>
          <p:nvPr/>
        </p:nvPicPr>
        <p:blipFill>
          <a:blip r:embed="rId12"/>
          <a:srcRect l="2869" t="5107" r="3186" b="14043"/>
          <a:stretch>
            <a:fillRect/>
          </a:stretch>
        </p:blipFill>
        <p:spPr>
          <a:xfrm>
            <a:off x="5852795" y="3655060"/>
            <a:ext cx="5615940" cy="2508885"/>
          </a:xfrm>
          <a:prstGeom prst="rect">
            <a:avLst/>
          </a:prstGeom>
          <a:noFill/>
          <a:ln w="12700" cmpd="sng">
            <a:solidFill>
              <a:schemeClr val="accent1">
                <a:shade val="50000"/>
              </a:schemeClr>
            </a:solidFill>
            <a:prstDash val="solid"/>
          </a:ln>
        </p:spPr>
      </p:pic>
    </p:spTree>
    <p:custDataLst>
      <p:tags r:id="rId1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34290" y="-8890"/>
            <a:ext cx="12226925" cy="6862445"/>
            <a:chOff x="-54" y="-14"/>
            <a:chExt cx="19255" cy="10807"/>
          </a:xfrm>
        </p:grpSpPr>
        <p:pic>
          <p:nvPicPr>
            <p:cNvPr id="5" name="图片 4" descr="4444"/>
            <p:cNvPicPr>
              <a:picLocks noChangeAspect="1"/>
            </p:cNvPicPr>
            <p:nvPr>
              <p:custDataLst>
                <p:tags r:id="rId2"/>
              </p:custDataLst>
            </p:nvPr>
          </p:nvPicPr>
          <p:blipFill>
            <a:blip r:embed="rId3"/>
            <a:srcRect/>
            <a:stretch>
              <a:fillRect/>
            </a:stretch>
          </p:blipFill>
          <p:spPr>
            <a:xfrm>
              <a:off x="-1" y="899"/>
              <a:ext cx="19202" cy="9895"/>
            </a:xfrm>
            <a:prstGeom prst="rect">
              <a:avLst/>
            </a:prstGeom>
          </p:spPr>
        </p:pic>
        <p:pic>
          <p:nvPicPr>
            <p:cNvPr id="6" name="图片 5" descr="春图"/>
            <p:cNvPicPr>
              <a:picLocks noChangeAspect="1"/>
            </p:cNvPicPr>
            <p:nvPr>
              <p:custDataLst>
                <p:tags r:id="rId4"/>
              </p:custDataLst>
            </p:nvPr>
          </p:nvPicPr>
          <p:blipFill>
            <a:blip r:embed="rId5"/>
            <a:srcRect/>
            <a:stretch>
              <a:fillRect/>
            </a:stretch>
          </p:blipFill>
          <p:spPr>
            <a:xfrm>
              <a:off x="14473" y="-14"/>
              <a:ext cx="4243" cy="4721"/>
            </a:xfrm>
            <a:prstGeom prst="rect">
              <a:avLst/>
            </a:prstGeom>
          </p:spPr>
        </p:pic>
        <p:pic>
          <p:nvPicPr>
            <p:cNvPr id="7" name="图片 6" descr="春图"/>
            <p:cNvPicPr>
              <a:picLocks noChangeAspect="1"/>
            </p:cNvPicPr>
            <p:nvPr>
              <p:custDataLst>
                <p:tags r:id="rId6"/>
              </p:custDataLst>
            </p:nvPr>
          </p:nvPicPr>
          <p:blipFill>
            <a:blip r:embed="rId7"/>
            <a:srcRect l="-2011"/>
            <a:stretch>
              <a:fillRect/>
            </a:stretch>
          </p:blipFill>
          <p:spPr>
            <a:xfrm>
              <a:off x="-54" y="8279"/>
              <a:ext cx="2690" cy="1746"/>
            </a:xfrm>
            <a:prstGeom prst="rect">
              <a:avLst/>
            </a:prstGeom>
          </p:spPr>
        </p:pic>
      </p:grpSp>
      <p:sp>
        <p:nvSpPr>
          <p:cNvPr id="34" name="矩形 33"/>
          <p:cNvSpPr/>
          <p:nvPr>
            <p:custDataLst>
              <p:tags r:id="rId8"/>
            </p:custDataLst>
          </p:nvPr>
        </p:nvSpPr>
        <p:spPr>
          <a:xfrm>
            <a:off x="-600" y="0"/>
            <a:ext cx="121932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内容占位符 1"/>
          <p:cNvSpPr txBox="1"/>
          <p:nvPr>
            <p:custDataLst>
              <p:tags r:id="rId9"/>
            </p:custDataLst>
          </p:nvPr>
        </p:nvSpPr>
        <p:spPr>
          <a:xfrm>
            <a:off x="328295" y="1144905"/>
            <a:ext cx="11863705" cy="5365115"/>
          </a:xfrm>
          <a:prstGeom prst="rect">
            <a:avLst/>
          </a:prstGeom>
        </p:spPr>
        <p:txBody>
          <a:bodyPr wrap="square">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0"/>
              </a:spcBef>
              <a:buNone/>
            </a:pPr>
            <a:r>
              <a:rPr lang="en-US" altLang="zh-CN" spc="0" dirty="0">
                <a:solidFill>
                  <a:schemeClr val="tx1">
                    <a:lumMod val="65000"/>
                    <a:lumOff val="35000"/>
                  </a:schemeClr>
                </a:solidFill>
                <a:latin typeface="Arial" panose="020B0604020202020204" pitchFamily="34" charset="0"/>
                <a:sym typeface="Arial" panose="020B0604020202020204" pitchFamily="34" charset="0"/>
              </a:rPr>
              <a:t>     </a:t>
            </a:r>
            <a:r>
              <a:rPr lang="en-US" altLang="zh-CN" sz="3200" b="1" spc="0" dirty="0">
                <a:solidFill>
                  <a:schemeClr val="tx1">
                    <a:lumMod val="65000"/>
                    <a:lumOff val="35000"/>
                  </a:schemeClr>
                </a:solidFill>
                <a:latin typeface="Arial" panose="020B0604020202020204" pitchFamily="34" charset="0"/>
                <a:sym typeface="Arial" panose="020B0604020202020204" pitchFamily="34" charset="0"/>
              </a:rPr>
              <a:t>    </a:t>
            </a:r>
            <a:r>
              <a:rPr lang="en-US" altLang="zh-CN" sz="3200" b="1" spc="0" dirty="0">
                <a:latin typeface="Arial" panose="020B0604020202020204" pitchFamily="34" charset="0"/>
                <a:sym typeface="Arial" panose="020B0604020202020204" pitchFamily="34" charset="0"/>
              </a:rPr>
              <a:t>结构化思维是将</a:t>
            </a:r>
            <a:r>
              <a:rPr lang="en-US" altLang="zh-CN" sz="3200" b="1" spc="0" dirty="0">
                <a:solidFill>
                  <a:srgbClr val="FF0000"/>
                </a:solidFill>
                <a:latin typeface="Arial" panose="020B0604020202020204" pitchFamily="34" charset="0"/>
                <a:sym typeface="Arial" panose="020B0604020202020204" pitchFamily="34" charset="0"/>
              </a:rPr>
              <a:t>隐性思维显性化</a:t>
            </a:r>
            <a:r>
              <a:rPr lang="en-US" altLang="zh-CN" sz="3200" b="1" spc="0" dirty="0">
                <a:latin typeface="Arial" panose="020B0604020202020204" pitchFamily="34" charset="0"/>
                <a:sym typeface="Arial" panose="020B0604020202020204" pitchFamily="34" charset="0"/>
              </a:rPr>
              <a:t>即零散的思维、灵感、知识、信息数据等用一个</a:t>
            </a:r>
            <a:r>
              <a:rPr lang="en-US" altLang="zh-CN" sz="3200" b="1" spc="0" dirty="0">
                <a:solidFill>
                  <a:srgbClr val="FF0000"/>
                </a:solidFill>
                <a:latin typeface="Arial" panose="020B0604020202020204" pitchFamily="34" charset="0"/>
                <a:sym typeface="Arial" panose="020B0604020202020204" pitchFamily="34" charset="0"/>
              </a:rPr>
              <a:t>结构化、可视化</a:t>
            </a:r>
            <a:r>
              <a:rPr lang="en-US" altLang="zh-CN" sz="3200" b="1" spc="0" dirty="0">
                <a:latin typeface="Arial" panose="020B0604020202020204" pitchFamily="34" charset="0"/>
                <a:sym typeface="Arial" panose="020B0604020202020204" pitchFamily="34" charset="0"/>
              </a:rPr>
              <a:t>的方式表达出来，使我们可以透过现象看到事物的</a:t>
            </a:r>
            <a:r>
              <a:rPr lang="en-US" altLang="zh-CN" sz="3200" b="1" spc="0" dirty="0">
                <a:solidFill>
                  <a:srgbClr val="FF0000"/>
                </a:solidFill>
                <a:latin typeface="Arial" panose="020B0604020202020204" pitchFamily="34" charset="0"/>
                <a:sym typeface="Arial" panose="020B0604020202020204" pitchFamily="34" charset="0"/>
              </a:rPr>
              <a:t>本质</a:t>
            </a:r>
            <a:r>
              <a:rPr lang="en-US" altLang="zh-CN" sz="3200" b="1" spc="0" dirty="0">
                <a:latin typeface="Arial" panose="020B0604020202020204" pitchFamily="34" charset="0"/>
                <a:sym typeface="Arial" panose="020B0604020202020204" pitchFamily="34" charset="0"/>
              </a:rPr>
              <a:t>，更加方便个人与他人理解。</a:t>
            </a:r>
            <a:endParaRPr lang="en-US" altLang="zh-CN" sz="3200" b="1" spc="0" dirty="0">
              <a:latin typeface="Arial" panose="020B0604020202020204" pitchFamily="34" charset="0"/>
              <a:sym typeface="Arial" panose="020B0604020202020204" pitchFamily="34" charset="0"/>
            </a:endParaRPr>
          </a:p>
        </p:txBody>
      </p:sp>
      <p:sp>
        <p:nvSpPr>
          <p:cNvPr id="3" name="文本框 2"/>
          <p:cNvSpPr txBox="1"/>
          <p:nvPr>
            <p:custDataLst>
              <p:tags r:id="rId10"/>
            </p:custDataLst>
          </p:nvPr>
        </p:nvSpPr>
        <p:spPr>
          <a:xfrm>
            <a:off x="149578" y="33408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结构化思维的要点</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1073742855" name="图片 1073742854" descr="思维导图.webp"/>
          <p:cNvPicPr>
            <a:picLocks noChangeAspect="1"/>
          </p:cNvPicPr>
          <p:nvPr/>
        </p:nvPicPr>
        <p:blipFill>
          <a:blip r:embed="rId11"/>
          <a:stretch>
            <a:fillRect/>
          </a:stretch>
        </p:blipFill>
        <p:spPr>
          <a:xfrm>
            <a:off x="534035" y="3505835"/>
            <a:ext cx="5158740" cy="2386330"/>
          </a:xfrm>
          <a:prstGeom prst="rect">
            <a:avLst/>
          </a:prstGeom>
          <a:noFill/>
          <a:ln w="9525">
            <a:solidFill>
              <a:schemeClr val="accent1"/>
            </a:solidFill>
          </a:ln>
        </p:spPr>
      </p:pic>
      <p:pic>
        <p:nvPicPr>
          <p:cNvPr id="1073742857" name="图片 1073742856" descr="象限.webp"/>
          <p:cNvPicPr>
            <a:picLocks noChangeAspect="1"/>
          </p:cNvPicPr>
          <p:nvPr/>
        </p:nvPicPr>
        <p:blipFill>
          <a:blip r:embed="rId12"/>
          <a:stretch>
            <a:fillRect/>
          </a:stretch>
        </p:blipFill>
        <p:spPr>
          <a:xfrm>
            <a:off x="6511290" y="3529965"/>
            <a:ext cx="4498975" cy="2362200"/>
          </a:xfrm>
          <a:prstGeom prst="rect">
            <a:avLst/>
          </a:prstGeom>
          <a:noFill/>
          <a:ln w="9525">
            <a:solidFill>
              <a:schemeClr val="accent1"/>
            </a:solidFill>
          </a:ln>
        </p:spPr>
      </p:pic>
    </p:spTree>
    <p:custDataLst>
      <p:tags r:id="rId1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 name="组合 3"/>
          <p:cNvGrpSpPr/>
          <p:nvPr>
            <p:custDataLst>
              <p:tags r:id="rId1"/>
            </p:custDataLst>
          </p:nvPr>
        </p:nvGrpSpPr>
        <p:grpSpPr>
          <a:xfrm>
            <a:off x="-34290" y="-8890"/>
            <a:ext cx="12226925" cy="6862445"/>
            <a:chOff x="-54" y="-14"/>
            <a:chExt cx="19255" cy="10807"/>
          </a:xfrm>
        </p:grpSpPr>
        <p:pic>
          <p:nvPicPr>
            <p:cNvPr id="5" name="图片 4" descr="4444"/>
            <p:cNvPicPr>
              <a:picLocks noChangeAspect="1"/>
            </p:cNvPicPr>
            <p:nvPr>
              <p:custDataLst>
                <p:tags r:id="rId2"/>
              </p:custDataLst>
            </p:nvPr>
          </p:nvPicPr>
          <p:blipFill>
            <a:blip r:embed="rId3"/>
            <a:srcRect/>
            <a:stretch>
              <a:fillRect/>
            </a:stretch>
          </p:blipFill>
          <p:spPr>
            <a:xfrm>
              <a:off x="-1" y="899"/>
              <a:ext cx="19202" cy="9895"/>
            </a:xfrm>
            <a:prstGeom prst="rect">
              <a:avLst/>
            </a:prstGeom>
          </p:spPr>
        </p:pic>
        <p:pic>
          <p:nvPicPr>
            <p:cNvPr id="6" name="图片 5" descr="春图"/>
            <p:cNvPicPr>
              <a:picLocks noChangeAspect="1"/>
            </p:cNvPicPr>
            <p:nvPr>
              <p:custDataLst>
                <p:tags r:id="rId4"/>
              </p:custDataLst>
            </p:nvPr>
          </p:nvPicPr>
          <p:blipFill>
            <a:blip r:embed="rId5"/>
            <a:srcRect/>
            <a:stretch>
              <a:fillRect/>
            </a:stretch>
          </p:blipFill>
          <p:spPr>
            <a:xfrm>
              <a:off x="14473" y="-14"/>
              <a:ext cx="4243" cy="4721"/>
            </a:xfrm>
            <a:prstGeom prst="rect">
              <a:avLst/>
            </a:prstGeom>
          </p:spPr>
        </p:pic>
        <p:pic>
          <p:nvPicPr>
            <p:cNvPr id="7" name="图片 6" descr="春图"/>
            <p:cNvPicPr>
              <a:picLocks noChangeAspect="1"/>
            </p:cNvPicPr>
            <p:nvPr>
              <p:custDataLst>
                <p:tags r:id="rId6"/>
              </p:custDataLst>
            </p:nvPr>
          </p:nvPicPr>
          <p:blipFill>
            <a:blip r:embed="rId7"/>
            <a:srcRect l="-2011"/>
            <a:stretch>
              <a:fillRect/>
            </a:stretch>
          </p:blipFill>
          <p:spPr>
            <a:xfrm>
              <a:off x="-54" y="8279"/>
              <a:ext cx="2690" cy="1746"/>
            </a:xfrm>
            <a:prstGeom prst="rect">
              <a:avLst/>
            </a:prstGeom>
          </p:spPr>
        </p:pic>
      </p:grpSp>
      <p:sp>
        <p:nvSpPr>
          <p:cNvPr id="34" name="矩形 33"/>
          <p:cNvSpPr/>
          <p:nvPr>
            <p:custDataLst>
              <p:tags r:id="rId8"/>
            </p:custDataLst>
          </p:nvPr>
        </p:nvSpPr>
        <p:spPr>
          <a:xfrm>
            <a:off x="-600" y="0"/>
            <a:ext cx="121932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sp>
        <p:nvSpPr>
          <p:cNvPr id="2" name="内容占位符 1"/>
          <p:cNvSpPr txBox="1"/>
          <p:nvPr>
            <p:custDataLst>
              <p:tags r:id="rId9"/>
            </p:custDataLst>
          </p:nvPr>
        </p:nvSpPr>
        <p:spPr>
          <a:xfrm>
            <a:off x="328295" y="1144905"/>
            <a:ext cx="11863705" cy="5365115"/>
          </a:xfrm>
          <a:prstGeom prst="rect">
            <a:avLst/>
          </a:prstGeom>
        </p:spPr>
        <p:txBody>
          <a:bodyPr wrap="square">
            <a:normAutofit/>
          </a:bodyPr>
          <a:lst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000"/>
              </a:spcBef>
              <a:buNone/>
            </a:pPr>
            <a:r>
              <a:rPr lang="en-US" altLang="zh-CN" spc="0" dirty="0">
                <a:solidFill>
                  <a:schemeClr val="tx1">
                    <a:lumMod val="65000"/>
                    <a:lumOff val="35000"/>
                  </a:schemeClr>
                </a:solidFill>
                <a:latin typeface="Arial" panose="020B0604020202020204" pitchFamily="34" charset="0"/>
                <a:sym typeface="Arial" panose="020B0604020202020204" pitchFamily="34" charset="0"/>
              </a:rPr>
              <a:t>     </a:t>
            </a:r>
            <a:r>
              <a:rPr lang="en-US" altLang="zh-CN" sz="3200" b="1" spc="0" dirty="0">
                <a:solidFill>
                  <a:schemeClr val="tx1">
                    <a:lumMod val="65000"/>
                    <a:lumOff val="35000"/>
                  </a:schemeClr>
                </a:solidFill>
                <a:latin typeface="Arial" panose="020B0604020202020204" pitchFamily="34" charset="0"/>
                <a:sym typeface="Arial" panose="020B0604020202020204" pitchFamily="34" charset="0"/>
              </a:rPr>
              <a:t>   </a:t>
            </a:r>
            <a:r>
              <a:rPr lang="en-US" altLang="zh-CN" sz="3200" b="1" spc="0" dirty="0">
                <a:latin typeface="Arial" panose="020B0604020202020204" pitchFamily="34" charset="0"/>
                <a:sym typeface="Arial" panose="020B0604020202020204" pitchFamily="34" charset="0"/>
              </a:rPr>
              <a:t>结构化思维是运用拆分（解构）+组合（结构）的方法实现对研究对象的全面结构把握。</a:t>
            </a:r>
            <a:endParaRPr lang="en-US" altLang="zh-CN" sz="3200" b="1" spc="0" dirty="0">
              <a:latin typeface="Arial" panose="020B0604020202020204" pitchFamily="34" charset="0"/>
              <a:sym typeface="Arial" panose="020B0604020202020204" pitchFamily="34" charset="0"/>
            </a:endParaRPr>
          </a:p>
          <a:p>
            <a:pPr marL="0" indent="0">
              <a:spcBef>
                <a:spcPts val="1000"/>
              </a:spcBef>
              <a:buNone/>
            </a:pPr>
            <a:r>
              <a:rPr lang="en-US" altLang="zh-CN" sz="3200" b="1" spc="0" dirty="0">
                <a:latin typeface="Arial" panose="020B0604020202020204" pitchFamily="34" charset="0"/>
                <a:sym typeface="Arial" panose="020B0604020202020204" pitchFamily="34" charset="0"/>
              </a:rPr>
              <a:t>      结构化思维在拆分时，主要运用</a:t>
            </a:r>
            <a:r>
              <a:rPr lang="en-US" altLang="zh-CN" sz="3200" b="1" spc="0" dirty="0">
                <a:solidFill>
                  <a:srgbClr val="FF0000"/>
                </a:solidFill>
                <a:latin typeface="Arial" panose="020B0604020202020204" pitchFamily="34" charset="0"/>
                <a:sym typeface="Arial" panose="020B0604020202020204" pitchFamily="34" charset="0"/>
              </a:rPr>
              <a:t>MECE原理（相互独立 完全穷尽）</a:t>
            </a:r>
            <a:r>
              <a:rPr lang="en-US" altLang="zh-CN" sz="3200" b="1" spc="0" dirty="0">
                <a:latin typeface="Arial" panose="020B0604020202020204" pitchFamily="34" charset="0"/>
                <a:sym typeface="Arial" panose="020B0604020202020204" pitchFamily="34" charset="0"/>
              </a:rPr>
              <a:t>依据事物的</a:t>
            </a:r>
            <a:r>
              <a:rPr lang="en-US" altLang="zh-CN" sz="3200" b="1" spc="0" dirty="0">
                <a:solidFill>
                  <a:srgbClr val="FF0000"/>
                </a:solidFill>
                <a:latin typeface="Arial" panose="020B0604020202020204" pitchFamily="34" charset="0"/>
                <a:sym typeface="Arial" panose="020B0604020202020204" pitchFamily="34" charset="0"/>
              </a:rPr>
              <a:t>逻辑结构</a:t>
            </a:r>
            <a:r>
              <a:rPr lang="en-US" altLang="zh-CN" sz="3200" b="1" spc="0" dirty="0">
                <a:latin typeface="Arial" panose="020B0604020202020204" pitchFamily="34" charset="0"/>
                <a:sym typeface="Arial" panose="020B0604020202020204" pitchFamily="34" charset="0"/>
              </a:rPr>
              <a:t>进行自上而下的逐层分解。</a:t>
            </a:r>
            <a:endParaRPr lang="en-US" altLang="zh-CN" sz="3200" b="1" spc="0" dirty="0">
              <a:latin typeface="Arial" panose="020B0604020202020204" pitchFamily="34" charset="0"/>
              <a:sym typeface="Arial" panose="020B0604020202020204" pitchFamily="34" charset="0"/>
            </a:endParaRPr>
          </a:p>
        </p:txBody>
      </p:sp>
      <p:sp>
        <p:nvSpPr>
          <p:cNvPr id="3" name="文本框 2"/>
          <p:cNvSpPr txBox="1"/>
          <p:nvPr>
            <p:custDataLst>
              <p:tags r:id="rId10"/>
            </p:custDataLst>
          </p:nvPr>
        </p:nvSpPr>
        <p:spPr>
          <a:xfrm>
            <a:off x="149578" y="334080"/>
            <a:ext cx="10970823" cy="706755"/>
          </a:xfrm>
          <a:prstGeom prst="rect">
            <a:avLst/>
          </a:prstGeom>
        </p:spPr>
        <p:txBody>
          <a:bodyPr vert="horz" wrap="square" lIns="90170" tIns="46990" rIns="90170" bIns="46990" rtlCol="0" anchor="ctr" anchorCtr="0">
            <a:normAutofit/>
          </a:bodyPr>
          <a:lstStyle>
            <a:lvl1pPr marR="0" fontAlgn="auto">
              <a:lnSpc>
                <a:spcPct val="100000"/>
              </a:lnSpc>
              <a:spcBef>
                <a:spcPct val="0"/>
              </a:spcBef>
              <a:buNone/>
              <a:defRPr kumimoji="0" lang="zh-CN" altLang="en-US" sz="3600" b="1" i="0" u="none" strike="noStrike" cap="none" spc="300" normalizeH="0" baseline="0" noProof="1" dirty="0">
                <a:solidFill>
                  <a:schemeClr val="tx1">
                    <a:lumMod val="85000"/>
                    <a:lumOff val="15000"/>
                  </a:schemeClr>
                </a:solidFill>
                <a:uFillTx/>
                <a:latin typeface="微软雅黑" panose="020B0503020204020204" charset="-122"/>
                <a:ea typeface="微软雅黑" panose="020B0503020204020204" charset="-122"/>
                <a:cs typeface="+mj-cs"/>
                <a:sym typeface="+mn-ea"/>
              </a:defRPr>
            </a:lvl1pPr>
          </a:lstStyle>
          <a:p>
            <a:r>
              <a:rPr lang="zh-CN" altLang="en-US" dirty="0">
                <a:solidFill>
                  <a:schemeClr val="tx1">
                    <a:lumMod val="85000"/>
                    <a:lumOff val="15000"/>
                  </a:schemeClr>
                </a:solidFill>
                <a:uFillTx/>
                <a:latin typeface="Arial" panose="020B0604020202020204" pitchFamily="34" charset="0"/>
                <a:sym typeface="Arial" panose="020B0604020202020204" pitchFamily="34" charset="0"/>
              </a:rPr>
              <a:t>结构化思维的应用原则</a:t>
            </a:r>
            <a:endParaRPr lang="zh-CN" altLang="en-US" dirty="0">
              <a:solidFill>
                <a:schemeClr val="tx1">
                  <a:lumMod val="85000"/>
                  <a:lumOff val="15000"/>
                </a:schemeClr>
              </a:solidFill>
              <a:uFillTx/>
              <a:latin typeface="Arial" panose="020B0604020202020204" pitchFamily="34" charset="0"/>
              <a:sym typeface="Arial" panose="020B0604020202020204" pitchFamily="34" charset="0"/>
            </a:endParaRPr>
          </a:p>
        </p:txBody>
      </p:sp>
      <p:pic>
        <p:nvPicPr>
          <p:cNvPr id="1073742851" name="图片 1073742850" descr="MECE.webp"/>
          <p:cNvPicPr>
            <a:picLocks noChangeAspect="1"/>
          </p:cNvPicPr>
          <p:nvPr/>
        </p:nvPicPr>
        <p:blipFill>
          <a:blip r:embed="rId11"/>
          <a:stretch>
            <a:fillRect/>
          </a:stretch>
        </p:blipFill>
        <p:spPr>
          <a:xfrm>
            <a:off x="1035685" y="4169410"/>
            <a:ext cx="9198610" cy="2456180"/>
          </a:xfrm>
          <a:prstGeom prst="rect">
            <a:avLst/>
          </a:prstGeom>
          <a:noFill/>
          <a:ln w="9525">
            <a:solidFill>
              <a:schemeClr val="accent1"/>
            </a:solidFill>
          </a:ln>
        </p:spPr>
      </p:pic>
    </p:spTree>
    <p:custDataLst>
      <p:tags r:id="rId1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0"/>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0"/>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5.xml><?xml version="1.0" encoding="utf-8"?>
<p:tagLst xmlns:p="http://schemas.openxmlformats.org/presentationml/2006/main">
  <p:tag name="KSO_WM_BEAUTIFY_FLAG" val="#wm#"/>
  <p:tag name="KSO_WM_TEMPLATE_CATEGORY" val="custom"/>
  <p:tag name="KSO_WM_TEMPLATE_INDEX" val="20205170"/>
  <p:tag name="KSO_WM_TEMPLATE_SUBCATEGORY" val="0"/>
  <p:tag name="KSO_WM_TEMPLATE_MASTER_TYPE" val="1"/>
  <p:tag name="KSO_WM_TEMPLATE_COLOR_TYPE" val="1"/>
  <p:tag name="KSO_WM_TAG_VERSION" val="1.0"/>
  <p:tag name="KSO_WM_TEMPLATE_THUMBS_INDEX" val="1、4、7、10、13、14、15、16、17、18、19、20、21、22"/>
  <p:tag name="KSO_WM_TEMPLATE_MASTER_THUMB_INDEX" val="12"/>
</p:tagLst>
</file>

<file path=ppt/tags/tag126.xml><?xml version="1.0" encoding="utf-8"?>
<p:tagLst xmlns:p="http://schemas.openxmlformats.org/presentationml/2006/main">
  <p:tag name="KSO_WM_UNIT_PLACING_PICTURE_USER_VIEWPORT" val="{&quot;height&quot;:3322,&quot;width&quot;:2373}"/>
</p:tagLst>
</file>

<file path=ppt/tags/tag127.xml><?xml version="1.0" encoding="utf-8"?>
<p:tagLst xmlns:p="http://schemas.openxmlformats.org/presentationml/2006/main">
  <p:tag name="KSO_WM_TEMPLATE_CATEGORY" val="custom"/>
  <p:tag name="KSO_WM_TEMPLATE_INDEX" val="20205170"/>
</p:tagLst>
</file>

<file path=ppt/tags/tag128.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05170_7*e*1"/>
  <p:tag name="KSO_WM_TEMPLATE_CATEGORY" val="custom"/>
  <p:tag name="KSO_WM_TEMPLATE_INDEX" val="2020517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7*i*1"/>
  <p:tag name="KSO_WM_TEMPLATE_CATEGORY" val="custom"/>
  <p:tag name="KSO_WM_TEMPLATE_INDEX" val="20205170"/>
  <p:tag name="KSO_WM_UNIT_LAYERLEVEL" val="1"/>
  <p:tag name="KSO_WM_TAG_VERSION" val="1.0"/>
  <p:tag name="KSO_WM_BEAUTIFY_FLAG" val="#wm#"/>
  <p:tag name="KSO_WM_UNIT_TYPE" val="i"/>
  <p:tag name="KSO_WM_UNIT_INDEX"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7*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10"/>
  <p:tag name="KSO_WM_UNIT_TYPE" val="a"/>
  <p:tag name="KSO_WM_UNIT_INDEX" val="1"/>
  <p:tag name="KSO_WM_UNIT_PRESET_TEXT" val="单击此处添加标题"/>
</p:tagLst>
</file>

<file path=ppt/tags/tag131.xml><?xml version="1.0" encoding="utf-8"?>
<p:tagLst xmlns:p="http://schemas.openxmlformats.org/presentationml/2006/main">
  <p:tag name="KSO_WM_BEAUTIFY_FLAG" val="#wm#"/>
  <p:tag name="KSO_WM_TEMPLATE_CATEGORY" val="custom"/>
  <p:tag name="KSO_WM_TEMPLATE_INDEX" val="20205170"/>
  <p:tag name="KSO_WM_SLIDE_ID" val="custom20205170_7"/>
  <p:tag name="KSO_WM_TEMPLATE_SUBCATEGORY" val="0"/>
  <p:tag name="KSO_WM_TEMPLATE_MASTER_TYPE" val="1"/>
  <p:tag name="KSO_WM_TEMPLATE_COLOR_TYPE" val="1"/>
  <p:tag name="KSO_WM_SLIDE_ITEM_CNT" val="0"/>
  <p:tag name="KSO_WM_SLIDE_INDEX" val="7"/>
  <p:tag name="KSO_WM_TAG_VERSION" val="1.0"/>
  <p:tag name="KSO_WM_SLIDE_TYPE" val="sectionTitle"/>
  <p:tag name="KSO_WM_SLIDE_SUBTYPE" val="pureTxt"/>
  <p:tag name="KSO_WM_SLIDE_LAYOUT" val="a_b_e"/>
  <p:tag name="KSO_WM_SLIDE_LAYOUT_CNT" val="1_1_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26"/>
  <p:tag name="KSO_WM_UNIT_TYPE" val="a"/>
  <p:tag name="KSO_WM_UNIT_INDEX" val="1"/>
  <p:tag name="KSO_WM_UNIT_PRESET_TEXT" val="单击此处添加大标题"/>
</p:tagLst>
</file>

<file path=ppt/tags/tag133.xml><?xml version="1.0" encoding="utf-8"?>
<p:tagLst xmlns:p="http://schemas.openxmlformats.org/presentationml/2006/main">
  <p:tag name="KSO_WM_BEAUTIFY_FLAG" val="#wm#"/>
  <p:tag name="KSO_WM_TEMPLATE_CATEGORY" val="custom"/>
  <p:tag name="KSO_WM_TEMPLATE_INDEX" val="20205170"/>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1"/>
  <p:tag name="KSO_WM_TEMPLATE_CATEGORY" val="custom"/>
  <p:tag name="KSO_WM_TEMPLATE_INDEX" val="20205170"/>
  <p:tag name="KSO_WM_UNIT_LAYERLEVEL" val="1"/>
  <p:tag name="KSO_WM_TAG_VERSION" val="1.0"/>
  <p:tag name="KSO_WM_BEAUTIFY_FLAG" val="#wm#"/>
  <p:tag name="KSO_WM_UNIT_TYPE" val="i"/>
  <p:tag name="KSO_WM_UNIT_INDEX"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2"/>
  <p:tag name="KSO_WM_TEMPLATE_CATEGORY" val="custom"/>
  <p:tag name="KSO_WM_TEMPLATE_INDEX" val="20205170"/>
  <p:tag name="KSO_WM_UNIT_LAYERLEVEL" val="1"/>
  <p:tag name="KSO_WM_TAG_VERSION" val="1.0"/>
  <p:tag name="KSO_WM_BEAUTIFY_FLAG" val="#wm#"/>
  <p:tag name="KSO_WM_UNIT_TYPE" val="i"/>
  <p:tag name="KSO_WM_UNIT_INDEX"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3"/>
  <p:tag name="KSO_WM_TEMPLATE_CATEGORY" val="custom"/>
  <p:tag name="KSO_WM_TEMPLATE_INDEX" val="20205170"/>
  <p:tag name="KSO_WM_UNIT_LAYERLEVEL" val="1"/>
  <p:tag name="KSO_WM_TAG_VERSION" val="1.0"/>
  <p:tag name="KSO_WM_BEAUTIFY_FLAG" val="#wm#"/>
  <p:tag name="KSO_WM_UNIT_TYPE" val="i"/>
  <p:tag name="KSO_WM_UNIT_INDEX" val="3"/>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4"/>
  <p:tag name="KSO_WM_TEMPLATE_CATEGORY" val="custom"/>
  <p:tag name="KSO_WM_TEMPLATE_INDEX" val="20205170"/>
  <p:tag name="KSO_WM_UNIT_LAYERLEVEL" val="1"/>
  <p:tag name="KSO_WM_TAG_VERSION" val="1.0"/>
  <p:tag name="KSO_WM_BEAUTIFY_FLAG" val="#wm#"/>
  <p:tag name="KSO_WM_UNIT_TYPE" val="i"/>
  <p:tag name="KSO_WM_UNIT_INDEX" val="4"/>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5"/>
  <p:tag name="KSO_WM_TEMPLATE_CATEGORY" val="custom"/>
  <p:tag name="KSO_WM_TEMPLATE_INDEX" val="20205170"/>
  <p:tag name="KSO_WM_UNIT_LAYERLEVEL" val="1"/>
  <p:tag name="KSO_WM_TAG_VERSION" val="1.0"/>
  <p:tag name="KSO_WM_BEAUTIFY_FLAG" val="#wm#"/>
  <p:tag name="KSO_WM_UNIT_TYPE" val="i"/>
  <p:tag name="KSO_WM_UNIT_INDEX" val="5"/>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26"/>
  <p:tag name="KSO_WM_UNIT_TYPE" val="a"/>
  <p:tag name="KSO_WM_UNIT_INDEX" val="1"/>
  <p:tag name="KSO_WM_UNIT_PRESET_TEXT" val="单击此处添加大标题"/>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f*1"/>
  <p:tag name="KSO_WM_TEMPLATE_CATEGORY" val="custom"/>
  <p:tag name="KSO_WM_TEMPLATE_INDEX" val="20205170"/>
  <p:tag name="KSO_WM_UNIT_LAYERLEVEL" val="1"/>
  <p:tag name="KSO_WM_TAG_VERSION" val="1.0"/>
  <p:tag name="KSO_WM_BEAUTIFY_FLAG" val="#wm#"/>
  <p:tag name="KSO_WM_UNIT_NOCLEAR" val="0"/>
  <p:tag name="KSO_WM_UNIT_VALUE" val="689"/>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Lst>
</file>

<file path=ppt/tags/tag141.xml><?xml version="1.0" encoding="utf-8"?>
<p:tagLst xmlns:p="http://schemas.openxmlformats.org/presentationml/2006/main">
  <p:tag name="KSO_WM_BEAUTIFY_FLAG" val="#wm#"/>
  <p:tag name="KSO_WM_TEMPLATE_CATEGORY" val="custom"/>
  <p:tag name="KSO_WM_TEMPLATE_INDEX" val="20205170"/>
  <p:tag name="KSO_WM_SLIDE_ID" val="custom20205170_14"/>
  <p:tag name="KSO_WM_TEMPLATE_SUBCATEGORY" val="0"/>
  <p:tag name="KSO_WM_TEMPLATE_MASTER_TYPE" val="1"/>
  <p:tag name="KSO_WM_TEMPLATE_COLOR_TYPE" val="1"/>
  <p:tag name="KSO_WM_SLIDE_ITEM_CNT" val="0"/>
  <p:tag name="KSO_WM_SLIDE_INDEX" val="14"/>
  <p:tag name="KSO_WM_TAG_VERSION" val="1.0"/>
  <p:tag name="KSO_WM_SLIDE_TYPE" val="text"/>
  <p:tag name="KSO_WM_SLIDE_SUBTYPE" val="pureTxt"/>
  <p:tag name="KSO_WM_SLIDE_SIZE" val="962*540"/>
  <p:tag name="KSO_WM_SLIDE_POSITION" val="-2*0"/>
  <p:tag name="KSO_WM_SLIDE_LAYOUT" val="a_f"/>
  <p:tag name="KSO_WM_SLIDE_LAYOUT_CNT" val="1_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1"/>
  <p:tag name="KSO_WM_TEMPLATE_CATEGORY" val="custom"/>
  <p:tag name="KSO_WM_TEMPLATE_INDEX" val="20205170"/>
  <p:tag name="KSO_WM_UNIT_LAYERLEVEL" val="1"/>
  <p:tag name="KSO_WM_TAG_VERSION" val="1.0"/>
  <p:tag name="KSO_WM_BEAUTIFY_FLAG" val="#wm#"/>
  <p:tag name="KSO_WM_UNIT_TYPE" val="i"/>
  <p:tag name="KSO_WM_UNIT_INDEX"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2"/>
  <p:tag name="KSO_WM_TEMPLATE_CATEGORY" val="custom"/>
  <p:tag name="KSO_WM_TEMPLATE_INDEX" val="20205170"/>
  <p:tag name="KSO_WM_UNIT_LAYERLEVEL" val="1"/>
  <p:tag name="KSO_WM_TAG_VERSION" val="1.0"/>
  <p:tag name="KSO_WM_BEAUTIFY_FLAG" val="#wm#"/>
  <p:tag name="KSO_WM_UNIT_TYPE" val="i"/>
  <p:tag name="KSO_WM_UNIT_INDEX" val="2"/>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3"/>
  <p:tag name="KSO_WM_TEMPLATE_CATEGORY" val="custom"/>
  <p:tag name="KSO_WM_TEMPLATE_INDEX" val="20205170"/>
  <p:tag name="KSO_WM_UNIT_LAYERLEVEL" val="1"/>
  <p:tag name="KSO_WM_TAG_VERSION" val="1.0"/>
  <p:tag name="KSO_WM_BEAUTIFY_FLAG" val="#wm#"/>
  <p:tag name="KSO_WM_UNIT_TYPE" val="i"/>
  <p:tag name="KSO_WM_UNIT_INDEX" val="3"/>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4"/>
  <p:tag name="KSO_WM_TEMPLATE_CATEGORY" val="custom"/>
  <p:tag name="KSO_WM_TEMPLATE_INDEX" val="20205170"/>
  <p:tag name="KSO_WM_UNIT_LAYERLEVEL" val="1"/>
  <p:tag name="KSO_WM_TAG_VERSION" val="1.0"/>
  <p:tag name="KSO_WM_BEAUTIFY_FLAG" val="#wm#"/>
  <p:tag name="KSO_WM_UNIT_TYPE" val="i"/>
  <p:tag name="KSO_WM_UNIT_INDEX" val="4"/>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5"/>
  <p:tag name="KSO_WM_TEMPLATE_CATEGORY" val="custom"/>
  <p:tag name="KSO_WM_TEMPLATE_INDEX" val="20205170"/>
  <p:tag name="KSO_WM_UNIT_LAYERLEVEL" val="1"/>
  <p:tag name="KSO_WM_TAG_VERSION" val="1.0"/>
  <p:tag name="KSO_WM_BEAUTIFY_FLAG" val="#wm#"/>
  <p:tag name="KSO_WM_UNIT_TYPE" val="i"/>
  <p:tag name="KSO_WM_UNIT_INDEX" val="5"/>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f*1"/>
  <p:tag name="KSO_WM_TEMPLATE_CATEGORY" val="custom"/>
  <p:tag name="KSO_WM_TEMPLATE_INDEX" val="20205170"/>
  <p:tag name="KSO_WM_UNIT_LAYERLEVEL" val="1"/>
  <p:tag name="KSO_WM_TAG_VERSION" val="1.0"/>
  <p:tag name="KSO_WM_BEAUTIFY_FLAG" val="#wm#"/>
  <p:tag name="KSO_WM_UNIT_NOCLEAR" val="0"/>
  <p:tag name="KSO_WM_UNIT_VALUE" val="689"/>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26"/>
  <p:tag name="KSO_WM_UNIT_TYPE" val="a"/>
  <p:tag name="KSO_WM_UNIT_INDEX" val="1"/>
  <p:tag name="KSO_WM_UNIT_PRESET_TEXT" val="单击此处添加大标题"/>
</p:tagLst>
</file>

<file path=ppt/tags/tag149.xml><?xml version="1.0" encoding="utf-8"?>
<p:tagLst xmlns:p="http://schemas.openxmlformats.org/presentationml/2006/main">
  <p:tag name="KSO_WM_BEAUTIFY_FLAG" val="#wm#"/>
  <p:tag name="KSO_WM_TEMPLATE_CATEGORY" val="custom"/>
  <p:tag name="KSO_WM_TEMPLATE_INDEX" val="20205170"/>
  <p:tag name="KSO_WM_SLIDE_ID" val="custom20205170_14"/>
  <p:tag name="KSO_WM_TEMPLATE_SUBCATEGORY" val="0"/>
  <p:tag name="KSO_WM_TEMPLATE_MASTER_TYPE" val="1"/>
  <p:tag name="KSO_WM_TEMPLATE_COLOR_TYPE" val="1"/>
  <p:tag name="KSO_WM_SLIDE_ITEM_CNT" val="0"/>
  <p:tag name="KSO_WM_SLIDE_INDEX" val="14"/>
  <p:tag name="KSO_WM_TAG_VERSION" val="1.0"/>
  <p:tag name="KSO_WM_SLIDE_TYPE" val="text"/>
  <p:tag name="KSO_WM_SLIDE_SUBTYPE" val="pureTxt"/>
  <p:tag name="KSO_WM_SLIDE_SIZE" val="962*540"/>
  <p:tag name="KSO_WM_SLIDE_POSITION" val="-2*0"/>
  <p:tag name="KSO_WM_SLIDE_LAYOUT" val="a_f"/>
  <p:tag name="KSO_WM_SLIDE_LAYOUT_CNT" val="1_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1"/>
  <p:tag name="KSO_WM_TEMPLATE_CATEGORY" val="custom"/>
  <p:tag name="KSO_WM_TEMPLATE_INDEX" val="20205170"/>
  <p:tag name="KSO_WM_UNIT_LAYERLEVEL" val="1"/>
  <p:tag name="KSO_WM_TAG_VERSION" val="1.0"/>
  <p:tag name="KSO_WM_BEAUTIFY_FLAG" val="#wm#"/>
  <p:tag name="KSO_WM_UNIT_TYPE" val="i"/>
  <p:tag name="KSO_WM_UNIT_INDEX"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2"/>
  <p:tag name="KSO_WM_TEMPLATE_CATEGORY" val="custom"/>
  <p:tag name="KSO_WM_TEMPLATE_INDEX" val="20205170"/>
  <p:tag name="KSO_WM_UNIT_LAYERLEVEL" val="1"/>
  <p:tag name="KSO_WM_TAG_VERSION" val="1.0"/>
  <p:tag name="KSO_WM_BEAUTIFY_FLAG" val="#wm#"/>
  <p:tag name="KSO_WM_UNIT_TYPE" val="i"/>
  <p:tag name="KSO_WM_UNIT_INDEX" val="2"/>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3"/>
  <p:tag name="KSO_WM_TEMPLATE_CATEGORY" val="custom"/>
  <p:tag name="KSO_WM_TEMPLATE_INDEX" val="20205170"/>
  <p:tag name="KSO_WM_UNIT_LAYERLEVEL" val="1"/>
  <p:tag name="KSO_WM_TAG_VERSION" val="1.0"/>
  <p:tag name="KSO_WM_BEAUTIFY_FLAG" val="#wm#"/>
  <p:tag name="KSO_WM_UNIT_TYPE" val="i"/>
  <p:tag name="KSO_WM_UNIT_INDEX" val="3"/>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4"/>
  <p:tag name="KSO_WM_TEMPLATE_CATEGORY" val="custom"/>
  <p:tag name="KSO_WM_TEMPLATE_INDEX" val="20205170"/>
  <p:tag name="KSO_WM_UNIT_LAYERLEVEL" val="1"/>
  <p:tag name="KSO_WM_TAG_VERSION" val="1.0"/>
  <p:tag name="KSO_WM_BEAUTIFY_FLAG" val="#wm#"/>
  <p:tag name="KSO_WM_UNIT_TYPE" val="i"/>
  <p:tag name="KSO_WM_UNIT_INDEX" val="4"/>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5"/>
  <p:tag name="KSO_WM_TEMPLATE_CATEGORY" val="custom"/>
  <p:tag name="KSO_WM_TEMPLATE_INDEX" val="20205170"/>
  <p:tag name="KSO_WM_UNIT_LAYERLEVEL" val="1"/>
  <p:tag name="KSO_WM_TAG_VERSION" val="1.0"/>
  <p:tag name="KSO_WM_BEAUTIFY_FLAG" val="#wm#"/>
  <p:tag name="KSO_WM_UNIT_TYPE" val="i"/>
  <p:tag name="KSO_WM_UNIT_INDEX" val="5"/>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f*1"/>
  <p:tag name="KSO_WM_TEMPLATE_CATEGORY" val="custom"/>
  <p:tag name="KSO_WM_TEMPLATE_INDEX" val="20205170"/>
  <p:tag name="KSO_WM_UNIT_LAYERLEVEL" val="1"/>
  <p:tag name="KSO_WM_TAG_VERSION" val="1.0"/>
  <p:tag name="KSO_WM_BEAUTIFY_FLAG" val="#wm#"/>
  <p:tag name="KSO_WM_UNIT_NOCLEAR" val="0"/>
  <p:tag name="KSO_WM_UNIT_VALUE" val="689"/>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26"/>
  <p:tag name="KSO_WM_UNIT_TYPE" val="a"/>
  <p:tag name="KSO_WM_UNIT_INDEX" val="1"/>
  <p:tag name="KSO_WM_UNIT_PRESET_TEXT" val="单击此处添加大标题"/>
</p:tagLst>
</file>

<file path=ppt/tags/tag157.xml><?xml version="1.0" encoding="utf-8"?>
<p:tagLst xmlns:p="http://schemas.openxmlformats.org/presentationml/2006/main">
  <p:tag name="KSO_WM_BEAUTIFY_FLAG" val="#wm#"/>
  <p:tag name="KSO_WM_TEMPLATE_CATEGORY" val="custom"/>
  <p:tag name="KSO_WM_TEMPLATE_INDEX" val="20205170"/>
  <p:tag name="KSO_WM_SLIDE_ID" val="custom20205170_14"/>
  <p:tag name="KSO_WM_TEMPLATE_SUBCATEGORY" val="0"/>
  <p:tag name="KSO_WM_TEMPLATE_MASTER_TYPE" val="1"/>
  <p:tag name="KSO_WM_TEMPLATE_COLOR_TYPE" val="1"/>
  <p:tag name="KSO_WM_SLIDE_ITEM_CNT" val="0"/>
  <p:tag name="KSO_WM_SLIDE_INDEX" val="14"/>
  <p:tag name="KSO_WM_TAG_VERSION" val="1.0"/>
  <p:tag name="KSO_WM_SLIDE_TYPE" val="text"/>
  <p:tag name="KSO_WM_SLIDE_SUBTYPE" val="pureTxt"/>
  <p:tag name="KSO_WM_SLIDE_SIZE" val="962*540"/>
  <p:tag name="KSO_WM_SLIDE_POSITION" val="-2*0"/>
  <p:tag name="KSO_WM_SLIDE_LAYOUT" val="a_f"/>
  <p:tag name="KSO_WM_SLIDE_LAYOUT_CNT" val="1_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1"/>
  <p:tag name="KSO_WM_TEMPLATE_CATEGORY" val="custom"/>
  <p:tag name="KSO_WM_TEMPLATE_INDEX" val="20205170"/>
  <p:tag name="KSO_WM_UNIT_LAYERLEVEL" val="1"/>
  <p:tag name="KSO_WM_TAG_VERSION" val="1.0"/>
  <p:tag name="KSO_WM_BEAUTIFY_FLAG" val="#wm#"/>
  <p:tag name="KSO_WM_UNIT_TYPE" val="i"/>
  <p:tag name="KSO_WM_UNIT_INDEX"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2"/>
  <p:tag name="KSO_WM_TEMPLATE_CATEGORY" val="custom"/>
  <p:tag name="KSO_WM_TEMPLATE_INDEX" val="20205170"/>
  <p:tag name="KSO_WM_UNIT_LAYERLEVEL" val="1"/>
  <p:tag name="KSO_WM_TAG_VERSION" val="1.0"/>
  <p:tag name="KSO_WM_BEAUTIFY_FLAG" val="#wm#"/>
  <p:tag name="KSO_WM_UNIT_TYPE" val="i"/>
  <p:tag name="KSO_WM_UNIT_INDEX" val="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3"/>
  <p:tag name="KSO_WM_TEMPLATE_CATEGORY" val="custom"/>
  <p:tag name="KSO_WM_TEMPLATE_INDEX" val="20205170"/>
  <p:tag name="KSO_WM_UNIT_LAYERLEVEL" val="1"/>
  <p:tag name="KSO_WM_TAG_VERSION" val="1.0"/>
  <p:tag name="KSO_WM_BEAUTIFY_FLAG" val="#wm#"/>
  <p:tag name="KSO_WM_UNIT_TYPE" val="i"/>
  <p:tag name="KSO_WM_UNIT_INDEX" val="3"/>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4"/>
  <p:tag name="KSO_WM_TEMPLATE_CATEGORY" val="custom"/>
  <p:tag name="KSO_WM_TEMPLATE_INDEX" val="20205170"/>
  <p:tag name="KSO_WM_UNIT_LAYERLEVEL" val="1"/>
  <p:tag name="KSO_WM_TAG_VERSION" val="1.0"/>
  <p:tag name="KSO_WM_BEAUTIFY_FLAG" val="#wm#"/>
  <p:tag name="KSO_WM_UNIT_TYPE" val="i"/>
  <p:tag name="KSO_WM_UNIT_INDEX" val="4"/>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5"/>
  <p:tag name="KSO_WM_TEMPLATE_CATEGORY" val="custom"/>
  <p:tag name="KSO_WM_TEMPLATE_INDEX" val="20205170"/>
  <p:tag name="KSO_WM_UNIT_LAYERLEVEL" val="1"/>
  <p:tag name="KSO_WM_TAG_VERSION" val="1.0"/>
  <p:tag name="KSO_WM_BEAUTIFY_FLAG" val="#wm#"/>
  <p:tag name="KSO_WM_UNIT_TYPE" val="i"/>
  <p:tag name="KSO_WM_UNIT_INDEX" val="5"/>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f*1"/>
  <p:tag name="KSO_WM_TEMPLATE_CATEGORY" val="custom"/>
  <p:tag name="KSO_WM_TEMPLATE_INDEX" val="20205170"/>
  <p:tag name="KSO_WM_UNIT_LAYERLEVEL" val="1"/>
  <p:tag name="KSO_WM_TAG_VERSION" val="1.0"/>
  <p:tag name="KSO_WM_BEAUTIFY_FLAG" val="#wm#"/>
  <p:tag name="KSO_WM_UNIT_NOCLEAR" val="0"/>
  <p:tag name="KSO_WM_UNIT_VALUE" val="689"/>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26"/>
  <p:tag name="KSO_WM_UNIT_TYPE" val="a"/>
  <p:tag name="KSO_WM_UNIT_INDEX" val="1"/>
  <p:tag name="KSO_WM_UNIT_PRESET_TEXT" val="单击此处添加大标题"/>
</p:tagLst>
</file>

<file path=ppt/tags/tag165.xml><?xml version="1.0" encoding="utf-8"?>
<p:tagLst xmlns:p="http://schemas.openxmlformats.org/presentationml/2006/main">
  <p:tag name="KSO_WM_BEAUTIFY_FLAG" val="#wm#"/>
  <p:tag name="KSO_WM_TEMPLATE_CATEGORY" val="custom"/>
  <p:tag name="KSO_WM_TEMPLATE_INDEX" val="20205170"/>
  <p:tag name="KSO_WM_SLIDE_ID" val="custom20205170_14"/>
  <p:tag name="KSO_WM_TEMPLATE_SUBCATEGORY" val="0"/>
  <p:tag name="KSO_WM_TEMPLATE_MASTER_TYPE" val="1"/>
  <p:tag name="KSO_WM_TEMPLATE_COLOR_TYPE" val="1"/>
  <p:tag name="KSO_WM_SLIDE_ITEM_CNT" val="0"/>
  <p:tag name="KSO_WM_SLIDE_INDEX" val="14"/>
  <p:tag name="KSO_WM_TAG_VERSION" val="1.0"/>
  <p:tag name="KSO_WM_SLIDE_TYPE" val="text"/>
  <p:tag name="KSO_WM_SLIDE_SUBTYPE" val="pureTxt"/>
  <p:tag name="KSO_WM_SLIDE_SIZE" val="962*540"/>
  <p:tag name="KSO_WM_SLIDE_POSITION" val="-2*0"/>
  <p:tag name="KSO_WM_SLIDE_LAYOUT" val="a_f"/>
  <p:tag name="KSO_WM_SLIDE_LAYOUT_CNT" val="1_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1"/>
  <p:tag name="KSO_WM_TEMPLATE_CATEGORY" val="custom"/>
  <p:tag name="KSO_WM_TEMPLATE_INDEX" val="20205170"/>
  <p:tag name="KSO_WM_UNIT_LAYERLEVEL" val="1"/>
  <p:tag name="KSO_WM_TAG_VERSION" val="1.0"/>
  <p:tag name="KSO_WM_BEAUTIFY_FLAG" val="#wm#"/>
  <p:tag name="KSO_WM_UNIT_TYPE" val="i"/>
  <p:tag name="KSO_WM_UNIT_INDEX" val="1"/>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2"/>
  <p:tag name="KSO_WM_TEMPLATE_CATEGORY" val="custom"/>
  <p:tag name="KSO_WM_TEMPLATE_INDEX" val="20205170"/>
  <p:tag name="KSO_WM_UNIT_LAYERLEVEL" val="1"/>
  <p:tag name="KSO_WM_TAG_VERSION" val="1.0"/>
  <p:tag name="KSO_WM_BEAUTIFY_FLAG" val="#wm#"/>
  <p:tag name="KSO_WM_UNIT_TYPE" val="i"/>
  <p:tag name="KSO_WM_UNIT_INDEX" val="2"/>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3"/>
  <p:tag name="KSO_WM_TEMPLATE_CATEGORY" val="custom"/>
  <p:tag name="KSO_WM_TEMPLATE_INDEX" val="20205170"/>
  <p:tag name="KSO_WM_UNIT_LAYERLEVEL" val="1"/>
  <p:tag name="KSO_WM_TAG_VERSION" val="1.0"/>
  <p:tag name="KSO_WM_BEAUTIFY_FLAG" val="#wm#"/>
  <p:tag name="KSO_WM_UNIT_TYPE" val="i"/>
  <p:tag name="KSO_WM_UNIT_INDEX" val="3"/>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4"/>
  <p:tag name="KSO_WM_TEMPLATE_CATEGORY" val="custom"/>
  <p:tag name="KSO_WM_TEMPLATE_INDEX" val="20205170"/>
  <p:tag name="KSO_WM_UNIT_LAYERLEVEL" val="1"/>
  <p:tag name="KSO_WM_TAG_VERSION" val="1.0"/>
  <p:tag name="KSO_WM_BEAUTIFY_FLAG" val="#wm#"/>
  <p:tag name="KSO_WM_UNIT_TYPE" val="i"/>
  <p:tag name="KSO_WM_UNIT_INDEX" val="4"/>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5"/>
  <p:tag name="KSO_WM_TEMPLATE_CATEGORY" val="custom"/>
  <p:tag name="KSO_WM_TEMPLATE_INDEX" val="20205170"/>
  <p:tag name="KSO_WM_UNIT_LAYERLEVEL" val="1"/>
  <p:tag name="KSO_WM_TAG_VERSION" val="1.0"/>
  <p:tag name="KSO_WM_BEAUTIFY_FLAG" val="#wm#"/>
  <p:tag name="KSO_WM_UNIT_TYPE" val="i"/>
  <p:tag name="KSO_WM_UNIT_INDEX" val="5"/>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f*1"/>
  <p:tag name="KSO_WM_TEMPLATE_CATEGORY" val="custom"/>
  <p:tag name="KSO_WM_TEMPLATE_INDEX" val="20205170"/>
  <p:tag name="KSO_WM_UNIT_LAYERLEVEL" val="1"/>
  <p:tag name="KSO_WM_TAG_VERSION" val="1.0"/>
  <p:tag name="KSO_WM_BEAUTIFY_FLAG" val="#wm#"/>
  <p:tag name="KSO_WM_UNIT_NOCLEAR" val="0"/>
  <p:tag name="KSO_WM_UNIT_VALUE" val="689"/>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26"/>
  <p:tag name="KSO_WM_UNIT_TYPE" val="a"/>
  <p:tag name="KSO_WM_UNIT_INDEX" val="1"/>
  <p:tag name="KSO_WM_UNIT_PRESET_TEXT" val="单击此处添加大标题"/>
</p:tagLst>
</file>

<file path=ppt/tags/tag173.xml><?xml version="1.0" encoding="utf-8"?>
<p:tagLst xmlns:p="http://schemas.openxmlformats.org/presentationml/2006/main">
  <p:tag name="KSO_WM_BEAUTIFY_FLAG" val="#wm#"/>
  <p:tag name="KSO_WM_TEMPLATE_CATEGORY" val="custom"/>
  <p:tag name="KSO_WM_TEMPLATE_INDEX" val="20205170"/>
  <p:tag name="KSO_WM_SLIDE_ID" val="custom20205170_14"/>
  <p:tag name="KSO_WM_TEMPLATE_SUBCATEGORY" val="0"/>
  <p:tag name="KSO_WM_TEMPLATE_MASTER_TYPE" val="1"/>
  <p:tag name="KSO_WM_TEMPLATE_COLOR_TYPE" val="1"/>
  <p:tag name="KSO_WM_SLIDE_ITEM_CNT" val="0"/>
  <p:tag name="KSO_WM_SLIDE_INDEX" val="14"/>
  <p:tag name="KSO_WM_TAG_VERSION" val="1.0"/>
  <p:tag name="KSO_WM_SLIDE_TYPE" val="text"/>
  <p:tag name="KSO_WM_SLIDE_SUBTYPE" val="pureTxt"/>
  <p:tag name="KSO_WM_SLIDE_SIZE" val="962*540"/>
  <p:tag name="KSO_WM_SLIDE_POSITION" val="-2*0"/>
  <p:tag name="KSO_WM_SLIDE_LAYOUT" val="a_f"/>
  <p:tag name="KSO_WM_SLIDE_LAYOUT_CNT" val="1_1"/>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1"/>
  <p:tag name="KSO_WM_TEMPLATE_CATEGORY" val="custom"/>
  <p:tag name="KSO_WM_TEMPLATE_INDEX" val="20205170"/>
  <p:tag name="KSO_WM_UNIT_LAYERLEVEL" val="1"/>
  <p:tag name="KSO_WM_TAG_VERSION" val="1.0"/>
  <p:tag name="KSO_WM_BEAUTIFY_FLAG" val="#wm#"/>
  <p:tag name="KSO_WM_UNIT_TYPE" val="i"/>
  <p:tag name="KSO_WM_UNIT_INDEX" val="1"/>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2"/>
  <p:tag name="KSO_WM_TEMPLATE_CATEGORY" val="custom"/>
  <p:tag name="KSO_WM_TEMPLATE_INDEX" val="20205170"/>
  <p:tag name="KSO_WM_UNIT_LAYERLEVEL" val="1"/>
  <p:tag name="KSO_WM_TAG_VERSION" val="1.0"/>
  <p:tag name="KSO_WM_BEAUTIFY_FLAG" val="#wm#"/>
  <p:tag name="KSO_WM_UNIT_TYPE" val="i"/>
  <p:tag name="KSO_WM_UNIT_INDEX" val="2"/>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3"/>
  <p:tag name="KSO_WM_TEMPLATE_CATEGORY" val="custom"/>
  <p:tag name="KSO_WM_TEMPLATE_INDEX" val="20205170"/>
  <p:tag name="KSO_WM_UNIT_LAYERLEVEL" val="1"/>
  <p:tag name="KSO_WM_TAG_VERSION" val="1.0"/>
  <p:tag name="KSO_WM_BEAUTIFY_FLAG" val="#wm#"/>
  <p:tag name="KSO_WM_UNIT_TYPE" val="i"/>
  <p:tag name="KSO_WM_UNIT_INDEX" val="3"/>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4"/>
  <p:tag name="KSO_WM_TEMPLATE_CATEGORY" val="custom"/>
  <p:tag name="KSO_WM_TEMPLATE_INDEX" val="20205170"/>
  <p:tag name="KSO_WM_UNIT_LAYERLEVEL" val="1"/>
  <p:tag name="KSO_WM_TAG_VERSION" val="1.0"/>
  <p:tag name="KSO_WM_BEAUTIFY_FLAG" val="#wm#"/>
  <p:tag name="KSO_WM_UNIT_TYPE" val="i"/>
  <p:tag name="KSO_WM_UNIT_INDEX" val="4"/>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5"/>
  <p:tag name="KSO_WM_TEMPLATE_CATEGORY" val="custom"/>
  <p:tag name="KSO_WM_TEMPLATE_INDEX" val="20205170"/>
  <p:tag name="KSO_WM_UNIT_LAYERLEVEL" val="1"/>
  <p:tag name="KSO_WM_TAG_VERSION" val="1.0"/>
  <p:tag name="KSO_WM_BEAUTIFY_FLAG" val="#wm#"/>
  <p:tag name="KSO_WM_UNIT_TYPE" val="i"/>
  <p:tag name="KSO_WM_UNIT_INDEX" val="5"/>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f*1"/>
  <p:tag name="KSO_WM_TEMPLATE_CATEGORY" val="custom"/>
  <p:tag name="KSO_WM_TEMPLATE_INDEX" val="20205170"/>
  <p:tag name="KSO_WM_UNIT_LAYERLEVEL" val="1"/>
  <p:tag name="KSO_WM_TAG_VERSION" val="1.0"/>
  <p:tag name="KSO_WM_BEAUTIFY_FLAG" val="#wm#"/>
  <p:tag name="KSO_WM_UNIT_NOCLEAR" val="0"/>
  <p:tag name="KSO_WM_UNIT_VALUE" val="689"/>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26"/>
  <p:tag name="KSO_WM_UNIT_TYPE" val="a"/>
  <p:tag name="KSO_WM_UNIT_INDEX" val="1"/>
  <p:tag name="KSO_WM_UNIT_PRESET_TEXT" val="单击此处添加大标题"/>
</p:tagLst>
</file>

<file path=ppt/tags/tag181.xml><?xml version="1.0" encoding="utf-8"?>
<p:tagLst xmlns:p="http://schemas.openxmlformats.org/presentationml/2006/main">
  <p:tag name="KSO_WM_BEAUTIFY_FLAG" val="#wm#"/>
  <p:tag name="KSO_WM_TEMPLATE_CATEGORY" val="custom"/>
  <p:tag name="KSO_WM_TEMPLATE_INDEX" val="20205170"/>
  <p:tag name="KSO_WM_SLIDE_ID" val="custom20205170_14"/>
  <p:tag name="KSO_WM_TEMPLATE_SUBCATEGORY" val="0"/>
  <p:tag name="KSO_WM_TEMPLATE_MASTER_TYPE" val="1"/>
  <p:tag name="KSO_WM_TEMPLATE_COLOR_TYPE" val="1"/>
  <p:tag name="KSO_WM_SLIDE_ITEM_CNT" val="0"/>
  <p:tag name="KSO_WM_SLIDE_INDEX" val="14"/>
  <p:tag name="KSO_WM_TAG_VERSION" val="1.0"/>
  <p:tag name="KSO_WM_SLIDE_TYPE" val="text"/>
  <p:tag name="KSO_WM_SLIDE_SUBTYPE" val="pureTxt"/>
  <p:tag name="KSO_WM_SLIDE_SIZE" val="962*540"/>
  <p:tag name="KSO_WM_SLIDE_POSITION" val="-2*0"/>
  <p:tag name="KSO_WM_SLIDE_LAYOUT" val="a_f"/>
  <p:tag name="KSO_WM_SLIDE_LAYOUT_CNT" val="1_1"/>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1"/>
  <p:tag name="KSO_WM_TEMPLATE_CATEGORY" val="custom"/>
  <p:tag name="KSO_WM_TEMPLATE_INDEX" val="20205170"/>
  <p:tag name="KSO_WM_UNIT_LAYERLEVEL" val="1"/>
  <p:tag name="KSO_WM_TAG_VERSION" val="1.0"/>
  <p:tag name="KSO_WM_BEAUTIFY_FLAG" val="#wm#"/>
  <p:tag name="KSO_WM_UNIT_TYPE" val="i"/>
  <p:tag name="KSO_WM_UNIT_INDEX" val="1"/>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2"/>
  <p:tag name="KSO_WM_TEMPLATE_CATEGORY" val="custom"/>
  <p:tag name="KSO_WM_TEMPLATE_INDEX" val="20205170"/>
  <p:tag name="KSO_WM_UNIT_LAYERLEVEL" val="1"/>
  <p:tag name="KSO_WM_TAG_VERSION" val="1.0"/>
  <p:tag name="KSO_WM_BEAUTIFY_FLAG" val="#wm#"/>
  <p:tag name="KSO_WM_UNIT_TYPE" val="i"/>
  <p:tag name="KSO_WM_UNIT_INDEX" val="2"/>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3"/>
  <p:tag name="KSO_WM_TEMPLATE_CATEGORY" val="custom"/>
  <p:tag name="KSO_WM_TEMPLATE_INDEX" val="20205170"/>
  <p:tag name="KSO_WM_UNIT_LAYERLEVEL" val="1"/>
  <p:tag name="KSO_WM_TAG_VERSION" val="1.0"/>
  <p:tag name="KSO_WM_BEAUTIFY_FLAG" val="#wm#"/>
  <p:tag name="KSO_WM_UNIT_TYPE" val="i"/>
  <p:tag name="KSO_WM_UNIT_INDEX" val="3"/>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4"/>
  <p:tag name="KSO_WM_TEMPLATE_CATEGORY" val="custom"/>
  <p:tag name="KSO_WM_TEMPLATE_INDEX" val="20205170"/>
  <p:tag name="KSO_WM_UNIT_LAYERLEVEL" val="1"/>
  <p:tag name="KSO_WM_TAG_VERSION" val="1.0"/>
  <p:tag name="KSO_WM_BEAUTIFY_FLAG" val="#wm#"/>
  <p:tag name="KSO_WM_UNIT_TYPE" val="i"/>
  <p:tag name="KSO_WM_UNIT_INDEX" val="4"/>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5"/>
  <p:tag name="KSO_WM_TEMPLATE_CATEGORY" val="custom"/>
  <p:tag name="KSO_WM_TEMPLATE_INDEX" val="20205170"/>
  <p:tag name="KSO_WM_UNIT_LAYERLEVEL" val="1"/>
  <p:tag name="KSO_WM_TAG_VERSION" val="1.0"/>
  <p:tag name="KSO_WM_BEAUTIFY_FLAG" val="#wm#"/>
  <p:tag name="KSO_WM_UNIT_TYPE" val="i"/>
  <p:tag name="KSO_WM_UNIT_INDEX" val="5"/>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f*1"/>
  <p:tag name="KSO_WM_TEMPLATE_CATEGORY" val="custom"/>
  <p:tag name="KSO_WM_TEMPLATE_INDEX" val="20205170"/>
  <p:tag name="KSO_WM_UNIT_LAYERLEVEL" val="1"/>
  <p:tag name="KSO_WM_TAG_VERSION" val="1.0"/>
  <p:tag name="KSO_WM_BEAUTIFY_FLAG" val="#wm#"/>
  <p:tag name="KSO_WM_UNIT_NOCLEAR" val="0"/>
  <p:tag name="KSO_WM_UNIT_VALUE" val="689"/>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26"/>
  <p:tag name="KSO_WM_UNIT_TYPE" val="a"/>
  <p:tag name="KSO_WM_UNIT_INDEX" val="1"/>
  <p:tag name="KSO_WM_UNIT_PRESET_TEXT" val="单击此处添加大标题"/>
</p:tagLst>
</file>

<file path=ppt/tags/tag189.xml><?xml version="1.0" encoding="utf-8"?>
<p:tagLst xmlns:p="http://schemas.openxmlformats.org/presentationml/2006/main">
  <p:tag name="KSO_WM_BEAUTIFY_FLAG" val="#wm#"/>
  <p:tag name="KSO_WM_TEMPLATE_CATEGORY" val="custom"/>
  <p:tag name="KSO_WM_TEMPLATE_INDEX" val="20205170"/>
  <p:tag name="KSO_WM_SLIDE_ID" val="custom20205170_14"/>
  <p:tag name="KSO_WM_TEMPLATE_SUBCATEGORY" val="0"/>
  <p:tag name="KSO_WM_TEMPLATE_MASTER_TYPE" val="1"/>
  <p:tag name="KSO_WM_TEMPLATE_COLOR_TYPE" val="1"/>
  <p:tag name="KSO_WM_SLIDE_ITEM_CNT" val="0"/>
  <p:tag name="KSO_WM_SLIDE_INDEX" val="14"/>
  <p:tag name="KSO_WM_TAG_VERSION" val="1.0"/>
  <p:tag name="KSO_WM_SLIDE_TYPE" val="text"/>
  <p:tag name="KSO_WM_SLIDE_SUBTYPE" val="pureTxt"/>
  <p:tag name="KSO_WM_SLIDE_SIZE" val="962*540"/>
  <p:tag name="KSO_WM_SLIDE_POSITION" val="-2*0"/>
  <p:tag name="KSO_WM_SLIDE_LAYOUT" val="a_f"/>
  <p:tag name="KSO_WM_SLIDE_LAYOUT_CNT" val="1_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1"/>
  <p:tag name="KSO_WM_TEMPLATE_CATEGORY" val="custom"/>
  <p:tag name="KSO_WM_TEMPLATE_INDEX" val="20205170"/>
  <p:tag name="KSO_WM_UNIT_LAYERLEVEL" val="1"/>
  <p:tag name="KSO_WM_TAG_VERSION" val="1.0"/>
  <p:tag name="KSO_WM_BEAUTIFY_FLAG" val="#wm#"/>
  <p:tag name="KSO_WM_UNIT_TYPE" val="i"/>
  <p:tag name="KSO_WM_UNIT_INDEX" val="1"/>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2"/>
  <p:tag name="KSO_WM_TEMPLATE_CATEGORY" val="custom"/>
  <p:tag name="KSO_WM_TEMPLATE_INDEX" val="20205170"/>
  <p:tag name="KSO_WM_UNIT_LAYERLEVEL" val="1"/>
  <p:tag name="KSO_WM_TAG_VERSION" val="1.0"/>
  <p:tag name="KSO_WM_BEAUTIFY_FLAG" val="#wm#"/>
  <p:tag name="KSO_WM_UNIT_TYPE" val="i"/>
  <p:tag name="KSO_WM_UNIT_INDEX" val="2"/>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3"/>
  <p:tag name="KSO_WM_TEMPLATE_CATEGORY" val="custom"/>
  <p:tag name="KSO_WM_TEMPLATE_INDEX" val="20205170"/>
  <p:tag name="KSO_WM_UNIT_LAYERLEVEL" val="1"/>
  <p:tag name="KSO_WM_TAG_VERSION" val="1.0"/>
  <p:tag name="KSO_WM_BEAUTIFY_FLAG" val="#wm#"/>
  <p:tag name="KSO_WM_UNIT_TYPE" val="i"/>
  <p:tag name="KSO_WM_UNIT_INDEX" val="3"/>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4"/>
  <p:tag name="KSO_WM_TEMPLATE_CATEGORY" val="custom"/>
  <p:tag name="KSO_WM_TEMPLATE_INDEX" val="20205170"/>
  <p:tag name="KSO_WM_UNIT_LAYERLEVEL" val="1"/>
  <p:tag name="KSO_WM_TAG_VERSION" val="1.0"/>
  <p:tag name="KSO_WM_BEAUTIFY_FLAG" val="#wm#"/>
  <p:tag name="KSO_WM_UNIT_TYPE" val="i"/>
  <p:tag name="KSO_WM_UNIT_INDEX" val="4"/>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5"/>
  <p:tag name="KSO_WM_TEMPLATE_CATEGORY" val="custom"/>
  <p:tag name="KSO_WM_TEMPLATE_INDEX" val="20205170"/>
  <p:tag name="KSO_WM_UNIT_LAYERLEVEL" val="1"/>
  <p:tag name="KSO_WM_TAG_VERSION" val="1.0"/>
  <p:tag name="KSO_WM_BEAUTIFY_FLAG" val="#wm#"/>
  <p:tag name="KSO_WM_UNIT_TYPE" val="i"/>
  <p:tag name="KSO_WM_UNIT_INDEX" val="5"/>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f*1"/>
  <p:tag name="KSO_WM_TEMPLATE_CATEGORY" val="custom"/>
  <p:tag name="KSO_WM_TEMPLATE_INDEX" val="20205170"/>
  <p:tag name="KSO_WM_UNIT_LAYERLEVEL" val="1"/>
  <p:tag name="KSO_WM_TAG_VERSION" val="1.0"/>
  <p:tag name="KSO_WM_BEAUTIFY_FLAG" val="#wm#"/>
  <p:tag name="KSO_WM_UNIT_NOCLEAR" val="0"/>
  <p:tag name="KSO_WM_UNIT_VALUE" val="689"/>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26"/>
  <p:tag name="KSO_WM_UNIT_TYPE" val="a"/>
  <p:tag name="KSO_WM_UNIT_INDEX" val="1"/>
  <p:tag name="KSO_WM_UNIT_PRESET_TEXT" val="单击此处添加大标题"/>
</p:tagLst>
</file>

<file path=ppt/tags/tag197.xml><?xml version="1.0" encoding="utf-8"?>
<p:tagLst xmlns:p="http://schemas.openxmlformats.org/presentationml/2006/main">
  <p:tag name="KSO_WM_BEAUTIFY_FLAG" val="#wm#"/>
  <p:tag name="KSO_WM_TEMPLATE_CATEGORY" val="custom"/>
  <p:tag name="KSO_WM_TEMPLATE_INDEX" val="20205170"/>
  <p:tag name="KSO_WM_SLIDE_ID" val="custom20205170_14"/>
  <p:tag name="KSO_WM_TEMPLATE_SUBCATEGORY" val="0"/>
  <p:tag name="KSO_WM_TEMPLATE_MASTER_TYPE" val="1"/>
  <p:tag name="KSO_WM_TEMPLATE_COLOR_TYPE" val="1"/>
  <p:tag name="KSO_WM_SLIDE_ITEM_CNT" val="0"/>
  <p:tag name="KSO_WM_SLIDE_INDEX" val="14"/>
  <p:tag name="KSO_WM_TAG_VERSION" val="1.0"/>
  <p:tag name="KSO_WM_SLIDE_TYPE" val="text"/>
  <p:tag name="KSO_WM_SLIDE_SUBTYPE" val="pureTxt"/>
  <p:tag name="KSO_WM_SLIDE_SIZE" val="962*540"/>
  <p:tag name="KSO_WM_SLIDE_POSITION" val="-2*0"/>
  <p:tag name="KSO_WM_SLIDE_LAYOUT" val="a_f"/>
  <p:tag name="KSO_WM_SLIDE_LAYOUT_CNT" val="1_1"/>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1"/>
  <p:tag name="KSO_WM_TEMPLATE_CATEGORY" val="custom"/>
  <p:tag name="KSO_WM_TEMPLATE_INDEX" val="20205170"/>
  <p:tag name="KSO_WM_UNIT_LAYERLEVEL" val="1"/>
  <p:tag name="KSO_WM_TAG_VERSION" val="1.0"/>
  <p:tag name="KSO_WM_BEAUTIFY_FLAG" val="#wm#"/>
  <p:tag name="KSO_WM_UNIT_TYPE" val="i"/>
  <p:tag name="KSO_WM_UNIT_INDEX"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2"/>
  <p:tag name="KSO_WM_TEMPLATE_CATEGORY" val="custom"/>
  <p:tag name="KSO_WM_TEMPLATE_INDEX" val="20205170"/>
  <p:tag name="KSO_WM_UNIT_LAYERLEVEL" val="1"/>
  <p:tag name="KSO_WM_TAG_VERSION" val="1.0"/>
  <p:tag name="KSO_WM_BEAUTIFY_FLAG" val="#wm#"/>
  <p:tag name="KSO_WM_UNIT_TYPE" val="i"/>
  <p:tag name="KSO_WM_UNIT_INDEX"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3"/>
  <p:tag name="KSO_WM_TEMPLATE_CATEGORY" val="custom"/>
  <p:tag name="KSO_WM_TEMPLATE_INDEX" val="20205170"/>
  <p:tag name="KSO_WM_UNIT_LAYERLEVEL" val="1"/>
  <p:tag name="KSO_WM_TAG_VERSION" val="1.0"/>
  <p:tag name="KSO_WM_BEAUTIFY_FLAG" val="#wm#"/>
  <p:tag name="KSO_WM_UNIT_TYPE" val="i"/>
  <p:tag name="KSO_WM_UNIT_INDEX" val="3"/>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4"/>
  <p:tag name="KSO_WM_TEMPLATE_CATEGORY" val="custom"/>
  <p:tag name="KSO_WM_TEMPLATE_INDEX" val="20205170"/>
  <p:tag name="KSO_WM_UNIT_LAYERLEVEL" val="1"/>
  <p:tag name="KSO_WM_TAG_VERSION" val="1.0"/>
  <p:tag name="KSO_WM_BEAUTIFY_FLAG" val="#wm#"/>
  <p:tag name="KSO_WM_UNIT_TYPE" val="i"/>
  <p:tag name="KSO_WM_UNIT_INDEX" val="4"/>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5"/>
  <p:tag name="KSO_WM_TEMPLATE_CATEGORY" val="custom"/>
  <p:tag name="KSO_WM_TEMPLATE_INDEX" val="20205170"/>
  <p:tag name="KSO_WM_UNIT_LAYERLEVEL" val="1"/>
  <p:tag name="KSO_WM_TAG_VERSION" val="1.0"/>
  <p:tag name="KSO_WM_BEAUTIFY_FLAG" val="#wm#"/>
  <p:tag name="KSO_WM_UNIT_TYPE" val="i"/>
  <p:tag name="KSO_WM_UNIT_INDEX" val="5"/>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f*1"/>
  <p:tag name="KSO_WM_TEMPLATE_CATEGORY" val="custom"/>
  <p:tag name="KSO_WM_TEMPLATE_INDEX" val="20205170"/>
  <p:tag name="KSO_WM_UNIT_LAYERLEVEL" val="1"/>
  <p:tag name="KSO_WM_TAG_VERSION" val="1.0"/>
  <p:tag name="KSO_WM_BEAUTIFY_FLAG" val="#wm#"/>
  <p:tag name="KSO_WM_UNIT_NOCLEAR" val="0"/>
  <p:tag name="KSO_WM_UNIT_VALUE" val="689"/>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26"/>
  <p:tag name="KSO_WM_UNIT_TYPE" val="a"/>
  <p:tag name="KSO_WM_UNIT_INDEX" val="1"/>
  <p:tag name="KSO_WM_UNIT_PRESET_TEXT" val="单击此处添加大标题"/>
</p:tagLst>
</file>

<file path=ppt/tags/tag205.xml><?xml version="1.0" encoding="utf-8"?>
<p:tagLst xmlns:p="http://schemas.openxmlformats.org/presentationml/2006/main">
  <p:tag name="KSO_WM_BEAUTIFY_FLAG" val="#wm#"/>
  <p:tag name="KSO_WM_TEMPLATE_CATEGORY" val="custom"/>
  <p:tag name="KSO_WM_TEMPLATE_INDEX" val="20205170"/>
  <p:tag name="KSO_WM_SLIDE_ID" val="custom20205170_14"/>
  <p:tag name="KSO_WM_TEMPLATE_SUBCATEGORY" val="0"/>
  <p:tag name="KSO_WM_TEMPLATE_MASTER_TYPE" val="1"/>
  <p:tag name="KSO_WM_TEMPLATE_COLOR_TYPE" val="1"/>
  <p:tag name="KSO_WM_SLIDE_ITEM_CNT" val="0"/>
  <p:tag name="KSO_WM_SLIDE_INDEX" val="14"/>
  <p:tag name="KSO_WM_TAG_VERSION" val="1.0"/>
  <p:tag name="KSO_WM_SLIDE_TYPE" val="text"/>
  <p:tag name="KSO_WM_SLIDE_SUBTYPE" val="pureTxt"/>
  <p:tag name="KSO_WM_SLIDE_SIZE" val="962*540"/>
  <p:tag name="KSO_WM_SLIDE_POSITION" val="-2*0"/>
  <p:tag name="KSO_WM_SLIDE_LAYOUT" val="a_f"/>
  <p:tag name="KSO_WM_SLIDE_LAYOUT_CNT" val="1_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1"/>
  <p:tag name="KSO_WM_TEMPLATE_CATEGORY" val="custom"/>
  <p:tag name="KSO_WM_TEMPLATE_INDEX" val="20205170"/>
  <p:tag name="KSO_WM_UNIT_LAYERLEVEL" val="1"/>
  <p:tag name="KSO_WM_TAG_VERSION" val="1.0"/>
  <p:tag name="KSO_WM_BEAUTIFY_FLAG" val="#wm#"/>
  <p:tag name="KSO_WM_UNIT_TYPE" val="i"/>
  <p:tag name="KSO_WM_UNIT_INDEX"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2"/>
  <p:tag name="KSO_WM_TEMPLATE_CATEGORY" val="custom"/>
  <p:tag name="KSO_WM_TEMPLATE_INDEX" val="20205170"/>
  <p:tag name="KSO_WM_UNIT_LAYERLEVEL" val="1"/>
  <p:tag name="KSO_WM_TAG_VERSION" val="1.0"/>
  <p:tag name="KSO_WM_BEAUTIFY_FLAG" val="#wm#"/>
  <p:tag name="KSO_WM_UNIT_TYPE" val="i"/>
  <p:tag name="KSO_WM_UNIT_INDEX" val="2"/>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3"/>
  <p:tag name="KSO_WM_TEMPLATE_CATEGORY" val="custom"/>
  <p:tag name="KSO_WM_TEMPLATE_INDEX" val="20205170"/>
  <p:tag name="KSO_WM_UNIT_LAYERLEVEL" val="1"/>
  <p:tag name="KSO_WM_TAG_VERSION" val="1.0"/>
  <p:tag name="KSO_WM_BEAUTIFY_FLAG" val="#wm#"/>
  <p:tag name="KSO_WM_UNIT_TYPE" val="i"/>
  <p:tag name="KSO_WM_UNIT_INDEX" val="3"/>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4"/>
  <p:tag name="KSO_WM_TEMPLATE_CATEGORY" val="custom"/>
  <p:tag name="KSO_WM_TEMPLATE_INDEX" val="20205170"/>
  <p:tag name="KSO_WM_UNIT_LAYERLEVEL" val="1"/>
  <p:tag name="KSO_WM_TAG_VERSION" val="1.0"/>
  <p:tag name="KSO_WM_BEAUTIFY_FLAG" val="#wm#"/>
  <p:tag name="KSO_WM_UNIT_TYPE" val="i"/>
  <p:tag name="KSO_WM_UNIT_INDEX" val="4"/>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5"/>
  <p:tag name="KSO_WM_TEMPLATE_CATEGORY" val="custom"/>
  <p:tag name="KSO_WM_TEMPLATE_INDEX" val="20205170"/>
  <p:tag name="KSO_WM_UNIT_LAYERLEVEL" val="1"/>
  <p:tag name="KSO_WM_TAG_VERSION" val="1.0"/>
  <p:tag name="KSO_WM_BEAUTIFY_FLAG" val="#wm#"/>
  <p:tag name="KSO_WM_UNIT_TYPE" val="i"/>
  <p:tag name="KSO_WM_UNIT_INDEX" val="5"/>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f*1"/>
  <p:tag name="KSO_WM_TEMPLATE_CATEGORY" val="custom"/>
  <p:tag name="KSO_WM_TEMPLATE_INDEX" val="20205170"/>
  <p:tag name="KSO_WM_UNIT_LAYERLEVEL" val="1"/>
  <p:tag name="KSO_WM_TAG_VERSION" val="1.0"/>
  <p:tag name="KSO_WM_BEAUTIFY_FLAG" val="#wm#"/>
  <p:tag name="KSO_WM_UNIT_NOCLEAR" val="0"/>
  <p:tag name="KSO_WM_UNIT_VALUE" val="689"/>
  <p:tag name="KSO_WM_UNIT_TYPE" val="f"/>
  <p:tag name="KSO_WM_UNIT_INDEX" val="1"/>
  <p:tag name="KSO_WM_UNIT_PRESET_TEXT" val="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13;单击此处输入你的正文，文字是您思想的提炼，为了最终演示发布的良好效果，请尽量言简意赅的阐述观点；根据需要可酌情增减文字，以便观者可以准确理解您所传达的信息。&#13;您的正文已经简明扼要，字字珠玑，但信息却错综复杂，需要用更多的文字来表述；但请您尽可能提炼思想的精髓，否则容易造成观者的阅读压力，适得其反。正如我们都希望改变世界，希望给人带去光明，但更多时候只需播下一颗种子，自然有微光照拂，雨露滋养。恰如其分的表达观点，往往可以事半功倍。"/>
</p:tagLst>
</file>

<file path=ppt/tags/tag2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26"/>
  <p:tag name="KSO_WM_UNIT_TYPE" val="a"/>
  <p:tag name="KSO_WM_UNIT_INDEX" val="1"/>
  <p:tag name="KSO_WM_UNIT_PRESET_TEXT" val="单击此处添加大标题"/>
</p:tagLst>
</file>

<file path=ppt/tags/tag213.xml><?xml version="1.0" encoding="utf-8"?>
<p:tagLst xmlns:p="http://schemas.openxmlformats.org/presentationml/2006/main">
  <p:tag name="KSO_WM_BEAUTIFY_FLAG" val="#wm#"/>
  <p:tag name="KSO_WM_TEMPLATE_CATEGORY" val="custom"/>
  <p:tag name="KSO_WM_TEMPLATE_INDEX" val="20205170"/>
  <p:tag name="KSO_WM_SLIDE_ID" val="custom20205170_14"/>
  <p:tag name="KSO_WM_TEMPLATE_SUBCATEGORY" val="0"/>
  <p:tag name="KSO_WM_TEMPLATE_MASTER_TYPE" val="1"/>
  <p:tag name="KSO_WM_TEMPLATE_COLOR_TYPE" val="1"/>
  <p:tag name="KSO_WM_SLIDE_ITEM_CNT" val="0"/>
  <p:tag name="KSO_WM_SLIDE_INDEX" val="14"/>
  <p:tag name="KSO_WM_TAG_VERSION" val="1.0"/>
  <p:tag name="KSO_WM_SLIDE_TYPE" val="text"/>
  <p:tag name="KSO_WM_SLIDE_SUBTYPE" val="pureTxt"/>
  <p:tag name="KSO_WM_SLIDE_SIZE" val="962*540"/>
  <p:tag name="KSO_WM_SLIDE_POSITION" val="-2*0"/>
  <p:tag name="KSO_WM_SLIDE_LAYOUT" val="a_f"/>
  <p:tag name="KSO_WM_SLIDE_LAYOUT_CNT" val="1_1"/>
</p:tagLst>
</file>

<file path=ppt/tags/tag21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05170_7*e*1"/>
  <p:tag name="KSO_WM_TEMPLATE_CATEGORY" val="custom"/>
  <p:tag name="KSO_WM_TEMPLATE_INDEX" val="2020517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7*i*1"/>
  <p:tag name="KSO_WM_TEMPLATE_CATEGORY" val="custom"/>
  <p:tag name="KSO_WM_TEMPLATE_INDEX" val="20205170"/>
  <p:tag name="KSO_WM_UNIT_LAYERLEVEL" val="1"/>
  <p:tag name="KSO_WM_TAG_VERSION" val="1.0"/>
  <p:tag name="KSO_WM_BEAUTIFY_FLAG" val="#wm#"/>
  <p:tag name="KSO_WM_UNIT_TYPE" val="i"/>
  <p:tag name="KSO_WM_UNIT_INDEX" val="1"/>
</p:tagLst>
</file>

<file path=ppt/tags/tag2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7*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10"/>
  <p:tag name="KSO_WM_UNIT_TYPE" val="a"/>
  <p:tag name="KSO_WM_UNIT_INDEX" val="1"/>
  <p:tag name="KSO_WM_UNIT_PRESET_TEXT" val="单击此处添加标题"/>
</p:tagLst>
</file>

<file path=ppt/tags/tag217.xml><?xml version="1.0" encoding="utf-8"?>
<p:tagLst xmlns:p="http://schemas.openxmlformats.org/presentationml/2006/main">
  <p:tag name="KSO_WM_BEAUTIFY_FLAG" val="#wm#"/>
  <p:tag name="KSO_WM_TEMPLATE_CATEGORY" val="custom"/>
  <p:tag name="KSO_WM_TEMPLATE_INDEX" val="20205170"/>
  <p:tag name="KSO_WM_SLIDE_ID" val="custom20205170_7"/>
  <p:tag name="KSO_WM_TEMPLATE_SUBCATEGORY" val="0"/>
  <p:tag name="KSO_WM_TEMPLATE_MASTER_TYPE" val="1"/>
  <p:tag name="KSO_WM_TEMPLATE_COLOR_TYPE" val="1"/>
  <p:tag name="KSO_WM_SLIDE_ITEM_CNT" val="0"/>
  <p:tag name="KSO_WM_SLIDE_INDEX" val="7"/>
  <p:tag name="KSO_WM_TAG_VERSION" val="1.0"/>
  <p:tag name="KSO_WM_SLIDE_TYPE" val="sectionTitle"/>
  <p:tag name="KSO_WM_SLIDE_SUBTYPE" val="pureTxt"/>
  <p:tag name="KSO_WM_SLIDE_LAYOUT" val="a_b_e"/>
  <p:tag name="KSO_WM_SLIDE_LAYOUT_CNT" val="1_1_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1"/>
  <p:tag name="KSO_WM_TEMPLATE_CATEGORY" val="custom"/>
  <p:tag name="KSO_WM_TEMPLATE_INDEX" val="20205170"/>
  <p:tag name="KSO_WM_UNIT_LAYERLEVEL" val="1"/>
  <p:tag name="KSO_WM_TAG_VERSION" val="1.0"/>
  <p:tag name="KSO_WM_BEAUTIFY_FLAG" val="#wm#"/>
  <p:tag name="KSO_WM_UNIT_TYPE" val="i"/>
  <p:tag name="KSO_WM_UNIT_INDEX" val="1"/>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2"/>
  <p:tag name="KSO_WM_TEMPLATE_CATEGORY" val="custom"/>
  <p:tag name="KSO_WM_TEMPLATE_INDEX" val="20205170"/>
  <p:tag name="KSO_WM_UNIT_LAYERLEVEL" val="1"/>
  <p:tag name="KSO_WM_TAG_VERSION" val="1.0"/>
  <p:tag name="KSO_WM_BEAUTIFY_FLAG" val="#wm#"/>
  <p:tag name="KSO_WM_UNIT_TYPE" val="i"/>
  <p:tag name="KSO_WM_UNIT_INDEX" val="2"/>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3"/>
  <p:tag name="KSO_WM_TEMPLATE_CATEGORY" val="custom"/>
  <p:tag name="KSO_WM_TEMPLATE_INDEX" val="20205170"/>
  <p:tag name="KSO_WM_UNIT_LAYERLEVEL" val="1"/>
  <p:tag name="KSO_WM_TAG_VERSION" val="1.0"/>
  <p:tag name="KSO_WM_BEAUTIFY_FLAG" val="#wm#"/>
  <p:tag name="KSO_WM_UNIT_TYPE" val="i"/>
  <p:tag name="KSO_WM_UNIT_INDEX" val="3"/>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4"/>
  <p:tag name="KSO_WM_TEMPLATE_CATEGORY" val="custom"/>
  <p:tag name="KSO_WM_TEMPLATE_INDEX" val="20205170"/>
  <p:tag name="KSO_WM_UNIT_LAYERLEVEL" val="1"/>
  <p:tag name="KSO_WM_TAG_VERSION" val="1.0"/>
  <p:tag name="KSO_WM_BEAUTIFY_FLAG" val="#wm#"/>
  <p:tag name="KSO_WM_UNIT_TYPE" val="i"/>
  <p:tag name="KSO_WM_UNIT_INDEX" val="4"/>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5"/>
  <p:tag name="KSO_WM_TEMPLATE_CATEGORY" val="custom"/>
  <p:tag name="KSO_WM_TEMPLATE_INDEX" val="20205170"/>
  <p:tag name="KSO_WM_UNIT_LAYERLEVEL" val="1"/>
  <p:tag name="KSO_WM_TAG_VERSION" val="1.0"/>
  <p:tag name="KSO_WM_BEAUTIFY_FLAG" val="#wm#"/>
  <p:tag name="KSO_WM_UNIT_TYPE" val="i"/>
  <p:tag name="KSO_WM_UNIT_INDEX" val="5"/>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26"/>
  <p:tag name="KSO_WM_UNIT_TYPE" val="a"/>
  <p:tag name="KSO_WM_UNIT_INDEX" val="1"/>
  <p:tag name="KSO_WM_UNIT_PRESET_TEXT" val="单击此处添加大标题"/>
</p:tagLst>
</file>

<file path=ppt/tags/tag224.xml><?xml version="1.0" encoding="utf-8"?>
<p:tagLst xmlns:p="http://schemas.openxmlformats.org/presentationml/2006/main">
  <p:tag name="KSO_WM_BEAUTIFY_FLAG" val="#wm#"/>
  <p:tag name="KSO_WM_TEMPLATE_CATEGORY" val="custom"/>
  <p:tag name="KSO_WM_TEMPLATE_INDEX" val="20205170"/>
  <p:tag name="KSO_WM_SLIDE_ID" val="custom20205170_14"/>
  <p:tag name="KSO_WM_TEMPLATE_SUBCATEGORY" val="0"/>
  <p:tag name="KSO_WM_TEMPLATE_MASTER_TYPE" val="1"/>
  <p:tag name="KSO_WM_TEMPLATE_COLOR_TYPE" val="1"/>
  <p:tag name="KSO_WM_SLIDE_ITEM_CNT" val="0"/>
  <p:tag name="KSO_WM_SLIDE_INDEX" val="14"/>
  <p:tag name="KSO_WM_TAG_VERSION" val="1.0"/>
  <p:tag name="KSO_WM_SLIDE_TYPE" val="text"/>
  <p:tag name="KSO_WM_SLIDE_SUBTYPE" val="pureTxt"/>
  <p:tag name="KSO_WM_SLIDE_SIZE" val="962*540"/>
  <p:tag name="KSO_WM_SLIDE_POSITION" val="-2*0"/>
  <p:tag name="KSO_WM_SLIDE_LAYOUT" val="a_f"/>
  <p:tag name="KSO_WM_SLIDE_LAYOUT_CNT" val="1_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1"/>
  <p:tag name="KSO_WM_TEMPLATE_CATEGORY" val="custom"/>
  <p:tag name="KSO_WM_TEMPLATE_INDEX" val="20205170"/>
  <p:tag name="KSO_WM_UNIT_LAYERLEVEL" val="1"/>
  <p:tag name="KSO_WM_TAG_VERSION" val="1.0"/>
  <p:tag name="KSO_WM_BEAUTIFY_FLAG" val="#wm#"/>
  <p:tag name="KSO_WM_UNIT_TYPE" val="i"/>
  <p:tag name="KSO_WM_UNIT_INDEX" val="1"/>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2"/>
  <p:tag name="KSO_WM_TEMPLATE_CATEGORY" val="custom"/>
  <p:tag name="KSO_WM_TEMPLATE_INDEX" val="20205170"/>
  <p:tag name="KSO_WM_UNIT_LAYERLEVEL" val="1"/>
  <p:tag name="KSO_WM_TAG_VERSION" val="1.0"/>
  <p:tag name="KSO_WM_BEAUTIFY_FLAG" val="#wm#"/>
  <p:tag name="KSO_WM_UNIT_TYPE" val="i"/>
  <p:tag name="KSO_WM_UNIT_INDEX" val="2"/>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3"/>
  <p:tag name="KSO_WM_TEMPLATE_CATEGORY" val="custom"/>
  <p:tag name="KSO_WM_TEMPLATE_INDEX" val="20205170"/>
  <p:tag name="KSO_WM_UNIT_LAYERLEVEL" val="1"/>
  <p:tag name="KSO_WM_TAG_VERSION" val="1.0"/>
  <p:tag name="KSO_WM_BEAUTIFY_FLAG" val="#wm#"/>
  <p:tag name="KSO_WM_UNIT_TYPE" val="i"/>
  <p:tag name="KSO_WM_UNIT_INDEX" val="3"/>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4"/>
  <p:tag name="KSO_WM_TEMPLATE_CATEGORY" val="custom"/>
  <p:tag name="KSO_WM_TEMPLATE_INDEX" val="20205170"/>
  <p:tag name="KSO_WM_UNIT_LAYERLEVEL" val="1"/>
  <p:tag name="KSO_WM_TAG_VERSION" val="1.0"/>
  <p:tag name="KSO_WM_BEAUTIFY_FLAG" val="#wm#"/>
  <p:tag name="KSO_WM_UNIT_TYPE" val="i"/>
  <p:tag name="KSO_WM_UNIT_INDEX" val="4"/>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i*5"/>
  <p:tag name="KSO_WM_TEMPLATE_CATEGORY" val="custom"/>
  <p:tag name="KSO_WM_TEMPLATE_INDEX" val="20205170"/>
  <p:tag name="KSO_WM_UNIT_LAYERLEVEL" val="1"/>
  <p:tag name="KSO_WM_TAG_VERSION" val="1.0"/>
  <p:tag name="KSO_WM_BEAUTIFY_FLAG" val="#wm#"/>
  <p:tag name="KSO_WM_UNIT_TYPE" val="i"/>
  <p:tag name="KSO_WM_UNIT_INDEX" val="5"/>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26"/>
  <p:tag name="KSO_WM_UNIT_TYPE" val="a"/>
  <p:tag name="KSO_WM_UNIT_INDEX" val="1"/>
  <p:tag name="KSO_WM_UNIT_PRESET_TEXT" val="单击此处添加大标题"/>
</p:tagLst>
</file>

<file path=ppt/tags/tag231.xml><?xml version="1.0" encoding="utf-8"?>
<p:tagLst xmlns:p="http://schemas.openxmlformats.org/presentationml/2006/main">
  <p:tag name="KSO_WM_BEAUTIFY_FLAG" val="#wm#"/>
  <p:tag name="KSO_WM_TEMPLATE_CATEGORY" val="custom"/>
  <p:tag name="KSO_WM_TEMPLATE_INDEX" val="20205170"/>
  <p:tag name="KSO_WM_SLIDE_ID" val="custom20205170_14"/>
  <p:tag name="KSO_WM_TEMPLATE_SUBCATEGORY" val="0"/>
  <p:tag name="KSO_WM_TEMPLATE_MASTER_TYPE" val="1"/>
  <p:tag name="KSO_WM_TEMPLATE_COLOR_TYPE" val="1"/>
  <p:tag name="KSO_WM_SLIDE_ITEM_CNT" val="0"/>
  <p:tag name="KSO_WM_SLIDE_INDEX" val="14"/>
  <p:tag name="KSO_WM_TAG_VERSION" val="1.0"/>
  <p:tag name="KSO_WM_SLIDE_TYPE" val="text"/>
  <p:tag name="KSO_WM_SLIDE_SUBTYPE" val="pureTxt"/>
  <p:tag name="KSO_WM_SLIDE_SIZE" val="962*540"/>
  <p:tag name="KSO_WM_SLIDE_POSITION" val="-2*0"/>
  <p:tag name="KSO_WM_SLIDE_LAYOUT" val="a_f"/>
  <p:tag name="KSO_WM_SLIDE_LAYOUT_CNT" val="1_1"/>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26"/>
  <p:tag name="KSO_WM_UNIT_TYPE" val="a"/>
  <p:tag name="KSO_WM_UNIT_INDEX" val="1"/>
  <p:tag name="KSO_WM_UNIT_PRESET_TEXT" val="单击此处添加大标题"/>
</p:tagLst>
</file>

<file path=ppt/tags/tag233.xml><?xml version="1.0" encoding="utf-8"?>
<p:tagLst xmlns:p="http://schemas.openxmlformats.org/presentationml/2006/main">
  <p:tag name="KSO_WM_BEAUTIFY_FLAG" val="#wm#"/>
  <p:tag name="KSO_WM_TEMPLATE_CATEGORY" val="custom"/>
  <p:tag name="KSO_WM_TEMPLATE_INDEX" val="20205170"/>
  <p:tag name="KSO_WM_SLIDE_ID" val="custom20205170_14"/>
  <p:tag name="KSO_WM_TEMPLATE_SUBCATEGORY" val="0"/>
  <p:tag name="KSO_WM_TEMPLATE_MASTER_TYPE" val="1"/>
  <p:tag name="KSO_WM_TEMPLATE_COLOR_TYPE" val="1"/>
  <p:tag name="KSO_WM_SLIDE_ITEM_CNT" val="0"/>
  <p:tag name="KSO_WM_SLIDE_INDEX" val="14"/>
  <p:tag name="KSO_WM_TAG_VERSION" val="1.0"/>
  <p:tag name="KSO_WM_SLIDE_TYPE" val="text"/>
  <p:tag name="KSO_WM_SLIDE_SUBTYPE" val="pureTxt"/>
  <p:tag name="KSO_WM_SLIDE_SIZE" val="962*540"/>
  <p:tag name="KSO_WM_SLIDE_POSITION" val="-2*0"/>
  <p:tag name="KSO_WM_SLIDE_LAYOUT" val="a_f"/>
  <p:tag name="KSO_WM_SLIDE_LAYOUT_CNT" val="1_1"/>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26"/>
  <p:tag name="KSO_WM_UNIT_TYPE" val="a"/>
  <p:tag name="KSO_WM_UNIT_INDEX" val="1"/>
  <p:tag name="KSO_WM_UNIT_PRESET_TEXT" val="单击此处添加大标题"/>
</p:tagLst>
</file>

<file path=ppt/tags/tag235.xml><?xml version="1.0" encoding="utf-8"?>
<p:tagLst xmlns:p="http://schemas.openxmlformats.org/presentationml/2006/main">
  <p:tag name="KSO_WM_BEAUTIFY_FLAG" val="#wm#"/>
  <p:tag name="KSO_WM_TEMPLATE_CATEGORY" val="custom"/>
  <p:tag name="KSO_WM_TEMPLATE_INDEX" val="20205170"/>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26"/>
  <p:tag name="KSO_WM_UNIT_TYPE" val="a"/>
  <p:tag name="KSO_WM_UNIT_INDEX" val="1"/>
  <p:tag name="KSO_WM_UNIT_PRESET_TEXT" val="单击此处添加大标题"/>
</p:tagLst>
</file>

<file path=ppt/tags/tag237.xml><?xml version="1.0" encoding="utf-8"?>
<p:tagLst xmlns:p="http://schemas.openxmlformats.org/presentationml/2006/main">
  <p:tag name="KSO_WM_BEAUTIFY_FLAG" val="#wm#"/>
  <p:tag name="KSO_WM_TEMPLATE_CATEGORY" val="custom"/>
  <p:tag name="KSO_WM_TEMPLATE_INDEX" val="20205170"/>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26"/>
  <p:tag name="KSO_WM_UNIT_TYPE" val="a"/>
  <p:tag name="KSO_WM_UNIT_INDEX" val="1"/>
  <p:tag name="KSO_WM_UNIT_PRESET_TEXT" val="单击此处添加大标题"/>
</p:tagLst>
</file>

<file path=ppt/tags/tag239.xml><?xml version="1.0" encoding="utf-8"?>
<p:tagLst xmlns:p="http://schemas.openxmlformats.org/presentationml/2006/main">
  <p:tag name="KSO_WM_BEAUTIFY_FLAG" val="#wm#"/>
  <p:tag name="KSO_WM_TEMPLATE_CATEGORY" val="custom"/>
  <p:tag name="KSO_WM_TEMPLATE_INDEX" val="20205170"/>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UNIT_PLACING_PICTURE_USER_VIEWPORT" val="{&quot;height&quot;:3322,&quot;width&quot;:2373}"/>
</p:tagLst>
</file>

<file path=ppt/tags/tag241.xml><?xml version="1.0" encoding="utf-8"?>
<p:tagLst xmlns:p="http://schemas.openxmlformats.org/presentationml/2006/main">
  <p:tag name="KSO_WM_TEMPLATE_CATEGORY" val="custom"/>
  <p:tag name="KSO_WM_TEMPLATE_INDEX" val="20205170"/>
</p:tagLst>
</file>

<file path=ppt/tags/tag242.xml><?xml version="1.0" encoding="utf-8"?>
<p:tagLst xmlns:p="http://schemas.openxmlformats.org/presentationml/2006/main">
  <p:tag name="KSO_WM_BEAUTIFY_FLAG" val="#wm#"/>
  <p:tag name="KSO_WM_TEMPLATE_CATEGORY" val="custom"/>
  <p:tag name="KSO_WM_TEMPLATE_INDEX" val="20205170"/>
</p:tagLst>
</file>

<file path=ppt/tags/tag243.xml><?xml version="1.0" encoding="utf-8"?>
<p:tagLst xmlns:p="http://schemas.openxmlformats.org/presentationml/2006/main">
  <p:tag name="KSO_WM_TEMPLATE_CATEGORY" val="custom"/>
  <p:tag name="KSO_WM_TEMPLATE_INDEX" val="20205170"/>
</p:tagLst>
</file>

<file path=ppt/tags/tag244.xml><?xml version="1.0" encoding="utf-8"?>
<p:tagLst xmlns:p="http://schemas.openxmlformats.org/presentationml/2006/main">
  <p:tag name="KSO_WM_BEAUTIFY_FLAG" val="#wm#"/>
  <p:tag name="KSO_WM_TEMPLATE_CATEGORY" val="custom"/>
  <p:tag name="KSO_WM_TEMPLATE_INDEX" val="20205170"/>
</p:tagLst>
</file>

<file path=ppt/tags/tag245.xml><?xml version="1.0" encoding="utf-8"?>
<p:tagLst xmlns:p="http://schemas.openxmlformats.org/presentationml/2006/main">
  <p:tag name="KSO_WM_TEMPLATE_CATEGORY" val="custom"/>
  <p:tag name="KSO_WM_TEMPLATE_INDEX" val="20205170"/>
</p:tagLst>
</file>

<file path=ppt/tags/tag246.xml><?xml version="1.0" encoding="utf-8"?>
<p:tagLst xmlns:p="http://schemas.openxmlformats.org/presentationml/2006/main">
  <p:tag name="KSO_WM_BEAUTIFY_FLAG" val="#wm#"/>
  <p:tag name="KSO_WM_TEMPLATE_CATEGORY" val="custom"/>
  <p:tag name="KSO_WM_TEMPLATE_INDEX" val="20205170"/>
</p:tagLst>
</file>

<file path=ppt/tags/tag247.xml><?xml version="1.0" encoding="utf-8"?>
<p:tagLst xmlns:p="http://schemas.openxmlformats.org/presentationml/2006/main">
  <p:tag name="KSO_WM_BEAUTIFY_FLAG" val="#wm#"/>
  <p:tag name="KSO_WM_TEMPLATE_CATEGORY" val="custom"/>
  <p:tag name="KSO_WM_TEMPLATE_INDEX" val="20205170"/>
</p:tagLst>
</file>

<file path=ppt/tags/tag248.xml><?xml version="1.0" encoding="utf-8"?>
<p:tagLst xmlns:p="http://schemas.openxmlformats.org/presentationml/2006/main">
  <p:tag name="KSO_WM_TEMPLATE_CATEGORY" val="custom"/>
  <p:tag name="KSO_WM_TEMPLATE_INDEX" val="20205170"/>
</p:tagLst>
</file>

<file path=ppt/tags/tag249.xml><?xml version="1.0" encoding="utf-8"?>
<p:tagLst xmlns:p="http://schemas.openxmlformats.org/presentationml/2006/main">
  <p:tag name="KSO_WM_TEMPLATE_CATEGORY" val="custom"/>
  <p:tag name="KSO_WM_TEMPLATE_INDEX" val="20205170"/>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BEAUTIFY_FLAG" val="#wm#"/>
  <p:tag name="KSO_WM_TEMPLATE_CATEGORY" val="custom"/>
  <p:tag name="KSO_WM_TEMPLATE_INDEX" val="20205170"/>
</p:tagLst>
</file>

<file path=ppt/tags/tag251.xml><?xml version="1.0" encoding="utf-8"?>
<p:tagLst xmlns:p="http://schemas.openxmlformats.org/presentationml/2006/main">
  <p:tag name="KSO_WM_BEAUTIFY_FLAG" val="#wm#"/>
  <p:tag name="KSO_WM_TEMPLATE_CATEGORY" val="custom"/>
  <p:tag name="KSO_WM_TEMPLATE_INDEX" val="20205170"/>
</p:tagLst>
</file>

<file path=ppt/tags/tag252.xml><?xml version="1.0" encoding="utf-8"?>
<p:tagLst xmlns:p="http://schemas.openxmlformats.org/presentationml/2006/main">
  <p:tag name="KSO_WM_BEAUTIFY_FLAG" val="#wm#"/>
  <p:tag name="KSO_WM_TEMPLATE_CATEGORY" val="custom"/>
  <p:tag name="KSO_WM_TEMPLATE_INDEX" val="20205170"/>
</p:tagLst>
</file>

<file path=ppt/tags/tag253.xml><?xml version="1.0" encoding="utf-8"?>
<p:tagLst xmlns:p="http://schemas.openxmlformats.org/presentationml/2006/main">
  <p:tag name="KSO_WM_BEAUTIFY_FLAG" val="#wm#"/>
  <p:tag name="KSO_WM_TEMPLATE_CATEGORY" val="custom"/>
  <p:tag name="KSO_WM_TEMPLATE_INDEX" val="20205170"/>
</p:tagLst>
</file>

<file path=ppt/tags/tag254.xml><?xml version="1.0" encoding="utf-8"?>
<p:tagLst xmlns:p="http://schemas.openxmlformats.org/presentationml/2006/main">
  <p:tag name="KSO_WM_TEMPLATE_CATEGORY" val="custom"/>
  <p:tag name="KSO_WM_TEMPLATE_INDEX" val="20205170"/>
</p:tagLst>
</file>

<file path=ppt/tags/tag255.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custom20205170_7*e*1"/>
  <p:tag name="KSO_WM_TEMPLATE_CATEGORY" val="custom"/>
  <p:tag name="KSO_WM_TEMPLATE_INDEX" val="20205170"/>
  <p:tag name="KSO_WM_UNIT_LAYERLEVEL" val="1"/>
  <p:tag name="KSO_WM_TAG_VERSION" val="1.0"/>
  <p:tag name="KSO_WM_BEAUTIFY_FLAG" val="#wm#"/>
  <p:tag name="KSO_WM_UNIT_NOCLEAR" val="0"/>
  <p:tag name="KSO_WM_UNIT_VALUE" val="1"/>
  <p:tag name="KSO_WM_UNIT_TYPE" val="e"/>
  <p:tag name="KSO_WM_UNIT_INDEX" val="1"/>
  <p:tag name="KSO_WM_UNIT_PRESET_TEXT" val="01"/>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7*i*1"/>
  <p:tag name="KSO_WM_TEMPLATE_CATEGORY" val="custom"/>
  <p:tag name="KSO_WM_TEMPLATE_INDEX" val="20205170"/>
  <p:tag name="KSO_WM_UNIT_LAYERLEVEL" val="1"/>
  <p:tag name="KSO_WM_TAG_VERSION" val="1.0"/>
  <p:tag name="KSO_WM_BEAUTIFY_FLAG" val="#wm#"/>
  <p:tag name="KSO_WM_UNIT_TYPE" val="i"/>
  <p:tag name="KSO_WM_UNIT_INDEX" val="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7*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10"/>
  <p:tag name="KSO_WM_UNIT_TYPE" val="a"/>
  <p:tag name="KSO_WM_UNIT_INDEX" val="1"/>
  <p:tag name="KSO_WM_UNIT_PRESET_TEXT" val="单击此处添加标题"/>
</p:tagLst>
</file>

<file path=ppt/tags/tag258.xml><?xml version="1.0" encoding="utf-8"?>
<p:tagLst xmlns:p="http://schemas.openxmlformats.org/presentationml/2006/main">
  <p:tag name="KSO_WM_BEAUTIFY_FLAG" val="#wm#"/>
  <p:tag name="KSO_WM_TEMPLATE_CATEGORY" val="custom"/>
  <p:tag name="KSO_WM_TEMPLATE_INDEX" val="20205170"/>
  <p:tag name="KSO_WM_SLIDE_ID" val="custom20205170_7"/>
  <p:tag name="KSO_WM_TEMPLATE_SUBCATEGORY" val="0"/>
  <p:tag name="KSO_WM_TEMPLATE_MASTER_TYPE" val="1"/>
  <p:tag name="KSO_WM_TEMPLATE_COLOR_TYPE" val="1"/>
  <p:tag name="KSO_WM_SLIDE_ITEM_CNT" val="0"/>
  <p:tag name="KSO_WM_SLIDE_INDEX" val="7"/>
  <p:tag name="KSO_WM_TAG_VERSION" val="1.0"/>
  <p:tag name="KSO_WM_SLIDE_TYPE" val="sectionTitle"/>
  <p:tag name="KSO_WM_SLIDE_SUBTYPE" val="pureTxt"/>
  <p:tag name="KSO_WM_SLIDE_LAYOUT" val="a_b_e"/>
  <p:tag name="KSO_WM_SLIDE_LAYOUT_CNT" val="1_1_1"/>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14*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0"/>
  <p:tag name="KSO_WM_UNIT_VALUE" val="26"/>
  <p:tag name="KSO_WM_UNIT_TYPE" val="a"/>
  <p:tag name="KSO_WM_UNIT_INDEX" val="1"/>
  <p:tag name="KSO_WM_UNIT_PRESET_TEXT" val="单击此处添加大标题"/>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wm#"/>
  <p:tag name="KSO_WM_TEMPLATE_CATEGORY" val="custom"/>
  <p:tag name="KSO_WM_TEMPLATE_INDEX" val="20205170"/>
  <p:tag name="KSO_WM_SLIDE_ID" val="custom20205170_14"/>
  <p:tag name="KSO_WM_TEMPLATE_SUBCATEGORY" val="0"/>
  <p:tag name="KSO_WM_TEMPLATE_MASTER_TYPE" val="1"/>
  <p:tag name="KSO_WM_TEMPLATE_COLOR_TYPE" val="1"/>
  <p:tag name="KSO_WM_SLIDE_ITEM_CNT" val="0"/>
  <p:tag name="KSO_WM_SLIDE_INDEX" val="14"/>
  <p:tag name="KSO_WM_TAG_VERSION" val="1.0"/>
  <p:tag name="KSO_WM_SLIDE_TYPE" val="text"/>
  <p:tag name="KSO_WM_SLIDE_SUBTYPE" val="pureTxt"/>
  <p:tag name="KSO_WM_SLIDE_SIZE" val="962*540"/>
  <p:tag name="KSO_WM_SLIDE_POSITION" val="-2*0"/>
  <p:tag name="KSO_WM_SLIDE_LAYOUT" val="a_f"/>
  <p:tag name="KSO_WM_SLIDE_LAYOUT_CNT" val="1_1"/>
</p:tagLst>
</file>

<file path=ppt/tags/tag261.xml><?xml version="1.0" encoding="utf-8"?>
<p:tagLst xmlns:p="http://schemas.openxmlformats.org/presentationml/2006/main">
  <p:tag name="KSO_WM_BEAUTIFY_FLAG" val="#wm#"/>
  <p:tag name="KSO_WM_TEMPLATE_CATEGORY" val="custom"/>
  <p:tag name="KSO_WM_TEMPLATE_INDEX" val="20205170"/>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170_22*a*1"/>
  <p:tag name="KSO_WM_TEMPLATE_CATEGORY" val="custom"/>
  <p:tag name="KSO_WM_TEMPLATE_INDEX" val="20205170"/>
  <p:tag name="KSO_WM_UNIT_LAYERLEVEL" val="1"/>
  <p:tag name="KSO_WM_TAG_VERSION" val="1.0"/>
  <p:tag name="KSO_WM_BEAUTIFY_FLAG" val="#wm#"/>
  <p:tag name="KSO_WM_UNIT_ISCONTENTSTITLE" val="0"/>
  <p:tag name="KSO_WM_UNIT_ISNUMDGMTITLE" val="0"/>
  <p:tag name="KSO_WM_UNIT_NOCLEAR" val="1"/>
  <p:tag name="KSO_WM_UNIT_TYPE" val="a"/>
  <p:tag name="KSO_WM_UNIT_INDEX" val="1"/>
  <p:tag name="KSO_WM_UNIT_PRESET_TEXT" val="感谢您的聆听"/>
</p:tagLst>
</file>

<file path=ppt/tags/tag263.xml><?xml version="1.0" encoding="utf-8"?>
<p:tagLst xmlns:p="http://schemas.openxmlformats.org/presentationml/2006/main">
  <p:tag name="KSO_WM_BEAUTIFY_FLAG" val="#wm#"/>
  <p:tag name="KSO_WM_TEMPLATE_CATEGORY" val="custom"/>
  <p:tag name="KSO_WM_TEMPLATE_INDEX" val="20205170"/>
  <p:tag name="KSO_WM_SLIDE_ID" val="custom20205170_22"/>
  <p:tag name="KSO_WM_TEMPLATE_SUBCATEGORY" val="0"/>
  <p:tag name="KSO_WM_TEMPLATE_MASTER_TYPE" val="1"/>
  <p:tag name="KSO_WM_TEMPLATE_COLOR_TYPE" val="1"/>
  <p:tag name="KSO_WM_SLIDE_ITEM_CNT" val="0"/>
  <p:tag name="KSO_WM_SLIDE_INDEX" val="22"/>
  <p:tag name="KSO_WM_TAG_VERSION" val="1.0"/>
  <p:tag name="KSO_WM_SLIDE_TYPE" val="endPage"/>
  <p:tag name="KSO_WM_SLIDE_SUBTYPE" val="pureTxt"/>
  <p:tag name="KSO_WM_SLIDE_LAYOUT" val="a_b"/>
  <p:tag name="KSO_WM_SLIDE_LAYOUT_CNT" val="1_1"/>
</p:tagLst>
</file>

<file path=ppt/tags/tag265.xml><?xml version="1.0" encoding="utf-8"?>
<p:tagLst xmlns:p="http://schemas.openxmlformats.org/presentationml/2006/main">
  <p:tag name="COMMONDATA" val="eyJoZGlkIjoiZDkyNTMxNjRhNWI1YjE5ODFhMGE5MzEyYTQ3MmE0NmQifQ=="/>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heme/theme1.xml><?xml version="1.0" encoding="utf-8"?>
<a:theme xmlns:a="http://schemas.openxmlformats.org/drawingml/2006/main" name="1_Office 主题​​">
  <a:themeElements>
    <a:clrScheme name="4">
      <a:dk1>
        <a:sysClr val="windowText" lastClr="000000"/>
      </a:dk1>
      <a:lt1>
        <a:sysClr val="window" lastClr="FFFFFF"/>
      </a:lt1>
      <a:dk2>
        <a:srgbClr val="F4FAEB"/>
      </a:dk2>
      <a:lt2>
        <a:srgbClr val="FFFFFF"/>
      </a:lt2>
      <a:accent1>
        <a:srgbClr val="BCDE82"/>
      </a:accent1>
      <a:accent2>
        <a:srgbClr val="B0D794"/>
      </a:accent2>
      <a:accent3>
        <a:srgbClr val="A5D0A7"/>
      </a:accent3>
      <a:accent4>
        <a:srgbClr val="99CAB9"/>
      </a:accent4>
      <a:accent5>
        <a:srgbClr val="8EC3CC"/>
      </a:accent5>
      <a:accent6>
        <a:srgbClr val="82BCDE"/>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TU5NjM3NjY5NjE1IiwKCSJHcm91cElkIiA6ICIxNzA4ODA2MTkiLAoJIkltYWdlIiA6ICJpVkJPUncwS0dnb0FBQUFOU1VoRVVnQUFCRHNBQUFHT0NBWUFBQUNaakFoREFBQUFDWEJJV1hNQUFBc1RBQUFMRXdFQW1wd1lBQUFnQUVsRVFWUjRuT3pkZDN5VjlkMy84ZmRKVGlaWmhBeElDQ3NKR1N6WktDNEV4RUhGZ1ZiYjJxcHRiUjI5YmV2UDJ0YlJZYmYyYnUxZGEydHQzVmF0YUxVdUZCVUh5QVlESVdTVEJZU0U3SFZ5MXUrUGt4eHljakloeWNrNWVUMGZEeCtjZksvclhPZHpNT1Q2NW4yK3cyQzMyKzBDQUFBQUFBRHdJZ2FEd2REYk1iK1JMQVFBQUFBQUFHQzRFWFlBQUFBQUFBQ2ZRdGdCQUFBQUFBQjhDbUVIQUFBQUFBRHdLWVFkQUFBQUFBREFweEIyQUFBQUFBQUFuMExZQVFBQUFBQUFmQXBoQndBQUFBQUE4Q21FSFFBQUFBQUF3S2NRZGdBQUFBQUFBSjlDMkFFQUFBQUFBSHdLWVFjQUFBQUFBUEFwaEIwQUFBQUFBTUNuRUhZQUFBQUFBQUNmUXRnQkFBQUFBQUI4Q21FSEFBQUFBQUR3S1lRZEFBQUFBQURBcHhCMkFBQUFBQUFBbjBMWUFRQUFBQUFBZkFwaEJ3QUFBQUFBOENtRUhRQUFBQUFBd0tjUWRnQUFBQUFBQUo5QzJBRUFBQUFBQUh3S1lRY0FBQUFBQVBBcGhCMEFBQUFBQU1DbkVIWUFBQUFBQUFDZlF0Z0JBQUFBQUFCOENtRUhBQUFBQUFEd0tZUWRBQUFBQUFEQXB4QjJBQUFBQUFBQW4wTFlBUUFBQUFBQWZBcGhCd0FBQUFBQThDbUVIUUFBQUFBQXdLY1FkZ0FBQUFBQUFKOUMyQUVBQUFBQUFId0tZUWNBQUFBQUFQQXBoQjBBQUFBQUFNQ25FSFlBQUFBQUFBQ2ZRdGdCQUFBQUFBQjhDbUVIQUFBQUFBRHdLWVFkQUFBQUFBREFweEIyQUFBQUFBQUFuMExZQVFBQUFBQUFmQXBoQndBQUFBQUE4Q2xHVHhlQWdiSFpiS3ByYkZKVGE2c3NGb3RzZHJ1blM0SVA4RE1ZWkRRYUZSWVNvcWp3TVBuNWtYOENBRERXME0rRXA5RW54WEF3Mk8zOE5CdnRXdHBNT2w1VEk0dlY2dWxTNE1PTS92NktpNDVXYUhDUXAwc0JBQUFqaEg0bVJodjZwQmdNZzhGZzZQVVlZY2ZvMXRKbTBwR3FLaytYZ1RFa01UWldJZHhjQUFEd2VmUXpNWnJSSjhWQTlCVjJNRDVvRkxQWmJEcGVVK1BwTWpER1ZOYlV5R2F6ZWJvTUFBQXdqT2huWXJTalQ0clRSZGd4aXRVMU5qR2tFQ1BPWXJXcXJySEowMlVBQUlCaFJEOFRveDE5VXB3dXdvNVJyS20xMWRNbFlJeHE1bnNQQUFDZlJqOFQzb0ErS1U0SFljY29ackZZUEYwQ3hpZ3ozM3NBQVBnMCtwbndCdlJKY1RvSU8wWXh0djJDcC9DOUJ3Q0FiK05lRDIvQTl5bE9CMkVIQUFBQUFBRHdLWVFkQUFBQUFBREFweEIyQUFBQUFBQUFuMExZQVFBQUFBQUFmQXBoQndBQUFBQUE4Q21FSFFBQUFBQUF3S2NRZGdBQUFBQUFBSjlDMkFFQUFBQUFBSHdLWVFjQUFBQUFBUEFwaEIwQUFBQUFBTUNuRUhZQUFBQUFBQUNmUXRnQkFBQUFBQUI4Q21FSEFBQUFBQUR3S1lRZEFBQUFBQURBcHhCMkFBQUFBQUFBbjBMWUFRQUFBQUFBZkFwaEJ3QUFBQUFBOENtRUhRQUFBQUFBd0tjUWRnQUFBQUFBQUo5aTlIUUJRRmRXcTFYZnYvTWVtVXdtSlV5YXFQdnZ2N3ZQOC9mdS9WeC9lK3hKU2RKVlYxNm0xYXRYOUhwdVZWVzE3cnYvbDVLazg4NWRydXV1Vys4ODl1MWJ2aWRKV3IzcWZGMTExYnArNjl5dzRUVzl0Mm16Sk9tdmovNmgzL09MaWc1cis0NWRLaXdzVm5YMUNiVzNteFVVRktpNHVGaGxwTS9VOHVYTEZCc2IwKzkxQUFBQWNHcDh0WjhwU1o5OCtwbWVlKzRsU2RMOCtYUDFyWnR2N1BHOHpsb0dhNkIxQUtNSkl6c3dxdmo3KzJ0bWFySWs2Y2pSWTJwc2JPcnovSU01ZWM3SHVYbjVmWjZiWDFEa2ZKeWVQdk0wcWh5NCt2b0dQZkxJMy9XN0J4L1dSeDl0VVhuNUViVzFtV1N6MmRUYTJxYVNraks5cy9GOS9lU252OWFycjc0aG04MDJJblVCQUFDTU5iN1d6K3hxeDQ3ZHpzZjc5eDlVYTJ2YmlOY0FqRGFNN01Db2s1R1pwdjBIRGtxUzh2SUt0SERoR2IyZW01T1Q2M3hjVUZBa204MG1QNytlTTd6OC9FSkprc0ZnVUZwYXloQlczTE9xcW1yOTd4OGVVVzF0blNScDJ0UXBXcjU4cWFaTVNWSndjSkFhRzV0VVVGaXNUejdacWhNbmFyVHgzZmQxOU5neGZldm1HK1h2N3ovczlRRUFBSXcxdnRMUDdLcW1wbFlGSFdHTDBXaVV4V0xSbmozN3RIejVNcmR6SC9qNVBXNXQ3Mng4WDF1MmJPdjFPT0N0Q0RzdzZtUm1wRGtmNStibDkzb1RxcTQrb2VycUU4NGY2bTF0SnBXVWxHbjY5S2s5bnQ5NUUwcEttcXpRME5DaEw3d0xrOG1rUHoveW1HcHI2K1RuNTZlcjExK3VGU3ZPY1RrblBqNU9LU2t6dFBLQzgvVENpeHUwWmNzMlpXVmxhOE1ycit1YXE2OFkxdm9BQUFER0lsL29aM2EzYzljZTJlMTJSVVpHS0Q0K1RubDVCZHF4WTNlUFlVZFAwNlpEUTRMN1BBNTRLNmF4WU5TWk9ERmU0OGRIU1pKeWN3dDZQYTh6YlkrTGkxVlFVSkRqL0x5ZXo2K3JxMWQxOVFsSlVucDY2bENXMjZNMzNuaEhsWlZWa3FUMTY5ZTVCUjFkQlFRWTlaVXZYNk81YzJkTGtqNzg4Qk1kTGlrZDlob0JBQURHR2wvb1ozYlhPWVVsTXlOTm1abnBrcVM4L0VMbjZHSmdyQ0xzd0tpVTBUSFhzYkx5dU9yckczbzhwM01lWmRMa1JNWEZPVkxvdk55ZTUxTjJwdTNTOE0ramJHNXUxdWFQUHBVa3paeVpvZ3RXbk52dmN3d0dnNzcwcGZVS0NBaVEzVzdYeG8zdkQydU5BQUFBWTVVMzl6TzdxNmc0b29xS281S2tCUXZQME1JRjh5UkpkcnRkTzNmdEdkRmFnTkdHc0FPalVtY3FMZldjb3R2dGR1VjIzSEJtemt4V1Nzb01TVkpoVWJHc1ZxdmIrZmtGanB1UTBlaXZsT1RwdzFHeTArN2RuOHRzdGtpU0xscXpjc0RQaTRxTTFJTDVqaHRVVmxhMjJ0cE13MUlmQUFEQVdPYk4vY3p1dG5lTTZnZ0pDVlpHZXBwaVkyTTBaY3BrU2E2TGxnSmpFV0VIUnFYMDlKa3lHQXlTZWs3UlMwcksxTkxTSWtuS3lFaFRlcG9qUlRlWjJuWDRzUHNVa1B4OHg2Sk5NNlpQVTJCZzREQlY3ZEI1Y3d3TkRWVkdsM21oQXpGblRxWWt4OVpvUmNXSGg3bzBBQUNBTWMrYis1bGQyZTEyN2R6cEdMMHhiOTRjR1kyT0JlNDcxeUVwTHoraUkwZVBqVmc5d0dqREFxVVlsY0xDeGlrcEtWR2xwZVU5SnU2ZDh5aGpZMk1VSFQxZUlTRWg4dlB6azgxbVUyNWV2cEs3cE9wTlRjMDZkcXhTa3BRMkFrTUx5eXVPU0pLbVRadml2SkVPVkZKU292UHhzYU9WTG90b2VjTC8rL0hQNU8vdkozOS9mL243K1o5ODdOL3gyTTlmZnY0OXQ3dDg3ZTh2by8vSnRxQ2dRSVVFQnlza05NVHhaMGl3UWtNY2o0TkRnaFVZRUREb3Z6c0FBTHhSNTNiMHJXMXRqajliVzUyUFcxcGIxZGJXSnJQWklxdk5KcXZWS3F2RjZ2alQxdkdudGFQZGFqMTV6Z0Rhdi9YdG16ejkxajNHbS91WlhlVjNXWmVqNjBLckN4ZWNvVmRmZlVPU3RHUDdMbDErK2RvUnJRc1lMUWc3TUdwbHBLZXB0TFJjVlZYVnFxMnRjeTRtSloyOENYV0dBU0Vod1pvNk5VbkZ4U1hLelMzUUpSZGY2RHkzb0tCSWRydGRVditMUnJXMHRxbXFxcnJmMmxyNjJMdThycTVla2x6cUhhandpSERuNDhhbXZ2ZCtId243c2c1NDVIWDkvUHdVRWhMY0VZU0VPQitIZGp3T0RnNVdhRWh3UjN1SXdzSkNGUmtab2FpSUNFVkdSaW95TWtKaDQwSUpUQUFBdzhwaXNhaXV2a0gxOVEycXJhOVhmWDJER2hvYTFkTGFwdGEyMW83d29pUElhRGtaWXJTMmRRUVpyVzB5dGJkNyttMk1TZDdheit4cVI3Y3BMSjFpWWlabzJ0UXBPbHhTcWgwNzkyamR1a3ZwRTJGTUl1ekFxSldabWFhTjd6b1c2c3pOemRleVpZc2xPWVlRZGs3eDZMb0lWSHI2VEJVWGw2aW9xRmdXaTBWR28rUGJ1M1BScU9EZ0lFMmYxdk4yWVoyMmJObm0zR2Y4VkxWM2RGcUNPMWJ1SG95dXorbHBUdWhZWWJQWjFOemNvdWJtbGxPK2h0SG9yNGlJemdBa1F1T2pJcnNFSWhHS2lvcFVWR1NFSWlNaUZCVVpvYkN3Y1hRRUFHQ01NNXZOcXF0dlVGMUhjTkU5eU9oc3E2dXZWMTE5ZzFwYVdqMWRNazZSdC9Zek8xa3NGdTNaODdrazF5a3NuUll1UEVPSFMwcFZVMU9yd3NKaTU3b2p3RmhDMklGUkt6bDV1Z0lEQTlYZTNxN2N2QUxuVFNnL3YwQVdpMVVHZzBGcFhSTDA5UFNaZXZ2dDkyUTJXMVJVWEtLWnFjbU84enNXalVwTlNaYWYzL0F2VStQdjd5ZUx4U3FUYWZBTGpKcE1Kei9kQ1JyQk9aKzllZkNYUDVHdGMraXJyZHVRV0t0TlZwdFZOdWZ3MkpQSGJGYWIyeERienV1WUxSYVpUS1l1bjJ5MXFhM3JKMkJ0YlVPeU9LdkZZbFZOVGExcWFtb0hkTDYvdjc4aUk4STFQaXBLY2JFeGlvdUxVWHhzYk1lZk1ZcUxpMVgwK0NnQ0VRRHdVbTF0SmgydnFsYmw4U29kcjZyVzhhb3FWUjZ2MXZHcWFsV2ZPS0c2dWdhMXRJNThlT0h2NzYvUWpsR0xuU01XUTBPRG5WTTdnNE9DRlJRVUtIOC9QL24xTWxYVU1kMzA1R00vUDc5ZWozVzJqM1hlMnMvc2RPQkFqdlA3dGVzVWxrNExGNTZoRGErOExzbXhpQ2xoQjhZaXdnNk1Xa2FqVWFtcE01U2RmY2k1NktjazVYUnNCVFoxU3BKQ1EwS2M3Y2t6cGlrZ0lFQm1zMWw1dWZtYW1acXN0clkybFpjNzF0QVl5RlpncTFlZHI2dXVXdGZ2ZVJzMnZLYjNObTN1OFZoNGVMaHFhK3Q2M2Nxc0wwMWRwcTVFUmtVTyt2bERiZjY4MlI1NVhadk5wamFUcVNNRU9UbHZ1Yld0clZ1YlkyNXpZMVBUeVUvZ0docFVWMWV2eHFibVFiMm0xV3BWVFcyZGFtcnJWTmpMNHJCR283OWlZMklVRnh1aitMaFlSeWppOG5pQ2drNWhSQThBNFBUWTdYYlYxdFYzQ3pOT1BxNDhYcVhHeHFHZkhob1FFT0FZSmRneGNqQXFLbEtSRWVFS0RRMVJTSENJUWtLRG5XdFRkWithMmZsblFFREFrTmMxRUFWbDVSNTUzZEhDVy91Wm5iYnYyQ1hKZlFwTHAram84Wm8rZmFxS2kwdTBaODgrZmZHYUs5MUdmd0MranJBRG8xcEdlcHF5c3crcHBxWlcxZFVuRkJNendUbVBNajNEOWFaaU5CcVZrakpET1RtNXlzMHIwRnBKQllYRnN0bHNqdlA3bVVjNVZDYkd4Nm0ydGs2SFM5eFg2KzVQYWVuSmpzZmt4SVNoTE11citQbjVLVFFreEtXVE1WZ1dpMVVOalkxdUlVam5rT1M2aHM3aHlQV3FxMnRRWTFPVGM4NXRYOWM4ZXF4U1J6c1dJdXRKWkdTRTRtTmpGQjhmcHltVEV6UWxhYktTSmlkcXl1UkVCUWNUaEFEQXFiTGI3VHBlVmEyeThncVZsRldvckx4Q0ZVZU82dmp4YWgydlBpR3oyWHphcnhFVUdPZ0lMam9Eak1qSUxvKzdoUnFSRVFvSkRtYkVueGZ6eG42bUpMVzJ0bW4vL29QT3g3ZC81Ly8xZVg1emM0dXlzM00wejBNZllnR2VRdGlCVVMwek0wM2E0SGljbDFjZ1k0RFJ1WVZXUmc4SmVucDZxbkp5Y2xWY2ZGaG1zMWtGQlk2dHdNTER3cFNRTUdsRWFwNDVNMFU1aC9MVTJOaWt3cUppSmM4WStIN3JCdzQ0Ymx5aElTSE9QZEp4YW94R2YwV1BqMUwwQUJlS3RkbHNhbWhvMUltYVdsVjJmQ0xZZFlqejhlTlZxcW10NnpjUTZaelRuZGZ4dmRkVmJNd0VUVTJhcktTa1JFMUpTblE4bnB5b3FNZ0lPc3NBME1Gc05xdmk2REdWbGxXb3JLeENKZVhsS2lzN290THlpbE9hSXRvcEtDaEk4WEV4aW91TmRmN3BHSjBYbzlpWUNSb2ZGVVVvUGNaNFl6OVRrdmJzMlNlTHhUS281K3pZc1p1d0EyTU9ZUWRHdFlTRVNZcU1qRkI5ZllOeWN3dWNjeUVEQWdKY3R2M3FsSkUrVTYvSzhRbDhZV0d4OHlhVWxwNDZZcjlNTGw2OFFLLy85MjNaN1hhOTk5NkhTdjdXd01LTyt2b0c3ZHE5VDVLMGFQSDhFWjMzQ2Nkb2txaW9TRVZGUlNwNXhyUWV6N0ZZTEtvK1VYTnlpUFR4YW1jdzB0bldWMGU4cXZxRXFxcFBhTmZlejEzYXc4UEdPVVovSkUzV2xNbU9JQ1FwS1ZHVDR1UDRQZ0RnczVxYW16dkNERWVvVVZwV29kTHlDaDA5VnVuOHRId3dvcVBITzZjVnhuZE1NK3c2MVpDRnFOR2ROL1l6cFpPN3NJU0hoK202YTlmM2VlNDdHemVwdExSY1dmc1BxSzJ0VGNIQndTTlJJakFxRUhaZzFNdklTTk8yYlR0MXVLUkUvaDF6RFZOU1pqaFh3ZTRxS1dteXhvMExWWE56aTNMekNuVDRzR01xU1hyYXlBMHRqSW1ab01XTEYyakhqdDNhdDIrL2R1L1pwNFVMM0JlTzZzcHV0K3U1NTErUzJXeVcwV2pVaGFzdkdLRnFNUmhHbzFFVDQrTTBNVDZ1eCtOMnUxMk5UVTJxUEY2bEkwZU9PWWRabDVaWHFMejhTSy9iQ3pZMk5ldmdvVHdkUEpUbjBoNFVHS2prR2RNME0yV0dVbE9TTlRObGhxWWtKYkt3SEFDdlU5L1FxUHlDUXVVVkZDbXZvRWo1QlVXcVBGNDE2T3ZFeGt6b21CcllPVTB3UVJQajR4UXpJZHBqYTEvQXUzbGJQN08ydGs1NUhUdkF6SjgvVndzV3pPdnovTWFtSnBXV3ZpeXoyYUk5ZTdOMDFwbExScUpNWUZRZzdNQ29sNUV4VTl1MjdWUk5UYTBDQXh4cld2UTB0RkNTREFhRFpzNU0xZDY5bnlzcks5czV4RzhnaTBZTnBmVlhyZE9oUTNscWFHalVrMDgrTDBtOUJoNW1zMW5QUC85dlpXVmxTNUxXWFhhSlltSW1qRml0R0RvR2cwRVI0ZUdLQ0E5WGFyTHJxdWQydTEyVng2dFZXbGJ1REVBNlA4WHNiVEZiVTN1N1d3Z1NGQmlvR2M0QVpJWm1wc3pRMUtUSkJDQUFSbzNPcVh5T1VNTVJjQnl2cWg3dzgvMzkvWldZTU5FNTJpMXBjcUttSmlWcTh1U0UwMXJMQ2VpSnQvVXpkKzdhNDV4UzI5K0hhWkswYU9FWmV1bWxWMlcxV3JWangyN0NEb3dwaEIwWTlUTFMwMlF3R0dRMlcxUldYaUdwNzV0S2VycmpKbFJSNFZnZGU4S0U2QkVQRHlJaXduWGJyZC9Vd3c4L3FwYldWdjM5NzA5cFM4WTJMVnUyV0FrSmt4UVFZRlI5ZllQeTh3djE2Wlp0cXEydGt5U2RlKzVaV3IxNnhZaldpcEZoTUJnME1UNVdFK05qdFdUUmZKZGpEWTJOamlIYzVVZFVXbGF1MHZJS2xaU1c2MWpsY2Jmcm1OcmJsWE1vVHpsZEFwREF3QUFsVDUvbUREOVNVMlpvYWxJU3E2NERHSFoxZGZYT2tScU9nS05RVmRVbkJ2VGM0T0FnVFo4NnhibUk4NVFrUjdBeGFXSThQNzh3WXJ5dG45bDFDa3RxeC9hM2ZSazNicHd5TTlPMWYzKzJjblB6VlZkZnI2aEl6Ky80QjR3RXdnNk1laEVSNFVwSW1PUzhxWXdiTjA1SlNZbTludDg5alIvcFVSMmRwazVOMHQxM2YxZFBQUEdjRHBlVTZtQk9yZzUyclBEZFhWQlFvQzVmdDFZclZwd3p3bFZpTklnSUQ5ZXN6SFROeWt4M2FXOXFibFpCWWJIekY0bjh3aUtWVnh4MWUzNTd1MWs1dWZuSzZiSjFYa0JBZ05KU2t6VjNkcWJtenM1UVprWWFuNGdDT0MxMnUxM2xGVWVWZGVDZ3NnNGMxUDdzbkFHUDJBZ05DVkZLOG5TWFVXbUpDWk5ZbHdnZTUwMzl6Q05IanptM3VwMC9mKzZBLy8wc1hiSlErL2RueTI2M2E5Zk92VnExNnZ4aHJCSVlQUWc3NEJVeU05T2NONkgwdEw0WGdZcUxpOVg0OFZITzBSSWpPWSt5dS9qNE9OMTk5M2QxNE1CQjdkeTVSOFdIUzFWYld5ZWJ6YVp4b2FHYWxEQlJzMmRsNkt5emxpb3NiSnpINnNUb0ZEWnVuTTZZTzF0bnpEMjVlbnBMUzZzS2lvcTdmSXBhcFBLS0kyNjd4SmpOWmgwNGVFZ0hEaDdTOHk4NUZtQk5UWjZoZVhNeU5XZDJobVpuWmlpYzd6a0FmYkRiN1NvdUtWWFdnUnhsN2M5V1ZuYU82dXJxKzMxZTJMaHhTazJacnRUa2s4Rkd3cVNKTEE2S1VjdGIrcG1kb3pxa2dVMWg2VFIzN2l3RkJRWEpaREpwKzQ1ZGhCMFlNd3oyL3ZaUmhNY1VsSlY3dWdTTVlTbEpiSDNyTFZwYVcxVlVYT0tjSDU5ZlVLeVNzdkkrdDhrMUdBeWFNVzJxNXM3SjFOeFpHWm96SzBOUlVReHJCY1l5cTlXcXdxTER5c3AyaEJ2N3MzUFUyTlRjNTNQQ3c4WTVGMUJPVFptaDFPUVptalF4am1EREM5RFBoTGVnVDRxK0dQcTQ0UkIyakdMY2hPQkozRmk4VzB0THE3SnpjaDNEemJOemxKdVhMNHZGMnVkenBpUWxka3g3eWRUQytmTVVHUkUrUXRVQzhBU2J6YWJjL0VMdHl6cWdyQU1IbFgwd1Z5MnRyWDArSnpabWd1Yk16dERjV1k2ZkZVbVRFd2cydkJUOVRIZ0wrcVRvQzJHSGwrSW1CRS9peHVKYlRPM3RPcFNiN3hpT2Z1Q2dEaDdLazhsazZ2VjhnOEdnOUxSVUxWMDBYMHNXTFZCcThuUitvUUY4UUdOamszYnQvVnc3ZHUzUmpsMTdWZC9RMk9mNWlRbVROSGQyaHViT3p0U2NXWm1LajR2aFo0R1BvSjhKYjBHZkZIMGg3UEJTM0lUZ1NkeFlmSnZGWWxWK1laSDJIOGhSVnJaam9jSG01cFplejQ4ZUg2VWxDK2RyeWVJRlduakdYSTBiRnpxQzFRSTRWWGE3WFVXSFM3Ujk1eDV0MzdWWEIzTnkrNXppTm4zYUZNY0lyNDdwYmRIUjQwZXdXb3drK3Bud0Z2UkowUmZDRGkvRlRRaWV4STFsYkxIWmJJNkZDUGNmMUs0OW4ydHYxbjYxdDV0N1BOZmYzMSt6TXRLMGRQRUNMVjI4UUZPVEp2TkpMekNLdExTMmFzKysvZHF4YTQrMjc5eWpFelcxdlo2Ym1EQkpTeGZOMXhuejVtaE9acnJDdzhOR3NGSjRFdjFNZUF2NnBPZ0xZWWVYNGlZRVQrTEdNcmFaMnR1MUwrdUFkdXphcSswN2QrdFlaVld2NThiRnhtanBvZ1ZhdG5TaEZwNHhWMFlqRzMwQkkrMVlaWlUrL1d5N3R1L2NvLzNaQjN0ZG84ZG9OT3FNT2JPMGRQRUNMVmswWDRrSmswYTRVb3dXOURQaExlaVRvaStFSFY2S214QThpUnNMT3RudGRwV1ZIOUgyWFh1MFk5Y2VaUjNJa2RYYTh5OVM0V0hqZFBaWlMzWCtPY3QxeHR4Wjh2ZjNIK0ZxZ2JHanF2cUVQdjcwTTIzK1pLdHljdk43UFM4MlprSkh1TEZBQytiTlVYQncwQWhXaWRHS2ZpYThCWDFTOUlXd3cwdHhFNEluY1dOQmIxcGFXclZuWDVhMjczS3NBVkRUeXhENXlNZ0luYnQ4bVZhY3UxeXpNOVBsNStjM3dwVUN2cWUycnQ0WmNPelB6dW54SEQ4L1A4M09UTmVTUmZPMWRORUNUWnVheEZRenVLR2ZDVzlCbnhSOUllendVdHlFNEVuY1dEQVFkcnRkaFVXSHRYWDdUbTMrWkt0S3l5cDZQQzg2ZXJ6T1AvdE1uWC91Y21Xa3BmS0xGekFJRFkyTituVHJkbjM0OFZidHl6clE0d0tqUVlHQldyWmtvYzVadmt3TDU4OVRlTmc0RDFRS2IwSS9FOTZDUGluNlF0amhwYmdKd1pPNHNXQ3c3SGE3RHBlVWFmT25XN1g1NDYycU9ISzB4L1BpWW1OMC9ybG42Znh6bHJPbExkQ0w1dVlXYmRtMlE1cy8yYXJkZTdONm5Eb1dFQkNncFl2bTY3eHp6dEt5SlFzVkVoenNnVXJocmVobndsdlFKMFZmQ0R1OEZEY2hlQkkzRnB5T3poRWZuY0hIc2NyalBaNDNiVXFTTGw2elVxc3ZPRmNSNGVFalhDVXd1dGp0ZGgwNGVFaHZ2ck5KSDIvNXJNY2RrWXhHZnkxZU1GL25uWE9temxxNldLR2hJUjZvRkw2QWZpYThCWDFTOUlXd3cwdHhFNEluY1dQQlVMSGI3Y29yS05UbWo3ZHE4eWRiVlZWOXd1MmNnSUFBbmJOOHFTNWRzMHB6WjJjeTJnTmpTbjE5Zzk3OTRDTzl0ZkY5bFpXN1R3WHo5L2ZYZ2pQbTZQeHpsbXY1bVlzVk5vNHBLamg5OURQaExlaVRvaStFSFY2S214QThpUnNMaG9QZGJsZE9icjQyZjd4RjcyLytSUFVOalc3bkpDWk0waVZyVm1yTnl2TVZGUlhwZ1NxQjRXZTMyN1gzOC8xNmMrUDcydkxaOWg2M2lwMDdPMU9yVnB5cnM4OWF3c2duRERuNm1mQVc5RW5SRjhJT0w4Vk5DSjdFalFYRHpXdzJhK3UyblhwejQvdmFzeS9MN2JpL3Y3L09XclpZbDY1WnFZWHo1ekhhQXo2aHBxWlc3Mno2VUcrLys0R09IcXQwT3o0K0tsSnJWcTNReFJkZW9NU0VTUjZvRUdNRi9VeDRDL3FrNkF0aGg1ZmlKZ1JQNHNhQ2tYVDBXS1hlZnZjRHZiUHB3eDYzc28yUGk5VWxGNjdVMm90WEt6SXl3Z01WQXFmT2JyZHJ6Nzc5ZXYzTmpmcHN4eTdaYkRhWDR3YURRWXNXek5PbGExWnAyWkpGTWhyOVBWUXB4aEw2bWZBVzlFblJGOElPTDhWTkNKN0VqUVdlWUxWYXRYM1hYcjIxY1pPMjc5emp0c1ZtWUdDQTFxeGNvYXN1WDZ2SmlYenFqZEhOWXJIb3c0KzM2Tit2L0ZkRmgwdmNqc2ZHVE5ERkYxNmdpMVpmb0xqWUdBOVVpTEdNZmlhOEJYMVM5SVd3dzB0eEU0SW5jV09CcDFWVm45QzdtemJyclhmZlYrWHhLcGRqQm9OQlp5NWRwR3V1dkV5ek10S1k0b0pScGFtNVdXKytzMG12dlBhbVRuUWJxZVRuNTZlemxpN1N4V3RXYXZHQ00rVG41K2VoS2pIVzBjK0V0NkJQaXI0UWRuaXBvdklLMmZqZkF3L3dNeGcwWTNLaXA4c0FKRG1tQU96WXZWY3Z2L3BmN2YzOGdOdnhqTFJVWFgzbFpUcjd6Q1g4NGdpUHFqeGVwVmRlZTFOdmJYeGZyVzF0THNmQ3c4TjAyYVZydE82U05ZcU9IdStoQ29HVDZHZkNHOUFuUlg4SU83eFU2YkZLdFp2Tm5pNERZMUJRUUlDU0pzWjd1Z3pBVFg1aGtmNzk2bisxK2VPdGJ1c2VUSXlQMC9yTDEyck42aFVLQ1E3MlVJVVlpL0x5Qy9YdlYvK3Jqejc5ek8zN01tRlN2TlpmL2dWZHVQSjhCUWNIZWFoQ3dCMzlUSGdEK3FUb0QyR0hsNnFwYjFCTlE0T255OEFZRkIwUm9XZ1dnY1FvZHJ5cVdxKzg5cWJlZkdlVCt5Zm9ZZU4wMmRxTHRQN3lMeWc4Ykp5SEtzUllzUGZ6QTNybVgvOVcxb0dEYnNjeTBtZnFpMWRlcHJPV0xXYkVFVVlsK3Bud0J2UkowUi9DRGk5bHM5bFVlcXhTRnF2VjA2VmdEREVhL1RWbDRrVDVzUVlDdkVCVGM3UGVldWQ5dmZMNm02bytVZU55Yk55NFVGMXp4V1c2WXQwbENnMEo4VkNGOEVYWkJ3L3BuOCs4b00vM1o3dTBHd3dHTFYrMldGZDNyQ1VEakdiME16SGEwU2ZGUUJCMmVMR1dOcE9PVkZYMWZ5SXdSQkpqWXhYQ1VHdDRHY2V1RjF2MTcxZGVkOXYxSWlJOFhOZGVmYm5XWGJwR1FVRjhiK1BVNWVVWDZvbG5YOURPM2Z0YzJnTURBN1JtMVFxdHYzeXRFaFBZSlFqZWczNG1SalA2cEJnSXdnNHYxOUptMHZHYUdwSjNEQ3VqdjcvaW82TzVxY0NyMmUxMmZiWmp0NTU4NWdXMzBDTjZmSlMrZE0yVnV2U2lWUW9JQ1BCUWhmQkd4WWRMOWVTekwyckx0aDB1N1VhalVaZGRjcUd1dmZvS1JZK1A4bEIxd09taG40blJoajRwQm9Pd3d3ZlliRGJWTlRhcHViVlZab3VGMWJNeEpQd01CZ1VZalJvWEVxS284RERtbGNObjJPMTJmZnpwWjNyeXVSZFZWbjdFNVZoc3pBUmRmOTE2WGJoeWhZeEdmdzlWQ0c5UVZuNUVUei8va2paL3NsVmR1MHYrL3Y2NitNSUw5T1V2WHFYWW1Ba2VyQkFZR3ZRejRXbjBTWEdxQ0RzQUFHT1MxV3JWQng5OXFxZWVlMG5IS28rN0hKczBNVjQzWG4rdFZweTdYSDNjSnpFR1ZaK28wUlBQL0V2dnZ2K1JTOGhoTUJoMDRjcno5SlZyMTJzU3V3TUFBT0J4aEIwQWdESE5ZckZxNDZZUDlld0xMNnVxK29UTHNkbVo2YnI5V3pjcEpYbTZoNnJEYU5IZWJ0YUcxOTdRY3k5dVVGdWJ5ZVhZaW5PWDY2dGZ1a1pKa3hNOFZCMEFBT2lPc0FNQUFEbCttWDFyNHlZOTkrSUcxZGJWTzlzTkJvTXV2V2lWYnJ6K09rVkdoSHV3UW5oQzUxb3ZmMzM4U1IwNVd1bHliUG15SmZyYVY2N1JqR2xUUFZRZEFBRG9EV0VIQUFCZHRMYTE2WVYvdjZvWE43d3VpOFhpYkE4Yk4wNDNYSCt0dm5EeGF2bjdzNTdIV0ZCV1hxRkhIbnRTdS9hNDdyQ1NtanhEdDMvclJzM0tUUGRRWlFBQW9EK0VIUUFBOU9Eb3NVcjk5ZkduM1hiWm1EWjFpbTY3K1ViTm56ZmJRNVZodURVM3QralpGMTdXSzYrL0pXdVhYU2dpSXlQMDlhOStTUmV0WHNFQ2VRQUFqSEtFSFFBQTlHSDMzaXc5OHRnL1ZWcFc0ZEorN3ZKbCt2WTN2cWE0MkJnUFZZYWhacmZiOWU3N0grbnhKNTkxbWNyazcrK3Z5OWRlcE91L2RMWEN4bzN6WUlVQUFHQ2dDRHNBQU9pSHhXTFY2Mjl0MUZQUHZham01aFpuZTBod3NHNis2WHF0dlhnMXU3WjR1YVBIS3ZXLy8vZFg3ZjM4Z0V2N292bnpkT3ZOTjJwS1VxS0hLZ01BQUtlQ3NBTUFnQUdxcjIvUVA1NytsOTUrOTMyWGJVZm56czdVblhmY29zUkpFejFZSFU2RjNXN1hhMis4bzc4LytaeE1wcE83ckV5YUdLOWJ2dkUxbmJsMEVVRVdBQUJlaUxBREFJQkJ5czB2MEVNUFA2cml3NlhPdHFEQVFOMzAxZXQweFdXWHNKNkRsMmtacXAwQUFDQUFTVVJCVkNpdk9Lb0hILzZMc2c4ZWNyYjUrZm5wdW11dTBKZXZ1VXFCZ1FFZXJBNEFBSndPd2c0QUFFNkJ4V0xSOHkrOW91ZGVmTVZsRWN1TTlKbTY2NDVibWZZd2lsbXRWbTM0ejV0Njhya1gxTjV1ZHJZbno1aW11KzY0VlNuSjB6MVlIUUFBR0FxRUhRQUFuSWJDNHNONjhJOS9VVUZoc2JQTmFEVHFhMSsrUnRkY2VSbmIxSTR5aDB0SzllQWZIMVZ1Zm9HenpXajAxL1hYWHEwdnJyOWNSaVAvdndBQThBV0VIUUFBbkNhTHhhcC92L3E2bm5ydUpWa3NGbWQ3V21xSzdyMzd1NW8wTWQ2RDFVRnlyTTJ4NGJVMzlmaVR6OHBpT1RrU0p5MDFSWGQ5OXhaTm16ckZnOVVCQUlDaFJ0Z0JBTUFRS1NrdDEwTVAvMFU1dWZuT3R0RFFFSDMvTzkvVytlZWM1Y0hLeHJiNitnYjk3ZytQYVB1dVBjNjJnSUFBM2ZDVkwycjk1V3NaZlFNQWdBOGk3QUFBWUFqWmJEYTkvT29iK3Vjeno3dU1JTGhrelNyZGR2TU5DZ29LOG1CMVk4L24rN1AxcXdjZjFvbWFXbWRiV21xS2Zuam5kNVEwT2NHRGxRRUFnT0ZFMkFFQXdEREl5eS9VQTcvOWc0NGVxM1MyVFp1U3BIdC8rRDFObTVMa3djckdCcHZOcG1kZmVGblAvT3RsbDIyQ3I3bnlNdDMwMWV0a05CbzlXQjBBQUJodWhCMEFBQXlUNXVZVy9lSFBmOVBtVDdZNjI0SUNBM1hidDI3VXhSZXVWQi8zWUp5R3F1b1QrdlZEZjFMV2dZUE90c2lJY1AzZys3ZHI2YUlGSHF3TUFBQ01GTUlPQUFDR2tkMXUxOXZ2ZnFCSC92WlBtZHJibmUzbm4zT1c3cnpqRm9VRUIzdXdPdCt6Yy9jKy9mcWhQNm1oc2RIWk5tL09MUDNvLy8yUFlpWkVlN0F5QUFBd2tnZzdBQUFZQVlkTHkvVEFiLzVYSmFYbHpyWVowNmJxZ2Z2dlZueGNyQWNyOHcxMnUxMHYvK2NOUGZiUFo1elRWZ3dHZzY2LzdtcDk1ZHFyNU9mbjUrRUtBUURBU0NMc0FBQmdoSmhNSmozeTJCTjZhK1A3enJiSXlBajkvSjY3TkNzejNZT1ZlVGV6MmF3L1B2S1lObTdhN0d5YkVEMWU5L3pndTVvN085TnpoUUVBQUk4aDdBQUFZSVM5dGZGOS9lblJ2enQzYXpFYS9mVzkyNyt0TmF2TzkyeGhYcWl1cmw0LytlV0R5czdKZGJabHBzL1VUKys1UzlIam96eFlHUUFBOENUQ0RnQUFQR0IvZG81Kytzc0hWZDl3Y20ySnE2LzRncjU1NDFlWWNqRkFoY1dIZGQvUGY2dmpWZFhPdGd0WG5xL3YzWDZ6QWdJQ1BGZ1pBQUR3Tk1JT0FBQTg1RmhsbGU1NzREY3FQbHpxYkZ1NmFJRitmTmNkR2pjdTFJT1ZqWDVidHUzUXJ4LzZrOXJhVEpJYzYzUGNmTlAxV24vNVduYTVBUUFBaEIwQUFIaFNhMXViZnZQUS8ybkx0aDNPdG1sVHAraTNEOXlyQ2RIalBWalo2UFhxNjIvcGtjZWVjSDRkR2hxaWUzL3dQUzFaTk4rRFZRRUFnTkdFc0FNQUFBK3oyKzE2OHJrWDlkd0xHNXh0RStQajlOdGYzS2ZFU1JNOVdObm9ZcmZiOWRSekwrblpGMTUydGlWT21xZ0g3ditocGlRbGVyQXlBQUF3MmhCMkFBQXdTbnl3K1ZQOTlnOS9sdFhxV0xoMGZGU2tmdlB6ZTVVOFk1cG5DeHNGYkRhYi91L1JmK2kvYjcvcmJKc3pLME0vdi9jSENnOFA4MkJsQUFCZ05DTHNBQUJnRk5tNWU1OSsrcXVIWkRJNTFxSUlEUTNSTDMveUk4MlpsZUhoeWp6SFlySG9ONy8vUDIzK1pLdXpiZG1TaGJydmg5OVhVR0NnQnlzREFBQ2pGV0VIQUFDanpNRkRlYnJucDc5U1kxT3pKQ2t3TUVEMy8vQk9MVnV5ME1PVmpieTJOcE4rK3NzSHRXdnY1ODYyMVJlY3F6di81MVlaamY0ZXJBd0FBSXhtaEIwQUFJeENoMHRLOVlQN2ZxR2FtbHBKa3ArZm4zN3d2ZHUwYXNXNUhxNXM1RFEyTmV2SFAvMlZjZzdsT2R1dVduZXB2djJOcjdIakNnQUE2Qk5oQndDZ1YwMG1xNTc4cEV3ZkhqeWhzcG8ydGJaYlBWMFNnQkVTRXVpdnBPaGdyY2ljb0J2T1NWSllFQ05wQUFEZWc3QURBTkNqYlFXMXV2K1ZQQjJ0TTNtNkZBQWVOaWtxU0QrL2NxYVdwYkFkTWdEQU94QjJBQURjYkN1bzFUZi91ZC9UWlFBWVpSNy8rbHd0VFk3eWRCa0FBUFNycjdERGJ5UUxBUUNNRGswbXErNS9KYS8vRXdHTU9mZHR5RldUaWVsc0FBRHZSdGdCQUdQUWs1K1VNWFVGUUkrTzFwbjA1Q2Rsbmk0REFJRFRRdGdCQUdQUWh3ZFBlTG9FQUtQWTVoeCtSZ0FBdkJ0aEJ3Q01RV1UxYlo0dUFjQW9WbmFDbnhFQUFPOUcyQUVBWXhEYnl3TG9Td3MvSXdBQVhvNndBd0FBQUFBQStCVENEZ0FBQUFBQTRGTUlPd0FBQUFBQWdFOGg3QUFBQUFBQUFENkZzQU1BQUFBQUFQZ1V3ZzRBQUFBQUFPQlRDRHNBQUFBQUFJQlBJZXdBQUFBQUFBQStoYkFEQUFBQUFBRDRGS09uQ3poZE5wdE5kWTFOYW1wdGxjVmlrYzF1OTNSSmdOZndNeGhrTkJvVkZoS2lxUEF3K2ZtUmZ3SUFNTmJRbjhad284OEpUL0Rxc0tPbHphVGpOVFd5V0syZUxnWHdTamE3WGUxbXMyck1aalUwTnlzdU9scWh3VUdlTGdzQUFJd1ErdE1ZQ2ZRNTRRbGVHNm0xdEpsMHBLcUtIOHpBRUxGWXJUcFNWYVhXTnBPblN3RUFBQ09BL2pROGdUNG5Sb3BYaGgwMm0wM0hhMm84WFFiZ2t5cHJhbVN6MlR4ZEJnQUFHRWIwcCtGcDlEa3gzTHd5N0tocmJDS0JCb2FKeFdwVlhXT1RwOHNBQUFERGlQNDBQSTArSjRhYlY0WWRUYTJ0bmk0QjhHbk4vQnNEQU1DbjBaL0dhRUNmRThQSks4TU9pOFhpNlJJQW4yYm0zeGdBQUQ2Ti9qUkdBL3FjR0U1ZUdYYXdIUll3dlBnM0JnQ0FiK05lajlHQTcwTU1KNjhNT3dBQUFBQUFBSHBEMkFFQUFBQUFBSHdLWVFjQUFBQUFBUEFwaEIwQUFBQUFBTUNuRUhZQUFBQUFBQUNmUXRnQkFBQUFBQUI4Q21FSEFBQUFBQUR3S1lRZEFBQUFBQURBcHhCMkFBQUFBQUFBbjBMWUFRQUFBQUFBZkFwaEJ3QUFBQUFBOENtRUhRQUFBQUFBd0tjUWRnQUFBQUFBQUo5aTlIUUJBQUQ0b3ZSSllicDRicXhMMjZNZmxLak5iSE03OTQ0THB5czJJbEQ1eDVxVmU2eFpoNDQwcWE3RlBPUTFKVVdINkxJRmNmcmc0QW5sSEdrYTBIUENnbzJLRFE5MGE2K29iVk83eGYyOUROU2pOOHpXMlRPam5WL2I3ZElYL3JCVEpkV3RBM3ArVW5TSTN2aitJdm41R1p4dEI4b2JkZDFmOWc2cWpxZS9kWWJMMTcvK2I4R0EvMjRNQmlrNUxsVHBrOEtVa1JDbTlJUXdUWmtRb2tzZTJpR3oxVDZvT2dBQXdOQWk3QUFBWUJpa3hJZnFwdk9TWE5xZS9MVGNMZXdJQ2ZUWGw4OUtVRWlndjdQTlpMRnA1YSszcWI3Vk1xUTFmV0Yrbkw1OXdWUjkrNEtwcXF3MzZZT2NFOXF3ODZoeWp6YjNlTDdCSVAzcEs1bGFQQ1BLcFgxdlNZTnVlR3pmS2RkeFZ1cDRsNkJEa2o3T3JSbHcwQ0ZKTjU0NzJTWG9rS1ROT1NjR1hjdjhxUkV1WDRjRkQ2NXI5TTl2ek5QNGNRRXViUXVuUjJsYlFlMmdhd0VBQUVPSHNBTUFBQTlhUFN2R0plaVFwSTM3cTRZODZKQ2tTOCtJY3o2T2p3elNkY3NTdExPb3J0ZXc0NnBGazl5Q0Rrbnk3eFl5REVaa2lGRS91M0ttVzN0UlZZdmJTSmp1UGk5dDFKRzZOazJkRUtJckZrNTBPMjZ6cTg5cnZKMVZOZmlDKzJDM1M1OFYxT3FTZVhFdTdXZWxqaWZzQUFEQXd3ZzdBQUFZQXYvNHhsd1pKSjFvTXV1cFQ4c0gvTHd2THB2azF2YjgxaU5EV0puRDNLUndUWmtRNHRMVzJtN1Z4N2sxUFo0Zkd4Nm83MTg4dmRkcmZXWDVaRDA5aVBjcE9VS1MzM3d4WFJNamc5eU8zWGpPNUg2Zi82T1hEdW5JdmpiZGRXbXlqUDd1Z2N2L1hEaXR6K2NQZGRnaFNWdnozY09PSlRNaWgveDFBQURBNEJCMkFBQXdCT1lsUlNnb3dMSHU5K3Q3S3dmMG5JeUVNTTFOY3AxR3NlZHd2YklyR29lOHZxNmpPanA5bkZzalV3OXJpQmdNMGsrdW1LbndQcVowZkdmMU5IMXdzRnJsTlcwRGVuMC9nL1NycTlQY3BxOE0xaGZteCt1ODlOTzd4bUJjdnp4UlA3ZzBlVkRQbVpVWXJ2Mi9PcmZmOCtiOCtPTlRMUXNBQVBTRHNBTUFnTk1VRk9EbkREb2txYmJack1pUS9tK3hONTJiNU5ZV0V1aXYzMXlUUHVnYW52K3NRbGxsUFlja3dRRit1dlNNZUxmMmpmdDdIdW53amZPbXVBVUtOcnNqc09oNnpkOWZsNm12UHJhdng4Q2srK3YvNnVwMHJaNGQ0OUxlWkxJcS8xaXpEQVpwYmxLRStwc2RNelVtUkY4NUs5R3RQZjlZczJ4MktXM1N1TDR2QUFBQXhnekNEZ3lJMVdyVjkrKzhSeWFUU1FtVEp1cisrKy91OC95OWV6L1gzeDU3VXBKMDFaV1hhZlhxRmIyZVcxVlZyZnZ1LzZVazZieHpsK3U2NjlZN2ozMzdsdTlKa2xhdk9sOVhYYld1M3pvM2JIaE43MjNhTEVuNjY2Ti82UEdjem12MnA2Zm45L2Jjd01CQWpSOGZwZlMwVkYxd3dibUtqM2YvQkhVb1hoL0E2QlRkYllIS3FzWjJUWXNKNmVWc2g2VG9FRjNZN1pkL3lUSGFJeU1oYk5BMWZIQ3d1dGV3WSszOGVMZndwYmJaM09PQ25rdVRvM1Q3cXFsdTdYL1pkRmhMa3FPMHBNc2FIcG1KWWZybCtqVGQ5VUtPN0gxc1B2TFFkWmx1NFVtVHlhcWIvNUdsM0dQTit2WFZhZktiNG1nL1V0ZW1tLzZlcFlwYTF4RWpmZ2JwcGRzWHVpMGd1cSswUVRmL2M3K2UvT1k4WjF1N3hhWjdYczdWTzcxTVcrbHB6WkJPTjU0eldXdlBpRk5kczFsLzJGamMrNXNDNEhXOHZUOWJWMSt2ZSs5OVFCYUxWWW1KQ2JydjNydjZ2STdGWXRFOTkvNUM5ZlgxU3A0eFhYZmQ5VC85dmpiZ1MvejZQd1dRL1AzOU5UUFZNWXozeU5GamFtenNlMXUrZ3psNXpzZTVlZmw5bnB0ZlVPUjhuSjdlZXdkME5HdHZiMWRsNVhGOTlQRVdQZkNMQjdWangyNVBsd1JnQk1WSHVLNUJjZjN5UkYwMDF6MzAvTmFLS2ZyZW11bTZhRzZzYmwwMTFXMDNrZFBSMTA2blgxcVc0TmIyMzcyVmJ0dWpKb3dQMW9QWFpyalZsWCtzV2YvNHVFeS9lYU5RTnB2cmM5Yk1pZFd0SzkzRGthNSs5MmFoamplWW5GODN0VmwweXhQN3RiKzhVUWFERk5kbERZK0VxR0E5ZWZNOEpVV0hLQ1UrVkZjdm1hUzdMazNXbjc4NlczdEs2dlZobDRDbXR0bXN1MTg0cE5aMnE5N0pPdTVzRHpUNjZYZGZ6TkQ2eGU3cm9ValNsWXNtT3YvcjdweTBhRjI1YUtJdW10ZjNZcWtBdkkrMzkyZWpJaU8xYk5rU1NWSkZ4UkVkUEhpb3ovTS8rMnlINnV2ckpVbVhYSExoc05RRWpHYU03TUNBWldTbWFmK0JnNUtrdkx3Q0xWeDRScS9uNXVUa09oOFhGQlRKWnJQSno2L25iQzAvdjFDU1pEQVlsSmFXTW9RVjkyMzU4bVc2YU0zSzAzNnUzVzVYWTFPVERoekkwYVpOSDhwc3R1akpwNTdYcElTSlNwcnNQdHg2S0Y0ZndPZ3lNY28xN1BqYTJUMHZ0dm5samlrWU9VZWFsRFpwOEtNMyt0STloT2kwWkVhVVVpZTZUKy9Zc091WXk5ZXg0WUY2L090ejNMWlJOVnZ0dW5kRHJpeFd1L0tQTmV2WnJSWDZhcmYzOSswTHBzcG1seDU5djZUSEdrcFB0T3FtdjJmcHFXL05VMzJMUmYvemJMWnptMW1UMmFiYm5qcWdwNzkxaHBMalFpVkp4eHZhRldnMEtIMVNtTzYvUE5WNW5mS2FObDM4MEE2ZG14YXQ3MTg4US9lK25Lc2pkWTRSSUU5OFVxN1lpQ0Jkdnp4UmRydjBuOTNIOVA3QjZyNyt5azdaN1U4ZkdQUnp6cytZMEd2NEFtRGtlSHQvZHMyRkYyanIxdTJ5Mld4Njk3MFBsWm5aODdSSG04Mm1qZTkrSUVtYU9qVkpzMllOZm5vazRPMElPekJnbVJscHpzZTVlZm05M2h5cXEwK291dnFFakVhakxCYUwydHBNS2lrcDAvVHBQWC95MTNselNFcWFyTkRRMEtFdnZCZWhJY0dLalhVZlFuNHF6NDJMaTFYeWpPbWFPVE5GRHovOHFHdzJtOTU3OXdQZGROUDF3L0w2QUVhWFNUM3NMdEtYVTVtbTBoOUxMMkhIMTg5elh4ZWt1S3BGUmNkYm5GOUhoUWJvc1p2bUtpbmFmZXJOUTI4VjZtREZ5VTgvSDM3M3NNNUtIYStVZU5jQTVkYVZVeFVhNksvZnYxM1UvUktTcEM4dlQxUkJaWXNxRzB6TzBLZXIwdXBXSmNlRnFyN1ZvcHdqamZyaXNnUUZHMTEvcVpnY0hheGZyRTlUUzd0Vk80cnFkTm1DZUYyMjRPUmFKSDRHeVdTeHFhQ3lXVzBXbTI3cE11S2t0dG5jYXhneldCOGRjdXhnRXh6Z3A3WSsxaXN4R09TYzN0TjlKeHdBbnVIdC9kblkyQmd0V0RCUHUzYnQxYUZEZVNvcnExQlNrdnZQMUYyNzlxcTYyakVTN2xKR2RXQ01JdXpBZ0UyY0dLL3g0Nk5VVzF1bjNOeUNYcy9yVE1IajRtSjE0a1NOVENhVGN2TUtlcnc1MU5YVk8zOFFwNmVudWgzM05obnBNelV6TlZsNStZWEs2N2pwQWZCOTAySlByMk9iZTdSWjEveDV0ODVMbjZBL1hUL0wyYjd1ajd0VTAyVFdKL2VlNld6NzJhdjVlbjF2cFhiLy9HeVhhMWg3Q0RzV1RvL1VXYW5qM2RyYkxTZlBIVDh1UUgrOVlZNVM0dDNmdzdzSHF2WDhaNjdiNExaYmJMcjd4VU42L3RiNUN1b1dSdHh3em1URlJRVHFaNi9tcTZYZDZuTHN1aDZtMHZRa01zU29MeTd0L2R4MUM5d1hXdTF1Vm1LNFppV0d1N1NWMWJRNnc0NnVVMnJpdWsxQnFtMDJ5MnkxcWJxeHZkZnJCd2Y0NmI3TFV6VXJNVnhmZnp4TEo1cmN6MTB5STBvL3YycW1mdnRtb1Q0ODZMNDJDZ0RQOElYKzdKbzFLN1ZyMTE1SjBydnZmYUN2ZC90d3pXNjM2NTJONzB1U0prOU8wSnc1czl5dUFZd0ZoQjBZbEl6MG1kcjYyUTVWVmg1WGZYMkRJaU1qM003cG5OK1lORGxSL3Y1K0tpdXJVRjV1Zm85VE52SzdCQUxldWw1SGR3bUpDY3JMTCt4M0hpZ0Ezekg5Tk1PTzM3MVpLSnRkV3RWbHdWS1R4YWJEMWEyYU05bjFsL2FXZHF1TVBhejFZZWxoMFk0N0xwemU1K3RPblJDaVIyK2MzZU9JanYzbGpmcnh2M3VlRDU1M3JGbjN2WnlyMzEyYjRYYnNrbmx4eWt3TTE1M1BIMVRlc2VZK1g5OVRWdjVtdS9OeDl5MWk3L3hYam5ZVzFUbS9mbVpMaFo3WlV1SDhPaVYrbkY2NGJZRnp5czBUMzV5cm14N1BjZ2xIemt1UDF1Ky9sS2tnbzUvKzlKVlplbm5uVWYzMmpVS1g2d0R3SEcvdnp5Wk5UdFRzV1JrNmtKMmozYnYzNllyTDF5bzYrbVN3blpXVnJTTkhqa3FTTHJuNFFoa01RN2MrRk9CTldLQVVnOUoxWG1CdW5uc2FicmZibFp2cldNQnA1c3hrcGFUTWtDUVZGaFhMYXJXNm5aOWY0TGc1R0kzK1NrbnV1MVB1TFN4bXN5UXBNRENnbnpNQitJb1pjU2ZEam0vOEkwdHpmdnl4ZnZTU2UxQnc3aTgvMDBVUDdsQmRpOW5aOXNhKzQ5cFJWS2RBbzU5V1pFeHd0dWNlYlpMTlp0ZlVidE1mbWswV0JmajNFSFowRzlseFRscTA1azkxNzhCM09tTktoSjY5NVl3ZWc0NksyamJkL3ZTQlByZVVmVHVyU24vOW9PZHBJZE5pUXZTM0crY002UUtzbzhIVlN5YnBoVnZuTzRNT3lSRjBQZkhOZWM1ZFlpN0luS0EvZm5tV3k2aVg5WXNuNmQvZldUZ3MwNWNBREo0djlHY3Z1bWlWSk1mYUhKdmUzK3h5N0oyTm15UTVSckhNbno5M1JPb0JSaU5HZG1CUTB0Tm55bUF3eUc2M0t5ODNYMHNXTDNBNVhsSlNwcFlXeHp6d2pJdzBoWVdGNmNNUFA1SEoxSzdEaDB1VjNPMEdrSi92bU5zOVkvbzBCUVlHanNoN0dHNEZoWTZ0Q2lmM3NUZ3BBTjh4T1RyWVpWdlgzS045ajJhb3FHM1QzUzhlMGw5dm1LUHFwbmI5NXIrT2p2WlZpeVlxdk11MnF0c0xIYU1MVXJvdExsclYyQzZqdi90bkZXYkx5V0FpT01CUFAvNUMzd3ZrWlNhR0tTclVQWlE5V21mU1RZOW5xYWJKM01PelhEMnlxVVFSSVVaOTZVejNuM2V2N2Fuc2RkRlVTY29xYTlTWEg5M2I3MnVjcWsvdVBiUEg5M2Nxb3NNQzlMTXJaK3I4OUFsdXgxcmFyWHA4YzZtYTJpeVNIRnZoN2lxdTA3SVUxK2xEMDJKQzlOd3Q4L1dIZDRvWTRRRjRtQy8wWjFOU1ppZzVlYm9LQzR1MVpjdDJyYjEwalVKRFEzWG9VSjZLaXgxQjlDVVhyMlpVQjhZMHdnNE1TbGpZT0NVbEphcTB0THpISkx4emZtTnNiSXlpbzhjckpDUkVmbjUrc3Rsc3lzM0xkN2s1TkRVMTY5aXhTa2xTbW85TVlmbnNzeDNPOTNUV21VczhYTTNwKy80UGYrTHBFakJjL05nSmFLak03akxONUdpZHlXWFVSbSsyNXRmcUh4K1ZhVnRocmVwYkxRbzArcmt0SkxvbHYxYVN0R1JHcEV2NzBUcVQyMW9aa2x5MmtiMTk5VFJOamc3dXM0YVhkeDdUMTgrYm9yaUlreDN6Mm1hejduZzJXNDJ0Rm1mdzBteXlxSHRtRVJOKzhqbC8zMXltbUxCQVhUam41RmF0Sm92TjdSZjZQNzkzMk9YclkvVW1EYWUvYnk1VFNNREp2NmY2VnNzcFhlZkMyVEc2ZDEycTJ5NDFrbU5YbmJ2K2xhT1NFNjNPdHBvbXM3NzF4SDdkc25LcWJsNHhWVjBIdHdUNEcvU0RTNU8xSkRsSzk3MmNONkR2RlUvaUh1RGJicjN0bTU0dXdXTjhwVDk3MFVXcjlNZ2pmNWZKWk5KSEgyL1Z4UmV0MHR2dmJITFd2bWpSL0JHdEJ4aHRDRHN3YUJucGFTb3RMVmRWVmJWcWErczBmbnlVODFqbnphRnpwZXVRa0dCTm5acWs0dUlTNWVZVzZKS0xUNjRHWFZCUUpIdkhNdlg5TGViVTB0cW1xcXIrdHhCc2FXMGI4UHZvNjVxaG9hRWFOMjVnYy9EdGRydHFhK3UwZGV0MnZmWDJlNUtrMmJNeXRHelo0aEY1L2VHVTFiRTFHM3pRWE1LT29WSlMzYXFERlUzS1RBelQ1NlVOQTM3ZXcrOFdPeDkvN2V6Sml1K3lvOHV4ZXBQMkhLNVhXTEJSR1YyMnFHMDJXVlhiYk81eDZvblo2aGpaa1pFUXB1dDcyTzJrdTNhTFRVOThYS2E3MXlaTGtpcnJUUW9MTnVxbDIxMC80YnppNFYwcXFHeHhhZnZ3Ujh2Y3J2ZWYzY2QwK2NLSmtxVFhkbGU2TGRyNXR3OUxuWStmdTJXKzVpYUY2eGZyMHpTYy9yWHRpSDcxZXU4TEVQYkVJTWNvakRPbVJxclpaTkh2djVUcGRvN2RMajJ6dFVKL2ZLZklKV1RxWkxNN1JyM3NQdHlnMzE2VHJ1Z3cxNkRrL1BRSmV1YmJaK2lLaDNmMXVOYkthTUU5QUw3TUYvcXpjMlpuS2pFeFFSVVZSN1I1OHlkS1QwdDFUcis1K09MVnZXNlRDNHdWaEIwWXRNek1ORzE4MTdIQ2MyNXV2dk9YZXBPcFhVWEZoeVc1THM2VW5qNVR4Y1VsS2lvcWxzVmlrZEhvK0xiclhNd3BPRGhJMDZmMXZJMVhweTFidG1uTGxtMUQrajc2dXViYVM5ZG83ZHFMZW4zdWU1czI2NzFObTkzYWpVWi9yVnk1UXVzdXU3VGZZWU9uOC9vQVJvK2NJMDI2OWk5N3RHN0JSR2ZnTUJnWkNXRzZkYVhyejhELzdxMlUzUzZkbVJMbHN1NUY3bEhId3NjQlJ2ZWZMNTA3ckFRYS9RYThWc2JMTzQvcTVoVlRWTjlxMGMzL3pOS3ozNTZ2Y1VIK0x1ZllCL2k3K01Qdkh0YnV3dzM2MFJlUzljUW5aUU43MGlqMGx4dG1PMGZPTEx6L1U3Mjg0NmpXTDVua1BGN2JiTlk5TCtmcWs5eWFmcSsxcmFCV1YvOTV0eDY4TmtNTHBwMGNvV08yMnZXcjF3dEdkZEFCK0RwZjZjOWVmTkVxUGY2UHAxVmYzNkNubjNsQmtqUmhRclNXTFYwMHBLOERlQ1BDRGd4YWN2SjBCUVlHcXIyOVhibDVCYzZiUTM1K2dTd1dxd3dHZzlLNkpOdnA2VFAxOXR2dnlXeTJxS2k0UkROVEhaOGlkaTdtbEpxUzdCUEpjMUJRb0c2LzdXYWxkcncvWC9EN1gvL1UweVZnbUh6bFgyeUZPWlRzZHNmSWhzSHdNMGloZ2Y3NnpUWHBNblpaY0xUZFl0Ty9Pclo3dmF6Yk5xczVSeHhoUjAvVFdObzdncGI5WlEwNjBkU3VDV0g5enh0dk05djAwMWZ6dEx1NHZ0ZHBIb1A1ZGZ3L3U0L3AwN3lhUHJkdDliU0U4Y0ZhTkMxU3N5YUhhZlprOXdWY08vOXVUUmFiMmkwMi9lTDFBaVdNRDlaWnFlTzF2YkJPUDNycGtLb0c4ZjZPTjdUcnBzZXpkTWVhNmJyeG5NbXkyYVVmdnBpanp3cHFoK3c5RFJmdUFmQmx2dEtmWGJCZ25tSmZqMUZWVmJXT0huWGNoeTVhczlJbit0YkE2U0xzd0tBWmpVYWxwczVRZHZZaDUxQTVTY3JwMktKcjZwUWtoWWFjSEdLZFBHT2FBZ0lDWkRhYmxaZWJyNW1weVdwcmExTjV1YU16UDVBdHVsYXZPbDlYWGJXdTMvTTJiSGl0eHhFWHAzUE5uaXhmdmt3WHJWa3BxOVdtdzRkTDlKL1gzbFJkWGIzKzh1amordjczYmxkU1V2OUR5RS9uOVVmS1BQWmw5MTMvK3RqVEZZeEozMTB6WFpPamd6Vno0ampkOGV4QjNYSGhOSmVkWENUcGxWM0hWTlhvQ0N2T21SbnRjbXozNFhwSlVrQVBDNVMyZHl4UWFyTkxIeCtxMFJXTEhGTks5cFkwOUxrcnl3Y0hUd1pmUFEwSXNmYXh5R2hQVGpYbytOcGpuNS9TODdwNjZ1WjUvWjd6OVhPVGRNM1NTZjJlMS9tK3JUYTc3bnorb05iT2o5ZEwyNCs0clY4eUVGYWJYZi83ZHBIMmxkUXJNaVJBN3g3b2Z4ajdhTUE5d0xjVmxKVjd1Z1NQOHBYK3JKK2ZueTY4OEFJOTk5eExrcVNvcUVpZGVlYlNBVDBYOEhXRUhUZ2xHZWxweXM0K3BKcWFXbFZYbjFCTXpBVG4vTWIwRE5jZjlrYWpVU2twTTVTVGs2dmN2QUt0bFdQSEVwdk4wVEh2YjM3amFCUWFFcXpZMkJoSjBzU0pjVXBKbWFGZi8rWVBhbTV1MXVQL2VGcjMzWHVYYzNnakFOOFdaUFRUeEtnZ1RZeDAvRGM1T2xoSjBTSEtUSFRmWnZUS2pnQkNrdTVibDZLVWVOZWRWaHBhTFhwa2syTVYvZlZMSnNxL1MvcGdzOW0xcmNDeFEwdHdnSHZZMFhXYjJJOXpIV0dIeVd6VGZTL242bzA3KzE1RHFKTi9EMm5IU0UyMTJOTVI1QXkzSnRQQUZpbzFkdm03K093bnl5Vko5MXpXOXc0M0ExVmUyNmFkUlhWRGNpMEFwODVYK3JObkxsdnNERHNXTEpnbm85Ry9uMmNBWXdPL2plR1VaR2FtU1JzY2ovUHlDbVFNTU9wSXg5QzVqQjZTN2ZUMFZPWGs1S3E0K0xETVpyTUtDaHhiZElXSGhTa2hvZjlQMkVhN21KZ0p1dmFMVitvZi8zeEdsWlhIOWQ2bXpicTRZLzl6QUw3dHNnWHh1di95d1hkeXV3Y2RrdlM3Tnd0VjEySldSSWhSTjV3OTJlWFkzcElHTlhac2J4cll3elFXVTVldFo3Y1Yxc2xtcyt1aHQ0dGNkZ3JwVDRDL2U5aHhLdXVRbklxdWExb01wMmFUdGMvalIycmJ0SzJ3enJuMUx3RGY1U3Y5MmE0ZnNQa3pmUVZ3SXV6QUtVbEltS1RJeUFqVjF6Y29ON2ZBT1M4d0lDREFiZTl4eVhIRGVGV1N4V0pWWVdHeDgrYVFscDdxTS90L0wxNjhRQjk5dkVVRkJVVjY1NTFOT3ZQTXhZcUtISm5PT3dEUE9WbzNORnVvdnBOVnBkZjJPTFl2dlBHY0pJVUZ1OTZpLzd1djB2bTQrOGdPcTgzdU10MmtxYzJpdjd4Zm9oZTJIUm53Ni92NUdSUWE2UDVwWUp0NVpNS09nVXhCR1FxZGdWRnY3dDJReDZnTFlJeWdQd3Y0TnFJL25MS01qdTI0RHBlVUtLOWpKZXFVbEJrOVR0OUlTcHJzM0VvMU42OUFodzg3dGlCTVQvTytLU3g5dWVyS3l5UkpKcE5Kcjc3NmhvZXJBVEFTanRZTmZNdnJUazNkUmhka1Z6VHF2ZzJPb2RQVFkwTjEvZG11Ni82MG1XM2F1UC9rT2cvZFE0bWVBb211VzcwT1JFeFlZSSs3dUl4VTJERlNqamUwNjhPY0UvcnRHNFc2OGsrN1BWME9BQStqUHd2NExrWjI0SlJsWk16VXRtMDdWVk5UcThBQXh5SlhQUTM1a3lTRHdhQ1pNMU8xZCsvbnlzcktsc1hpK0dSdElJczVlWlBwMDZkcTBhTDUyclZycjNiczJLM3p6enRiMDZmM3ZRMFpBTzgybUpFZHR6eDVRUHZMSE5OUjdsdVhxdlZMSnFud2VJdHVleXBiYldhYi9QME0rdlUxYVc2N3JXelllVlJOWFVZa2hIYmJIcmJkY3ZxQlJIeUUrKzR0RGEyV0libjJhUEorZHJYZXp4N2NBcUczUDMyZ3orTi8vdXBzbDYvZit2eTQzdnI4ZUsvbjV4OXJIdFRyQXhnKzlHY0IzMFhZZ1ZPV2taNG1nOEVnczltaXN2SUtTWDMvc0U5UGQ5d2NLaW9jdzZvblRJaFdUTXlFRWFtMUp5MnRiYXFxNnIzREd4b2E2a3p2QitQeWRaZHEzNzRzV1N4V3ZmVHZWL1dEdSs3b2NXampjTDArZ0pIVjBtNVZmVWNvY0tDc1Vka1ZqVHA0cEVuVFlrTDBnMHRkdDZMT3JtaDBidkg2cy8va3ErUkVxMTdiVTZuYVpyTWs2YlpWVXpVck1kemxPUmFyWFU5OTZycHJ3cmlnL2tkMkRGWjZndnVDcWtNMVJXY2c1dng0OU80UTlOR2hta0dkWDFMZE91am5BUEFNYisvUEF1Z2RZUWRPV1VSRXVCSVNKamwvMkk4Yk42N1BMVmU3cCtTZUNJU1JnUUFBSUFCSlJFRlVUc0czYk5tbUxWdTI5WHA4N2FWcnRIYnRSWU8rYmt6TUJKMS8vam5hdEdtemlvdEx0SDM3THVmZTdTUHgrZ0JHM2hmK2Q2Y3pzT2dVR1JMWDcvT2UvT1JraUxGdVFieStlZjRVdDNPZS82ekNMWFNJQ2cxdytkbzBCS012emt0Mzc2d1hIaCs1RVFqN2YzWHVzRnozWDl1TzZGZXZGd3pMdFFGNFAyL3Z6d0xvSFd0MjRMUmtacVk1SDZlbjliMDRVMXhjck1hUGozSTUzMWRkY3ZGcTU2aU1WLy96cGt5bWtmdDBGTURJNng1MEROYVpLZVAxMHl2Y084dzFUV1k5K29INzJoc0pVVUV1WDV0T2MyUkhTS0MvbGlaSHViVi9YdHB3V3RjRkFHOUFmeGJ3VFl6c3dHbTU2c3JMbkl0eURzU3ZmL1dUUVYzL3I0LytZWEQxWExWT1YxMjFia2l2ZVNyUERRME4xZThmK3VXUXZ6NEEzN01pYzRJZXZEWkR4aDYyZmYzWmYvSmMxdXFRSER1eExPa1dUSmdzZlcrbjJwK3ZuSlhvdHNPTDVOakNGZ0I4blRmMlowLzNOWUN4Z0xBREFBQVBXYjk0a3U1Ymw5TGpMaWhiODJ1VlhkR2tjVUgrYXJmWVpMTkxVMk5DZE9mRk05eW1zWnhvUFBXUkpSRWhSdDE0N21TMzlxTGpMU282M25MSzF4MnNyejMyK1pCY1p6QmIyUHIzOFBmZVZmZUZZZ2R6M1lFOHQ5MXFrOTNlNzJrQUFPQVVFSFlBQUREQ2dnUDhkUGZhWksxZlBLbkg0enVMNnRSc3NtclQzVXNIZEwzU210WlRydVdleTFJVUh1emVIWGh4KzVGVHZ1YXAySE80ZmtSZUo4am9KejgvZzB4bWE0OVRkN3JhOWZPelQrazFibDR4UlRldmNGOS9wYnVyLzIrUERoMXRPcVhYQUFBQWZTUHNBQUJnQkUyUERkVWZ2NXlwR1hFOTc3YVVYZEdvN3p5VHJmUFNKMmoxN0pnQlhmT3ovTnBUcXVXYjUwL1JKZlBjRjFLdGFUTHJsVjNIVHVtYXA2cjdMalREWlZwc2lGNyt6c0plai92YVZyc0FBSXhWaEIwQUFJeWc2c1oyTlhaYmg2TlQwZkVXM2ZMa0FUV2JyUHFzWUdBQlJzbUoxbE5hVzhQUElDMUw2WGxrdzROdkZRN0pkcmFEOGNKdDgwZmtkZktPTmF1bXlhem9zSUFlajFjM3RvOUlIUUFBWUhpeEd3c0FBQ09vc2MyaWIvNXp2M1lVdVFZVU80dnFkTVBmUDNmdTdGTGJiRlpaUDlOVDZsc3R1dnVGUTdMYUJyL3dnODB1M2ZMa0FiMmZYZTNTL3U2QmFyMng3L2lncitjdDdIWnBWeTlUWmtwT3RLcWl0bTJFS3dJQUFNT0JrUjBBQUl5dzFuYXJibjg2VzMrOVliWVdUSXZVaTl1UDZOZi9MWFFMTFQ3THIxUFliS056SVUyejFhWm1rMVhWamUwNlVOR2tKejR1TzYyUkNPMFdtKzc4VjQ0ZXVpNURxMmJGYUg5NW8rNzU5NkhUZW0vZUlPZElveTdzTmtXb3BkMnFCLzZUNzlKMjArTlp3MXBINllsVFgyc0ZBQUQwamJBREFBQVBhRzIzNnRhbkR1anNtZEhhdUwrcXgzTWVlQzFmRDd5VzMrT3h3Zmp6ZTRkZHZxNXVPaG1RV0cxMjNmM2lJZDIyYXFyKzlrSHBnS2F2M1BGc3RsdGJRMnZQVTNONjhuNTJ0WEs3TGN6NTgvK2MvdnVVcFBzdlQzWDV1cWVGVHo4NGVFSUdHZjUvZTNjZUgxVjk3My84UFpuSnZwS1FCTWhDSUFHU3NBbUtVQkFFQlJGWFZGeTdxYlV1WGZ4MXVmZmFlMXZ0dmRYMnR0N2IzZDVxN1dKcmJkMzNEVUhabFIwTmtKQWRFc0tXa0gwYlp2djlNY21ZUFJDVG5Neko2L2w0K0dENG5qUEQ1eUE1NTVOM3p2ZDcxT3B3cWFIVkd4NTlYRmJmN1RHL3UwcDQ5QzRBQVA3SzR2SDQzMFBQaXNxUEdsMENZSG9aS2QwZlJRbnptUGtmbTQwdUFjQUl0LzhuUzR3dUFVT0lmaG9qQlQwblBndUx4ZExyYytSWnN3TUFBQUFBQUpnS1lRY0FBQUFBQURBVndnNEFBQUFBQUdBcWhCMEFBQUFBQU1CVUNEc0FBQUFBQUlDcEVIWUFBQUFBQUFCVElld0FBQUFBQUFDbVF0Z0JBQUFBQUFCTXhTL0RqZ0NMeGVnU0FGUGphd3dBQUhQaldvK1JnSCtIR0VwK0dYYlliRGFqU3dCTUxaQ3ZNUUFBVEkxK0dpTUJQU2VHa2wrR0hSR2hvVWFYQUpoYU9GOWpBQUNZR3YwMFJnSjZUZ3dsdnd3N1lpSWpaTE5halM0RE1DV2J6YXFZcUVpanl3QUFBRU9JZmhwR28rZkVVUFBMc0NNZ0lFQUpzYkZHbHdHWVV1S1lXT1pQQWdCZ2N2VFRNQm85SjRhYVg0WWRraFFXRXF3SjhmRWswc0Fnc1ZtdFNvcVBWMmhJc05HbEFBQ0FZVUEvRFNQUWMySzQrUFdLTUdFaHdVb2RsNmphaGtZMXRiVEk0WFRLN2ZFWVhSYmdOd0lzRmdYYWJBb1BEVlZNWklRQ0F2dzIvd1FBQUFOQVA0M2hRTThKSS9oMTJDRjViOEdMalk1U2JIU1UwYVVBQUFBQWZvZCtHb0FaRWFrQkFBQUFBQUJUSWV3QUFBQUFBQUNtUXRnQkFBQUFBQUJNaGJBREFBQUFBQUNZQ21FSEFBQUFBQUF3RmNJT0FBQUFBQUJnS29RZEFBQUFBQURBVkFnN0FBQUFBQUNBcVJCMkFBQUFBQUFBVXlIc0FJQlJLRFRJYW5RSkFFYXdNTTRSQUFBL1I5Z0JBS05RU215STBTVUFHTUZTNGpoSEFBRDhHMkVIQUl4Q3k3TGpqQzRCd0FpMk5JdHpCQURBdnhGMkFNQW9kUHZpRkkyUENUYTZEQUFqMElTWUVOMnhPTVhvTWdBQStFd0lPd0JnRklvSXR1cEgxMDgxdWd3QUk5Q1BicGlxOEdEVzdBQUErRGZDRGdBWXBSWmtqTkdUZDg3a0RnOEFrcVR4TWNINjQxZG1hWDU2ak5HbEFBRHdtVms4SG8vSDZDSUFBTVpwdEx2MDFKWnliY3c3cmZMVHJXbys0eks2SkFEREpDeklxcFM0RUMzTml0UHRpMU1Vd1IwZEFBQS9ZckZZTEwxdUkrd0FBTUJZTDd6eWhwNzQwOTk4djUrZU5VMC9mZmdIQ2cweDl4TXhObTM1VUk4OCtpdTF0eUtwS1VuNjJjTVBLbjRzaTJNQ0FJRCtFWFlBQURBQ2VUd2UvZWx2LzlDekw3enFHNXMySlVPUFB2S2d3c1BEREt4cytLejdZTE1lL2VWanZzQWpJWDZzSG4za0lTVW5qVGU0TWdBQU1OSVJkZ0FBTU1LNDNXNzk2bmRQNnUyMTYzMWpzMlprNjVHSHZxZXdzRkFES3h0K203WitwUC8rMzEvTDZmUk9vWXFPanRKUGYvUjlUVW1mYkhCbEFBQmdKQ1BzQUFCZ0JIRTRIUHJKLy81R1c3WnQ5NDB0WERCUFAvaTNieXNvS05EQXlveXpaMStPZnZqalI5WGFhcGNraFlXRzZ1R0hIdERzbWRNTnJnd0FBSXhVaEIwQUFJd1F6UzB0K3VFai82TjluK3ozamExY3ZsVGYrZWE5c2xwSDkrS1FlZm1GK28vLy9Ja2FHaG9sU1lHQmdYcndnVzlyNFlKNUJsY0dBQUJHSXNJT0FBQkdnTXFxMDNybzRVZFZXRnppRzd2cCttdjAxVHUrb0Q2dTFhUEtrYktqZXVEQmgxVjF1bHFTWkxGWTlQVzc3OUMxVjEzTzN4RUFBT2lFc0FNQUFJUGxIaXJRRHg5NVZEVzFkYjZ4dTI3L3ZHNVpzOXJBcWthbWs2Y3E5Y0NERCt0b3hYSGYyQlVybCt2Kys3NGltODFtWUdVQUFHQWtJZXdBQU1CQTc3Mi9VYi80N1JOeU9wMlNKSnZOcW05OTR4NWR2bnlad1pXTlhMVzFkWHJ3a1VlVmQ2akFOelpyUnJaKytPL2ZWWFIwbElHVkFRQ0FrWUt3QXdBQUE3amRidjN4cVdmMC9NdXYrOGFpb3lMMW45Ly9WODJjbm1WZ1pmN2h6Qm1IZnZuWUUxcjN3U2JmMkxqRWVEMzg0UGMwS1MzVndNb0FBTUJJUU5nQkFNQXdhMnBxMWsvKzU5ZmFzWHV2Ynl4dFlxb2VlZWdCalV0TU1MQXkvK0x4ZVBUOHk2L3JqMDg5by9hV0pUUWtSUC8rTC9lemNDa0FBS01jWVFjQUFNT28vT2d4L2ZESGo2cXN2TUkzOXJrTEw5Qy8vK3Y5Q2dzTk5iQXkvL1hSenQzNnlhTy9Wa3RycTIvczlpL2NyTS9mZkFNTGx3SUFNRW9SZGdBQU1FemVlMytqZnZQN1A2cTExZTRidStYRzFicnppN2NxSUNEQXdNcjgzK0VqWmZyQmozNnFFeWNyZldQbno1bWw3MzMzZm8ySmlUYXdNZ0FBWUFUQ0RnQUFobGhMYTZ0KzgzOVBhdDBIbTMxamdZR0IrczQzNzlXS1M1WVlXSm01MU5YVjY3LysrK2ZLT1pEckd4c1RFNjN2ZmZkK25UOW5sb0dWQVFDQTRVYllBUURBRUNvdU9heUhmL2FMVG85S1RVNGFyd2NmK0k3U0o2Y1pWNWhKT1owdS9mV1o1L1RzaTYvNjF2R3dXQ3k2WmMxcTNmNkZtMlcxV2cydUVBQUFEQWZDRGdBQWhvREg0OUhyYjYzVjQzLzZteHdPaDIvOHNrdVg2cHYzZlVXaElTRUdWbWQrZS9ibDZMOS8vaHZWMXRiNXhxWm5UZFAzLysxYlNvZ2ZhMkJsQUFCZ09CQjJBQUF3eUJvYW0vVHpYLytmdG42MDB6Y1dFaEtzLy9lMXU1bTJNb3lxYTJyMXMxLzhWbnYyNWZqR0lpUEM5Uy9mK3BvV0xialF3TW9BQU1CUUkrd0FBR0FRYmQrNVI3OTg3QW1kcnE3eGphVlBUdE9ERDN4SHlVbmpEYXhzZFBKNFBIcnV4ZGYwNTZmL0tiZmI3UnRmdVh5cDdyM3Jka1ZHaEJ0WUhRQUFHQ3FFSFFBQURJS0doa2I5N2c5LzBmb05tenVOcjc1NmxlNis0NHNLQ2dvMHFESkkwc0c4ZlAzNDBWL3BWR1dWYnl3MmRveSs5Zlc3dFhEK0JRWldCZ0FBaGdKaEJ3QUFuOUhXRDNmbzEvLzNwR282ckE4Uk95WkczL3JHUFh3alBZSTBORGJwdDQvL1VSOXMzTnBwL0pLbEYrbnJkOStwNktoSWd5b0RBQUNEamJBREFJQUJxcTJ0MDIrZitMTTJiZm13MC9obGx5N1ZmWGQ5V1pHUkVRWlZocjU4dEhPM2Z2WFlIenBOTllxSmlkYjk5OTJsSllzV0dGZ1pBQUFZTElRZEFBQ2NJNC9IbzQxYlB0UmpqLzlKZGZVTnZ2SDRzWEg2OWpmdTBZVVh6REd3T3B5TnhxWW1QZkdudittZDl6N29OTDU0MFFMZGY5OWRHaE1UYlZCbEFBQmdNQkIyQUFCd0RvNGRQNm5mUC9tVVB0cTV1OVA0VmF0VzZPNDd2cWl3c0ZDREtzTkE3TjczaVg3eG04YzdyZVVSR1JtaHI5NytlVjIrNGhJRkJBUVlXQjBBQUJnb3dnNEFBTTVDUzJ1ci92SGN5M3JobFRma2REcDk0K01TRS9UZCsrL1RuTmt6REt3T24wVnpTNHYrK05RemV2MnR0WjNHTTlJbjZadjMzS25wMlprR1ZRWUFBQWFLc0FNQWdENTRQQjU5c0dtci92RG5wenV0OFdDeFdIVGQxYXQwNTVkdVUwaElzSUVWWXJEa0hNalZ6My96dUNxT0hlODBmc25TaTNUM0hWL1UyTGhZZ3lvREFBRG5pckFEQUlCZUZCYVg2TEVuL3FLRHVZYzZqYytha2ExdjNIdW5KcWROTktneURCV24wNm1YWDN0YlQvL3pCYlcwdHZyR1EwS0NkZHROMTJ2TjZxdDVqREFBQUg2QXNBTUFnQzVxYSt2MDU2Zi9xWGZlKzBBZEw0WHhZK04wNzFlK3BDVVhmVTU5WEQ5aEF0WFZOWHJ5cVdlMDdvTk5uY2JIajB2VXZYZDlTUXZueitQZkFBQUFJeGhoQndBQWJleG56dWoxdDlicTc4KytxS2FtWnQ5NFlHQ2dibGx6clc1WnMxckJ3VXhaR1UxeUR4WG9zY2YvcElLaWtrN2o1OCtacGEvZS9nVmxwRTh5cURJQUFOQVh3ZzRBd0tqbmNEajA5dHIzOWN6ekw2dTZ3N29ja25UUnd2bTY5eXRmMHJqRUJJT3FnOUU4SG8vV3J0K2dKNTk2Um5WMTlaMjJMVjYwUUYvKy9FMUtTMDB4cURvQUFOQVR3bzVCNEhhN1ZkdlFxTWFXRmptZFRybjVhNE1KQkZnc3N0bHNpZ2dOVlV4a0JJOWZoQ201WEM2OTkvNG1QZjNQRnpvOWVsU1NKcVltNnh2MzNLazVzMmNhVkIxR21zYW1KajM5enhmMTZodnZ5T1Z5K2NZdEZvc3V1ZmdpZmVtMkc1VTBZYnlCRlFLRGp6NFhHRDNNMXY4VGRueEd6YTEybmFxdWxyTkQwd09ZamMxcVZVSnNyTUo0NGdSTXd1MTJhOFBtYmZyYk04K3I0dmlKVHR2R0pjYnJpN2ZlcE9YTEZzdHF0UnBVSVVheWl1TW45UFEvWHREN0c3ZDBXdE1sSUNCQUs1Y3YxUmR1V2FQRWhIZ0RLd1FHQjMwdU1IcVpvZjhuN1BnTW1sdnRPbFpaYVhRWndMQkppbzlYcUIrZjhBQ1B4Nk90SCs3UVU4ODhweU5sUnp0dGk0c2RveS9jdWthclZsd2ltODFtVUlYd0owZktqdXF2enp5bnpkdTJkeHEzMmF5Njh2SVZ1dTJtNnhVWE84YWc2b0RQaGo0WGdPVGYvVDloeHdDNTNXNlZuVGhKMG8xUnhXYTFLblZjb3QvZjBvYlJ4KzEyNjhQdHUvVDM1MTVTVVhGcHAyMHhNZEc2OWNicmROV3FGUW9PQ2pLb1F2aXo0cExEZXVydnorbWpuYnM3alFjRkJlcnFLMVpxemVxckZEODJ6cURxZ0hOSG53dWduVC8zLzRRZEExUmRWNi9xK3ZyK2R3Uk1KallxU3JIUlVVYVhBWndWdTkydXRlczM2c1ZYMzlDeDR5YzdiWXVNQ05mTk42eld0VmRmcnRDUUVJTXFoSm5rNVJmcXFiOC9xejM3Y2pxTlc2MVdMVnV5U0RkZWQ3WFNKNmNaVXh4d0R1aHpBWFRrci8wL1ljY0FsWjA0cVRNT2g5RmxBTU11T0RCUUtlTVNqUzRENkZOTmJaMWVlL05kdmY3V1d0VTNOSFRhRmhZYXFqWFhYYTBicnIxUzRlRmhCbFVJTThzNWtLdS9QUDJzOWgvTTY3WnQ3bm16ZE5QMVYrdjhPYlBWUnc4R0dJbytGMEJIL3RyL0UzWU1VTW5SQ2xhanhxZ1VZTEZvY25LUzBXVUFQU28vV3FFWFhubFQ2ejdZSkVlWFJqMDJkb3l1dTNxVnJycDhoU0lqSXd5cUVLT0Z4K05Sem9GY3ZmREtHOXErYzArMzdXa1RVM1hqZFZmcmtvc1hLVEF3MElBS2dkN1I1d0xveUYvN2Y4S09BU29xUDlyL1RvQkpaYVFrRzEwQzRPUHhlTFQvWUo1ZWVQbU5ibXNtU0h4VENlT1ZsVmZveFZkN0QrR3V2L29LWGJscWhTSWp3ZzJxRU9pTVBoZEFWLzdZL3hOMkRCQVhBWXhtL25peWcvbTB0dHExY2NzMnZmNzJleW9vTE82Mm5la0NHR2xxYXV2MCtsdnY2clUzdTArdkNna0oxbVdYTHRXVks1ZXpyZ2NNUjU4TG9DdC83UDhKT3dhSWl3QkdNMzg4MmNFY1BCNlBDb3RLOU5iYTlkcXdhWnVhVzFvNmJiZGFyYnJrNGtWYXM1cUZJREZ5MmUxMnZmZitKcjM0eWh1cU9INmkyL2FwVTlKMTVjcmxXbmJ4SW9XRmhocFFJVVk3K2x3QVhmbGovMC9ZTVVCY0JEQ2ErZVBKRHY2dHNhbEpIMnpjcXJmV3JsZHh5ZUZ1MjhQQ1FuWFZxaFc2N3VvcmVNUW4vSWJiN2RhSE8zYnJoVmZlME1IY1E5MjJoNFFFYTltU1Jicmlza3VWT1cwS2R5aGgyTkRuQXVqS0gvdC93bzRCNGlLQTBjd2ZUM2J3UHg2UFJ3Zno4dlhXdSt1MWVldEhzcDg1MDIyZjdNeXB1dUx5NVZwNjBVS0ZoQVFiVUNVd09JcExEK3Z0dGU5ci9ZYk5hbXBxN3JZOWJXS3FybHg1cVpZdlc4SUN1eGh5OUxrQXV2TEgvcCt3WTRDNENHQTA4OGVUSGZ4SFhWMjkxbTNZckxmWHJsZFplVVczN1pFUjRWcHh5Y1c2WXVXbFNwdVlha0NGd05DeDIrM2F2RzI3M25wM3ZRNzBjTGRIWUdDZ2xpeGFvQ3RXWHFwWk03SzUyd05EZ2o0WFFGZisyUDhUZGd3UUZ3R01adjU0c3NQSTF0RFFxSzBmN2RUR0xkdTA3NU1EY3J2ZDNmYVpQWE82cmx5NVhCY3RuSytnSUo2cUF2TXJLNi9RMjJ2WDY3MzNOM1ZiMEZTUzRzZkdhY2xGbjlQU3hRdVZPVFdENEFPRGhqNFhRRmYrMlA4VGRnd1FGd0dNWnY1NHNzUEkwOVRVckczYmQycmpsZysxWjErT1hDNVh0MzJpbzZOMCtmSmx1bUxscFVxYU1ONkFLZ0hqT1J3T2JkdStTMis5dTE3N1B0bmY0ejZKQ2ZHNmVQSG50SFR4SWsxSm4wVHdnYytFUGhkQVYvN1kveE4yREJBWEFZeG0vbml5dzhqUTNOS2lqM2JzMXNiTkgyclgzby9sZERxNzdXT3pXVFZ2N2h5dHVQUmlMWngvZ1d3Mm13R1ZBaVBUc2VNbjllNjZEL1RCcHEwNmNmSlVqL3RNR0orb2l5OWFxS1ZMRm1weTJrU0NENXd6K2x3QVhmbGovMC9ZTVVCY0JEQ2ErZVBKRHNacGJiVnIrNjQ5MnJoNW0zYnMzaWVIdzlGdG40Q0FBTTA5YjVhV0xsbW9SUXN1VkdSRXVBR1ZBdjdENC9Hb29LaFlHelp0MDZhdEg2bXk2blNQKzZVa1QvQUZIMm1wS2NOY0pmd1ZmUzZBcnZ5eC95ZnNHQ0F1QWhqTi9QRmtoK0YxcXJKS08zYnYxYzVkKzdUMzQ1d2VuNlJpc1ZnMGUrWjBMVjI4VUlzWExWQjBWS1FCbFFMK3orUHhLRGN2WHhzMmU0T1BtdHE2SHZkTFNaNmcrUmZNMWZ4NTUydm05RXp1bWtLdjZITUJkT1dQL1Q5aHh3QnhFY0JvNW84bk93d3RwOU9sM0VQNTJyRnJyM2JzM3FmRFI4cDYzWGQ2ZHFhV0xWNm9KWXNXS0RaMnpEQldDWmlmMisxV3pvRmNiZGk4VFZ1MjdlaHhZVk5KQ2cwSjBmbHpabW4rdlBOMTRRVnpGTWZYSWpxZ3p3WFFsVC8yLzRRZEE4UkZBS09aUDU3c01QaHFhdXUwYTg4KzdkaTFWN3YzZmFLbXB1WmU5NTAySlVOTGx5elUwc1VMRlQ4MmJoaXJCRVl2cDlPbGozUDJhOFBtYmZwdyt5NDFORGIxdW05RytpVE52MkNPTHJ4Z3JyS21UVkZBUU1Bd1ZvcVJoajRYUUZmKzJQOFRkZ3dRRndHTVp2NTRzc05uNS9GNGxGOVlySjI3OTJyN3JyMHFLQ3p1ZGQrd3NGRE5tM3VlTHJ4Z3J1YWRmNTVpeDhRTVk2VUF1bks1WERxVVg2anR1L1pxNSs1OUtpNDkzT3Ura1pFUm1uZitlWnJmOXZVYkZja1VzOUdHUGhkQVYvN1kveE4yREJBWEFZeG0vbml5dzdsenVWd3FMam1zbklONXlqbVFxLzBIODlUUTBOanIvbWtUVXpYL2dqbWFQMit1c2pPbnlXYXpEbU8xQU01RjFlbHE3ZHk5VHp0Mzc5V2VmVGxxYVczdGNUK0x4YUxKa3lacTFveHN6WnFlcFpuVHN4UVRFejNNMVdLNDBlY0M2TW9mKzMvQ2pnSGlJb0RSekI5UGR1amZtVE1PNVJjV2FmL0JQT1VjeU5QQjNFTzlmZ01rU2NIQndabzdlNll1bkRkSDh5K1lxNFQ0c2NOWUxZREI0bkE0ZENEM2tHL05uZktqRlgzdW41S2NwRmt6c3J3QnlJeHNwcWFaRUgwdWdLNzhzZjhuN0JnZ0xnSVl6Znp4WklmdVdscGJsWnRYb0p5RHVkcC9JRTk1K1lVOVBoYTJvNVRrQ2Q3cEtmUG1hdGIwYkFVRkJRNVR0UUNHeS9FVEo3Vno5ejd0MkwxWE9RZHkxZHBxNzNQL2NZbnhtam5kRzN6TW5KNmxwQW5qMUVkL0NUOUFud3VnSzMvcy93azdCb2lMQUVZemZ6elpqWFllajBmSFQ1eFNZWEdKOGd1S2xITWdWd1ZGSlhLNzNYMitiMUphcXUrbnR6T25aN0gyQmpES09KMHVGWldVS21kL3JqY1lQWmpYNTJMRWtqUW1KbHF6Wm1ScmVuYW1wbVpNVnZya05JV0doQXhUeFJnTTlMa0F1dkxIL3Ard1k0QzRDR0EwODhlVDNXamk4WGgwN1BnSkZSU1ZxTENvUklYRkpTb3NLbFZqVSs5UFlwQzhjL09ucEUveWhSc3pwbWV5TUNHQVR0eHV0MG9QbHlublFLNCtPWkNyL1FkeVZWZmY4K050MjFrc0ZxVWtUOUNVOU1tYW1qRlpVekltSzJQeUpJV0ZoUTVUMVRoWDlMa0F1dkxIL3Ard1k0QzRDR0EwODhlVG5WbDVQQjRkclRpbXdxSlNGUlFWcTZDb1JFVWxwV3B1YnVuM3ZUYWJWZE9tWkdqbWpDek5tcDZ0R2RtWmZQTUI0Sng0UEI2VmxWZjRwc045c3YrZ1RsZlg5UHMraThXaXBBbmpORFVqWFZNeUptdEsraVJOU1orczhQQ3dZYWdhL2FIUEJkQ1ZQL2IvaEIwRHhFWGczTGxjTG4zbnU5K1gzVzdYaFBIajlOQkREL1M1Lzc1OW4raUpQendsU2JyaCttdTBZc1d5WHZldHJLelNndy85V0pKMDhaSkZ1dlhXTmI1dDk5NzNiVW5TaXVWTGRjTU4xL1piNTBzdnZhWjE2emRLa2g3Ly9TOTczS2Y5TS92VDAvczd2dmVLVlpmcG1tdFdEVXBOdzhrZlQzWm0wTnpjb3ZLS0NwV1ZWN1Rkc1ZHcW91TFNQaGNSN1NnaGZtemJUMVhUbFowNVJkbVpVeFVjSER6RVZRTVlUZHFuek9VY3pGVkJZYkVLaTBwVVhIcFlaODcwdlI1UXU2VHg0NVNSNGIwRFpOTEVWS1dtSkNreElaNDFRSVlaZlc3L2hxSy83S2lrNUxCMjdOeXQ0dUpTVlZXZDFwa3pEZ1VIQnlraElWNVptVk8xYU5FQ3hmZXpNUGhRMTlqMXp6bFh2ZjBaZzNIc2c2RzM0d29PRGxKTVRMUlNVcEkxYzJhMjVzNDVUNEdCdG5QNjdKRnlqT2ZDSC92L3ZzS09jL3MvQnZURGFyVnE2cFIwN1QrUXEyUEhUNmlob1ZHUmtSRzk3cCtiVitCN25WOVEyR2ZZVVZoVTRudWRtVGwxY0FvZUJ1K3QrMEFMRjE2b3NheGtqelllajBmVk5iVXFLeitxc3ZJS2xSMzFoaHZsUnl0VWRicjZyRDhuTVNGZVU5cStZWmlhTVZsVDBpY3JPanBxQ0NzSEFPOGRHeFBHSjJyQytFUmR2dHg3M1hhNVhEcFNmdFEzdGE2Z3FFUWxKWWRsUDNPbTIvc3JqcDlReGZFVDJyVGxROTlZVUZDZ1VwS1NsSkk4UWFrcHlVcE5TVkpxU3BLU0pveFhjRkRRc0IwYk1CenE2dXIxOTc4L3AvMEhjcnR0YTJscDFaRWo1VHB5cEZ6dnJkdWdGY3VYNmRwcnIxQkFRSUFCbFE0K2Z6bDJ1LzJNVHA2czFNbVRsZHE5ZTU5ZWZQRTFyYjcyU2kxYXRLRGY5L3JMTVk0R2hCMFlkRm5aMDN4ZjNBVUZSVHIvL1BONjNUY3ZMOS8zdXFodEljWGV2dGdMQzRzbGVadXNhZE15QnJIaXZpMWF0RUNYcjd4MHdPOTNPcDE2L29WWDlMWDc3aHJFcXVBUG5FNlhqcDg0b1NOdFFVWlorYWVoUm5OTC8xTlFPaHFYR0s4cEdlbSt1ZkJUMGljck9vcTFOZ0NNREZhclZaUFRKbXB5MnNST0FVaFplVVZiQU9LZGdsZmNTd0J5NW94RHhhV0hWVng2dU5PNHhXSlJZa0s4SnFZa3R3VWhTVXBOU1ZaS2NoTG5RUGlseXNvcS9lS1h2MU5OVGEwa0tXMWlxaFl0bXEvVTFCU0ZoQVNyb2FGUlJjV2wyckxsUTUwK1hhMjE3NzJ2NHlkTzZKNjc3NURWYWpXczdvZC85UDF1WSsrdWZWL2J0bTN2ZFh0WEkvbllPL2I3SG85SGR2c1pWVlZWS1QrL1NEdDM3VlZEUTZPZS92dHp5czNMMXgyM2YxNDJXOC9mUm8va1l4eU5DRHN3NkxLenB2bGU1eGNVOWhwMlZGV2RWbFhWYWRsc05qbWRUclcyMm5Ya1NMa21UWnJZNC83dFlVZEtTckxDd29adnZtOVlhTWlBYnpHTGp4K3J5c29xNWVRYzFJR0RlWm94UFd1UXE0T1IzRzYzcW10cWRhcXlTaWRQVmVwVVpaWDN2MU5WT25yc3VJNGRQeUdYeTNWT254a2FFcUtVbENTbEppY3BMVFhGRzJ4a1RHSVJVUUIreDJxMWFsSmFxaWFscFdybDhxV1N2QUZJK2RFS1gvRFJmbWZieVZPVlBYNkd4K1BSaVpPbmRPTGtLZTNZdmJmVHR1aW9TQ1VuSjJsOFlvSVM0c2NxSVg2c0VoUGl2YThUeHZKMEdJdzRkcnRkai8zdUQ2cXBxVlZBUUlCdVhMTmF5NVl0N3JSUFltS0NNakltNjlKTEx0YXp6NzJrYmR1Mkt5Zm5vRjU2K1hYZGRPTjFCbFd1SG52aHNOQ1FQcmQzTk5LUHZhZCtQeVVsU1hQbXpOYnExVmZxMVZmZjBzWk5XN1ZuejhkeU9wMjY5NTQ3dTAyOUcrbkhPQm9SZG1EUWpSdVhxREZqWWxSVFU2djgvS0plOTJ1L3F5TWhJVjZuVDFmTGJyY3J2NkNveDdDanRyWk9WVlduSlVtWm1WT0dwdkFoY043c0dkcjM4WDVWVlozVzg4Ky9vc3dIcDhwbUk3WDFGeTJ0clRwMXF1clRFS095c2kzWThMNnVyS28rNXpDalhleVlHS1VrZTIvVG50ajJVOHJVbENTTmpZdGwzam9BMDdKYXJVcWJtS3EwaWFsU2g1c203WGE3eW84ZTZ6U3Q3MGg1aFk1V0hKUFQ2ZXp4cytycUcxU1hlMGdIY3cvMXVEMHlJbHdKOGZGS1RCamJGb2JFS3lIaDAxQWtka3dNNTFzTXF6ZmZmRmNuVDNxRHZUVnJydTMyalhCSGdZRTJmZUh6TjZtaG9WRTVPUWUwWWNNV1hYamgrZDZ2SFQva3o4Y2VFaEtpVzI2NVFYRmo0L1RTUzYvcGswOE9hUDM3bTdTaUxjUnQ1OC9IYUZhRUhSZ1NXWmxUOWVGSE8zWHk1Q25WMWRYM3VJNUErM29kS2NsSnNsb0RWRjVlb1lMOHdoNm5qTFRmMVNINTEzb2RGb3MzMWYzOTQzL1NxVk9WV3I5K2d5Ni9mTG5SWlkxcUxwZkwyeURYMWF1MnJsNTE5ZldxcmEzenZxNnIxK25xYXAxc0N6Y2FHaG8vMDUvbG5kYytUcWx0UVVaS1NwSW1KaWNwT1RsSmtSSGhnM1JFQU9EL2dvT0RsWkUrU1JucGt6cU51OTF1SFQ5NVN1WGw3Vk1Cai9vQ2tmNGV0ZDNRMktTR3hxWnVVMlBhMld4V2pZMkw4OTBWTWlZbVd0SFJVWXFKanZMK0doV2xtTGF4MEpBUWdoRjhKazFOVGRxNGFhc2thZXJVREYyeWJFbS83N0ZZTExydHRqWEt5OHVYdytIUTJyWHY2NTY3N3hqcVVnZWRXWTU5eGZLbEtpd3NWazdPQWIzMTFydGF0R2krd2tLOVQ3Z3p5ekdhRFdFSGhrUjJkcVkrL0dpbkpDbS9vRWdYenB2YmFidkg0MUYrZnFFa2FlclVkSVdGaDZxOHZFTEZKYVZ5dVZ6ZDVxd1ZGbm5ERHB2TjJxMFJHc2s4OG1qMjdCbWFNU09kK25vVEFBQVBHVWxFUVZSTEJ3N2s2WjEzMTJuKy9BczBaa3lNMGFXWmdzZmprY1BoVkVOam8ycnI2bndCaGplNCtEVEE2QmhxTkRUMjNSeWZDNHZGb3JGeHNVcElpRmRpMjIzVGlmSGVXNmdURStPVk5INmNBZ01EQiszUEE0RFJKaUFnUUVuanh5bHAvRGd0dVBCODM3akg0MUZ0WGIwcWpoMzMzWUhYUHAzdzVLbEtuVHhWMmU5VHJKeE9sMitLVEg4Q0F3TjdERUZpb3FNVUhkVWhJSW1KVm5SVXBNSkNRMWx3RUozczJmT0pIQTd2WFVybnNoWmNUSFMwNXM2WnJSMDdkeXNuNTZCYVcrMEtDZkd2cDZ5WjZkaXZ2dXB5NWVRY1VHdXJYYnQyN3RYRkZ5K1NaSzVqTkJQQ0RneUp6TXlwc2xnczhuZzhLc2d2N0JaMkhEbFNydWJtWmtsU1Z0WTBSVVJFYU1PR0xiTGJ6K2p3NFRLbGR3azBDZ3U5VDJLWlBDbE5RZjYwS252Yms1MXZ2dWw2SFRyME05bnRaL1RpUzYvcHEzZDkyZURDaG9mSDQ1SEw1WmJMN1pMYjdaYkw1WkxMNlZKTHExMnRyUzFxYVdsVlMydXJtbHRhMWRMU3F0Wlc3Ni9OTFMxcWFUMjdNYmZiUFdUMUJ3Y0hLekdod3h6d0RyZERKeWJFS3k0MmxtbEpBR0FBaThXaU1USFJHaE1UTFdWMzMrN3hlTlRVM053aEFHbWJpbmlxeW52MzNxbEtWZGZVeXROMm5lNlB3K0ZRWmRWcFZiWk5xVDBid2NIQkNnME5VV2hJMjMraElRb05EZjEwelBkclQyUHRyNzNiZ2dJRFpiVmFGUkFRSUtzMVFGYXJWUmFMaGJ0Ti9FajdEL25Dd3NLVTFXRjl1N014YzJhMmR1emNMWmZMcFpMU3c1M1d4L01IWmpyMmxKUWt4Y1hGNnZUcGFoM016Zk9GSFdZNlJqTWg3TUNRaUlnSVYwcEtrc3JLamlxL29QdTZIZTNyZGNUSGoxVnM3QmlGdHYwRXhPMTJLNytnc0ZQWTBkallwQk1uVGtxU3B2blJGSmFPNHVQSDZySVZsK2p0ZDk3VG5qMGY2K0lsaXpSMTZ2QTlVV2FndnYzQVE5NkFvaTJ3OEw1dSszMzdhN2Y3MHlDank3YXpiU0tIazlWcVZYUjBsTVpFZDdsZE9UcGFNZEZSR2hNVDdWdmNMaklpZ2tZU0FQeVF4V0pSUkhpNElpYUZLMzFTV28vN09KMU9WVmFkMXFuS0tsVlduZTUxZW1OdGZiMmFtcHJQdVFhNzNTNjczYTVhMVgyMmcrbUQxV3IxaGg4QjFrOWYrMEtSVDMvZmJidlZxbTkrODU0aHF3dmRIYTA0SmtsS1Mwczk1OTRpSlNYSjkvckU4Wk4rOTgydzJZNDlOVFZacDA5WHE2TGl1Ry9NYk1kb0ZvUWRHREpabWROVVZuWlVsWlZWcXFtcDdUUjFvejNzYVA5aURnME4wY1NKS1NvdFBhTDgvQ0pkc2VveTM3NUZSU1crYjVyN1c1eTB1YVZWbFpWVi9kYlczTkwzcmExbis1bGhZV0VLRHorN0o4T3NXclZjMjNmc1VuVjFqWjU5N21YOTRQdi9NdUp2Y2QxL01NL29Fdm9WRWhLczhMQXd4Y1JFZDd2RnVLZGJqc1BEd2dnd0FBQ3kyV3dhUHk1UjQ4Y2w5cnV2dytIb3ZONVRYYjFxT2t5ZjlQN3FEVWpxNit2VjNOSTY0QVdzejBYN0R4Y2t4NUQvV2FQWllQU1h0YlhlMEdzZ1U1a2pPenhtdWFIeHM2MG5aZ1N6SFh0MGxIY3R3dnI2ZXQrWTJZN1JMQWc3TUdTeXM2ZHA3WHZ2Uy9MZTJyVmd3VHhKa3QxK1JpVnRpNFYxWEd3ME0zT3FTa3VQcUtTa1ZFNm4wL2Y4NnZiRlNVTkNnalVwcmVmSDByYmJ0bTI3NzNuZmc2V3Z6N3pxeXBXNjZxckx6K3B6QWdNRGRkT04xK254Si82c1k4ZU9hOFBHTGJyMGtvc0hzOVFSeDJLeHRQMGt5U3FiemZ1VHBRQnJnRUxhYnUwTkN3MVZhRWlJUXRwZjkzQkxiMWlvZDd2M2RZZDl3a0lWRWh4TWNBRUFHSEtCZ1lFYUd4ZXJzWEd4Wi8wZXA5UHBuWUxaTm1XenBibHRPbWJiVkV6ZmY2MHRuYVp6ZG5wUFM0dWFtMXZrZExua2JydDcwdWx5K3U2aXhQQVlqUDd5ekpremtxU1E0SE5majZIamUvengvN3ZaanQzYU5vWFo1ZnAwS3JYWmp0RXNDRHN3Wk5MVEp5a29LRWhuenB4UmZrR1JMK3dvTEN5UzArbVN4V0xSdEE1M2FtUm1UdFU3NzZ5VHcrRlVTZWtSVFoyUzd0Mi9iWEhTS1JucEkvNU9pUDZjZDk1TVpXZG5LamYza041ODgxMWRPTzk4UlVaR0dGMVdyMzd4MC8rU3pXYnJjb3RzaDl0aXJWWlpBejY5SmJiejdiSUJCQkVBZ0ZITFpyTXBLakpTVVpHUi9lODhBQjZQcDIxdHJBNVRTTjFkcHBwMkd2LzA5MjYrb1JwMlZtdUFuRTZYN0hiN09iL1hiai9qZXgzc1Qydlh0VEhic2JlMmVvK2pZMGhodG1NMEM4SU9EQm1iemFZcFV5YnI0TUZEdmtWN0pDbXY3Wkd6RTFOVGZJOXJrcVQweVdrS0RBeVV3K0ZRUVg2aHBrNUpWMnRycTQ0ZTljNkJPNXRIenE1WXZsUTMzSEJ0di91OTlOSnJXcmQrNDFrZHg5bCs1dG02NWVicjlhT0hmNmFXbGxhOS9Nb2IrdktYYmgyMHp4NXNzMmIwc09vYkFBQXdYUHNDcFFFQkFScklnNytLeW84T2ZsRW1OUmo5WldSa3BHcHFhbFZYVjkvajlyNDBkcGphRUIwVDNlTStaN3RLV3Z0K3cva0RxYUUrOXVGVzFiWlFjVnlITzczTWRveG00ZDgvSnNlSWw1WHBYWk9qdXJyR2QySm9YNjhqTTZ0emVHR3oyWlNSTVZtU2ZJdWFGaFdYK3A2MjBkOTZIZjRpSVNGZUs1WXZreVJ0Mzc1THBhVkhESzRJQUFBQVEybGNZb0lrNmZDUnNuTitiMW5acDhGVWN0S0VUdHZhcDMyMzMyM1FIM3ZiZnNIQnczY0h3VkFkdXhGY0xwZU90QjFIV2xxcWI5eE14MmdtaEIwWVV0blpuNjRtWEZCUXBOcTZPaDA3ZmtLU2xOWERuUnJ0Z1VacDZXRTVIQTRWRlhrZk9Sc1pFYUVKRThZUFE4WERZOVdxRlJvekprWWVqMGYvZlBZbDd3S3NUUGtBQUFBd3BmYW44RFUwTktxNHBQU2MzbnZnUUs0a0tTdzBWS21weVoyMnRVK0hyanJMeHlMWDFOWktrbUtHOFE2Q29UcDJJK1RrSFBRRlM3Tm56L0NObStrWXpZU3dBME5xd29UeGlvNzJybGljbjEra1EyMVRXQUlEQXpzOVhyWmRld0RpZExwVVhGenFDenVtWlU0eDFmb1BRVUZCdXVuRzFaS2tzckp5YmQyMjNWVEhCd0FBZ0UvTm16ZlgxK3V0VzdmaHJOOVhWMWV2M1hzK2xpUmRNRzlPdC9YcnhvOGZKMGtxTFQzaVd5U3pOeTZYUzZXbDNqc1BrcE9UK3R4M01BM1ZzUTgzbDh1bE45OTZWNUwzVHUzcDA3TjgyOHh5akdiRDN5YUdYRmJiNDJVUEh6bWlncllucTJSa1RQYmRkdGRSU2txeTcxR3UrUVZGT256WWUwTE9uR2FPS1N3ZHpaa3oyL2ZvM2RkZWUwdE9oOVBnaWdBQUFEQVV4bzZOMDd4NWN5VkpIMys4WDN2MmZ0enZlendlajU3NXgvTnlPQnl5Mld5NmJNVWwzZlpwLzBHaDNXN1gxcTE5UHpGbTU2NjlhbXBxa3FSTzM2Z1B0YUU2OXVIMjNQTXZxNkxpdUNUcHBodFhkL3BCcFZtTzBXd0lPekRrc3RyVzVxaXVybEY1MjV5MG5xYXdTTjdGa3FaTzlRWWJPVGtINVhSNkE0Q3pXWnpVSDkxODh3MnkyYXhxYkd6U2pwMjdqUzRIQUFBQVEyVE5EZGNxS3NyN2RKNm5udnBIbjk4UU94d08vZTF2LzFST3prRkowclhYWEtHeFkrTzY3VGQvL2dVS2JGdWg5cFZYMy9STmllaXFwT1N3WG5qK0ZVbFNWRlNrTGpqL3ZNOTBMT2RxS0k1OXVEUTJOdW5KUC81Vm16ZC9LRWxhZWRtbG10SERJdjcrZkl4bXhkTllNT1N5TXFmSllySEk0WENxL0dpRnBMN0RpOHpNS2RxMzd4TlZWSGlmd2hJWEYydm9GMzl6UzZzcUs2dDYzUjRXRnVhN0crVmNKU2JHYS9tbFMvWHUydmZWMU5RODBCSUJBQUF3d2tWRlJlcnJYL3VxZnYzcjM2dTVwVVZQUHZsWGJjdmFyZ1VMNW1uQ2hQRUtETFNwcnE1ZWhZWEYycnB0dTJwcXZPdHJMRm15VUN0V0xPdjFNNis1ZXBWZWV2bDFPUndPUGZhN0o1V1ZOVTFaV1ZNVkdSR2g1dVlXRlJZVzY1T2NBL0o0UExKWUxMcnQxaHQ5QWNsd0dZcGpIMHdkKzMyUHg2UFdWcnRPbmFyVW9VTUYyclY3bisrUnNwZGRkb2xXcjc3U0w0OXhOQ0xzd0pDTGlvclVoQW5qZmVGRmVIaTRVbEo2bnlmWTlhNFBvKy9xMkxadHU3WnQ2LzIyd0t1dVhLbXJycnA4d0orL2F0VmwyckZ6aisrRUJ3QUFBSE9hT0RGRkR6endMZjNsTDgvbzhKRXk1ZWJsSzdmdFNZVmRCUWNIYWZXMVYyblpzc1Y5ZnVhS0ZjdlUwdEtxZDk1ZEo0L0hvN3k4Zk4vVER6c0tDZ3JTYmJldTBYbm56UnlVWXpsWFEzSHNnNlcvZmo4K2ZxeHV1dWs2emV6aGpvNk9Sdkl4amthRUhSZ1cyZG5UZkdGSDVyUytGeHROU0lqWG1ERXh2bS8remJoZVIwZkJ3VUZhcytaYVBmbmtYNDB1QlFBQUFFTXNNVEZCRHp6d0xSMDRrS3RkdS9hcTlIQ1phbXBxNVhhN0ZSNFdwdkVUeG1uRzlDd3RYRGhmRVJIaFovV1oxMXl6U25Qbnp0Ym1MZHRVVUZDazA2ZHI1SFE2RlJJU3JNVEVCRTNQenRUaXhRdUg5U2tzUFJtS1l4OXNGb3RGUVVGQmlvdUwxY1NKS1pwejNrek5tSkY5MW91SCtzTXhqaFlXajhmak1icUlrYXFvL0dqL093RW1sWkhDbzY4QUFEQXIrbHdBWGZsai8yL3A0NmZvTEZBS0FBQUFBQUJNaGJBREFBQUFBQUNZQ21FSEFBQUFBQUF3RmNJT0FBQUFBQUJnS29RZEFBQUFBQURBVkFnN0FBQUFBQUNBcVJCMkFBQUFBQUFBVXlIc0FBQUFBQUFBcGtMWUFRQUFBQUFBVElXd0F3QUFBQUFBbUFwaEJ3QUFBQUFBTUJYQ0RnQUFBQUFBWUNxRUhRQUFBQUFBd0ZRSU93QUFBQUFBZ0trUWRnQUFBQUFBQUZNaDdBQUFBQUFBQUtaQzJOR0hBSXZGNkJJQVEvQnZId0FBYytOYUQ2QWpNNTRUQ0R2NllMUFpqQzRCTUVRZy8vWUJBREExK2x3QUhabXgveWZzNkVORWFLalJKUUNHQ09mZlBnQUFwa2FmQzZBak0vYi9oQjE5aUltTWtNMXFOYm9NWUZqWmJGYkZSRVVhWFFZQUFCaEM5TGtBMnBtMS95ZnM2RU5BUUlBU1ltT05MZ01ZVm9sallrMDVadzhBQUh5S1BoZEFPN1AyL3hhUHgrTXh1b2lScnJuVnJsUFYxWEs2WEVhWEFnd1ptOVdxeE5oWWhZWUVHMTBLQUFBWUp2UzV3T2hsaHY3Zll1azlwU0hzT0V0dXQxdTFEWTFxYW1tUncrbVVtNzgybUVDQXhhSkFtMDNob2FHS2lZeFFRQUEzZXdFQU1OclE1d0tqaDluNmY4SU9BQUFBQUFCZ0tuMkZIZjRkNHdBQUFBQUFBSFJCMkFFQUFBQUFBRXlGc0FNQUFBQUFBSmdLWVFjQUFBQUFBREFWd2c0QUFBQUFBR0FxaEIwQUFBQUFBTUJVQ0RzQUFBQUFBSUNwRUhZQUFBQUFBQUJUSWV3QUFBQUFBQUNtUXRnQkFBQUFBQUJNaGJBREFBQUFBQUNZQ21FSEFBQUFBQUF3RmNJT0FBQUFBQUJnS29RZEFBQUFBQURBVkFnN0FBQUFBQUNBcVJCMkFBQUFBQUFBVXlIc0FBQUFBQUFBcGtMWUFRQUFBQUFBVElXd0F3QUFBQUFBbUFwaEJ3QUFBQUFBTUJYQ0RnQUFBQUFBWUNxRUhRQUFBQUFBd0ZRSU93QUFBQUFBZ0trUWRnQUFBQUFBQUZNaDdBQUFBQUFBQUtaQzJBRUFBQUFBQUV5RnNBTUFBQUFBQUpnS1lRY0FBQUFBQURBVndnNEFBQUFBQUdBcWhCMEFBQUFBQU1CVUNEc0FBQUFBQUlDcEVIWUFBQUFBQUFCVElld0FBQUFBQUFDbVF0Z0JBQUFBQUFCTWhiQURBQUFBQUFDWUNtRUhBQUFBQUFBd0ZjSU9BQUFBQUFCZ0tvUWRBQUFBQUFEQVZBZzdBQUFBQUFDQXFSQjJBQUFBQUFBQVV5SHNBQUFBQUFBQXBrTFlBUUFBQUFBQVRJV3dBd0FBQUFBQW1BcGhCd0FBQUFBQUFBQUFBQUFBQUFBQUFBQUFBSWJCL3djWktkMTE3bUVDZmdBQUFBQkpSVTVFcmtKZ2dnPT0iLAoJIlRoZW1lIiA6ICIiLAoJIlR5cGUiIDogIm1pbmQiLAoJIlZlcnNpb24iIDogIjEwIgp9Cg=="/>
    </extobj>
    <extobj name="C9F754DE-2CAD-44b6-B708-469DEB6407EB-3">
      <extobjdata type="C9F754DE-2CAD-44b6-B708-469DEB6407EB" data="ewoJIkZpbGVJZCIgOiAiMTg3MzE0ODU2Mzc5IiwKCSJHcm91cElkIiA6ICIxNzA4ODA2MTkiLAoJIkltYWdlIiA6ICJpVkJPUncwS0dnb0FBQUFOU1VoRVVnQUFCZ1FBQUFHZkNBWUFBQUNRa3JrSkFBQUFDWEJJV1hNQUFBc1RBQUFMRXdFQW1wd1lBQUFnQUVsRVFWUjRuT3pkZDN6a2RaMC84TmRNMm1henUvU2w5NmFnQzlLVURsSVV6d0kyRkxIZ3FZZW5Zam4xcktlbi9Edzk5UlJRc1h0blF3U3Bpb2dvUldtQ1NHOVNwQzZ3ZmRNelNlYjNSMmhMWm5aVGQ1S2Q1L1B4eUNPems4bDNQa2xtdmp2emZuMCs3MCtoODFNcEJ3QUFBQUFBbUpiYVRreGhKTGNyVHZaQUFBQUFBQUNBMmhN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JBSUFBQUFBQUJBSFdpczlRQUFBSjZwbkVJdUt4K1Vzd3RINXNyeTNuazBtNlFqYmJVZUZnQjFiRlk2czFFZXlUNkZxM0pVK1p3Y1dMZzBoWlJyUFN3QWdGRXJkSDdLcXhnQVlHcTRPOXZsL1RrNVY1YjNydlZRQUtDcWZRcFg1YVNja08xeWQ2MkhBZ0NRSkdrN01ZV1IzRTdMSUFCZ1NyaXl2SGNPTFY4c0RBQmd5dk4vRmdBd1hRa0VBSUNhdXp2YjVaaWNsbVZacTlaREFZQVJXWmExY2t4T3k5M1pydFpEQVFBWU1ZRUFBRkJUNVJUeS9wd3NEQUJnMmxtV3RmTCtuSnp5eUZib0F3RFVuRUFBQUtpcHk4b0hhYmtBd0xSMVpYbnZYRlkrcU5iREFBQVlFWUVBQUZCVFp4ZU9yUFVRQUdCY3pzbXJhajBFQUlBUkVRZ0FBRFZsZFFBQTA5MFYyYWZXUXdBQUdCR0JBQUJRVTQ5bWsxb1BBUURHeGY5bEFNQjBJUkFBQUdxcUkyMjFIZ0lBakl2L3l3Q0E2VUlnQUFBQUFBQUFkVUFnQUFBQUFBQUFkVUFnQUFBQUFBQUFkVUFnQUFBQUFBQUFkVUFnQUFBQUFBQUFkVUFnQUFBQUFBQUFkVUFnQUFBQUFBQUFkVUFnQUFBQUFBQUFkVUFnQUFBQUFBQUFkVUFnQUFBQUFBQUFkVUFnQUFBQUFBQUFkVUFnQUFBQUFBQUFkVUFnQUFBQUFBQUFkVUFnQUFBQUFBQUFkVUFnQUFBQUFBQUFkVUFnQUFBQUFBQUFkVUFnQUFBQUFBQUFkVUFnQUFBQUFBQUFkVUFnQUFBQUFBQUFkVUFnQUFBQUFBQUFkVUFnQUFBQUFBQUFkVUFnQUFBQUFBQUFkVUFnQUFBQUFBQUFkVUFnQUFBQUFBQUFkVUFnQUFBQUFBQUFkVUFnQUFBQUFBQUFkVUFnQUFBQUFBQUFkVUFnQUFBQUFBQUFkVUFnQUFBQUFBQUFkVUFnQUFBQUFBQUFkVUFnQUFBQUFBQUFkVUFnQUFBQUFBQUFkVUFnQUFBQUFBQUFkYUN4MWdNQUFJQ0owTlpjeUZ0M2EwNVRRM0xTRmIyMUhnNVFSV3RUSWZNMmFoaDJmVzkvT1RmTUg2akJpQUFBNm9kQUFBQ0FhVzJEdGtMZXMzZEwvdVdGTFZtM3RaRGUvdVNzVzB0NWNPbGdyWWZHSkppM1VVTnVlV3dnZytWYWo0U3gybXFkWWk3L2wxbkRycjk3MFdCMi90cnlHb3dJQUtCK2FCa0VBTUMwdEc1cklkOTQxY3pjODVHMTh2R0RabVRkMWtLU3BLVXgrYzlEWjlSNGRGUER6Q2RtWXI5cXA2WVVDN1VlemZnZHVFMWpydnJYMlRuL3JiT3kwV3h2WmFhcmFnL0ZmaWtQQU1Da3MwSUFBSUJwcWIydm5QMjJiRWhMaFZlMGI5cTFPYWRjMlp1L1BiTG10eDhwRkpJTlp4V3o0d2JGUEdmOWh1eXdRVEU3cnQrUUhUY29adk8xaWlrOFVYMTl5eSs3Y3ZwTmZiVWQ3RGpzc0g0eHA3K3hMWTNGNU5EdEd2UFg5ODNPTzMvVmxRdnVMTlY2YUpPaVVFaldhaWxrdzluRmJEUzdrSTFtRlhQdjRvRmMrOUQwZjB3WHFpUUNBeGIxQUFCTU9vRUFBQURUVW1rZytlQnZ1blBoY2NOYmp5VEpGMS9hbXBmK3FDUGxOV0RTY1VNeFdYOW1NUnZQTG1UcmRZdlpjWU9HN0xoK01Uczg4WGwyeTZxbi8zLytzQms1NTdhKzlQYXZoZ0ZQc1BWbkZuTHVXMlpsbmRiQ0N0ZWQvZWEyZlB1YTNuenN3cDUwbDZiK0g3cXBJVm1udFpEMVpoYXozc3hDMXB0WnlQb3poNHIrRzg0cVpPTm5mcDVkeUl6R0ZmK3VwOTNZbDdlZDBWV2owVStjYW8vV2dhbi9Kd1FBbVBZRUFnQUFURnVYM05PZnMyOHQ1YWlkbTRaOTdhQnRHdk9TN1p0eTRWMVRld1o1VTBPeTEyYU4yWEJXSVJzOU9SdDhkakViUGVQZkc3UVZ4OTN5Wjh0MWlqbitoUzFQYmJpODBleGlQbHZqMWtybjNWWmE1UXoveG1KeStqRnQyV2JkeWkyQ2puOWhTdzdZdWpGditXVlhibjUwY21mUE56VWtzNXNMbVQyamtEa3RoY3grNG1OT1M1NXh1ZkJFMFgrbzhML3VFNFgvZFdjT2ZXMDhkdDkwelhqN1pvVUFBRUR0ckJtdktBRUFxRnYvZm1GM2p0aXhjZGhzNmlUNXI1Zk95TVYzbDlJL2hRdU5jOXVLK2VNN0s2OXltR2dmUDJoR2ZueDlYNVowbDdQV2pFS08yNzE1dGR4dk5iYy9QcERjdWZMYkRKU0hac2J2dFhsam1oc3EzMmFudVEyNTR2alorZmNMdS9QdGEzcFh1aXBrdDAwYWN0ajJUV2x0U2xvYkM1blJsTFEyRmRMYStNVG5wa0ptUEhWNTZEYXpXZ3FaM1pLS2o3SFZhWWYxaTVuVFVzankzdWs5bGQ0S0FRQ0EyaEVJQUFBd3JkMi9aREJmdnJ3M24zN3g4Tm51TzgxdHlGdDJhODRQcjV1K3ZmTW5TbmVwblBudGd6bGt1OGFjZWZQVVdEWFJNWUxDZHJtY2ZQL2F2dHcwZnlDbkg5T1dUZVpVWGluUTBwaDgvZVd0Mlh1TGh2enJPZDNwNkt0ODdFM21GUE81dzZidnB0TzdidEtReSsrcjN2ZHAzeTBiVjF2QTlFdzdmSFY1N2w4eXN1U3QrZ29CaVFBQXdHUVRDQUFBTUM3YnJWZk1LNTQ3dkdYUDZqUllIdnFvMUZibnM0Zk95Rm96YWpleis3cUhCdktuZjZ5ZXh2MUx1c3U1ZC9GZzdsazBrSHNYRHo3MWNmZWl3VHpXTVppcFZtOXRIMFZPODVlSEJyTFhOOXZ6OHplMDVZQ3RxNytOT1hwZWMrWnQxSkNqVCt2S25RdUd0eEM2ZnBwdk5MMzdwaXNQQkthRGFzL0dxYnlTQndCZ1RTRVFBQUJnWEhhYTI1QXZ2clMxMXNPb2FzTlp4WnFPN3l1WDkwNW9JUERJOHNIYzg0eGkvek9MLzB1NnAxakZmeFhhUjluNlprRm5PVWY4cUNNbkh0NmFEKzdYVXZWMno1M2JrQ3ZmUFN2di9GVlh6cnAxeGRVUTg5c0hzNkN6bkEzYWF0ditaMlY2KzVQSE93YnplR2Q1eGM4ZDVmemxvZWtkYUNUMkVBQUFxQ1dCQUFBQVRFRTN6aC9JVlEvMDU1NUZUeGYvNzFzeW1PN1N4QlQ5RjNjTjVvdVg5bFQ4Mmw2Yk4rYkYydzUvcS9EMVAvZW1wMy8wOXo5djQ0YThiTWZocTBoRzBqTG8yZm9IazQ5ZDJKM3JIdTdQOTE0OU16T2JLbGVYWnpVWGN0b2IyM0xTRmIzNTVFWGRLVDFSUnkrWGs3ODkwcC9EdDUvOFZTM3R2ZVVzNlM1bmFVODVTN3VITGkvcExtZFp6L0RMUzN2S1dkQTVtQVVkNWJUM2xWZTZEOEowVnkyS21Xb3JXQUFBMWtRQ0FRQUFtSUsrY1ZWdmZuejk1TzE5c0tDem5NOWNYRGtRK1BTTFp3d0xCTXJsNUJNWGRZOXBGdmU3WDlSU01SQVk3UXFCWnpyejVsTHVYdGlSczk5Y2ZWK0JKSG4vdmkxWjBsM09mejBqL1BqYkl3TXJCQUo5QTBsblh6bGRwWEk2KzRZdUQvdDNxWnl1WjF6dTdNM1E1NzV5dnZLeTFteTIxdkF4N1B5MTlqeldZZHI3czFraEFBQlFPd0lCQUFCWUEyeStkakdmUDJ4R1B2cmI3anplTWI2cDF1dk5IRjZ4WGR4ZEhuUEJ0dG9lRHUxVk52NGRxUnZtRDJTZlV6dnlxMlBic3Z1bURWVnZjOUlWdlN0Yzk1WExlM1BxMVgxUEZQekw0KzVkL3grSFRKMU5pdTlkUEpnUC9McDd0ZC92a3E2Ui95MnJyUkFZV0pPWFJRQUFUQkVDQVFBQXhtVlJWM2xTTmpsdExLNFptNHpldDJSeWU3NFhDc25iZDIvT2w0NW96ZXlXUWphZFU4d1JQK29ZMSs5dTNRcUJ3S0pSRkh5ZmJhMldLb0hBT0ZZSVBHbCsrMkFPL1g1SGZ2RGFtWG4xeml1dVFsallWYzdyZnRhWnJtZTFXVnJlVzg3eUNianZxV2grKzJCT3ZicDMxVGVzb1dvckJOYUU1enNBd0ZRbkVBQUFZRnl1dUw4L2gvMmdZMEtQZWNEV2pmbk9VVFB6c1F1N2MrNXRwVlYvd3poOGFQK1cvR1B4WU02K3JUVHQrclp2T3FlWTc3NTZaZzdkN3VtWDlRZHMzWmpQSDlhYWovOXU3TFBFSzdYZ1dkZzU5bXJ0bkNvckJEb21xRzdkVlNyblRiL296R2NPbVpHUEhUUTBXNzkvTUhuamFaMTVZS2txODFSVHJKSUlhQmtFQURENUJBSUFBRXdaTTVzS09mSHdHWG5QM2kxSmt2OTkzY3djL04yTzNEQi9jbWJadjJDVGh2eS93MXRUTENTWDM5ZWZELzJtT3pjL09ya3oraWRTUXpIWmM3UGhyWEkrdEg5THJubXdQK2VNTVV6WmNmM2h4N3h2eWRpcnRXdFhDQVQ2QnBMdU1XeFFYTTFnT2ZuTXhUMjVhK0Zndm4zVXpIejROOTJUc25LRnlwb2FLZ2RKbFd3MHUzSWdNS094a0MzWEdka3hSbUp4VjNsQ1ZxRUFBS3hKQkFJQUFFd0plMjNXa1A5OVhWdTJYZS9wZ3VETXBrTE9lbk5iOXY1V3g0UnZ6dHBZVEw1MTVNd1VuNmhOSHJCMVkvN3ludG41L3JXOStjK0xlN0p3SEMxeVZwY0hsZzdtM2VkMDVlZHZhQnYydGUrL1ptWnVlN3c5ZHkwYzNlOXRuZFpDNXM0YVhyQWQ3WEdlcWRJZUFvdTdCaWRsUmNiUGJ1akwxUS8yNTk3RnBwdXZUbHVzWGN4dEg1d3pybU1jdG4xajd2cTM4UjNqbWQ1OVRsZCtlTjNrYmN3TkFEQWRUZHowQ3dBQUdJZGlzZkxzNEUzbkZIUG1zVzFwYmFxMkZlblkvT3VMV3JMYkppdk9oQzhXa25mdDFaSnIzak03YmMwVGUzK1Q1VmUzbENvV1BXZTNGSEw2TVcyai9qbDIyYmp5NXJ4M0xSajd5b2s1RmZiY25jekE1WjVGa3hNMk1MMzBXaUFDQURDTVFBQUFnQ25oNmdmNjg2bUxLdmU5MzJ1emhuem5xTmFxbTVHTzFoWnJGL09maDFXb1VtZW85Y3g3eit0T1o5LzBxU2gvK0lMdTNGbWhZTC9UM0lhY2V1VG9mbThIYjFONUVmRnRqMC8wQ29IcDgvdGxldW9iOEJnREFIZzJnUUFBQUZQR1NWZjA1cmQzVnU1N2YvUzg1bnpzd01wRi9ORW9GcEpUajV5Wm1WVldISHp3MTkxVnh6QlZkZmFWODRuZjlWVDgydEh6bXZQdUY3YU0rRmlIYnQ4MDdMb0ZuZVhjdVhEc0t3UXFCUUxUb1NVVDAxdmY5TmtPQkFCZ3RSRUlBQUF3WlF5V2szLytWVmNlWGw1NU52cG5ENTJSVis4OHZHQTlHaWZzMjVKRHQ2czhDLzdrSzN2ejdXdDZ4M1g4MVcycmRZbzU5Y2laT2YyWTRmc0lQT25MTDJ2TjNsdXNldnV3WFRkdXlCNmJEbThaZE1rOXBYRzE0S2tVQ0N3YVlTRFExbHpJRm10NzI4TG9DUVFBQUlhenFUQUFBRlBLb3E1eTN2U0xydnpoSGJQU1VLRU8vSVdYdE9hQ08wdnBHVU4vOE4wM2JjaUpoN1ZXL05yNXQ1ZnlzUXNydHl5YWlyWlp0NWgvUDNCR2puMUJjeHBYVVM5dkxDYW52WEZtOXZwbWV4N3ZxRjZJLytCK2xWY1MvT0dlc1Rkam45R1lpcXN4Rm5XT3JBWFJTYTlveld1ZTE1VFAvTDRuMzd5Nk53UDJDcDZTRm5XVzgrRUxSdmI4MlhuRGhoeTNlL093NnkrL3J6L24zVDc2MVRuL3RHTlREdDUyK0Z0YkxZTUFBSVlUQ0FBQU1PVmM5VUIvUHYzNzduemhKU3NXNzgrNHVaVDNuOTgxcGpCZ2Rrc2hQejI2TFUwVjlzeTkvcEdCdlBXTXJtbFJiTjV1dldJK2R0Q01ITE5MYzhYQXBKcU5aeGZ6czZQYmNzU1BPdEpmNGVkODhiYU5lY011dzR1MEhYM2wvT3FXc2JkUTJtdnp5bTg1UnJKQzRDMjdOZWZOTHhnYTA1ZGYxcG8zN05LY2Q1L1RsUnZubS9vOTFTenRLZWVVSzBlMnV1YW9uWnNxQmdMWFBqUXc0bU04MDZaemlwVURBWnNLQXdBTUl4QUFBR0JLK3RxZmUzUEExbzE1NlE1TldkeGR6Z25uZGVXTW04ZGVtRDc1RmEzWlp0M2hGZlNIbGczbXFKOTAxbXdUNGVZUnZpTGZZZjFpUG43UWpMeGhsK1lVVjdGSjhQTGVjdWEwREwvUkFWczM1bk9IdGVZVHYxdHhKbmRiY3lIZmV0WE1pc2M2N2NaUzJudkgvcnVwMXA3cGdhVXJUMTkybXR1UWsxK3hZaUMwKzZZTnVlcmRzL1AxSzNwejRoOTcwbFVhK2JqZXNXZHpXcXZzR3pGZTY4K3NuTXk4WTgvbUxCL0g3MjVsQmdhVGIxMDl2ZHBiUGFtNW9mTGZvVFRHR2YzTkZVSytSTXNnQUlCS0JBSUFBRXlLUDd4alZwb2J4MWVBWGV1SkRqYkxlOG81WWQ4Wk9XSGZzVzBxM0ZSTVhyQkpsYXBoa2pQZVZMMy8va2o5K3ZaU3ZuUlo1WTE5VjJhRG1Tdi9IVDFuZzRaOC9LQ1d2SDdlcW9PQWpyNXl2dmJuM3B4MFJXOSs4SnFaZWRWT3cvZGIySHVMaHJRMEpyMVB6SjZlMFppYythYTJiRjBoTE9udFQvN25UNlAvbVo2MHcvckZuTEJQNVRaRWR5NnNIZ2kwTlJkeTJodG5WaXpnTnhTVGY5dS9KVWZ0M0pSL1BiY3JsNHl3bmRGbkRtbk4zRm1URXdoVTh4K0hqSDhUN0dwNis2ZHpJRkQ1K3JFVzhDdXQraGs2bnBaQkFBRFBKaEFBQUdCUzdMbFpZMW9tNk5YbVZ1c1VzOVU2RTNPc1o5dHNyV0kyVzJ2OHg3bjFzYkZWTTNmY29ISTFjOGYxRy9MVG85dnkydWMxcGJDS09uWnBJUG5ldGIzNXdpVTlXZEE1VkFSOXo3bGQyV2ZMT2RtZzdlbHYvc3JsdmZuc0g3cFRlbUtvelEzSmFXOXN5NHNydEZ0SmtpOWYzcE43RncrbXBUSFpaRTR4eTN2S1dkWlRydGh5Nk5rTzM3NHBYMzk1YThXaS9zS3VjdjYrc1BydmE4ZjFpMW12eXF6N0oyMnpiakVYSGpjclA3eXVMeCs1b0RzZE5Wcmh3ZWhOZkNCUStRbGloUUFBd0hBQ0FRQUFxS0ZxeGZnUEgxQjVadjJ6blg1VFh6NTc4VkRoL3BrV2RKYno3bk82Y3VhYjJyS3dxNXkzbjltVjM5MzFkTXVsOVdZVzh1UFh0MVZ0NlhQZjRzRjg1VTlETTlBYkNvWGM4b0U1VDIxZTNOazNGQXdzNnlsbmFVODV5NS80M05HWGJEeTdrTzNYYThqMjYxY3Y2SjkvZTJtbG9jTDFqd3hrdDFPVzV6dEh6Y3pMZGh5K3l1R1ozcjVIY3c3Y3VqRnZQYU16MXo2a0Fqd2RWQy9nVDJ6TG9ONStJUkVBd0xNSkJBQUFvRVkyYUN2a3FKMVhYdkN1NXVLNysvT3BpN3J6dDBlcUY4SFB2NzJVai82Mk8yZmNYTW9qeTUrdXdPK3ljVVBPT0tZdFc2NVR1V2pmMlZmT0cwN3JUUGNUUGZxN1N1WGNNSDhnZTJ3NlZIbHRheTZrcmJtUVRlYU1mdHdEZ3lOclEvUjRSem12L21sbjNyNTdjNzc4c3RhME5WZGZKckh0ZXNWYzlxN1pPZkdTbnZ6M1pUMGpXc0d3SnRscW5XSU8zMzVzajZQSjhIL1g5ejdWa3FxU2FpdUhTbVBNYzZydFNXQ0ZBQURBY0FJQkFBQ29rVSs5ZU1hb043cTkvcEdCZlBKMzNmbmpDSHZubjNURjAzM21pNFhrbi9jWUtyQlh1OS9CY25MczZWMjVZZjZLMWRTckgraC9LaEFZajYvK3FTZDNyV1QvZ0djcWw1TWZYTmVYUysvcno0OWVPek12M0x6NjI1ZUdZdktaUTJia3NPMGFjOXlaWGZuSGt2cEpCZVp0MUpCVFh0bTY2aHV1SnIrOHFXK2xzL01yYlhpZFpNd2JlOXRVR0FCZzVBUUNBQUNzTm1mY1hNb1ByNXVlRzZFKzAwK1Bic3Q2cTlnTWVGVmVza05Uam4vaHlOb0NKY205aXdmekg3L3Z6cTl1S1dWd0RIWFQ1ODV0eUxkZTFacDl0bHo1VzRBUC9ybzdGOXhaR25iOW5RdkdYMkQvNmQvNjhwbUxSNzlKOFQyTEJ2UGk3M1hrWXdmTnlLY09uckhTUFJYMjJiSXgxNzEzZGo3dzYrNzg3SWErbEovNFhlMTlhbnNhVnI0dHdaaGQ4TFpaMlc2OTRRZmY5OVQyTE9pYW5MWTE1V25jRFdldEdaWC9nTzI5RXhzSWxHd3FEQUF3akVBQUFJRFY1djRsZ3lPZTJmNXMyNjlmekpkZTJwcC9QYmM3ajdhUHZqamRVRXgrK0pxWnVlRE8vdnp5NXI1eEZWU0haaitQTHhDNC91SCtQTEIwTUZ1c3ZmSXE5WUxPY2s3OFkwOStlRjN2bUdjOHYyK2ZsdnpYUzFyVHRKSUovcVdCNUYxbmQrWG5OL1JWL1ByZkY0MTl1dlZEeXdienVULzA1TWQvRy92dnZYOHdPZkdQUGJucWdmNzg1UFVyRDJSbXR4VHk0bTBiODdObi9Dd1BMWnU4RlFQVmV0OC91S3ljeHpycVo2WENTTTJwRmdpTWVZVkE1ZU90ckcwUkFFQzlFZ2dBQUREbDdidGxZODQ4dGkzcnRoYnlodzBhOHBJZmRveTZ3UHY1dzFyemhsMmE4NFpkbXZQR1hacnkzdk82SjdWSXZDb0xPc3Q1M2M4NmMrbTdabFZzMzlQUlY4N1gvdHliazY3b0hmUE02U2Y5N3E1U1R0aW5wV3I0c0t5bm5OZjl2RE9YM1Z1OWducm5nc0ZjOVVCL0NrbUt4VUtLaGFGSXBGaElDb1doejA5ZTE5NWJ6cEx1Y201NWJDQlgzRCtRMy85OTVac0lqOFlmN3U3UEM3L1ZudFBlMEpZOU42dWNjTnoyK0VEZWQxNzN0SjVGdnlaYnUwb2cwREhHeFVQVmdxNnhibElNQUxBbUV3Z0FBRENsdmU3NVRmbmhhOXVlYWd1eTNYckZYUExPV1RuOGh4MjViL0hJcXN5dmUzNVQvbTMvcDl2ekhMRmpVMjQ0b1RHZnVxZ24zLzFMNzVoYThFeUVHK1lQNUYvTzdzNlBYejl6aGVzdnVhYy83emlyYThJQ2k3c1dEdWFBNzNUay9MZTI1ZmticlZnOXZlM3hnUnp6aTY3Yy92aktWd0E4c253d0IzMjNZMExHTTE0UExoM01JZDl2ejM4ZjBUcXM3ZExRaHNoZFkrNUh6K1JiYlMyRExNNEFBQmhHSUFBQXdKUlVLQ1QvdG45TC90L2h3emRMM1dMdG9WRGcwTzkzNU81Rks2LzZ6ZHVvSWQ5NzljeGgxODl1S2VTa1Y3VG05Zk9hY3Z6WlhTUGU2SGFpblg1VFgzYmR1Q0VmZWlLdytQanZ1dlAxUDA5OFNERy9mVEJIL0tnamYzem43T3l3L3RCS2daT3U2TTEvL0w0N1BkT3d0VXB2Zi9MKzg3dHp6WU1EK2Rhcm50NGsrZmh6dW5Qbmd2cmFUZmE4MjB0cCtkVFNFZDkrNjNXTHVlTkRjNFpkMzlsWHp0Yi92VHpMZWlZM1RLbldNbWo1R0FPQnBnb3RnMG9EMDN1ZkJRQ0F5VEpKMjJvQkFNRFlOUmFUVTE0NXMySVk4S1JySGh6SS9QWlZWL3dhaTBPOTNLdlpkOHZHWFBmZU9mbjNBMmVzdE1mK1pQclU3N3Z6Mnp0TGVkc1pYZm1mUDAzZWlvVUZuZVc4N0g4N2N0VUQvWG5wanpyeTBkOU96ekRnbVg1K1ExLzIrL1pRTVBUdGEzcnp5NXNxNzRIQTA0N2R0Ym5pOVQrOW9XL1N3NEFrMldoV3RaWkJFN2RDb0ZlN0lBQ0FpcXdRQUFCZ1NwbmRVc2pQM3pBemgyL2ZWUFUyWDdpa0o1Ly9ZOCtJQ3VmWFB6S1F2YjdabnM4Zk5pUHYyNmVsNG0xYUdwUFBIVFlqcjMzKzBHcUJ2ejY4ZW1lWUR3d21SLzIwYzRVWnpXdk5LR1Q5dHZGdFhGek5QLytxSzBteTdYcXJaMzdRZzBzSHg3d2g4a2pjOHRoQTlqbTFQVDM5aXNDclVpd2tiMzVCNVVEZzIxZFBmcGpTMmxUSUpuT0dQKzQ2KzhwWk1zWXdvbElnTUptUE53Q0E2VXdnQUFEQWxMSFpXc1djZFd4YmR0bTQ4bFQ5bnY1eTN2R3JycHh4YzJsVXgrMHVsZlBoQzdwejN1MmwvT0ExTTZ0dXJqdHZvNGI4K2ZqWitjcmxRNEhENml3cVBydTl5ZEh6bW5QS0s2dXZrSmhPZHZyYTh0eXppdFpPNDdVNlpyYXZDZmJicWpGYnJqUDg4WC9admYyNWJSWDdTRXlFclN2Y2Q1TGN0MlJ3ekMxK21pdTJEUEo0QUFDb1JNc2dBQUNtaEZmdDFKVHIzanU3YWhnd3YzMHdMLzVleDZqRGdHZTYvTDcrN0g1S2UzNzAxK296b1l1RjVLTUh6c2lmajUrZG5UZXNVUThobUNSdjJhM3k2b0J2WGQyN1d1Ni8ycXFVZnl3WmUyRFVYR0dhVzk4MGI0VUZBREJaQkFJQUFOUlVhMU1oSjcreU5iODhwaTNydEZadWtYUGR3d1BaKzFzZEU5TEtaM2x2T2NlZjNaVWpmOUtaeHpxcUZ5RjMyYmdoVi8vcjdIeGd2NVlVSjZkekQ2eFdzNW9MZWZYT3cxdHhQYng4TUwrK1kreEIyMmhVQ3dUdVd6eU9RS0RDQ29GZUxZTUFBQ29TQ0FBQVVEUFBuZHVRUHg4L0svK3lWK1hlL2tseStrMTlPZlQ3SFpuZlByRXRaMzU3Wnlrdk9MbDlwU3NPbWh1U0w3MjBOYjk3KzZ5cWJZWmd1bmoxODVyUzFqeThlUDdkdi9TbGYzSTdPajFsMjNVclA0L3VIVWNnVUdrejhENHRnd0FBS3ZLdUJnQ0ExYTVRU042eFozT3VldmVzUEs5S1c1NXlPZm5NeFQxNTZ4bGQ2UzVOVG5GdlVWYzViLzVsWi83MW5LNzBycVRGeUFGYk4rYjY5ODNPVzNaclRxSEdxd1VHeTBPYkVFL0ZqN0gyZ0dmMXFMU1pjTjlBOG9OclYwKzdvQ1RaYVc3bDUvdDRXZ2ExVkRoa3lRb0JBSUNLYkNvTUFNQnF0ZmFNUXI1MTVNeTg1bm5EVzVjOGFWbFBPZTg5cnpzWDNWWEtXaTJUWDRILzFTMmwzTDI0STk5L2RmVU5oMmUzRkxMM0ZvMzU4ZlhWOXg5WUhmYjRSbnR1Zld4cVZqdmZ0MDlMdnZLeTZiTVI4bGYvYVdMR3V0SHN5bytaeng0NkkxMFRFR1o5NTVyZTNMVndmRlA0dDFxbm1BTzJIdjcyNzh5Yis3S2djK1ZqWEtlMWtIL2Vzem1GRlBMbHkzdkdQSWJtaG1TUHpTb0hBbmN0SE50anVxRTQxSGJzMlNiaTl3NEFzQ1lTQ0FBQXNOb1VDc201YjJuTGk3YW8vakwwK2tjRzhzbmZkZWUzeDgxYWpTTWI4dkwvNjhnNzkyekpxM1lhSGxaYys5QkFQdkRycnRVK0psWnUwem5GdkdxbnB2enZYL3RHWFFSKzc5N1ZXMVZOaExmdlVYa0QzOUg2elIybGNRY0N4MVpZSFpBa3A2NWtNK0d0MWlubWhIMWE4cmJkbTlQV1hFaDdiem5mdWFZM3kzdkhWbXpmZGVPR3pHZ2NYcnhmM0YzT1BXTnNHZFJXSVF4SWtxN2E1bllBQUZPV2xrRUFBS3cyNVhMeXNRdDdxcmJ6K01GMWZUbjR1KzI1ZitscWFtaitMTXQ3a3FOUDY4eEhmOXU5UWsvMUJaM2xIUDN6enBXMkZhSTJEdCsrTVY5N2VXdisvcEU1K2NUQk03SnVsWTJwNjFsVFEzTGM3c01EZ2I4K1BKQnJxMnpVZmZ3TFczTDdoK2JrUFh1M1BMWHZ3T3lXUW80YlI4aXg5NWFWZzhDL1BOZy81blpUbGZaRVNKSk9Ld1FBQUNxeVFnQUFnTlhxcWdmNjgyKy82YzdKcjN5NlhVdFBmemtubk5lZC82dHhPNTVrS0xRNDZZcmUvT1hCZ2Z6OERUTXpkMVl4Ynp5dE13OHZyMDFJTVJsKzlOcVp3L1pDdVBxQmdYejdtdFhYUzM2aUhMTGQwR3FPOVdjVzhwbERadVREKzdmays5ZjI1YVFyZXRlb3Y5bDR2SHJuNW15MjF2QzVZTisrcHJkcUlmNmFCL3RUckZCcmY5L2VMZm5tVmIxajJvUjQ3eW9yZzY1K1lPd3RzR1pWV2VUUjJTY1FBQUNvUkNBQUFNQnE5OTFyZTdQYnBnMTUyKzdOK2NlU3dSejk4ODdjTUg5cTljVy82b0grN1BYTjl1eTlSV1ArOUk4MVoybEFRekU1WnRmaHM3ejdCL3VTYTJvd29IRW9GcEtEdDEzeExVMWJjeUh2MzdjbHg3K3dKWnY5MTdJeHQ3ZFpVeFFLeVFmMkcxNDFYOVJWemhrM2w2cCszOThlR2NqVkQvUVBhKysxK2RyRkhMVnowMHEvdDlvNDl0bXk4djRCVno4NDl1Zlg3R29yQkdxZkxRSUFURWtDQVFBQVZydHlPWG4vK1YxWjBsM09seTdyeVpMdWtSVnR6NzYxbEk0Sm1QbmJWRXplc011cVc1OHM2Q3pudk50SFYvaWM2cG9iS2hkUXAyTTdwSGtiTldUOW1aVi9ucjg5MGorbU1HQmhWem5YanFOQVBSN2JyRnZNamh0VUxwcVAxZjViTldhM1RZWWY4My8vMnBmdVZiVFZPZldhdm9yN2ZYeGd2eGs1ODViU3FOcjg3TEpSUXphY05YeVZ3bUE1dWU2aDhhd1FxTEtIZ0paQkFBQVZDUVFBQUtpSm52N2tZeGQyaitwNy92M0M3dHkvWlB4dFlHWTFGMFlVQ0t5SlpsWDVzZnNHcGw4QjlaRHRxcitkT1hlTVFjN2ZIaDdJa1QvcEhPdVF4dVdEKzdYa2l5OXRYZlVOUitFRCt3NWZIZEEza0p4eTVhcmJRNTExUzErK2ZFUnI1cUFPcFpzQUFDQUFTVVJCVk01YXNlaSt4NllOMldlTHhseHgvOGlEazljOGIvaEczVWx5ODZNRGFSL0hLbzZxZXdob0dRUUFVSkZOaFFFQW9JNXNNcWZ5VzRDRm5kT3ZnSHJvZHBXTHpFbHkzbTFyMXNxT3NkaGgvV0wrNlRuRGYwZi8rOWZlekc5ZmRiRFdONUI4LzlyS3djSDdLd1FOMVJRS3lXdWVWem1KT24rY0szQm1WMWtob0dVUUFFQmxBZ0VBQUtnam0xWUpCQjRkUVlGNEtwblpWTWkrVzFaZUlYRGI0d081ZTlIMCtua213d243emhoMjNjQmc4dFUvalh6ejZPLytwYS9pQnNLdmZHNVR0bDF2Wkc4bjUyM1VVUFcyWjk4NnZrQ2cyb29YS3dRQUFDb1RDQUFBUUIzWmVjUEtQZXJudDArdkF1cUx0MjFNUzVXT1FWWUhKQnUwRmZMbUZ3eGZIWERhalgzNXh5amFiczF2SDh3NUZZcjJoVUx5dnIxSHRrcWdXcnVndnk4Y3pLMlBqMjh6OFdvdGcrd2hBQUJRbVVBQUFBRHF5SzRiVnc0RTdsbzR2c0xzNnZieTUxWnZGM1N1UUNEdjI2Y2xNeHBYTEphWHk4bC9Yejd5MVFGUE92V2F5dC96bHQyYXM5YU15Z1g1SnpVV2t6ZFcyYS9qckZ2N1JyVXhjU1hWV3dZSkJBQUFLaEVJQUFCQW5XZ29KZ2RzUFh4YWZYdHZPZmN1bmo0dGRvcUY1T1VWZXVNbnlVUExCdk8zK2RNcjNKaG9tODRwVnV6eGY5YXRwZHk1WVBTL215dnU3OC9Oanc3L3ZyYm1RbzdaZGVXYmN4KzVjMU8yV0h0eTJnVWxReHVFVjJJUEFRQ0F5Z1FDQUFCUUoxNjBlV1BtemhwZVFMMWgva0FHcDlHRTZqMDNhOHdHYlpVTHdlZmRYaHIzclBQcHJGQklUbnBGNjdEVkFVbnl4VXQ3eG5UTWNqazU5ZXJLcXdUK1phL21GS29zRWlnVWtnL3ROM3dmZ3lTNVo5RmdicGlBNEthdDJoNENXZ1lCQUZRa0VBQUFnRHJ4NXQwcVYwLy9jSGYvYWg3SitMejhPVlUyRDBoeVRwMjNDM3J2M2kxNVJZVjJTaGZjV2NwTkZXYjVqOVF2YmlwbGFjL3dJdnR6NXpaay82MHEvejMyMzZveHUyOWF1VVhWTjY3cW5aRGdwbHJMb0M0dGd3QUFLaElJQUFCQUhkaG9kakZ2cXRMZTVkZDNUSzhpZXJYOUF4WjNsM1BGUDZaWHVER1Izclo3Yzc1OFJHdkZyMzN4MHRIdkhUQ2pNZGxpN1dMMjJxd2hCMi9UbU5zZXF4d28vTXRlbFRjWC90QitsYTlmMWxQT2o2K2ZtSjQrV2dZQkFJeE85YWsxQUFBd3hiUTFGYW9XQUVkMW5BazR4blR6K2NObXBMbkNaTzMrd1dTWGpSdnk0TkxCaWpQQXA1cnQxaXRtcDdtVlo1My81bzVTK3FmUFZnZ1RwcmtoK2ZTTForU2pCMVp1ejNQSlBmMjU1c0dob0dSbVV5RnpaeFd5NGF6aUU1OExtVHVybUExWHVHN284NXdxcysrZjdjaWRtN0xockdJZTYzajZsLytpTFJwenhJNlZnNXNmWE51WGpnbWF3VjkxVTJFdGd3QUFLaElJQUFBd2JmenRoTm0xSHNLMDlKSWRtdktXS3UyQ0dvdkpEMTR6TTZXQjVBLzNsSEwycmFXY2Yzc3BpN3FtWmtIMTZIblZON0U5cjA3YkJiMzdSUzFWdzRCa0tFUzU3WU56TW5kV29Xb0JmVHdhaThuYjkyak9mejJ4UjBGRE1UbjVGWlZYS2d3TUp0K3NzaC9CV0ZUYlEwRExJQUNBeXJRTUFnQ0FOZGl1R3pma1owZlBYT1h0bWhxU2wrN1FsTzhjTlRNUGZteXRYUEMyV1huSG5zMVZOKyt0aFVJaGVjTXVsU3ZBM2FWeUxwNW1leUZNbE5OdktxVzBrdTBCTmwrN21HM1hLMDVLR1BDa2QrelpuTVluM2wyK2E2K1c3TEp4NVZVY3Y3cWxMdzh0bTdobEhGb0dBUUNNamhVQ0FBQ3doanAwdThiODlPaTJVUmVDRzRySklkczE1cER0R25QS0s1TS8zZGVmczI0dDVaemJTbm0wdlhveHQ3T3ZuRWVXRC8vNndBVFZmM2ZacUNFN3JGOTVUdFB2Nys1UFY1MjJpWG0wZlRCbjN0S1hOMVlKUzFhSHpkWXE1b2dkbTNMTmcvMzV6ME1ycjFib0gweiszeVVUdHpxZ1VCaTYzMmNybDVQdS92cDhMQUFBcklwQUFBQUFScW13R2liTlgzeDNLVzg4YlhnbGZTU3pxMXViQ3ZuVXdUUHlvZjFiVWh6bldJdUY1TUJ0R25QZ05vMzUrc3RiYzhYOVQ0UUR0NWJ5OExPSy96KzhyaTgvdkc3eXBtYXZyRjNRdVhYYUx1aEozN3lxZDlJQ2dZNitjaDVaWHM3ODVZTjVlUGxnbmp1M0lTL1laUGdLZ0hmdTJaelhQSzhwYTgyby9LQTc5ZXJlM0xGZ0pVc1pSbW1qV2NXSzk5WGVWMDVaSGdBQVVKRkFBQUNBYWVQODIwc1R0aGxwSlF1N1ZsMXNMeFJTdGVBNWtlNWRQSmg3RjQ5dWFuMnhrQnk1VTFNK2QxaHJ0cTh5a3o0WmFxL3oycDkxWnJ2MUduTHNDNXF6NTJhVjI3czhXNkdRN0xkVlkvYmJxakgvODArdHVmcUJvWERnN0Z0TGVXRHA1TzdtV3l3a3I1OVhlWlBhZ2NIa2dqdnFPeEM0OXFHQlhQTmdmMTY0K2NqZjR2VVBEcTB1ZUtSOWFHWEgwTWNUbDl1ZnZ0emV1K0p6N3ZEdG0zTCtXOXVlK3ZmaTduSys5NWZlOVBZbi8zRkk1ZFVCQzd2S09mR1BQV1A3NGFyWWJkUEtqOXQvTEtuRG5hVUJBRVpJSUFBQXdMVHhieGQwNS80YUYvczJhQ3RrWnRQd1FLQ1dNNUxYbTFuSXEzZHV5cnRmMUpLZE4xeDVjYjljVHQ1NlJsY3V2cnMvRjkvZG4yOWYwNXZuYk5DUU4rM2FsRGU5b0RtYnpobjVObU12MnFJeEw5cWlNZjk5Ukd1dWViQS92N2l4bEROdjZjdmpIUlAveTlobnk4YUs3V0dTNUUvLzZNL2libFBDdjNsVjMxT0J3S0t1b1dMKy9QYkJQUHpFN1A1SGxqOXh1WDFvcHYvQ3puSUd4L0JyKytNOXBUeldNWmdsM2VXY2NtVnZmbjVES2MvWm9KaEwzMVY5MCsvUC9MNDdTM3NtN205VUxDU2ZQTGh5K0REYUlBMEFvSjRJQkFBQVlCVDIzcUx5UytqT1NWeTVVRWxiY3lFdmYwNVQzckJMVXc3ZnZ1bXBEVjFYcHF0VXpqdCsxVFdzdmM0ZEN3Ynk2ZDhQNUxOLzZNbUJXemZtMkJjMDU2aWRteW9HSDlXOGNQUEd2SER6eG56MW4xcHp5VDM5K2NWTmZUbjN0bEtXVFZBUitNMHZxTjRPNTV3SmJCZTB4MllOK2YwL3o1cXc0NDNHNWxVQ2o1RTY2OWErWFBQVi9qemFQcGllU2R4ZnVYOHdPZmg3SGJsMzhXREs1V1RkMWtKT1A2WXRMVlhlWGQ3MDZFQis5TmVKYXlWVkxDUWZPV0JHZHEreVF1Q2FCK3R6YzJrQWdKRVFDQUFBd0FnMUZKUFBWdGt3ZFNKblAxZFNLQ1Ricmx2TWZsczE1c1hiTnVibHoybEtXL1BJQy9iL1dES1kxLzZzTXpjL1dyMkgrOEJnOHNkNyt2UEhlL3J6L3ZNTE9Xcm5waHk3YTNNTzNHYmtieHVLaGFjM0pQN0dLNU1MN2l6bEZ6ZjI1Y0s3U21NdVVzOXBLVlJ0RjVRTXRaS2FLT3UwRm5MQTF0UHpiVkpwWVBXMXk3bG4wZEQ5TkRVay8vZjZtZGxpN2NwaFJta2dPZjdzcnBWdUxQM2V2VnZ5bkxrTlF5c1lsZzJ0WGxqUVdVNTdiemtkZmVWMDlDWjlBK1ZzdVU0eHo5bWdJUi9ZdDJXbGY2T0wveTRRQUFDb1pucSswZ1VBWUkyMnJMdWNyMXplTyt6NjVSTllkSi9WWE1pTHRtaklnczV5SHU4b1oySFhZRW9yMmUvME9SczA1TlFqVzdQVDNNcXprbTk5Yk9JMlMwMkd3b2ZuYjlpUWZaL28yYi9mbG8yWk8ydjBleGVVQnBLVHJ1ak5GeS9yR2RZTGZtWGFlOHY1OGZWOStmSDFmZGxpN1dMZXRHdHpqbjFCYzdaYmIrU3oyRnNhazZOMmJzcFJPemRsZVc4NVo5ODZGQTVjZGwvL1NndkV6L2I2ZWRWWEsvejE0WUVSYmJUTXhHdHFTSDd5K3JZY3ZuMzFzT2FURjNYbnJ3K3YvTGt4dTZXUWQrNDVNUnNpMy9Ub1FHNmU0T2NpQU1DYVJDQUFBTUNVczdDcm5FOWUxRDJwOXpGWVRuNzkxbGtwUEtQT3ZLUzduS1hkNWZUMGw5UGRuL1NVeWlrV2t1M1hiOGg2TTFkZWpMLzZnYkVYSWRlYldjaE9jeHVHUGpZc1pxZTVEZGwxazRiTWFSbmY1c1cvdWFPVWoxM1luYnNXanE5Zy9zRFN3ZnpYcFQzNTRtVTllZUhtUXkyRlh2ZjhwcXc5aXMyVjU3UVU4dGJkbXZQVzNacnplRWM1Wjl6Y2wxL2MySmRySHg1WTVmNEx4KzNSVXZWcjUwM2c2Z0JHcnFraCtmSHIyM0xVenRYRGdOL2RWY29wVnc0UDlwNXRaYXRXUnV2TGwvZldkRDhQQUlDcFRpQUFBRUJkNmlxVmM4L2l3UlZtdksvVFdzZzZyYU12d2w5OGQzL210NCtzNkQ2cnVaQmpkbTNPVG5PSEN2L1BuZHN3cHBuLzFmUU5KRCsvb1M4blhkR2IyeDZmMkpuUzVYSnk5UVA5dWZxQi9uemtna0tPM0trcGI5K2plZFF0ZHViT0t1UTllN2ZrUFh1MzVPWkhCN0wzcWUxVlYyZk0yNmdoZTFUcEZaOWsySDRJVEw2bWh1VC9YdGVXVjY4a0RIaTBmVEQvL0t1dUVXMWFmTk1FQlFLL3VhT1VNMjZldUwwS0FBRFdSQUlCQUFEcTFzMlBEb3lxQlU0bDVYTHlYNWYyalBqMlhhVnlqdHVqT2J0dFVyM0lQUmEzUERhUTAyOHE1Y2ZYOStYUkVZWVQ0OUZkS3VlMEcvdHkybzE5Mlc2OVlvN2J2U1Z2MmExNTFPSEdiKzhzcmJSVjAzRjdWRzhsYy9laXdkeXhZR0pEai91WERPYU1tMnNUTXV5MWVjTzAyTDlndS9VYThySWRxNDl6c0p5ODlZeXVMT2djMlZUOUI1Y05abGxQT1d1TllzWEpzMTM3MEVEZWVWYVgxUUVBQUtzdzlWOXRBZ0RBSkxubHNZR1Z0andaaWMvOXNTZC8vc2ZJTnpFZExDZWYrRjEzTGp4dTFyanVOMG4rdm5Bd1o5M2FsOU52S2szNEhnYWpjZmVpd1h6eW91NTg5Zy9kT1dLSG9WVURMOW1oS2NWVjFIZVg5cFR6UDM5ZWVVdVpIMTdYbDdWbkZITDB2T1kwUEN1N09mZTIwb1FYZ085YU9EanA3YXFxK2VCK0s5OHNkNnE0L2ZHQkhIdDZWODU0VTF2RnYvSDd6dXZLcGZlTy9EbFJMZytGYy90dE5mcWZ2VFNRZlAvYTNuemlkejNwS2trREFBQldaZXEvMmdRQWdFa3ludDdsaTd2TCtjU0YzZm5SWDBmZm91U1NlL3J6aDd2N2M4aDJvM3M1M3Q1YnppWDM5dWVpdTBxNTZPNyszTDlrYW0ybVd4b1k2dWwvM3UybGJMWldNVy9aclRuSDdkNmNMZGF1dkFyaks1ZjNaa24zeW91NE56ODZrT1BPN01wbkx1N0pDZnUwNU8xN05LZXRlYWdLclYxUTdmejZqbEkrK092dW5QU0sxaFd1Lzh6RlBmbit0YU4vVGp5NUYwUlRROUxjVUhqcWMzUERpdGNseVdQdGc3bC82V0QrY0U5L3pycWxsQWVXVHEzbkFRREFWQ1lRQUFDZ2J0MDRmeUMzUHo2UVlpRXBGZ29wRlBMRTVlRWZwWUdoelk3dldUU1lQOTVUeWhrM2w3SzhkK3d6a2o5NVVYY08yVzcyU205ejMrTEJYUE5nZjY1NWNDQi9lYkEvTno0NnNOTDJPbFBKUThzRzg0VkxldkxGUzN2eTRtMGI4L1k5V3ZMSzV6WTlYZFR0R013M3IxcjFock5QZW1EcFlENThRWGUrY0VsUDN2WENscng2NTZaYys5RElaNkV6OGI1OVRXODJYNnVZRHg4d3RPbnpONjdxelpjdUczbjdyR2M2NllyZW5IVEZ5QjhQQUFDTWpVQUFBSUJKY2UxRC9XbHVYTEdmeUlQTHB0Wk0zbjhzR2N5dUo3Zlg1TDcvOXNoQVRyK3BMMGZQYTA1cElMbHo0VUJ1ZVhRZ3R6dzJtRnNlRzhoMUQvV1B1QWY3VkRaWUh0cDArZUs3KzdOQld5RnZla0Z6M3I1N2M3NTFkZCtZV3J3czdpN25pNWYyNUV1WDlZeTdYZENpcnVFSEdFL0lNMTdkcGNwajZwOWFUNXNWZlByMzNkbDg3VUlHQnBPUFhOQ3RoejhBd0JSWDZQeFV2R1FEQUdwbW5mS1NXZzhCYW1hRHRrTG16aXJtcm9YVForYi9SQ2dVa2tLR3dnS212NWJHb2I5bFBUMkdLMWxTV0tmV1F3QUE2bGpiaVZuRkRsNURyQkFBQUlBYVdkQlp6b0xPK3F1aWxzc3hLMmtOMHF0ekV3REF0RkY1ZHk4QUFBQUFBR0NOSWhBQUFBQUFBSUE2SUJBQUFBQUFBSUE2SUJBQUFBQUFBSUE2SUJBQUFBQUFBSUE2SUJBQUFBQUFBSUE2SUJBQUFBQUFBSUE2SUJBQUFBQUFBSUE2SUJBQUFBQUFBSUE2SUJBQUFBQUFBSUE2SUJBQUFBQUFBSUE2SUJBQUFBQUFBSUE2SUJBQUFBQUFBSUE2SUJBQUFBQUFBSUE2SUJBQUFBQUFBSUE2SUJBQUFBQUFBSUE2SUJBQUFBQUFBSUE2SUJBQUFBQUFBSUE2SUJBQUFBQUFBSUE2SUJBQUFBQUFBSUE2SUJBQUFBQUFBSUE2SUJBQUFBQUFBSUE2SUJBQUFBQUFBSUE2SUJBQUFBQUFBSUE2SUJBQUFBQUFBSUE2SUJBQUFBQUFBSUE2SUJBQUFBQUFBSUE2SUJBQUFHcHFWanByUFFRQUdCZi9sd0VBMDRWQUFBQ29xWTN5U0sySEFBRGo0djh5QUdDNkVBZ0FBRFcxVCtHcVdnOEJBTVpsMzF4WjZ5RUFBSXlJUUFBQXFLbWp5dWZVZWdnQU1DNUg1dHhhRHdFQVlFUUVBZ0JBVFIxWXVOUXFBUUNtclgxelpRNHNYRnJyWVFBQWpJaEFBQUNvcVVMS09Ta25aSzBzcS9WUUFHQlUxczdTZkwzdy9oUlNydlZRQUFCR1JDQUFBTlRjZHJrN1A4OGJoUUlBVEJ0cloybCtsbU95WGU2dTlWQUFBRVpNSUFBQVRBbjdGSzdLeFlWRHRROENZTXJicDNCVmZsODR6UDlaQU1DMDAxanJBUUFBUEdtNzNKMWY1NTl5V1E3S09YbFZyc2crZVRTYnBDTnR0UjRhQUhWc1ZqcXpVUjdKdnJreVIrYmNISmhMdFFrQ0FLWWxnUUFBTUtVVVVzNUJoVXR5VUM2cDlWQmdqYkRXRjVMK3dhSExSejh2K2VHUnRSMFBBQUJRTzFvR0FRREFHdXpKTUNCSkhyUk5Cd0FBMURXQkFBQUFBQUFBMUFHQkFBQUFBQUFBMUFHQkFBQUFBQUFBMUFHQkFBQUFBQUFBMUFHQkFBQUFBQUFBMUFHQkFBQUFBQUFBMUFHQkFBQUFBQUFBMUFHQkFBQUFBQUFBMUFHQkFBQUFBQUFBMUFHQkFBQUFBQUFBMUFHQkFBQUFBQUFBMUFHQkFBQUFBQUFBMUFHQkFBQUFBQUFBMUFHQkFBQUFBQUFBMUFHQkFBQUFBQUFBMUFHQkFBQUFBQUFBMUFHQkFBQUFBQUFBMUFHQkFBQUFBQUFBMUFHQkFBQUFBQUFBMUFHQkFBQUFBQUFBMUFHQkFBQUFBQUFBMUFHQkFBQUFBQUFBMUlIR1dnOEFSdUtqRnlVM1BWYnJVUUJVZHUvaXBLTlU2MUVBck5xVkR5YWJmS1hXb3dDb2JKdDFrbG5OdFI0RlFHWC9mWGd5YjhOYWp3TEdUeURBdEhEVFk4bWY3cS8xS0FBQXByOWxQYlVlQVVCbGY1dGY2eEVBVk9jMUZHc0tMWU1BQUFBQUFLQU9XQ0hBdFBPSkE1SUR0cXoxS0FDZTlwR0xrcHVmYUd0MjdMeGsza2ExSFEvQU0zMzFpdVN4enFITGI1cVg3T0ljQlV3aEg3M282Y3ZhY1FCVHpVdC9VdXNSd01RVENERHRITEJsc3I5QUFKaEMxcDd4OU9WamQzR09BcWFXOCs5OE9oQjRzM01VTU1XY2YrZlQ3V0huYmVnY0JVd3QrMitwaFRWckhpMkRBQUFBQUFDZ0RnZ0VBQUFBQUFDZ0RnZ0VBQUFBQUFDZ0RnZ0VBQUFBQUFDZ0RnZ0VBQUFBQUFDZ0RnZ0VBQUFBQUFDZ0RnZ0VBQUFBQUFDZ0RnZ0VBQUFBQUFDZ0RnZ0VBQUFBQUFDZ0RnZ0VBQUFBQUFDZ0RnZ0VBQUFBQUFDZ0RnZ0VBQUFBQUFDZ0RnZ0VBQUFBQUFDZ0RnZ0VBQUFBQUFDZ0RnZ0VBQUFBQUFDZ0RnZ0VBQUFBQUFDZ0RnZ0VBQUFBQUFDZ0RnZ0VBQUFBQUFDZ0RnZ0VBQUFBQUFDZ0RnZ0VBQUFBQUFDZ0RnZ0VBQUFBQUFDZ0RnZ0VBQUFBQUFDZ0RnZ0VBQUFBQUFDZ0RnZ0VBQUFBQUFDZ0RnZ0VBQUFBQUFDZ0RnZ0VBQUFBQUFDZ0RnZ0VBQUFBQUFDZ0RnZ0VBQUFBQUFDZ0RnZ0VBQUFBQUFDZ0RnZ0VBQUFBQUFDZ0RnZ0VBQUFBQUFDZ0RoUTZQNVZ5clFjeExzMnowN1BiZTlPL3pSRVpYR3ZybEp0bTFucEV3Q2dWU2wwcExyc3ZqZmYrTmpPdS8wYlMxMTdySVUwYzV5aVk5cHlqZ0tuTU9RcVl5cHlqZ0tsc1RUdEh0WjJZd2todU42MERnZjdORDB6M29TZG5jUFptdFI0S01FR0s3UStsOWVJVDB2amdaYlVleXJnNVI4R2F4emtLbU1xY280Q3B6RGtLbU1yV2hIUFVHaDhJOUc5K1lEcVBPcXZXd3dBbVNkdFpSNlh4b2N0clBZd3hjNDZDTlp0ekZEQ1ZPVWNCVTVsekZEQ1ZUZWR6MUVnRGdlbTVoMER6N0hRZmVuS3RSd0ZNb3U3RFRrbWFaOWQ2R0dQakhBVnJQT2NvWUNwempnS21NdWNvWUNxYjF1ZW9FWnFXZ1VEUGJ1KzFMQXZXY0lPek4wdlBidSt0OVRER3hEa0sxbnpPVWNCVTVod0ZUR1hPVWNCVU5wM1BVU00xTFFPQi9tMk9xUFVRZ05XZ2Y1dVgxbm9JWStJY0JmWEJPUXFZeXB5amdLbk1PUXFZeXFick9XcWtwbVVnTUxqVzFyVWVBckFhVE5mbituUWROekE2MC9XNVBsM0hEWXpPZEgydVQ5ZHhBNk16WFovcjAzWGN3T2lzNmMvMWFSa0lsSnRtMW5vSXdHcFFibXFyOVJER3hEa0s2b056RkRDVk9VY0JVNWx6RkRDVlRkZHoxRWhOeTBBQUFBQUFBQUFZSFlFQUFBQUFBQURVQVlFQUFBQUFBQURVQVlFQUFBQUFBQURVQVlFQUFBQUFBQURVQVlFQUFBQUFBQURVQVlFQUFBQUFBQURVQVlFQUFBQUFBQURVQVlFQUFBQUFBQURVQVlFQUFBQUFBQURVQVlFQUFBQUFBQURVQVlFQUFBQUFBQURVQVlFQUFBQUFBQURVQVlFQUFBQUFBQURVQVlFQUFBQUFBQURVQVlFQUFBQUFBQURVQVlFQUFBQUFBQURVQVlFQUFBQUFBQURVQVlFQUFBQUFBQURVQVlFQUFBQUFBQURVQVlFQUFBQUFBQURVZ2NaYUQ2QWVkSGQzcDdXMXRkYkRBQUNBdXZYby9Qa3BsOHRQL1h2VzdObVpQWHYydUkvYjE5ZWJSUXNYUGZYdllyR1lEVGZhYU56SEJWYWYvdjcrTkRhT3JUeFNMcGRUS0JRbWVFUUFNSG1zRUpoRTEvN2xtaHh6OU90eXhPR0hwSyt2dDliRHFRdGYvNSt2UHZYeHZlOTh1OWJEQVpnd1hWMWQrZDhmL1NBSDdiOVA3cmpqOWxvUFo3VTQ4WFAvbVRlKy9yVTU2OHd6MHRYVlZldmhzSnJWNDJOK1RWWHE2OHR4YnprMlAvM3gvMlh4NGtXci9vWko4SWVMZjUvZGRubGVkdC8xK1U5OTNIN2JyUk55N0M5OTRRc3JIUGZESC9yQWhCeVhxVzFOUGtmMTlmVm0rYkpsSzN3TURnN1dlbGlUb2xRcTVYT2YvWSs4L0lqRDA5SFJNZXJ2LyswRnY4bkxYbkpvYnJuNXBuR1A1Y0xmWHBCUGYvTGorZjN2TGh6VFdKN3RBKzk3ejFNZm4vN2t4OGQ5UEthWE5ma2NCWXhmb2ZOVEthLzZabFBMc2hOcTgwWmlwTzY2ODg1ODh1TWZ6UlYvL3ZOVDE1M3dnUS9tWTUvNFZBMUhWUjgybWJ2ZVU1YzMyR0NEM0hqckhUVWNUZTJOWjZiTFZMSFd5ZXV0K2taVHpGUS9SNDFXZjM5L3VycTYwdDNWbGE2dXJuUjFkYWFqbzJQb283MDlIUjBkYVc5dlQzdjc4aXg3NGsxanNWak0xMC81WnEySHZrWll1bVJKdm5IS3lmblpUMytjWlV1WEprbjIzVysvbkhIV3VUVWUyZVJhdkhoUjl0cHQxNmVDZ0xhMnRuejFheWZsbFVjZVZlT1JyY2c1YXVLdENZLzVucDZlZk9IRXo2MXczV3RmZDNUbTdiTExTci92dW12L2t2UE9QV2VGNno3N3VSTlRMRTd2T1R3WC9PYlhlY2R4YjAyU05EWTJacDk5OTh2SjN6dzFjK2ZPWFMzM1B6QXdrTU1PUG5DRmdzaitCeHlZMDg4OGE5ekhYcnBrU2ZiY2JaZDBkblkrZGQwdmYzVk85dHQvLzNFZmV5STRSMDI4TmVFY3RTcGYvTUtKT2Zuclgxdmh1ci9lY0hNMjNtU1RHbzFvY3Z6anZ2dHkvTHYrT1RmZGVHT1M1SUFERDhwUGZ2NkxORFUxamVqN0Z5NWNtSVAzM3plTEZpMU1RME5EM3ZrdngrY2ovLzd4TVhjSGVOdGIzcFNMTHJ3d3lkQzU4dUJERHMzLy9lUm5ZenBXTWozZUd6dEhUYncxNFJ6bGRSUlR4WFE4UjdXZG1CRXRXWnZlbGNJcGFyMzExOHN0dDl5eXduWGYrc1lwK2FlWHZ6TFBuemV2UnFNYXNtVEo0bnpvL1NmVWRBd3I4Nk1mLzdUV1E1aVdTbjE5dWYvKyszUGJiYmZtMWx0dXpxMjMzSkpiYnI0cEJ4NTBjRTc2eHJjbS9QNFdMRmlRdS85K1YvNys5N3Z5OTd1R1B2cjYrbkxXdWVkUCtIM3h0SWNmZWlpMzNISnpCZ1lHMHQvZm44R0JnZlFQREdSZ1lDQUQvZjBwOVpjeTBEK1FVcW1VL3Y1Uyt2c0hVaXIxcGErdjlNVG52cFJLcFpUNit0TGIxNWZlbnA3MDlmV2x0N2NuUFQyOTZldnJUVTlQVDNxNmU5TFQwNTJlbnA1MGQzZW5WQ3FOYWJ5Zi84SVhWOW1LNFpsdlZLYWpndzUrY1g1KytobVRlaDh0TTJiazErZWQrOVFMK2lTNTRzOS96dm5ublp0WHZQSlZrM3JmdGZUZGI1KzZ3cXFBVXFrL2U3M3dSVFVjRWF2TG12Q1k3K3Z0emZlLys1MFZydHRsMTExWCtVYjJ0dHR1SGZaOS8vSFp6MDM3TjdKbi92TDBweTczOS9mbmdRZnV6d1liYkxEYTd2K1h2emh0Mk96SWozNzhFeE55N085Lzd6c3JoQUh6ZHRsbHlvUUJUSTQxNFJ5MUtzdVhMUjkyM2JyclRlL1hiSlVzV2JJa2Q5N3hkSkg4OHNzdXpRZmYvNzZjOHMxVFI5UUM2S1AvOXNFc1dyUXd5VkR3K0p2eno4OEo3Ly9nbUFLQm5wNmVYSDdwcFUvOXU3Ky9QNXR1c3Vtb2p3TnJ3am5LNjZpVks1ZkxRNVB5bGkvUDh2YmxXYlowYVpZdFhaWWxTNWRrMmRLbFdiSmtjUll2WHB4RkMvOC9lMmNkVmxYV2hmR1h1bHhhRkZSQ3hNNHhaejRMSFF2RmJoQURSTEJRRVZGUlJCU0x0Z3NEU1VFRkJiR3d1Mk1HN0E0VUJVR1VrTDU4ZnpCZTJOd3VjditleDBmT1BydXVIdmJkWjYrMTNwV0t0TFEwR0JnYVl2dE8yU2hvWkdabTRrdFNFaElUUHlJeDhTTSt2SCtQdDIvZTROWExsNWhnTVJFTEZ5Mld5YmdVeWFFR0FSbFFyNTRPWEZlc2hQTmlKM1paWVdFaGxpNXh3c200YzVXcUw1aWJrNHN6Y2FjcmJmeXFoSmxwL3dvZEwrYjRLVENaVEpIYUZCUVVJT2ZYTDJSblp5TTFOUlVwS2NuNGxwS0NsSlFVSkgzK2pIZnYzdUxkMjdkSVN2ck1OWXozMU1rVDhQTGRJUFNtTkRjM0Y2bXAzNUQ2TFJXcHFkK1FscHFLTDErKzROT25SSHorOUluOWQyNXVMdGYyOGYvK2k0NmRPb24wR1NuQzgrN2RPOWhZVGFuc2FRak5pK2ZQOE9kZi82dnNhVlI3VkZSVTRPWHJoMGtXRTRqeWRhdmRNZGpNREF5R2NvWE9aK21TUlJMMzRlMjdnZS85akl3TUJPMFBJTW9tV2s1Q1F6MDlpY2VtVkgycTJqTlBrWXowOU8rNGNPRThVV1l6M2E3QzlzTlpXVm53OGZZa3lzYU1HNCt1WGYrVXVPKzB0RlNPZ3dlblJjNFM5MHVwMnRTR05Tb2prelFJcUtpb1FGbTVZajdYNlZNbmtaSEJhWkNRRkl1SmxoeGxuYnQwd2VhdDJ6Rm4xZ3gyMmRHb1NPanJHMkQ1Q2plKy9VVWVQb1M0MDZmWTF3eUdNdmJ1RDBJZGJXMng1bmYxOG1XT2Q2enhGaFppOVVXcDNkU0dOYXFxVVZoWVdQcW5vQUI1K2Zrb0tNaEhRWDRCOHZMelVKQmZnUHlDZk9UbDVpRXZMeGQ1ZVhuSXk4MUZibDVlaVNOZVRva2pYazVPU1VSK3ljODV5TTdPd3Evc2t1ajg3T3hzWkdkbkl5c3pFNW1abVVST0pFSFVxNmNqMHVkNSt1UXhNakl5a0ptUmdmUWZQL0FqUFIwL2ZxVGplOXAzcEtXbHNzK21VcEtUQ2FlSThodytHQUZIcDBVY2V6NXBPQVVtcFZUdFNKM3FBRFVJeUloSlU2WWlOQ1FJanhKS3RRVC8vZWNmeE1aRVk5U1lzWlU0TThwdmZvZUdWaFJGUlVWQzF4MC9aaVR1M2J1SGd2eDhpY2JNenM3RzZaTW5NSFo4NldaZzRZTDViSm1Yck14TVpHYVYvUHp6eHcrK2k3a3dIRDBTU1EwQ01xUmpwMDZRazVNVDZjdS9NbUF5bVZCVlZjT254RVJxRUpBU2ZmdjF4NGlSbzNBOHRqVFVOekh4SS9idDNRUDd1Zk1yZEM2aHdVRVM5eUhJSUxCdnoyN2lNRUNKd1lDRDQwS0p4NlZVSDZyU00wK1JqR014MGNSK1JrMU5EUk1uVGE2dzhWZTRMRVh5MTYvc2F3VUZCVXkwbklUWHIxNkoxVit6NXMzWkw3WWU2OVlTYTVXUlVXTTBiZFpNN0w0QlFLdE9uUXFObnFDSVIwMWZvekorL2lTdUt6STZ3R1BkR3J4NS9WcnEvWEl6Q0FEQXFERmo4ZnIxSzJ6dzlXR1hiZCs2R2UzYnQrY3BVL2pzMlZPNE9KTmVyMnZYZXdqMFh1WkhYTndwNHJwcHMyYm8wcVdyMlAxUmFqYzFmWTJxYkZnc0ZqcTJhNE9mUDMrZ3NMQ3dzcWNqa0xTMFZLU25mNGUyZGwyaDZnL3M5N2RVeHYzdzRUM3UzTDZGN2oxNlNxVS9pblNoQmdFWklTOHZqelhyUERCbTVIQ2kzSFA5T2d3ZE5oeEtERVlsell4U0hjakt5cExZR1BDYnMyZmlDSVBBb1lod3FmVExqZGlZYUt4YXZiYkdoZVJWRlRRME5OQzRzVEhldjM4blVqdEZSVVV3R0F3d2xKV2h6R0NBd1ZBR1VlbWFwd0FBSUFCSlJFRlVRN25rNy9mdjNpSW5KNGRkZC9pSWtWQlJVWUdLaWlwVVZGVktmMVpSWWY5UlZWT0Rpb29LMU5UVW9LcXFDbFZWTmFpeWYxWVY2ZjkvcXZVMGtUNUxXU0lQSFNROHFZVHRxK3lCTnBQSnhBU0xpV0xQb1ZXcjFtSzNGUlUzOTlVNGQvWU04Wm0zYnRxSWlaYVRVTGR1elFualQwNU94cTRkMjRpeXlaT25RdCtBaHMzWE5tckxNMS9SVklSVVcxbXZyZkF3VWc1eWd2bEVnWEp5MHVMa2llTTRmT2dnVVZaVVZBU0w4ZUk3NTd4Njl4RnFhbXFJLy9kZmpqM1Z4NDhmMEtlWFpOSm1VNjJuQ1RTYVVxb0dOWG1OK2kyRDg1dTZkWVU3UktxdU9DMTJ4b3ZuejNIaWVDeTdiT0dDK1dqZW9nWGF0bXRQMVAzNTR3ZHNyYTBJV2NQeEU4d2wydE95V0N5Y1AzdUdLQnMvZ1VZSFVDU2pKcTlSbFkyOHZEeGF0VzZGbXpkdVZQWlVoT2JWeTVlVklyOTY4c1J4YWhDb29sQ0RnQXpwMXIwSEJwbVpzUk1EQVNVZTI4K2ZQNi8wWEFKbHFheFFteTlKU2VqYTZZOUtHYnNtb2FHaEFUMTlmUmdaTlVZakl5TTBibXdNbzhhTllXUmtCS1BHeGxCWFY1ZmFXSEp5Y3FoYnR4NGE2dW1oWWNPR2FLaW5CejA5ZmVqcjYwTlBYeDk2ZWpVcjBWaFZaSWYvSG1SbVprQkpTUWtNQmdPS2lrcGdNSlNncE1TQUVrTUpEQ1VHbEJpTUVnUEFmMy80SGRDYm1mWW5vbVgyQkFSV3hNZGdJOG1oUjl5cGs4UUdWOWkreWhvRU5EUTBwSHJ3WWo1dURLNWZ1eXExL2dTUmtaR0I5cTFieXF6L3l2aCs4UEpZeHhHdEZCUVlnS0RBQUI0dGhPTmpVbksxVDdKZUZhSFBQSVVmVjY5Y3h1TkhwZEd5OHZMeXNKczVxMExHVHY3NkZVc1d5U2F5cUtDZ0FFdVhPSEdWYTZSVUxlZ2FKUjVmdm53aHJuVjBhbmJVaXB5Y0hEWnMzb3BIQ1FuNDhPRTlBQ0FuSndjMlZsTng3dUpsYUdwcEFTZzV1TGVmUFpOd3p1bmE5VS80YnR3czBmZ1BIOXhIYW1xcEVVWk9UZzdqemMwbDZwTlNQYUJyVlBXbFU2Y3VWY1lnb0tpb0NIVU5EV2hxYUVKRFV4TWFHaHJRME5TRXBvWW1ORFZMZnRhcVUwZHE0OG5MeTBOYnV5N3E2ZFJEdlhvNjBOSFJnWTZ1TGhvMGFJZ0dEUnFnUWNPR01EQXdoSUdoSVZSVlZmbjJwYUNnZ0I0OWV3a2M4OWJOR3lLcGJsQUVROStNWmN6U1pjdHg3c3daYUdwcFlmYWN1YkNiT1F0cWFtcVZQUzBLcFB0bGRlUDZkU3h4Y3VUcXVhMnBxUW1YRlc0Uy9iL2JUTGVGam01OTZPcnFRcmQrL1pJL3VyclExYTB2Y2w2QzhxaXJxME9yVGgzVXFhTU5iVzF0MUsxWHIyUkIxOUdGcnE0dTZ0ZXZEOTM2RGY3N3V6NlVsSlFrR284aUdaMjdkS25zS1ZBb2JEcDA3SWk0Y3hjRjFpdHZlT0xGbzRRRVJKYno1cVZRS05XWDdWdkpRN0loUTRlaGFiTm1NaDgzSnljSHR0T3M4Q005WFNiOSszaDVWcmowSklWU1VSUVZGZUZiU2dwUjFxaVJVWVdOZiszbUhhN2xJNGFhNGNIOWUrenJweTllODlYcnQ3R2FJbEx1UEEwTkRlemFzdytqaGc5QlFVRUIxTlhWTWM5aEFkc1lBQUNQSHozQzNUdTMyZGRHUm8wUkdIcEE0dndLeDJLaWlldHUzWHZBMExDUlJIMVNLQlRaMHFwTkc1SGJNQmpLWUtvd29jSmtnc2tzaWI1bnFwVDhMQ2NuaDFzM1NRUERxREZqMGJsekY2aXJxME5kWFIxcS8vMnRycTRPTmJYU2EzRVNtUXVMcHBZV2R1OE5RSjA2MnRDcW93WHRPdHJRMU5LU1dpNG9aV1ZsSEQ0U0xiQmVjK05HUkdRV1JYSnF2VUhBY2Y1Y2psQmlXZkR6eHc5NGU2Nkh0K2Q2bVkxUm02eXhWWVdNakF5c1hiMEs0V0doWEhYZGh3NGJqdldlM21qUXNLRkU0NnozOGhGY1NRd2E2dW5oWWZ4am1mUk5vVkFvb3JMS3paVjYzRklvTWtZWUw2eXkzTDkzRndVRkJTSzNqLy8zWDF5L2RvMG9tK2ZnS05MWTRsQlVWSVRaTSszdzhPRURvbnpyamwzbzFjdUVLTXZMejRPeWlNa1YvLzNuSHc1WnMrbDJNekIzbmdOUmxwVDBHZnI2b2t1ZFVjY2hTbVdUK3UwYmh4ZW1VZU9LTXdqd29yQ3dnTGhXa0VIVVg2Zk9uZUhxdGdvWHpwL0R4czFiWVdCb1NOenYwTEVqTGw2OWprV09Ea2hJU0VCbytFSG82SWlXckxNOGVYbDVpSW84VEpSTnM1a3VVWjhVQ2tYMjlPcy9BUDU3OWtHWnlRU0R3WUN5TWhQS3lnd29LeXVEd1ZDR01sTVp5ci8vVm1hQ3lXVHlqZHpucHFBeGJQZ0lEQjh4VXRZZmhTL0tEQWIrN3R1dlV1ZEFrUTIxM2lCQW9ZakwyYmc0TEZ1NkdGL0xoZFFDZ0o2K1BqeTlmREhJekt3U1prYWhVQ3FMRGgzRVR5YVhuNThQUmkzT0x4TWVGb3JidDI0U1pZUE16TkNnZ2VnRzFXdFhyaEFSVytycTZqUzNpWXlnejN6MTQwaE1yT0JLWmVqWXJqVytmZnNtY3ZzZDI3WVExeWE5ZTZOanAwNGlqUzBPTGt1WDROeVpPS0pzN3Z3RkdEK2hWSDRqS3lzTHJzdWM4ZlRwVTBRZWllYnJaVnlXcjErK1lKNzlMTUp3YVd6Y0JLNXVxOWplZVlXRmhkaTB3UmRiTjIvQ09rOHZXRStqQjN1VkNWMmpSSWRieEhNam84YVZNQk9Td2tMU1NLR2dvQ0JSZjY3TG5IbmVhOTY4T1hadTM4cm5ma3VvcUtnaWFQOCtublVhTk5TRGc2TmcyYkxZWXpINCtlTUgrMXBQWHg5RGg0OFEySTVTTTZCclZQVkZSMGVIWitKeENtL0tPMy9SZDdUS2d4b0VLTEN4bWxJcDQrYmw1VlhLdUpLU2xwWUtWNWRsaUkzaERHdVNsNWVIdGMxMHVMaTZTVlc3bjFKNzJiNTFNenpXcmEydzhXU2RiTEttUnpLdFdPVXVWcnZidDI3Q3lkRUJscE9tWVA0Q3lUMW9ZNDRld2Rtelo3QjhoVnUxQ0RsUCt2d1pxMWU1Y1pUYnpaZ0ZrOTU5Uk9yci9mdDNITEpEQ3hjdm9adE5HVUdmZVFvM0V1TGpjZkxFY2FJc0xUVk5xbnRPZlgxOUlvS3l1TGdZN2l0WElDd2ttS2czeU13TUxxNHIyTmN2WDd6QXRLbVQyWWVlNXVQSEl2Skl0RUJ0M1YrL2ZzRnF5aVFrZi8zS0xwT1RrNFBmcGkxc1l3Q0x4Y0xFQ1dQWm1zTExsenBEUVY0QlU2eXNKZnV3RkxHaGE1VG92SDcxaXFPc2NXUGppcDlJT1FvTHlBZ0JKUWtqQkFMM1M1YWJTQkN0V3JVV3lpQlFOcmNWVUNJVlMzTWUxUjdvR2tXcGJXUmxaaExYTkRLeThxajEzelFhbXByUTFhM1pTWklFSVlxMlltM25TTlJockhSMVJYcjZkNDU3YmRxMGhlK216ZWpTcFdzbHpJeENxZDdFeGtRanAweUNZR0hJTFZmLzBNRUlrY2ZOemMwVnVaMEtreWsxYjVEYzNGeXNYYjBLUWZzRFVGeGNETS8xYTZHbnIwOTRzb3BLU2tvS2xyc3N4WS8wZEp3NmNRSjJNMmJDWWFFVE5EVTFwVEpuV2JEWXlSR1o1VGFIQUxCMjlTckVuYnNva2thbDh5SW40dGxvMXJ3NTdHWlVUQkpUaW1DcTh6T2ZuNStING1KSXJCVmRHMWl4ZkJtSGxPS3paMC94N05sVHFZM1JySGx6OXM4RitmbHdtRDhYeDZLUEVuVzYvdmtYL1BjRUVBYkJobnA2VUdLVTVrTjYvQ2dCRTgzSElTbzZsdTlMcWZOaUp5SkJNZ0RNbmpNWFBYdVZTaWpKeTh0amdvVWwyeUJRWEZ5TXBVc1dRVlZWRldQSFR4RHZnMUlxbE9xOFJrbUwxNjg1RFFKNit2cVZNQk9Tc3QvdDh2THlVS29CbnRFdlhqekgvWHQzMmRkTUpoTlRwcFlhRUtYcHFQUHQyemVKKzJNd2xQSCtVNUtVWmtRUmgrcThSdEY5RkFVQXZuOG56OUxVcUNOdHBWSHJEUUpyMTN0aTdYclB5cDRHcFlxVDlQa3puQmM3NGVLRjh4ejNsSldWc1hEUkVzeVpPNDhtM0tWUXhNVE4xWVdRcEJDSGhRN3pSRzZUbVprcGNqdGRYVjJwR1FRVUZCVHcrTkVqNHVCc2thTUQ2dGV2ano1Lzl4V3JUK2ZGQzltSk5QUHo4N0J6eHphOGZmc0crNE5EcFRGbHFSTWVGb3JMbDdnbkpuNlVrSUNveU1PWVlHNGhWRjlCZ1FHNGZ1MHFVYmJPdzR1dXpWV0k2dmpNcDZTa0lEZ3dBQ0ZCUVhCYXZBUTJ0blpTNlZmYTNMaCtIZkgvUG9UNXhFa1NhMXBMd3RHb1NPS0FTOVprWldWaHV2VlVqdC85OW45MFFPaUJDRENaVEtKY1UxTVR3V0hoR0RaNEVOdkJJLzdmZnpIZGVpckN3Zy95UEdSYzcrR0ZKazJhWVBldW5jakt5a0l2RXhNc2QxdkpVYzlpb2lWZXZYaUJuZi9sR1NndUxvYVQ0d0lZTm1xRS8zWHJMbzJQVEpFaDFYR05ramJjSWdSZVBIOHVjeWU2Z29JQ3BQTkpCSjZUVTVwTVVrbEpDU25sRWgrWEp6OC9uN2d1Vzc5Ky9mcGl6bEs2bEk4T0dHOXVJYlNFR2FWMlVoM1hLTHFQb3BUbCtmTm54TFZSRlpDa3E2M1Vlb01BaGNLUDR1SmlCQWZ0aDhmYU5jakt5dUs0YjlLN04zejhOc0c0U1pOS21CMmxOakI2N0RoMDdOUlpadjI3TEYyQ3QyL2VzSzhQUlIzbFU1c2liWlNVbExCM2Z4QUdEK3pIbHFFb0tDakFqT25URUhQaUZOcTBhU3RTZjVHSEQrRnNIS21kM2FKbFMyemFzbzFIaThybDJkTW5XTEY4R1ZHbXJWMFgrZmw1eU03T0JnQzR1NjFBMzM3OUJSNUVQRXBJZ0xzYktUczB4Y3FhSnNHcVlsUzNaMzdYenUzdzhsaVBndjhPbG9LRDlsZlpGOW1nL2Z0dzhzUnhlSHQ2WU5CZ3MwcDUvbi85K29WMWExZFg2SmdsQmo4eUdxSDlIeDF3T09vb3o0TTFZK01tMkJjWUJJdnhZMUZZV0FnQXVIYjFDcHlYTE9MNjdEeTRmdzk1ZWZubzBkTUVMVnEyd3AzYnQrQzBlQWxQRFhPWEZXNTQ4dVF4cmx5K0JLRGtnR1c2dFJVdVhidFI2eU9UcXpyVmJZMlNCWThTNGpuS3JsMjlESlBldldVNmJrSkNQRVlNR1N4VTNieThQSFJxMzBhay9zdldUMHBKRTFyR3NyeFh2YlRrTDNOeWNuQWtLcElvb3hHTkZFRlV0eldLN3FNbzVibDM1dzV4M2FwMTYwcWFDWVVhQkNUZy9yMjd5TTNORlZuZm1CdGVIdXVncWFVRis3bnpwVEF6MGFnc1RXOXVXZFFGRVJJY2lHVkxGZ3RWbDE5WXBEQ2YrYzNyMTFpMGNBSHUzcm5OY1U5YnV5NVdybDREaTRtV1FzMkZRaEVYUThOR010VnhMSi9yb25lZnYyVTJGb1U3OWV2WHg3NzlRUmd6Y2pqN1lDb3pNeE5USjAzRXlkTm4wYUNoY0VsMVg3NTRBUmRuY24xczBMQWh3ZzlHQ3RUR3Jnd3lmdjZFN1RSckR1a24zNDJiOFBiTmEzYnVqUFQwNzFpeXlCRkJJUWQ0OXZValBSMno3S1lqUDc4ME4wM1RaczNndm1hZGJDWlBrWWpxOU13YjZCdXdYMkovajNuenhnMUNKcVlxa1BIeko4NmRQUXVnNUdEZzVJbmplUHYyTFM1Y3J0Z1hXVDhmTDN6OThvVW9rNU9Udyt2M2lXeWRmV0Y0K3VReEJ2WXIvVDR5TURURXZZZWNoNVJBU2FSbWNGZ0VMTWFQeGYxN2Q5RzlSMDhFaFlSQlUwdUw3eGc5ZXZhQ3E5c3FkdjZTcHMyYVlkWWNlNjUxWjlqYUVKOUwwRDVTUVVFQk8zZnZnV24vdmtqNi9CbEtEQVlXTFhHbXhvQnFRblZhbzZUTmw2UWtycDczMTY1ZWdZc3JaNjRmaXZnRUJRWVF5WVFCb0dXclZzUjFoNDZpSlp4TmlDOWRKNVdWbFltY2ZYSnljb1JYZWJQbXpVWFc3bVl3cU5STFZhQTZyVkYwSDFYOStmWHJGN1p2M1N4eXUzNzlCNkJkZS9LOHI3aTRHS2RQblNUS2FQUms1VUVOQW1JUy8rKy9tR0pwZ2V6c2JLeGF2UloyTThXejVoY1hGOE4xMlZJRUJaWWtOVXI0OTE5czNMSU5xcXFxMHB3dVJRUUtDd3V4YThkMmJQVHo0WnI0ZU15NDhWaXpiajNxMWF1NE1ESnVSZ2xCMUttanpiR3BwRkNxQzhJWTdUcTJhMDNJREluajZhV3JxNHY0Sjg5RmFpTUx1djc1RjV5WHVSQUpwUFVhNnJHOTVBV1JuWjBOdStuVytQV3JOSnhlVTBzTEVZZWpZR0JvS1BYNVNrcHhjVEhtejUzRFR1cjVtNG1USm1Qb3NPSEl6ODlEZUZnWSsvN1p1RGpzOGQrRm1iUG5jUFNWbDVjSDZ6SUpRb0VTNzZudE8zZlQ3OUlxVEhWNTVzMkdEa1VkYlcxMktEMEFCQWNHVkxrWDJlT3h4d2lER0FCTW1XcFZvWE80ZHZVS2R1L2F5VkZlWEZ5TU42OWZvZjBmSFlUdTYxUGlKK0phWDkrQWIzMFZGUlVFaHgzQWxrMGJzWHlGbTlDSFZyUG0yT1BoZy90Z3NWall1R1ViTkRRMGhKNmpJTFMxNjJMSHJ0MlliejhIL3ZzQ2FJNnBha1oxV2FPa3pULy9QT1JhbmhBZmo5VFVWQ3FqSVNWKy9mcUZuZHNFZTJESG5lTXVxY2lOaHc4ZllMalpJUGIxa0dIREVYUDBDUHRhUjBjSENvcUtiT1BtVkt0cFhQZFZsT3BCZFZtajZENnErcE9kblUwOFo4S2lxYVhGWVJBNEUzZWFlR2RqTUpURmpzSmdzVmhFamlpSzZGQ0RnQmc4ZS9vRWxoYmprWkdSQVFCWXVXSTVuang1REc5ZlA1R3Q1b3VkSEJGeElJeDlIWHNzQnE5ZXZzVCtrRkEwYm13c3pXbFRoT0R4b3dRNE9TN2dTQm9IbEdpYmVmdHRxSlN3c2RFamhvbmNacURwSUlRY0VEM0pLb1ZDcVJ6bXpsK0FhMWV2NHNIOWUxaTJmQVdtMjgwUWVwT3phT0VDUXZPWHlXUWlKQ3djclZ1TEZrNHZLZ254OFdJWlN6NTlTc1NkMjdlSU11TW1UZGc1ZlJnTVpmaHQyb0lKWTBleHZkbldybDZGbHExYW9XKy8vdXcyTEJZTGMyZlB4TDI3Wk9pcHA3Y3ZPbldXbmRRV1JUcFVoMmVld1ZERzJISGpzWC9mWG5aWjNPbFRTRTVPUm9NR0RhUTZsaVNVbDUxZ01wa1lWNEZKYk5QVHY4TmhuajFISXVIZnZIcjVValNEd0tkRTRscmZnTDlCQUFEVTFUWGc0dXFHNG1Kd2RlamdoZS9HemV3RWg4SzJFN1plcDg1ZGNQN3lWUTVQWFg3UVpJdFZoK3F3UmttYmgvZnZjeTFuc1ZnNGR5WU9scE9ueUd6c0ZpMWE0c0RCd3p6dno1c3ptNTMzUTFsWldhQysrVVkvWHp5NGY0OTl6YS92aWlZd1lDL1MwbEtsMm1mWnczOEFHRGpRbEtPcy80Q0JDQThyK1hlTGlUNUNEUUxWbk9xd1J0RjlGT1UzZVhsNThQSWdvN2RIamhvbHRBT1hzaktUTUdCOS9QQ0JTbmRMQ0RVSWlNaXJseTloUG00c1llRUVTdVNETWpJeW9hTWoyaVorZ3JrRjRrNmRZbTl1QU9EWnM2Y1lNbWdnL1Bmc0V6c3hURTFGUjBlWGIraGsyVEJKUlVWRnRHM1hUcWgrOC9MeXNNSFhCLzQ3dDdQRDdzcjJNMlBtYkN4ZXVreWtjSGNLUlpiWVdFM0JtYmpUVXU5WFdwN3dsU1ZGVnRWb2J0eUkyTGdJeThvVnk3Rnl4WEt4eDgzTnpSWFprS2lxcW9yWDd4TUZWNVFDalJvWjRXRGtVVXcwSDRlTW56K2hvcUtDZ0tBUUluUzlaNjllbUc0M0F3Rjc5d0FBaW9xS01NdHVPaUlpajZCTGw2NG9MQ3pFUFB2Wk9IWHlCTkczM2N4Wm1EUmxhb1Y4RGdvbk5mR1p0NXcwbVhpUkxTZ29RTVNCTURnNkxSSjVucklnTWZFamg0RnQxT2d4QWlWekFHRDkyalhzbjNWMGRIaEs1Z2hpNFlMNWJDMWpiang5K2hSanhnbmZYL25vSVFNQkVRSUFZRDFsRXM4RTVkS21TU045bWZWTnZ6OWxTMDFjbzZUSjFhdFhlTjZMaXpzdFU0T0FwcVltK3ZVZndQTitXYy9uZWpvNmZPc0NRRWhRSUhFdHFINUZrWjJkalYwN2RraTFUeGFMaGRpWWFQYTF2THc4K2czZy9MeGxEUUwvL3ZNUFBueDRUNTBRcXhnMWNZMnF5ZnNvV1VlUno3UzFrVnBmSTBlUGdmK2VmVkxyVDFSV0xGK0dseTllc0svbDVPUmdQOTlCNlBiMTY5Y256azFYTEYrR2pWdTJjU1NKejgvUEE0dFZEQ2FUS2Zta2F6alVJQ0FDVDU4OGhxWDVlQTVyZnRObXpSQVZIU3RXQ0dYM0hqMXg4c3haV0UyMkpDeTBQOUxUTVhtaXVVUnlSRFdSb2NPR1kraXc0VHp2bDEyUXRiVzFoUXF6dkh2bk5wd2NIWWpFcXIvcDJLa1QvRFp1NWdoMW9sQW9GSXBrZE9yY0dVRWhZYkEwSDQ4Tm03WndUWUsyWXFVNzd0Mjl3emIyWm1abXduTENPQVNGSHNEZTNmNklPMzJLcU4rdi93Q3NXaTE2U0N1RndvOTI3ZjlBK3o4NkVOR0RFUWZDNE9DNHNFcUVLaDhNUDhEaG1UL0Z5bHFvdGp1MmJXSC8zS3g1YzdFTUFwOC9mY0tOYTllSXN1WXRXaEQ3MnZoLy94R3B6eGZQU1NtM1pzMmJpend2Q29VaUdtbHBxWGp5K0JIUCsxY3VYVUpHUmdZME5UVXJjRllsWkdSa0VISWU5ZXJKOWhCT2xnVHMzWVB2MzZWcitMdHgvUnFSKzZGTDF6K2hyVjJYbzE3dlBuOURVVkdSN1FCM0xEb2FEbzRMcFRvWENxVThOWGtmVlJzUVZtS1hGeXdXQzZ0WHVlRkFhQWhSYmoxdHVrZ1JLVjMrL0JNdlhwVE80K0tGOCtqVXZnMzdPNm13c0JCNWVYa29LaXJDOGhWdW1PZmdLUGFjYXd2VUlDQWtEKzdmdzJSTEMyVDgvRW1VR3pkcGdxaWp4eVFLZHpJMmJvSVRwODVncHQxMFhMMXltVjFlVkZURWxpUHk4ZDBBSlFaRDdESDRJV3VyWmxVbEt5c0xIbXZYSURob1A4Y1hnS3FxS3B5WExZZnRqSmxRVUZDb3BCbVdFblA4cE9CS0VFOWFpRUtoVU1TbFhqMGRqQncxaWlnTDNCL0EvdG5JcURFR0RCeklzMzMzSGoxeDRmSTFORzNXak90OVpXVmxCQVNHd014MEFOc1luNW1aaVhHalIzTHRhMTlnY0pWWXN5azFEOHZKVStDNnpKbDluWmo0RVZjdVg2cDBqOU9pb2lKRWhKTUp0MXUzYm9PdWYvNVZZWE13TURSRXlJRUlUSjVvanR6Y1hOVFIxa1pvK0VIMDZ2WVhXQ3dXQUNBaElSN0Z4Y1dRazVNVHFzK1hMMThRMXpRbkVvVWllNjVmdmNyeFRxU2lvb0tjbkJ3QUpWNlhwMDRjeDhSSmt5dDhicWxsY2tZQkpWSGoxWkhNekV6NDc1SnVkQUFBaElVRUU5ZG1RNFp3cmFlaG9ZSHVQWHJnK245RzNJZ0RZWmpuc0tCS0hNcFNhalowSDFVN1NmcjhHWTRPODNEOTJsV2l2RW5UcGxqdXRsS2t2cVpNdGVacXZQa3Q1VjRXNnRBckhOUWdJQVJYTGwrQzdUUXJqdEN0eG8yTmNTUTZGZzMxOUNRZVExTkxDMkVSaCtEcXNoU2h3VUhFdlVNUjRYajM5aTBDZ29Jck5KRnRUU2Z5OENGMk11ZnlhTldwZzZOSEluSDBTQ1RYKzVMaXZtWWR1dmZvS1hSOVdXVmUvL3JsaTB3TVFuY2UvSU5Hall5azNpK0ZOODlmdlJXcjNiZ3hvd2h2TUhIN21UdG5GaTZjUHlkVzI5ckUyQ3FtUlhrMFNySTF6c0RRQU91OWZJaXlzZ2FCTm0zYmN0d3ZEeTlqUU9rWWhnaUxPSVFKWTBjaEt5dUxhNTJ1Zi82RjBQQ0RWTmF0Q2xKVG52bXhZOGRoelNvM1FnZitRR2hJcGIvSVhyeHducDBnOGpkV050SUxMeGVXSGoxN1lmZmVBRXlmWmdVZnY0MW8zTmdZelpvM3g2dVhMd0VBR1Q5LzR0WExsMElkN0gvNzlvMURmcWhGaTVZQzJ5MVo2Z0liV3p2eFBvQUFIT2ZQSThMVWc4UENaVElPcGVLcEtXdVVOSWpqSWtXNVpLa0wxcmlYSHRvY1BSSlpLUWFCeE1TUHhIVjFmYy93OGZMZ2tCNldsT1RrWkNKaVVrNU9EcVA1YUxTTkhEV0diUkQ0OE9FOUxsMjhnQUVEVGFVNko0cjBxQ2xyRk4xSDFUNk9SUitGbzhNOGpoeEtPam82T0hEd01OVFYxVVhxcjNPWExuQmV0aHplbnVzRjFtM2JycjFJZmRkV3FFRkFBTEV4MFpnL3p4NEYrZmxFZWN0V3JYQW84aWdhTkd3b3RiRVVGUlhoN2JzQkJnYUc4UFpjVDFpKzd0NjVqYUdEVEJFYWZwQjZTVWtMSG9udkFPQkxVaEsrSkNYSmJPaUNnZ0taOVUycG5RaWpjY2dOQlFYU0kwamNmaFFWcGZ0MWN2Zk9iWUYxQ3NybCt4Q21EYmMreEdrbkx0dDMrZ3RWNzgzcjF6Z1dFNDJGaXhZTDVWSDc3ZHMzYk51eUNVNkxscUNPdHJiUTh4Rm5VMS8ySUV4THpPZEZWRHAyNm9SeDQ4MFJITFNmNDU2aW9pTFdlM29UK1Fjb1ZZZWE4TXdESlk0Q1prT0g0VmowVVhiWnViTm44TzNiTitqcVZwNm42b0V3TXZ4YVhWMGQ0eWRZVk1wY1RBZWJJZlprSERwMzZRSUErS05EUjdaQkFBQnUzcnd1MUI3Mm53Y1BpR3REdzBaQ2ZUZjlIbGNXS0RQSkhHR21nd2JMYkN4S3hWSlQxaWhKeWN2THcvbXpaNGl5dHUzYVk5cDBXL2o1ZUxFZDQyN2V1SUhFeEk4VmZpRC84Y01INHRySXVMSEVmWmIxVnBaRnUvSU9FUW54OFFqYVR6cWp5Y25KOFV6R0xpemhZYUhFdTJYM0hqMzVKbUlmUG1Ja1hGMldzdHNFQis2bkJvRXFURTFabzJycVB1cmkxZXRTbTB2cXQyOHdIemVHS0hOZnN3NTkrdmFWU3Y5YW1oWHozdmFid1VPRzRxLy9kU09pQTR5TUdpTTAvQ0NNamNWTEJyeGdvUk82ZE8yS29QMEJlUGp3QWRLL3A2TzRtQVY1ZVhrb0tTbUJ3VkJHZzRZTnExVEM2cW9NTlFqd1lhT2ZMemI0ZW5OOFNYZnMxQW5oaHlLNTZ2S0p5NWVrSk9qcGx5UW9jM0JjQ0FOREF6ZzVMaUFNRVltSkh6RnltQm4yN2c5Qzd6NS9pelVPVTRXSndXYmNRd2dybXJ5OHZBcEwvbGJWRURhVE9vVlNXeEZIL2txY05qL1MwNnVjMU5ialJ3bXdOSitBdExSVUpDWitoTi9Helh4bGNBcnk4MkZuWTQxN2QrOGc1dWdSckZubmdkRmpSY2plS1NJVmZSRDI4ZU1ITEY3b3lCRnErcHZDd2tLTUhEWUVjK2ZQeC93RkMya0NxV3BJVlgvbWZ6TnA4aFRpUmJhZ29BQ0hJZzVVbWtacGNuSXlMcDQvVDVSTk1MY1EyZU5LVkxoSmRwVmx4VXAzZE83U0JYLys5UmR4Y0hEeituVk1zN0VWMlAvRGgvZUo2eTUvL2luZVJDa1VLVkZkMWloSnVIamhQSkcwRnlpUm5XRXltUmc0YURBN1lTMkx4VUpZU0RCY1hOMWtOcGZqc2NjNEl2TXZYQ0NqVUQrOGY0OURCeVA0OXZQNTgyZSs5d1AzYzQ4VUY0U3c3Y29hQklxS2lyQmtrU09LaW9yWVpmMzZEOERqUnduNFZrNE9TUlFLOHZNUkdoSkVsSTBUNEZGZVIxc2JmZnYxeDduL0RFQVhMNXpIKzNmdllOeEV2QU02U3VWVFhkYW9tcmlQRWtVRFh4QmZ1QnpZNnhzWVNIV01pb1RKWkNJNExCeVRMQ2JnenUxYkdHZzZDSnUyYnBOWTlhUjNuNy9GUGcrbGtGQ0RBQmZ5OHZLd2NNRjh4Qnc5d25HdlI4OWVDQTRMaDdxNk9qNTlTc1Q2dFd2Z3ZOUUZUWm8yRlh1OHUzZHVZK3lvRVJnNGFCRHNac3lDU2U4K0dEZmVIQTBiNnNOMjJsUkNFeXNqSXdOVExDM2dzMkVUTENaYWlqeVd0blpkQklhRThid2ZHeE9OemwyN1Zvalh4NWVrSkhUdFZEdTF2VlNyaUNlcmlvb0todkJKMHZ5YnNpLzBpb3FLR0RsNkRKL2FvSjY2RklxWTNMNTFFOVpUSmlFek14TkFpV1JjVm1ZbWR2cnY0WmxIeG1XWk0rN2R2UU1BU0UxTmhmM3NtWWc4ZkFqZWZodGdhTmlvd3VZdWJRcnk4N0Z2M3g1czhQSG1PQmdvVDM1K0hqWnQ4TVBoUXdkaFAzYytMQ2RQb1lhQmFrSjFldVpOZXZlQm9XRWpmUHFVeUM0N2REQ2kwbDVrdzBLQzJZa2hmMk10eElHN3BOeTZlWVB2L1I4L1N1UXd1cFdUTzd4NjlRb0tDd3NGUnBSZHYwb2EvN3AycFFZQlN1VlJuZFlvU2VEbTlXczJaQ2dBWU1USVVXeURBRkNTZ0hPeDh6SW9LU25KWkM2cjNGdzVKRHpLRXhvY3hDR3pXNVVKMkxzSGp4SktFNm9xS1NsaHpUb1BqQjBsK0QyTUg0Y09SaEQvVmt3bUU4Tkg4RGZhQXNEWWNlUFpCZ0VXaTRYTkcvMndlWnYwY3h0UVpFOTFXcVBvUHFyMm9hS2lndER3ZzdoMjlRcUdESzFhVG5nVWFoRGdJRGs1R1hiVHJQRGd3WDJPZTRQTXpPQy9Kd0NGaFlYd1hMOFdlL3gzSVM4dkQweGxaV3phdWwzc01YZHMzd1lXaTRXemNYRTRHeGVIVnExYTQrU1pjK2hsWW9LbzZHT1laREVCcWFtcDdQb0ZCUVZZNkRBUFNaOC9ZK0dpeFdLUFc1NWRPN2RqcmZzcUFFQ1hMbDB4YXN4WVRMT1pMck5reHFxcXFyQ2NQRVVtZlF1RGphMGRWNjNaSzVjdndkSjhQUHQ2a0prWmdrSU9jTlFEZ0UwYi9PRHI3Y20rWHJIS0hmWno1M1BVR3pTZ0h4NC9LdDBFVnBVSUFhMDZkWVFLUXl6N2tzQmdNSVFPWGFSUUtNSnpOQ29TVG80TGtKOVA2aXpXclZjUGNqeVN2UlVXRmtLWndlQUlPYjkwOFFMNjllNkY1VzZyTU0xbXV0Q0pQSVhoeFl2bnlNM0pCUUJvMTlXR2taSGtZZnRsS1M0dVJteE1ORHpYcjhQSGp4ODQ3bXZWcVFNUFQyKzhmdjBLMjdkdEpTTHBQbi82QkZlWHBkam81d3NiV3p0TXRKekVOMnllVXJsVWwyZitOM0p5Y3BoZ1lZRk5HL3pZWlc5ZXY4YjllM2Z4NTEvL2svcDQvQ2dvS0VCWU9hL1FYaVltVlVwV3NsWHJOcWlqcmMzV3k4NzQrUk8zYjkyQ1NlL2VQTnRrL1B5SitQaC9pVEpKOGloZHUzcEY3TFpseWM4anBVT2wxUzhBNnVWV2hhbHVhNVM0cEtTazRFeTUvQUVHaG9aby8wY0hBTUNBZ2FaUVZWVmxHK2RrNnFmR0FBQWdBRWxFUVZTL2ZmdUc2S05IWUc0eHNjTG5XaDFKK3Z5WmVGOEVBTnNaTTlHc2VYT0oraTBzTE1TT2JWdUpzbkVUeklXU1dCc3liQmpxMWROQldsckpHY09ScUVnNE9pMm1VUUxWak9xMlJ0RjlWTzBrYVA4K1hMcDRFZnYyN0piWkdFZGlZbVhXZDAyR0dnVEtjTzNxRmN5ZFBaTTRmUCtOamEwZDFxNzNoTHk4UENJT2hHSGJsczNzZTBlaUlyRnc4Ukt4RGtWZXYzckZvZGZZdEZrejlvRngrejg2SU9iNEtWaE1HSXZQbno0UjlYeTlQWkg4OVNzOHZIMGd6MlBCRjVaVEowOWcvWnJWN091SER4K2dWWnMyTWpNR0FDV0hPaHMyYlpGWi8rSnk5a3djY2YzMzMvMTQxazBvOTlMYXRtMDdydld5czhsRW1HcHF3b2VoVmFVWEJrclZSVnJKb1dXUlpGb2NidDdoTk1xV0p6OC9IKzRyVjJEa3FORWlKZWtXaDU3ZFpPdWh1c0hYQnh0OHZZa3llWGw1dUsxYWpWbHo3SG0yVTFSVXhIb3ZINHdZTlJwT2pnNTQvKzRkKzE1MmRqWmNsem5qV1BSUmJOcXlUYUpJdHJMWTJWamp6ZXZYQUVvU25VbkxRTWhpc1JCMytoUzJidDZJaFBoNHJuVk1ldmZCMXUwNzBWQlBEd0F3ZXN3NExGbTBrQ01QUkZwYUt2eDh2TERCMXhzOWV2YkUrQWtXR0R4a2lGU2wvaWlTVVoyZStiS01HajJXZUpFRmdJTVI0UlgrSW52eWVDeVNrNU9KTWh2YkdSVTZCMEhJeTh1ano5OTlDYy9pdU5NbitSb0VMbCsrUkVocTFLMWJEMzkwNkNEMkhDekdqeFc3YlVYMW01U1NKclcrS05LanVxNVI0bkF3L0FDSGwrejRDZWJzbjVsTUprYU1HbzFERWFVNWhQeDNiSy8yQmdGaGYvZks3NDFGL1ozMTgvVW01SmgwZFhXeGNORVNrZnJnUnZUUkkvanc0VDFSWmp0anBsQnRHUXhsVEo0NkZWczNid0pRSW1sRW93U3FGOVYxamFMN3FPcEhjWEV4TW43K0ZMbWRxcG9hRkJVVjhmclZLNEhScFpUS1FiSlQ1Qm9DaThXQ240OFhMTTNIY3hnRDVPWGxzV3IxV3F6MzlHWWZ1bytmWU03Vyt3ZEtyS3kvdjB4RlpkZk83Unc1Q2h5ZFNLLy9wczJhNGRqeFUyamVvZ1ZIKzVEZ1FEak00NzNnQzhPLy8veURlWE5tZ2NWaXNjdDZtWmpBeTl0WG9uNnJLeGZPa1JxVmZmN3V5N1B1b3pKZS93RFFwazFicnZYS3kxMklJcWtqVFlOQTJmOWphZmROb1VnVDR5Wk5CUDY1ZU9FOExsKzZDQ2RIQjFoTnNjUzVzMmRRdDE0OW9kcUsra2RXL1ByMUM3Tm4ySEpzNk5YVTFMQS9LSlR2aHI0czNYdjB4TVVyMXpIZGJnYkg3L1hkTzdjeHNGOGZCT3pkSTNIaU9sbVFsNWVIc0pCZzlPblZIWFkyMWx5TkFacGFXdkR3OXNHaHFLTnNZd0FBdEdqWkV0R3hKN0FuSUJBdFdyYmthRmRjWEl5Yk4yN0F5ZEVCZjdScEJUUFQvdkJZdHhaUEhqK1M2V2VpOEthNlAvTXRXN1hpMEhJOWZpd0dPVGs1VWgxSEVBSDc5aExYalJvWlZWaU9xS1NVTkw1Lyt2VWZ3SzViOW1lZ1JKcXkvTUZqV1U3RUhpT3UrL1R0SzdIVEM0VWlDdFY5alJLVmdvSUNEZzE2ZVhsNVRKNXFSWlRaVENlanFwOC9mOGFXbkpFMkQrTWZFMnZLMWgyN2lQdXo1dGdMWEllU1V0S3FUTjY4Ly8ydkczRzlacDBITkRRMEpPb3pQejhQdmw1azFFRXZFeE9SdE1hdHJHMEluZm1veU1PRXJCR2xhbExkMXlpNmo2cCtwS2Ftb25XTHBpTC91WHZuVG1WUG5TSUFHaUVBd0hIK1hFUkZIdVlvWnpLWjJMYlRIOE9HanlES2xSZ00yTStkRHpkWEYzYlpvWWh3Mk5yTlFCc2VIdUxjZVAzcUZTSVBIU1RLK2c4WXlOVVRTdC9BQU5HeEoyQStkZ3llUFh2S0xsZFVWTVJRSVRUZ2VmRW9JUUZUTEMyUW01dExsQmNYRjJPbTNYU3grNVdVcWRiVDBIL0F3QW9mOS9hdG00UkVoYkZ4RTU3aG5PbnAzNUZVSmxtVnRuWmROR2pZa0d2ZDdLelNDQUY1ZVhtb3FLanduUWVMSlp1WGcvS0dDV1ZsWlptTVE2bDR4QTA3L3BTWWlMeTgwakJUY2Z2NSt1VUxSekk2VVRoOE5BYUZCUVZDMS8rUm5vN05temF3cjErL2VvVXRtemJLTENIV3VZdVgyVDhyU2trejkrMmJON0NkWm9VWEw1NFQ1WTBhR1NFbzdBQlBBeU12bUV3bTFubDRZYkRaRUN5WVA1ZlFsTTNKeVlHYnF3dE9uenFCTGR0MndzRFFVQ3FmUVJJZVBueUF3eEVSaUlrK1F1VEtLWXVjbkJ6TUxTWml4U3AzbmdtbzVPVGtNSHpFU0F3Wk9neEhvaUt4ZWFNZjRlMzBHeGFMaFlUNGVDVEV4Nk5MMTY1bzE3NTI1ckNwVEdyS016OXk5Qmc4OTNyR3ZzN016TVRKRThjSmoxcFpraEFmandmMzd4Rmx0ak5tOGswZ1dGa01ORFdGZ29JQzIrcy9OVFVWbHk5ZHhFRFRRUngxZi8zNmhRdm5TYWVNZ1FOTksyU2VGQXBRYzlZb1VUZ2FGY2tSaGQ2M1gzOE9IZkVPSFR1aWE5Yy9DVmxkSHk5UEREUWRKSE1Iby9QbnpoTFgvSnkxeXNKZ01NQmdWUDY3enRqeDQrR3hiZzFTVTFNeFpPZ3dqQm9qZVlUUkh2OWRoQTQ3QU15Y0xacVRvTDZCQVlZTUhZWVR4MHVrTmxnc0ZwWXZYWUxZVTNIVWFheUtVbFBXS0xxUG9sQ3FCdFFnQU1CK3ZnUE9uVHVMbno5K3NNc01EUnRoZjNBSVd6dXhQSk9uV21IcjVvMzQ5dTBiZ0pJd081ZWx6b2lPUFNIMEYrZ2E5NVVjWGxMOGNnTFVxNmVEeU9nWVRCZzdCcytlUG9HY25CdzJiZDBtdGtIZ3p1MWJzSnBzeVU1QVU1YWJOeW8zcE1lc2toS09oSVlFRTlmaitId3BYU3VYOUk1WFNIdHhjVEZ4VUNwTWRFQlpUV3hwYnNqS1c5NVZWS3BHTGdPSzVGeTdLWjRGM3N5MFArR1JMVzQvTmxaVE9QUm5SYUZWcTlZaTFmZjBXTWNSdXVqbDZ3ZGRYVjJ4NThBUGFSOGV4eHc5Z3FWTEZuR3N2OTE3OU1TK3dDRFVyU3UrZEZQdlBuL2o4dFViV096a3lIN0orODNOR3pjd29GOGYrUGh1RUpnY1hCbzhmZklFUzVjc0lzcTB0T3FnVGgwdHJDc2pVOGVON2oxNnd0VnRKYnIrK1pkUVl5a29LTURjWWlMR1R6REhoWE5uc1cvdkhxNDYzeTFidGFJZVFKVkFUWHJtUjQwZUF4OHZENklzOHREQkNudVJEZGhMYXJCcWFHaGcwcFNwRlRLMnFOU3JwNE1lUFh2aCtyWFNQVk5vU0RCWGc4Q3g2S1BFUG9YSlpHTHdmMGxOcFVHejVzM0YvbzdyMHJFOWNWQWlpY3hQNzU3ZDJMSnJsS3BEVFZxamhJWEZZbUg3Tms3NVZpdHJHNjcxcDluYUVnYUJKNDhmNFhqc01Zd2NOVnBtY3l3cUtzS1Z5NWZZMTBvTWh0QXlrYnYzN1pmVnRFU0N3VkNHdVlVbElzSVB3TXQzZytBR0FraExTeVhraXdHZ1UrZk9NQjAwV09TK0ZpeDB3c2tUeDlsZTRBOGUzTWVoaUhCTW5EUlo0bmxTcEV0TldxUG9QcXAyc1huYkRyWWNXZC9lUGZIeXhRdjJ2ZER3Z3hnZ2d2TkhRWDQrdXYzVmhkaVRTVHVmWFcyQ0dnUUF0RzdkQmtFaFlUQWZQeFlGK2Zub1pXS0MzZnYyODExVW1Vd21ISjBXdzlWbEtidnM3cDNiaUR4OFNDZzl4ZXZYcm5KNE80d1lPVXJnd1VmZHV2VVFGUjBEODNGak1YYjhlSXdiTDk2aWVlbmlCZGhPcytLSURLZ3FxS3NMcjdFdkxiNTkrNGFUeDQrenIrWGs1RERlblBlL2IvbmNEMy8zNDU1cklDY25od2kxVXhQaXMrVVhsQm9FaW91THNYM3JaajYxaFNjbmg0d1FVR0V5cGRJdmhWS1JKTVRINDBCb0NGRTJadHg0REI4eHNwSm1KRHhaV1Zsd1hlYU15TU9IT080TkdHaUs1VzRyOFQzdE83Nm5mWmQ0TE9kbHk5SFl1QW4yN2ZFbm9rQXlmdjZFbCtkNm1BNDJrM2dNUVNRbWZrUm9jQkJSMWxCUER6ZnYzRWY0Z1RDOGZmT0dvMDJuenAyeDFNVVZmL2ZsbmIrRkgvTHk4akFkYkFiVHdXWjQ5ZklsSXNMREVCTjlsTDF4dExHMW81NXZGVWhOZk9hYk5HMks5bjkwd09NeXNvRTNybC9EMXk5ZkNFa3JXZkFsS1FreDBVZUpNc3ZKVXlwbDN5UXNvOGVNSlF3Q0Y4NmR4ZnYzNzJCc1RNcXhoUVFIRXRlREJwdUpKTEZJb1loRFRWeWpoQ1g2YUJTSGNVcFBYeDhEVExrZnpvd2NPUnFyVjdvUkVydWU2OWJDYk1nUW1YbmlQN2gvajNEYTY5dTNuOEJJNjZySXhFbVQwZjZQUDZUaXVPTHU1c1p4S095OGJMbFlmYlZyL3dlR0RSOUJIQUt2ZGwrSlBuLzNoYjZCZ1VUenBFaUhtcmhHMFgxVTlVSmRYUjB1cm00aXQydktKUWZGeUZGajRPZmp4YjZPaWp3c2trSGc2TkVqaERFQUFPem56eGQ1YnBRU3FFSGdQN3AxN3dHL2padnhLQ0VlSzkzWFFGRlI4RCtOMVRRYmhBWUg0Zm56MG5DbnRlNnIwTGRmZjlTdlg1OW51NEw4Zkt4YTRVcVVNWmxNckhSZkk5UmN0YlhySXZia2FiRTNRd2RDUTdEY1pTbmhoVjdWcUl3RmVldm1qY2pQTC8zaTYyVmlnc2FOamJuV1piRll1SGpoQWxIV3QxOS9yblhMYjlpRStXeUZCYVdSSXl3V0N4N3IxZ3BzSXd6Slg3OFMxNnIwUlp0U0NYeis5QWxidDRpWGR3VUFidDI4d1pFUG82aXdrTU1UdlNKWjdMeE1xSmU4Mkpob2pnMDlnNkVNYjE4L0JPN2Zod0YvODA2MktRNGRPbmJFcWJQbk1XUDZOUGJodTVxYUdnSkR3aXIxaFpySlpHTFRsbTBZUFdJWTIyRGFzMWN2ekxhZng5VnpXRnhhdEd5SmxlNXJzR0tsTzI3ZHZJbllZOUZpRzlJcDRsRlRuL25SWThZUUw3SXNGZ3RIajBUQ2ZwNkQxTWJneHI0OXUxRlFSbDVOUVVGQjZDU1NsY1hJMFdPd2NzVnl0bXdoaThYQzdwMDc0ZWxUbXF2cS9yMjdpUC8zWDZMZGhHcWVzSlJTUGFpcGE1UWdjbk56NGJsK0hVZjV2UGtMZU1wbUtERVltREZyRGp6WGw3NlhmUGp3SGp1M2I0ZWprMnoyWU9YL2IwYU9sbDAwZ2l4cDNxSUYxM3lBb25MaC9Ea2NpU0tsanYvWHJUdlA5MUJoV0xMVUJhZE9ubUR2clgvKytJRjU5ck1SRlgyTTVuQ3BBdFRVTmFxNjdxUGV2SDZOZ2tMaFpXNUZJZlUvOVpHeUpIMytUSnczU2h0aDhvNm9xS2pBeHRaT1lEMWhHRFdhTkFpY09YMEttWm1aUXVWVktTNHVoditPN1VSWmd3WU5NTkZ5a2xUbVZodWhCb0V5VERDM3dBUnpDNkhyS3lnb1lLMkhGeWFNSGNVdVMwdEx4WHo3MllnNEhNWHpDOVRIMjR2SUF3QUE4eHdjUmRKbEUyY3h6czdPaHZOaUowUWZpU0xLTlRVMUVYSWdBdi9yMXAxcnU4akRoN0NnVE9KaVJVVkYzTG4vRDVGWXVUeGpSNDNBN1ZzMzJkZWVQcjZ3bnNZN0owR0h0cTBJYnhOMUNSTXQ4U0kxTlJWUmh3OWh0djFjb3Z4TFVoSkNnMG01b0hrT2pqejd1WC92THI1L0x3MFhiOUN3SVUvTnZyTDVBd0RoREFLWldad3lUdExnVXlLcE5kbVFSODREQ2tXV3BLYW1jbmlOUzByc3NSaXA5aWNxTTJiT0Zzb2dNR25LVk55NmVaUDlNbWRvMkFoNzl3ZWhZNmRPQ055L1R5WnphOU9tTFU2ZnZRREgrWE1SZC9vVU5tL2JJYkpFa3l6NDYzL2RNRzI2TFg3OCtJSFpjK2JDMTlzVElVR0JDQWtLRk54WUJKaE1KdllFQktLWGlRbDZtWmhJdFcrS1lHcnFNejlpMUdnTzJhdW93NGRsK2lLYm1abUpzRkJ5cnpKaTFHZzBhbVFrc3pHbGdicTZPa2FOR1l1SUEySHNzdkR3TU14eldNRGUrMjdadEpGb1kyemNoQ01oY1dYeDRNRjlwSDhuUFMvUHhzVmhrRm5GZW5OVFpFTk5YYU1Fc1d2SGRpSVhHZ0FZR0JwaVNybGt3dVd4blRFVCsvYjRzMlZ6QVdEYmxrMFlNMjRjVDBjcWNjbkt5a0xNMFNQc2F3VUZCVFJyMWdLdlg3MFNxejkxZFhXWmV4L0xrcXlzTEE3bkZ6azVPYXhjTFp4VElTOWF0R3dKODRtV09CaCtnRjEyKzlaTmJObTBrYStjTWFWaXFLbHJWSFhkUjAwWU41ckRRMTJXdUs5Y0lkUCtKWkZBRklkbXpadWpYZnMvOE9UeEl3QWx4dWxERWVHd216bExZTnNqVVpFYytUTm16ckd2RXJsaXFpdlVJQ0FodlV4TU1ITFVhT0l3NnRyVks5aStkUXNjSEJkeTFMOXoreFoyN2RoR2xCa2JONEg5UE5tR3VUeDc5aFF6YlcwNHdrTHIxcTJIaU1OUlBQWHZDd29Lc05IWGh5Z2JPbXc0WDJOQWFtb3E3dDY1VFpTWm12TFhOQ3lmN0ZiYUVRS0ppUi9odjJNN0l2N2I2SlEzQ0t4ZTVVWkVCM1RxM0psdndxcXdjcmtHK0NWQUZqVkNvTGk0bUVNYlhWb2tsak1JVklYRW9oVHBvRjlmZk4xSVdmUkQ0WTIzM3diODg4OEROR25TRk50MjdFSWRiVzJaajZtaG9ZR0FvQkRjdVgwTDNicjNrUGw0dnhsc05nU0JJV0U4NzYvMzlHYi9YRjVHVDFxb3F0SmNLWlZOVFh6bUd6VXlRcGN1WGZIdzRRTjIyZlBuei9EazhTT1pKYXdPQ3czbTJGUE1kMWdnazdHa2pkMk1tWVJCb0NBL0gzNCtYdGkwZFRzZVBuekFrVXg0Mm5UYkt1R1pldjNhTmRoWVRTYWtFd0JnaHUwMDdONjNIMlppNURpUTFSNlBJajQxY1kzaXg0Y1A3N25La1RvdVhBUWxCb052VzFWVlZUZzRPc0hOMVlWZGxwT1RBNmNGRG9pS1BpWlZTYjdvSTFGRUhyYWlvaUlNSGN6N25Vc1FndllrVlIwWDV5VWNScHhKVTZhaVM1ZXVFdmU5WXVVcW5EbDlHdW5wcGNiUERiN2VhTk8yclZqckhFVzYxTVExaXU2amFpKzJkalBnNUZocStObXhmU3VzcGszamU3Q2ZsWldGOVd2Y2lUSWpvOGF3bVM2ZHlJWGFDalVJU0lGMW50NjRkZk1HNFNuaDUrT0ZMbDMvaEVudjBoQ3VIK25wY0poclQwaGRLQ2dvWU52T1hXREtTTXM5THk4UE83WnR4Yll0bXpoZVpveU5teURrUUFUZjhNWE5HLzN3NGNON29tekdyTmw4eDR3N2RaTDRqTzNhL3lGUWc3QjhMZ05ORFUyKzlZWGw2WlBIMkxGOUcySmpvbEZVVk1RdXo4aklnS1pteVJqbnpzUnhlQmN2V3JJVXZFaFAvNDdqc2NlSU1vdUpsanpyWjJabUVOZHFhdndOQXBtWm1jUy9YODlldlJBVkhjdW5SU21DRG5OZnZueEJYQnNZVUlNQWhWTFJxS3FxNGtoMExPbzNhTUQzeGZuNDZUTTg3L0ZqeEJEZUJ0aUtQblNnVUlDYSs4eVBIRDJHZUpGdDNxSUZoNE9EdEdDeFdBamNSM29DRGhob2lqWnQyOGxrUEduVHBtMDc5Qjh3RUJjdm5HZVhIVDUwRUpPbldtSDFTbEtYdG03ZGVwZ3N3RXU1SWpoM0pnNHo3YVp6N0orQkVvZVpXWGJUc2NOL2owajVheTVlT0UrOEw4aHEvMDhSalpxNlJuR2p1TGdZaXh3ZGlBVGVRTWw3b1lXUXNndFRyYTJ4YXljWllYRHI1ZzBFN04wamxKZW5zUE1NMmg4Z2xiNXFBdUZob1J4U1FYWHIxb1ByaXBWUzZiOXUzWHBZNmI0YUN4ZVVPaW15V0N6TW5UMFRSMktPbzFQbnpsSVpoeUllTlhXTm92dW8yc200OFJQZzQrM0pqclJJL3ZvVkVlRUgrQ3FLYlBUelFYSnlNbEcyMXNPVDdxTWtoQm9FcElDT2pnNDJiZDJPS1phbGNrT0ZoWVd3blRZVlI0OGRSN3YyZnlBdkx3L1RyS1lnTWZFajBkYlJhYkhBUk1MaWNqWXVEcXZjWERrTzlJR1NiUFFCUWNIUTFxN0xzLzJONjljNVFyaEhqUm5MZDc3RnhjVUkyTHVIS0JzeGNoU1AyaVhrNU9SdzZJRnJhRXB1RUVoTlRjWEFmbjl6dmZmbTlXdDA3dElGNmVuZnNXenBFdUtlNldBenZvbE5JZzZFRVMrSHpabzM1eW0zQkhCR0NBalNSMHNySTUwRUFMcjFHL0N0THdvUDc5OG5yaHNiRzB1dGJ3cEZXRHAyNmlSeWVHSncwSDY0T0pmK3Jpb3BLZUhVbVhNU2U1Q2twS1RBdEY4ZjRvREd1RWtUWExwNkE4cktzZ3MvYkNDRVhGZlhybi9LYkh3S3BhS3BpYy84eUZHanNYcVZHN3AxNzRFNTluTXhjTkJnbVNXc2xwZVh4OEhJSS9EZnRRT1JodzRpTHk4UDg2cVpWNXZURW1mQ0lGQmNYSXlwa3kySmhLRkFTWEs0eWs0bUhCUVlBTGZsTG9RelNYa0tDZ293ZTRZdDNOZXM0emdFOWZKWWh4UEhZNkd2YjRCNk9qcGdLaXNqS1NrSk42NWZJK29aTm1va2svbFRSS2NtcmxIY0NBcmNqNXMzYm5DVUwzTmRJVlFPUGFCRXYzeUo4ekxpOEJnQTFxMVpqZjkxNjQ0T0hUdEtQTS9ZbUdnT2lWMXAwYVZqZTRra1AwU0pwcFdHSE1lenAwK3dZdmt5anZKVmE5WksxVlBjd25JU29pSVA0Y2IxNit5eW5Kd2NXRTJlaU1qb1kxVkNickkyVXhQWEtMcVBxcDBvTVJpWU5kc2VxMWVWT29SczhQSEc2TkZqb1ZXbkRrZjk2OWV1WVkvL0xxSnNrSmtaVEFmeFZ5R2hDSVlhQktSRS93RURNZDF1QnZidjI4c3V5OHpNeE9TSjVvZzVjUW9lYTlkd3lPajgrZGYvWkphQXlYV1pNd0o1ZUZWTXQ1dUJWYXZYUWtsSmlXZjdwMDhlWTRidE5PS2dYa05EQSs1ck9KTlBsZVgwcVpPRXJoZVR5Y1FVSy81ZVhoa1pwQWU5Z29LQ1dKSkI1Wk1rLzA1VVdSWjVlWGtNTmhzQzNmcTZZTEZZc0o4MUUxK1NrdGozbFpXVnNXYmRlcDVqNU9ibVlsODVnNGZsNUNsODUxWCs4d2t5ZG56NlJNcjZOR2dndkVGZ1QwQ3A5bmI1ZHQrL3ArSDkrM2RFV1ljT2ttL1lLVldEVis4K0NxN0VoVEVqaHhNSm5jVHR4MzdXREp3N0s1NVhpaURldm5tRE5hdElENmpGenNza05nWVVGUlhCZnBZZFlRd0FBRy9mRFRJMUJsQUVvNnFxaXRmdkV3Vlg1QUdWdnFKVUJBMzE5SER0NWgwMGJkYXNRc1pyMnF3WmZQdzJ3bm5aY3B3NmViemFSZngwNmRJVncwZU14SW5qcFZHUDVZMEJEZlgwTU4xMlJrVlBqUTJMeGNMcVZXN1l1OXVmWFNZbkp3ZDVlWG5DT0tDbXBvYnM3R3l3V0N5c1hMRWNIejY4eCtxMTY5a3lSeTFhdHNUYk4yL1lDUmw1TWRpTVNuRlFLbzdIanhLd1pwVWJSN25wWURPTUhDVmFzbDd6aVpZNGREQ0N5Qm1YbjUrSFdYYlRFWGZ1QXRkREhXRXBMQ3lFajdjbnovdmRlL1NFNjhwVlF2WEZ6L081T3BDU2tnTHJLWk01b3VsSGpCd2xVdTVEWWRtMnd4K20vZnNpTGEzVVFTMDFOUlZqUjQ3QXdjZ2pQR1dHS1JSeHFJNzdxSWZ4ajJVd3N4SytKQ1doYXlmeS9YWlBRS0JJa1lqVmhhblcwN0RiZnlmYk9KdWFtb3JWN2l1eGNmTldvbDVxYWlybXpabEpuRXRxYW1saG5ZY1hLSkpERFFKU1pLWDdhangrOUlnNCtFOUpTY0dBdjN0emhHWHE2ZXRqYjBBZ0ZCUVVaRElYYXh0YlJFVWVKcnpUdGVyVXdjYk5XekZrNkRDK2JaOC9md2FMOGVQd0l6MmRLRi9yNGNYM2NMcXdzQkFieXVVYkdHOXVnYnAxK1IvTVpJcDRZRjZlejU4K0lUUWtDT0Zob1R6ck1KbE1tRnRZWXRZY2V6UnAyaFFBNE8yNUhsY3VYeUxxT2JzczU1c1FhNC8vTHNLalJFVkZCZVlXdk9XQ0FNN1BweW5JSUZCTzU5L1FVSGp2TVg1ZkZ1VzlnWXlObTBpMFdhZFVMY1QxcHBTWEo3MHd4TzlITmxyUGhZV0ZtRDkzTnJHR2R1dmVBM1BuUzVad3FyaTRHQzVMbDNEOFhrd3d0MER2UHR3aml5Z1VDcVU4RmZVU1d4WWRIUjFZV2R0VStMalNZTVVxZDF3NGY0NWpYL3liTmVzOEtpMzgrK2VQSDVoblA1dklaNkNvcUlpTlc3YkJZOTBhWXY4WEhCYUJ5Uk1uc0NOR0EvYnV3ZXRYcjdCOWx6L3ExZE5CczJhODVUaC8wNng1Yzh5VDhMdU1RaEdXako4L01XTzZEWWNFbHJxNk9yeThmVVh1VDA1T0RuNGJOMk5BMzk1RW54OCt2SWZkZEd1RUg0cmk2M3pHajBNUjRYajM5aTM3V2tGQmdURElhV2xwVlR0UGFISDQ5ZXNYckNaUDVIQVdNekEwaE8rR1RUSVpzNkdlSG5iNDc4WWtpd25FQVZ4NituZE1HRHNLQVVHaDZHVmlJcE94S2JVVHVvK3FPZno2OVF1SmlSL3g4Y01IZkVwTXhNZVBINUQ0OFNQbXpKM0hvVEtpcXFxS2RSNWVzTE94WnBjZGlnakg2REZqMmJrOEMvTHpZVC9MRGlrcEtVVGJ6VnUzaTNSR1J1RU5OUWhJRVFaREdVRWhZUmd4ekl4STNsditwVWREUXdOaEVZZUVDdnNTbDVhdFdtSGJEbjlNczVvTUFPalhmd0I4TjJ3U3FPVi8vdHhaekowOWswUG1ac2FzMlRDM21NaTM3ZGJObS9EczZSUDJ0YUtpSW1iTnRoYzQxeDgvU01OREhTRU9xVmtzRnE1Y3ZvVGdvUDI0Y080Y3o1QnVyVHAxTU0xbU91eG16a0s5ZWpyczhxREFBQTQ1cEw3OSttUDJuTG5sdTJEei9Yc2FkbXpiUXBUWlRMZURqbzRPanhZbC9QeEplcjhKTW5pVTkrSTNidEtFYjMxaE9YWHlCSEhka1dwQlZtdDhOMjdHbXZVZWxUME5OanY4OTZDd29FRHEvWHA3ZXVDZmh3L1oxeW9xS3RpMmM1ZkVCZ2czVnhlTzVPQXRXN1dDcDQrZlJQMVNLQlFLaFRkR1JvMnhaS2tMMXJoejZsNy8zYmVmMUwzZ0Jwb09Zditzcjg5N0Q1d1FINDhaMDZjUjBwNnFxcXJZdXo4SS9mb1BnTWU2TlVUOW5yMTZZVjlnTUd5bldTTS92K1F3OU1ybFN6RHQzeGU3OXdhZ1JZdVdVRk5UNHlxTDJhaVJFWWFOR0FISGhZdWdxYVVsaFU5Sm9mQ25zTEFROXJObmNwV1JYZTYyRW5yNittTDEyN1JaTXl4Y3RBUmVIbVFFK1kzcjErRzhhQ0UyYnRrbXN2eEhTa29LMXBmN2ZSc3pkaHlpSWcvemFDRTZFeTBuY1VRbjhhTjgxTDNOZEZ1cHpZVVhCZm41bUdVM0hRbng4VVM1b3FJaWR1emF6VjQ3ekV6N0M5MW5lbm82My9vT2prNFlPbXc0K3Z6ZEY0dVdMSVZ2dVNpTmpJd01USnd3Rmk2dUsyQS9qeG96S1pUYVJIRnhNVkpUVS9INTB5ZDgvdndKU1o4LzQvUG5UK3pyeEkrSlJHUlJXYVpZV1hNdEh6cHNPRXdIRFdhckRCUVhGMlBPekJtSU8zOEJCZ2FHbUQvUEh0ZXZrVktMTTJmUG9Zbk9wUWcxQ0VpWk90cmFPSER3TUVZTUdjd2hRd0dVZkludjNSK0VObTNheW53dWc4ek1zR2pKVWhnMmFzUTM2UzFRSXAyeGJjdG0rUGw0Y2J5NDlPcy9BQ3ZkMS9Cb1djS1R4NCt3WmRNR29tekd6TmxvMXJ5NXdIbCtUL3RPWEd2ejBVTDhuWEFrUEN5VXcxdWlMQTBhTnNUTTJYTmdaVzNENGZFY2ZTUUtyc3ZJcE1IMTY5ZkgxaDI3K0c1YVBkZXZJd3dsYW1wcXNKOC9uMmY5My96OCtaTzRGcFF3K2VtVEo4UjEwNmFTVzgwTDh2Tng0ZHhab3F4Mzd6NFM5MHVwUEFRWm9pb2FWVlZWcWZkNTZlSUY3TnhPaGczbTVPUmd4RkF6OUI4d0VBTUdtcUxQMzMxRmtoakx6OCtEOHlJbkhENTBrQ2hYVTFQRHZ2M0JNdmtjRkFxRlV0UEp5Y25CMDZkUDhQaFJBaDQvZWdTM2xlNDhEN3UxZUpRL2YvWVViOSs4a2FxM1lNaUJDSUYxZ2dJRDRPN214ajdZQjBvU2JJYUVSNkJMbDY0ODJ3MFlhSXF3aUlPWWJqMFZXVmxaQUlDdlg3NWczT2lSY0hCY2lLY3ZYa09Kd1VCdWJpN3k4L1BCS2lxQ21wb2FsQmdNeVQ4WWhTSUN6b3VkaVB3ZHYrbGxZc0kzaWFNdzJNK2JqK094eC9EazhTT2kvTkRCQ0tpcHE0c3M2N0Iwc1JNUnBhNmdvQUNueGM1U05RZzRMMXN1VXYzeUJvSDFYajQ4YWtxSGd2eDgyRTJmUmtRci9jYkR5NGZJWFZmZVlNQ1B3c0pDdnZWVFUwdlBMaFl1V296a3IxOFJFaHhJMUNrcUtzSzZOYXVSbTVzSHA4Vkx5bmRCb1ZDcUljWEZ4WGovN2gxU1VwS1JrcEtDNUs5ZmlmdHBhV2xvMHNpQTJDZUpBajlWRkE4dkg5eTVjeHNaLzUyWnBhZC9oNDNWVkhUOTgwL0V4a1FUZGJ0MTd3RlhOK0hrNGlqQ1FRMENVb2JGWXVIY21UUEl6czdtZWYvaWhmUG8xcjFIaFdoVUwxcmlMTERPeXhjdnNIREJQTUlMOXplbWd3Wmo3MzcrMGtiSnljbXdzWnFLZ2pMZXdRMzE5T0FreE5nQU9DeUovQklkangwOWdnZ2hMVS9qeHNhWU85OEJGaE10dWI1d0hRZ053VExueFVSK0FWVlZWUVNIUmZBOVlEMS83aXdPaElZUVpYWXpad21VUXdMQUliMGt5QnZzeVpOU1hUb1ZGUldwUkFqRXhaMG1qQmx5Y25Jd0hXd21jYitVaWljNU9Sa3NQa2tPUmFXZ29KQzRMcHRUUXhxSTYzVldYRnlNa0tCQXJ2ZVN2MzVGeElFd1JCd0lnNUtTRXY3WHJSdjZEelRGZ0FHbWFObXFGYzgrazc5K2hlMDBLeng4K0lBb1p6Q1VzVDg0Rk0xYkNKWjRvRkFvbE5yTzkrOXBlUEw0TVI3OWQvai8rRkVDM3I1NVF6aVVyRnE5bG12YkU4ZGo0YnpZaWV1OTVPUmtqQnN6RXRISFRrZ3RPcElmeVYrL3dzblJBWmN1WGlES0RRMGJJZUp3bEZCT0xTYTkreUR5NkRGWVRaN0lkZ1FxTEN6RVJqOWZuRHB4QWhzMmIwWG5MbDBxVFFhSlF2SHg4c0RCOEFNYzVYcjYrdGkxSjBEaUJKNktpb3JZR3hBSXMwRUQyQWM2djltL2J5OFVGQlRndm1hZFVPTWNqWXJFbWJqVFJObjRDZVlWc2g1VUZRb0tDbUJyWTQzejVSeTVBR0MyL1Z5ZW5ua044dHNBQUNBQVNVUkJWTGF5d01QYkJ4bVpHWWc1ZW9Rb2I5ellHRGEyc28rU29GQW9GY2VJb1diNC9wMTdFblFXaXlXMk1VQVFCb2FHMkxWN0w2Wk9tc2plUno1OThoaFBuNUM1R3RxMmE0L2dzSEN4cGVnbzNLRUdBU21TRUIrUEZjdVg0ZjY5dXp6cnNGZ3M3UEhmaFF2bno4SFQyeGNtbGVpbG5aV1ZoUjNidG1EWGpoMWNmOEZIamhxTmJUdjkrZjdTWldWbFlZcWxCWWUzdnBlM245QmE1Ri9MV1NEcjFlTjl5RDdSY2pJODEzTytaTFpzMVFyekZ6aGk5Smh4UEkwWG16YjRjWVErS2lnb3dIOXZBRHAyNnNSenpPL2YwN0RJa1F5TDFEY3d3Tno1d21XbEx4OGh3TXN6RGlqeExDdXJVZHV1L1I5UzBXWXZuNVc5UzVldTBOWFZsYmhmU3NYVHY0OEowdE8vQzY0b0p1VVRHVWxLVWdyM2pZVWc1T1RrRUJnU2hxVFBuM0U4OWhpT0g0dkJQLzg4NUVnV1hsQlFnQnZYcitQRzlldFk2NzRLalJvWlljQkFVL1FmT0JBbXZmdXdEMkVPSFl5QSs4b1ZIQ0hpaW9xSzJMTnZmNVhNRzNBcyttaGxUNEZDcVZEb00xKzFZTEZZZVBmMkxmTEx5Y0cxYjkxU1lGc1ZGUldPc2tzWEwyRHVuRms4WlI2QmtrUDZjV05HNG5CVXRGQUg4dUlTZlNRS3JzdVhjVGh0OURJeHdjN2QrMFRhSTNYczFBbG56bCtDclkwVjRWenovUGt6akJ4bWhxbFcwN0I0NlZLaG5FZ29WWnZxdGtaNWU2N25rRWdGU2h3aEFnSkRwQlp0YXR5a0NiYnY5SWYxbEVrYys3Uzl1LzJSL3YwN05temVLdkFnSnlPVHpMdW1wS1FFeDBXTHBUTEg2b0tpb2lMWGFQbWh3NFpqeFVyM0NwMkx2THc4dG03ZkNTVkZSVVFlUGdTZ1JQbzQ1RUFFWHdjK1N1VlIzZFlvU3RWQVRrNE8vK3ZXRFhHblQ0blZ2bzYyTmd3TURHRmdhUERmMzRZdy9POXZBd05EMU9lVGh4UW9VU1JadHR3Vkh1dTRPNU0wYWRvVUVZZWpCT2JpcElnT05RaElnWThmUDJDRGp6ZWlJZzl6YklLQWtwZWk4bmtFM3J4K0RmTnhZekRJekF3cjNOd3IxRE8xb0tBQUI4SkNzTkhYQjZtcG5EcGY4dkx5V095OERBc1dPdkgxNWtoUC93N3JLWk01UWtUbkwzREVJRFBodmMrL2Z2MUNYTmZqc3ptMW5Ed0ZmajVlN0dpRU5tM2J3ZEZwRVlhUEdNbHpycjkrL2NLU1JRc1JmU1NLS0plWGw0ZmZwaTJFdm14NWlvcUtzR0RlWEE3NUp4Ky9qVUxMbEh4UEl3OUV0YlI0NTBpNGR1MHFjZDFKQ2pyL0R4OCt3SVA3OTRpeUVhTkdTOXd2aFZJUjZCc1lZTlljZTh5YVk0L1BuejRoTmpZR0oyS1BjWTFvQW9ERXhJOElDZ3hBVUdBQWxKV1YwY3VrTi9MejgzRzkzTzhXVUNJVHRIUDNYcGdPR2l6cmp5RVdjMmJOcU93cHlJU2lvaUs4ZS9zV1RCVW1UUWhGSWFpcHozeDE0ZGV2WHdnUEM4WGpSNC93NkZFQ25qMTlnbCsvZm9uVkY2dW9pSERRT0I1N0RBNXo1NkFnUDUrbzEvWFB2NUFRL3k4Ulpmb2xLUW5EaGd5Qy81NTk2TnRQZUgxc1lYai83aDJXT1MvRzFTdVhpWEo1ZVhrc1dPaUVSVXVXaXVXSTBWQlBEOUd4SitEcXNveUlLQzBxS2tKUVlBQ09Ib21FdzBJbjJNMllDUVpEOWhIQ0ZObFFuZGFvTmU0cjRiOXpCOWQ3M3I1K1VubkhLTXRBMDBGd1d1eU1EYjdlSFBlaUlnL2p5NWNrK084TklISzZsV2ZLVkd2czNlM1BqZ2FmT2RzZWpSc2JTM1dlVlIwNU9UbHMzTElOT1RrNU9IRThGZ0JnTm1Rb2R1M1p4M1Z0RXVSNG8xKy8xQkNwcTZ1TCtDZlBSWnFQb3FJaXRtemZDYVBHeHRpMHdSZGJkK3hDaTVhQ2pjS1V5cUU2clZHVXFzWC91blhuYVJDUWw1ZEhpeFl0WWRTNE1Sb1pHY0hJcURHTUdqZUdrWkVSR2hrMWhvYUdoc1RqRHgwMkF0dTNia0ZHUmdiSHZTWE95Nmd6cTR5Z0JnRUplUGYyTGJadDNZeW93NGRRV0ZqSXRjNlFvY1BndDJrellvL0ZZUFZLTitUbTVoTDN6OGJGNGZ6WnN4ZytZaVRtTDNCRXUvYlM5YzR0eSs4WHZkMytPL0g1MHlldWRYUjFkYkhEZnk5TWV2Zm0yOWY3OSs4d3hkSUNiOSs4SWNyNzl1dVBwUzZ1SXMzcncvdjM1QnpxMStkWlYwZEhCME9HRHNQYnQyK3hjTkZpbUEwWnl0ZG84ZTd0VzloWVQ4SExGeStJY2tWRlJXemR2aE9qeDQ3ak83ZVZyaTRjK28wVHpDM1FmOEJBdnUzS1V0N29Va2ViajBHZzNBdHFMeFArL3cvQzRGVXVva0pGUlVWZ1Rna0twU3BpWUdpSU9mYnpNTWQrSGhJVFArTDRzUmpFSG92aHFZZWFsNWZIVlRNWEtEbThDVDBRSWRNMWx3SmtaMmZoOHFXTGVQN3NHVjY4ZUk3bno1N2l4ZlBueU0zTmhZL2Z4Z29OZmFkUUtFQm1aaWJldm5tRFY2OWVjdXlOdmlRbFliR1RvMWo5eXNuSm9iR3hNZHExYTQ4MmJkdEJyc3pCMWE2ZDI3RnV0VHVIMDB6ZmZ2MFJISG9BNTgrZncrd1p0b1JSSU9QblQweWROQkVyVnJwajFoeDdzZVpVbGwrL2ZtSFhqbTNZdm5VTDh2TElxRmhkWFYxczM3VmI0a2d4QmtNWnZoczJvZitBZ1ZpODBKR0k1c3ZJeU1DNjFlN1l1OXNmcytmTXhWVHJhVFJuRFVVbTVPWGxZZUdDK1J3eUw3K3huK2NBQzh0Sk1obmJhZkVTdkh6eEhNZGpqM0hjdTNIOU9nWVA3STg5QVlFOGMzTW9LaXBpcVlzclpzK3doWjYrUGhiV3N1aUEzeWdvS0dESHJ0MzQ4ZU1IMU5YVnNYdmYva3FYeVZpMHhCbkRSb3hBNjladEtuVWVGQXBGTnZUc1pZTFdyZHVnUmN1V2FOYThPVFp2TE0wUFdxOWVQVnk2ZGtNbTQ3SllMT3oyM3drZlR3K08vZGx2NXRuUHhyMTdkK0hpNmlaUzdrQ0tZS2hCUUVTS2k0dHgvZHBWN051ekcrZlBuZVVhRVFDVTZPQ3ZYTDJHZmZCcVBXMDZldlhxamNWT2pyaDc1elpSbDhWaUlmYS9nNjMvZGVzT0srdHBHRDV5cE5ROGlENTlTc1NCMEJDRUJBWHhsUnFaWUc2Qmxhdlg4UFhjQUVyMDlCYzZ6T2ZRL3UvUXNTUDhlWGd2OEtLd3NCQUpDZVJobnBGUlk3NXRmUHcyQ3RUaC80MnFtaHB5YzBnampMS3lNdnozQm1DdzJSQytiZjEzN3VCSUltVmdhSWcxNnp5RUdoc29TYkwzK1hPcDhVVk9UZzU2ZXR3MTFmUHo4M0Qydnd6clFJa2x0a2VQbmtLUHhZMjQwNmM0TXJPUG0yQU9yVHE4alJLVXFzMlRGNitrMnArWmFYL2lRRjFjaVorS3BsRWpJOWpQYzREOVBBZDgrUEQrUCtQQU1UeCtsQ0JVKzh5TURHemV1QUdEeklaZ29LbHByUXg5TGgrNUppNTVlWGw0KytZMVhyMTZoVmN2WHhMM3JsKzd4ckVHL1VaRmxWTlNoRUtSSmRKNjVxc3I1OCtkaGRWa3lSMEMxTlhWMGFadE83UnQydzV0MjdWRDIvYnQwYVpOVzQ0RDdzTENRcXhhc1p4akx3VUFQWHIyd3Y3Z1VDZ3hHQmd5ZEJoMjc5dVBXWGJUQ2FOQVVWRVJWcTl5dy8xN2QrSGw2eWR3ZjhxTm9xSWlSQndJZzUrUEYxSlNVamp1OSt6VkN6dDM3ME45UHM0b29qSms2UC9idSsrNEt1ditqK1B2d3hSSXdYR0hHcUE0RWdSem0zc1AzSUthT1JPMXpMM1QzQnFaNWQ0ekoycGFLaXFDYWN1R28yRjJWL2N2NzF2VG5IVm5ycElVQlg1L29OemlPWWZsUVE1Y3IrYy9lczYxdnZBNGZNNTFYZS9yKy8yMlZwV3ExVFJ1ekNpejhkQi8rL1ZYVFpzeVNRdm56MU40Mzc3cTFyMm5pai8xbE0yT2pkenRVV3ZVNzcvL3J2Q2UzYzNtU3JydnhmNHZhK0xrN0p1UTBXUXlhZkd5RmJvZGYxdjc5KzB6VzM3eHdnVjFhTk5LUTRZTjEvQ1JveTNlNUc3VHRwMmVMbGRPbzhhTU5YUm81dXppb3JVYkl1WGk0cExqWWNCOWhBRXcrbmxVZHJNMkQrbmo4RXpGaXZybzA4OVRYajhZQ0dTWGI0OGQwNlR4NDZ4K1o5MlhtSmlvdFcrdjFyN1lHSTE1Wlp3NmRuN09idXBpYmtjZ2tFR1hMbDdVdHEzdmFPdVd6VHB6NXJUVjlSd2RIZFdsYXpkTm1EVFo3QVpUbWJKbHRYTjN0TFpzaXRUcnIwMjNlSFAreTZOSDlPWFJJeHIvNmxpMWJOVmFIVUxEVkxkZS9UUW45YlVrTVRGUnNURjd0V25qQm4xNjhKTlVFNzA5ckV6WnNwcjUxaHpWcmxNbnpYM0d4Y1ZwNnVTSml0eXczbXhaeFVxVnRQWGRIUm0rVVgvZnZ0Z1lzL0ZiMHhzK0tUUEg4UGIyMWp2dmJWZmJsaUg2NDQvTEtsYTh1TmFzMjVqbW5BRlM4dVRERWRPbnBuclB6YzFOYTlkdnpOVE45STgvK2pCVjc1Rml4WXRiblV6Nmd3TUhVazNHOVd6TldwbitmVDRvTGk1TzA2ZE1UdldlZzRPRCtyM1lQOHY3Qk95UnM1T3prcEtTYi9KbjFNMmJON1UzZW8vMlJ1K1JvNk9qcWxXdm9lWWhJV3JSb3FWS2xTNmRqYTNOdU5QbkhuMkNaNGMwZWxEOThzdVpWSy9UK3A3NTY2Ky9kTzdjV1owL2V6YlY3emw2OTI1RjdkaWU1bmVNTmM1T25NZ2hOWHY2ek9kRlQvbjRaSG9iWDE4L2xROEtVbEJ3c01vSEJTc29PRmgrZmlYU25TRDB3dm56R3REL1JZdnphdFdzVlZ2ckl6ZW5tbWczcEdVcnJWbS9VUysvMk5mc2duaHY5QjRkT1h4WWI4NmVvMWF0MjJTbzNRa0pDWXJhdVYwTDVzM1Z5ZitZQituNTgrZlgyRmNucUhlZnZqYVpxK2xoM3Q3ZVdyc2hVbnVqOTJqaStISDY3YUg1c3E1ZXZhSzVzMmRwd2J5NWF0eWtxWHIwN0tXR2padHdnV3ZuN0xsR2ZYcndFdzBkTk1CaThDVko0WDM2YXRwcnIyZDRmMW5sN095c1Zhdlhxay92WG1hOXJLWGtvSERlbk5tS2lZNVd4QnR2cWs3ZHVxbVdPemc0YU5tS1ZRb3NIMlQxR0JjdVhORFdkN2JZdk8zMkpxUHo4UUgzMlhPTlF2cE9uVHBwOWw1Mm5LUGt0TE5uZjlFYnIwZG9kOVJPaXc5WU4yM1dYS1ZLbDlhcUZjdFRMYjkwOGFKR0RoK3FPYlBmMHNEQlE5VzFXL2RVNTVMSVBBS0JOUHp4eDJYdGpkNmpQYnVpZFBqUW9YUnZlRFFQQ2RINENaUDFkTGx5VnRjeG1VenExcU9uMnJScnIwVUw1dXZ0VlN2TWhoR1NrcnRLYjkyeVdWdTNiSmFubDVjYU5HeWt4azJhcWtIRFJ2Sk9aMUlPS2Jsd2ZIQmd2ejc1K0NPcjYvajQrR3I0eUZGNjd2bXVjbkpLKzZNUXZXZTNJcVpOMWRtenY1Z3RxMXExbWphOXN5M1RONi9QbnorbnlSUEhwM3JQMjl0YjVjb0ZaR28vNlNsWjBsL3JOa2JxclpsdmFQR3lGZW1PUDdaMHlTSkZUSnRxOXY2OGhZc1ZYT0daREIvMzVzMmJlbXRtNnQ0RTFhclhzTHIraG5WclU3MXUzYVp0aG85bHlZUnhyNWlGVjg5MzY1N201eFBJTFU2YytFa2ZmZmlCWXFLamRleWJyNjMyMXBLU2h4cTdjZU5QaTVPblM4azNqbzRlT2F5alJ3N3J0YWxUVkxwTUdiVUlhYVdRbGkxVnBXcTFIRHNSc3hZZTJzcVdUWkdwWHVlM01sRlRZbUtpcWxlcGFEWWhzeVNydjlPMHVMaTRxa3pac2lwVzNISnZLUmlYdlh6bXBkVGpMdHZLa0lFRE5HVGdnRXh2NTFjOC9mTys5SHh6L0h1VkxPa3ZrOGxrc1Y0NnU3am82YWZMS1RnNFdFSEJGUlIwNzkrc1RPQVdzemRhbzBZTXMxZ3oyclh2b0lWTGxscnNCZHVrYVRORjdkbXJudDI3NnRkTHFlZVgrdU9QeStvWC9vTGFkUWpWNUNuVHJENVZIeDkvVys5dDI2YkZDeGRZZllDbmRadTJpcGd4VTk1RmkyYjZaOHVzMW0zYXFrSERSbG80ZjU1V3JWaG0xaDArSVNGQkIvYS9yd1A3MzVlbmw1ZGF0QWhSNjdidDFMQlJZOElCTzJSUE5lcStPL0h4bWpuamRTMWZ0c1RxdWRBTHZmc280ZzN6c2Yyemk3T0xpOTVldDE1OVh1aGxkZWpHRXlkK1V1ZXc5bXJacXJWR2p4Mm53TUR5S2N2U0NnTWs2WWZ2LzZrUlF3ZmJ0TTFBWG1CUE5Tb3Zua2RsNTdYTG5UdDN0SFR4SXJQM2JURSt2NzM0NVpjeldyRjBxVFp0Mm1nMnA1U1VmSTA0Y2ZJVTlYc3ArUUhXeGsyYWF0amdnZnJ0dDk5U3JYZmgvSGxOR1BlSzNwd1JvZFp0Mnltc1kyZlZxbDA3VDRZbjJZMUE0Q0UvbnpxbC9lL3Ywd2NIM3RmUkkwZVVrSkNRNXZvT0RnNXEyYXExaGd3Ym9XY3FWc3p3Y1FvVUtLQUpreWFyYjc4WHRXVHhRbTJPM0dpMUM5YjFhOWUwTzJxbmRrZnRsQ1NWOVBmWHM4L1dWSTFuYTZwaXBVb3ErM1E1aXhjTnMrYk0wOFVMRi9UWnB3ZFR2ZS9yNjZkQlE0ZXFhN2NlNlY1c2ZQUE4xNW8yZVpMRko3eWs1QnZNTTkrYUpSY1hWLzM0dy9jNitaLy95S3RnUVJVc1dFaGVCYjNrN3U0aEYyZG51Ymk2eXRuWldRa0pkM1h1N0RudDM3OVBpeGNzTU9zbDBhNURhSnJ0eWFxcTFhcHI2M3M3MGx3bktTbEpNMmRFYU5HQytXYkxSbzRlbzNiM0p1TDk3dmh4YmR1NlJUNit2dkx4OFpXM3Q3ZmMzZDNsNXVZdU56YzMzYmw3Ujk4ZFA2NzVjMmFiamMvYjNNcmtwY2UvL1RiVkJIZk96czVxMDY1OUpuL0svNG5hc2Qzc3lSa1BEdys5TW02OGxTMWdyeDcrKzdXMXYvNzY2N0VkejlYVlZUV2VyWm5wN2U3ZXZhdC9uL2hKMzN6OXRZNGVQYUxEaDc3UXBZdnBQd0ZUb2tSSkRSb3lWRjJlNzZwYnQyL3IvWDJ4MmgyMVV3Y1BmbUx4Sk9TK1V5ZFBhdW5paFZxNmVLR0tGQ21pWmkxQ0ZCTFNVdlVhTk16V3B4QzZQTjlOOWVvM2ZPVDlYTHA0VVQ5OC8wOFZLbHhZWGw0RmxiOUFBWGw0ZUtSY0pKdzdlMWJ2Yk5ta05hdFhwZHF1VktsU0Z2ZDNmL2d5YXhOTldlUGs1Q1QvVXFVVUVCQ29wOHNGS0NBd1VBRUJnU3JwNzUvdUUwVnhjWEhaY2lFQisyS3ZuL204eXMzTlRVOTZlK3Z2dURpVkR3cFdjSVVLQ2dxdW9Bb1ZLbGc5bDh5TUd6ZHU2TFZwVTFKTnF2dWcvZ01HYXZMVTZXbjJMZ2dLcnFEWTl6OVFyeDVkOWYwL3pZZUEyeDIxVS92M3hlckYvaTlyOE5EaEtSZks1OCtmMDRaMTY3UTVjcU91WExFODlKMlBqNjltdlBtV21qWnJub1dmTHV1ZWVPSUpqWjg0U2IxNjk5YU1pTmUwYStjT2l6ZHVyMSs3cG0xYjM5R1BQLzZvK2cwYVB0WTJ3ako3cjFHSEQzMmhzV05HV2V3Rkl5Vi9mNCtmTkZrREJ3MTU1SjhoczF4Y1hMVStjck9tVFptazFTdFhXRjB2Tm1hdjlzWEc2TzExR3hUU3N0VmpiQ0dRKzlsN2pUSzY2OWV1YWVETEw4blR5MHRlbmw1NkluOSs1YytmWHg0ZUhuSjNkNWVMaTR0TUpwUE9ueit2cUIzYjlYLy85eSt6ZmZqNitlVkF5MjNydStQSHRXekpJdTJOM21QMS9tcjVvR0F0WEx4RTVZT0NVOTZyMzZDaFBqejRtYVpNbktnZDI5ODFPM2U2Y2VPR3RteUsxSlpOa1NwYXJKZ2FOMm1xT25YcXFuYWR1by9sb1krOHdQQ0J3STNyMS9YNTU1L3BzNE1IZGZEZ3h6cHoydnB3UUE5NjRva24xS2x6Ri9WOThTV1ZMbE1teThjdldxeVlYbnY5RFkwWU5WcHJWcTlTNUliMVZydDYzbmZtOUdtZE9YMDY1WWF2aTR1cktsYXFwTWd0VzFNbGlFNU9UbHE1ZW8xYXRtaXFYODZjVWYwR0RSWGVwNSthTm0rZVpucVdsSlNranovNlVNdVhMdEhubjMxcWNSMW5GeGU5OXZvTTlYb2hQT1c5bjMvKytaRm10cytYTDU4R0RNeVpwejJ1WDd1bW9ZTUg2c0FEWS9qZk4zRFFFSTErWlZ6SzZ5SkZpbWp0MjZzemZZeWl4WXFwclpXYi9ETWlwcWQ2M1NLa1paYkhzLzNxeTZNYU9YeW8yZnNqUm8yMjZSaTVlRHk2ZEFyTE04Y3JXcXlZam4zM2c5WGw4ZkczZGZhWHN6cHo1blRLaEpmL1B2R1QvdlhqajFZbkdYcVlnNE9ER2pWdW9sNjl3OVdrYWJPVVd1ZnM0cUpPblo5VHA4N1A2Y2IxNjRxTjJhdGRVVHYxK1dlZldwMFVYa3FlRlB6K2lZYWJtNXNhTm1xc0ZpMWJxV216WmlwVXlMWTNyTVA3OXJQSmZtN2V2S2tYZW5iUDlIWnBYVkRVclZmZmFpQmdNcG5rNTFkQzVRSURGQkFRcU1EQThubzZJRUJsU3BlUnM0dExwdHNCNDdEbnozeGV0Zi9EVDlMdEtaa1Z1M2RGYWNyRThXWlBjVW5KNTZtdnZUNURQVi9vbmFGOWVSY3RxdDE3OTJuS3hBbmFzSDZ0MmZKYnQyNXAwWUw1Mmh3WnFXM2JkNmhVNlRMcStsd25uVHBwM3RWZVNnNUMrcjNVWDhOR2pNclJNY2w5Zkh5MWRQbEtEUmsyWEhQZWVsT3hNWHZOTG00TGVIcHE5ZHAxMmY2VUp6TEdubXZVMHNVTEZURjltdFhsK2ZQbjE5SVZxOVNrYWJOTUg5ZFdIQjBkTlQxaWhvS0NndlhLbUZGV0g4WUk2OWc1M2JuZEFKaXo1eG9GeWRQTFN6OTgvMC85L3Z2dldkcmV6NitFU3BiMHQzR3JIbzhiTjI0b2F1ZDJiZDJ5V2Q4ZU8yWjF2UUlGQ21qTTJGZlZ1MDlmaXcrTUZTcFVXSXVXTGxQZkYxL1NsRWtUOU5XWFJ5M3U1OWRMbDdRNWNxTTJSMjZVSkEwWk5seXZUcGhrbXg4bUR6TjhJREJvUUgrTDR4dGFVejRvV04xNzlGVG5Mcy9iZEliclFvVUthL1FyNHpSc3hDakZSTy9SeGczcmRQalFvVFNId2JndlB2NjJPb1NHV2V4TzVPbmxwYzFiMzFWU1lwTDhNNURnWHI1OFdaMUQyK3ZFaVorc3J2Tk14WXFhTTIrQmdvSXJtTDMvS0diTm5hZWl4WW85MGo2eTRydmp4L1ZTMzNDZE8zZldiTm5Bd1VQTkp0OTZ5c2RIM2tXTG1vMEhtNTQzWjgyeGVIUHN2WGUzbVFVdmZmcGxMVmo1OTRrVDZ0V2ptOWt3VkxYcjFOSExPUlMyQU5aY3UzcFZJNGNQMWErL1h0S2xpeGYxMy8vK04wTTF6NUxnQ3Mrb1ExaVlRa003cHR1ZHM0Q25wN3AwN2FZdVhidnA2dFVyaW9tTzFxNm9uVHA4NklzMGU0WDkvZmZmaW8zWnE5aVl2UnI3NmdRTkd6RXlTMjNOYnFWS2w1YTd1N3ZpNHVJeXZFMEJUMDkxN2Q3RDZ2STY5ZXBKdWplc1cwQ2dBZ0tUYi95WEN3aFV1WUFBdWJreFFUQnlUblo4NW5QaWZDUTdPZDRiR3RMV1ljRFpzNy9vMVZmRzZPT1BQclM0dktTL3YxYXVYcE9wSVJlbDVCNWxNMmZOVnQzNjlUVjZ4RERkc0RCSFRPMDZkUlFRV0Y0bWswa2JJcmVvZGN2bXFlYWxjblYxVmEvZTRSbzhkSGkyaENCWkZSaFlYcXZYcnRlL2Z2eEJpeFl1VVBUdVhTbmZQYlBtekZPSkVpVnp0b0d3dWV5b1VSMDdkOUc2Tld0MC92dzVzMlVsL2YyMWZ1Tm1sWDM2NlN5MTE5YTZkTzJtTW1YTGFtRC9sOHl1dCtyVXJhdTU4eGVrT3kvSmcxcUV0TlRhRFpIcHI2anNHYllFeUdzNGowcWZZenBEYkZ0VHNWSmxmWEJnZjVhMkhUSnNlSmEyeTJsVEprM1F4dlhyTEE2TmZwK2pvNk02ZFg1TzR5ZE55ZEE1V3FYS2xiVXJPa2I3WW1PMGRQRWlxeU9ZU1BkR1JCa3lMRXR0TnhyREJ3SXozNXF0UnZYcm1BMmI4YURDaFl1b2ZXaW9udS9hTGRNWE5Kbmw3T3lzOXFGaGFoOGFwdlBuejJuSGUrOXB4L1ozellhZWVWRHprSkEwMCtITXBJcEZpaFJSbTNidGRHS1dlU0RnNXVhbTBXUEg2YVgrQXl5bWQzNStKZVRtNXBicDJlYzlQRHcwYTg0OGRRanJtS250Yk9XREErOWJEQU9HalJpcHNhOU9zTGhOUUVCZ2hnTUJaMmRuelh4cnRwcFpHUzRvS0RoWW5sNWVLV1B0MXF4Vld6VnIxYzVnNjFPTGk0dFQvRU5QVW50NmVXblJrdVdNcVFhNzQxV3dvSzVldmFyajMzNmI2VzFkWFYxVnMxWnROVzNXWE0xYXRKQ2ZYNGtzdGFGZ3dVTHEzck9YdXZmc3BjdVhMMnZQcmloRjdkeWhyNy82MG1vNDRlZFhRaThQSEpTbDR6ME9EZzRPS2wybWpNWGhOaXh4YzNQVDB1VXJWYVJJRWF2cmxDc1hvSCtkT0NtdmdnVnQxY3cwT1RvNlB0S3dIdS92aTdWaGEyRHZzdU16bjFadkp2elBmMy83VFY5OC9ybkZaVzNidGRmc2VRc2VhZnpiTm0zYnFXS2xTaG96Y2tTcW9SV2ZxVmhSQ3hZdlRibUo2RitxbEpZc1c2R2UzWjZYbzVPVHVuWHJvZUVqUjlsMWwvSHlRY0ZhdG1LVkpreWFySlhMbCtsTy9CMnJQVW1SdTJWSGpmTDI5dGJtcmUrcVRjdm1LWUdaeVdSUzcvQSttakI1YW83MmhyR2thclhxK3Zpekx6UnpSb1RXckY2bHhNUkVsU3pwcjFWdnI2TTNJWkRET0kvS1BtWEtsczFTSUJEZXQ1KzY5K3lWRFMzS2ZzMmFoK2p0VlNzdExuTnljbEpvV0VjTkh6azZRdzhzUHl5a1pTdUZ0R3lsYjQ4ZDA0cmxTeFVUdmNlc3QvLzhSWXV6TkFlV0VSaytFSGpLeDBjVHAwelZ1REdqVTczdlZiQ2dXclpxcmZZZFFsV25icjBjbVVIZHg4ZFhRNGVQME5EaEkzVHE1RW5GeGtSclgweU1qaC8vTm1XQzR5ZWZmRkp6NXkrMDZYRkhqUm1ya3lkUGF0Zk81REgzSFIwZEZkYXhrMGFQSFNkZlgrdGptSmxNSnBVdVUxWS9mSi8rRjBtQkFnVlVMaUJRalJvMzBRdmg0U3BZc0pETjJwOVpvOGFNMWQ5eGYydnBrdVJKWEZ4ZFhUVnI3bngxNnZ5YzFXMHFWcXFrcjc0OHF2ajRlSXZEalpoTUpqMzFsSThhTldtaWx3Y01TclBZQlFhVzE2WjN0cWx6YUh2OS9mZmZHdnRxMXNmNXIxUzVzcGF0V0swK3ZYc3FNVEZSenM3T1dySHFiU2J2ek1VdS90ZnlXTWg1UmY4QkEzWDB5T0YwMTh1ZlA3OHFWcXFrR3MvV1ZPMDY5VlN0ZWpXTGsxSStpaUpGaWlpOGJ6K0Y5KzJuaXhjdUtDcHFoNkoyN0RDcmFaT21UclA3NFJ4S2xVNzdwTjVrTXFsWThlSnEyS2l4QmcwZW1xRVRzc2NWQmtqSmRUaWpULzlad2hPQnhwTWRuM21rcjFyMUdwbzFkNTZHRFI2WThsNmhRb1UxUGVKMWhYWHFiSk5qK1ByNjZaMTN0K3ZkYlZzMWJmSWszYjE3Unl2ZlhtczJwMHVqeGsyMGJPVnFWYTVTUlQ0K3ZqWTU5dVBnNCtPcjZSRXpjcm9aeUdiWlVhUEtsQzJyaFl1WEtmeUZIdkwxOWRQY0JZdFV1MDRkV3piYnB0emQzVFU5WW9ZNmhIWFUxRWtUTlh2dS9Hdy90M2d3R01sSGIwYkFLczZqc2tkSi80dy9uT3ZwNWFWbmE5WlU3L0MrYXRpb2NUYTJLbnZWclZkUEx3OFlsSEovVFVxdXhXR2RPbXZnNENFMkdRYXBjcFVxV3I1eXRhNWV2YUs5ZS9abzk2NmRPbnpva0VMRE9xcFdiZnY5SHJRM3Bwc1RsYlh4R1hMUTlhRzJ2VUdXbEpTa0RtMWI2OWRMbDlROEpFUXRRbHFwWnExYWNzcGl0NkRzZHZYcUZYMzZ5U2Y2NU9PUDFLNURxQm8xYm1Melk5eTZkVXNkMnJhU24xOEpqUm43YW9hN25ONjZkVXZ4OGZGU1VwSVNFeE9WZE8vajVXQnlrTW5CUVNhVFNmbnk1WHZraWV0c0xTa3BTWU1HOU5maFExOW96YnFOcWx5bFNvYTNUVXhNMUowN2R4UWZINitFZStIQUUvbnpaL3J6RXh1elY3RjdvN1Z3eWJKTWJXZkpxaFhMTlhYeVJDMWV1bHloSFRzOTh2NEN5dnl2YUx0N2VEeld4Tjl6WWU2N3NXZnJHcFdYSlNZbXFsYjFxcWw2NlJRclhqeGxMUHJBb1BKNjVwbEtLbE8yYkthNms5dlN6NmRPYWVlTzdkcTlhNmVlZlBKSnZidGpWNGEzZmFsdmVLcnVraHMyYlVsamJkdEpTRWpRblR0M2xKQ1FvSVM3ZDFOQ1pKUEpKSlBKSkhjUEQ3djdqbnZ3SnI2N3U3dE9uakVmQmlFbjlwVWVhbFJxZk9hTmFkeVkwZHF3ZnEzYWg0WXBZc1liS2x6WStsT0RqK0xLbFQvMDg2bFRxbGE5UnJiczM1b3FGWVAxNjZWTEthOXpVMWhQalVvdEw5YW9mYkV4cXQrZ29kMzFDckNsNkQyN1UvNWZyRmd4VmExVy9iRWQrK0dIREd6NTkxKzNWZzFkZm1CODhaOU9abXcrdzR4NnNPMy8rTWMvOU4yUDFvY0Z6aW5VcU5UeVlvMHlzc1RFUk4yK2ZWc0pDUWxLVEV4VVlrS0NrblR2WGxtU1VucWszNTlvMkY3VXFGSXA1ZitGaXhSVzdIN0xRME5hYy92MmJUVnVVRmY1WFBPcHh3dTkxYW56YzQvVVl6UWpMbCsrTEdjbkozbDZlZGwwdjdteFJubEVLRU0zVGdnRTdybDE2NWJaazBaR2QvZnVYVU1WL2ZqNDI3cDI3WHFPVHJ4cnk5LzVWMThlVmZVYXo5cGtYemtwTnhaZ0FvSE1PWEw0a0s1Y3VTSi9mMytWOUM5bDErUFIzNzU5Mis1N0IrUlczM3p6ZGNyL0hSMGNWYWx5WmJ2WVYzcW9VVUR5T2RUaFE0ZlVvR0dqbkc1S3R2ampqOHRLU0VoTWVaMlQ1NHFaUlkwQ0hzM0R2Y0dOZEgzOE9GQ2pnTHpweHZYckt1RHBtZFBOZUdTNXNVWmxOQkRnMit3ZXdnQnpSanZaY1hGeHpmRUxQRnYrenZOQ0dBQmp5T3FjR1RtQk1DRDdWSzFhelM3M0JTQjlMaTZ1ZVRZTWtKUnRQUjRBMkQralhSTURnQzNraFRBZ3IyT1dVUUFBQUFBQUFBQUFESUJBQUFBQUFBQUFBQUFBQXlBUUFBQUFBQUFBQUFEQUFBZ0VBQUFBQUFBQUFBQXdBQUlCQUFBQUFBQUFBQUFNZ0VBQUFBQUFBQUFBQUFBRElCQUFBQUFBQUFBQUFNQUFDQVFBY3Vtb2pRQUFCQlpKUkVGVUFBQUFBQUFBQURBQUFnRUFBQUFBQUFBQUFBeUFRQUFBQUFBQUFBQUFBQU1nRUFBQUFBQUFBQUFBd0FBSUJBQUFBQUFBQUFBQU1BQUNBUUFBQUFBQUFBQUFESUJBQUFBQUFBQUFBQUFBQXlBUUFBQUFBQUFBQUFEQUFBZ0VBQUFBQUFBQUFBQXdBQUlCQUFBQUFBQUFBQUFNSUZjR0FxWTdjVG5kQkFDUGdlbk96Wnh1UXBaUW93QmpvRVlCc0dmVUtBRDJqQm9Gd0o3bDFocVZVYmt5RUhDNGZqcW5td0RnTWNpdGYrdTV0ZDBBTWllMy9xM24xbllEeUp6YytyZWVXOXNOSUhOeTY5OTZibTAzZ016SjYzL3J1VElRY1BvNU5xZWJBT0F4Y1BwNVgwNDNJVXVvVVlBeFVLTUEyRE5xRkFCN1JvMENZTTl5YTQzS3FGd1pDT1E3dGxnT2Y1N1A2V1lBeUVZT2Y1NVR2bU9MY3JvWldVS05BdkkrYWhRQWUwYU5BbURQcUZFQTdGbHVybEVabFNzREFjWC9LYmNQaHVaMEt3QmtJN2NEUTZYNHYzSzZHVmxEalFMeVBHb1VBSHRHalFKZ3o2aFJBT3hacnE1UkdaUTdBd0ZKVHVjT3ltTm5HTWtza01jNC9IbGVIanRDNVhUKzA1eHV5aU9oUmdGNUV6VUtnRDJqUmdHd1o5UW9BUFlzcjlTb2pERGRuS2lrbkc3RUkzSEpyMXRWQnV0dXFSQWxldm9yeWRranAxc0VJSk5NZDI3SzRmcHBPZjI4VC9tT0xaYmkvOHpwSnRrT05Rckk5YWhSQU93Wk5RcUFQYU5HQWJCbmVhMUdlVVRJbEpIMWNuOGdBQUFBQUFBQUFBQ0FnV1UwRU1pMVF3WUJBQUFBQUFBQUFJQ01JeEFBQUFBQUFBQUFBTUFBQ0FRQUFBQUFBQUFBQURBQUFnRUFBQUFBQUFBQUFBeUFRQUFBQUFBQUFBQUFBQU1nRUFBQUFBQUFBQUFBd0FBSUJBQUFBQUFBQUFBQU1BQUNBUUFBQUFBQUFBQUFESUJBQUFBQUFBQUFBQUFBQXlBUUFBQUFBQUFBQUFEQUFBZ0VBQUFBQUFBQUFBQXdBQUlCQUFBQUFBQUFBQUFNZ0VBQUFBQUFBQUFBQUFBRElCQUFBQUFBQUFBQUFNQUFDQVFBQUFBQUFBQUFBREFBQWdFQUFBQUFBQUFBQUF5QVFBQUFBQUFBQUFBQUFBTWdFQUFBQUFBQUFBQUF3QUFJQkFBQUFBQUFBQUFBTUFBQ0FRQUFBQUFBQUFBQURJQkFBQUFBQUFBQUFBQUFBeUFRQUFBQUFBQUFBQURBQUFnRUFBQUFBQUFBQUFBd0FBSUJBQUFBQUFBQUFBQU1nRUFBQUFBQUFBQUFBQUFESUJBQUFBQUFBQUFBQU1BQUNBUUFBQUFBQUFBQUFEQUFBZ0VBQUFBQUFBQUFBQXlBUUFBQUFBQUFBQUFBQUFNZ0VBQUFBQUFBQUFBQXdBQUlCQUFBQUFBQUFBQUFNQUFDQVFBQUFBQUFBQUFBRElCQUFBQUFBQUFBQUFBQUF5QVFBQUFBQUFBQUFBREFBQWdFQUFBQUFBQUFBQUF3QUFJQkFBQUFBQUFBQUFBTWdFQUFBQUFBQUFBQUFBQURJQkFBQUFBQUFBQUFBTUFBQ0FRQUFBQUFBQUFBQURBQUFnRUFBQUFBQUFBQUFBeUFRQUFBQUFBQUFBQUFBQU1nRUFBQUFBQUFBQUFBd0FBSUJBQUFBQUFBQUFBQU1BQUNBUUFBQUFBQUFBQUFBQUFBQUFBQUFBQUFBQUFBQUFBQUFBQUFjb1gvQjYwaEd5dGpJVUx5QUFBQUFFbEZUa1N1UW1DQyIsCgkiVGhlbWUiIDogIiIsCgkiVHlwZSIgOiAibWluZCIsCgkiVmVyc2lvbiIgOiAiIgp9Cg=="/>
    </extobj>
  </extobjs>
</s:customData>
</file>

<file path=customXml/itemProps264.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5206</Words>
  <PresentationFormat>全屏显示(16:9)</PresentationFormat>
  <Paragraphs>257</Paragraphs>
  <Slides>38</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38</vt:i4>
      </vt:variant>
    </vt:vector>
  </HeadingPairs>
  <TitlesOfParts>
    <vt:vector size="51" baseType="lpstr">
      <vt:lpstr>Arial</vt:lpstr>
      <vt:lpstr>宋体</vt:lpstr>
      <vt:lpstr>Wingdings</vt:lpstr>
      <vt:lpstr>微软雅黑</vt:lpstr>
      <vt:lpstr>汉仪旗黑-85S</vt:lpstr>
      <vt:lpstr>黑体</vt:lpstr>
      <vt:lpstr>华文楷体</vt:lpstr>
      <vt:lpstr>Verdana</vt:lpstr>
      <vt:lpstr>楷体_GB2312</vt:lpstr>
      <vt:lpstr>新宋体</vt:lpstr>
      <vt:lpstr>Arial Unicode MS</vt:lpstr>
      <vt:lpstr>Calibri</vt:lpstr>
      <vt:lpstr>1_Office 主题​​</vt:lpstr>
      <vt:lpstr>PowerPoint 演示文稿</vt:lpstr>
      <vt:lpstr>单击此处添加标题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结构化思维介绍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2022年高考全国乙卷文综（历史）41题第一问  </vt:lpstr>
      <vt:lpstr>PowerPoint 演示文稿</vt:lpstr>
      <vt:lpstr>围绕答题条件和答题内容进行自上而下的解构 </vt:lpstr>
      <vt:lpstr>MECE法则</vt:lpstr>
      <vt:lpstr>PowerPoint 演示文稿</vt:lpstr>
      <vt:lpstr>2022年高考全国乙卷文综（历史）41题  </vt:lpstr>
      <vt:lpstr>2022年高考全国乙卷文综（历史）41题  </vt:lpstr>
      <vt:lpstr>PowerPoint 演示文稿</vt:lpstr>
      <vt:lpstr>2022年高考全国乙卷文综（历史）41题第一问答案示例 </vt:lpstr>
      <vt:lpstr>2022年高考全国乙卷文综（历史）41题第二问答案示例 </vt:lpstr>
      <vt:lpstr>2022年高考全国乙卷文综（历史）41题第三问答案示例 </vt:lpstr>
      <vt:lpstr>温馨提示</vt:lpstr>
      <vt:lpstr>结构化思维介绍</vt:lpstr>
      <vt:lpstr>PowerPoint 演示文稿</vt:lpstr>
      <vt:lpstr>PowerPoint 演示文稿</vt:lpstr>
      <vt:lpstr>感谢您的聆听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2020-02-19T10:25:00Z</dcterms:created>
  <dcterms:modified xsi:type="dcterms:W3CDTF">2022-08-20T10:33:41Z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2052-11.1.0.12156</vt:lpwstr>
  </property>
  <property fmtid="{D5CDD505-2E9C-101B-9397-08002B2CF9AE}" pid="3" name="ICV">
    <vt:lpwstr>D79C5DA98B5C4431951011AA8DE468CB</vt:lpwstr>
  </property>
</Properties>
</file>