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81" r:id="rId5"/>
    <p:sldId id="306" r:id="rId6"/>
    <p:sldId id="282" r:id="rId7"/>
    <p:sldId id="274" r:id="rId8"/>
    <p:sldId id="257" r:id="rId9"/>
    <p:sldId id="288" r:id="rId10"/>
    <p:sldId id="289" r:id="rId11"/>
    <p:sldId id="292" r:id="rId12"/>
    <p:sldId id="291" r:id="rId13"/>
    <p:sldId id="294" r:id="rId14"/>
    <p:sldId id="295" r:id="rId15"/>
    <p:sldId id="296" r:id="rId16"/>
    <p:sldId id="297" r:id="rId17"/>
    <p:sldId id="298" r:id="rId18"/>
    <p:sldId id="299" r:id="rId19"/>
    <p:sldId id="259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83" autoAdjust="0"/>
  </p:normalViewPr>
  <p:slideViewPr>
    <p:cSldViewPr snapToGrid="0">
      <p:cViewPr>
        <p:scale>
          <a:sx n="70" d="100"/>
          <a:sy n="70" d="100"/>
        </p:scale>
        <p:origin x="-294" y="-132"/>
      </p:cViewPr>
      <p:guideLst>
        <p:guide orient="horz" pos="295"/>
        <p:guide pos="11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en-US" altLang="zh-CN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1F541FF8-6203-417A-B9F1-A30A2DC879FE}" type="slidenum">
              <a:rPr lang="zh-CN" altLang="en-US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4BC90-BA27-4FC7-888F-6696EBA07AF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B9AF-AF93-473B-B2E5-BE62A278F34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2DBA-EE1C-4013-841A-794E95B56A7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3D057-A378-481E-BD82-615AFFE4A3B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FC66-85D5-4F97-A7FE-F900E3E0AAE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6AA48-5B28-4CB8-A1BD-EFC2D415EB2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5D391-E5BB-440A-9934-EF08AD39EF4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33827-E485-4AB7-9BAA-D127589AADE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CC2A1-9E81-49D9-AFA9-E1232F9192D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C54EB-A9BC-4F62-A2EB-9E7AB79FF1E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E9F9-506F-4616-900A-2BC049EEF11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92BE9-9223-43F1-BC93-78411D354A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D2D3-CB87-4C45-9B33-25F573989C7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941FE-CB1B-416A-B374-904984D318C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775A-E35C-4EC8-9A0D-2696493809C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0ED47-D2FA-4C31-9987-1A3F7ECC98D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8701-00F6-4256-A44C-30FAD3658E1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0E689-B930-41E4-89B9-2389D717575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76FC-4EFE-46D3-87F5-4B215B2D1D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1B566-0F84-49EE-90A5-4872546DFFF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60DE-C3FD-406A-B251-C46E2027A7D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EF128-E5A6-465E-A5BC-A1F27D826A3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2CE93CB-80A9-4122-ACCC-98622723C0BA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08B24F7B-71DC-4C77-83B4-26685A58F3AB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51.xml"/><Relationship Id="rId17" Type="http://schemas.openxmlformats.org/officeDocument/2006/relationships/tags" Target="../tags/tag50.xml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66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image" Target="../media/image6.png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99.xml"/><Relationship Id="rId27" Type="http://schemas.openxmlformats.org/officeDocument/2006/relationships/tags" Target="../tags/tag98.xml"/><Relationship Id="rId26" Type="http://schemas.openxmlformats.org/officeDocument/2006/relationships/tags" Target="../tags/tag97.xml"/><Relationship Id="rId25" Type="http://schemas.openxmlformats.org/officeDocument/2006/relationships/tags" Target="../tags/tag96.xml"/><Relationship Id="rId24" Type="http://schemas.openxmlformats.org/officeDocument/2006/relationships/tags" Target="../tags/tag95.xml"/><Relationship Id="rId23" Type="http://schemas.openxmlformats.org/officeDocument/2006/relationships/tags" Target="../tags/tag94.xml"/><Relationship Id="rId22" Type="http://schemas.openxmlformats.org/officeDocument/2006/relationships/tags" Target="../tags/tag93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image" Target="../media/image3.jpeg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6.png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124.xml"/><Relationship Id="rId27" Type="http://schemas.openxmlformats.org/officeDocument/2006/relationships/tags" Target="../tags/tag123.xml"/><Relationship Id="rId26" Type="http://schemas.openxmlformats.org/officeDocument/2006/relationships/tags" Target="../tags/tag122.xml"/><Relationship Id="rId25" Type="http://schemas.openxmlformats.org/officeDocument/2006/relationships/tags" Target="../tags/tag121.xml"/><Relationship Id="rId24" Type="http://schemas.openxmlformats.org/officeDocument/2006/relationships/tags" Target="../tags/tag120.xml"/><Relationship Id="rId23" Type="http://schemas.openxmlformats.org/officeDocument/2006/relationships/tags" Target="../tags/tag119.xml"/><Relationship Id="rId22" Type="http://schemas.openxmlformats.org/officeDocument/2006/relationships/tags" Target="../tags/tag118.xml"/><Relationship Id="rId21" Type="http://schemas.openxmlformats.org/officeDocument/2006/relationships/tags" Target="../tags/tag117.xml"/><Relationship Id="rId20" Type="http://schemas.openxmlformats.org/officeDocument/2006/relationships/tags" Target="../tags/tag116.xml"/><Relationship Id="rId2" Type="http://schemas.openxmlformats.org/officeDocument/2006/relationships/image" Target="../media/image3.jpeg"/><Relationship Id="rId19" Type="http://schemas.openxmlformats.org/officeDocument/2006/relationships/tags" Target="../tags/tag115.xml"/><Relationship Id="rId18" Type="http://schemas.openxmlformats.org/officeDocument/2006/relationships/tags" Target="../tags/tag114.xml"/><Relationship Id="rId17" Type="http://schemas.openxmlformats.org/officeDocument/2006/relationships/tags" Target="../tags/tag113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20.xml"/><Relationship Id="rId20" Type="http://schemas.openxmlformats.org/officeDocument/2006/relationships/image" Target="../media/image3.jpeg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b="21666"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5040313"/>
            <a:ext cx="12192000" cy="1882775"/>
          </a:xfrm>
          <a:prstGeom prst="rect">
            <a:avLst/>
          </a:prstGeom>
          <a:solidFill>
            <a:schemeClr val="bg1">
              <a:alpha val="70195"/>
            </a:schemeClr>
          </a:solidFill>
          <a:ln w="12700">
            <a:solidFill>
              <a:srgbClr val="D9D9D9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6" name="文本框 4"/>
          <p:cNvSpPr txBox="1">
            <a:spLocks noChangeArrowheads="1"/>
          </p:cNvSpPr>
          <p:nvPr/>
        </p:nvSpPr>
        <p:spPr bwMode="auto">
          <a:xfrm>
            <a:off x="3005455" y="5676900"/>
            <a:ext cx="54959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宿迁市崇文初级中学 伏军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053" name="矩形 6"/>
          <p:cNvSpPr>
            <a:spLocks noChangeArrowheads="1"/>
          </p:cNvSpPr>
          <p:nvPr/>
        </p:nvSpPr>
        <p:spPr bwMode="auto">
          <a:xfrm>
            <a:off x="487363" y="5170488"/>
            <a:ext cx="2328862" cy="15351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rgbClr val="D9D9D9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-64135" y="1064260"/>
            <a:ext cx="123196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 algn="ctr"/>
            <a:r>
              <a:rPr lang="zh-CN" sz="60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基于家国情怀下的深度备课</a:t>
            </a:r>
            <a:endParaRPr lang="zh-CN" sz="6000" b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ctr"/>
            <a:endParaRPr lang="zh-CN" altLang="en-US" sz="3600" b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3000509000000000000" pitchFamily="65" charset="-122"/>
              <a:ea typeface="方正小标宋简体" panose="03000509000000000000" pitchFamily="65" charset="-122"/>
              <a:cs typeface="方正小标宋简体" panose="03000509000000000000" pitchFamily="65" charset="-122"/>
            </a:endParaRPr>
          </a:p>
        </p:txBody>
      </p:sp>
      <p:pic>
        <p:nvPicPr>
          <p:cNvPr id="1073742850" name="图片 1073742849" descr="钟吾国际学校校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" y="111760"/>
            <a:ext cx="2169160" cy="40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816225" y="2276475"/>
            <a:ext cx="79838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ctr"/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  <a:cs typeface="方正小标宋简体" panose="03000509000000000000" pitchFamily="65" charset="-122"/>
                <a:sym typeface="+mn-ea"/>
              </a:rPr>
              <a:t>——</a:t>
            </a:r>
            <a:r>
              <a:rPr lang="zh-CN" sz="36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  <a:cs typeface="方正小标宋简体" panose="03000509000000000000" pitchFamily="65" charset="-122"/>
                <a:sym typeface="+mn-ea"/>
              </a:rPr>
              <a:t>有“</a:t>
            </a:r>
            <a:r>
              <a:rPr lang="zh-CN" sz="3600" dirty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方正小标宋简体" panose="03000509000000000000" pitchFamily="65" charset="-122"/>
                <a:sym typeface="+mn-ea"/>
              </a:rPr>
              <a:t>备</a:t>
            </a:r>
            <a:r>
              <a:rPr lang="zh-CN" sz="36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  <a:cs typeface="方正小标宋简体" panose="03000509000000000000" pitchFamily="65" charset="-122"/>
                <a:sym typeface="+mn-ea"/>
              </a:rPr>
              <a:t>”而来，上出精彩一“</a:t>
            </a:r>
            <a:r>
              <a:rPr lang="zh-CN" sz="3600" dirty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方正小标宋简体" panose="03000509000000000000" pitchFamily="65" charset="-122"/>
                <a:sym typeface="+mn-ea"/>
              </a:rPr>
              <a:t>课</a:t>
            </a:r>
            <a:r>
              <a:rPr lang="zh-CN" sz="36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  <a:cs typeface="方正小标宋简体" panose="03000509000000000000" pitchFamily="65" charset="-122"/>
                <a:sym typeface="+mn-ea"/>
              </a:rPr>
              <a:t>”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3000509000000000000" pitchFamily="65" charset="-122"/>
              <a:ea typeface="方正小标宋简体" panose="03000509000000000000" pitchFamily="65" charset="-122"/>
              <a:cs typeface="方正小标宋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b="21666"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7"/>
          <p:cNvSpPr>
            <a:spLocks noChangeArrowheads="1"/>
          </p:cNvSpPr>
          <p:nvPr/>
        </p:nvSpPr>
        <p:spPr bwMode="auto">
          <a:xfrm>
            <a:off x="0" y="0"/>
            <a:ext cx="12192000" cy="6923088"/>
          </a:xfrm>
          <a:prstGeom prst="rect">
            <a:avLst/>
          </a:prstGeom>
          <a:solidFill>
            <a:schemeClr val="bg1">
              <a:alpha val="85097"/>
            </a:schemeClr>
          </a:solidFill>
          <a:ln w="12700">
            <a:solidFill>
              <a:srgbClr val="D9D9D9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5641145" y="603151"/>
            <a:ext cx="6550856" cy="1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钟吾国际学校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0" y="125095"/>
            <a:ext cx="2169160" cy="40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600" y="6549709"/>
            <a:ext cx="12192000" cy="308289"/>
          </a:xfrm>
          <a:prstGeom prst="rect">
            <a:avLst/>
          </a:prstGeom>
          <a:solidFill>
            <a:srgbClr val="FFC0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sysClr val="windowText" lastClr="000000"/>
              </a:solidFill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6900097" y="6549907"/>
            <a:ext cx="5292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有“备”而来，上出精彩一“课”</a:t>
            </a:r>
            <a:endParaRPr lang="zh-CN" altLang="en-US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52813" y="209792"/>
            <a:ext cx="5275790" cy="949690"/>
          </a:xfrm>
          <a:prstGeom prst="roundRect">
            <a:avLst/>
          </a:prstGeom>
          <a:gradFill flip="none" rotWithShape="1">
            <a:gsLst>
              <a:gs pos="0">
                <a:srgbClr val="F0F0F0">
                  <a:alpha val="43000"/>
                </a:srgbClr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noFill/>
            <a:prstDash val="sysDot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95088" tIns="47544" rIns="95088" bIns="4754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184" y="205375"/>
            <a:ext cx="6307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kern="0" dirty="0" smtClean="0">
                <a:solidFill>
                  <a:srgbClr val="ED7D31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二、</a:t>
            </a:r>
            <a:r>
              <a:rPr lang="zh-CN" altLang="en-US" sz="28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现状分析</a:t>
            </a:r>
            <a:r>
              <a:rPr lang="zh-CN" altLang="en-US" sz="2800" b="1" kern="0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endParaRPr lang="en-US" altLang="zh-CN" sz="2800" b="1" kern="0" dirty="0" smtClean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0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</a:t>
            </a:r>
            <a:r>
              <a:rPr lang="zh-CN" altLang="en-US" sz="28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下历史课堂教学中存在的问题</a:t>
            </a:r>
            <a:endParaRPr lang="zh-CN" altLang="en-US" sz="2600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7232" y="48955"/>
            <a:ext cx="398304" cy="398304"/>
          </a:xfrm>
          <a:prstGeom prst="rect">
            <a:avLst/>
          </a:prstGeom>
        </p:spPr>
      </p:pic>
      <p:sp>
        <p:nvSpPr>
          <p:cNvPr id="7" name="AutoShape 2" descr="https://timgsa.baidu.com/timg?image&amp;quality=80&amp;size=b9999_10000&amp;sec=1564251550820&amp;di=1ee30559c7b992cbc5e31f30a69f4198&amp;imgtype=0&amp;src=http%3A%2F%2Fwww.people.com.cn%2Fmediafile%2Fpic%2F20180910%2F8%2F18383873451619682056.jpg"/>
          <p:cNvSpPr>
            <a:spLocks noChangeAspect="1" noChangeArrowheads="1"/>
          </p:cNvSpPr>
          <p:nvPr/>
        </p:nvSpPr>
        <p:spPr bwMode="auto">
          <a:xfrm>
            <a:off x="155575" y="48955"/>
            <a:ext cx="5238750" cy="12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MH_Other_1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5555618" y="2535381"/>
            <a:ext cx="881468" cy="721219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ysClr val="windowText" lastClr="000000">
                <a:lumMod val="75000"/>
                <a:lumOff val="25000"/>
              </a:sys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8" name="MH_Other_2"/>
          <p:cNvSpPr/>
          <p:nvPr>
            <p:custDataLst>
              <p:tags r:id="rId5"/>
            </p:custDataLst>
          </p:nvPr>
        </p:nvSpPr>
        <p:spPr bwMode="auto">
          <a:xfrm>
            <a:off x="3824834" y="3576084"/>
            <a:ext cx="2147727" cy="1610803"/>
          </a:xfrm>
          <a:custGeom>
            <a:avLst/>
            <a:gdLst>
              <a:gd name="T0" fmla="*/ 168 w 1187"/>
              <a:gd name="T1" fmla="*/ 0 h 1187"/>
              <a:gd name="T2" fmla="*/ 0 w 1187"/>
              <a:gd name="T3" fmla="*/ 0 h 1187"/>
              <a:gd name="T4" fmla="*/ 1187 w 1187"/>
              <a:gd name="T5" fmla="*/ 1187 h 1187"/>
              <a:gd name="T6" fmla="*/ 1187 w 1187"/>
              <a:gd name="T7" fmla="*/ 1019 h 1187"/>
              <a:gd name="T8" fmla="*/ 168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6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56"/>
                  <a:pt x="531" y="1187"/>
                  <a:pt x="1187" y="1187"/>
                </a:cubicBezTo>
                <a:cubicBezTo>
                  <a:pt x="1187" y="1019"/>
                  <a:pt x="1187" y="1019"/>
                  <a:pt x="1187" y="1019"/>
                </a:cubicBezTo>
                <a:cubicBezTo>
                  <a:pt x="624" y="1019"/>
                  <a:pt x="168" y="563"/>
                  <a:pt x="1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165100" dist="114300" dir="108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9" name="MH_Other_3"/>
          <p:cNvSpPr/>
          <p:nvPr>
            <p:custDataLst>
              <p:tags r:id="rId6"/>
            </p:custDataLst>
          </p:nvPr>
        </p:nvSpPr>
        <p:spPr bwMode="auto">
          <a:xfrm>
            <a:off x="5967641" y="1966994"/>
            <a:ext cx="2147727" cy="1610803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65100" dist="114300" dir="66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0" name="MH_Other_4"/>
          <p:cNvSpPr/>
          <p:nvPr>
            <p:custDataLst>
              <p:tags r:id="rId7"/>
            </p:custDataLst>
          </p:nvPr>
        </p:nvSpPr>
        <p:spPr bwMode="auto">
          <a:xfrm>
            <a:off x="3824834" y="1966994"/>
            <a:ext cx="2147727" cy="1610803"/>
          </a:xfrm>
          <a:custGeom>
            <a:avLst/>
            <a:gdLst>
              <a:gd name="T0" fmla="*/ 1187 w 1187"/>
              <a:gd name="T1" fmla="*/ 168 h 1187"/>
              <a:gd name="T2" fmla="*/ 1187 w 1187"/>
              <a:gd name="T3" fmla="*/ 0 h 1187"/>
              <a:gd name="T4" fmla="*/ 0 w 1187"/>
              <a:gd name="T5" fmla="*/ 1187 h 1187"/>
              <a:gd name="T6" fmla="*/ 168 w 1187"/>
              <a:gd name="T7" fmla="*/ 1187 h 1187"/>
              <a:gd name="T8" fmla="*/ 1187 w 1187"/>
              <a:gd name="T9" fmla="*/ 168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168"/>
                </a:moveTo>
                <a:cubicBezTo>
                  <a:pt x="1187" y="0"/>
                  <a:pt x="1187" y="0"/>
                  <a:pt x="1187" y="0"/>
                </a:cubicBezTo>
                <a:cubicBezTo>
                  <a:pt x="531" y="0"/>
                  <a:pt x="0" y="531"/>
                  <a:pt x="0" y="1187"/>
                </a:cubicBezTo>
                <a:cubicBezTo>
                  <a:pt x="168" y="1187"/>
                  <a:pt x="168" y="1187"/>
                  <a:pt x="168" y="1187"/>
                </a:cubicBezTo>
                <a:cubicBezTo>
                  <a:pt x="168" y="624"/>
                  <a:pt x="624" y="168"/>
                  <a:pt x="1187" y="1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1" name="MH_Other_5"/>
          <p:cNvSpPr/>
          <p:nvPr>
            <p:custDataLst>
              <p:tags r:id="rId8"/>
            </p:custDataLst>
          </p:nvPr>
        </p:nvSpPr>
        <p:spPr bwMode="auto">
          <a:xfrm>
            <a:off x="5967641" y="3576084"/>
            <a:ext cx="2147727" cy="1610803"/>
          </a:xfrm>
          <a:custGeom>
            <a:avLst/>
            <a:gdLst>
              <a:gd name="T0" fmla="*/ 1187 w 1187"/>
              <a:gd name="T1" fmla="*/ 0 h 1187"/>
              <a:gd name="T2" fmla="*/ 1019 w 1187"/>
              <a:gd name="T3" fmla="*/ 0 h 1187"/>
              <a:gd name="T4" fmla="*/ 0 w 1187"/>
              <a:gd name="T5" fmla="*/ 1019 h 1187"/>
              <a:gd name="T6" fmla="*/ 0 w 1187"/>
              <a:gd name="T7" fmla="*/ 1187 h 1187"/>
              <a:gd name="T8" fmla="*/ 1187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0"/>
                </a:moveTo>
                <a:cubicBezTo>
                  <a:pt x="1019" y="0"/>
                  <a:pt x="1019" y="0"/>
                  <a:pt x="1019" y="0"/>
                </a:cubicBezTo>
                <a:cubicBezTo>
                  <a:pt x="1019" y="563"/>
                  <a:pt x="563" y="1019"/>
                  <a:pt x="0" y="1019"/>
                </a:cubicBezTo>
                <a:cubicBezTo>
                  <a:pt x="0" y="1187"/>
                  <a:pt x="0" y="1187"/>
                  <a:pt x="0" y="1187"/>
                </a:cubicBezTo>
                <a:cubicBezTo>
                  <a:pt x="656" y="1187"/>
                  <a:pt x="1187" y="656"/>
                  <a:pt x="1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2" name="MH_Other_6"/>
          <p:cNvSpPr/>
          <p:nvPr>
            <p:custDataLst>
              <p:tags r:id="rId9"/>
            </p:custDataLst>
          </p:nvPr>
        </p:nvSpPr>
        <p:spPr bwMode="auto">
          <a:xfrm>
            <a:off x="5979527" y="1963859"/>
            <a:ext cx="2146300" cy="1611313"/>
          </a:xfrm>
          <a:custGeom>
            <a:avLst/>
            <a:gdLst>
              <a:gd name="T0" fmla="*/ 1258618270 w 1187"/>
              <a:gd name="T1" fmla="*/ 1466132429 h 1187"/>
              <a:gd name="T2" fmla="*/ 1466123538 w 1187"/>
              <a:gd name="T3" fmla="*/ 1466132429 h 1187"/>
              <a:gd name="T4" fmla="*/ 0 w 1187"/>
              <a:gd name="T5" fmla="*/ 0 h 1187"/>
              <a:gd name="T6" fmla="*/ 0 w 1187"/>
              <a:gd name="T7" fmla="*/ 207506537 h 1187"/>
              <a:gd name="T8" fmla="*/ 1258618270 w 1187"/>
              <a:gd name="T9" fmla="*/ 1466132429 h 1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3" name="MH_Other_7"/>
          <p:cNvSpPr/>
          <p:nvPr>
            <p:custDataLst>
              <p:tags r:id="rId10"/>
            </p:custDataLst>
          </p:nvPr>
        </p:nvSpPr>
        <p:spPr>
          <a:xfrm>
            <a:off x="5468800" y="1679973"/>
            <a:ext cx="1002597" cy="75194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2700000" scaled="1"/>
            <a:tileRect/>
          </a:gra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50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>
                <a:solidFill>
                  <a:schemeClr val="accent1"/>
                </a:solidFill>
                <a:latin typeface="+mn-lt"/>
                <a:ea typeface="+mn-ea"/>
              </a:rPr>
              <a:t>01</a:t>
            </a:r>
            <a:endParaRPr lang="zh-CN" altLang="en-US" sz="2800" kern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24" name="MH_Other_8"/>
          <p:cNvSpPr/>
          <p:nvPr>
            <p:custDataLst>
              <p:tags r:id="rId11"/>
            </p:custDataLst>
          </p:nvPr>
        </p:nvSpPr>
        <p:spPr>
          <a:xfrm>
            <a:off x="5675430" y="4665020"/>
            <a:ext cx="1002597" cy="75194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2700000" scaled="1"/>
            <a:tileRect/>
          </a:gra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50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schemeClr val="accent3"/>
                </a:solidFill>
                <a:latin typeface="+mn-lt"/>
                <a:ea typeface="+mn-ea"/>
              </a:rPr>
              <a:t>03</a:t>
            </a:r>
            <a:endParaRPr lang="zh-CN" altLang="en-US" sz="2800" kern="0" dirty="0">
              <a:solidFill>
                <a:schemeClr val="accent3"/>
              </a:solidFill>
              <a:latin typeface="+mn-lt"/>
              <a:ea typeface="+mn-ea"/>
            </a:endParaRPr>
          </a:p>
        </p:txBody>
      </p:sp>
      <p:sp>
        <p:nvSpPr>
          <p:cNvPr id="25" name="MH_Other_9"/>
          <p:cNvSpPr/>
          <p:nvPr>
            <p:custDataLst>
              <p:tags r:id="rId12"/>
            </p:custDataLst>
          </p:nvPr>
        </p:nvSpPr>
        <p:spPr>
          <a:xfrm>
            <a:off x="3392342" y="3235272"/>
            <a:ext cx="1002597" cy="75194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2700000" scaled="1"/>
            <a:tileRect/>
          </a:gra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50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>
                <a:solidFill>
                  <a:schemeClr val="accent4"/>
                </a:solidFill>
                <a:latin typeface="+mn-lt"/>
                <a:ea typeface="+mn-ea"/>
              </a:rPr>
              <a:t>04</a:t>
            </a:r>
            <a:endParaRPr lang="zh-CN" altLang="en-US" sz="2800" kern="0">
              <a:solidFill>
                <a:schemeClr val="accent4"/>
              </a:solidFill>
              <a:latin typeface="+mn-lt"/>
              <a:ea typeface="+mn-ea"/>
            </a:endParaRPr>
          </a:p>
        </p:txBody>
      </p:sp>
      <p:sp>
        <p:nvSpPr>
          <p:cNvPr id="26" name="MH_Other_10"/>
          <p:cNvSpPr/>
          <p:nvPr>
            <p:custDataLst>
              <p:tags r:id="rId13"/>
            </p:custDataLst>
          </p:nvPr>
        </p:nvSpPr>
        <p:spPr>
          <a:xfrm>
            <a:off x="7315145" y="3256601"/>
            <a:ext cx="1002597" cy="75194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2700000" scaled="1"/>
            <a:tileRect/>
          </a:gra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50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>
                <a:solidFill>
                  <a:schemeClr val="accent2"/>
                </a:solidFill>
                <a:latin typeface="+mn-lt"/>
                <a:ea typeface="+mn-ea"/>
              </a:rPr>
              <a:t>02</a:t>
            </a:r>
            <a:endParaRPr lang="zh-CN" altLang="en-US" sz="2800" kern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27" name="MH_Sub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54318" y="502015"/>
            <a:ext cx="2113606" cy="1195386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教学过程</a:t>
            </a:r>
            <a:endParaRPr lang="en-US" altLang="zh-CN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  <a:p>
            <a:pPr eaLnBrk="1" hangingPunct="1"/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散乱无序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28" name="MH_SubTitle_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21404" y="3102723"/>
            <a:ext cx="2128336" cy="1278762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defPPr>
              <a:defRPr lang="zh-CN"/>
            </a:defPPr>
            <a:lvl1pPr eaLnBrk="1" hangingPunct="1"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讲述内容</a:t>
            </a:r>
            <a:endParaRPr lang="en-US" altLang="zh-CN" dirty="0"/>
          </a:p>
          <a:p>
            <a:r>
              <a:rPr lang="zh-CN" altLang="en-US" dirty="0"/>
              <a:t>偏离主题</a:t>
            </a:r>
            <a:endParaRPr lang="zh-CN" altLang="en-US" dirty="0"/>
          </a:p>
        </p:txBody>
      </p:sp>
      <p:sp>
        <p:nvSpPr>
          <p:cNvPr id="29" name="MH_SubTitle_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17467" y="3021575"/>
            <a:ext cx="2398431" cy="1187442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defPPr>
              <a:defRPr lang="zh-CN"/>
            </a:defPPr>
            <a:lvl1pPr eaLnBrk="1" hangingPunct="1"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情感火花</a:t>
            </a:r>
            <a:endParaRPr lang="en-US" altLang="zh-CN" dirty="0"/>
          </a:p>
          <a:p>
            <a:r>
              <a:rPr lang="zh-CN" altLang="en-US" dirty="0"/>
              <a:t>放任流失</a:t>
            </a:r>
            <a:endParaRPr lang="zh-CN" altLang="en-US" dirty="0"/>
          </a:p>
        </p:txBody>
      </p:sp>
      <p:sp>
        <p:nvSpPr>
          <p:cNvPr id="30" name="MH_SubTitle_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94954" y="5391767"/>
            <a:ext cx="2363547" cy="1207474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defPPr>
              <a:defRPr lang="zh-CN"/>
            </a:defPPr>
            <a:lvl1pPr eaLnBrk="1" hangingPunct="1"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形式繁杂</a:t>
            </a:r>
            <a:endParaRPr lang="en-US" altLang="zh-CN" dirty="0"/>
          </a:p>
          <a:p>
            <a:r>
              <a:rPr lang="zh-CN" altLang="en-US" dirty="0"/>
              <a:t>缺少生成</a:t>
            </a:r>
            <a:endParaRPr lang="zh-CN" altLang="en-US" dirty="0"/>
          </a:p>
        </p:txBody>
      </p:sp>
      <p:sp>
        <p:nvSpPr>
          <p:cNvPr id="31" name="MH_Title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94939" y="3292087"/>
            <a:ext cx="29635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实施环节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b="21666"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7"/>
          <p:cNvSpPr>
            <a:spLocks noChangeArrowheads="1"/>
          </p:cNvSpPr>
          <p:nvPr/>
        </p:nvSpPr>
        <p:spPr bwMode="auto">
          <a:xfrm>
            <a:off x="0" y="0"/>
            <a:ext cx="12192000" cy="6923088"/>
          </a:xfrm>
          <a:prstGeom prst="rect">
            <a:avLst/>
          </a:prstGeom>
          <a:solidFill>
            <a:schemeClr val="bg1">
              <a:alpha val="85097"/>
            </a:schemeClr>
          </a:solidFill>
          <a:ln w="12700">
            <a:solidFill>
              <a:srgbClr val="D9D9D9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5641145" y="603151"/>
            <a:ext cx="6550856" cy="1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钟吾国际学校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0" y="125095"/>
            <a:ext cx="2169160" cy="40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600" y="6549709"/>
            <a:ext cx="12192000" cy="308289"/>
          </a:xfrm>
          <a:prstGeom prst="rect">
            <a:avLst/>
          </a:prstGeom>
          <a:solidFill>
            <a:srgbClr val="FFC0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sysClr val="windowText" lastClr="000000"/>
              </a:solidFill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6900097" y="6549907"/>
            <a:ext cx="5292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有“备”而来，上出精彩一“课”</a:t>
            </a:r>
            <a:endParaRPr lang="zh-CN" altLang="en-US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52813" y="209792"/>
            <a:ext cx="5275790" cy="949690"/>
          </a:xfrm>
          <a:prstGeom prst="roundRect">
            <a:avLst/>
          </a:prstGeom>
          <a:gradFill flip="none" rotWithShape="1">
            <a:gsLst>
              <a:gs pos="0">
                <a:srgbClr val="F0F0F0">
                  <a:alpha val="43000"/>
                </a:srgbClr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noFill/>
            <a:prstDash val="sysDot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95088" tIns="47544" rIns="95088" bIns="4754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184" y="205375"/>
            <a:ext cx="6307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kern="0" dirty="0" smtClean="0">
                <a:solidFill>
                  <a:srgbClr val="ED7D31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二、</a:t>
            </a:r>
            <a:r>
              <a:rPr lang="zh-CN" altLang="en-US" sz="28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现状分析</a:t>
            </a:r>
            <a:r>
              <a:rPr lang="zh-CN" altLang="en-US" sz="2800" b="1" kern="0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endParaRPr lang="en-US" altLang="zh-CN" sz="2800" b="1" kern="0" dirty="0" smtClean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kern="0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</a:t>
            </a:r>
            <a:r>
              <a:rPr lang="zh-CN" altLang="en-US" sz="28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下历史课堂教学中存在的问题</a:t>
            </a:r>
            <a:endParaRPr lang="zh-CN" altLang="en-US" sz="2600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7232" y="48955"/>
            <a:ext cx="398304" cy="398304"/>
          </a:xfrm>
          <a:prstGeom prst="rect">
            <a:avLst/>
          </a:prstGeom>
        </p:spPr>
      </p:pic>
      <p:sp>
        <p:nvSpPr>
          <p:cNvPr id="7" name="AutoShape 2" descr="https://timgsa.baidu.com/timg?image&amp;quality=80&amp;size=b9999_10000&amp;sec=1564251550820&amp;di=1ee30559c7b992cbc5e31f30a69f4198&amp;imgtype=0&amp;src=http%3A%2F%2Fwww.people.com.cn%2Fmediafile%2Fpic%2F20180910%2F8%2F18383873451619682056.jpg"/>
          <p:cNvSpPr>
            <a:spLocks noChangeAspect="1" noChangeArrowheads="1"/>
          </p:cNvSpPr>
          <p:nvPr/>
        </p:nvSpPr>
        <p:spPr bwMode="auto">
          <a:xfrm>
            <a:off x="155575" y="-1"/>
            <a:ext cx="523875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MH_Other_1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5555618" y="2535381"/>
            <a:ext cx="881468" cy="721219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ysClr val="windowText" lastClr="000000">
                <a:lumMod val="75000"/>
                <a:lumOff val="25000"/>
              </a:sys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MH_Other_2"/>
          <p:cNvSpPr/>
          <p:nvPr>
            <p:custDataLst>
              <p:tags r:id="rId5"/>
            </p:custDataLst>
          </p:nvPr>
        </p:nvSpPr>
        <p:spPr bwMode="auto">
          <a:xfrm>
            <a:off x="3824834" y="3576084"/>
            <a:ext cx="2147727" cy="1610803"/>
          </a:xfrm>
          <a:custGeom>
            <a:avLst/>
            <a:gdLst>
              <a:gd name="T0" fmla="*/ 168 w 1187"/>
              <a:gd name="T1" fmla="*/ 0 h 1187"/>
              <a:gd name="T2" fmla="*/ 0 w 1187"/>
              <a:gd name="T3" fmla="*/ 0 h 1187"/>
              <a:gd name="T4" fmla="*/ 1187 w 1187"/>
              <a:gd name="T5" fmla="*/ 1187 h 1187"/>
              <a:gd name="T6" fmla="*/ 1187 w 1187"/>
              <a:gd name="T7" fmla="*/ 1019 h 1187"/>
              <a:gd name="T8" fmla="*/ 168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6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56"/>
                  <a:pt x="531" y="1187"/>
                  <a:pt x="1187" y="1187"/>
                </a:cubicBezTo>
                <a:cubicBezTo>
                  <a:pt x="1187" y="1019"/>
                  <a:pt x="1187" y="1019"/>
                  <a:pt x="1187" y="1019"/>
                </a:cubicBezTo>
                <a:cubicBezTo>
                  <a:pt x="624" y="1019"/>
                  <a:pt x="168" y="563"/>
                  <a:pt x="1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165100" dist="114300" dir="108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MH_Other_3"/>
          <p:cNvSpPr/>
          <p:nvPr>
            <p:custDataLst>
              <p:tags r:id="rId6"/>
            </p:custDataLst>
          </p:nvPr>
        </p:nvSpPr>
        <p:spPr bwMode="auto">
          <a:xfrm>
            <a:off x="5967641" y="1966994"/>
            <a:ext cx="2147727" cy="1610803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65100" dist="114300" dir="66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MH_Other_4"/>
          <p:cNvSpPr/>
          <p:nvPr>
            <p:custDataLst>
              <p:tags r:id="rId7"/>
            </p:custDataLst>
          </p:nvPr>
        </p:nvSpPr>
        <p:spPr bwMode="auto">
          <a:xfrm>
            <a:off x="3824834" y="1966994"/>
            <a:ext cx="2147727" cy="1610803"/>
          </a:xfrm>
          <a:custGeom>
            <a:avLst/>
            <a:gdLst>
              <a:gd name="T0" fmla="*/ 1187 w 1187"/>
              <a:gd name="T1" fmla="*/ 168 h 1187"/>
              <a:gd name="T2" fmla="*/ 1187 w 1187"/>
              <a:gd name="T3" fmla="*/ 0 h 1187"/>
              <a:gd name="T4" fmla="*/ 0 w 1187"/>
              <a:gd name="T5" fmla="*/ 1187 h 1187"/>
              <a:gd name="T6" fmla="*/ 168 w 1187"/>
              <a:gd name="T7" fmla="*/ 1187 h 1187"/>
              <a:gd name="T8" fmla="*/ 1187 w 1187"/>
              <a:gd name="T9" fmla="*/ 168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168"/>
                </a:moveTo>
                <a:cubicBezTo>
                  <a:pt x="1187" y="0"/>
                  <a:pt x="1187" y="0"/>
                  <a:pt x="1187" y="0"/>
                </a:cubicBezTo>
                <a:cubicBezTo>
                  <a:pt x="531" y="0"/>
                  <a:pt x="0" y="531"/>
                  <a:pt x="0" y="1187"/>
                </a:cubicBezTo>
                <a:cubicBezTo>
                  <a:pt x="168" y="1187"/>
                  <a:pt x="168" y="1187"/>
                  <a:pt x="168" y="1187"/>
                </a:cubicBezTo>
                <a:cubicBezTo>
                  <a:pt x="168" y="624"/>
                  <a:pt x="624" y="168"/>
                  <a:pt x="1187" y="1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MH_Other_5"/>
          <p:cNvSpPr/>
          <p:nvPr>
            <p:custDataLst>
              <p:tags r:id="rId8"/>
            </p:custDataLst>
          </p:nvPr>
        </p:nvSpPr>
        <p:spPr bwMode="auto">
          <a:xfrm>
            <a:off x="5967641" y="3576084"/>
            <a:ext cx="2147727" cy="1610803"/>
          </a:xfrm>
          <a:custGeom>
            <a:avLst/>
            <a:gdLst>
              <a:gd name="T0" fmla="*/ 1187 w 1187"/>
              <a:gd name="T1" fmla="*/ 0 h 1187"/>
              <a:gd name="T2" fmla="*/ 1019 w 1187"/>
              <a:gd name="T3" fmla="*/ 0 h 1187"/>
              <a:gd name="T4" fmla="*/ 0 w 1187"/>
              <a:gd name="T5" fmla="*/ 1019 h 1187"/>
              <a:gd name="T6" fmla="*/ 0 w 1187"/>
              <a:gd name="T7" fmla="*/ 1187 h 1187"/>
              <a:gd name="T8" fmla="*/ 1187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0"/>
                </a:moveTo>
                <a:cubicBezTo>
                  <a:pt x="1019" y="0"/>
                  <a:pt x="1019" y="0"/>
                  <a:pt x="1019" y="0"/>
                </a:cubicBezTo>
                <a:cubicBezTo>
                  <a:pt x="1019" y="563"/>
                  <a:pt x="563" y="1019"/>
                  <a:pt x="0" y="1019"/>
                </a:cubicBezTo>
                <a:cubicBezTo>
                  <a:pt x="0" y="1187"/>
                  <a:pt x="0" y="1187"/>
                  <a:pt x="0" y="1187"/>
                </a:cubicBezTo>
                <a:cubicBezTo>
                  <a:pt x="656" y="1187"/>
                  <a:pt x="1187" y="656"/>
                  <a:pt x="1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MH_Other_6"/>
          <p:cNvSpPr/>
          <p:nvPr>
            <p:custDataLst>
              <p:tags r:id="rId9"/>
            </p:custDataLst>
          </p:nvPr>
        </p:nvSpPr>
        <p:spPr bwMode="auto">
          <a:xfrm>
            <a:off x="5979527" y="1963859"/>
            <a:ext cx="2146300" cy="1611313"/>
          </a:xfrm>
          <a:custGeom>
            <a:avLst/>
            <a:gdLst>
              <a:gd name="T0" fmla="*/ 1258618270 w 1187"/>
              <a:gd name="T1" fmla="*/ 1466132429 h 1187"/>
              <a:gd name="T2" fmla="*/ 1466123538 w 1187"/>
              <a:gd name="T3" fmla="*/ 1466132429 h 1187"/>
              <a:gd name="T4" fmla="*/ 0 w 1187"/>
              <a:gd name="T5" fmla="*/ 0 h 1187"/>
              <a:gd name="T6" fmla="*/ 0 w 1187"/>
              <a:gd name="T7" fmla="*/ 207506537 h 1187"/>
              <a:gd name="T8" fmla="*/ 1258618270 w 1187"/>
              <a:gd name="T9" fmla="*/ 1466132429 h 1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MH_Other_7"/>
          <p:cNvSpPr/>
          <p:nvPr>
            <p:custDataLst>
              <p:tags r:id="rId10"/>
            </p:custDataLst>
          </p:nvPr>
        </p:nvSpPr>
        <p:spPr>
          <a:xfrm>
            <a:off x="5468800" y="1679973"/>
            <a:ext cx="1002597" cy="75194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2700000" scaled="1"/>
            <a:tileRect/>
          </a:gra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50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>
                <a:solidFill>
                  <a:srgbClr val="5B9BD5"/>
                </a:solidFill>
                <a:latin typeface="Calibri" panose="020F0502020204030204"/>
                <a:ea typeface="宋体" panose="02010600030101010101" pitchFamily="2" charset="-122"/>
              </a:rPr>
              <a:t>01</a:t>
            </a:r>
            <a:endParaRPr lang="zh-CN" altLang="en-US" sz="2800" kern="0">
              <a:solidFill>
                <a:srgbClr val="5B9BD5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MH_Other_8"/>
          <p:cNvSpPr/>
          <p:nvPr>
            <p:custDataLst>
              <p:tags r:id="rId11"/>
            </p:custDataLst>
          </p:nvPr>
        </p:nvSpPr>
        <p:spPr>
          <a:xfrm>
            <a:off x="5675430" y="4665020"/>
            <a:ext cx="1002597" cy="75194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2700000" scaled="1"/>
            <a:tileRect/>
          </a:gra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50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03</a:t>
            </a:r>
            <a:endParaRPr lang="zh-CN" altLang="en-US" sz="2800" kern="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MH_Other_9"/>
          <p:cNvSpPr/>
          <p:nvPr>
            <p:custDataLst>
              <p:tags r:id="rId12"/>
            </p:custDataLst>
          </p:nvPr>
        </p:nvSpPr>
        <p:spPr>
          <a:xfrm>
            <a:off x="3392342" y="3235272"/>
            <a:ext cx="1002597" cy="75194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2700000" scaled="1"/>
            <a:tileRect/>
          </a:gra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50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04</a:t>
            </a:r>
            <a:endParaRPr lang="zh-CN" altLang="en-US" sz="2800" kern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MH_Other_10"/>
          <p:cNvSpPr/>
          <p:nvPr>
            <p:custDataLst>
              <p:tags r:id="rId13"/>
            </p:custDataLst>
          </p:nvPr>
        </p:nvSpPr>
        <p:spPr>
          <a:xfrm>
            <a:off x="7315145" y="3256601"/>
            <a:ext cx="1002597" cy="75194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2700000" scaled="1"/>
            <a:tileRect/>
          </a:gra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50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>
                <a:solidFill>
                  <a:srgbClr val="ED7D31"/>
                </a:solidFill>
                <a:latin typeface="Calibri" panose="020F0502020204030204"/>
                <a:ea typeface="宋体" panose="02010600030101010101" pitchFamily="2" charset="-122"/>
              </a:rPr>
              <a:t>02</a:t>
            </a:r>
            <a:endParaRPr lang="zh-CN" altLang="en-US" sz="2800" kern="0">
              <a:solidFill>
                <a:srgbClr val="ED7D3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MH_Sub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54317" y="502015"/>
            <a:ext cx="3531255" cy="1195386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忽略对教</a:t>
            </a:r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学</a:t>
            </a:r>
            <a:endParaRPr lang="en-US" altLang="zh-CN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  <a:p>
            <a:pPr eaLnBrk="1" hangingPunct="1"/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内</a:t>
            </a:r>
            <a:r>
              <a:rPr lang="zh-CN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容主题的寻找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28" name="MH_SubTitle_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21404" y="3102723"/>
            <a:ext cx="3504341" cy="1278762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defPPr>
              <a:defRPr lang="zh-CN"/>
            </a:defPPr>
            <a:lvl1pPr eaLnBrk="1" hangingPunct="1"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忽略对重</a:t>
            </a:r>
            <a:r>
              <a:rPr lang="zh-CN" altLang="en-US" dirty="0" smtClean="0"/>
              <a:t>点</a:t>
            </a:r>
            <a:endParaRPr lang="en-US" altLang="zh-CN" dirty="0" smtClean="0"/>
          </a:p>
          <a:p>
            <a:r>
              <a:rPr lang="zh-CN" altLang="en-US" dirty="0" smtClean="0"/>
              <a:t>难</a:t>
            </a:r>
            <a:r>
              <a:rPr lang="zh-CN" altLang="en-US" dirty="0"/>
              <a:t>点细节的解析</a:t>
            </a:r>
            <a:endParaRPr lang="zh-CN" altLang="en-US" dirty="0"/>
          </a:p>
        </p:txBody>
      </p:sp>
      <p:sp>
        <p:nvSpPr>
          <p:cNvPr id="29" name="MH_SubTitle_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5536" y="2904068"/>
            <a:ext cx="2398431" cy="1187442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defPPr>
              <a:defRPr lang="zh-CN"/>
            </a:defPPr>
            <a:lvl1pPr eaLnBrk="1" hangingPunct="1"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忽略情感态</a:t>
            </a:r>
            <a:r>
              <a:rPr lang="zh-CN" altLang="en-US" dirty="0" smtClean="0"/>
              <a:t>度</a:t>
            </a:r>
            <a:endParaRPr lang="en-US" altLang="zh-CN" dirty="0" smtClean="0"/>
          </a:p>
          <a:p>
            <a:r>
              <a:rPr lang="zh-CN" altLang="en-US" dirty="0" smtClean="0"/>
              <a:t>价</a:t>
            </a:r>
            <a:r>
              <a:rPr lang="zh-CN" altLang="en-US" dirty="0"/>
              <a:t>值观的渗透</a:t>
            </a:r>
            <a:endParaRPr lang="zh-CN" altLang="en-US" dirty="0"/>
          </a:p>
        </p:txBody>
      </p:sp>
      <p:sp>
        <p:nvSpPr>
          <p:cNvPr id="30" name="MH_SubTitle_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94954" y="5391767"/>
            <a:ext cx="2363547" cy="1207474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FF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defPPr>
              <a:defRPr lang="zh-CN"/>
            </a:defPPr>
            <a:lvl1pPr eaLnBrk="1" hangingPunct="1"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忽略问题铺</a:t>
            </a:r>
            <a:r>
              <a:rPr lang="zh-CN" altLang="en-US" dirty="0" smtClean="0"/>
              <a:t>设</a:t>
            </a:r>
            <a:endParaRPr lang="en-US" altLang="zh-CN" dirty="0" smtClean="0"/>
          </a:p>
          <a:p>
            <a:r>
              <a:rPr lang="zh-CN" altLang="en-US" dirty="0" smtClean="0"/>
              <a:t>与</a:t>
            </a:r>
            <a:r>
              <a:rPr lang="zh-CN" altLang="en-US" dirty="0"/>
              <a:t>探讨的引领</a:t>
            </a:r>
            <a:endParaRPr lang="zh-CN" altLang="en-US" dirty="0"/>
          </a:p>
        </p:txBody>
      </p:sp>
      <p:sp>
        <p:nvSpPr>
          <p:cNvPr id="31" name="MH_Title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94939" y="3292087"/>
            <a:ext cx="29635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设计环节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0" name="图片 1073742849" descr="钟吾国际学校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094"/>
            <a:ext cx="2169160" cy="40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600" y="6549709"/>
            <a:ext cx="12192000" cy="308289"/>
          </a:xfrm>
          <a:prstGeom prst="rect">
            <a:avLst/>
          </a:prstGeom>
          <a:solidFill>
            <a:srgbClr val="FFC0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sysClr val="windowText" lastClr="000000"/>
              </a:solidFill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6900097" y="6549907"/>
            <a:ext cx="5292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有“备”而来，上出精彩一“课”</a:t>
            </a:r>
            <a:endParaRPr lang="zh-CN" altLang="en-US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37103" y="2447781"/>
            <a:ext cx="2520167" cy="1695528"/>
            <a:chOff x="1519238" y="2743200"/>
            <a:chExt cx="2219326" cy="138894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519238" y="2743200"/>
              <a:ext cx="2114551" cy="1388945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kern="0" dirty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Part </a:t>
              </a:r>
              <a:r>
                <a:rPr lang="en-US" altLang="zh-CN" sz="4800" kern="0" dirty="0" smtClean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3</a:t>
              </a:r>
              <a:endParaRPr lang="zh-CN" altLang="en-US" sz="4800" kern="0" dirty="0">
                <a:solidFill>
                  <a:srgbClr val="FFFFFF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直角三角形 7"/>
            <p:cNvSpPr/>
            <p:nvPr>
              <p:custDataLst>
                <p:tags r:id="rId3"/>
              </p:custDataLst>
            </p:nvPr>
          </p:nvSpPr>
          <p:spPr>
            <a:xfrm>
              <a:off x="3633789" y="2743201"/>
              <a:ext cx="104775" cy="180975"/>
            </a:xfrm>
            <a:prstGeom prst="rtTriangl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直角三角形 8"/>
            <p:cNvSpPr/>
            <p:nvPr>
              <p:custDataLst>
                <p:tags r:id="rId4"/>
              </p:custDataLst>
            </p:nvPr>
          </p:nvSpPr>
          <p:spPr>
            <a:xfrm flipV="1">
              <a:off x="3633789" y="3933826"/>
              <a:ext cx="104775" cy="180975"/>
            </a:xfrm>
            <a:prstGeom prst="rtTriangl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3633789" y="2623456"/>
            <a:ext cx="6905625" cy="101509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备课的内涵与价值</a:t>
            </a:r>
            <a:endParaRPr lang="zh-CN" altLang="en-US" sz="4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3633789" y="3638551"/>
            <a:ext cx="6905625" cy="387017"/>
          </a:xfrm>
          <a:prstGeom prst="rect">
            <a:avLst/>
          </a:prstGeom>
          <a:solidFill>
            <a:srgbClr val="69D8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connotation and value of lesson preparation</a:t>
            </a:r>
            <a:endParaRPr lang="en-US" altLang="zh-CN" sz="20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342152" y="2391509"/>
            <a:ext cx="404392" cy="1794004"/>
            <a:chOff x="10434639" y="2743200"/>
            <a:chExt cx="238124" cy="1371601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0539413" y="2743200"/>
              <a:ext cx="133350" cy="1371600"/>
            </a:xfrm>
            <a:prstGeom prst="rect">
              <a:avLst/>
            </a:prstGeom>
            <a:solidFill>
              <a:srgbClr val="FABE0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直角三角形 13"/>
            <p:cNvSpPr/>
            <p:nvPr>
              <p:custDataLst>
                <p:tags r:id="rId8"/>
              </p:custDataLst>
            </p:nvPr>
          </p:nvSpPr>
          <p:spPr>
            <a:xfrm flipH="1">
              <a:off x="10434639" y="2743201"/>
              <a:ext cx="104775" cy="180975"/>
            </a:xfrm>
            <a:prstGeom prst="rtTriangle">
              <a:avLst/>
            </a:prstGeom>
            <a:solidFill>
              <a:srgbClr val="AC79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直角三角形 14"/>
            <p:cNvSpPr/>
            <p:nvPr>
              <p:custDataLst>
                <p:tags r:id="rId9"/>
              </p:custDataLst>
            </p:nvPr>
          </p:nvSpPr>
          <p:spPr>
            <a:xfrm flipH="1" flipV="1">
              <a:off x="10434639" y="3933826"/>
              <a:ext cx="104775" cy="180975"/>
            </a:xfrm>
            <a:prstGeom prst="rtTriangle">
              <a:avLst/>
            </a:prstGeom>
            <a:solidFill>
              <a:srgbClr val="AC79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b="21666"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7"/>
          <p:cNvSpPr>
            <a:spLocks noChangeArrowheads="1"/>
          </p:cNvSpPr>
          <p:nvPr/>
        </p:nvSpPr>
        <p:spPr bwMode="auto">
          <a:xfrm>
            <a:off x="0" y="-35996"/>
            <a:ext cx="12192000" cy="6923088"/>
          </a:xfrm>
          <a:prstGeom prst="rect">
            <a:avLst/>
          </a:prstGeom>
          <a:solidFill>
            <a:schemeClr val="bg1">
              <a:alpha val="85097"/>
            </a:schemeClr>
          </a:solidFill>
          <a:ln w="12700">
            <a:solidFill>
              <a:srgbClr val="D9D9D9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5641145" y="603151"/>
            <a:ext cx="6550856" cy="1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钟吾国际学校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0" y="125095"/>
            <a:ext cx="2169160" cy="40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600" y="6549709"/>
            <a:ext cx="12192000" cy="308289"/>
          </a:xfrm>
          <a:prstGeom prst="rect">
            <a:avLst/>
          </a:prstGeom>
          <a:solidFill>
            <a:srgbClr val="FFC0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sysClr val="windowText" lastClr="000000"/>
              </a:solidFill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6900097" y="6549907"/>
            <a:ext cx="5292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有“备”而来，上出精彩一“课”</a:t>
            </a:r>
            <a:endParaRPr lang="zh-CN" altLang="en-US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52813" y="209792"/>
            <a:ext cx="5275790" cy="518803"/>
          </a:xfrm>
          <a:prstGeom prst="roundRect">
            <a:avLst/>
          </a:prstGeom>
          <a:gradFill flip="none" rotWithShape="1">
            <a:gsLst>
              <a:gs pos="0">
                <a:srgbClr val="F0F0F0">
                  <a:alpha val="43000"/>
                </a:srgbClr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noFill/>
            <a:prstDash val="sysDot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95088" tIns="47544" rIns="95088" bIns="4754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184" y="205375"/>
            <a:ext cx="6307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kern="0" dirty="0" smtClean="0">
                <a:solidFill>
                  <a:srgbClr val="ED7D31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三、</a:t>
            </a:r>
            <a:r>
              <a:rPr lang="zh-CN" altLang="en-US" sz="28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备课的内涵与价值</a:t>
            </a:r>
            <a:endParaRPr lang="zh-CN" altLang="en-US" sz="2600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7232" y="48955"/>
            <a:ext cx="398304" cy="398304"/>
          </a:xfrm>
          <a:prstGeom prst="rect">
            <a:avLst/>
          </a:prstGeom>
        </p:spPr>
      </p:pic>
      <p:sp>
        <p:nvSpPr>
          <p:cNvPr id="7" name="AutoShape 2" descr="https://timgsa.baidu.com/timg?image&amp;quality=80&amp;size=b9999_10000&amp;sec=1564251550820&amp;di=1ee30559c7b992cbc5e31f30a69f4198&amp;imgtype=0&amp;src=http%3A%2F%2Fwww.people.com.cn%2Fmediafile%2Fpic%2F20180910%2F8%2F18383873451619682056.jpg"/>
          <p:cNvSpPr>
            <a:spLocks noChangeAspect="1" noChangeArrowheads="1"/>
          </p:cNvSpPr>
          <p:nvPr/>
        </p:nvSpPr>
        <p:spPr bwMode="auto">
          <a:xfrm>
            <a:off x="155575" y="-1"/>
            <a:ext cx="523875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2" name="MH_PageTitle"/>
          <p:cNvSpPr txBox="1"/>
          <p:nvPr>
            <p:custDataLst>
              <p:tags r:id="rId4"/>
            </p:custDataLst>
          </p:nvPr>
        </p:nvSpPr>
        <p:spPr>
          <a:xfrm>
            <a:off x="619125" y="1029944"/>
            <a:ext cx="4775200" cy="6487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（一）备课不是什么</a:t>
            </a:r>
            <a:endParaRPr lang="zh-CN" altLang="en-US" sz="3600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3" name="MH_Other_1"/>
          <p:cNvSpPr/>
          <p:nvPr>
            <p:custDataLst>
              <p:tags r:id="rId5"/>
            </p:custDataLst>
          </p:nvPr>
        </p:nvSpPr>
        <p:spPr>
          <a:xfrm>
            <a:off x="1527187" y="2943675"/>
            <a:ext cx="2309215" cy="172768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13500000" scaled="1"/>
            <a:tileRect/>
          </a:gradFill>
          <a:ln w="1905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75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4" name="MH_Other_2"/>
          <p:cNvSpPr/>
          <p:nvPr>
            <p:custDataLst>
              <p:tags r:id="rId6"/>
            </p:custDataLst>
          </p:nvPr>
        </p:nvSpPr>
        <p:spPr>
          <a:xfrm>
            <a:off x="3814229" y="2943675"/>
            <a:ext cx="2309215" cy="172768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13500000" scaled="1"/>
            <a:tileRect/>
          </a:gradFill>
          <a:ln w="1905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75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5" name="MH_Other_3"/>
          <p:cNvSpPr/>
          <p:nvPr>
            <p:custDataLst>
              <p:tags r:id="rId7"/>
            </p:custDataLst>
          </p:nvPr>
        </p:nvSpPr>
        <p:spPr>
          <a:xfrm>
            <a:off x="6101270" y="2943675"/>
            <a:ext cx="2309215" cy="172768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13500000" scaled="1"/>
            <a:tileRect/>
          </a:gradFill>
          <a:ln w="1905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75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MH_Other_4"/>
          <p:cNvSpPr/>
          <p:nvPr>
            <p:custDataLst>
              <p:tags r:id="rId8"/>
            </p:custDataLst>
          </p:nvPr>
        </p:nvSpPr>
        <p:spPr>
          <a:xfrm>
            <a:off x="8388310" y="2943675"/>
            <a:ext cx="2309215" cy="172768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13500000" scaled="1"/>
            <a:tileRect/>
          </a:gradFill>
          <a:ln w="1905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75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7" name="MH_Other_5"/>
          <p:cNvSpPr/>
          <p:nvPr>
            <p:custDataLst>
              <p:tags r:id="rId9"/>
            </p:custDataLst>
          </p:nvPr>
        </p:nvSpPr>
        <p:spPr>
          <a:xfrm>
            <a:off x="1691793" y="3065019"/>
            <a:ext cx="1980000" cy="1485000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8" name="MH_Other_6"/>
          <p:cNvSpPr/>
          <p:nvPr>
            <p:custDataLst>
              <p:tags r:id="rId10"/>
            </p:custDataLst>
          </p:nvPr>
        </p:nvSpPr>
        <p:spPr>
          <a:xfrm>
            <a:off x="1892251" y="3215363"/>
            <a:ext cx="1579084" cy="1184313"/>
          </a:xfrm>
          <a:prstGeom prst="ellipse">
            <a:avLst/>
          </a:prstGeom>
          <a:solidFill>
            <a:srgbClr val="EE0076"/>
          </a:solidFill>
          <a:ln w="12700" cap="flat" cmpd="sng" algn="ctr">
            <a:noFill/>
            <a:prstDash val="solid"/>
            <a:miter lim="800000"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9" name="MH_Other_7"/>
          <p:cNvSpPr/>
          <p:nvPr>
            <p:custDataLst>
              <p:tags r:id="rId11"/>
            </p:custDataLst>
          </p:nvPr>
        </p:nvSpPr>
        <p:spPr>
          <a:xfrm>
            <a:off x="3978835" y="3065019"/>
            <a:ext cx="1980000" cy="1485000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0" name="MH_Other_8"/>
          <p:cNvSpPr/>
          <p:nvPr>
            <p:custDataLst>
              <p:tags r:id="rId12"/>
            </p:custDataLst>
          </p:nvPr>
        </p:nvSpPr>
        <p:spPr>
          <a:xfrm>
            <a:off x="4179293" y="3215363"/>
            <a:ext cx="1579084" cy="1184313"/>
          </a:xfrm>
          <a:prstGeom prst="ellipse">
            <a:avLst/>
          </a:prstGeom>
          <a:solidFill>
            <a:srgbClr val="FB9E00"/>
          </a:solidFill>
          <a:ln w="12700" cap="flat" cmpd="sng" algn="ctr">
            <a:noFill/>
            <a:prstDash val="solid"/>
            <a:miter lim="800000"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1" name="MH_Other_9"/>
          <p:cNvSpPr/>
          <p:nvPr>
            <p:custDataLst>
              <p:tags r:id="rId13"/>
            </p:custDataLst>
          </p:nvPr>
        </p:nvSpPr>
        <p:spPr>
          <a:xfrm>
            <a:off x="6265875" y="3065019"/>
            <a:ext cx="1980000" cy="1485000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MH_Other_10"/>
          <p:cNvSpPr/>
          <p:nvPr>
            <p:custDataLst>
              <p:tags r:id="rId14"/>
            </p:custDataLst>
          </p:nvPr>
        </p:nvSpPr>
        <p:spPr>
          <a:xfrm>
            <a:off x="6466334" y="3215363"/>
            <a:ext cx="1579084" cy="1184313"/>
          </a:xfrm>
          <a:prstGeom prst="ellipse">
            <a:avLst/>
          </a:prstGeom>
          <a:solidFill>
            <a:srgbClr val="A3D800"/>
          </a:solidFill>
          <a:ln w="12700" cap="flat" cmpd="sng" algn="ctr">
            <a:noFill/>
            <a:prstDash val="solid"/>
            <a:miter lim="800000"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MH_Other_11"/>
          <p:cNvSpPr/>
          <p:nvPr>
            <p:custDataLst>
              <p:tags r:id="rId15"/>
            </p:custDataLst>
          </p:nvPr>
        </p:nvSpPr>
        <p:spPr>
          <a:xfrm>
            <a:off x="8552915" y="3065019"/>
            <a:ext cx="1980000" cy="1485000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MH_Other_12"/>
          <p:cNvSpPr/>
          <p:nvPr>
            <p:custDataLst>
              <p:tags r:id="rId16"/>
            </p:custDataLst>
          </p:nvPr>
        </p:nvSpPr>
        <p:spPr>
          <a:xfrm>
            <a:off x="8753374" y="3215363"/>
            <a:ext cx="1579084" cy="1184313"/>
          </a:xfrm>
          <a:prstGeom prst="ellipse">
            <a:avLst/>
          </a:pr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MH_Other_13"/>
          <p:cNvSpPr>
            <a:spLocks noChangeAspect="1" noEditPoints="1"/>
          </p:cNvSpPr>
          <p:nvPr>
            <p:custDataLst>
              <p:tags r:id="rId17"/>
            </p:custDataLst>
          </p:nvPr>
        </p:nvSpPr>
        <p:spPr bwMode="auto">
          <a:xfrm>
            <a:off x="2311401" y="3578225"/>
            <a:ext cx="740833" cy="458788"/>
          </a:xfrm>
          <a:custGeom>
            <a:avLst/>
            <a:gdLst>
              <a:gd name="T0" fmla="*/ 2147483646 w 126"/>
              <a:gd name="T1" fmla="*/ 2147483646 h 104"/>
              <a:gd name="T2" fmla="*/ 2147483646 w 126"/>
              <a:gd name="T3" fmla="*/ 2147483646 h 104"/>
              <a:gd name="T4" fmla="*/ 2147483646 w 126"/>
              <a:gd name="T5" fmla="*/ 2147483646 h 104"/>
              <a:gd name="T6" fmla="*/ 2147483646 w 126"/>
              <a:gd name="T7" fmla="*/ 2147483646 h 104"/>
              <a:gd name="T8" fmla="*/ 0 w 126"/>
              <a:gd name="T9" fmla="*/ 2147483646 h 104"/>
              <a:gd name="T10" fmla="*/ 2147483646 w 126"/>
              <a:gd name="T11" fmla="*/ 2147483646 h 104"/>
              <a:gd name="T12" fmla="*/ 2147483646 w 126"/>
              <a:gd name="T13" fmla="*/ 2147483646 h 104"/>
              <a:gd name="T14" fmla="*/ 2147483646 w 126"/>
              <a:gd name="T15" fmla="*/ 2147483646 h 104"/>
              <a:gd name="T16" fmla="*/ 2147483646 w 126"/>
              <a:gd name="T17" fmla="*/ 2147483646 h 104"/>
              <a:gd name="T18" fmla="*/ 2147483646 w 126"/>
              <a:gd name="T19" fmla="*/ 2147483646 h 104"/>
              <a:gd name="T20" fmla="*/ 2147483646 w 126"/>
              <a:gd name="T21" fmla="*/ 2147483646 h 104"/>
              <a:gd name="T22" fmla="*/ 2147483646 w 126"/>
              <a:gd name="T23" fmla="*/ 2147483646 h 104"/>
              <a:gd name="T24" fmla="*/ 2147483646 w 126"/>
              <a:gd name="T25" fmla="*/ 2147483646 h 104"/>
              <a:gd name="T26" fmla="*/ 2147483646 w 126"/>
              <a:gd name="T27" fmla="*/ 2147483646 h 104"/>
              <a:gd name="T28" fmla="*/ 2147483646 w 126"/>
              <a:gd name="T29" fmla="*/ 2147483646 h 104"/>
              <a:gd name="T30" fmla="*/ 2147483646 w 126"/>
              <a:gd name="T31" fmla="*/ 2147483646 h 104"/>
              <a:gd name="T32" fmla="*/ 2147483646 w 126"/>
              <a:gd name="T33" fmla="*/ 2147483646 h 104"/>
              <a:gd name="T34" fmla="*/ 2147483646 w 126"/>
              <a:gd name="T35" fmla="*/ 2147483646 h 104"/>
              <a:gd name="T36" fmla="*/ 2147483646 w 126"/>
              <a:gd name="T37" fmla="*/ 2147483646 h 104"/>
              <a:gd name="T38" fmla="*/ 2147483646 w 126"/>
              <a:gd name="T39" fmla="*/ 2147483646 h 104"/>
              <a:gd name="T40" fmla="*/ 2147483646 w 126"/>
              <a:gd name="T41" fmla="*/ 2147483646 h 104"/>
              <a:gd name="T42" fmla="*/ 2147483646 w 126"/>
              <a:gd name="T43" fmla="*/ 0 h 104"/>
              <a:gd name="T44" fmla="*/ 2147483646 w 126"/>
              <a:gd name="T45" fmla="*/ 2147483646 h 104"/>
              <a:gd name="T46" fmla="*/ 2147483646 w 126"/>
              <a:gd name="T47" fmla="*/ 2147483646 h 104"/>
              <a:gd name="T48" fmla="*/ 2147483646 w 126"/>
              <a:gd name="T49" fmla="*/ 2147483646 h 104"/>
              <a:gd name="T50" fmla="*/ 2147483646 w 126"/>
              <a:gd name="T51" fmla="*/ 2147483646 h 104"/>
              <a:gd name="T52" fmla="*/ 2147483646 w 126"/>
              <a:gd name="T53" fmla="*/ 2147483646 h 104"/>
              <a:gd name="T54" fmla="*/ 2147483646 w 126"/>
              <a:gd name="T55" fmla="*/ 2147483646 h 104"/>
              <a:gd name="T56" fmla="*/ 2147483646 w 126"/>
              <a:gd name="T57" fmla="*/ 2147483646 h 104"/>
              <a:gd name="T58" fmla="*/ 2147483646 w 126"/>
              <a:gd name="T59" fmla="*/ 2147483646 h 104"/>
              <a:gd name="T60" fmla="*/ 2147483646 w 126"/>
              <a:gd name="T61" fmla="*/ 2147483646 h 104"/>
              <a:gd name="T62" fmla="*/ 2147483646 w 126"/>
              <a:gd name="T63" fmla="*/ 2147483646 h 104"/>
              <a:gd name="T64" fmla="*/ 2147483646 w 126"/>
              <a:gd name="T65" fmla="*/ 2147483646 h 104"/>
              <a:gd name="T66" fmla="*/ 2147483646 w 126"/>
              <a:gd name="T67" fmla="*/ 2147483646 h 104"/>
              <a:gd name="T68" fmla="*/ 2147483646 w 126"/>
              <a:gd name="T69" fmla="*/ 2147483646 h 104"/>
              <a:gd name="T70" fmla="*/ 2147483646 w 126"/>
              <a:gd name="T71" fmla="*/ 2147483646 h 104"/>
              <a:gd name="T72" fmla="*/ 2147483646 w 126"/>
              <a:gd name="T73" fmla="*/ 2147483646 h 104"/>
              <a:gd name="T74" fmla="*/ 2147483646 w 126"/>
              <a:gd name="T75" fmla="*/ 0 h 1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MH_Other_14"/>
          <p:cNvSpPr>
            <a:spLocks noChangeAspect="1" noEditPoints="1"/>
          </p:cNvSpPr>
          <p:nvPr>
            <p:custDataLst>
              <p:tags r:id="rId18"/>
            </p:custDataLst>
          </p:nvPr>
        </p:nvSpPr>
        <p:spPr bwMode="auto">
          <a:xfrm>
            <a:off x="4377268" y="3578225"/>
            <a:ext cx="1183217" cy="458788"/>
          </a:xfrm>
          <a:custGeom>
            <a:avLst/>
            <a:gdLst>
              <a:gd name="T0" fmla="*/ 2147483646 w 132"/>
              <a:gd name="T1" fmla="*/ 2147483646 h 67"/>
              <a:gd name="T2" fmla="*/ 2147483646 w 132"/>
              <a:gd name="T3" fmla="*/ 2147483646 h 67"/>
              <a:gd name="T4" fmla="*/ 2147483646 w 132"/>
              <a:gd name="T5" fmla="*/ 2147483646 h 67"/>
              <a:gd name="T6" fmla="*/ 2147483646 w 132"/>
              <a:gd name="T7" fmla="*/ 2147483646 h 67"/>
              <a:gd name="T8" fmla="*/ 2147483646 w 132"/>
              <a:gd name="T9" fmla="*/ 2147483646 h 67"/>
              <a:gd name="T10" fmla="*/ 2147483646 w 132"/>
              <a:gd name="T11" fmla="*/ 2147483646 h 67"/>
              <a:gd name="T12" fmla="*/ 2147483646 w 132"/>
              <a:gd name="T13" fmla="*/ 2147483646 h 67"/>
              <a:gd name="T14" fmla="*/ 2147483646 w 132"/>
              <a:gd name="T15" fmla="*/ 2147483646 h 67"/>
              <a:gd name="T16" fmla="*/ 2147483646 w 132"/>
              <a:gd name="T17" fmla="*/ 2147483646 h 67"/>
              <a:gd name="T18" fmla="*/ 2147483646 w 132"/>
              <a:gd name="T19" fmla="*/ 2147483646 h 67"/>
              <a:gd name="T20" fmla="*/ 2147483646 w 132"/>
              <a:gd name="T21" fmla="*/ 2147483646 h 67"/>
              <a:gd name="T22" fmla="*/ 2147483646 w 132"/>
              <a:gd name="T23" fmla="*/ 2147483646 h 67"/>
              <a:gd name="T24" fmla="*/ 2147483646 w 132"/>
              <a:gd name="T25" fmla="*/ 2147483646 h 67"/>
              <a:gd name="T26" fmla="*/ 2147483646 w 132"/>
              <a:gd name="T27" fmla="*/ 2147483646 h 67"/>
              <a:gd name="T28" fmla="*/ 2147483646 w 132"/>
              <a:gd name="T29" fmla="*/ 2147483646 h 67"/>
              <a:gd name="T30" fmla="*/ 2147483646 w 132"/>
              <a:gd name="T31" fmla="*/ 2147483646 h 67"/>
              <a:gd name="T32" fmla="*/ 2147483646 w 132"/>
              <a:gd name="T33" fmla="*/ 2147483646 h 67"/>
              <a:gd name="T34" fmla="*/ 2147483646 w 132"/>
              <a:gd name="T35" fmla="*/ 2147483646 h 67"/>
              <a:gd name="T36" fmla="*/ 2147483646 w 132"/>
              <a:gd name="T37" fmla="*/ 2147483646 h 67"/>
              <a:gd name="T38" fmla="*/ 2147483646 w 132"/>
              <a:gd name="T39" fmla="*/ 2147483646 h 67"/>
              <a:gd name="T40" fmla="*/ 2147483646 w 132"/>
              <a:gd name="T41" fmla="*/ 2147483646 h 67"/>
              <a:gd name="T42" fmla="*/ 2147483646 w 132"/>
              <a:gd name="T43" fmla="*/ 2147483646 h 67"/>
              <a:gd name="T44" fmla="*/ 2147483646 w 132"/>
              <a:gd name="T45" fmla="*/ 2147483646 h 67"/>
              <a:gd name="T46" fmla="*/ 2147483646 w 132"/>
              <a:gd name="T47" fmla="*/ 2147483646 h 67"/>
              <a:gd name="T48" fmla="*/ 2147483646 w 132"/>
              <a:gd name="T49" fmla="*/ 2147483646 h 67"/>
              <a:gd name="T50" fmla="*/ 2147483646 w 132"/>
              <a:gd name="T51" fmla="*/ 2147483646 h 67"/>
              <a:gd name="T52" fmla="*/ 2147483646 w 132"/>
              <a:gd name="T53" fmla="*/ 2147483646 h 67"/>
              <a:gd name="T54" fmla="*/ 2147483646 w 132"/>
              <a:gd name="T55" fmla="*/ 2147483646 h 67"/>
              <a:gd name="T56" fmla="*/ 2147483646 w 132"/>
              <a:gd name="T57" fmla="*/ 2147483646 h 67"/>
              <a:gd name="T58" fmla="*/ 2147483646 w 132"/>
              <a:gd name="T59" fmla="*/ 2147483646 h 67"/>
              <a:gd name="T60" fmla="*/ 2147483646 w 132"/>
              <a:gd name="T61" fmla="*/ 2147483646 h 67"/>
              <a:gd name="T62" fmla="*/ 2147483646 w 132"/>
              <a:gd name="T63" fmla="*/ 2147483646 h 67"/>
              <a:gd name="T64" fmla="*/ 2147483646 w 132"/>
              <a:gd name="T65" fmla="*/ 2147483646 h 67"/>
              <a:gd name="T66" fmla="*/ 2147483646 w 132"/>
              <a:gd name="T67" fmla="*/ 2147483646 h 67"/>
              <a:gd name="T68" fmla="*/ 2147483646 w 132"/>
              <a:gd name="T69" fmla="*/ 0 h 67"/>
              <a:gd name="T70" fmla="*/ 2147483646 w 132"/>
              <a:gd name="T71" fmla="*/ 2147483646 h 67"/>
              <a:gd name="T72" fmla="*/ 2147483646 w 132"/>
              <a:gd name="T73" fmla="*/ 2147483646 h 67"/>
              <a:gd name="T74" fmla="*/ 2147483646 w 132"/>
              <a:gd name="T75" fmla="*/ 2147483646 h 67"/>
              <a:gd name="T76" fmla="*/ 2147483646 w 132"/>
              <a:gd name="T77" fmla="*/ 2147483646 h 67"/>
              <a:gd name="T78" fmla="*/ 2147483646 w 132"/>
              <a:gd name="T79" fmla="*/ 2147483646 h 67"/>
              <a:gd name="T80" fmla="*/ 2147483646 w 132"/>
              <a:gd name="T81" fmla="*/ 2147483646 h 67"/>
              <a:gd name="T82" fmla="*/ 2147483646 w 132"/>
              <a:gd name="T83" fmla="*/ 2147483646 h 67"/>
              <a:gd name="T84" fmla="*/ 2147483646 w 132"/>
              <a:gd name="T85" fmla="*/ 2147483646 h 67"/>
              <a:gd name="T86" fmla="*/ 2147483646 w 132"/>
              <a:gd name="T87" fmla="*/ 2147483646 h 67"/>
              <a:gd name="T88" fmla="*/ 2147483646 w 132"/>
              <a:gd name="T89" fmla="*/ 2147483646 h 67"/>
              <a:gd name="T90" fmla="*/ 2147483646 w 132"/>
              <a:gd name="T91" fmla="*/ 2147483646 h 67"/>
              <a:gd name="T92" fmla="*/ 2147483646 w 132"/>
              <a:gd name="T93" fmla="*/ 2147483646 h 67"/>
              <a:gd name="T94" fmla="*/ 2147483646 w 132"/>
              <a:gd name="T95" fmla="*/ 2147483646 h 67"/>
              <a:gd name="T96" fmla="*/ 2147483646 w 132"/>
              <a:gd name="T97" fmla="*/ 2147483646 h 67"/>
              <a:gd name="T98" fmla="*/ 2147483646 w 132"/>
              <a:gd name="T99" fmla="*/ 2147483646 h 67"/>
              <a:gd name="T100" fmla="*/ 2147483646 w 132"/>
              <a:gd name="T101" fmla="*/ 0 h 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MH_Other_15"/>
          <p:cNvSpPr>
            <a:spLocks noChangeAspect="1" noEditPoints="1"/>
          </p:cNvSpPr>
          <p:nvPr>
            <p:custDataLst>
              <p:tags r:id="rId19"/>
            </p:custDataLst>
          </p:nvPr>
        </p:nvSpPr>
        <p:spPr bwMode="auto">
          <a:xfrm>
            <a:off x="6917267" y="3578225"/>
            <a:ext cx="677333" cy="458788"/>
          </a:xfrm>
          <a:custGeom>
            <a:avLst/>
            <a:gdLst>
              <a:gd name="T0" fmla="*/ 2147483646 w 106"/>
              <a:gd name="T1" fmla="*/ 2147483646 h 95"/>
              <a:gd name="T2" fmla="*/ 2147483646 w 106"/>
              <a:gd name="T3" fmla="*/ 2147483646 h 95"/>
              <a:gd name="T4" fmla="*/ 2147483646 w 106"/>
              <a:gd name="T5" fmla="*/ 2147483646 h 95"/>
              <a:gd name="T6" fmla="*/ 2147483646 w 106"/>
              <a:gd name="T7" fmla="*/ 2147483646 h 95"/>
              <a:gd name="T8" fmla="*/ 0 w 106"/>
              <a:gd name="T9" fmla="*/ 2147483646 h 95"/>
              <a:gd name="T10" fmla="*/ 2147483646 w 106"/>
              <a:gd name="T11" fmla="*/ 2147483646 h 95"/>
              <a:gd name="T12" fmla="*/ 2147483646 w 106"/>
              <a:gd name="T13" fmla="*/ 2147483646 h 95"/>
              <a:gd name="T14" fmla="*/ 2147483646 w 106"/>
              <a:gd name="T15" fmla="*/ 2147483646 h 95"/>
              <a:gd name="T16" fmla="*/ 2147483646 w 106"/>
              <a:gd name="T17" fmla="*/ 2147483646 h 95"/>
              <a:gd name="T18" fmla="*/ 2147483646 w 106"/>
              <a:gd name="T19" fmla="*/ 2147483646 h 95"/>
              <a:gd name="T20" fmla="*/ 2147483646 w 106"/>
              <a:gd name="T21" fmla="*/ 2147483646 h 95"/>
              <a:gd name="T22" fmla="*/ 2147483646 w 106"/>
              <a:gd name="T23" fmla="*/ 2147483646 h 95"/>
              <a:gd name="T24" fmla="*/ 2147483646 w 106"/>
              <a:gd name="T25" fmla="*/ 0 h 95"/>
              <a:gd name="T26" fmla="*/ 2147483646 w 106"/>
              <a:gd name="T27" fmla="*/ 2147483646 h 95"/>
              <a:gd name="T28" fmla="*/ 2147483646 w 106"/>
              <a:gd name="T29" fmla="*/ 2147483646 h 95"/>
              <a:gd name="T30" fmla="*/ 2147483646 w 106"/>
              <a:gd name="T31" fmla="*/ 2147483646 h 95"/>
              <a:gd name="T32" fmla="*/ 2147483646 w 106"/>
              <a:gd name="T33" fmla="*/ 2147483646 h 95"/>
              <a:gd name="T34" fmla="*/ 2147483646 w 106"/>
              <a:gd name="T35" fmla="*/ 2147483646 h 95"/>
              <a:gd name="T36" fmla="*/ 2147483646 w 106"/>
              <a:gd name="T37" fmla="*/ 2147483646 h 95"/>
              <a:gd name="T38" fmla="*/ 2147483646 w 106"/>
              <a:gd name="T39" fmla="*/ 0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MH_Other_16"/>
          <p:cNvSpPr>
            <a:spLocks noChangeAspect="1" noEditPoints="1"/>
          </p:cNvSpPr>
          <p:nvPr>
            <p:custDataLst>
              <p:tags r:id="rId20"/>
            </p:custDataLst>
          </p:nvPr>
        </p:nvSpPr>
        <p:spPr bwMode="auto">
          <a:xfrm>
            <a:off x="9275234" y="3578225"/>
            <a:ext cx="535517" cy="458788"/>
          </a:xfrm>
          <a:custGeom>
            <a:avLst/>
            <a:gdLst>
              <a:gd name="T0" fmla="*/ 2147483646 w 83"/>
              <a:gd name="T1" fmla="*/ 2147483646 h 95"/>
              <a:gd name="T2" fmla="*/ 2147483646 w 83"/>
              <a:gd name="T3" fmla="*/ 2147483646 h 95"/>
              <a:gd name="T4" fmla="*/ 2147483646 w 83"/>
              <a:gd name="T5" fmla="*/ 2147483646 h 95"/>
              <a:gd name="T6" fmla="*/ 2147483646 w 83"/>
              <a:gd name="T7" fmla="*/ 2147483646 h 95"/>
              <a:gd name="T8" fmla="*/ 2147483646 w 83"/>
              <a:gd name="T9" fmla="*/ 2147483646 h 95"/>
              <a:gd name="T10" fmla="*/ 2147483646 w 83"/>
              <a:gd name="T11" fmla="*/ 2147483646 h 95"/>
              <a:gd name="T12" fmla="*/ 2147483646 w 83"/>
              <a:gd name="T13" fmla="*/ 2147483646 h 95"/>
              <a:gd name="T14" fmla="*/ 2147483646 w 83"/>
              <a:gd name="T15" fmla="*/ 2147483646 h 95"/>
              <a:gd name="T16" fmla="*/ 2147483646 w 83"/>
              <a:gd name="T17" fmla="*/ 2147483646 h 95"/>
              <a:gd name="T18" fmla="*/ 2147483646 w 83"/>
              <a:gd name="T19" fmla="*/ 2147483646 h 95"/>
              <a:gd name="T20" fmla="*/ 2147483646 w 83"/>
              <a:gd name="T21" fmla="*/ 2147483646 h 95"/>
              <a:gd name="T22" fmla="*/ 2147483646 w 83"/>
              <a:gd name="T23" fmla="*/ 2147483646 h 95"/>
              <a:gd name="T24" fmla="*/ 2147483646 w 83"/>
              <a:gd name="T25" fmla="*/ 2147483646 h 95"/>
              <a:gd name="T26" fmla="*/ 2147483646 w 83"/>
              <a:gd name="T27" fmla="*/ 2147483646 h 95"/>
              <a:gd name="T28" fmla="*/ 2147483646 w 83"/>
              <a:gd name="T29" fmla="*/ 2147483646 h 95"/>
              <a:gd name="T30" fmla="*/ 2147483646 w 83"/>
              <a:gd name="T31" fmla="*/ 2147483646 h 95"/>
              <a:gd name="T32" fmla="*/ 2147483646 w 83"/>
              <a:gd name="T33" fmla="*/ 2147483646 h 95"/>
              <a:gd name="T34" fmla="*/ 2147483646 w 83"/>
              <a:gd name="T35" fmla="*/ 2147483646 h 95"/>
              <a:gd name="T36" fmla="*/ 2147483646 w 83"/>
              <a:gd name="T37" fmla="*/ 2147483646 h 95"/>
              <a:gd name="T38" fmla="*/ 2147483646 w 83"/>
              <a:gd name="T39" fmla="*/ 2147483646 h 95"/>
              <a:gd name="T40" fmla="*/ 2147483646 w 83"/>
              <a:gd name="T41" fmla="*/ 2147483646 h 95"/>
              <a:gd name="T42" fmla="*/ 2147483646 w 83"/>
              <a:gd name="T43" fmla="*/ 2147483646 h 95"/>
              <a:gd name="T44" fmla="*/ 2147483646 w 83"/>
              <a:gd name="T45" fmla="*/ 2147483646 h 95"/>
              <a:gd name="T46" fmla="*/ 2147483646 w 83"/>
              <a:gd name="T47" fmla="*/ 2147483646 h 95"/>
              <a:gd name="T48" fmla="*/ 2147483646 w 83"/>
              <a:gd name="T49" fmla="*/ 2147483646 h 95"/>
              <a:gd name="T50" fmla="*/ 2147483646 w 83"/>
              <a:gd name="T51" fmla="*/ 2147483646 h 95"/>
              <a:gd name="T52" fmla="*/ 2147483646 w 83"/>
              <a:gd name="T53" fmla="*/ 2147483646 h 95"/>
              <a:gd name="T54" fmla="*/ 2147483646 w 83"/>
              <a:gd name="T55" fmla="*/ 2147483646 h 95"/>
              <a:gd name="T56" fmla="*/ 2147483646 w 83"/>
              <a:gd name="T57" fmla="*/ 2147483646 h 95"/>
              <a:gd name="T58" fmla="*/ 2147483646 w 83"/>
              <a:gd name="T59" fmla="*/ 2147483646 h 95"/>
              <a:gd name="T60" fmla="*/ 2147483646 w 83"/>
              <a:gd name="T61" fmla="*/ 2147483646 h 95"/>
              <a:gd name="T62" fmla="*/ 2147483646 w 83"/>
              <a:gd name="T63" fmla="*/ 2147483646 h 95"/>
              <a:gd name="T64" fmla="*/ 2147483646 w 83"/>
              <a:gd name="T65" fmla="*/ 2147483646 h 95"/>
              <a:gd name="T66" fmla="*/ 2147483646 w 83"/>
              <a:gd name="T67" fmla="*/ 2147483646 h 95"/>
              <a:gd name="T68" fmla="*/ 2147483646 w 83"/>
              <a:gd name="T69" fmla="*/ 2147483646 h 95"/>
              <a:gd name="T70" fmla="*/ 2147483646 w 83"/>
              <a:gd name="T71" fmla="*/ 2147483646 h 95"/>
              <a:gd name="T72" fmla="*/ 2147483646 w 83"/>
              <a:gd name="T73" fmla="*/ 2147483646 h 95"/>
              <a:gd name="T74" fmla="*/ 2147483646 w 83"/>
              <a:gd name="T75" fmla="*/ 2147483646 h 95"/>
              <a:gd name="T76" fmla="*/ 2147483646 w 83"/>
              <a:gd name="T77" fmla="*/ 2147483646 h 95"/>
              <a:gd name="T78" fmla="*/ 2147483646 w 83"/>
              <a:gd name="T79" fmla="*/ 2147483646 h 95"/>
              <a:gd name="T80" fmla="*/ 2147483646 w 83"/>
              <a:gd name="T81" fmla="*/ 2147483646 h 95"/>
              <a:gd name="T82" fmla="*/ 2147483646 w 83"/>
              <a:gd name="T83" fmla="*/ 2147483646 h 95"/>
              <a:gd name="T84" fmla="*/ 2147483646 w 83"/>
              <a:gd name="T85" fmla="*/ 2147483646 h 95"/>
              <a:gd name="T86" fmla="*/ 2147483646 w 83"/>
              <a:gd name="T87" fmla="*/ 2147483646 h 95"/>
              <a:gd name="T88" fmla="*/ 2147483646 w 83"/>
              <a:gd name="T89" fmla="*/ 2147483646 h 95"/>
              <a:gd name="T90" fmla="*/ 2147483646 w 83"/>
              <a:gd name="T91" fmla="*/ 2147483646 h 95"/>
              <a:gd name="T92" fmla="*/ 2147483646 w 83"/>
              <a:gd name="T93" fmla="*/ 0 h 95"/>
              <a:gd name="T94" fmla="*/ 2147483646 w 83"/>
              <a:gd name="T95" fmla="*/ 0 h 95"/>
              <a:gd name="T96" fmla="*/ 2147483646 w 83"/>
              <a:gd name="T97" fmla="*/ 2147483646 h 95"/>
              <a:gd name="T98" fmla="*/ 2147483646 w 83"/>
              <a:gd name="T99" fmla="*/ 2147483646 h 95"/>
              <a:gd name="T100" fmla="*/ 2147483646 w 83"/>
              <a:gd name="T101" fmla="*/ 2147483646 h 95"/>
              <a:gd name="T102" fmla="*/ 0 w 83"/>
              <a:gd name="T103" fmla="*/ 2147483646 h 95"/>
              <a:gd name="T104" fmla="*/ 2147483646 w 83"/>
              <a:gd name="T105" fmla="*/ 2147483646 h 95"/>
              <a:gd name="T106" fmla="*/ 2147483646 w 83"/>
              <a:gd name="T107" fmla="*/ 2147483646 h 95"/>
              <a:gd name="T108" fmla="*/ 2147483646 w 83"/>
              <a:gd name="T109" fmla="*/ 2147483646 h 95"/>
              <a:gd name="T110" fmla="*/ 2147483646 w 83"/>
              <a:gd name="T111" fmla="*/ 2147483646 h 95"/>
              <a:gd name="T112" fmla="*/ 2147483646 w 83"/>
              <a:gd name="T113" fmla="*/ 2147483646 h 95"/>
              <a:gd name="T114" fmla="*/ 2147483646 w 83"/>
              <a:gd name="T115" fmla="*/ 0 h 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3" h="95">
                <a:moveTo>
                  <a:pt x="43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41" y="53"/>
                  <a:pt x="41" y="53"/>
                  <a:pt x="41" y="53"/>
                </a:cubicBezTo>
                <a:cubicBezTo>
                  <a:pt x="39" y="55"/>
                  <a:pt x="39" y="55"/>
                  <a:pt x="39" y="55"/>
                </a:cubicBezTo>
                <a:cubicBezTo>
                  <a:pt x="40" y="56"/>
                  <a:pt x="40" y="56"/>
                  <a:pt x="40" y="56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58"/>
                  <a:pt x="41" y="58"/>
                  <a:pt x="41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4"/>
                  <a:pt x="43" y="54"/>
                  <a:pt x="43" y="54"/>
                </a:cubicBezTo>
                <a:cubicBezTo>
                  <a:pt x="57" y="39"/>
                  <a:pt x="57" y="39"/>
                  <a:pt x="57" y="39"/>
                </a:cubicBezTo>
                <a:cubicBezTo>
                  <a:pt x="56" y="38"/>
                  <a:pt x="56" y="38"/>
                  <a:pt x="56" y="38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27"/>
                  <a:pt x="43" y="27"/>
                  <a:pt x="43" y="27"/>
                </a:cubicBezTo>
                <a:moveTo>
                  <a:pt x="41" y="25"/>
                </a:moveTo>
                <a:cubicBezTo>
                  <a:pt x="43" y="25"/>
                  <a:pt x="43" y="25"/>
                  <a:pt x="43" y="25"/>
                </a:cubicBezTo>
                <a:cubicBezTo>
                  <a:pt x="43" y="17"/>
                  <a:pt x="43" y="17"/>
                  <a:pt x="43" y="17"/>
                </a:cubicBezTo>
                <a:cubicBezTo>
                  <a:pt x="52" y="18"/>
                  <a:pt x="60" y="21"/>
                  <a:pt x="66" y="27"/>
                </a:cubicBezTo>
                <a:cubicBezTo>
                  <a:pt x="61" y="32"/>
                  <a:pt x="61" y="32"/>
                  <a:pt x="61" y="32"/>
                </a:cubicBezTo>
                <a:cubicBezTo>
                  <a:pt x="63" y="34"/>
                  <a:pt x="63" y="34"/>
                  <a:pt x="63" y="34"/>
                </a:cubicBezTo>
                <a:cubicBezTo>
                  <a:pt x="68" y="29"/>
                  <a:pt x="68" y="29"/>
                  <a:pt x="68" y="29"/>
                </a:cubicBezTo>
                <a:cubicBezTo>
                  <a:pt x="74" y="35"/>
                  <a:pt x="77" y="43"/>
                  <a:pt x="78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4"/>
                  <a:pt x="70" y="54"/>
                  <a:pt x="70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7" y="63"/>
                  <a:pt x="74" y="72"/>
                  <a:pt x="68" y="78"/>
                </a:cubicBezTo>
                <a:cubicBezTo>
                  <a:pt x="63" y="72"/>
                  <a:pt x="63" y="72"/>
                  <a:pt x="63" y="72"/>
                </a:cubicBezTo>
                <a:cubicBezTo>
                  <a:pt x="61" y="74"/>
                  <a:pt x="61" y="74"/>
                  <a:pt x="61" y="74"/>
                </a:cubicBezTo>
                <a:cubicBezTo>
                  <a:pt x="66" y="79"/>
                  <a:pt x="66" y="79"/>
                  <a:pt x="66" y="79"/>
                </a:cubicBezTo>
                <a:cubicBezTo>
                  <a:pt x="60" y="85"/>
                  <a:pt x="52" y="89"/>
                  <a:pt x="43" y="89"/>
                </a:cubicBezTo>
                <a:cubicBezTo>
                  <a:pt x="43" y="82"/>
                  <a:pt x="43" y="82"/>
                  <a:pt x="43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9"/>
                  <a:pt x="41" y="89"/>
                  <a:pt x="41" y="89"/>
                </a:cubicBezTo>
                <a:cubicBezTo>
                  <a:pt x="32" y="89"/>
                  <a:pt x="23" y="85"/>
                  <a:pt x="17" y="79"/>
                </a:cubicBezTo>
                <a:cubicBezTo>
                  <a:pt x="22" y="74"/>
                  <a:pt x="22" y="74"/>
                  <a:pt x="22" y="74"/>
                </a:cubicBezTo>
                <a:cubicBezTo>
                  <a:pt x="21" y="72"/>
                  <a:pt x="21" y="72"/>
                  <a:pt x="21" y="72"/>
                </a:cubicBezTo>
                <a:cubicBezTo>
                  <a:pt x="16" y="78"/>
                  <a:pt x="16" y="78"/>
                  <a:pt x="16" y="78"/>
                </a:cubicBezTo>
                <a:cubicBezTo>
                  <a:pt x="10" y="72"/>
                  <a:pt x="6" y="63"/>
                  <a:pt x="6" y="54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2"/>
                  <a:pt x="13" y="52"/>
                  <a:pt x="13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43"/>
                  <a:pt x="10" y="35"/>
                  <a:pt x="16" y="29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2"/>
                  <a:pt x="22" y="32"/>
                  <a:pt x="22" y="32"/>
                </a:cubicBezTo>
                <a:cubicBezTo>
                  <a:pt x="17" y="27"/>
                  <a:pt x="17" y="27"/>
                  <a:pt x="17" y="27"/>
                </a:cubicBezTo>
                <a:cubicBezTo>
                  <a:pt x="23" y="21"/>
                  <a:pt x="32" y="18"/>
                  <a:pt x="41" y="17"/>
                </a:cubicBezTo>
                <a:cubicBezTo>
                  <a:pt x="41" y="25"/>
                  <a:pt x="41" y="25"/>
                  <a:pt x="41" y="25"/>
                </a:cubicBezTo>
                <a:moveTo>
                  <a:pt x="52" y="0"/>
                </a:moveTo>
                <a:cubicBezTo>
                  <a:pt x="32" y="0"/>
                  <a:pt x="32" y="0"/>
                  <a:pt x="32" y="0"/>
                </a:cubicBezTo>
                <a:cubicBezTo>
                  <a:pt x="32" y="8"/>
                  <a:pt x="32" y="8"/>
                  <a:pt x="32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12"/>
                  <a:pt x="39" y="12"/>
                  <a:pt x="39" y="12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6"/>
                  <a:pt x="19" y="95"/>
                  <a:pt x="42" y="95"/>
                </a:cubicBezTo>
                <a:cubicBezTo>
                  <a:pt x="65" y="95"/>
                  <a:pt x="83" y="76"/>
                  <a:pt x="83" y="53"/>
                </a:cubicBezTo>
                <a:cubicBezTo>
                  <a:pt x="83" y="31"/>
                  <a:pt x="66" y="13"/>
                  <a:pt x="44" y="12"/>
                </a:cubicBezTo>
                <a:cubicBezTo>
                  <a:pt x="44" y="8"/>
                  <a:pt x="44" y="8"/>
                  <a:pt x="44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MH_SubTitle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20385" y="4983164"/>
            <a:ext cx="267758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/>
              <a:t>备课≠课件</a:t>
            </a:r>
            <a:endParaRPr lang="zh-CN" altLang="en-US" dirty="0"/>
          </a:p>
        </p:txBody>
      </p:sp>
      <p:sp>
        <p:nvSpPr>
          <p:cNvPr id="50" name="MH_Other_1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94367" y="4959350"/>
            <a:ext cx="76835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rgbClr val="EE007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01</a:t>
            </a:r>
            <a:endParaRPr lang="zh-CN" altLang="en-US" sz="3000">
              <a:solidFill>
                <a:srgbClr val="EE0076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" name="MH_SubTitle_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41067" y="4983164"/>
            <a:ext cx="2677584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/>
              <a:t>备课≠讲稿</a:t>
            </a:r>
            <a:endParaRPr lang="zh-CN" altLang="en-US" dirty="0"/>
          </a:p>
        </p:txBody>
      </p:sp>
      <p:sp>
        <p:nvSpPr>
          <p:cNvPr id="52" name="MH_Other_1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136218" y="4959351"/>
            <a:ext cx="768349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rgbClr val="A3D8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03</a:t>
            </a:r>
            <a:endParaRPr lang="zh-CN" altLang="en-US" sz="3000">
              <a:solidFill>
                <a:srgbClr val="A3D8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MH_SubTitle_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38133" y="2100264"/>
            <a:ext cx="2677584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solidFill>
                  <a:schemeClr val="tx1"/>
                </a:solidFill>
              </a:rPr>
              <a:t>备课≠教案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MH_Other_1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37518" y="2076450"/>
            <a:ext cx="768349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rgbClr val="FB9E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02</a:t>
            </a:r>
            <a:endParaRPr lang="zh-CN" altLang="en-US" sz="3000">
              <a:solidFill>
                <a:srgbClr val="FB9E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MH_SubTitle_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127067" y="2100264"/>
            <a:ext cx="2677584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/>
              <a:t>备课≠教参</a:t>
            </a:r>
            <a:endParaRPr lang="zh-CN" altLang="en-US" dirty="0"/>
          </a:p>
        </p:txBody>
      </p:sp>
      <p:sp>
        <p:nvSpPr>
          <p:cNvPr id="56" name="MH_Other_2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405284" y="2076450"/>
            <a:ext cx="768349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rgbClr val="29ABE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04</a:t>
            </a:r>
            <a:endParaRPr lang="zh-CN" altLang="en-US" sz="3000">
              <a:solidFill>
                <a:srgbClr val="29ABE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3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b="21666"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7"/>
          <p:cNvSpPr>
            <a:spLocks noChangeArrowheads="1"/>
          </p:cNvSpPr>
          <p:nvPr/>
        </p:nvSpPr>
        <p:spPr bwMode="auto">
          <a:xfrm>
            <a:off x="0" y="-35996"/>
            <a:ext cx="12192000" cy="6923088"/>
          </a:xfrm>
          <a:prstGeom prst="rect">
            <a:avLst/>
          </a:prstGeom>
          <a:solidFill>
            <a:schemeClr val="bg1">
              <a:alpha val="85097"/>
            </a:schemeClr>
          </a:solidFill>
          <a:ln w="12700">
            <a:solidFill>
              <a:srgbClr val="D9D9D9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5641145" y="603151"/>
            <a:ext cx="6550856" cy="1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钟吾国际学校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0" y="125095"/>
            <a:ext cx="2169160" cy="40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600" y="6549709"/>
            <a:ext cx="12192000" cy="308289"/>
          </a:xfrm>
          <a:prstGeom prst="rect">
            <a:avLst/>
          </a:prstGeom>
          <a:solidFill>
            <a:srgbClr val="FFC0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sysClr val="windowText" lastClr="000000"/>
              </a:solidFill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6900097" y="6549907"/>
            <a:ext cx="5292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有“备”而来，上出精彩一“课”</a:t>
            </a:r>
            <a:endParaRPr lang="zh-CN" altLang="en-US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52813" y="209792"/>
            <a:ext cx="5275790" cy="518803"/>
          </a:xfrm>
          <a:prstGeom prst="roundRect">
            <a:avLst/>
          </a:prstGeom>
          <a:gradFill flip="none" rotWithShape="1">
            <a:gsLst>
              <a:gs pos="0">
                <a:srgbClr val="F0F0F0">
                  <a:alpha val="43000"/>
                </a:srgbClr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noFill/>
            <a:prstDash val="sysDot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95088" tIns="47544" rIns="95088" bIns="4754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184" y="205375"/>
            <a:ext cx="6307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kern="0" dirty="0" smtClean="0">
                <a:solidFill>
                  <a:srgbClr val="ED7D31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三、</a:t>
            </a:r>
            <a:r>
              <a:rPr lang="zh-CN" altLang="en-US" sz="28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备课的内涵与价值</a:t>
            </a:r>
            <a:endParaRPr lang="zh-CN" altLang="en-US" sz="2600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7232" y="48955"/>
            <a:ext cx="398304" cy="398304"/>
          </a:xfrm>
          <a:prstGeom prst="rect">
            <a:avLst/>
          </a:prstGeom>
        </p:spPr>
      </p:pic>
      <p:sp>
        <p:nvSpPr>
          <p:cNvPr id="7" name="AutoShape 2" descr="https://timgsa.baidu.com/timg?image&amp;quality=80&amp;size=b9999_10000&amp;sec=1564251550820&amp;di=1ee30559c7b992cbc5e31f30a69f4198&amp;imgtype=0&amp;src=http%3A%2F%2Fwww.people.com.cn%2Fmediafile%2Fpic%2F20180910%2F8%2F18383873451619682056.jpg"/>
          <p:cNvSpPr>
            <a:spLocks noChangeAspect="1" noChangeArrowheads="1"/>
          </p:cNvSpPr>
          <p:nvPr/>
        </p:nvSpPr>
        <p:spPr bwMode="auto">
          <a:xfrm>
            <a:off x="155575" y="-1"/>
            <a:ext cx="523875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2" name="MH_PageTitle"/>
          <p:cNvSpPr txBox="1"/>
          <p:nvPr>
            <p:custDataLst>
              <p:tags r:id="rId4"/>
            </p:custDataLst>
          </p:nvPr>
        </p:nvSpPr>
        <p:spPr>
          <a:xfrm>
            <a:off x="619125" y="1029944"/>
            <a:ext cx="4775200" cy="6487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（一）备</a:t>
            </a:r>
            <a:r>
              <a:rPr lang="zh-CN" altLang="en-US" sz="3600" b="1" kern="0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课是</a:t>
            </a:r>
            <a:r>
              <a:rPr lang="zh-CN" altLang="en-US" sz="36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什么</a:t>
            </a:r>
            <a:endParaRPr lang="zh-CN" altLang="en-US" sz="3600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3" name="MH_Other_1"/>
          <p:cNvSpPr/>
          <p:nvPr>
            <p:custDataLst>
              <p:tags r:id="rId5"/>
            </p:custDataLst>
          </p:nvPr>
        </p:nvSpPr>
        <p:spPr>
          <a:xfrm>
            <a:off x="1527187" y="2943675"/>
            <a:ext cx="2309215" cy="172768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13500000" scaled="1"/>
            <a:tileRect/>
          </a:gradFill>
          <a:ln w="1905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75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MH_Other_2"/>
          <p:cNvSpPr/>
          <p:nvPr>
            <p:custDataLst>
              <p:tags r:id="rId6"/>
            </p:custDataLst>
          </p:nvPr>
        </p:nvSpPr>
        <p:spPr>
          <a:xfrm>
            <a:off x="3814229" y="2943675"/>
            <a:ext cx="2309215" cy="172768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13500000" scaled="1"/>
            <a:tileRect/>
          </a:gradFill>
          <a:ln w="1905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75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MH_Other_3"/>
          <p:cNvSpPr/>
          <p:nvPr>
            <p:custDataLst>
              <p:tags r:id="rId7"/>
            </p:custDataLst>
          </p:nvPr>
        </p:nvSpPr>
        <p:spPr>
          <a:xfrm>
            <a:off x="6101270" y="2943675"/>
            <a:ext cx="2309215" cy="172768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13500000" scaled="1"/>
            <a:tileRect/>
          </a:gradFill>
          <a:ln w="1905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75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MH_Other_4"/>
          <p:cNvSpPr/>
          <p:nvPr>
            <p:custDataLst>
              <p:tags r:id="rId8"/>
            </p:custDataLst>
          </p:nvPr>
        </p:nvSpPr>
        <p:spPr>
          <a:xfrm>
            <a:off x="8388310" y="2943675"/>
            <a:ext cx="2309215" cy="1727688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</a:gsLst>
            <a:lin ang="13500000" scaled="1"/>
            <a:tileRect/>
          </a:gradFill>
          <a:ln w="1905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75000"/>
                  </a:srgb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MH_Other_5"/>
          <p:cNvSpPr/>
          <p:nvPr>
            <p:custDataLst>
              <p:tags r:id="rId9"/>
            </p:custDataLst>
          </p:nvPr>
        </p:nvSpPr>
        <p:spPr>
          <a:xfrm>
            <a:off x="1691793" y="3065019"/>
            <a:ext cx="1980000" cy="1485000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MH_Other_6"/>
          <p:cNvSpPr/>
          <p:nvPr>
            <p:custDataLst>
              <p:tags r:id="rId10"/>
            </p:custDataLst>
          </p:nvPr>
        </p:nvSpPr>
        <p:spPr>
          <a:xfrm>
            <a:off x="1892251" y="3215363"/>
            <a:ext cx="1579084" cy="1184313"/>
          </a:xfrm>
          <a:prstGeom prst="ellipse">
            <a:avLst/>
          </a:prstGeom>
          <a:solidFill>
            <a:srgbClr val="EE0076"/>
          </a:solidFill>
          <a:ln w="12700" cap="flat" cmpd="sng" algn="ctr">
            <a:noFill/>
            <a:prstDash val="solid"/>
            <a:miter lim="800000"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MH_Other_7"/>
          <p:cNvSpPr/>
          <p:nvPr>
            <p:custDataLst>
              <p:tags r:id="rId11"/>
            </p:custDataLst>
          </p:nvPr>
        </p:nvSpPr>
        <p:spPr>
          <a:xfrm>
            <a:off x="3978835" y="3065019"/>
            <a:ext cx="1980000" cy="1485000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MH_Other_8"/>
          <p:cNvSpPr/>
          <p:nvPr>
            <p:custDataLst>
              <p:tags r:id="rId12"/>
            </p:custDataLst>
          </p:nvPr>
        </p:nvSpPr>
        <p:spPr>
          <a:xfrm>
            <a:off x="4179293" y="3215363"/>
            <a:ext cx="1579084" cy="1184313"/>
          </a:xfrm>
          <a:prstGeom prst="ellipse">
            <a:avLst/>
          </a:prstGeom>
          <a:solidFill>
            <a:srgbClr val="FB9E00"/>
          </a:solidFill>
          <a:ln w="12700" cap="flat" cmpd="sng" algn="ctr">
            <a:noFill/>
            <a:prstDash val="solid"/>
            <a:miter lim="800000"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MH_Other_9"/>
          <p:cNvSpPr/>
          <p:nvPr>
            <p:custDataLst>
              <p:tags r:id="rId13"/>
            </p:custDataLst>
          </p:nvPr>
        </p:nvSpPr>
        <p:spPr>
          <a:xfrm>
            <a:off x="6265875" y="3065019"/>
            <a:ext cx="1980000" cy="1485000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MH_Other_10"/>
          <p:cNvSpPr/>
          <p:nvPr>
            <p:custDataLst>
              <p:tags r:id="rId14"/>
            </p:custDataLst>
          </p:nvPr>
        </p:nvSpPr>
        <p:spPr>
          <a:xfrm>
            <a:off x="6466334" y="3215363"/>
            <a:ext cx="1579084" cy="1184313"/>
          </a:xfrm>
          <a:prstGeom prst="ellipse">
            <a:avLst/>
          </a:prstGeom>
          <a:solidFill>
            <a:srgbClr val="A3D800"/>
          </a:solidFill>
          <a:ln w="12700" cap="flat" cmpd="sng" algn="ctr">
            <a:noFill/>
            <a:prstDash val="solid"/>
            <a:miter lim="800000"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MH_Other_11"/>
          <p:cNvSpPr/>
          <p:nvPr>
            <p:custDataLst>
              <p:tags r:id="rId15"/>
            </p:custDataLst>
          </p:nvPr>
        </p:nvSpPr>
        <p:spPr>
          <a:xfrm>
            <a:off x="8552915" y="3065019"/>
            <a:ext cx="1980000" cy="1485000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MH_Other_12"/>
          <p:cNvSpPr/>
          <p:nvPr>
            <p:custDataLst>
              <p:tags r:id="rId16"/>
            </p:custDataLst>
          </p:nvPr>
        </p:nvSpPr>
        <p:spPr>
          <a:xfrm>
            <a:off x="8753374" y="3215363"/>
            <a:ext cx="1579084" cy="1184313"/>
          </a:xfrm>
          <a:prstGeom prst="ellipse">
            <a:avLst/>
          </a:pr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MH_Other_13"/>
          <p:cNvSpPr>
            <a:spLocks noChangeAspect="1" noEditPoints="1"/>
          </p:cNvSpPr>
          <p:nvPr>
            <p:custDataLst>
              <p:tags r:id="rId17"/>
            </p:custDataLst>
          </p:nvPr>
        </p:nvSpPr>
        <p:spPr bwMode="auto">
          <a:xfrm>
            <a:off x="2311401" y="3578225"/>
            <a:ext cx="740833" cy="458788"/>
          </a:xfrm>
          <a:custGeom>
            <a:avLst/>
            <a:gdLst>
              <a:gd name="T0" fmla="*/ 2147483646 w 126"/>
              <a:gd name="T1" fmla="*/ 2147483646 h 104"/>
              <a:gd name="T2" fmla="*/ 2147483646 w 126"/>
              <a:gd name="T3" fmla="*/ 2147483646 h 104"/>
              <a:gd name="T4" fmla="*/ 2147483646 w 126"/>
              <a:gd name="T5" fmla="*/ 2147483646 h 104"/>
              <a:gd name="T6" fmla="*/ 2147483646 w 126"/>
              <a:gd name="T7" fmla="*/ 2147483646 h 104"/>
              <a:gd name="T8" fmla="*/ 0 w 126"/>
              <a:gd name="T9" fmla="*/ 2147483646 h 104"/>
              <a:gd name="T10" fmla="*/ 2147483646 w 126"/>
              <a:gd name="T11" fmla="*/ 2147483646 h 104"/>
              <a:gd name="T12" fmla="*/ 2147483646 w 126"/>
              <a:gd name="T13" fmla="*/ 2147483646 h 104"/>
              <a:gd name="T14" fmla="*/ 2147483646 w 126"/>
              <a:gd name="T15" fmla="*/ 2147483646 h 104"/>
              <a:gd name="T16" fmla="*/ 2147483646 w 126"/>
              <a:gd name="T17" fmla="*/ 2147483646 h 104"/>
              <a:gd name="T18" fmla="*/ 2147483646 w 126"/>
              <a:gd name="T19" fmla="*/ 2147483646 h 104"/>
              <a:gd name="T20" fmla="*/ 2147483646 w 126"/>
              <a:gd name="T21" fmla="*/ 2147483646 h 104"/>
              <a:gd name="T22" fmla="*/ 2147483646 w 126"/>
              <a:gd name="T23" fmla="*/ 2147483646 h 104"/>
              <a:gd name="T24" fmla="*/ 2147483646 w 126"/>
              <a:gd name="T25" fmla="*/ 2147483646 h 104"/>
              <a:gd name="T26" fmla="*/ 2147483646 w 126"/>
              <a:gd name="T27" fmla="*/ 2147483646 h 104"/>
              <a:gd name="T28" fmla="*/ 2147483646 w 126"/>
              <a:gd name="T29" fmla="*/ 2147483646 h 104"/>
              <a:gd name="T30" fmla="*/ 2147483646 w 126"/>
              <a:gd name="T31" fmla="*/ 2147483646 h 104"/>
              <a:gd name="T32" fmla="*/ 2147483646 w 126"/>
              <a:gd name="T33" fmla="*/ 2147483646 h 104"/>
              <a:gd name="T34" fmla="*/ 2147483646 w 126"/>
              <a:gd name="T35" fmla="*/ 2147483646 h 104"/>
              <a:gd name="T36" fmla="*/ 2147483646 w 126"/>
              <a:gd name="T37" fmla="*/ 2147483646 h 104"/>
              <a:gd name="T38" fmla="*/ 2147483646 w 126"/>
              <a:gd name="T39" fmla="*/ 2147483646 h 104"/>
              <a:gd name="T40" fmla="*/ 2147483646 w 126"/>
              <a:gd name="T41" fmla="*/ 2147483646 h 104"/>
              <a:gd name="T42" fmla="*/ 2147483646 w 126"/>
              <a:gd name="T43" fmla="*/ 0 h 104"/>
              <a:gd name="T44" fmla="*/ 2147483646 w 126"/>
              <a:gd name="T45" fmla="*/ 2147483646 h 104"/>
              <a:gd name="T46" fmla="*/ 2147483646 w 126"/>
              <a:gd name="T47" fmla="*/ 2147483646 h 104"/>
              <a:gd name="T48" fmla="*/ 2147483646 w 126"/>
              <a:gd name="T49" fmla="*/ 2147483646 h 104"/>
              <a:gd name="T50" fmla="*/ 2147483646 w 126"/>
              <a:gd name="T51" fmla="*/ 2147483646 h 104"/>
              <a:gd name="T52" fmla="*/ 2147483646 w 126"/>
              <a:gd name="T53" fmla="*/ 2147483646 h 104"/>
              <a:gd name="T54" fmla="*/ 2147483646 w 126"/>
              <a:gd name="T55" fmla="*/ 2147483646 h 104"/>
              <a:gd name="T56" fmla="*/ 2147483646 w 126"/>
              <a:gd name="T57" fmla="*/ 2147483646 h 104"/>
              <a:gd name="T58" fmla="*/ 2147483646 w 126"/>
              <a:gd name="T59" fmla="*/ 2147483646 h 104"/>
              <a:gd name="T60" fmla="*/ 2147483646 w 126"/>
              <a:gd name="T61" fmla="*/ 2147483646 h 104"/>
              <a:gd name="T62" fmla="*/ 2147483646 w 126"/>
              <a:gd name="T63" fmla="*/ 2147483646 h 104"/>
              <a:gd name="T64" fmla="*/ 2147483646 w 126"/>
              <a:gd name="T65" fmla="*/ 2147483646 h 104"/>
              <a:gd name="T66" fmla="*/ 2147483646 w 126"/>
              <a:gd name="T67" fmla="*/ 2147483646 h 104"/>
              <a:gd name="T68" fmla="*/ 2147483646 w 126"/>
              <a:gd name="T69" fmla="*/ 2147483646 h 104"/>
              <a:gd name="T70" fmla="*/ 2147483646 w 126"/>
              <a:gd name="T71" fmla="*/ 2147483646 h 104"/>
              <a:gd name="T72" fmla="*/ 2147483646 w 126"/>
              <a:gd name="T73" fmla="*/ 2147483646 h 104"/>
              <a:gd name="T74" fmla="*/ 2147483646 w 126"/>
              <a:gd name="T75" fmla="*/ 0 h 1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6" name="MH_Other_14"/>
          <p:cNvSpPr>
            <a:spLocks noChangeAspect="1" noEditPoints="1"/>
          </p:cNvSpPr>
          <p:nvPr>
            <p:custDataLst>
              <p:tags r:id="rId18"/>
            </p:custDataLst>
          </p:nvPr>
        </p:nvSpPr>
        <p:spPr bwMode="auto">
          <a:xfrm>
            <a:off x="4377268" y="3578225"/>
            <a:ext cx="1183217" cy="458788"/>
          </a:xfrm>
          <a:custGeom>
            <a:avLst/>
            <a:gdLst>
              <a:gd name="T0" fmla="*/ 2147483646 w 132"/>
              <a:gd name="T1" fmla="*/ 2147483646 h 67"/>
              <a:gd name="T2" fmla="*/ 2147483646 w 132"/>
              <a:gd name="T3" fmla="*/ 2147483646 h 67"/>
              <a:gd name="T4" fmla="*/ 2147483646 w 132"/>
              <a:gd name="T5" fmla="*/ 2147483646 h 67"/>
              <a:gd name="T6" fmla="*/ 2147483646 w 132"/>
              <a:gd name="T7" fmla="*/ 2147483646 h 67"/>
              <a:gd name="T8" fmla="*/ 2147483646 w 132"/>
              <a:gd name="T9" fmla="*/ 2147483646 h 67"/>
              <a:gd name="T10" fmla="*/ 2147483646 w 132"/>
              <a:gd name="T11" fmla="*/ 2147483646 h 67"/>
              <a:gd name="T12" fmla="*/ 2147483646 w 132"/>
              <a:gd name="T13" fmla="*/ 2147483646 h 67"/>
              <a:gd name="T14" fmla="*/ 2147483646 w 132"/>
              <a:gd name="T15" fmla="*/ 2147483646 h 67"/>
              <a:gd name="T16" fmla="*/ 2147483646 w 132"/>
              <a:gd name="T17" fmla="*/ 2147483646 h 67"/>
              <a:gd name="T18" fmla="*/ 2147483646 w 132"/>
              <a:gd name="T19" fmla="*/ 2147483646 h 67"/>
              <a:gd name="T20" fmla="*/ 2147483646 w 132"/>
              <a:gd name="T21" fmla="*/ 2147483646 h 67"/>
              <a:gd name="T22" fmla="*/ 2147483646 w 132"/>
              <a:gd name="T23" fmla="*/ 2147483646 h 67"/>
              <a:gd name="T24" fmla="*/ 2147483646 w 132"/>
              <a:gd name="T25" fmla="*/ 2147483646 h 67"/>
              <a:gd name="T26" fmla="*/ 2147483646 w 132"/>
              <a:gd name="T27" fmla="*/ 2147483646 h 67"/>
              <a:gd name="T28" fmla="*/ 2147483646 w 132"/>
              <a:gd name="T29" fmla="*/ 2147483646 h 67"/>
              <a:gd name="T30" fmla="*/ 2147483646 w 132"/>
              <a:gd name="T31" fmla="*/ 2147483646 h 67"/>
              <a:gd name="T32" fmla="*/ 2147483646 w 132"/>
              <a:gd name="T33" fmla="*/ 2147483646 h 67"/>
              <a:gd name="T34" fmla="*/ 2147483646 w 132"/>
              <a:gd name="T35" fmla="*/ 2147483646 h 67"/>
              <a:gd name="T36" fmla="*/ 2147483646 w 132"/>
              <a:gd name="T37" fmla="*/ 2147483646 h 67"/>
              <a:gd name="T38" fmla="*/ 2147483646 w 132"/>
              <a:gd name="T39" fmla="*/ 2147483646 h 67"/>
              <a:gd name="T40" fmla="*/ 2147483646 w 132"/>
              <a:gd name="T41" fmla="*/ 2147483646 h 67"/>
              <a:gd name="T42" fmla="*/ 2147483646 w 132"/>
              <a:gd name="T43" fmla="*/ 2147483646 h 67"/>
              <a:gd name="T44" fmla="*/ 2147483646 w 132"/>
              <a:gd name="T45" fmla="*/ 2147483646 h 67"/>
              <a:gd name="T46" fmla="*/ 2147483646 w 132"/>
              <a:gd name="T47" fmla="*/ 2147483646 h 67"/>
              <a:gd name="T48" fmla="*/ 2147483646 w 132"/>
              <a:gd name="T49" fmla="*/ 2147483646 h 67"/>
              <a:gd name="T50" fmla="*/ 2147483646 w 132"/>
              <a:gd name="T51" fmla="*/ 2147483646 h 67"/>
              <a:gd name="T52" fmla="*/ 2147483646 w 132"/>
              <a:gd name="T53" fmla="*/ 2147483646 h 67"/>
              <a:gd name="T54" fmla="*/ 2147483646 w 132"/>
              <a:gd name="T55" fmla="*/ 2147483646 h 67"/>
              <a:gd name="T56" fmla="*/ 2147483646 w 132"/>
              <a:gd name="T57" fmla="*/ 2147483646 h 67"/>
              <a:gd name="T58" fmla="*/ 2147483646 w 132"/>
              <a:gd name="T59" fmla="*/ 2147483646 h 67"/>
              <a:gd name="T60" fmla="*/ 2147483646 w 132"/>
              <a:gd name="T61" fmla="*/ 2147483646 h 67"/>
              <a:gd name="T62" fmla="*/ 2147483646 w 132"/>
              <a:gd name="T63" fmla="*/ 2147483646 h 67"/>
              <a:gd name="T64" fmla="*/ 2147483646 w 132"/>
              <a:gd name="T65" fmla="*/ 2147483646 h 67"/>
              <a:gd name="T66" fmla="*/ 2147483646 w 132"/>
              <a:gd name="T67" fmla="*/ 2147483646 h 67"/>
              <a:gd name="T68" fmla="*/ 2147483646 w 132"/>
              <a:gd name="T69" fmla="*/ 0 h 67"/>
              <a:gd name="T70" fmla="*/ 2147483646 w 132"/>
              <a:gd name="T71" fmla="*/ 2147483646 h 67"/>
              <a:gd name="T72" fmla="*/ 2147483646 w 132"/>
              <a:gd name="T73" fmla="*/ 2147483646 h 67"/>
              <a:gd name="T74" fmla="*/ 2147483646 w 132"/>
              <a:gd name="T75" fmla="*/ 2147483646 h 67"/>
              <a:gd name="T76" fmla="*/ 2147483646 w 132"/>
              <a:gd name="T77" fmla="*/ 2147483646 h 67"/>
              <a:gd name="T78" fmla="*/ 2147483646 w 132"/>
              <a:gd name="T79" fmla="*/ 2147483646 h 67"/>
              <a:gd name="T80" fmla="*/ 2147483646 w 132"/>
              <a:gd name="T81" fmla="*/ 2147483646 h 67"/>
              <a:gd name="T82" fmla="*/ 2147483646 w 132"/>
              <a:gd name="T83" fmla="*/ 2147483646 h 67"/>
              <a:gd name="T84" fmla="*/ 2147483646 w 132"/>
              <a:gd name="T85" fmla="*/ 2147483646 h 67"/>
              <a:gd name="T86" fmla="*/ 2147483646 w 132"/>
              <a:gd name="T87" fmla="*/ 2147483646 h 67"/>
              <a:gd name="T88" fmla="*/ 2147483646 w 132"/>
              <a:gd name="T89" fmla="*/ 2147483646 h 67"/>
              <a:gd name="T90" fmla="*/ 2147483646 w 132"/>
              <a:gd name="T91" fmla="*/ 2147483646 h 67"/>
              <a:gd name="T92" fmla="*/ 2147483646 w 132"/>
              <a:gd name="T93" fmla="*/ 2147483646 h 67"/>
              <a:gd name="T94" fmla="*/ 2147483646 w 132"/>
              <a:gd name="T95" fmla="*/ 2147483646 h 67"/>
              <a:gd name="T96" fmla="*/ 2147483646 w 132"/>
              <a:gd name="T97" fmla="*/ 2147483646 h 67"/>
              <a:gd name="T98" fmla="*/ 2147483646 w 132"/>
              <a:gd name="T99" fmla="*/ 2147483646 h 67"/>
              <a:gd name="T100" fmla="*/ 2147483646 w 132"/>
              <a:gd name="T101" fmla="*/ 0 h 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7" name="MH_Other_15"/>
          <p:cNvSpPr>
            <a:spLocks noChangeAspect="1" noEditPoints="1"/>
          </p:cNvSpPr>
          <p:nvPr>
            <p:custDataLst>
              <p:tags r:id="rId19"/>
            </p:custDataLst>
          </p:nvPr>
        </p:nvSpPr>
        <p:spPr bwMode="auto">
          <a:xfrm>
            <a:off x="6917267" y="3578225"/>
            <a:ext cx="677333" cy="458788"/>
          </a:xfrm>
          <a:custGeom>
            <a:avLst/>
            <a:gdLst>
              <a:gd name="T0" fmla="*/ 2147483646 w 106"/>
              <a:gd name="T1" fmla="*/ 2147483646 h 95"/>
              <a:gd name="T2" fmla="*/ 2147483646 w 106"/>
              <a:gd name="T3" fmla="*/ 2147483646 h 95"/>
              <a:gd name="T4" fmla="*/ 2147483646 w 106"/>
              <a:gd name="T5" fmla="*/ 2147483646 h 95"/>
              <a:gd name="T6" fmla="*/ 2147483646 w 106"/>
              <a:gd name="T7" fmla="*/ 2147483646 h 95"/>
              <a:gd name="T8" fmla="*/ 0 w 106"/>
              <a:gd name="T9" fmla="*/ 2147483646 h 95"/>
              <a:gd name="T10" fmla="*/ 2147483646 w 106"/>
              <a:gd name="T11" fmla="*/ 2147483646 h 95"/>
              <a:gd name="T12" fmla="*/ 2147483646 w 106"/>
              <a:gd name="T13" fmla="*/ 2147483646 h 95"/>
              <a:gd name="T14" fmla="*/ 2147483646 w 106"/>
              <a:gd name="T15" fmla="*/ 2147483646 h 95"/>
              <a:gd name="T16" fmla="*/ 2147483646 w 106"/>
              <a:gd name="T17" fmla="*/ 2147483646 h 95"/>
              <a:gd name="T18" fmla="*/ 2147483646 w 106"/>
              <a:gd name="T19" fmla="*/ 2147483646 h 95"/>
              <a:gd name="T20" fmla="*/ 2147483646 w 106"/>
              <a:gd name="T21" fmla="*/ 2147483646 h 95"/>
              <a:gd name="T22" fmla="*/ 2147483646 w 106"/>
              <a:gd name="T23" fmla="*/ 2147483646 h 95"/>
              <a:gd name="T24" fmla="*/ 2147483646 w 106"/>
              <a:gd name="T25" fmla="*/ 0 h 95"/>
              <a:gd name="T26" fmla="*/ 2147483646 w 106"/>
              <a:gd name="T27" fmla="*/ 2147483646 h 95"/>
              <a:gd name="T28" fmla="*/ 2147483646 w 106"/>
              <a:gd name="T29" fmla="*/ 2147483646 h 95"/>
              <a:gd name="T30" fmla="*/ 2147483646 w 106"/>
              <a:gd name="T31" fmla="*/ 2147483646 h 95"/>
              <a:gd name="T32" fmla="*/ 2147483646 w 106"/>
              <a:gd name="T33" fmla="*/ 2147483646 h 95"/>
              <a:gd name="T34" fmla="*/ 2147483646 w 106"/>
              <a:gd name="T35" fmla="*/ 2147483646 h 95"/>
              <a:gd name="T36" fmla="*/ 2147483646 w 106"/>
              <a:gd name="T37" fmla="*/ 2147483646 h 95"/>
              <a:gd name="T38" fmla="*/ 2147483646 w 106"/>
              <a:gd name="T39" fmla="*/ 0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8" name="MH_Other_16"/>
          <p:cNvSpPr>
            <a:spLocks noChangeAspect="1" noEditPoints="1"/>
          </p:cNvSpPr>
          <p:nvPr>
            <p:custDataLst>
              <p:tags r:id="rId20"/>
            </p:custDataLst>
          </p:nvPr>
        </p:nvSpPr>
        <p:spPr bwMode="auto">
          <a:xfrm>
            <a:off x="9275234" y="3578225"/>
            <a:ext cx="535517" cy="458788"/>
          </a:xfrm>
          <a:custGeom>
            <a:avLst/>
            <a:gdLst>
              <a:gd name="T0" fmla="*/ 2147483646 w 83"/>
              <a:gd name="T1" fmla="*/ 2147483646 h 95"/>
              <a:gd name="T2" fmla="*/ 2147483646 w 83"/>
              <a:gd name="T3" fmla="*/ 2147483646 h 95"/>
              <a:gd name="T4" fmla="*/ 2147483646 w 83"/>
              <a:gd name="T5" fmla="*/ 2147483646 h 95"/>
              <a:gd name="T6" fmla="*/ 2147483646 w 83"/>
              <a:gd name="T7" fmla="*/ 2147483646 h 95"/>
              <a:gd name="T8" fmla="*/ 2147483646 w 83"/>
              <a:gd name="T9" fmla="*/ 2147483646 h 95"/>
              <a:gd name="T10" fmla="*/ 2147483646 w 83"/>
              <a:gd name="T11" fmla="*/ 2147483646 h 95"/>
              <a:gd name="T12" fmla="*/ 2147483646 w 83"/>
              <a:gd name="T13" fmla="*/ 2147483646 h 95"/>
              <a:gd name="T14" fmla="*/ 2147483646 w 83"/>
              <a:gd name="T15" fmla="*/ 2147483646 h 95"/>
              <a:gd name="T16" fmla="*/ 2147483646 w 83"/>
              <a:gd name="T17" fmla="*/ 2147483646 h 95"/>
              <a:gd name="T18" fmla="*/ 2147483646 w 83"/>
              <a:gd name="T19" fmla="*/ 2147483646 h 95"/>
              <a:gd name="T20" fmla="*/ 2147483646 w 83"/>
              <a:gd name="T21" fmla="*/ 2147483646 h 95"/>
              <a:gd name="T22" fmla="*/ 2147483646 w 83"/>
              <a:gd name="T23" fmla="*/ 2147483646 h 95"/>
              <a:gd name="T24" fmla="*/ 2147483646 w 83"/>
              <a:gd name="T25" fmla="*/ 2147483646 h 95"/>
              <a:gd name="T26" fmla="*/ 2147483646 w 83"/>
              <a:gd name="T27" fmla="*/ 2147483646 h 95"/>
              <a:gd name="T28" fmla="*/ 2147483646 w 83"/>
              <a:gd name="T29" fmla="*/ 2147483646 h 95"/>
              <a:gd name="T30" fmla="*/ 2147483646 w 83"/>
              <a:gd name="T31" fmla="*/ 2147483646 h 95"/>
              <a:gd name="T32" fmla="*/ 2147483646 w 83"/>
              <a:gd name="T33" fmla="*/ 2147483646 h 95"/>
              <a:gd name="T34" fmla="*/ 2147483646 w 83"/>
              <a:gd name="T35" fmla="*/ 2147483646 h 95"/>
              <a:gd name="T36" fmla="*/ 2147483646 w 83"/>
              <a:gd name="T37" fmla="*/ 2147483646 h 95"/>
              <a:gd name="T38" fmla="*/ 2147483646 w 83"/>
              <a:gd name="T39" fmla="*/ 2147483646 h 95"/>
              <a:gd name="T40" fmla="*/ 2147483646 w 83"/>
              <a:gd name="T41" fmla="*/ 2147483646 h 95"/>
              <a:gd name="T42" fmla="*/ 2147483646 w 83"/>
              <a:gd name="T43" fmla="*/ 2147483646 h 95"/>
              <a:gd name="T44" fmla="*/ 2147483646 w 83"/>
              <a:gd name="T45" fmla="*/ 2147483646 h 95"/>
              <a:gd name="T46" fmla="*/ 2147483646 w 83"/>
              <a:gd name="T47" fmla="*/ 2147483646 h 95"/>
              <a:gd name="T48" fmla="*/ 2147483646 w 83"/>
              <a:gd name="T49" fmla="*/ 2147483646 h 95"/>
              <a:gd name="T50" fmla="*/ 2147483646 w 83"/>
              <a:gd name="T51" fmla="*/ 2147483646 h 95"/>
              <a:gd name="T52" fmla="*/ 2147483646 w 83"/>
              <a:gd name="T53" fmla="*/ 2147483646 h 95"/>
              <a:gd name="T54" fmla="*/ 2147483646 w 83"/>
              <a:gd name="T55" fmla="*/ 2147483646 h 95"/>
              <a:gd name="T56" fmla="*/ 2147483646 w 83"/>
              <a:gd name="T57" fmla="*/ 2147483646 h 95"/>
              <a:gd name="T58" fmla="*/ 2147483646 w 83"/>
              <a:gd name="T59" fmla="*/ 2147483646 h 95"/>
              <a:gd name="T60" fmla="*/ 2147483646 w 83"/>
              <a:gd name="T61" fmla="*/ 2147483646 h 95"/>
              <a:gd name="T62" fmla="*/ 2147483646 w 83"/>
              <a:gd name="T63" fmla="*/ 2147483646 h 95"/>
              <a:gd name="T64" fmla="*/ 2147483646 w 83"/>
              <a:gd name="T65" fmla="*/ 2147483646 h 95"/>
              <a:gd name="T66" fmla="*/ 2147483646 w 83"/>
              <a:gd name="T67" fmla="*/ 2147483646 h 95"/>
              <a:gd name="T68" fmla="*/ 2147483646 w 83"/>
              <a:gd name="T69" fmla="*/ 2147483646 h 95"/>
              <a:gd name="T70" fmla="*/ 2147483646 w 83"/>
              <a:gd name="T71" fmla="*/ 2147483646 h 95"/>
              <a:gd name="T72" fmla="*/ 2147483646 w 83"/>
              <a:gd name="T73" fmla="*/ 2147483646 h 95"/>
              <a:gd name="T74" fmla="*/ 2147483646 w 83"/>
              <a:gd name="T75" fmla="*/ 2147483646 h 95"/>
              <a:gd name="T76" fmla="*/ 2147483646 w 83"/>
              <a:gd name="T77" fmla="*/ 2147483646 h 95"/>
              <a:gd name="T78" fmla="*/ 2147483646 w 83"/>
              <a:gd name="T79" fmla="*/ 2147483646 h 95"/>
              <a:gd name="T80" fmla="*/ 2147483646 w 83"/>
              <a:gd name="T81" fmla="*/ 2147483646 h 95"/>
              <a:gd name="T82" fmla="*/ 2147483646 w 83"/>
              <a:gd name="T83" fmla="*/ 2147483646 h 95"/>
              <a:gd name="T84" fmla="*/ 2147483646 w 83"/>
              <a:gd name="T85" fmla="*/ 2147483646 h 95"/>
              <a:gd name="T86" fmla="*/ 2147483646 w 83"/>
              <a:gd name="T87" fmla="*/ 2147483646 h 95"/>
              <a:gd name="T88" fmla="*/ 2147483646 w 83"/>
              <a:gd name="T89" fmla="*/ 2147483646 h 95"/>
              <a:gd name="T90" fmla="*/ 2147483646 w 83"/>
              <a:gd name="T91" fmla="*/ 2147483646 h 95"/>
              <a:gd name="T92" fmla="*/ 2147483646 w 83"/>
              <a:gd name="T93" fmla="*/ 0 h 95"/>
              <a:gd name="T94" fmla="*/ 2147483646 w 83"/>
              <a:gd name="T95" fmla="*/ 0 h 95"/>
              <a:gd name="T96" fmla="*/ 2147483646 w 83"/>
              <a:gd name="T97" fmla="*/ 2147483646 h 95"/>
              <a:gd name="T98" fmla="*/ 2147483646 w 83"/>
              <a:gd name="T99" fmla="*/ 2147483646 h 95"/>
              <a:gd name="T100" fmla="*/ 2147483646 w 83"/>
              <a:gd name="T101" fmla="*/ 2147483646 h 95"/>
              <a:gd name="T102" fmla="*/ 0 w 83"/>
              <a:gd name="T103" fmla="*/ 2147483646 h 95"/>
              <a:gd name="T104" fmla="*/ 2147483646 w 83"/>
              <a:gd name="T105" fmla="*/ 2147483646 h 95"/>
              <a:gd name="T106" fmla="*/ 2147483646 w 83"/>
              <a:gd name="T107" fmla="*/ 2147483646 h 95"/>
              <a:gd name="T108" fmla="*/ 2147483646 w 83"/>
              <a:gd name="T109" fmla="*/ 2147483646 h 95"/>
              <a:gd name="T110" fmla="*/ 2147483646 w 83"/>
              <a:gd name="T111" fmla="*/ 2147483646 h 95"/>
              <a:gd name="T112" fmla="*/ 2147483646 w 83"/>
              <a:gd name="T113" fmla="*/ 2147483646 h 95"/>
              <a:gd name="T114" fmla="*/ 2147483646 w 83"/>
              <a:gd name="T115" fmla="*/ 0 h 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3" h="95">
                <a:moveTo>
                  <a:pt x="43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41" y="53"/>
                  <a:pt x="41" y="53"/>
                  <a:pt x="41" y="53"/>
                </a:cubicBezTo>
                <a:cubicBezTo>
                  <a:pt x="39" y="55"/>
                  <a:pt x="39" y="55"/>
                  <a:pt x="39" y="55"/>
                </a:cubicBezTo>
                <a:cubicBezTo>
                  <a:pt x="40" y="56"/>
                  <a:pt x="40" y="56"/>
                  <a:pt x="40" y="56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58"/>
                  <a:pt x="41" y="58"/>
                  <a:pt x="41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4"/>
                  <a:pt x="43" y="54"/>
                  <a:pt x="43" y="54"/>
                </a:cubicBezTo>
                <a:cubicBezTo>
                  <a:pt x="57" y="39"/>
                  <a:pt x="57" y="39"/>
                  <a:pt x="57" y="39"/>
                </a:cubicBezTo>
                <a:cubicBezTo>
                  <a:pt x="56" y="38"/>
                  <a:pt x="56" y="38"/>
                  <a:pt x="56" y="38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27"/>
                  <a:pt x="43" y="27"/>
                  <a:pt x="43" y="27"/>
                </a:cubicBezTo>
                <a:moveTo>
                  <a:pt x="41" y="25"/>
                </a:moveTo>
                <a:cubicBezTo>
                  <a:pt x="43" y="25"/>
                  <a:pt x="43" y="25"/>
                  <a:pt x="43" y="25"/>
                </a:cubicBezTo>
                <a:cubicBezTo>
                  <a:pt x="43" y="17"/>
                  <a:pt x="43" y="17"/>
                  <a:pt x="43" y="17"/>
                </a:cubicBezTo>
                <a:cubicBezTo>
                  <a:pt x="52" y="18"/>
                  <a:pt x="60" y="21"/>
                  <a:pt x="66" y="27"/>
                </a:cubicBezTo>
                <a:cubicBezTo>
                  <a:pt x="61" y="32"/>
                  <a:pt x="61" y="32"/>
                  <a:pt x="61" y="32"/>
                </a:cubicBezTo>
                <a:cubicBezTo>
                  <a:pt x="63" y="34"/>
                  <a:pt x="63" y="34"/>
                  <a:pt x="63" y="34"/>
                </a:cubicBezTo>
                <a:cubicBezTo>
                  <a:pt x="68" y="29"/>
                  <a:pt x="68" y="29"/>
                  <a:pt x="68" y="29"/>
                </a:cubicBezTo>
                <a:cubicBezTo>
                  <a:pt x="74" y="35"/>
                  <a:pt x="77" y="43"/>
                  <a:pt x="78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4"/>
                  <a:pt x="70" y="54"/>
                  <a:pt x="70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7" y="63"/>
                  <a:pt x="74" y="72"/>
                  <a:pt x="68" y="78"/>
                </a:cubicBezTo>
                <a:cubicBezTo>
                  <a:pt x="63" y="72"/>
                  <a:pt x="63" y="72"/>
                  <a:pt x="63" y="72"/>
                </a:cubicBezTo>
                <a:cubicBezTo>
                  <a:pt x="61" y="74"/>
                  <a:pt x="61" y="74"/>
                  <a:pt x="61" y="74"/>
                </a:cubicBezTo>
                <a:cubicBezTo>
                  <a:pt x="66" y="79"/>
                  <a:pt x="66" y="79"/>
                  <a:pt x="66" y="79"/>
                </a:cubicBezTo>
                <a:cubicBezTo>
                  <a:pt x="60" y="85"/>
                  <a:pt x="52" y="89"/>
                  <a:pt x="43" y="89"/>
                </a:cubicBezTo>
                <a:cubicBezTo>
                  <a:pt x="43" y="82"/>
                  <a:pt x="43" y="82"/>
                  <a:pt x="43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9"/>
                  <a:pt x="41" y="89"/>
                  <a:pt x="41" y="89"/>
                </a:cubicBezTo>
                <a:cubicBezTo>
                  <a:pt x="32" y="89"/>
                  <a:pt x="23" y="85"/>
                  <a:pt x="17" y="79"/>
                </a:cubicBezTo>
                <a:cubicBezTo>
                  <a:pt x="22" y="74"/>
                  <a:pt x="22" y="74"/>
                  <a:pt x="22" y="74"/>
                </a:cubicBezTo>
                <a:cubicBezTo>
                  <a:pt x="21" y="72"/>
                  <a:pt x="21" y="72"/>
                  <a:pt x="21" y="72"/>
                </a:cubicBezTo>
                <a:cubicBezTo>
                  <a:pt x="16" y="78"/>
                  <a:pt x="16" y="78"/>
                  <a:pt x="16" y="78"/>
                </a:cubicBezTo>
                <a:cubicBezTo>
                  <a:pt x="10" y="72"/>
                  <a:pt x="6" y="63"/>
                  <a:pt x="6" y="54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2"/>
                  <a:pt x="13" y="52"/>
                  <a:pt x="13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43"/>
                  <a:pt x="10" y="35"/>
                  <a:pt x="16" y="29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2"/>
                  <a:pt x="22" y="32"/>
                  <a:pt x="22" y="32"/>
                </a:cubicBezTo>
                <a:cubicBezTo>
                  <a:pt x="17" y="27"/>
                  <a:pt x="17" y="27"/>
                  <a:pt x="17" y="27"/>
                </a:cubicBezTo>
                <a:cubicBezTo>
                  <a:pt x="23" y="21"/>
                  <a:pt x="32" y="18"/>
                  <a:pt x="41" y="17"/>
                </a:cubicBezTo>
                <a:cubicBezTo>
                  <a:pt x="41" y="25"/>
                  <a:pt x="41" y="25"/>
                  <a:pt x="41" y="25"/>
                </a:cubicBezTo>
                <a:moveTo>
                  <a:pt x="52" y="0"/>
                </a:moveTo>
                <a:cubicBezTo>
                  <a:pt x="32" y="0"/>
                  <a:pt x="32" y="0"/>
                  <a:pt x="32" y="0"/>
                </a:cubicBezTo>
                <a:cubicBezTo>
                  <a:pt x="32" y="8"/>
                  <a:pt x="32" y="8"/>
                  <a:pt x="32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12"/>
                  <a:pt x="39" y="12"/>
                  <a:pt x="39" y="12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6"/>
                  <a:pt x="19" y="95"/>
                  <a:pt x="42" y="95"/>
                </a:cubicBezTo>
                <a:cubicBezTo>
                  <a:pt x="65" y="95"/>
                  <a:pt x="83" y="76"/>
                  <a:pt x="83" y="53"/>
                </a:cubicBezTo>
                <a:cubicBezTo>
                  <a:pt x="83" y="31"/>
                  <a:pt x="66" y="13"/>
                  <a:pt x="44" y="12"/>
                </a:cubicBezTo>
                <a:cubicBezTo>
                  <a:pt x="44" y="8"/>
                  <a:pt x="44" y="8"/>
                  <a:pt x="44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9" name="MH_SubTitle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20385" y="4983164"/>
            <a:ext cx="267758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</a:rPr>
              <a:t>备课是一种教学设计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0" name="MH_Other_1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94367" y="4959350"/>
            <a:ext cx="76835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rgbClr val="EE007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01</a:t>
            </a:r>
            <a:endParaRPr lang="zh-CN" altLang="en-US" sz="3000">
              <a:solidFill>
                <a:srgbClr val="EE0076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" name="MH_SubTitle_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41067" y="4983164"/>
            <a:ext cx="2969684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000000"/>
                </a:solidFill>
              </a:rPr>
              <a:t>备课是知识的内化与</a:t>
            </a:r>
            <a:r>
              <a:rPr lang="zh-CN" altLang="en-US">
                <a:solidFill>
                  <a:srgbClr val="000000"/>
                </a:solidFill>
              </a:rPr>
              <a:t>活</a:t>
            </a:r>
            <a:r>
              <a:rPr lang="zh-CN" altLang="en-US" smtClean="0">
                <a:solidFill>
                  <a:srgbClr val="000000"/>
                </a:solidFill>
              </a:rPr>
              <a:t>化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2" name="MH_Other_1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136218" y="4959351"/>
            <a:ext cx="768349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rgbClr val="A3D8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03</a:t>
            </a:r>
            <a:endParaRPr lang="zh-CN" altLang="en-US" sz="3000">
              <a:solidFill>
                <a:srgbClr val="A3D8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MH_SubTitle_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38132" y="1487606"/>
            <a:ext cx="4014783" cy="136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000000"/>
                </a:solidFill>
              </a:rPr>
              <a:t>备课是对教学资源开发、整合与利用的过</a:t>
            </a:r>
            <a:r>
              <a:rPr lang="zh-CN" altLang="en-US" dirty="0" smtClean="0">
                <a:solidFill>
                  <a:srgbClr val="000000"/>
                </a:solidFill>
              </a:rPr>
              <a:t>程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4" name="MH_Other_1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37518" y="2076450"/>
            <a:ext cx="768349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rgbClr val="FB9E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02</a:t>
            </a:r>
            <a:endParaRPr lang="zh-CN" altLang="en-US" sz="3000">
              <a:solidFill>
                <a:srgbClr val="FB9E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MH_SubTitle_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127067" y="1815152"/>
            <a:ext cx="2937554" cy="101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</a:rPr>
              <a:t>备课是对学生的研究与关</a:t>
            </a:r>
            <a:r>
              <a:rPr lang="zh-CN" altLang="en-US" dirty="0" smtClean="0">
                <a:solidFill>
                  <a:srgbClr val="000000"/>
                </a:solidFill>
              </a:rPr>
              <a:t>注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6" name="MH_Other_2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405284" y="2076450"/>
            <a:ext cx="768349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rgbClr val="29ABE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04</a:t>
            </a:r>
            <a:endParaRPr lang="zh-CN" altLang="en-US" sz="3000">
              <a:solidFill>
                <a:srgbClr val="29ABE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3" grpId="0"/>
      <p:bldP spid="55" grpId="0"/>
      <p:bldP spid="5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0" name="图片 1073742849" descr="钟吾国际学校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094"/>
            <a:ext cx="2169160" cy="40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600" y="6549709"/>
            <a:ext cx="12192000" cy="308289"/>
          </a:xfrm>
          <a:prstGeom prst="rect">
            <a:avLst/>
          </a:prstGeom>
          <a:solidFill>
            <a:srgbClr val="FFC0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sysClr val="windowText" lastClr="000000"/>
              </a:solidFill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6900097" y="6549907"/>
            <a:ext cx="5292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有“备”而来，上出精彩一“课”</a:t>
            </a:r>
            <a:endParaRPr lang="zh-CN" altLang="en-US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37103" y="2447781"/>
            <a:ext cx="2520167" cy="1695528"/>
            <a:chOff x="1519238" y="2743200"/>
            <a:chExt cx="2219326" cy="138894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519238" y="2743200"/>
              <a:ext cx="2114551" cy="1388945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kern="0" dirty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Part </a:t>
              </a:r>
              <a:r>
                <a:rPr lang="en-US" altLang="zh-CN" sz="4800" kern="0" dirty="0" smtClean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4</a:t>
              </a:r>
              <a:endParaRPr lang="zh-CN" altLang="en-US" sz="4800" kern="0" dirty="0">
                <a:solidFill>
                  <a:srgbClr val="FFFFFF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直角三角形 7"/>
            <p:cNvSpPr/>
            <p:nvPr>
              <p:custDataLst>
                <p:tags r:id="rId3"/>
              </p:custDataLst>
            </p:nvPr>
          </p:nvSpPr>
          <p:spPr>
            <a:xfrm>
              <a:off x="3633789" y="2743201"/>
              <a:ext cx="104775" cy="180975"/>
            </a:xfrm>
            <a:prstGeom prst="rtTriangl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直角三角形 8"/>
            <p:cNvSpPr/>
            <p:nvPr>
              <p:custDataLst>
                <p:tags r:id="rId4"/>
              </p:custDataLst>
            </p:nvPr>
          </p:nvSpPr>
          <p:spPr>
            <a:xfrm flipV="1">
              <a:off x="3633789" y="3933826"/>
              <a:ext cx="104775" cy="180975"/>
            </a:xfrm>
            <a:prstGeom prst="rtTriangl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3633789" y="2623456"/>
            <a:ext cx="6905625" cy="101509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备课的操作流程</a:t>
            </a:r>
            <a:endParaRPr lang="zh-CN" altLang="en-US" sz="4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3633789" y="3638551"/>
            <a:ext cx="6905625" cy="387017"/>
          </a:xfrm>
          <a:prstGeom prst="rect">
            <a:avLst/>
          </a:prstGeom>
          <a:solidFill>
            <a:srgbClr val="69D8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Operational process of lesson preparation</a:t>
            </a:r>
            <a:endParaRPr lang="en-US" altLang="zh-CN" sz="20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342152" y="2391509"/>
            <a:ext cx="404392" cy="1794004"/>
            <a:chOff x="10434639" y="2743200"/>
            <a:chExt cx="238124" cy="1371601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0539413" y="2743200"/>
              <a:ext cx="133350" cy="1371600"/>
            </a:xfrm>
            <a:prstGeom prst="rect">
              <a:avLst/>
            </a:prstGeom>
            <a:solidFill>
              <a:srgbClr val="FABE0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直角三角形 13"/>
            <p:cNvSpPr/>
            <p:nvPr>
              <p:custDataLst>
                <p:tags r:id="rId8"/>
              </p:custDataLst>
            </p:nvPr>
          </p:nvSpPr>
          <p:spPr>
            <a:xfrm flipH="1">
              <a:off x="10434639" y="2743201"/>
              <a:ext cx="104775" cy="180975"/>
            </a:xfrm>
            <a:prstGeom prst="rtTriangle">
              <a:avLst/>
            </a:prstGeom>
            <a:solidFill>
              <a:srgbClr val="AC79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直角三角形 14"/>
            <p:cNvSpPr/>
            <p:nvPr>
              <p:custDataLst>
                <p:tags r:id="rId9"/>
              </p:custDataLst>
            </p:nvPr>
          </p:nvSpPr>
          <p:spPr>
            <a:xfrm flipH="1" flipV="1">
              <a:off x="10434639" y="3933826"/>
              <a:ext cx="104775" cy="180975"/>
            </a:xfrm>
            <a:prstGeom prst="rtTriangle">
              <a:avLst/>
            </a:prstGeom>
            <a:solidFill>
              <a:srgbClr val="AC79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b="21666"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7"/>
          <p:cNvSpPr>
            <a:spLocks noChangeArrowheads="1"/>
          </p:cNvSpPr>
          <p:nvPr/>
        </p:nvSpPr>
        <p:spPr bwMode="auto">
          <a:xfrm>
            <a:off x="0" y="-35996"/>
            <a:ext cx="12192000" cy="6923088"/>
          </a:xfrm>
          <a:prstGeom prst="rect">
            <a:avLst/>
          </a:prstGeom>
          <a:solidFill>
            <a:schemeClr val="bg1">
              <a:alpha val="85097"/>
            </a:schemeClr>
          </a:solidFill>
          <a:ln w="12700">
            <a:solidFill>
              <a:srgbClr val="D9D9D9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5641145" y="603151"/>
            <a:ext cx="6550856" cy="1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钟吾国际学校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0" y="125095"/>
            <a:ext cx="2169160" cy="40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600" y="6549709"/>
            <a:ext cx="12192000" cy="308289"/>
          </a:xfrm>
          <a:prstGeom prst="rect">
            <a:avLst/>
          </a:prstGeom>
          <a:solidFill>
            <a:srgbClr val="FFC0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sysClr val="windowText" lastClr="000000"/>
              </a:solidFill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6900097" y="6549907"/>
            <a:ext cx="5292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有“备”而来，上出精彩一“课”</a:t>
            </a:r>
            <a:endParaRPr lang="zh-CN" altLang="en-US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52813" y="209792"/>
            <a:ext cx="5275790" cy="518803"/>
          </a:xfrm>
          <a:prstGeom prst="roundRect">
            <a:avLst/>
          </a:prstGeom>
          <a:gradFill flip="none" rotWithShape="1">
            <a:gsLst>
              <a:gs pos="0">
                <a:srgbClr val="F0F0F0">
                  <a:alpha val="43000"/>
                </a:srgbClr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noFill/>
            <a:prstDash val="sysDot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95088" tIns="47544" rIns="95088" bIns="4754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184" y="205375"/>
            <a:ext cx="6307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kern="0" dirty="0" smtClean="0">
                <a:solidFill>
                  <a:srgbClr val="ED7D31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四、</a:t>
            </a:r>
            <a:r>
              <a:rPr lang="zh-CN" altLang="en-US" sz="28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备课的操作流程</a:t>
            </a:r>
            <a:endParaRPr lang="zh-CN" altLang="en-US" sz="2600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7232" y="48955"/>
            <a:ext cx="398304" cy="398304"/>
          </a:xfrm>
          <a:prstGeom prst="rect">
            <a:avLst/>
          </a:prstGeom>
        </p:spPr>
      </p:pic>
      <p:sp>
        <p:nvSpPr>
          <p:cNvPr id="7" name="AutoShape 2" descr="https://timgsa.baidu.com/timg?image&amp;quality=80&amp;size=b9999_10000&amp;sec=1564251550820&amp;di=1ee30559c7b992cbc5e31f30a69f4198&amp;imgtype=0&amp;src=http%3A%2F%2Fwww.people.com.cn%2Fmediafile%2Fpic%2F20180910%2F8%2F18383873451619682056.jpg"/>
          <p:cNvSpPr>
            <a:spLocks noChangeAspect="1" noChangeArrowheads="1"/>
          </p:cNvSpPr>
          <p:nvPr/>
        </p:nvSpPr>
        <p:spPr bwMode="auto">
          <a:xfrm>
            <a:off x="155575" y="-1"/>
            <a:ext cx="523875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" name="Shape 1320"/>
          <p:cNvSpPr/>
          <p:nvPr/>
        </p:nvSpPr>
        <p:spPr>
          <a:xfrm flipV="1">
            <a:off x="2035215" y="2152054"/>
            <a:ext cx="1000557" cy="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Shape 1321"/>
          <p:cNvSpPr/>
          <p:nvPr/>
        </p:nvSpPr>
        <p:spPr>
          <a:xfrm flipV="1">
            <a:off x="3976984" y="2123099"/>
            <a:ext cx="1206727" cy="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Shape 1323"/>
          <p:cNvSpPr/>
          <p:nvPr/>
        </p:nvSpPr>
        <p:spPr>
          <a:xfrm flipH="1" flipV="1">
            <a:off x="4111556" y="4907714"/>
            <a:ext cx="1087526" cy="3523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Shape 1324"/>
          <p:cNvSpPr/>
          <p:nvPr/>
        </p:nvSpPr>
        <p:spPr>
          <a:xfrm flipH="1">
            <a:off x="8229598" y="4933929"/>
            <a:ext cx="1283061" cy="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Shape 1326"/>
          <p:cNvSpPr/>
          <p:nvPr/>
        </p:nvSpPr>
        <p:spPr>
          <a:xfrm>
            <a:off x="11210958" y="2152053"/>
            <a:ext cx="0" cy="2765772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miter lim="400000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Shape 1327"/>
          <p:cNvSpPr/>
          <p:nvPr/>
        </p:nvSpPr>
        <p:spPr>
          <a:xfrm flipH="1">
            <a:off x="10345003" y="4911237"/>
            <a:ext cx="866280" cy="6588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Shape 1328"/>
          <p:cNvSpPr/>
          <p:nvPr/>
        </p:nvSpPr>
        <p:spPr>
          <a:xfrm flipH="1">
            <a:off x="520455" y="4907714"/>
            <a:ext cx="658734" cy="3523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miter lim="400000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Shape 1329"/>
          <p:cNvSpPr/>
          <p:nvPr/>
        </p:nvSpPr>
        <p:spPr>
          <a:xfrm flipV="1">
            <a:off x="523931" y="2139899"/>
            <a:ext cx="0" cy="2777926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miter lim="400000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Shape 1330"/>
          <p:cNvSpPr/>
          <p:nvPr/>
        </p:nvSpPr>
        <p:spPr>
          <a:xfrm>
            <a:off x="515536" y="2139898"/>
            <a:ext cx="589687" cy="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8" name="Group 1335"/>
          <p:cNvGrpSpPr/>
          <p:nvPr/>
        </p:nvGrpSpPr>
        <p:grpSpPr>
          <a:xfrm>
            <a:off x="1179189" y="1818727"/>
            <a:ext cx="782060" cy="644651"/>
            <a:chOff x="0" y="0"/>
            <a:chExt cx="1243363" cy="1243363"/>
          </a:xfrm>
        </p:grpSpPr>
        <p:sp>
          <p:nvSpPr>
            <p:cNvPr id="9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AE030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9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kumimoji="0" sz="4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kumimoji="0" sz="4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9" name="Group 1338"/>
          <p:cNvGrpSpPr/>
          <p:nvPr/>
        </p:nvGrpSpPr>
        <p:grpSpPr>
          <a:xfrm>
            <a:off x="3097479" y="1817221"/>
            <a:ext cx="782060" cy="644651"/>
            <a:chOff x="0" y="0"/>
            <a:chExt cx="1243363" cy="1243363"/>
          </a:xfrm>
        </p:grpSpPr>
        <p:sp>
          <p:nvSpPr>
            <p:cNvPr id="88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F0A12C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1341"/>
          <p:cNvGrpSpPr/>
          <p:nvPr/>
        </p:nvGrpSpPr>
        <p:grpSpPr>
          <a:xfrm>
            <a:off x="5233756" y="1818727"/>
            <a:ext cx="782060" cy="644651"/>
            <a:chOff x="0" y="0"/>
            <a:chExt cx="1243363" cy="1243363"/>
          </a:xfrm>
        </p:grpSpPr>
        <p:sp>
          <p:nvSpPr>
            <p:cNvPr id="86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AE030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4" name="Text Placeholder 4"/>
          <p:cNvSpPr txBox="1"/>
          <p:nvPr/>
        </p:nvSpPr>
        <p:spPr>
          <a:xfrm>
            <a:off x="919041" y="2646582"/>
            <a:ext cx="1142671" cy="3375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buNone/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课题名称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4120" y="738030"/>
            <a:ext cx="890587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目前比较公认的备课（教学设计）编写框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架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94" name="Shape 1321"/>
          <p:cNvSpPr/>
          <p:nvPr/>
        </p:nvSpPr>
        <p:spPr>
          <a:xfrm flipV="1">
            <a:off x="6081048" y="2139019"/>
            <a:ext cx="1206727" cy="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5" name="Group 1344"/>
          <p:cNvGrpSpPr/>
          <p:nvPr/>
        </p:nvGrpSpPr>
        <p:grpSpPr>
          <a:xfrm>
            <a:off x="7353365" y="1829728"/>
            <a:ext cx="782060" cy="644651"/>
            <a:chOff x="0" y="0"/>
            <a:chExt cx="1243363" cy="1243363"/>
          </a:xfrm>
        </p:grpSpPr>
        <p:sp>
          <p:nvSpPr>
            <p:cNvPr id="96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AE030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1347"/>
          <p:cNvGrpSpPr/>
          <p:nvPr/>
        </p:nvGrpSpPr>
        <p:grpSpPr>
          <a:xfrm>
            <a:off x="9444717" y="1756538"/>
            <a:ext cx="782060" cy="644651"/>
            <a:chOff x="0" y="0"/>
            <a:chExt cx="1243363" cy="1243363"/>
          </a:xfrm>
        </p:grpSpPr>
        <p:sp>
          <p:nvSpPr>
            <p:cNvPr id="99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F0A12C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1" name="Shape 1321"/>
          <p:cNvSpPr/>
          <p:nvPr/>
        </p:nvSpPr>
        <p:spPr>
          <a:xfrm flipV="1">
            <a:off x="8169192" y="2125371"/>
            <a:ext cx="1206727" cy="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Shape 1321"/>
          <p:cNvSpPr/>
          <p:nvPr/>
        </p:nvSpPr>
        <p:spPr>
          <a:xfrm flipV="1">
            <a:off x="10222592" y="2111723"/>
            <a:ext cx="1009455" cy="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3" name="Group 1335"/>
          <p:cNvGrpSpPr/>
          <p:nvPr/>
        </p:nvGrpSpPr>
        <p:grpSpPr>
          <a:xfrm>
            <a:off x="9546459" y="4588911"/>
            <a:ext cx="782060" cy="644651"/>
            <a:chOff x="0" y="0"/>
            <a:chExt cx="1243363" cy="1243363"/>
          </a:xfrm>
        </p:grpSpPr>
        <p:sp>
          <p:nvSpPr>
            <p:cNvPr id="104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AE030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5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106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kumimoji="0" sz="4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kumimoji="0" sz="4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8" name="Group 1338"/>
          <p:cNvGrpSpPr/>
          <p:nvPr/>
        </p:nvGrpSpPr>
        <p:grpSpPr>
          <a:xfrm>
            <a:off x="7403512" y="4611603"/>
            <a:ext cx="782060" cy="644651"/>
            <a:chOff x="0" y="0"/>
            <a:chExt cx="1243363" cy="1243363"/>
          </a:xfrm>
        </p:grpSpPr>
        <p:sp>
          <p:nvSpPr>
            <p:cNvPr id="109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F0A12C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1" name="Shape 1323"/>
          <p:cNvSpPr/>
          <p:nvPr/>
        </p:nvSpPr>
        <p:spPr>
          <a:xfrm flipH="1">
            <a:off x="6084056" y="4913508"/>
            <a:ext cx="1314625" cy="8729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2" name="Group 1341"/>
          <p:cNvGrpSpPr/>
          <p:nvPr/>
        </p:nvGrpSpPr>
        <p:grpSpPr>
          <a:xfrm>
            <a:off x="5317916" y="4605191"/>
            <a:ext cx="782060" cy="644651"/>
            <a:chOff x="0" y="0"/>
            <a:chExt cx="1243363" cy="1243363"/>
          </a:xfrm>
        </p:grpSpPr>
        <p:sp>
          <p:nvSpPr>
            <p:cNvPr id="113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AE030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5" name="Group 1344"/>
          <p:cNvGrpSpPr/>
          <p:nvPr/>
        </p:nvGrpSpPr>
        <p:grpSpPr>
          <a:xfrm>
            <a:off x="3322475" y="4599911"/>
            <a:ext cx="782060" cy="644651"/>
            <a:chOff x="0" y="0"/>
            <a:chExt cx="1243363" cy="1243363"/>
          </a:xfrm>
        </p:grpSpPr>
        <p:sp>
          <p:nvSpPr>
            <p:cNvPr id="116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AE030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8" name="Shape 1323"/>
          <p:cNvSpPr/>
          <p:nvPr/>
        </p:nvSpPr>
        <p:spPr>
          <a:xfrm flipH="1" flipV="1">
            <a:off x="2175812" y="4909986"/>
            <a:ext cx="1087526" cy="3523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9" name="Group 1347"/>
          <p:cNvGrpSpPr/>
          <p:nvPr/>
        </p:nvGrpSpPr>
        <p:grpSpPr>
          <a:xfrm>
            <a:off x="1284142" y="4515709"/>
            <a:ext cx="782060" cy="644651"/>
            <a:chOff x="0" y="0"/>
            <a:chExt cx="1243363" cy="1243363"/>
          </a:xfrm>
        </p:grpSpPr>
        <p:sp>
          <p:nvSpPr>
            <p:cNvPr id="120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F0A12C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4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3" name="Text Placeholder 4"/>
          <p:cNvSpPr txBox="1"/>
          <p:nvPr/>
        </p:nvSpPr>
        <p:spPr>
          <a:xfrm>
            <a:off x="2961865" y="2651348"/>
            <a:ext cx="1142671" cy="3375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buNone/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教材分析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4" name="Text Placeholder 4"/>
          <p:cNvSpPr txBox="1"/>
          <p:nvPr/>
        </p:nvSpPr>
        <p:spPr>
          <a:xfrm>
            <a:off x="5069809" y="2646582"/>
            <a:ext cx="1142671" cy="3375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buNone/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学生分析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5" name="Text Placeholder 4"/>
          <p:cNvSpPr txBox="1"/>
          <p:nvPr/>
        </p:nvSpPr>
        <p:spPr>
          <a:xfrm>
            <a:off x="7237157" y="2632177"/>
            <a:ext cx="1142671" cy="3375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buNone/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设计理念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Text Placeholder 4"/>
          <p:cNvSpPr txBox="1"/>
          <p:nvPr/>
        </p:nvSpPr>
        <p:spPr>
          <a:xfrm>
            <a:off x="9297034" y="2642450"/>
            <a:ext cx="1142671" cy="3375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buNone/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教学目标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Text Placeholder 4"/>
          <p:cNvSpPr txBox="1"/>
          <p:nvPr/>
        </p:nvSpPr>
        <p:spPr>
          <a:xfrm>
            <a:off x="9297034" y="5378636"/>
            <a:ext cx="1371511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buNone/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教学重难点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Text Placeholder 4"/>
          <p:cNvSpPr txBox="1"/>
          <p:nvPr/>
        </p:nvSpPr>
        <p:spPr>
          <a:xfrm>
            <a:off x="7398680" y="5378636"/>
            <a:ext cx="1142671" cy="3375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buNone/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教学流程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Text Placeholder 4"/>
          <p:cNvSpPr txBox="1"/>
          <p:nvPr/>
        </p:nvSpPr>
        <p:spPr>
          <a:xfrm>
            <a:off x="5058433" y="5323862"/>
            <a:ext cx="1142671" cy="3375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buNone/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板书设计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Text Placeholder 4"/>
          <p:cNvSpPr txBox="1"/>
          <p:nvPr/>
        </p:nvSpPr>
        <p:spPr>
          <a:xfrm>
            <a:off x="3260556" y="5352478"/>
            <a:ext cx="1142671" cy="3375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buNone/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教学用具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Text Placeholder 4"/>
          <p:cNvSpPr txBox="1"/>
          <p:nvPr/>
        </p:nvSpPr>
        <p:spPr>
          <a:xfrm>
            <a:off x="1206951" y="5319730"/>
            <a:ext cx="1142671" cy="3375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buNone/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教学反思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Shape 1330"/>
          <p:cNvSpPr/>
          <p:nvPr/>
        </p:nvSpPr>
        <p:spPr>
          <a:xfrm>
            <a:off x="442368" y="1644544"/>
            <a:ext cx="1325709" cy="0"/>
          </a:xfrm>
          <a:prstGeom prst="line">
            <a:avLst/>
          </a:prstGeom>
          <a:ln w="73025" cmpd="sng">
            <a:solidFill>
              <a:srgbClr val="C00000">
                <a:alpha val="91000"/>
              </a:srgb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Shape 1330"/>
          <p:cNvSpPr/>
          <p:nvPr/>
        </p:nvSpPr>
        <p:spPr>
          <a:xfrm>
            <a:off x="11417444" y="2431787"/>
            <a:ext cx="0" cy="1526240"/>
          </a:xfrm>
          <a:prstGeom prst="line">
            <a:avLst/>
          </a:prstGeom>
          <a:ln w="73025" cmpd="sng">
            <a:solidFill>
              <a:srgbClr val="C00000">
                <a:alpha val="91000"/>
              </a:srgb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4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b="21666"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timg-1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rcRect l="12238" t="7133" b="33649"/>
          <a:stretch>
            <a:fillRect/>
          </a:stretch>
        </p:blipFill>
        <p:spPr>
          <a:xfrm>
            <a:off x="2354580" y="197485"/>
            <a:ext cx="7075170" cy="3173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236335" y="1384300"/>
            <a:ext cx="578802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55600"/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教什么和怎么教，决不是凌空可以规定的，他们都包含“人”的问题，人不同，则教的东西、教的方法、教的份量、教的次序都跟着不同。          ——陶行知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1504950"/>
            <a:ext cx="5711825" cy="31737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0" y="6549709"/>
            <a:ext cx="12192000" cy="308289"/>
          </a:xfrm>
          <a:prstGeom prst="rect">
            <a:avLst/>
          </a:prstGeom>
          <a:solidFill>
            <a:srgbClr val="FFC0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6900097" y="6549907"/>
            <a:ext cx="5292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有“备”而来，上出精彩一“课”</a:t>
            </a:r>
            <a:endParaRPr lang="zh-CN" altLang="en-US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3806190" y="530860"/>
            <a:ext cx="7933690" cy="1143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3742850" name="图片 1073742849" descr="钟吾国际学校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0" y="125095"/>
            <a:ext cx="2169160" cy="4057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240780" y="1481455"/>
            <a:ext cx="56699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55600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学校犹水也，师生犹鱼也，其行动犹游泳也，大鱼前导，小鱼尾随，是从游也，从游既久，其濡染观摩之效，自不求而至，不为而成。       </a:t>
            </a:r>
            <a:endParaRPr lang="zh-CN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355600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清华大学校长：梅贻琦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0" y="6549709"/>
            <a:ext cx="12192000" cy="308289"/>
          </a:xfrm>
          <a:prstGeom prst="rect">
            <a:avLst/>
          </a:prstGeom>
          <a:solidFill>
            <a:srgbClr val="FFC0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6900097" y="6549907"/>
            <a:ext cx="5292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有“备”而来，上出精彩一“课”</a:t>
            </a:r>
            <a:endParaRPr lang="zh-CN" altLang="en-US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3858895" y="605155"/>
            <a:ext cx="7880985" cy="508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3742850" name="图片 1073742849" descr="钟吾国际学校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90100" y="125095"/>
            <a:ext cx="2169160" cy="405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1320165"/>
            <a:ext cx="5671820" cy="336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椭圆 48"/>
          <p:cNvSpPr/>
          <p:nvPr>
            <p:custDataLst>
              <p:tags r:id="rId1"/>
            </p:custDataLst>
          </p:nvPr>
        </p:nvSpPr>
        <p:spPr>
          <a:xfrm>
            <a:off x="5497393" y="1713671"/>
            <a:ext cx="1037905" cy="782170"/>
          </a:xfrm>
          <a:prstGeom prst="ellipse">
            <a:avLst/>
          </a:prstGeom>
          <a:solidFill>
            <a:srgbClr val="FFFFFF"/>
          </a:solidFill>
          <a:ln w="63500" cap="flat" cmpd="sng" algn="ctr">
            <a:solidFill>
              <a:schemeClr val="accent1"/>
            </a:solidFill>
            <a:prstDash val="solid"/>
          </a:ln>
          <a:effectLst>
            <a:innerShdw blurRad="63500" dist="63500" dir="13200000">
              <a:schemeClr val="tx1">
                <a:alpha val="20000"/>
              </a:schemeClr>
            </a:innerShdw>
          </a:effectLst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sz="3200" kern="0" dirty="0">
              <a:solidFill>
                <a:schemeClr val="accent1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52" name="矩形 15"/>
          <p:cNvSpPr/>
          <p:nvPr>
            <p:custDataLst>
              <p:tags r:id="rId2"/>
            </p:custDataLst>
          </p:nvPr>
        </p:nvSpPr>
        <p:spPr>
          <a:xfrm>
            <a:off x="7036306" y="2578101"/>
            <a:ext cx="3255433" cy="458788"/>
          </a:xfrm>
          <a:custGeom>
            <a:avLst/>
            <a:gdLst>
              <a:gd name="connsiteX0" fmla="*/ 0 w 3744416"/>
              <a:gd name="connsiteY0" fmla="*/ 0 h 689605"/>
              <a:gd name="connsiteX1" fmla="*/ 3744416 w 3744416"/>
              <a:gd name="connsiteY1" fmla="*/ 0 h 689605"/>
              <a:gd name="connsiteX2" fmla="*/ 3744416 w 3744416"/>
              <a:gd name="connsiteY2" fmla="*/ 689605 h 689605"/>
              <a:gd name="connsiteX3" fmla="*/ 0 w 3744416"/>
              <a:gd name="connsiteY3" fmla="*/ 689605 h 689605"/>
              <a:gd name="connsiteX4" fmla="*/ 0 w 3744416"/>
              <a:gd name="connsiteY4" fmla="*/ 0 h 689605"/>
              <a:gd name="connsiteX0-1" fmla="*/ 39188 w 3783604"/>
              <a:gd name="connsiteY0-2" fmla="*/ 0 h 689605"/>
              <a:gd name="connsiteX1-3" fmla="*/ 3783604 w 3783604"/>
              <a:gd name="connsiteY1-4" fmla="*/ 0 h 689605"/>
              <a:gd name="connsiteX2-5" fmla="*/ 3783604 w 3783604"/>
              <a:gd name="connsiteY2-6" fmla="*/ 689605 h 689605"/>
              <a:gd name="connsiteX3-7" fmla="*/ 0 w 3783604"/>
              <a:gd name="connsiteY3-8" fmla="*/ 572039 h 689605"/>
              <a:gd name="connsiteX4-9" fmla="*/ 39188 w 3783604"/>
              <a:gd name="connsiteY4-10" fmla="*/ 0 h 689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83604" h="689605">
                <a:moveTo>
                  <a:pt x="39188" y="0"/>
                </a:moveTo>
                <a:lnTo>
                  <a:pt x="3783604" y="0"/>
                </a:lnTo>
                <a:lnTo>
                  <a:pt x="3783604" y="689605"/>
                </a:lnTo>
                <a:lnTo>
                  <a:pt x="0" y="572039"/>
                </a:lnTo>
                <a:lnTo>
                  <a:pt x="39188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alpha val="9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>
            <a:off x="6949302" y="2104756"/>
            <a:ext cx="5128967" cy="932133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68580" tIns="34290" rIns="68580" bIns="34290" anchor="ctr">
            <a:no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深刻把握课堂永远是教师的主阵地这一时代命题</a:t>
            </a:r>
            <a:endParaRPr lang="zh-CN" altLang="en-US" sz="2800" b="1" dirty="0">
              <a:solidFill>
                <a:srgbClr val="00206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cxnSp>
        <p:nvCxnSpPr>
          <p:cNvPr id="55" name="直接连接符 54"/>
          <p:cNvCxnSpPr/>
          <p:nvPr>
            <p:custDataLst>
              <p:tags r:id="rId4"/>
            </p:custDataLst>
          </p:nvPr>
        </p:nvCxnSpPr>
        <p:spPr>
          <a:xfrm>
            <a:off x="6386490" y="2325689"/>
            <a:ext cx="535516" cy="30321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tailEnd type="oval"/>
          </a:ln>
          <a:effectLst/>
        </p:spPr>
      </p:cxnSp>
      <p:sp>
        <p:nvSpPr>
          <p:cNvPr id="61" name="椭圆 60"/>
          <p:cNvSpPr/>
          <p:nvPr>
            <p:custDataLst>
              <p:tags r:id="rId5"/>
            </p:custDataLst>
          </p:nvPr>
        </p:nvSpPr>
        <p:spPr>
          <a:xfrm>
            <a:off x="4551918" y="2588026"/>
            <a:ext cx="1071988" cy="807855"/>
          </a:xfrm>
          <a:prstGeom prst="ellipse">
            <a:avLst/>
          </a:prstGeom>
          <a:solidFill>
            <a:srgbClr val="FFFFFF"/>
          </a:solidFill>
          <a:ln w="63500" cap="flat" cmpd="sng" algn="ctr">
            <a:solidFill>
              <a:schemeClr val="accent1"/>
            </a:solidFill>
            <a:prstDash val="solid"/>
          </a:ln>
          <a:effectLst>
            <a:innerShdw blurRad="63500" dist="63500" dir="13200000">
              <a:schemeClr val="tx1">
                <a:alpha val="20000"/>
              </a:schemeClr>
            </a:innerShdw>
          </a:effectLst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sz="3200" kern="0" dirty="0">
              <a:solidFill>
                <a:schemeClr val="accent1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64" name="矩形 15"/>
          <p:cNvSpPr/>
          <p:nvPr>
            <p:custDataLst>
              <p:tags r:id="rId6"/>
            </p:custDataLst>
          </p:nvPr>
        </p:nvSpPr>
        <p:spPr>
          <a:xfrm>
            <a:off x="6107090" y="3465515"/>
            <a:ext cx="3255433" cy="458787"/>
          </a:xfrm>
          <a:custGeom>
            <a:avLst/>
            <a:gdLst>
              <a:gd name="connsiteX0" fmla="*/ 0 w 3744416"/>
              <a:gd name="connsiteY0" fmla="*/ 0 h 689605"/>
              <a:gd name="connsiteX1" fmla="*/ 3744416 w 3744416"/>
              <a:gd name="connsiteY1" fmla="*/ 0 h 689605"/>
              <a:gd name="connsiteX2" fmla="*/ 3744416 w 3744416"/>
              <a:gd name="connsiteY2" fmla="*/ 689605 h 689605"/>
              <a:gd name="connsiteX3" fmla="*/ 0 w 3744416"/>
              <a:gd name="connsiteY3" fmla="*/ 689605 h 689605"/>
              <a:gd name="connsiteX4" fmla="*/ 0 w 3744416"/>
              <a:gd name="connsiteY4" fmla="*/ 0 h 689605"/>
              <a:gd name="connsiteX0-1" fmla="*/ 39188 w 3783604"/>
              <a:gd name="connsiteY0-2" fmla="*/ 0 h 689605"/>
              <a:gd name="connsiteX1-3" fmla="*/ 3783604 w 3783604"/>
              <a:gd name="connsiteY1-4" fmla="*/ 0 h 689605"/>
              <a:gd name="connsiteX2-5" fmla="*/ 3783604 w 3783604"/>
              <a:gd name="connsiteY2-6" fmla="*/ 689605 h 689605"/>
              <a:gd name="connsiteX3-7" fmla="*/ 0 w 3783604"/>
              <a:gd name="connsiteY3-8" fmla="*/ 572039 h 689605"/>
              <a:gd name="connsiteX4-9" fmla="*/ 39188 w 3783604"/>
              <a:gd name="connsiteY4-10" fmla="*/ 0 h 689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83604" h="689605">
                <a:moveTo>
                  <a:pt x="39188" y="0"/>
                </a:moveTo>
                <a:lnTo>
                  <a:pt x="3783604" y="0"/>
                </a:lnTo>
                <a:lnTo>
                  <a:pt x="3783604" y="689605"/>
                </a:lnTo>
                <a:lnTo>
                  <a:pt x="0" y="572039"/>
                </a:lnTo>
                <a:lnTo>
                  <a:pt x="39188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alpha val="9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5" name="矩形 64"/>
          <p:cNvSpPr/>
          <p:nvPr>
            <p:custDataLst>
              <p:tags r:id="rId7"/>
            </p:custDataLst>
          </p:nvPr>
        </p:nvSpPr>
        <p:spPr>
          <a:xfrm>
            <a:off x="6107090" y="3213102"/>
            <a:ext cx="5442485" cy="88741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68580" tIns="34290" rIns="68580" bIns="34290" anchor="ctr">
            <a:noAutofit/>
          </a:bodyPr>
          <a:lstStyle/>
          <a:p>
            <a:pPr lvl="0"/>
            <a:r>
              <a:rPr lang="zh-CN" altLang="en-US" sz="2800" b="1" dirty="0" smtClean="0">
                <a:solidFill>
                  <a:srgbClr val="00206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当</a:t>
            </a:r>
            <a:r>
              <a:rPr lang="zh-CN" altLang="en-US" sz="2800" b="1" dirty="0">
                <a:solidFill>
                  <a:srgbClr val="00206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下历史课堂教学中存在的问题</a:t>
            </a:r>
            <a:endParaRPr lang="zh-CN" altLang="en-US" sz="2800" dirty="0">
              <a:solidFill>
                <a:srgbClr val="00206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cxnSp>
        <p:nvCxnSpPr>
          <p:cNvPr id="67" name="直接连接符 66"/>
          <p:cNvCxnSpPr/>
          <p:nvPr>
            <p:custDataLst>
              <p:tags r:id="rId8"/>
            </p:custDataLst>
          </p:nvPr>
        </p:nvCxnSpPr>
        <p:spPr>
          <a:xfrm>
            <a:off x="5457272" y="3213102"/>
            <a:ext cx="535517" cy="303213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tailEnd type="oval"/>
          </a:ln>
          <a:effectLst/>
        </p:spPr>
      </p:cxnSp>
      <p:sp>
        <p:nvSpPr>
          <p:cNvPr id="72" name="椭圆 71"/>
          <p:cNvSpPr/>
          <p:nvPr>
            <p:custDataLst>
              <p:tags r:id="rId9"/>
            </p:custDataLst>
          </p:nvPr>
        </p:nvSpPr>
        <p:spPr>
          <a:xfrm>
            <a:off x="3623485" y="3475222"/>
            <a:ext cx="1071988" cy="807855"/>
          </a:xfrm>
          <a:prstGeom prst="ellipse">
            <a:avLst/>
          </a:prstGeom>
          <a:solidFill>
            <a:srgbClr val="FFFFFF"/>
          </a:solidFill>
          <a:ln w="63500" cap="flat" cmpd="sng" algn="ctr">
            <a:solidFill>
              <a:schemeClr val="accent1"/>
            </a:solidFill>
            <a:prstDash val="solid"/>
          </a:ln>
          <a:effectLst>
            <a:innerShdw blurRad="63500" dist="63500" dir="13200000">
              <a:schemeClr val="tx1">
                <a:alpha val="20000"/>
              </a:schemeClr>
            </a:innerShdw>
          </a:effectLst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sz="3200" kern="0" dirty="0">
              <a:solidFill>
                <a:schemeClr val="accent1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75" name="矩形 15"/>
          <p:cNvSpPr/>
          <p:nvPr>
            <p:custDataLst>
              <p:tags r:id="rId10"/>
            </p:custDataLst>
          </p:nvPr>
        </p:nvSpPr>
        <p:spPr>
          <a:xfrm>
            <a:off x="5177873" y="4352926"/>
            <a:ext cx="3255433" cy="457200"/>
          </a:xfrm>
          <a:custGeom>
            <a:avLst/>
            <a:gdLst>
              <a:gd name="connsiteX0" fmla="*/ 0 w 3744416"/>
              <a:gd name="connsiteY0" fmla="*/ 0 h 689605"/>
              <a:gd name="connsiteX1" fmla="*/ 3744416 w 3744416"/>
              <a:gd name="connsiteY1" fmla="*/ 0 h 689605"/>
              <a:gd name="connsiteX2" fmla="*/ 3744416 w 3744416"/>
              <a:gd name="connsiteY2" fmla="*/ 689605 h 689605"/>
              <a:gd name="connsiteX3" fmla="*/ 0 w 3744416"/>
              <a:gd name="connsiteY3" fmla="*/ 689605 h 689605"/>
              <a:gd name="connsiteX4" fmla="*/ 0 w 3744416"/>
              <a:gd name="connsiteY4" fmla="*/ 0 h 689605"/>
              <a:gd name="connsiteX0-1" fmla="*/ 39188 w 3783604"/>
              <a:gd name="connsiteY0-2" fmla="*/ 0 h 689605"/>
              <a:gd name="connsiteX1-3" fmla="*/ 3783604 w 3783604"/>
              <a:gd name="connsiteY1-4" fmla="*/ 0 h 689605"/>
              <a:gd name="connsiteX2-5" fmla="*/ 3783604 w 3783604"/>
              <a:gd name="connsiteY2-6" fmla="*/ 689605 h 689605"/>
              <a:gd name="connsiteX3-7" fmla="*/ 0 w 3783604"/>
              <a:gd name="connsiteY3-8" fmla="*/ 572039 h 689605"/>
              <a:gd name="connsiteX4-9" fmla="*/ 39188 w 3783604"/>
              <a:gd name="connsiteY4-10" fmla="*/ 0 h 689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83604" h="689605">
                <a:moveTo>
                  <a:pt x="39188" y="0"/>
                </a:moveTo>
                <a:lnTo>
                  <a:pt x="3783604" y="0"/>
                </a:lnTo>
                <a:lnTo>
                  <a:pt x="3783604" y="689605"/>
                </a:lnTo>
                <a:lnTo>
                  <a:pt x="0" y="572039"/>
                </a:lnTo>
                <a:lnTo>
                  <a:pt x="39188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alpha val="9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6" name="矩形 75"/>
          <p:cNvSpPr/>
          <p:nvPr>
            <p:custDataLst>
              <p:tags r:id="rId11"/>
            </p:custDataLst>
          </p:nvPr>
        </p:nvSpPr>
        <p:spPr>
          <a:xfrm>
            <a:off x="5087912" y="4231949"/>
            <a:ext cx="5513573" cy="907584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68580" tIns="34290" rIns="68580" bIns="34290" anchor="ctr">
            <a:no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备课的内涵与价值</a:t>
            </a:r>
            <a:endParaRPr lang="zh-CN" altLang="en-US" sz="2800" b="1" dirty="0">
              <a:solidFill>
                <a:srgbClr val="00206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cxnSp>
        <p:nvCxnSpPr>
          <p:cNvPr id="78" name="直接连接符 77"/>
          <p:cNvCxnSpPr/>
          <p:nvPr>
            <p:custDataLst>
              <p:tags r:id="rId12"/>
            </p:custDataLst>
          </p:nvPr>
        </p:nvCxnSpPr>
        <p:spPr>
          <a:xfrm>
            <a:off x="4530172" y="4100514"/>
            <a:ext cx="535517" cy="303212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tailEnd type="oval"/>
          </a:ln>
          <a:effectLst/>
        </p:spPr>
      </p:cxnSp>
      <p:sp>
        <p:nvSpPr>
          <p:cNvPr id="83" name="椭圆 82"/>
          <p:cNvSpPr/>
          <p:nvPr>
            <p:custDataLst>
              <p:tags r:id="rId13"/>
            </p:custDataLst>
          </p:nvPr>
        </p:nvSpPr>
        <p:spPr>
          <a:xfrm>
            <a:off x="2695051" y="4362418"/>
            <a:ext cx="1071988" cy="807855"/>
          </a:xfrm>
          <a:prstGeom prst="ellipse">
            <a:avLst/>
          </a:prstGeom>
          <a:solidFill>
            <a:srgbClr val="FFFFFF"/>
          </a:solidFill>
          <a:ln w="63500" cap="flat" cmpd="sng" algn="ctr">
            <a:solidFill>
              <a:schemeClr val="accent1"/>
            </a:solidFill>
            <a:prstDash val="solid"/>
          </a:ln>
          <a:effectLst>
            <a:innerShdw blurRad="63500" dist="63500" dir="13200000">
              <a:schemeClr val="tx1">
                <a:alpha val="20000"/>
              </a:schemeClr>
            </a:innerShdw>
          </a:effectLst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sz="3200" kern="0" dirty="0">
              <a:solidFill>
                <a:schemeClr val="accent1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86" name="矩形 15"/>
          <p:cNvSpPr/>
          <p:nvPr>
            <p:custDataLst>
              <p:tags r:id="rId14"/>
            </p:custDataLst>
          </p:nvPr>
        </p:nvSpPr>
        <p:spPr>
          <a:xfrm>
            <a:off x="4250773" y="5240339"/>
            <a:ext cx="3255433" cy="457200"/>
          </a:xfrm>
          <a:custGeom>
            <a:avLst/>
            <a:gdLst>
              <a:gd name="connsiteX0" fmla="*/ 0 w 3744416"/>
              <a:gd name="connsiteY0" fmla="*/ 0 h 689605"/>
              <a:gd name="connsiteX1" fmla="*/ 3744416 w 3744416"/>
              <a:gd name="connsiteY1" fmla="*/ 0 h 689605"/>
              <a:gd name="connsiteX2" fmla="*/ 3744416 w 3744416"/>
              <a:gd name="connsiteY2" fmla="*/ 689605 h 689605"/>
              <a:gd name="connsiteX3" fmla="*/ 0 w 3744416"/>
              <a:gd name="connsiteY3" fmla="*/ 689605 h 689605"/>
              <a:gd name="connsiteX4" fmla="*/ 0 w 3744416"/>
              <a:gd name="connsiteY4" fmla="*/ 0 h 689605"/>
              <a:gd name="connsiteX0-1" fmla="*/ 39188 w 3783604"/>
              <a:gd name="connsiteY0-2" fmla="*/ 0 h 689605"/>
              <a:gd name="connsiteX1-3" fmla="*/ 3783604 w 3783604"/>
              <a:gd name="connsiteY1-4" fmla="*/ 0 h 689605"/>
              <a:gd name="connsiteX2-5" fmla="*/ 3783604 w 3783604"/>
              <a:gd name="connsiteY2-6" fmla="*/ 689605 h 689605"/>
              <a:gd name="connsiteX3-7" fmla="*/ 0 w 3783604"/>
              <a:gd name="connsiteY3-8" fmla="*/ 572039 h 689605"/>
              <a:gd name="connsiteX4-9" fmla="*/ 39188 w 3783604"/>
              <a:gd name="connsiteY4-10" fmla="*/ 0 h 689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83604" h="689605">
                <a:moveTo>
                  <a:pt x="39188" y="0"/>
                </a:moveTo>
                <a:lnTo>
                  <a:pt x="3783604" y="0"/>
                </a:lnTo>
                <a:lnTo>
                  <a:pt x="3783604" y="689605"/>
                </a:lnTo>
                <a:lnTo>
                  <a:pt x="0" y="572039"/>
                </a:lnTo>
                <a:lnTo>
                  <a:pt x="39188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alpha val="9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7" name="矩形 86"/>
          <p:cNvSpPr/>
          <p:nvPr>
            <p:custDataLst>
              <p:tags r:id="rId15"/>
            </p:custDataLst>
          </p:nvPr>
        </p:nvSpPr>
        <p:spPr>
          <a:xfrm>
            <a:off x="4166987" y="5212203"/>
            <a:ext cx="5540341" cy="942937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68580" tIns="34290" rIns="68580" bIns="34290" anchor="ctr">
            <a:no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备课的操作流程</a:t>
            </a:r>
            <a:endParaRPr lang="en-US" altLang="zh-CN" sz="2800" b="1" dirty="0">
              <a:solidFill>
                <a:srgbClr val="00206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cxnSp>
        <p:nvCxnSpPr>
          <p:cNvPr id="89" name="直接连接符 88"/>
          <p:cNvCxnSpPr/>
          <p:nvPr>
            <p:custDataLst>
              <p:tags r:id="rId16"/>
            </p:custDataLst>
          </p:nvPr>
        </p:nvCxnSpPr>
        <p:spPr>
          <a:xfrm>
            <a:off x="3600957" y="4987927"/>
            <a:ext cx="535516" cy="303213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tailEnd type="oval"/>
          </a:ln>
          <a:effectLst/>
        </p:spPr>
      </p:cxnSp>
      <p:sp>
        <p:nvSpPr>
          <p:cNvPr id="3098" name="文本框 4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32398" y="2435225"/>
            <a:ext cx="800219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0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>
            <p:custDataLst>
              <p:tags r:id="rId18"/>
            </p:custDataLst>
          </p:nvPr>
        </p:nvSpPr>
        <p:spPr>
          <a:xfrm>
            <a:off x="1394884" y="1465263"/>
            <a:ext cx="1159933" cy="869950"/>
          </a:xfrm>
          <a:prstGeom prst="ellipse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zh-CN" alt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>
            <p:custDataLst>
              <p:tags r:id="rId19"/>
            </p:custDataLst>
          </p:nvPr>
        </p:nvSpPr>
        <p:spPr>
          <a:xfrm>
            <a:off x="830618" y="2530477"/>
            <a:ext cx="910167" cy="682625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130810" y="605155"/>
            <a:ext cx="11609070" cy="508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钟吾国际学校校徽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90100" y="125095"/>
            <a:ext cx="2169160" cy="4057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0" name="图片 1073742849" descr="钟吾国际学校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094"/>
            <a:ext cx="2169160" cy="40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600" y="6549709"/>
            <a:ext cx="12192000" cy="308289"/>
          </a:xfrm>
          <a:prstGeom prst="rect">
            <a:avLst/>
          </a:prstGeom>
          <a:solidFill>
            <a:srgbClr val="FFC0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6900097" y="6549907"/>
            <a:ext cx="5292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有“备”而来，上出精彩一“课”</a:t>
            </a:r>
            <a:endParaRPr lang="zh-CN" altLang="en-US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37103" y="2447781"/>
            <a:ext cx="2520167" cy="1695528"/>
            <a:chOff x="1519238" y="2743200"/>
            <a:chExt cx="2219326" cy="138894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519238" y="2743200"/>
              <a:ext cx="2114551" cy="1388945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Part 1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直角三角形 7"/>
            <p:cNvSpPr/>
            <p:nvPr>
              <p:custDataLst>
                <p:tags r:id="rId3"/>
              </p:custDataLst>
            </p:nvPr>
          </p:nvSpPr>
          <p:spPr>
            <a:xfrm>
              <a:off x="3633789" y="2743201"/>
              <a:ext cx="104775" cy="180975"/>
            </a:xfrm>
            <a:prstGeom prst="rtTriangl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直角三角形 8"/>
            <p:cNvSpPr/>
            <p:nvPr>
              <p:custDataLst>
                <p:tags r:id="rId4"/>
              </p:custDataLst>
            </p:nvPr>
          </p:nvSpPr>
          <p:spPr>
            <a:xfrm flipV="1">
              <a:off x="3633789" y="3933826"/>
              <a:ext cx="104775" cy="180975"/>
            </a:xfrm>
            <a:prstGeom prst="rtTriangl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3633789" y="2623456"/>
            <a:ext cx="6905625" cy="101509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提高政治站位：深刻把握课</a:t>
            </a:r>
            <a:r>
              <a:rPr lang="zh-CN" altLang="en-US" sz="3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堂永</a:t>
            </a:r>
            <a:r>
              <a:rPr lang="zh-CN" alt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远是教师的主阵地这一时代命题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3633789" y="3638551"/>
            <a:ext cx="6905625" cy="387017"/>
          </a:xfrm>
          <a:prstGeom prst="rect">
            <a:avLst/>
          </a:prstGeom>
          <a:solidFill>
            <a:srgbClr val="69D8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Improving Political Position: Deeply Grasping Classroom is the Times Proposition of </a:t>
            </a:r>
            <a:r>
              <a:rPr lang="en-US" altLang="zh-CN" sz="1400" kern="0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Teachers'Main</a:t>
            </a:r>
            <a:r>
              <a:rPr lang="en-US" altLang="zh-CN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Position Forever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342152" y="2391509"/>
            <a:ext cx="404392" cy="1794004"/>
            <a:chOff x="10434639" y="2743200"/>
            <a:chExt cx="238124" cy="1371601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0539413" y="2743200"/>
              <a:ext cx="133350" cy="1371600"/>
            </a:xfrm>
            <a:prstGeom prst="rect">
              <a:avLst/>
            </a:prstGeom>
            <a:solidFill>
              <a:srgbClr val="FABE0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直角三角形 13"/>
            <p:cNvSpPr/>
            <p:nvPr>
              <p:custDataLst>
                <p:tags r:id="rId8"/>
              </p:custDataLst>
            </p:nvPr>
          </p:nvSpPr>
          <p:spPr>
            <a:xfrm flipH="1">
              <a:off x="10434639" y="2743201"/>
              <a:ext cx="104775" cy="180975"/>
            </a:xfrm>
            <a:prstGeom prst="rtTriangle">
              <a:avLst/>
            </a:prstGeom>
            <a:solidFill>
              <a:srgbClr val="AC79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直角三角形 14"/>
            <p:cNvSpPr/>
            <p:nvPr>
              <p:custDataLst>
                <p:tags r:id="rId9"/>
              </p:custDataLst>
            </p:nvPr>
          </p:nvSpPr>
          <p:spPr>
            <a:xfrm flipH="1" flipV="1">
              <a:off x="10434639" y="3933826"/>
              <a:ext cx="104775" cy="180975"/>
            </a:xfrm>
            <a:prstGeom prst="rtTriangle">
              <a:avLst/>
            </a:prstGeom>
            <a:solidFill>
              <a:srgbClr val="AC79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b="21666"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7"/>
          <p:cNvSpPr>
            <a:spLocks noChangeArrowheads="1"/>
          </p:cNvSpPr>
          <p:nvPr/>
        </p:nvSpPr>
        <p:spPr bwMode="auto">
          <a:xfrm>
            <a:off x="0" y="0"/>
            <a:ext cx="12192000" cy="6923088"/>
          </a:xfrm>
          <a:prstGeom prst="rect">
            <a:avLst/>
          </a:prstGeom>
          <a:solidFill>
            <a:schemeClr val="bg1">
              <a:alpha val="85097"/>
            </a:schemeClr>
          </a:solidFill>
          <a:ln w="12700">
            <a:solidFill>
              <a:srgbClr val="D9D9D9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096000" y="1790730"/>
            <a:ext cx="4833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ea typeface="微软雅黑" panose="020B0503020204020204" pitchFamily="34" charset="-122"/>
              </a:rPr>
              <a:t>习近平：教师要成为塑造学生品格、品行、品味的“大先生”</a:t>
            </a:r>
            <a:endParaRPr lang="zh-CN" altLang="en-US" sz="4000" b="1" dirty="0"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6440489" y="596066"/>
            <a:ext cx="5751511" cy="7085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钟吾国际学校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0" y="125095"/>
            <a:ext cx="2169160" cy="40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600" y="6549709"/>
            <a:ext cx="12192000" cy="308289"/>
          </a:xfrm>
          <a:prstGeom prst="rect">
            <a:avLst/>
          </a:prstGeom>
          <a:solidFill>
            <a:srgbClr val="FFC0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6900097" y="6549907"/>
            <a:ext cx="5292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有“备”而来，上出精彩一“课”</a:t>
            </a:r>
            <a:endParaRPr lang="zh-CN" altLang="en-US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52813" y="209792"/>
            <a:ext cx="6077650" cy="949690"/>
          </a:xfrm>
          <a:prstGeom prst="roundRect">
            <a:avLst/>
          </a:prstGeom>
          <a:gradFill flip="none" rotWithShape="1">
            <a:gsLst>
              <a:gs pos="0">
                <a:srgbClr val="F0F0F0">
                  <a:alpha val="43000"/>
                </a:srgbClr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noFill/>
            <a:prstDash val="sysDot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95088" tIns="47544" rIns="95088" bIns="4754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184" y="205375"/>
            <a:ext cx="6307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</a:t>
            </a:r>
            <a:r>
              <a:rPr lang="zh-CN" altLang="en-US" sz="2600" b="1" kern="0" dirty="0">
                <a:solidFill>
                  <a:srgbClr val="ED7D31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zh-CN" altLang="en-US" sz="28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提高政治站位：深刻把握课堂是永远是教师的主阵地这一时代命题</a:t>
            </a:r>
            <a:endParaRPr kumimoji="0" lang="zh-CN" altLang="en-US" sz="26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7232" y="48955"/>
            <a:ext cx="398304" cy="3983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2662" y="4144550"/>
            <a:ext cx="10536702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教师不能只做传授书本知识的教书匠，而要成为塑造学生品格、品行、品味的“大先生”。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——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2016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年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12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7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日，在全国高校思想政治工作会议中强调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7" name="AutoShape 2" descr="https://timgsa.baidu.com/timg?image&amp;quality=80&amp;size=b9999_10000&amp;sec=1564251550820&amp;di=1ee30559c7b992cbc5e31f30a69f4198&amp;imgtype=0&amp;src=http%3A%2F%2Fwww.people.com.cn%2Fmediafile%2Fpic%2F20180910%2F8%2F18383873451619682056.jpg"/>
          <p:cNvSpPr>
            <a:spLocks noChangeAspect="1" noChangeArrowheads="1"/>
          </p:cNvSpPr>
          <p:nvPr/>
        </p:nvSpPr>
        <p:spPr bwMode="auto">
          <a:xfrm>
            <a:off x="155575" y="-1"/>
            <a:ext cx="523875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3" y="1551406"/>
            <a:ext cx="52387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b="21666"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7"/>
          <p:cNvSpPr>
            <a:spLocks noChangeArrowheads="1"/>
          </p:cNvSpPr>
          <p:nvPr/>
        </p:nvSpPr>
        <p:spPr bwMode="auto">
          <a:xfrm>
            <a:off x="0" y="0"/>
            <a:ext cx="12192000" cy="6923088"/>
          </a:xfrm>
          <a:prstGeom prst="rect">
            <a:avLst/>
          </a:prstGeom>
          <a:solidFill>
            <a:schemeClr val="bg1">
              <a:alpha val="85097"/>
            </a:schemeClr>
          </a:solidFill>
          <a:ln w="12700">
            <a:solidFill>
              <a:srgbClr val="D9D9D9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096000" y="1790730"/>
            <a:ext cx="4833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00"/>
                </a:solidFill>
                <a:ea typeface="微软雅黑" panose="020B0503020204020204" pitchFamily="34" charset="-122"/>
              </a:rPr>
              <a:t>国务院：强化课堂主阵地作用，切实提高课堂教学质</a:t>
            </a:r>
            <a:r>
              <a:rPr lang="zh-CN" altLang="en-US" sz="4000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量。</a:t>
            </a:r>
            <a:endParaRPr lang="zh-CN" altLang="en-US" sz="4000" b="1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6440489" y="596066"/>
            <a:ext cx="5751511" cy="7085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钟吾国际学校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0" y="125095"/>
            <a:ext cx="2169160" cy="40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600" y="6549709"/>
            <a:ext cx="12192000" cy="308289"/>
          </a:xfrm>
          <a:prstGeom prst="rect">
            <a:avLst/>
          </a:prstGeom>
          <a:solidFill>
            <a:srgbClr val="FFC0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sysClr val="windowText" lastClr="000000"/>
              </a:solidFill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6900097" y="6549907"/>
            <a:ext cx="5292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有“备”而来，上出精彩一“课”</a:t>
            </a:r>
            <a:endParaRPr lang="zh-CN" altLang="en-US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52813" y="209792"/>
            <a:ext cx="6077650" cy="949690"/>
          </a:xfrm>
          <a:prstGeom prst="roundRect">
            <a:avLst/>
          </a:prstGeom>
          <a:gradFill flip="none" rotWithShape="1">
            <a:gsLst>
              <a:gs pos="0">
                <a:srgbClr val="F0F0F0">
                  <a:alpha val="43000"/>
                </a:srgbClr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noFill/>
            <a:prstDash val="sysDot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95088" tIns="47544" rIns="95088" bIns="4754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184" y="205375"/>
            <a:ext cx="6307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kern="0" dirty="0">
                <a:solidFill>
                  <a:srgbClr val="ED7D31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一、</a:t>
            </a:r>
            <a:r>
              <a:rPr lang="zh-CN" altLang="en-US" sz="28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提高政治站位：深刻把握课</a:t>
            </a:r>
            <a:r>
              <a:rPr lang="zh-CN" altLang="en-US" sz="2800" b="1" kern="0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堂永</a:t>
            </a:r>
            <a:r>
              <a:rPr lang="zh-CN" altLang="en-US" sz="28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远是教师的主阵地这一时代命题</a:t>
            </a:r>
            <a:endParaRPr lang="zh-CN" altLang="en-US" sz="2600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7232" y="48955"/>
            <a:ext cx="398304" cy="3983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2662" y="4144550"/>
            <a:ext cx="11075726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教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师课前要指导学生做好预习，课上要讲清重点难点、知识体系，引导学生主动思考、积极提问、自主探究。</a:t>
            </a:r>
            <a:endParaRPr lang="zh-CN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——2019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年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6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月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23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日中共中央 国务院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关于深化教育教学改革全面提高义务教育质量的意见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endParaRPr lang="zh-CN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7" name="AutoShape 2" descr="https://timgsa.baidu.com/timg?image&amp;quality=80&amp;size=b9999_10000&amp;sec=1564251550820&amp;di=1ee30559c7b992cbc5e31f30a69f4198&amp;imgtype=0&amp;src=http%3A%2F%2Fwww.people.com.cn%2Fmediafile%2Fpic%2F20180910%2F8%2F18383873451619682056.jpg"/>
          <p:cNvSpPr>
            <a:spLocks noChangeAspect="1" noChangeArrowheads="1"/>
          </p:cNvSpPr>
          <p:nvPr/>
        </p:nvSpPr>
        <p:spPr bwMode="auto">
          <a:xfrm>
            <a:off x="155575" y="48955"/>
            <a:ext cx="5238750" cy="12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7" y="1292091"/>
            <a:ext cx="5077941" cy="285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b="21666"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7"/>
          <p:cNvSpPr>
            <a:spLocks noChangeArrowheads="1"/>
          </p:cNvSpPr>
          <p:nvPr/>
        </p:nvSpPr>
        <p:spPr bwMode="auto">
          <a:xfrm>
            <a:off x="0" y="0"/>
            <a:ext cx="12192000" cy="6923088"/>
          </a:xfrm>
          <a:prstGeom prst="rect">
            <a:avLst/>
          </a:prstGeom>
          <a:solidFill>
            <a:schemeClr val="bg1">
              <a:alpha val="85097"/>
            </a:schemeClr>
          </a:solidFill>
          <a:ln w="12700">
            <a:solidFill>
              <a:srgbClr val="D9D9D9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095999" y="2367505"/>
            <a:ext cx="4833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00"/>
                </a:solidFill>
                <a:ea typeface="微软雅黑" panose="020B0503020204020204" pitchFamily="34" charset="-122"/>
              </a:rPr>
              <a:t>娄勤俭：用好课堂教学主渠道，拓展社会实践大课</a:t>
            </a:r>
            <a:r>
              <a:rPr lang="zh-CN" altLang="en-US" sz="4000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堂。</a:t>
            </a:r>
            <a:endParaRPr lang="zh-CN" altLang="en-US" sz="4000" b="1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6440489" y="596066"/>
            <a:ext cx="5751511" cy="7085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钟吾国际学校校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0" y="125095"/>
            <a:ext cx="2169160" cy="40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600" y="6549709"/>
            <a:ext cx="12192000" cy="308289"/>
          </a:xfrm>
          <a:prstGeom prst="rect">
            <a:avLst/>
          </a:prstGeom>
          <a:solidFill>
            <a:srgbClr val="FFC0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sysClr val="windowText" lastClr="000000"/>
              </a:solidFill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6900097" y="6549907"/>
            <a:ext cx="5292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有“备”而来，上出精彩一“课”</a:t>
            </a:r>
            <a:endParaRPr lang="zh-CN" altLang="en-US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52813" y="209792"/>
            <a:ext cx="6077650" cy="949690"/>
          </a:xfrm>
          <a:prstGeom prst="roundRect">
            <a:avLst/>
          </a:prstGeom>
          <a:gradFill flip="none" rotWithShape="1">
            <a:gsLst>
              <a:gs pos="0">
                <a:srgbClr val="F0F0F0">
                  <a:alpha val="43000"/>
                </a:srgbClr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noFill/>
            <a:prstDash val="sysDot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  <p:txBody>
          <a:bodyPr lIns="95088" tIns="47544" rIns="95088" bIns="4754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184" y="205375"/>
            <a:ext cx="6307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kern="0" dirty="0">
                <a:solidFill>
                  <a:srgbClr val="ED7D31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一、</a:t>
            </a:r>
            <a:r>
              <a:rPr lang="zh-CN" altLang="en-US" sz="28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提高政治站位：深刻把握课</a:t>
            </a:r>
            <a:r>
              <a:rPr lang="zh-CN" altLang="en-US" sz="2800" b="1" kern="0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堂永</a:t>
            </a:r>
            <a:r>
              <a:rPr lang="zh-CN" altLang="en-US" sz="2800" b="1" kern="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远是教师的主阵地这一时代命题</a:t>
            </a:r>
            <a:endParaRPr lang="zh-CN" altLang="en-US" sz="2600" b="1" kern="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7232" y="48955"/>
            <a:ext cx="398304" cy="398304"/>
          </a:xfrm>
          <a:prstGeom prst="rect">
            <a:avLst/>
          </a:prstGeom>
        </p:spPr>
      </p:pic>
      <p:sp>
        <p:nvSpPr>
          <p:cNvPr id="7" name="AutoShape 2" descr="https://timgsa.baidu.com/timg?image&amp;quality=80&amp;size=b9999_10000&amp;sec=1564251550820&amp;di=1ee30559c7b992cbc5e31f30a69f4198&amp;imgtype=0&amp;src=http%3A%2F%2Fwww.people.com.cn%2Fmediafile%2Fpic%2F20180910%2F8%2F18383873451619682056.jpg"/>
          <p:cNvSpPr>
            <a:spLocks noChangeAspect="1" noChangeArrowheads="1"/>
          </p:cNvSpPr>
          <p:nvPr/>
        </p:nvSpPr>
        <p:spPr bwMode="auto">
          <a:xfrm>
            <a:off x="155575" y="48955"/>
            <a:ext cx="5238750" cy="12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6" y="1790730"/>
            <a:ext cx="5377963" cy="361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0" name="图片 1073742849" descr="钟吾国际学校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094"/>
            <a:ext cx="2169160" cy="40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600" y="6549709"/>
            <a:ext cx="12192000" cy="308289"/>
          </a:xfrm>
          <a:prstGeom prst="rect">
            <a:avLst/>
          </a:prstGeom>
          <a:solidFill>
            <a:srgbClr val="FFC000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sysClr val="windowText" lastClr="000000"/>
              </a:solidFill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6900097" y="6549907"/>
            <a:ext cx="52927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有“备”而来，上出精彩一“课”</a:t>
            </a:r>
            <a:endParaRPr lang="zh-CN" altLang="en-US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37103" y="2447781"/>
            <a:ext cx="2520167" cy="1695528"/>
            <a:chOff x="1519238" y="2743200"/>
            <a:chExt cx="2219326" cy="138894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519238" y="2743200"/>
              <a:ext cx="2114551" cy="1388945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kern="0" dirty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Part </a:t>
              </a:r>
              <a:r>
                <a:rPr lang="en-US" altLang="zh-CN" sz="4800" kern="0" dirty="0" smtClean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</a:t>
              </a:r>
              <a:endParaRPr lang="zh-CN" altLang="en-US" sz="4800" kern="0" dirty="0">
                <a:solidFill>
                  <a:srgbClr val="FFFFFF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直角三角形 7"/>
            <p:cNvSpPr/>
            <p:nvPr>
              <p:custDataLst>
                <p:tags r:id="rId3"/>
              </p:custDataLst>
            </p:nvPr>
          </p:nvSpPr>
          <p:spPr>
            <a:xfrm>
              <a:off x="3633789" y="2743201"/>
              <a:ext cx="104775" cy="180975"/>
            </a:xfrm>
            <a:prstGeom prst="rtTriangl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直角三角形 8"/>
            <p:cNvSpPr/>
            <p:nvPr>
              <p:custDataLst>
                <p:tags r:id="rId4"/>
              </p:custDataLst>
            </p:nvPr>
          </p:nvSpPr>
          <p:spPr>
            <a:xfrm flipV="1">
              <a:off x="3633789" y="3933826"/>
              <a:ext cx="104775" cy="180975"/>
            </a:xfrm>
            <a:prstGeom prst="rtTriangl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3633789" y="2623456"/>
            <a:ext cx="6905625" cy="101509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现状分析</a:t>
            </a:r>
            <a:r>
              <a:rPr lang="zh-CN" altLang="en-US" sz="3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3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下历史课堂教学中存在的问题</a:t>
            </a:r>
            <a:endParaRPr lang="zh-CN" altLang="en-US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3633789" y="3638551"/>
            <a:ext cx="6905625" cy="387017"/>
          </a:xfrm>
          <a:prstGeom prst="rect">
            <a:avLst/>
          </a:prstGeom>
          <a:solidFill>
            <a:srgbClr val="69D8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Current Situation Analysis: Problems in Current History Classroom Teaching</a:t>
            </a:r>
            <a:endParaRPr lang="en-US" altLang="zh-CN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342152" y="2391509"/>
            <a:ext cx="404392" cy="1794004"/>
            <a:chOff x="10434639" y="2743200"/>
            <a:chExt cx="238124" cy="1371601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0539413" y="2743200"/>
              <a:ext cx="133350" cy="1371600"/>
            </a:xfrm>
            <a:prstGeom prst="rect">
              <a:avLst/>
            </a:prstGeom>
            <a:solidFill>
              <a:srgbClr val="FABE0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直角三角形 13"/>
            <p:cNvSpPr/>
            <p:nvPr>
              <p:custDataLst>
                <p:tags r:id="rId8"/>
              </p:custDataLst>
            </p:nvPr>
          </p:nvSpPr>
          <p:spPr>
            <a:xfrm flipH="1">
              <a:off x="10434639" y="2743201"/>
              <a:ext cx="104775" cy="180975"/>
            </a:xfrm>
            <a:prstGeom prst="rtTriangle">
              <a:avLst/>
            </a:prstGeom>
            <a:solidFill>
              <a:srgbClr val="AC79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直角三角形 14"/>
            <p:cNvSpPr/>
            <p:nvPr>
              <p:custDataLst>
                <p:tags r:id="rId9"/>
              </p:custDataLst>
            </p:nvPr>
          </p:nvSpPr>
          <p:spPr>
            <a:xfrm flipH="1" flipV="1">
              <a:off x="10434639" y="3933826"/>
              <a:ext cx="104775" cy="180975"/>
            </a:xfrm>
            <a:prstGeom prst="rtTriangle">
              <a:avLst/>
            </a:prstGeom>
            <a:solidFill>
              <a:srgbClr val="AC79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MH" val="20190727230205"/>
  <p:tag name="MH_LIBRARY" val="GRAPHIC"/>
  <p:tag name="MH_ORDER" val="Oval 48"/>
</p:tagLst>
</file>

<file path=ppt/tags/tag10.xml><?xml version="1.0" encoding="utf-8"?>
<p:tagLst xmlns:p="http://schemas.openxmlformats.org/presentationml/2006/main">
  <p:tag name="MH" val="20190727230205"/>
  <p:tag name="MH_LIBRARY" val="GRAPHIC"/>
  <p:tag name="MH_ORDER" val="矩形 15"/>
</p:tagLst>
</file>

<file path=ppt/tags/tag100.xml><?xml version="1.0" encoding="utf-8"?>
<p:tagLst xmlns:p="http://schemas.openxmlformats.org/presentationml/2006/main">
  <p:tag name="MH" val="20190728000500"/>
  <p:tag name="MH_LIBRARY" val="GRAPHIC"/>
  <p:tag name="MH_TYPE" val="PageTitle"/>
  <p:tag name="MH_ORDER" val="PageTitle"/>
</p:tagLst>
</file>

<file path=ppt/tags/tag101.xml><?xml version="1.0" encoding="utf-8"?>
<p:tagLst xmlns:p="http://schemas.openxmlformats.org/presentationml/2006/main">
  <p:tag name="MH" val="20190728000500"/>
  <p:tag name="MH_LIBRARY" val="GRAPHIC"/>
  <p:tag name="MH_TYPE" val="Other"/>
  <p:tag name="MH_ORDER" val="1"/>
</p:tagLst>
</file>

<file path=ppt/tags/tag102.xml><?xml version="1.0" encoding="utf-8"?>
<p:tagLst xmlns:p="http://schemas.openxmlformats.org/presentationml/2006/main">
  <p:tag name="MH" val="20190728000500"/>
  <p:tag name="MH_LIBRARY" val="GRAPHIC"/>
  <p:tag name="MH_TYPE" val="Other"/>
  <p:tag name="MH_ORDER" val="2"/>
</p:tagLst>
</file>

<file path=ppt/tags/tag103.xml><?xml version="1.0" encoding="utf-8"?>
<p:tagLst xmlns:p="http://schemas.openxmlformats.org/presentationml/2006/main">
  <p:tag name="MH" val="20190728000500"/>
  <p:tag name="MH_LIBRARY" val="GRAPHIC"/>
  <p:tag name="MH_TYPE" val="Other"/>
  <p:tag name="MH_ORDER" val="3"/>
</p:tagLst>
</file>

<file path=ppt/tags/tag104.xml><?xml version="1.0" encoding="utf-8"?>
<p:tagLst xmlns:p="http://schemas.openxmlformats.org/presentationml/2006/main">
  <p:tag name="MH" val="20190728000500"/>
  <p:tag name="MH_LIBRARY" val="GRAPHIC"/>
  <p:tag name="MH_TYPE" val="Other"/>
  <p:tag name="MH_ORDER" val="4"/>
</p:tagLst>
</file>

<file path=ppt/tags/tag105.xml><?xml version="1.0" encoding="utf-8"?>
<p:tagLst xmlns:p="http://schemas.openxmlformats.org/presentationml/2006/main">
  <p:tag name="MH" val="20190728000500"/>
  <p:tag name="MH_LIBRARY" val="GRAPHIC"/>
  <p:tag name="MH_TYPE" val="Other"/>
  <p:tag name="MH_ORDER" val="5"/>
</p:tagLst>
</file>

<file path=ppt/tags/tag106.xml><?xml version="1.0" encoding="utf-8"?>
<p:tagLst xmlns:p="http://schemas.openxmlformats.org/presentationml/2006/main">
  <p:tag name="MH" val="20190728000500"/>
  <p:tag name="MH_LIBRARY" val="GRAPHIC"/>
  <p:tag name="MH_TYPE" val="Other"/>
  <p:tag name="MH_ORDER" val="6"/>
</p:tagLst>
</file>

<file path=ppt/tags/tag107.xml><?xml version="1.0" encoding="utf-8"?>
<p:tagLst xmlns:p="http://schemas.openxmlformats.org/presentationml/2006/main">
  <p:tag name="MH" val="20190728000500"/>
  <p:tag name="MH_LIBRARY" val="GRAPHIC"/>
  <p:tag name="MH_TYPE" val="Other"/>
  <p:tag name="MH_ORDER" val="7"/>
</p:tagLst>
</file>

<file path=ppt/tags/tag108.xml><?xml version="1.0" encoding="utf-8"?>
<p:tagLst xmlns:p="http://schemas.openxmlformats.org/presentationml/2006/main">
  <p:tag name="MH" val="20190728000500"/>
  <p:tag name="MH_LIBRARY" val="GRAPHIC"/>
  <p:tag name="MH_TYPE" val="Other"/>
  <p:tag name="MH_ORDER" val="8"/>
</p:tagLst>
</file>

<file path=ppt/tags/tag109.xml><?xml version="1.0" encoding="utf-8"?>
<p:tagLst xmlns:p="http://schemas.openxmlformats.org/presentationml/2006/main">
  <p:tag name="MH" val="20190728000500"/>
  <p:tag name="MH_LIBRARY" val="GRAPHIC"/>
  <p:tag name="MH_TYPE" val="Other"/>
  <p:tag name="MH_ORDER" val="9"/>
</p:tagLst>
</file>

<file path=ppt/tags/tag11.xml><?xml version="1.0" encoding="utf-8"?>
<p:tagLst xmlns:p="http://schemas.openxmlformats.org/presentationml/2006/main">
  <p:tag name="MH" val="20190727230205"/>
  <p:tag name="MH_LIBRARY" val="GRAPHIC"/>
  <p:tag name="MH_ORDER" val="Rectangle 75"/>
</p:tagLst>
</file>

<file path=ppt/tags/tag110.xml><?xml version="1.0" encoding="utf-8"?>
<p:tagLst xmlns:p="http://schemas.openxmlformats.org/presentationml/2006/main">
  <p:tag name="MH" val="20190728000500"/>
  <p:tag name="MH_LIBRARY" val="GRAPHIC"/>
  <p:tag name="MH_TYPE" val="Other"/>
  <p:tag name="MH_ORDER" val="10"/>
</p:tagLst>
</file>

<file path=ppt/tags/tag111.xml><?xml version="1.0" encoding="utf-8"?>
<p:tagLst xmlns:p="http://schemas.openxmlformats.org/presentationml/2006/main">
  <p:tag name="MH" val="20190728000500"/>
  <p:tag name="MH_LIBRARY" val="GRAPHIC"/>
  <p:tag name="MH_TYPE" val="Other"/>
  <p:tag name="MH_ORDER" val="11"/>
</p:tagLst>
</file>

<file path=ppt/tags/tag112.xml><?xml version="1.0" encoding="utf-8"?>
<p:tagLst xmlns:p="http://schemas.openxmlformats.org/presentationml/2006/main">
  <p:tag name="MH" val="20190728000500"/>
  <p:tag name="MH_LIBRARY" val="GRAPHIC"/>
  <p:tag name="MH_TYPE" val="Other"/>
  <p:tag name="MH_ORDER" val="12"/>
</p:tagLst>
</file>

<file path=ppt/tags/tag113.xml><?xml version="1.0" encoding="utf-8"?>
<p:tagLst xmlns:p="http://schemas.openxmlformats.org/presentationml/2006/main">
  <p:tag name="MH" val="20190728000500"/>
  <p:tag name="MH_LIBRARY" val="GRAPHIC"/>
  <p:tag name="MH_TYPE" val="Other"/>
  <p:tag name="MH_ORDER" val="13"/>
</p:tagLst>
</file>

<file path=ppt/tags/tag114.xml><?xml version="1.0" encoding="utf-8"?>
<p:tagLst xmlns:p="http://schemas.openxmlformats.org/presentationml/2006/main">
  <p:tag name="MH" val="20190728000500"/>
  <p:tag name="MH_LIBRARY" val="GRAPHIC"/>
  <p:tag name="MH_TYPE" val="Other"/>
  <p:tag name="MH_ORDER" val="14"/>
</p:tagLst>
</file>

<file path=ppt/tags/tag115.xml><?xml version="1.0" encoding="utf-8"?>
<p:tagLst xmlns:p="http://schemas.openxmlformats.org/presentationml/2006/main">
  <p:tag name="MH" val="20190728000500"/>
  <p:tag name="MH_LIBRARY" val="GRAPHIC"/>
  <p:tag name="MH_TYPE" val="Other"/>
  <p:tag name="MH_ORDER" val="15"/>
</p:tagLst>
</file>

<file path=ppt/tags/tag116.xml><?xml version="1.0" encoding="utf-8"?>
<p:tagLst xmlns:p="http://schemas.openxmlformats.org/presentationml/2006/main">
  <p:tag name="MH" val="20190728000500"/>
  <p:tag name="MH_LIBRARY" val="GRAPHIC"/>
  <p:tag name="MH_TYPE" val="Other"/>
  <p:tag name="MH_ORDER" val="16"/>
</p:tagLst>
</file>

<file path=ppt/tags/tag117.xml><?xml version="1.0" encoding="utf-8"?>
<p:tagLst xmlns:p="http://schemas.openxmlformats.org/presentationml/2006/main">
  <p:tag name="MH" val="20190728000500"/>
  <p:tag name="MH_LIBRARY" val="GRAPHIC"/>
  <p:tag name="MH_TYPE" val="SubTitle"/>
  <p:tag name="MH_ORDER" val="1"/>
</p:tagLst>
</file>

<file path=ppt/tags/tag118.xml><?xml version="1.0" encoding="utf-8"?>
<p:tagLst xmlns:p="http://schemas.openxmlformats.org/presentationml/2006/main">
  <p:tag name="MH" val="20190728000500"/>
  <p:tag name="MH_LIBRARY" val="GRAPHIC"/>
  <p:tag name="MH_TYPE" val="Other"/>
  <p:tag name="MH_ORDER" val="17"/>
</p:tagLst>
</file>

<file path=ppt/tags/tag119.xml><?xml version="1.0" encoding="utf-8"?>
<p:tagLst xmlns:p="http://schemas.openxmlformats.org/presentationml/2006/main">
  <p:tag name="MH" val="20190728000500"/>
  <p:tag name="MH_LIBRARY" val="GRAPHIC"/>
  <p:tag name="MH_TYPE" val="SubTitle"/>
  <p:tag name="MH_ORDER" val="3"/>
</p:tagLst>
</file>

<file path=ppt/tags/tag12.xml><?xml version="1.0" encoding="utf-8"?>
<p:tagLst xmlns:p="http://schemas.openxmlformats.org/presentationml/2006/main">
  <p:tag name="MH" val="20190727230205"/>
  <p:tag name="MH_LIBRARY" val="GRAPHIC"/>
  <p:tag name="MH_ORDER" val="Straight Connector 77"/>
</p:tagLst>
</file>

<file path=ppt/tags/tag120.xml><?xml version="1.0" encoding="utf-8"?>
<p:tagLst xmlns:p="http://schemas.openxmlformats.org/presentationml/2006/main">
  <p:tag name="MH" val="20190728000500"/>
  <p:tag name="MH_LIBRARY" val="GRAPHIC"/>
  <p:tag name="MH_TYPE" val="Other"/>
  <p:tag name="MH_ORDER" val="18"/>
</p:tagLst>
</file>

<file path=ppt/tags/tag121.xml><?xml version="1.0" encoding="utf-8"?>
<p:tagLst xmlns:p="http://schemas.openxmlformats.org/presentationml/2006/main">
  <p:tag name="MH" val="20190728000500"/>
  <p:tag name="MH_LIBRARY" val="GRAPHIC"/>
  <p:tag name="MH_TYPE" val="SubTitle"/>
  <p:tag name="MH_ORDER" val="2"/>
</p:tagLst>
</file>

<file path=ppt/tags/tag122.xml><?xml version="1.0" encoding="utf-8"?>
<p:tagLst xmlns:p="http://schemas.openxmlformats.org/presentationml/2006/main">
  <p:tag name="MH" val="20190728000500"/>
  <p:tag name="MH_LIBRARY" val="GRAPHIC"/>
  <p:tag name="MH_TYPE" val="Other"/>
  <p:tag name="MH_ORDER" val="19"/>
</p:tagLst>
</file>

<file path=ppt/tags/tag123.xml><?xml version="1.0" encoding="utf-8"?>
<p:tagLst xmlns:p="http://schemas.openxmlformats.org/presentationml/2006/main">
  <p:tag name="MH" val="20190728000500"/>
  <p:tag name="MH_LIBRARY" val="GRAPHIC"/>
  <p:tag name="MH_TYPE" val="SubTitle"/>
  <p:tag name="MH_ORDER" val="4"/>
</p:tagLst>
</file>

<file path=ppt/tags/tag124.xml><?xml version="1.0" encoding="utf-8"?>
<p:tagLst xmlns:p="http://schemas.openxmlformats.org/presentationml/2006/main">
  <p:tag name="MH" val="20190728000500"/>
  <p:tag name="MH_LIBRARY" val="GRAPHIC"/>
  <p:tag name="MH_TYPE" val="Other"/>
  <p:tag name="MH_ORDER" val="20"/>
</p:tagLst>
</file>

<file path=ppt/tags/tag125.xml><?xml version="1.0" encoding="utf-8"?>
<p:tagLst xmlns:p="http://schemas.openxmlformats.org/presentationml/2006/main">
  <p:tag name="MH" val="20190619214020"/>
  <p:tag name="MH_LIBRARY" val="GRAPHIC"/>
  <p:tag name="MH_ORDER" val="Rectangle 2"/>
</p:tagLst>
</file>

<file path=ppt/tags/tag126.xml><?xml version="1.0" encoding="utf-8"?>
<p:tagLst xmlns:p="http://schemas.openxmlformats.org/presentationml/2006/main">
  <p:tag name="MH" val="20190619214020"/>
  <p:tag name="MH_LIBRARY" val="GRAPHIC"/>
  <p:tag name="MH_ORDER" val="Right Triangle 3"/>
</p:tagLst>
</file>

<file path=ppt/tags/tag127.xml><?xml version="1.0" encoding="utf-8"?>
<p:tagLst xmlns:p="http://schemas.openxmlformats.org/presentationml/2006/main">
  <p:tag name="MH" val="20190619214020"/>
  <p:tag name="MH_LIBRARY" val="GRAPHIC"/>
  <p:tag name="MH_ORDER" val="Right Triangle 4"/>
</p:tagLst>
</file>

<file path=ppt/tags/tag128.xml><?xml version="1.0" encoding="utf-8"?>
<p:tagLst xmlns:p="http://schemas.openxmlformats.org/presentationml/2006/main">
  <p:tag name="MH" val="20190619214020"/>
  <p:tag name="MH_LIBRARY" val="GRAPHIC"/>
  <p:tag name="MH_ORDER" val="Rectangle 5"/>
</p:tagLst>
</file>

<file path=ppt/tags/tag129.xml><?xml version="1.0" encoding="utf-8"?>
<p:tagLst xmlns:p="http://schemas.openxmlformats.org/presentationml/2006/main">
  <p:tag name="MH" val="20190619214020"/>
  <p:tag name="MH_LIBRARY" val="GRAPHIC"/>
  <p:tag name="MH_ORDER" val="Rectangle 6"/>
</p:tagLst>
</file>

<file path=ppt/tags/tag13.xml><?xml version="1.0" encoding="utf-8"?>
<p:tagLst xmlns:p="http://schemas.openxmlformats.org/presentationml/2006/main">
  <p:tag name="MH" val="20190727230205"/>
  <p:tag name="MH_LIBRARY" val="GRAPHIC"/>
  <p:tag name="MH_ORDER" val="Oval 82"/>
</p:tagLst>
</file>

<file path=ppt/tags/tag130.xml><?xml version="1.0" encoding="utf-8"?>
<p:tagLst xmlns:p="http://schemas.openxmlformats.org/presentationml/2006/main">
  <p:tag name="MH" val="20190619214020"/>
  <p:tag name="MH_LIBRARY" val="GRAPHIC"/>
  <p:tag name="MH_ORDER" val="Rectangle 7"/>
</p:tagLst>
</file>

<file path=ppt/tags/tag131.xml><?xml version="1.0" encoding="utf-8"?>
<p:tagLst xmlns:p="http://schemas.openxmlformats.org/presentationml/2006/main">
  <p:tag name="MH" val="20190619214020"/>
  <p:tag name="MH_LIBRARY" val="GRAPHIC"/>
  <p:tag name="MH_ORDER" val="Right Triangle 8"/>
</p:tagLst>
</file>

<file path=ppt/tags/tag132.xml><?xml version="1.0" encoding="utf-8"?>
<p:tagLst xmlns:p="http://schemas.openxmlformats.org/presentationml/2006/main">
  <p:tag name="MH" val="20190619214020"/>
  <p:tag name="MH_LIBRARY" val="GRAPHIC"/>
  <p:tag name="MH_ORDER" val="Right Triangle 9"/>
</p:tagLst>
</file>

<file path=ppt/tags/tag14.xml><?xml version="1.0" encoding="utf-8"?>
<p:tagLst xmlns:p="http://schemas.openxmlformats.org/presentationml/2006/main">
  <p:tag name="MH" val="20190727230205"/>
  <p:tag name="MH_LIBRARY" val="GRAPHIC"/>
  <p:tag name="MH_ORDER" val="矩形 15"/>
</p:tagLst>
</file>

<file path=ppt/tags/tag15.xml><?xml version="1.0" encoding="utf-8"?>
<p:tagLst xmlns:p="http://schemas.openxmlformats.org/presentationml/2006/main">
  <p:tag name="MH" val="20190727230205"/>
  <p:tag name="MH_LIBRARY" val="GRAPHIC"/>
  <p:tag name="MH_ORDER" val="Rectangle 86"/>
</p:tagLst>
</file>

<file path=ppt/tags/tag16.xml><?xml version="1.0" encoding="utf-8"?>
<p:tagLst xmlns:p="http://schemas.openxmlformats.org/presentationml/2006/main">
  <p:tag name="MH" val="20190727230205"/>
  <p:tag name="MH_LIBRARY" val="GRAPHIC"/>
  <p:tag name="MH_ORDER" val="Straight Connector 88"/>
</p:tagLst>
</file>

<file path=ppt/tags/tag17.xml><?xml version="1.0" encoding="utf-8"?>
<p:tagLst xmlns:p="http://schemas.openxmlformats.org/presentationml/2006/main">
  <p:tag name="MH" val="20190727230205"/>
  <p:tag name="MH_LIBRARY" val="GRAPHIC"/>
  <p:tag name="MH_ORDER" val="文本框 43"/>
</p:tagLst>
</file>

<file path=ppt/tags/tag18.xml><?xml version="1.0" encoding="utf-8"?>
<p:tagLst xmlns:p="http://schemas.openxmlformats.org/presentationml/2006/main">
  <p:tag name="MH" val="20190727230205"/>
  <p:tag name="MH_LIBRARY" val="GRAPHIC"/>
  <p:tag name="MH_ORDER" val="Oval 44"/>
</p:tagLst>
</file>

<file path=ppt/tags/tag19.xml><?xml version="1.0" encoding="utf-8"?>
<p:tagLst xmlns:p="http://schemas.openxmlformats.org/presentationml/2006/main">
  <p:tag name="MH" val="20190727230205"/>
  <p:tag name="MH_LIBRARY" val="GRAPHIC"/>
  <p:tag name="MH_ORDER" val="Oval 45"/>
</p:tagLst>
</file>

<file path=ppt/tags/tag2.xml><?xml version="1.0" encoding="utf-8"?>
<p:tagLst xmlns:p="http://schemas.openxmlformats.org/presentationml/2006/main">
  <p:tag name="MH" val="20190727230205"/>
  <p:tag name="MH_LIBRARY" val="GRAPHIC"/>
  <p:tag name="MH_ORDER" val="矩形 15"/>
</p:tagLst>
</file>

<file path=ppt/tags/tag20.xml><?xml version="1.0" encoding="utf-8"?>
<p:tagLst xmlns:p="http://schemas.openxmlformats.org/presentationml/2006/main">
  <p:tag name="MH" val="20190727230205"/>
  <p:tag name="MH_LIBRARY" val="GRAPHIC"/>
</p:tagLst>
</file>

<file path=ppt/tags/tag21.xml><?xml version="1.0" encoding="utf-8"?>
<p:tagLst xmlns:p="http://schemas.openxmlformats.org/presentationml/2006/main">
  <p:tag name="MH" val="20190619214020"/>
  <p:tag name="MH_LIBRARY" val="GRAPHIC"/>
  <p:tag name="MH_ORDER" val="Rectangle 2"/>
</p:tagLst>
</file>

<file path=ppt/tags/tag22.xml><?xml version="1.0" encoding="utf-8"?>
<p:tagLst xmlns:p="http://schemas.openxmlformats.org/presentationml/2006/main">
  <p:tag name="MH" val="20190619214020"/>
  <p:tag name="MH_LIBRARY" val="GRAPHIC"/>
  <p:tag name="MH_ORDER" val="Right Triangle 3"/>
</p:tagLst>
</file>

<file path=ppt/tags/tag23.xml><?xml version="1.0" encoding="utf-8"?>
<p:tagLst xmlns:p="http://schemas.openxmlformats.org/presentationml/2006/main">
  <p:tag name="MH" val="20190619214020"/>
  <p:tag name="MH_LIBRARY" val="GRAPHIC"/>
  <p:tag name="MH_ORDER" val="Right Triangle 4"/>
</p:tagLst>
</file>

<file path=ppt/tags/tag24.xml><?xml version="1.0" encoding="utf-8"?>
<p:tagLst xmlns:p="http://schemas.openxmlformats.org/presentationml/2006/main">
  <p:tag name="MH" val="20190619214020"/>
  <p:tag name="MH_LIBRARY" val="GRAPHIC"/>
  <p:tag name="MH_ORDER" val="Rectangle 5"/>
</p:tagLst>
</file>

<file path=ppt/tags/tag25.xml><?xml version="1.0" encoding="utf-8"?>
<p:tagLst xmlns:p="http://schemas.openxmlformats.org/presentationml/2006/main">
  <p:tag name="MH" val="20190619214020"/>
  <p:tag name="MH_LIBRARY" val="GRAPHIC"/>
  <p:tag name="MH_ORDER" val="Rectangle 6"/>
</p:tagLst>
</file>

<file path=ppt/tags/tag26.xml><?xml version="1.0" encoding="utf-8"?>
<p:tagLst xmlns:p="http://schemas.openxmlformats.org/presentationml/2006/main">
  <p:tag name="MH" val="20190619214020"/>
  <p:tag name="MH_LIBRARY" val="GRAPHIC"/>
  <p:tag name="MH_ORDER" val="Rectangle 7"/>
</p:tagLst>
</file>

<file path=ppt/tags/tag27.xml><?xml version="1.0" encoding="utf-8"?>
<p:tagLst xmlns:p="http://schemas.openxmlformats.org/presentationml/2006/main">
  <p:tag name="MH" val="20190619214020"/>
  <p:tag name="MH_LIBRARY" val="GRAPHIC"/>
  <p:tag name="MH_ORDER" val="Right Triangle 8"/>
</p:tagLst>
</file>

<file path=ppt/tags/tag28.xml><?xml version="1.0" encoding="utf-8"?>
<p:tagLst xmlns:p="http://schemas.openxmlformats.org/presentationml/2006/main">
  <p:tag name="MH" val="20190619214020"/>
  <p:tag name="MH_LIBRARY" val="GRAPHIC"/>
  <p:tag name="MH_ORDER" val="Right Triangle 9"/>
</p:tagLst>
</file>

<file path=ppt/tags/tag29.xml><?xml version="1.0" encoding="utf-8"?>
<p:tagLst xmlns:p="http://schemas.openxmlformats.org/presentationml/2006/main">
  <p:tag name="MH" val="20190619214020"/>
  <p:tag name="MH_LIBRARY" val="GRAPHIC"/>
  <p:tag name="MH_ORDER" val="Rectangle 2"/>
</p:tagLst>
</file>

<file path=ppt/tags/tag3.xml><?xml version="1.0" encoding="utf-8"?>
<p:tagLst xmlns:p="http://schemas.openxmlformats.org/presentationml/2006/main">
  <p:tag name="MH" val="20190727230205"/>
  <p:tag name="MH_LIBRARY" val="GRAPHIC"/>
  <p:tag name="MH_ORDER" val="Rectangle 52"/>
</p:tagLst>
</file>

<file path=ppt/tags/tag30.xml><?xml version="1.0" encoding="utf-8"?>
<p:tagLst xmlns:p="http://schemas.openxmlformats.org/presentationml/2006/main">
  <p:tag name="MH" val="20190619214020"/>
  <p:tag name="MH_LIBRARY" val="GRAPHIC"/>
  <p:tag name="MH_ORDER" val="Right Triangle 3"/>
</p:tagLst>
</file>

<file path=ppt/tags/tag31.xml><?xml version="1.0" encoding="utf-8"?>
<p:tagLst xmlns:p="http://schemas.openxmlformats.org/presentationml/2006/main">
  <p:tag name="MH" val="20190619214020"/>
  <p:tag name="MH_LIBRARY" val="GRAPHIC"/>
  <p:tag name="MH_ORDER" val="Right Triangle 4"/>
</p:tagLst>
</file>

<file path=ppt/tags/tag32.xml><?xml version="1.0" encoding="utf-8"?>
<p:tagLst xmlns:p="http://schemas.openxmlformats.org/presentationml/2006/main">
  <p:tag name="MH" val="20190619214020"/>
  <p:tag name="MH_LIBRARY" val="GRAPHIC"/>
  <p:tag name="MH_ORDER" val="Rectangle 5"/>
</p:tagLst>
</file>

<file path=ppt/tags/tag33.xml><?xml version="1.0" encoding="utf-8"?>
<p:tagLst xmlns:p="http://schemas.openxmlformats.org/presentationml/2006/main">
  <p:tag name="MH" val="20190619214020"/>
  <p:tag name="MH_LIBRARY" val="GRAPHIC"/>
  <p:tag name="MH_ORDER" val="Rectangle 6"/>
</p:tagLst>
</file>

<file path=ppt/tags/tag34.xml><?xml version="1.0" encoding="utf-8"?>
<p:tagLst xmlns:p="http://schemas.openxmlformats.org/presentationml/2006/main">
  <p:tag name="MH" val="20190619214020"/>
  <p:tag name="MH_LIBRARY" val="GRAPHIC"/>
  <p:tag name="MH_ORDER" val="Rectangle 7"/>
</p:tagLst>
</file>

<file path=ppt/tags/tag35.xml><?xml version="1.0" encoding="utf-8"?>
<p:tagLst xmlns:p="http://schemas.openxmlformats.org/presentationml/2006/main">
  <p:tag name="MH" val="20190619214020"/>
  <p:tag name="MH_LIBRARY" val="GRAPHIC"/>
  <p:tag name="MH_ORDER" val="Right Triangle 8"/>
</p:tagLst>
</file>

<file path=ppt/tags/tag36.xml><?xml version="1.0" encoding="utf-8"?>
<p:tagLst xmlns:p="http://schemas.openxmlformats.org/presentationml/2006/main">
  <p:tag name="MH" val="20190619214020"/>
  <p:tag name="MH_LIBRARY" val="GRAPHIC"/>
  <p:tag name="MH_ORDER" val="Right Triangle 9"/>
</p:tagLst>
</file>

<file path=ppt/tags/tag37.xml><?xml version="1.0" encoding="utf-8"?>
<p:tagLst xmlns:p="http://schemas.openxmlformats.org/presentationml/2006/main">
  <p:tag name="MH" val="20190727234705"/>
  <p:tag name="MH_LIBRARY" val="GRAPHIC"/>
  <p:tag name="MH_TYPE" val="Other"/>
  <p:tag name="MH_ORDER" val="1"/>
</p:tagLst>
</file>

<file path=ppt/tags/tag38.xml><?xml version="1.0" encoding="utf-8"?>
<p:tagLst xmlns:p="http://schemas.openxmlformats.org/presentationml/2006/main">
  <p:tag name="MH" val="20190727234705"/>
  <p:tag name="MH_LIBRARY" val="GRAPHIC"/>
  <p:tag name="MH_TYPE" val="Other"/>
  <p:tag name="MH_ORDER" val="2"/>
</p:tagLst>
</file>

<file path=ppt/tags/tag39.xml><?xml version="1.0" encoding="utf-8"?>
<p:tagLst xmlns:p="http://schemas.openxmlformats.org/presentationml/2006/main">
  <p:tag name="MH" val="20190727234705"/>
  <p:tag name="MH_LIBRARY" val="GRAPHIC"/>
  <p:tag name="MH_TYPE" val="Other"/>
  <p:tag name="MH_ORDER" val="3"/>
</p:tagLst>
</file>

<file path=ppt/tags/tag4.xml><?xml version="1.0" encoding="utf-8"?>
<p:tagLst xmlns:p="http://schemas.openxmlformats.org/presentationml/2006/main">
  <p:tag name="MH" val="20190727230205"/>
  <p:tag name="MH_LIBRARY" val="GRAPHIC"/>
  <p:tag name="MH_ORDER" val="Straight Connector 54"/>
</p:tagLst>
</file>

<file path=ppt/tags/tag40.xml><?xml version="1.0" encoding="utf-8"?>
<p:tagLst xmlns:p="http://schemas.openxmlformats.org/presentationml/2006/main">
  <p:tag name="MH" val="20190727234705"/>
  <p:tag name="MH_LIBRARY" val="GRAPHIC"/>
  <p:tag name="MH_TYPE" val="Other"/>
  <p:tag name="MH_ORDER" val="4"/>
</p:tagLst>
</file>

<file path=ppt/tags/tag41.xml><?xml version="1.0" encoding="utf-8"?>
<p:tagLst xmlns:p="http://schemas.openxmlformats.org/presentationml/2006/main">
  <p:tag name="MH" val="20190727234705"/>
  <p:tag name="MH_LIBRARY" val="GRAPHIC"/>
  <p:tag name="MH_TYPE" val="Other"/>
  <p:tag name="MH_ORDER" val="5"/>
</p:tagLst>
</file>

<file path=ppt/tags/tag42.xml><?xml version="1.0" encoding="utf-8"?>
<p:tagLst xmlns:p="http://schemas.openxmlformats.org/presentationml/2006/main">
  <p:tag name="MH" val="20190727234705"/>
  <p:tag name="MH_LIBRARY" val="GRAPHIC"/>
  <p:tag name="MH_TYPE" val="Other"/>
  <p:tag name="MH_ORDER" val="6"/>
</p:tagLst>
</file>

<file path=ppt/tags/tag43.xml><?xml version="1.0" encoding="utf-8"?>
<p:tagLst xmlns:p="http://schemas.openxmlformats.org/presentationml/2006/main">
  <p:tag name="MH" val="20190727234705"/>
  <p:tag name="MH_LIBRARY" val="GRAPHIC"/>
  <p:tag name="MH_TYPE" val="Other"/>
  <p:tag name="MH_ORDER" val="7"/>
</p:tagLst>
</file>

<file path=ppt/tags/tag44.xml><?xml version="1.0" encoding="utf-8"?>
<p:tagLst xmlns:p="http://schemas.openxmlformats.org/presentationml/2006/main">
  <p:tag name="MH" val="20190727234705"/>
  <p:tag name="MH_LIBRARY" val="GRAPHIC"/>
  <p:tag name="MH_TYPE" val="Other"/>
  <p:tag name="MH_ORDER" val="8"/>
</p:tagLst>
</file>

<file path=ppt/tags/tag45.xml><?xml version="1.0" encoding="utf-8"?>
<p:tagLst xmlns:p="http://schemas.openxmlformats.org/presentationml/2006/main">
  <p:tag name="MH" val="20190727234705"/>
  <p:tag name="MH_LIBRARY" val="GRAPHIC"/>
  <p:tag name="MH_TYPE" val="Other"/>
  <p:tag name="MH_ORDER" val="9"/>
</p:tagLst>
</file>

<file path=ppt/tags/tag46.xml><?xml version="1.0" encoding="utf-8"?>
<p:tagLst xmlns:p="http://schemas.openxmlformats.org/presentationml/2006/main">
  <p:tag name="MH" val="20190727234705"/>
  <p:tag name="MH_LIBRARY" val="GRAPHIC"/>
  <p:tag name="MH_TYPE" val="Other"/>
  <p:tag name="MH_ORDER" val="10"/>
</p:tagLst>
</file>

<file path=ppt/tags/tag47.xml><?xml version="1.0" encoding="utf-8"?>
<p:tagLst xmlns:p="http://schemas.openxmlformats.org/presentationml/2006/main">
  <p:tag name="MH" val="20190727234705"/>
  <p:tag name="MH_LIBRARY" val="GRAPHIC"/>
  <p:tag name="MH_TYPE" val="SubTitle"/>
  <p:tag name="MH_ORDER" val="1"/>
</p:tagLst>
</file>

<file path=ppt/tags/tag48.xml><?xml version="1.0" encoding="utf-8"?>
<p:tagLst xmlns:p="http://schemas.openxmlformats.org/presentationml/2006/main">
  <p:tag name="MH" val="20190727234705"/>
  <p:tag name="MH_LIBRARY" val="GRAPHIC"/>
  <p:tag name="MH_TYPE" val="SubTitle"/>
  <p:tag name="MH_ORDER" val="2"/>
</p:tagLst>
</file>

<file path=ppt/tags/tag49.xml><?xml version="1.0" encoding="utf-8"?>
<p:tagLst xmlns:p="http://schemas.openxmlformats.org/presentationml/2006/main">
  <p:tag name="MH" val="20190727234705"/>
  <p:tag name="MH_LIBRARY" val="GRAPHIC"/>
  <p:tag name="MH_TYPE" val="SubTitle"/>
  <p:tag name="MH_ORDER" val="4"/>
</p:tagLst>
</file>

<file path=ppt/tags/tag5.xml><?xml version="1.0" encoding="utf-8"?>
<p:tagLst xmlns:p="http://schemas.openxmlformats.org/presentationml/2006/main">
  <p:tag name="MH" val="20190727230205"/>
  <p:tag name="MH_LIBRARY" val="GRAPHIC"/>
  <p:tag name="MH_ORDER" val="Oval 60"/>
</p:tagLst>
</file>

<file path=ppt/tags/tag50.xml><?xml version="1.0" encoding="utf-8"?>
<p:tagLst xmlns:p="http://schemas.openxmlformats.org/presentationml/2006/main">
  <p:tag name="MH" val="20190727234705"/>
  <p:tag name="MH_LIBRARY" val="GRAPHIC"/>
  <p:tag name="MH_TYPE" val="SubTitle"/>
  <p:tag name="MH_ORDER" val="3"/>
</p:tagLst>
</file>

<file path=ppt/tags/tag51.xml><?xml version="1.0" encoding="utf-8"?>
<p:tagLst xmlns:p="http://schemas.openxmlformats.org/presentationml/2006/main">
  <p:tag name="MH" val="20190727234705"/>
  <p:tag name="MH_LIBRARY" val="GRAPHIC"/>
  <p:tag name="MH_TYPE" val="Title"/>
  <p:tag name="MH_ORDER" val="1"/>
</p:tagLst>
</file>

<file path=ppt/tags/tag52.xml><?xml version="1.0" encoding="utf-8"?>
<p:tagLst xmlns:p="http://schemas.openxmlformats.org/presentationml/2006/main">
  <p:tag name="MH" val="20190727234705"/>
  <p:tag name="MH_LIBRARY" val="GRAPHIC"/>
  <p:tag name="MH_TYPE" val="Other"/>
  <p:tag name="MH_ORDER" val="1"/>
</p:tagLst>
</file>

<file path=ppt/tags/tag53.xml><?xml version="1.0" encoding="utf-8"?>
<p:tagLst xmlns:p="http://schemas.openxmlformats.org/presentationml/2006/main">
  <p:tag name="MH" val="20190727234705"/>
  <p:tag name="MH_LIBRARY" val="GRAPHIC"/>
  <p:tag name="MH_TYPE" val="Other"/>
  <p:tag name="MH_ORDER" val="2"/>
</p:tagLst>
</file>

<file path=ppt/tags/tag54.xml><?xml version="1.0" encoding="utf-8"?>
<p:tagLst xmlns:p="http://schemas.openxmlformats.org/presentationml/2006/main">
  <p:tag name="MH" val="20190727234705"/>
  <p:tag name="MH_LIBRARY" val="GRAPHIC"/>
  <p:tag name="MH_TYPE" val="Other"/>
  <p:tag name="MH_ORDER" val="3"/>
</p:tagLst>
</file>

<file path=ppt/tags/tag55.xml><?xml version="1.0" encoding="utf-8"?>
<p:tagLst xmlns:p="http://schemas.openxmlformats.org/presentationml/2006/main">
  <p:tag name="MH" val="20190727234705"/>
  <p:tag name="MH_LIBRARY" val="GRAPHIC"/>
  <p:tag name="MH_TYPE" val="Other"/>
  <p:tag name="MH_ORDER" val="4"/>
</p:tagLst>
</file>

<file path=ppt/tags/tag56.xml><?xml version="1.0" encoding="utf-8"?>
<p:tagLst xmlns:p="http://schemas.openxmlformats.org/presentationml/2006/main">
  <p:tag name="MH" val="20190727234705"/>
  <p:tag name="MH_LIBRARY" val="GRAPHIC"/>
  <p:tag name="MH_TYPE" val="Other"/>
  <p:tag name="MH_ORDER" val="5"/>
</p:tagLst>
</file>

<file path=ppt/tags/tag57.xml><?xml version="1.0" encoding="utf-8"?>
<p:tagLst xmlns:p="http://schemas.openxmlformats.org/presentationml/2006/main">
  <p:tag name="MH" val="20190727234705"/>
  <p:tag name="MH_LIBRARY" val="GRAPHIC"/>
  <p:tag name="MH_TYPE" val="Other"/>
  <p:tag name="MH_ORDER" val="6"/>
</p:tagLst>
</file>

<file path=ppt/tags/tag58.xml><?xml version="1.0" encoding="utf-8"?>
<p:tagLst xmlns:p="http://schemas.openxmlformats.org/presentationml/2006/main">
  <p:tag name="MH" val="20190727234705"/>
  <p:tag name="MH_LIBRARY" val="GRAPHIC"/>
  <p:tag name="MH_TYPE" val="Other"/>
  <p:tag name="MH_ORDER" val="7"/>
</p:tagLst>
</file>

<file path=ppt/tags/tag59.xml><?xml version="1.0" encoding="utf-8"?>
<p:tagLst xmlns:p="http://schemas.openxmlformats.org/presentationml/2006/main">
  <p:tag name="MH" val="20190727234705"/>
  <p:tag name="MH_LIBRARY" val="GRAPHIC"/>
  <p:tag name="MH_TYPE" val="Other"/>
  <p:tag name="MH_ORDER" val="8"/>
</p:tagLst>
</file>

<file path=ppt/tags/tag6.xml><?xml version="1.0" encoding="utf-8"?>
<p:tagLst xmlns:p="http://schemas.openxmlformats.org/presentationml/2006/main">
  <p:tag name="MH" val="20190727230205"/>
  <p:tag name="MH_LIBRARY" val="GRAPHIC"/>
  <p:tag name="MH_ORDER" val="矩形 15"/>
</p:tagLst>
</file>

<file path=ppt/tags/tag60.xml><?xml version="1.0" encoding="utf-8"?>
<p:tagLst xmlns:p="http://schemas.openxmlformats.org/presentationml/2006/main">
  <p:tag name="MH" val="20190727234705"/>
  <p:tag name="MH_LIBRARY" val="GRAPHIC"/>
  <p:tag name="MH_TYPE" val="Other"/>
  <p:tag name="MH_ORDER" val="9"/>
</p:tagLst>
</file>

<file path=ppt/tags/tag61.xml><?xml version="1.0" encoding="utf-8"?>
<p:tagLst xmlns:p="http://schemas.openxmlformats.org/presentationml/2006/main">
  <p:tag name="MH" val="20190727234705"/>
  <p:tag name="MH_LIBRARY" val="GRAPHIC"/>
  <p:tag name="MH_TYPE" val="Other"/>
  <p:tag name="MH_ORDER" val="10"/>
</p:tagLst>
</file>

<file path=ppt/tags/tag62.xml><?xml version="1.0" encoding="utf-8"?>
<p:tagLst xmlns:p="http://schemas.openxmlformats.org/presentationml/2006/main">
  <p:tag name="MH" val="20190727234705"/>
  <p:tag name="MH_LIBRARY" val="GRAPHIC"/>
  <p:tag name="MH_TYPE" val="SubTitle"/>
  <p:tag name="MH_ORDER" val="1"/>
</p:tagLst>
</file>

<file path=ppt/tags/tag63.xml><?xml version="1.0" encoding="utf-8"?>
<p:tagLst xmlns:p="http://schemas.openxmlformats.org/presentationml/2006/main">
  <p:tag name="MH" val="20190727234705"/>
  <p:tag name="MH_LIBRARY" val="GRAPHIC"/>
  <p:tag name="MH_TYPE" val="SubTitle"/>
  <p:tag name="MH_ORDER" val="2"/>
</p:tagLst>
</file>

<file path=ppt/tags/tag64.xml><?xml version="1.0" encoding="utf-8"?>
<p:tagLst xmlns:p="http://schemas.openxmlformats.org/presentationml/2006/main">
  <p:tag name="MH" val="20190727234705"/>
  <p:tag name="MH_LIBRARY" val="GRAPHIC"/>
  <p:tag name="MH_TYPE" val="SubTitle"/>
  <p:tag name="MH_ORDER" val="4"/>
</p:tagLst>
</file>

<file path=ppt/tags/tag65.xml><?xml version="1.0" encoding="utf-8"?>
<p:tagLst xmlns:p="http://schemas.openxmlformats.org/presentationml/2006/main">
  <p:tag name="MH" val="20190727234705"/>
  <p:tag name="MH_LIBRARY" val="GRAPHIC"/>
  <p:tag name="MH_TYPE" val="SubTitle"/>
  <p:tag name="MH_ORDER" val="3"/>
</p:tagLst>
</file>

<file path=ppt/tags/tag66.xml><?xml version="1.0" encoding="utf-8"?>
<p:tagLst xmlns:p="http://schemas.openxmlformats.org/presentationml/2006/main">
  <p:tag name="MH" val="20190727234705"/>
  <p:tag name="MH_LIBRARY" val="GRAPHIC"/>
  <p:tag name="MH_TYPE" val="Title"/>
  <p:tag name="MH_ORDER" val="1"/>
</p:tagLst>
</file>

<file path=ppt/tags/tag67.xml><?xml version="1.0" encoding="utf-8"?>
<p:tagLst xmlns:p="http://schemas.openxmlformats.org/presentationml/2006/main">
  <p:tag name="MH" val="20190619214020"/>
  <p:tag name="MH_LIBRARY" val="GRAPHIC"/>
  <p:tag name="MH_ORDER" val="Rectangle 2"/>
</p:tagLst>
</file>

<file path=ppt/tags/tag68.xml><?xml version="1.0" encoding="utf-8"?>
<p:tagLst xmlns:p="http://schemas.openxmlformats.org/presentationml/2006/main">
  <p:tag name="MH" val="20190619214020"/>
  <p:tag name="MH_LIBRARY" val="GRAPHIC"/>
  <p:tag name="MH_ORDER" val="Right Triangle 3"/>
</p:tagLst>
</file>

<file path=ppt/tags/tag69.xml><?xml version="1.0" encoding="utf-8"?>
<p:tagLst xmlns:p="http://schemas.openxmlformats.org/presentationml/2006/main">
  <p:tag name="MH" val="20190619214020"/>
  <p:tag name="MH_LIBRARY" val="GRAPHIC"/>
  <p:tag name="MH_ORDER" val="Right Triangle 4"/>
</p:tagLst>
</file>

<file path=ppt/tags/tag7.xml><?xml version="1.0" encoding="utf-8"?>
<p:tagLst xmlns:p="http://schemas.openxmlformats.org/presentationml/2006/main">
  <p:tag name="MH" val="20190727230205"/>
  <p:tag name="MH_LIBRARY" val="GRAPHIC"/>
  <p:tag name="MH_ORDER" val="Rectangle 64"/>
</p:tagLst>
</file>

<file path=ppt/tags/tag70.xml><?xml version="1.0" encoding="utf-8"?>
<p:tagLst xmlns:p="http://schemas.openxmlformats.org/presentationml/2006/main">
  <p:tag name="MH" val="20190619214020"/>
  <p:tag name="MH_LIBRARY" val="GRAPHIC"/>
  <p:tag name="MH_ORDER" val="Rectangle 5"/>
</p:tagLst>
</file>

<file path=ppt/tags/tag71.xml><?xml version="1.0" encoding="utf-8"?>
<p:tagLst xmlns:p="http://schemas.openxmlformats.org/presentationml/2006/main">
  <p:tag name="MH" val="20190619214020"/>
  <p:tag name="MH_LIBRARY" val="GRAPHIC"/>
  <p:tag name="MH_ORDER" val="Rectangle 6"/>
</p:tagLst>
</file>

<file path=ppt/tags/tag72.xml><?xml version="1.0" encoding="utf-8"?>
<p:tagLst xmlns:p="http://schemas.openxmlformats.org/presentationml/2006/main">
  <p:tag name="MH" val="20190619214020"/>
  <p:tag name="MH_LIBRARY" val="GRAPHIC"/>
  <p:tag name="MH_ORDER" val="Rectangle 7"/>
</p:tagLst>
</file>

<file path=ppt/tags/tag73.xml><?xml version="1.0" encoding="utf-8"?>
<p:tagLst xmlns:p="http://schemas.openxmlformats.org/presentationml/2006/main">
  <p:tag name="MH" val="20190619214020"/>
  <p:tag name="MH_LIBRARY" val="GRAPHIC"/>
  <p:tag name="MH_ORDER" val="Right Triangle 8"/>
</p:tagLst>
</file>

<file path=ppt/tags/tag74.xml><?xml version="1.0" encoding="utf-8"?>
<p:tagLst xmlns:p="http://schemas.openxmlformats.org/presentationml/2006/main">
  <p:tag name="MH" val="20190619214020"/>
  <p:tag name="MH_LIBRARY" val="GRAPHIC"/>
  <p:tag name="MH_ORDER" val="Right Triangle 9"/>
</p:tagLst>
</file>

<file path=ppt/tags/tag75.xml><?xml version="1.0" encoding="utf-8"?>
<p:tagLst xmlns:p="http://schemas.openxmlformats.org/presentationml/2006/main">
  <p:tag name="MH" val="20190728000500"/>
  <p:tag name="MH_LIBRARY" val="GRAPHIC"/>
  <p:tag name="MH_TYPE" val="PageTitle"/>
  <p:tag name="MH_ORDER" val="PageTitle"/>
</p:tagLst>
</file>

<file path=ppt/tags/tag76.xml><?xml version="1.0" encoding="utf-8"?>
<p:tagLst xmlns:p="http://schemas.openxmlformats.org/presentationml/2006/main">
  <p:tag name="MH" val="20190728000500"/>
  <p:tag name="MH_LIBRARY" val="GRAPHIC"/>
  <p:tag name="MH_TYPE" val="Other"/>
  <p:tag name="MH_ORDER" val="1"/>
</p:tagLst>
</file>

<file path=ppt/tags/tag77.xml><?xml version="1.0" encoding="utf-8"?>
<p:tagLst xmlns:p="http://schemas.openxmlformats.org/presentationml/2006/main">
  <p:tag name="MH" val="20190728000500"/>
  <p:tag name="MH_LIBRARY" val="GRAPHIC"/>
  <p:tag name="MH_TYPE" val="Other"/>
  <p:tag name="MH_ORDER" val="2"/>
</p:tagLst>
</file>

<file path=ppt/tags/tag78.xml><?xml version="1.0" encoding="utf-8"?>
<p:tagLst xmlns:p="http://schemas.openxmlformats.org/presentationml/2006/main">
  <p:tag name="MH" val="20190728000500"/>
  <p:tag name="MH_LIBRARY" val="GRAPHIC"/>
  <p:tag name="MH_TYPE" val="Other"/>
  <p:tag name="MH_ORDER" val="3"/>
</p:tagLst>
</file>

<file path=ppt/tags/tag79.xml><?xml version="1.0" encoding="utf-8"?>
<p:tagLst xmlns:p="http://schemas.openxmlformats.org/presentationml/2006/main">
  <p:tag name="MH" val="20190728000500"/>
  <p:tag name="MH_LIBRARY" val="GRAPHIC"/>
  <p:tag name="MH_TYPE" val="Other"/>
  <p:tag name="MH_ORDER" val="4"/>
</p:tagLst>
</file>

<file path=ppt/tags/tag8.xml><?xml version="1.0" encoding="utf-8"?>
<p:tagLst xmlns:p="http://schemas.openxmlformats.org/presentationml/2006/main">
  <p:tag name="MH" val="20190727230205"/>
  <p:tag name="MH_LIBRARY" val="GRAPHIC"/>
  <p:tag name="MH_ORDER" val="Straight Connector 66"/>
</p:tagLst>
</file>

<file path=ppt/tags/tag80.xml><?xml version="1.0" encoding="utf-8"?>
<p:tagLst xmlns:p="http://schemas.openxmlformats.org/presentationml/2006/main">
  <p:tag name="MH" val="20190728000500"/>
  <p:tag name="MH_LIBRARY" val="GRAPHIC"/>
  <p:tag name="MH_TYPE" val="Other"/>
  <p:tag name="MH_ORDER" val="5"/>
</p:tagLst>
</file>

<file path=ppt/tags/tag81.xml><?xml version="1.0" encoding="utf-8"?>
<p:tagLst xmlns:p="http://schemas.openxmlformats.org/presentationml/2006/main">
  <p:tag name="MH" val="20190728000500"/>
  <p:tag name="MH_LIBRARY" val="GRAPHIC"/>
  <p:tag name="MH_TYPE" val="Other"/>
  <p:tag name="MH_ORDER" val="6"/>
</p:tagLst>
</file>

<file path=ppt/tags/tag82.xml><?xml version="1.0" encoding="utf-8"?>
<p:tagLst xmlns:p="http://schemas.openxmlformats.org/presentationml/2006/main">
  <p:tag name="MH" val="20190728000500"/>
  <p:tag name="MH_LIBRARY" val="GRAPHIC"/>
  <p:tag name="MH_TYPE" val="Other"/>
  <p:tag name="MH_ORDER" val="7"/>
</p:tagLst>
</file>

<file path=ppt/tags/tag83.xml><?xml version="1.0" encoding="utf-8"?>
<p:tagLst xmlns:p="http://schemas.openxmlformats.org/presentationml/2006/main">
  <p:tag name="MH" val="20190728000500"/>
  <p:tag name="MH_LIBRARY" val="GRAPHIC"/>
  <p:tag name="MH_TYPE" val="Other"/>
  <p:tag name="MH_ORDER" val="8"/>
</p:tagLst>
</file>

<file path=ppt/tags/tag84.xml><?xml version="1.0" encoding="utf-8"?>
<p:tagLst xmlns:p="http://schemas.openxmlformats.org/presentationml/2006/main">
  <p:tag name="MH" val="20190728000500"/>
  <p:tag name="MH_LIBRARY" val="GRAPHIC"/>
  <p:tag name="MH_TYPE" val="Other"/>
  <p:tag name="MH_ORDER" val="9"/>
</p:tagLst>
</file>

<file path=ppt/tags/tag85.xml><?xml version="1.0" encoding="utf-8"?>
<p:tagLst xmlns:p="http://schemas.openxmlformats.org/presentationml/2006/main">
  <p:tag name="MH" val="20190728000500"/>
  <p:tag name="MH_LIBRARY" val="GRAPHIC"/>
  <p:tag name="MH_TYPE" val="Other"/>
  <p:tag name="MH_ORDER" val="10"/>
</p:tagLst>
</file>

<file path=ppt/tags/tag86.xml><?xml version="1.0" encoding="utf-8"?>
<p:tagLst xmlns:p="http://schemas.openxmlformats.org/presentationml/2006/main">
  <p:tag name="MH" val="20190728000500"/>
  <p:tag name="MH_LIBRARY" val="GRAPHIC"/>
  <p:tag name="MH_TYPE" val="Other"/>
  <p:tag name="MH_ORDER" val="11"/>
</p:tagLst>
</file>

<file path=ppt/tags/tag87.xml><?xml version="1.0" encoding="utf-8"?>
<p:tagLst xmlns:p="http://schemas.openxmlformats.org/presentationml/2006/main">
  <p:tag name="MH" val="20190728000500"/>
  <p:tag name="MH_LIBRARY" val="GRAPHIC"/>
  <p:tag name="MH_TYPE" val="Other"/>
  <p:tag name="MH_ORDER" val="12"/>
</p:tagLst>
</file>

<file path=ppt/tags/tag88.xml><?xml version="1.0" encoding="utf-8"?>
<p:tagLst xmlns:p="http://schemas.openxmlformats.org/presentationml/2006/main">
  <p:tag name="MH" val="20190728000500"/>
  <p:tag name="MH_LIBRARY" val="GRAPHIC"/>
  <p:tag name="MH_TYPE" val="Other"/>
  <p:tag name="MH_ORDER" val="13"/>
</p:tagLst>
</file>

<file path=ppt/tags/tag89.xml><?xml version="1.0" encoding="utf-8"?>
<p:tagLst xmlns:p="http://schemas.openxmlformats.org/presentationml/2006/main">
  <p:tag name="MH" val="20190728000500"/>
  <p:tag name="MH_LIBRARY" val="GRAPHIC"/>
  <p:tag name="MH_TYPE" val="Other"/>
  <p:tag name="MH_ORDER" val="14"/>
</p:tagLst>
</file>

<file path=ppt/tags/tag9.xml><?xml version="1.0" encoding="utf-8"?>
<p:tagLst xmlns:p="http://schemas.openxmlformats.org/presentationml/2006/main">
  <p:tag name="MH" val="20190727230205"/>
  <p:tag name="MH_LIBRARY" val="GRAPHIC"/>
  <p:tag name="MH_ORDER" val="Oval 71"/>
</p:tagLst>
</file>

<file path=ppt/tags/tag90.xml><?xml version="1.0" encoding="utf-8"?>
<p:tagLst xmlns:p="http://schemas.openxmlformats.org/presentationml/2006/main">
  <p:tag name="MH" val="20190728000500"/>
  <p:tag name="MH_LIBRARY" val="GRAPHIC"/>
  <p:tag name="MH_TYPE" val="Other"/>
  <p:tag name="MH_ORDER" val="15"/>
</p:tagLst>
</file>

<file path=ppt/tags/tag91.xml><?xml version="1.0" encoding="utf-8"?>
<p:tagLst xmlns:p="http://schemas.openxmlformats.org/presentationml/2006/main">
  <p:tag name="MH" val="20190728000500"/>
  <p:tag name="MH_LIBRARY" val="GRAPHIC"/>
  <p:tag name="MH_TYPE" val="Other"/>
  <p:tag name="MH_ORDER" val="16"/>
</p:tagLst>
</file>

<file path=ppt/tags/tag92.xml><?xml version="1.0" encoding="utf-8"?>
<p:tagLst xmlns:p="http://schemas.openxmlformats.org/presentationml/2006/main">
  <p:tag name="MH" val="20190728000500"/>
  <p:tag name="MH_LIBRARY" val="GRAPHIC"/>
  <p:tag name="MH_TYPE" val="SubTitle"/>
  <p:tag name="MH_ORDER" val="1"/>
</p:tagLst>
</file>

<file path=ppt/tags/tag93.xml><?xml version="1.0" encoding="utf-8"?>
<p:tagLst xmlns:p="http://schemas.openxmlformats.org/presentationml/2006/main">
  <p:tag name="MH" val="20190728000500"/>
  <p:tag name="MH_LIBRARY" val="GRAPHIC"/>
  <p:tag name="MH_TYPE" val="Other"/>
  <p:tag name="MH_ORDER" val="17"/>
</p:tagLst>
</file>

<file path=ppt/tags/tag94.xml><?xml version="1.0" encoding="utf-8"?>
<p:tagLst xmlns:p="http://schemas.openxmlformats.org/presentationml/2006/main">
  <p:tag name="MH" val="20190728000500"/>
  <p:tag name="MH_LIBRARY" val="GRAPHIC"/>
  <p:tag name="MH_TYPE" val="SubTitle"/>
  <p:tag name="MH_ORDER" val="3"/>
</p:tagLst>
</file>

<file path=ppt/tags/tag95.xml><?xml version="1.0" encoding="utf-8"?>
<p:tagLst xmlns:p="http://schemas.openxmlformats.org/presentationml/2006/main">
  <p:tag name="MH" val="20190728000500"/>
  <p:tag name="MH_LIBRARY" val="GRAPHIC"/>
  <p:tag name="MH_TYPE" val="Other"/>
  <p:tag name="MH_ORDER" val="18"/>
</p:tagLst>
</file>

<file path=ppt/tags/tag96.xml><?xml version="1.0" encoding="utf-8"?>
<p:tagLst xmlns:p="http://schemas.openxmlformats.org/presentationml/2006/main">
  <p:tag name="MH" val="20190728000500"/>
  <p:tag name="MH_LIBRARY" val="GRAPHIC"/>
  <p:tag name="MH_TYPE" val="SubTitle"/>
  <p:tag name="MH_ORDER" val="2"/>
</p:tagLst>
</file>

<file path=ppt/tags/tag97.xml><?xml version="1.0" encoding="utf-8"?>
<p:tagLst xmlns:p="http://schemas.openxmlformats.org/presentationml/2006/main">
  <p:tag name="MH" val="20190728000500"/>
  <p:tag name="MH_LIBRARY" val="GRAPHIC"/>
  <p:tag name="MH_TYPE" val="Other"/>
  <p:tag name="MH_ORDER" val="19"/>
</p:tagLst>
</file>

<file path=ppt/tags/tag98.xml><?xml version="1.0" encoding="utf-8"?>
<p:tagLst xmlns:p="http://schemas.openxmlformats.org/presentationml/2006/main">
  <p:tag name="MH" val="20190728000500"/>
  <p:tag name="MH_LIBRARY" val="GRAPHIC"/>
  <p:tag name="MH_TYPE" val="SubTitle"/>
  <p:tag name="MH_ORDER" val="4"/>
</p:tagLst>
</file>

<file path=ppt/tags/tag99.xml><?xml version="1.0" encoding="utf-8"?>
<p:tagLst xmlns:p="http://schemas.openxmlformats.org/presentationml/2006/main">
  <p:tag name="MH" val="20190728000500"/>
  <p:tag name="MH_LIBRARY" val="GRAPHIC"/>
  <p:tag name="MH_TYPE" val="Other"/>
  <p:tag name="MH_ORDER" val="20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A000120141225A01KPBG</Template>
  <TotalTime>0</TotalTime>
  <Words>1513</Words>
  <PresentationFormat>自定义</PresentationFormat>
  <Paragraphs>219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Calibri Light</vt:lpstr>
      <vt:lpstr>楷体_GB2312</vt:lpstr>
      <vt:lpstr>微软雅黑</vt:lpstr>
      <vt:lpstr>方正小标宋简体</vt:lpstr>
      <vt:lpstr>Impact</vt:lpstr>
      <vt:lpstr>Calibri</vt:lpstr>
      <vt:lpstr>Arial Narrow</vt:lpstr>
      <vt:lpstr>仿宋_GB2312</vt:lpstr>
      <vt:lpstr>Arial Unicode MS</vt:lpstr>
      <vt:lpstr>Times New Roman</vt:lpstr>
      <vt:lpstr>方正粗黑宋简体</vt:lpstr>
      <vt:lpstr>Helvetica Light</vt:lpstr>
      <vt:lpstr>黑体</vt:lpstr>
      <vt:lpstr>Rockwell Extra Bold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2013-11-19T12:05:00Z</dcterms:created>
  <dcterms:modified xsi:type="dcterms:W3CDTF">2022-08-29T06:30:45Z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2052-11.1.0.7989</vt:lpwstr>
  </property>
  <property fmtid="{D5CDD505-2E9C-101B-9397-08002B2CF9AE}" pid="3" name="name">
    <vt:lpwstr>A000520150303A02KOFW.ppt</vt:lpwstr>
  </property>
  <property fmtid="{D5CDD505-2E9C-101B-9397-08002B2CF9AE}" pid="4" name="fileid">
    <vt:lpwstr>542222</vt:lpwstr>
  </property>
</Properties>
</file>