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6"/>
  </p:handoutMasterIdLst>
  <p:sldIdLst>
    <p:sldId id="256" r:id="rId3"/>
    <p:sldId id="257" r:id="rId4"/>
    <p:sldId id="259" r:id="rId5"/>
  </p:sldIdLst>
  <p:sldSz cx="12192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22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90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145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/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/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4EC56-8E46-498C-9F82-A1E67B00170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/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/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E617E-3889-48F8-A988-C1F6B731C0C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/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/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/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/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/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/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/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/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/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/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>
          <a:xfrm>
            <a:off x="839788" y="365126"/>
            <a:ext cx="10515600" cy="970222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/>
          <p:nvPr>
            <p:ph type="body" idx="1"/>
          </p:nvPr>
        </p:nvSpPr>
        <p:spPr>
          <a:xfrm>
            <a:off x="1259724" y="1567346"/>
            <a:ext cx="4701840" cy="71009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内容占位符 3"/>
          <p:cNvSpPr/>
          <p:nvPr>
            <p:ph sz="half" idx="2"/>
          </p:nvPr>
        </p:nvSpPr>
        <p:spPr>
          <a:xfrm>
            <a:off x="1259724" y="2338388"/>
            <a:ext cx="4701840" cy="378596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/>
          <p:nvPr>
            <p:ph type="body" sz="quarter" idx="3"/>
          </p:nvPr>
        </p:nvSpPr>
        <p:spPr>
          <a:xfrm>
            <a:off x="6289616" y="1567346"/>
            <a:ext cx="4701841" cy="710095"/>
          </a:xfrm>
        </p:spPr>
        <p:txBody>
          <a:bodyPr vert="horz" lIns="91440" tIns="45720" rIns="91440" bIns="45720" rtlCol="0" anchor="ctr" anchorCtr="0">
            <a:normAutofit/>
          </a:bodyPr>
          <a:lstStyle>
            <a:lvl1pPr marL="228600" indent="-228600">
              <a:buNone/>
              <a:defRPr lang="zh-CN" altLang="en-US" b="0" smtClean="0"/>
            </a:lvl1pPr>
          </a:lstStyle>
          <a:p>
            <a:pPr marL="0" lvl="0" indent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/>
          <p:nvPr>
            <p:ph sz="quarter" idx="4"/>
          </p:nvPr>
        </p:nvSpPr>
        <p:spPr>
          <a:xfrm>
            <a:off x="6289616" y="2357460"/>
            <a:ext cx="4701841" cy="376689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/>
          <p:nvPr>
            <p:ph type="dt" sz="half" idx="10"/>
          </p:nvPr>
        </p:nvSpPr>
        <p:spPr/>
        <p:txBody>
          <a:bodyPr/>
          <a:lstStyle/>
          <a:p>
            <a:fld id="{0D4851DC-CD24-4E20-AC43-84D4817493CE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/>
          <p:nvPr>
            <p:ph type="sldNum" sz="quarter" idx="12"/>
          </p:nvPr>
        </p:nvSpPr>
        <p:spPr/>
        <p:txBody>
          <a:bodyPr/>
          <a:lstStyle/>
          <a:p>
            <a:fld id="{75F1D1A5-9DB9-47CE-AB47-B90B00FE3C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/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/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/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/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/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/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/>
          <p:nvPr>
            <p:ph type="dt" sz="half" idx="10"/>
          </p:nvPr>
        </p:nvSpPr>
        <p:spPr/>
        <p:txBody>
          <a:bodyPr/>
          <a:lstStyle/>
          <a:p>
            <a:fld id="{EB018836-6699-441E-9BAB-C61FC75AFD51}" type="datetime1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/>
          <p:nvPr>
            <p:ph type="sldNum" sz="quarter" idx="12"/>
          </p:nvPr>
        </p:nvSpPr>
        <p:spPr/>
        <p:txBody>
          <a:bodyPr/>
          <a:lstStyle/>
          <a:p>
            <a:fld id="{3040BF0B-87F8-415C-BAC5-F65F41346B0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/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/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/>
          <p:nvPr>
            <p:ph type="dt" sz="half" idx="10"/>
          </p:nvPr>
        </p:nvSpPr>
        <p:spPr/>
        <p:txBody>
          <a:bodyPr/>
          <a:lstStyle/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12"/>
          </p:nvPr>
        </p:nvSpPr>
        <p:spPr/>
        <p:txBody>
          <a:bodyPr/>
          <a:lstStyle/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/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06F6D-FB2C-4A93-B18F-24E90D5C3B62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/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/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686B1-6509-4CC6-A0C8-F609EF2537B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/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/>
              <a:t>“稳与</a:t>
            </a:r>
            <a:r>
              <a:rPr lang="zh-CN" altLang="en-US" dirty="0"/>
              <a:t>进”作文</a:t>
            </a:r>
            <a:r>
              <a:rPr lang="en-US" altLang="zh-CN" dirty="0"/>
              <a:t>讲评</a:t>
            </a:r>
            <a:endParaRPr lang="en-US" altLang="zh-CN" dirty="0"/>
          </a:p>
        </p:txBody>
      </p:sp>
      <p:sp>
        <p:nvSpPr>
          <p:cNvPr id="5" name="副标题 4"/>
          <p:cNvSpPr/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smtClean="0"/>
              <a:t>请在此处添加副标题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smtClean="0">
                <a:solidFill>
                  <a:schemeClr val="tx1"/>
                </a:solidFill>
              </a:rPr>
              <a:t>活动一：</a:t>
            </a:r>
            <a:r>
              <a:rPr lang="en-US" altLang="zh-CN" smtClean="0">
                <a:solidFill>
                  <a:schemeClr val="tx1"/>
                </a:solidFill>
              </a:rPr>
              <a:t>给手中作文评分</a:t>
            </a:r>
            <a:endParaRPr lang="en-US" altLang="zh-CN" smtClean="0">
              <a:solidFill>
                <a:schemeClr val="tx1"/>
              </a:solidFill>
            </a:endParaRPr>
          </a:p>
        </p:txBody>
      </p:sp>
      <p:sp>
        <p:nvSpPr>
          <p:cNvPr id="5" name="内容占位符 4"/>
          <p:cNvSpPr/>
          <p:nvPr>
            <p:ph idx="1"/>
            <p:custDataLst>
              <p:tags r:id="rId2"/>
            </p:custDataLst>
          </p:nvPr>
        </p:nvSpPr>
        <p:spPr>
          <a:xfrm>
            <a:off x="838200" y="1691005"/>
            <a:ext cx="10515600" cy="4351338"/>
          </a:xfrm>
        </p:spPr>
        <p:txBody>
          <a:bodyPr/>
          <a:lstStyle/>
          <a:p>
            <a:r>
              <a:rPr lang="zh-CN" altLang="en-US" smtClean="0">
                <a:solidFill>
                  <a:schemeClr val="tx1"/>
                </a:solidFill>
              </a:rPr>
              <a:t>要求：</a:t>
            </a:r>
            <a:r>
              <a:rPr lang="en-US" altLang="zh-CN" smtClean="0">
                <a:solidFill>
                  <a:schemeClr val="tx1"/>
                </a:solidFill>
              </a:rPr>
              <a:t>将下方表格誊抄在作文纸上</a:t>
            </a:r>
            <a:r>
              <a:rPr lang="zh-CN" altLang="en-US" smtClean="0">
                <a:solidFill>
                  <a:schemeClr val="tx1"/>
                </a:solidFill>
              </a:rPr>
              <a:t>，</a:t>
            </a:r>
            <a:r>
              <a:rPr lang="en-US" altLang="zh-CN" smtClean="0">
                <a:solidFill>
                  <a:schemeClr val="tx1"/>
                </a:solidFill>
              </a:rPr>
              <a:t>并依据表格内容对应赋分</a:t>
            </a:r>
            <a:r>
              <a:rPr lang="zh-CN" altLang="en-US" smtClean="0">
                <a:solidFill>
                  <a:schemeClr val="tx1"/>
                </a:solidFill>
              </a:rPr>
              <a:t>。</a:t>
            </a:r>
            <a:endParaRPr lang="zh-CN" altLang="en-US" smtClean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87120" y="2463165"/>
            <a:ext cx="2192020" cy="451485"/>
          </a:xfrm>
          <a:prstGeom prst="rect">
            <a:avLst/>
          </a:prstGeom>
          <a:noFill/>
          <a:ln w="762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noAutofit/>
          </a:bodyPr>
          <a:p>
            <a:pPr indent="0" algn="l">
              <a:lnSpc>
                <a:spcPct val="100000"/>
              </a:lnSpc>
              <a:buNone/>
            </a:pPr>
            <a:r>
              <a:rPr lang="zh-CN" altLang="en-US" sz="2400">
                <a:latin typeface="Calibri" charset="0"/>
                <a:ea typeface="宋体" pitchFamily="2" charset="-122"/>
              </a:rPr>
              <a:t>审题立意</a:t>
            </a:r>
            <a:r>
              <a:rPr lang="en-US" altLang="zh-CN" sz="2400">
                <a:latin typeface="Calibri" charset="0"/>
                <a:ea typeface="宋体" pitchFamily="2" charset="-122"/>
              </a:rPr>
              <a:t>15</a:t>
            </a:r>
            <a:r>
              <a:rPr lang="zh-CN" altLang="en-US" sz="2400">
                <a:latin typeface="Calibri" charset="0"/>
                <a:ea typeface="宋体" pitchFamily="2" charset="-122"/>
              </a:rPr>
              <a:t>分</a:t>
            </a:r>
            <a:endParaRPr lang="zh-CN" altLang="en-US" sz="2400">
              <a:latin typeface="Calibri" charset="0"/>
              <a:ea typeface="宋体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79140" y="2463165"/>
            <a:ext cx="2057400" cy="454660"/>
          </a:xfrm>
          <a:prstGeom prst="rect">
            <a:avLst/>
          </a:prstGeom>
          <a:noFill/>
          <a:ln w="762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noAutofit/>
          </a:bodyPr>
          <a:p>
            <a:pPr indent="0" algn="l">
              <a:lnSpc>
                <a:spcPct val="100000"/>
              </a:lnSpc>
              <a:buNone/>
            </a:pPr>
            <a:r>
              <a:rPr lang="zh-CN" altLang="en-US" sz="2400">
                <a:latin typeface="Calibri" charset="0"/>
                <a:ea typeface="宋体" pitchFamily="2" charset="-122"/>
              </a:rPr>
              <a:t>结构清晰</a:t>
            </a:r>
            <a:r>
              <a:rPr lang="en-US" altLang="zh-CN" sz="2400">
                <a:latin typeface="Calibri" charset="0"/>
                <a:ea typeface="宋体" pitchFamily="2" charset="-122"/>
              </a:rPr>
              <a:t>15</a:t>
            </a:r>
            <a:r>
              <a:rPr lang="zh-CN" altLang="en-US" sz="2400">
                <a:latin typeface="Calibri" charset="0"/>
                <a:ea typeface="宋体" pitchFamily="2" charset="-122"/>
              </a:rPr>
              <a:t>分</a:t>
            </a:r>
            <a:endParaRPr lang="zh-CN" altLang="en-US" sz="2400">
              <a:latin typeface="Calibri" charset="0"/>
              <a:ea typeface="宋体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36540" y="2463165"/>
            <a:ext cx="2057400" cy="454660"/>
          </a:xfrm>
          <a:prstGeom prst="rect">
            <a:avLst/>
          </a:prstGeom>
          <a:noFill/>
          <a:ln w="762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noAutofit/>
          </a:bodyPr>
          <a:p>
            <a:pPr indent="0" algn="l">
              <a:lnSpc>
                <a:spcPct val="100000"/>
              </a:lnSpc>
              <a:buNone/>
            </a:pPr>
            <a:r>
              <a:rPr lang="zh-CN" altLang="en-US" sz="2400">
                <a:latin typeface="Calibri" charset="0"/>
                <a:ea typeface="宋体" pitchFamily="2" charset="-122"/>
              </a:rPr>
              <a:t>论证有力</a:t>
            </a:r>
            <a:r>
              <a:rPr lang="en-US" altLang="zh-CN" sz="2400">
                <a:latin typeface="Calibri" charset="0"/>
                <a:ea typeface="宋体" pitchFamily="2" charset="-122"/>
              </a:rPr>
              <a:t>2</a:t>
            </a:r>
            <a:r>
              <a:rPr lang="en-US" altLang="zh-CN" sz="2400">
                <a:latin typeface="Calibri" charset="0"/>
                <a:ea typeface="宋体" pitchFamily="2" charset="-122"/>
              </a:rPr>
              <a:t>5</a:t>
            </a:r>
            <a:r>
              <a:rPr lang="zh-CN" altLang="en-US" sz="2400">
                <a:latin typeface="Calibri" charset="0"/>
                <a:ea typeface="宋体" pitchFamily="2" charset="-122"/>
              </a:rPr>
              <a:t>分</a:t>
            </a:r>
            <a:endParaRPr lang="zh-CN" altLang="en-US" sz="2400">
              <a:latin typeface="Calibri" charset="0"/>
              <a:ea typeface="宋体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393940" y="2463165"/>
            <a:ext cx="2057400" cy="454660"/>
          </a:xfrm>
          <a:prstGeom prst="rect">
            <a:avLst/>
          </a:prstGeom>
          <a:noFill/>
          <a:ln w="762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noAutofit/>
          </a:bodyPr>
          <a:p>
            <a:pPr indent="0" algn="l">
              <a:lnSpc>
                <a:spcPct val="100000"/>
              </a:lnSpc>
              <a:buNone/>
            </a:pPr>
            <a:r>
              <a:rPr lang="zh-CN" altLang="en-US" sz="2400">
                <a:latin typeface="Calibri" charset="0"/>
                <a:ea typeface="宋体" pitchFamily="2" charset="-122"/>
              </a:rPr>
              <a:t>卷面</a:t>
            </a:r>
            <a:r>
              <a:rPr lang="en-US" altLang="zh-CN" sz="2400">
                <a:latin typeface="Calibri" charset="0"/>
                <a:ea typeface="宋体" pitchFamily="2" charset="-122"/>
              </a:rPr>
              <a:t>5</a:t>
            </a:r>
            <a:r>
              <a:rPr lang="zh-CN" altLang="en-US" sz="2400">
                <a:latin typeface="Calibri" charset="0"/>
                <a:ea typeface="宋体" pitchFamily="2" charset="-122"/>
              </a:rPr>
              <a:t>分</a:t>
            </a:r>
            <a:endParaRPr lang="zh-CN" altLang="en-US" sz="2400">
              <a:latin typeface="Calibri" charset="0"/>
              <a:ea typeface="宋体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451340" y="2463165"/>
            <a:ext cx="2057400" cy="454660"/>
          </a:xfrm>
          <a:prstGeom prst="rect">
            <a:avLst/>
          </a:prstGeom>
          <a:noFill/>
          <a:ln w="762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noAutofit/>
          </a:bodyPr>
          <a:p>
            <a:pPr indent="0" algn="l">
              <a:lnSpc>
                <a:spcPct val="100000"/>
              </a:lnSpc>
              <a:buNone/>
            </a:pPr>
            <a:r>
              <a:rPr lang="zh-CN" altLang="en-US" sz="2400">
                <a:latin typeface="Calibri" charset="0"/>
                <a:ea typeface="宋体" pitchFamily="2" charset="-122"/>
              </a:rPr>
              <a:t>总分</a:t>
            </a:r>
            <a:r>
              <a:rPr lang="en-US" altLang="zh-CN" sz="2400">
                <a:latin typeface="Calibri" charset="0"/>
                <a:ea typeface="宋体" pitchFamily="2" charset="-122"/>
              </a:rPr>
              <a:t>60</a:t>
            </a:r>
            <a:r>
              <a:rPr lang="zh-CN" altLang="en-US" sz="2400">
                <a:latin typeface="Calibri" charset="0"/>
                <a:ea typeface="宋体" pitchFamily="2" charset="-122"/>
              </a:rPr>
              <a:t>分</a:t>
            </a:r>
            <a:endParaRPr lang="zh-CN" altLang="en-US" sz="2400">
              <a:latin typeface="Calibri" charset="0"/>
              <a:ea typeface="宋体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087120" y="2917825"/>
            <a:ext cx="2192020" cy="451485"/>
          </a:xfrm>
          <a:prstGeom prst="rect">
            <a:avLst/>
          </a:prstGeom>
          <a:noFill/>
          <a:ln w="762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noAutofit/>
          </a:bodyPr>
          <a:p>
            <a:pPr indent="0" algn="l">
              <a:lnSpc>
                <a:spcPct val="100000"/>
              </a:lnSpc>
              <a:buNone/>
            </a:pPr>
            <a:endParaRPr lang="zh-CN" altLang="en-US" sz="2400">
              <a:latin typeface="Calibri" charset="0"/>
              <a:ea typeface="宋体" pitchFamily="2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279140" y="2917825"/>
            <a:ext cx="2057400" cy="454660"/>
          </a:xfrm>
          <a:prstGeom prst="rect">
            <a:avLst/>
          </a:prstGeom>
          <a:noFill/>
          <a:ln w="762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noAutofit/>
          </a:bodyPr>
          <a:p>
            <a:pPr indent="0" algn="l">
              <a:lnSpc>
                <a:spcPct val="100000"/>
              </a:lnSpc>
              <a:buNone/>
            </a:pPr>
            <a:endParaRPr lang="zh-CN" altLang="en-US" sz="2400">
              <a:latin typeface="Calibri" charset="0"/>
              <a:ea typeface="宋体" pitchFamily="2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336540" y="2917825"/>
            <a:ext cx="2057400" cy="454660"/>
          </a:xfrm>
          <a:prstGeom prst="rect">
            <a:avLst/>
          </a:prstGeom>
          <a:noFill/>
          <a:ln w="762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noAutofit/>
          </a:bodyPr>
          <a:p>
            <a:pPr indent="0" algn="l">
              <a:lnSpc>
                <a:spcPct val="100000"/>
              </a:lnSpc>
              <a:buNone/>
            </a:pPr>
            <a:endParaRPr lang="zh-CN" altLang="en-US" sz="2400">
              <a:latin typeface="Calibri" charset="0"/>
              <a:ea typeface="宋体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393940" y="2917825"/>
            <a:ext cx="2057400" cy="454660"/>
          </a:xfrm>
          <a:prstGeom prst="rect">
            <a:avLst/>
          </a:prstGeom>
          <a:noFill/>
          <a:ln w="762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noAutofit/>
          </a:bodyPr>
          <a:p>
            <a:pPr indent="0" algn="l">
              <a:lnSpc>
                <a:spcPct val="100000"/>
              </a:lnSpc>
              <a:buNone/>
            </a:pPr>
            <a:endParaRPr lang="zh-CN" altLang="en-US" sz="2400">
              <a:latin typeface="Calibri" charset="0"/>
              <a:ea typeface="宋体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451340" y="2917825"/>
            <a:ext cx="2057400" cy="454660"/>
          </a:xfrm>
          <a:prstGeom prst="rect">
            <a:avLst/>
          </a:prstGeom>
          <a:noFill/>
          <a:ln w="762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noAutofit/>
          </a:bodyPr>
          <a:p>
            <a:pPr indent="0" algn="l">
              <a:lnSpc>
                <a:spcPct val="100000"/>
              </a:lnSpc>
              <a:buNone/>
            </a:pPr>
            <a:endParaRPr lang="zh-CN" altLang="en-US" sz="2400">
              <a:latin typeface="Calibri" charset="0"/>
              <a:ea typeface="宋体" pitchFamily="2" charset="-122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/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smtClean="0">
                <a:solidFill>
                  <a:schemeClr val="tx1"/>
                </a:solidFill>
              </a:rPr>
              <a:t>活动</a:t>
            </a:r>
            <a:r>
              <a:rPr lang="zh-CN" altLang="en-US" smtClean="0">
                <a:solidFill>
                  <a:schemeClr val="tx1"/>
                </a:solidFill>
              </a:rPr>
              <a:t>二：</a:t>
            </a:r>
            <a:r>
              <a:rPr lang="en-US" altLang="zh-CN" smtClean="0">
                <a:solidFill>
                  <a:schemeClr val="tx1"/>
                </a:solidFill>
              </a:rPr>
              <a:t>组内交流</a:t>
            </a:r>
            <a:r>
              <a:rPr lang="zh-CN" altLang="en-US" smtClean="0">
                <a:solidFill>
                  <a:schemeClr val="tx1"/>
                </a:solidFill>
              </a:rPr>
              <a:t>，</a:t>
            </a:r>
            <a:r>
              <a:rPr lang="en-US" altLang="zh-CN" smtClean="0">
                <a:solidFill>
                  <a:schemeClr val="tx1"/>
                </a:solidFill>
              </a:rPr>
              <a:t>推选佳作</a:t>
            </a:r>
            <a:endParaRPr lang="en-US" altLang="zh-CN" smtClean="0">
              <a:solidFill>
                <a:schemeClr val="tx1"/>
              </a:solidFill>
            </a:endParaRPr>
          </a:p>
        </p:txBody>
      </p:sp>
      <p:sp>
        <p:nvSpPr>
          <p:cNvPr id="5" name="内容占位符 4"/>
          <p:cNvSpPr/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smtClean="0">
                <a:solidFill>
                  <a:schemeClr val="tx1"/>
                </a:solidFill>
              </a:rPr>
              <a:t>要求：</a:t>
            </a:r>
            <a:r>
              <a:rPr lang="en-US" altLang="zh-CN" smtClean="0">
                <a:solidFill>
                  <a:schemeClr val="tx1"/>
                </a:solidFill>
              </a:rPr>
              <a:t>前后四人为</a:t>
            </a:r>
            <a:r>
              <a:rPr lang="zh-CN" altLang="en-US" smtClean="0">
                <a:solidFill>
                  <a:schemeClr val="tx1"/>
                </a:solidFill>
              </a:rPr>
              <a:t>一</a:t>
            </a:r>
            <a:r>
              <a:rPr lang="en-US" altLang="zh-CN" smtClean="0">
                <a:solidFill>
                  <a:schemeClr val="tx1"/>
                </a:solidFill>
              </a:rPr>
              <a:t>小组</a:t>
            </a:r>
            <a:r>
              <a:rPr lang="zh-CN" altLang="en-US" smtClean="0">
                <a:solidFill>
                  <a:schemeClr val="tx1"/>
                </a:solidFill>
              </a:rPr>
              <a:t>，</a:t>
            </a:r>
            <a:r>
              <a:rPr lang="en-US" altLang="zh-CN" smtClean="0">
                <a:solidFill>
                  <a:schemeClr val="tx1"/>
                </a:solidFill>
              </a:rPr>
              <a:t>交换手中的作文</a:t>
            </a:r>
            <a:r>
              <a:rPr lang="zh-CN" altLang="en-US" smtClean="0">
                <a:solidFill>
                  <a:schemeClr val="tx1"/>
                </a:solidFill>
              </a:rPr>
              <a:t>，</a:t>
            </a:r>
            <a:r>
              <a:rPr lang="en-US" altLang="zh-CN" smtClean="0">
                <a:solidFill>
                  <a:schemeClr val="tx1"/>
                </a:solidFill>
              </a:rPr>
              <a:t>推选出本组最好的一篇</a:t>
            </a:r>
            <a:r>
              <a:rPr lang="zh-CN" altLang="en-US" smtClean="0">
                <a:solidFill>
                  <a:schemeClr val="tx1"/>
                </a:solidFill>
              </a:rPr>
              <a:t>，</a:t>
            </a:r>
            <a:r>
              <a:rPr lang="en-US" altLang="zh-CN" smtClean="0">
                <a:solidFill>
                  <a:schemeClr val="tx1"/>
                </a:solidFill>
              </a:rPr>
              <a:t>并合作撰写点评</a:t>
            </a:r>
            <a:r>
              <a:rPr lang="zh-CN" altLang="en-US" smtClean="0">
                <a:solidFill>
                  <a:schemeClr val="tx1"/>
                </a:solidFill>
              </a:rPr>
              <a:t>（</a:t>
            </a:r>
            <a:r>
              <a:rPr lang="en-US" altLang="zh-CN" smtClean="0">
                <a:solidFill>
                  <a:schemeClr val="tx1"/>
                </a:solidFill>
              </a:rPr>
              <a:t>包括优</a:t>
            </a:r>
            <a:r>
              <a:rPr lang="zh-CN" altLang="en-US" smtClean="0">
                <a:solidFill>
                  <a:schemeClr val="tx1"/>
                </a:solidFill>
              </a:rPr>
              <a:t>、缺点），</a:t>
            </a:r>
            <a:r>
              <a:rPr lang="en-US" altLang="zh-CN" smtClean="0">
                <a:solidFill>
                  <a:schemeClr val="tx1"/>
                </a:solidFill>
              </a:rPr>
              <a:t>由组长上台投屏分享</a:t>
            </a:r>
            <a:r>
              <a:rPr lang="zh-CN" altLang="en-US" smtClean="0">
                <a:solidFill>
                  <a:schemeClr val="tx1"/>
                </a:solidFill>
              </a:rPr>
              <a:t>。</a:t>
            </a:r>
            <a:endParaRPr lang="zh-CN" altLang="en-US" smtClean="0">
              <a:solidFill>
                <a:schemeClr val="tx1"/>
              </a:solidFill>
            </a:endParaRPr>
          </a:p>
          <a:p>
            <a:r>
              <a:rPr lang="en-US" altLang="zh-CN" smtClean="0">
                <a:solidFill>
                  <a:schemeClr val="tx1"/>
                </a:solidFill>
              </a:rPr>
              <a:t>限时10分钟</a:t>
            </a:r>
            <a:r>
              <a:rPr lang="zh-CN" altLang="en-US" smtClean="0">
                <a:solidFill>
                  <a:schemeClr val="tx1"/>
                </a:solidFill>
              </a:rPr>
              <a:t>。</a:t>
            </a:r>
            <a:endParaRPr lang="zh-CN" altLang="en-US" smtClean="0">
              <a:solidFill>
                <a:schemeClr val="tx1"/>
              </a:solidFill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TEMPLATE_CATEGORY" val="preset"/>
  <p:tag name="KSO_WM_TEMPLATE_INDEX" val="11"/>
  <p:tag name="KSO_WM_UNIT_TYPE" val="a"/>
  <p:tag name="KSO_WM_UNIT_INDEX" val="1"/>
  <p:tag name="KSO_WM_UNIT_ID" val="256*a*1"/>
  <p:tag name="KSO_WM_UNIT_CLEAR" val="1"/>
  <p:tag name="KSO_WM_UNIT_LAYERLEVEL" val="1"/>
  <p:tag name="KSO_WM_UNIT_VALUE" val="26"/>
  <p:tag name="KSO_WM_UNIT_ISCONTENTSTITLE" val="0"/>
  <p:tag name="KSO_WM_UNIT_HIGHLIGHT" val="0"/>
  <p:tag name="KSO_WM_UNIT_COMPATIBLE" val="0"/>
  <p:tag name="KSO_WM_UNIT_PRESET_TEXT" val="请在此处添加标题"/>
  <p:tag name="KSO_WM_BEAUTIFY_FLAG" val="#wm#"/>
  <p:tag name="KSO_WM_TAG_VERSION" val="1.0"/>
</p:tagLst>
</file>

<file path=ppt/tags/tag2.xml><?xml version="1.0" encoding="utf-8"?>
<p:tagLst xmlns:p="http://schemas.openxmlformats.org/presentationml/2006/main">
  <p:tag name="KSO_WM_TEMPLATE_CATEGORY" val="preset"/>
  <p:tag name="KSO_WM_TEMPLATE_INDEX" val="11"/>
  <p:tag name="KSO_WM_UNIT_TYPE" val="b"/>
  <p:tag name="KSO_WM_UNIT_INDEX" val="1"/>
  <p:tag name="KSO_WM_UNIT_ID" val="256*b*1"/>
  <p:tag name="KSO_WM_UNIT_CLEAR" val="1"/>
  <p:tag name="KSO_WM_UNIT_LAYERLEVEL" val="1"/>
  <p:tag name="KSO_WM_UNIT_VALUE" val="140"/>
  <p:tag name="KSO_WM_UNIT_ISCONTENTSTITLE" val="0"/>
  <p:tag name="KSO_WM_UNIT_HIGHLIGHT" val="0"/>
  <p:tag name="KSO_WM_UNIT_COMPATIBLE" val="0"/>
  <p:tag name="KSO_WM_UNIT_PRESET_TEXT" val="请在此处添加副标题"/>
  <p:tag name="KSO_WM_BEAUTIFY_FLAG" val="#wm#"/>
  <p:tag name="KSO_WM_TAG_VERSION" val="1.0"/>
</p:tagLst>
</file>

<file path=ppt/tags/tag3.xml><?xml version="1.0" encoding="utf-8"?>
<p:tagLst xmlns:p="http://schemas.openxmlformats.org/presentationml/2006/main">
  <p:tag name="KSO_WM_TEMPLATE_CATEGORY" val="preset"/>
  <p:tag name="KSO_WM_TEMPLATE_INDEX" val="11"/>
  <p:tag name="KSO_WM_TAG_VERSION" val="1.0"/>
  <p:tag name="KSO_WM_SLIDE_ID" val="256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  <p:tag name="KSO_WM_SPECIAL_SOURCE" val="bdnull"/>
</p:tagLst>
</file>

<file path=ppt/tags/tag4.xml><?xml version="1.0" encoding="utf-8"?>
<p:tagLst xmlns:p="http://schemas.openxmlformats.org/presentationml/2006/main">
  <p:tag name="KSO_WM_TEMPLATE_CATEGORY" val="preset"/>
  <p:tag name="KSO_WM_TEMPLATE_INDEX" val="11"/>
  <p:tag name="KSO_WM_UNIT_TYPE" val="a"/>
  <p:tag name="KSO_WM_UNIT_INDEX" val="1"/>
  <p:tag name="KSO_WM_UNIT_ID" val="259*a*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" val="请在此处添加标题"/>
  <p:tag name="KSO_WM_BEAUTIFY_FLAG" val="#wm#"/>
  <p:tag name="KSO_WM_TAG_VERSION" val="1.0"/>
</p:tagLst>
</file>

<file path=ppt/tags/tag5.xml><?xml version="1.0" encoding="utf-8"?>
<p:tagLst xmlns:p="http://schemas.openxmlformats.org/presentationml/2006/main">
  <p:tag name="KSO_WM_TEMPLATE_CATEGORY" val="preset"/>
  <p:tag name="KSO_WM_TEMPLATE_INDEX" val="11"/>
  <p:tag name="KSO_WM_UNIT_TYPE" val="f"/>
  <p:tag name="KSO_WM_UNIT_INDEX" val="1"/>
  <p:tag name="KSO_WM_UNIT_ID" val="259*f*1"/>
  <p:tag name="KSO_WM_UNIT_CLEAR" val="1"/>
  <p:tag name="KSO_WM_UNIT_LAYERLEVEL" val="1"/>
  <p:tag name="KSO_WM_UNIT_VALUE" val="319"/>
  <p:tag name="KSO_WM_UNIT_HIGHLIGHT" val="0"/>
  <p:tag name="KSO_WM_UNIT_COMPATIBLE" val="0"/>
  <p:tag name="KSO_WM_UNIT_PRESET_TEXT" val="请在此处添加文本"/>
  <p:tag name="KSO_WM_BEAUTIFY_FLAG" val="#wm#"/>
  <p:tag name="KSO_WM_TAG_VERSION" val="1.0"/>
</p:tagLst>
</file>

<file path=ppt/tags/tag6.xml><?xml version="1.0" encoding="utf-8"?>
<p:tagLst xmlns:p="http://schemas.openxmlformats.org/presentationml/2006/main">
  <p:tag name="KSO_WM_TEMPLATE_CATEGORY" val="preset"/>
  <p:tag name="KSO_WM_TEMPLATE_INDEX" val="11"/>
  <p:tag name="KSO_WM_TAG_VERSION" val="1.0"/>
  <p:tag name="KSO_WM_SLIDE_ID" val="preset11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  <p:tag name="KSO_WM_SPECIAL_SOURCE" val="bdnull"/>
</p:tagLst>
</file>

<file path=ppt/tags/tag7.xml><?xml version="1.0" encoding="utf-8"?>
<p:tagLst xmlns:p="http://schemas.openxmlformats.org/presentationml/2006/main">
  <p:tag name="KSO_WM_TEMPLATE_CATEGORY" val="preset"/>
  <p:tag name="KSO_WM_TEMPLATE_INDEX" val="11"/>
  <p:tag name="KSO_WM_UNIT_TYPE" val="a"/>
  <p:tag name="KSO_WM_UNIT_INDEX" val="1"/>
  <p:tag name="KSO_WM_UNIT_ID" val="259*a*1"/>
  <p:tag name="KSO_WM_UNIT_CLEAR" val="1"/>
  <p:tag name="KSO_WM_UNIT_LAYERLEVEL" val="1"/>
  <p:tag name="KSO_WM_UNIT_VALUE" val="40"/>
  <p:tag name="KSO_WM_UNIT_ISCONTENTSTITLE" val="0"/>
  <p:tag name="KSO_WM_UNIT_HIGHLIGHT" val="0"/>
  <p:tag name="KSO_WM_UNIT_COMPATIBLE" val="0"/>
  <p:tag name="KSO_WM_UNIT_PRESET_TEXT" val="请在此处添加标题"/>
  <p:tag name="KSO_WM_BEAUTIFY_FLAG" val="#wm#"/>
  <p:tag name="KSO_WM_TAG_VERSION" val="1.0"/>
</p:tagLst>
</file>

<file path=ppt/tags/tag8.xml><?xml version="1.0" encoding="utf-8"?>
<p:tagLst xmlns:p="http://schemas.openxmlformats.org/presentationml/2006/main">
  <p:tag name="KSO_WM_TEMPLATE_CATEGORY" val="preset"/>
  <p:tag name="KSO_WM_TEMPLATE_INDEX" val="11"/>
  <p:tag name="KSO_WM_UNIT_TYPE" val="f"/>
  <p:tag name="KSO_WM_UNIT_INDEX" val="1"/>
  <p:tag name="KSO_WM_UNIT_ID" val="259*f*1"/>
  <p:tag name="KSO_WM_UNIT_CLEAR" val="1"/>
  <p:tag name="KSO_WM_UNIT_LAYERLEVEL" val="1"/>
  <p:tag name="KSO_WM_UNIT_VALUE" val="319"/>
  <p:tag name="KSO_WM_UNIT_HIGHLIGHT" val="0"/>
  <p:tag name="KSO_WM_UNIT_COMPATIBLE" val="0"/>
  <p:tag name="KSO_WM_UNIT_PRESET_TEXT" val="请在此处添加文本"/>
  <p:tag name="KSO_WM_BEAUTIFY_FLAG" val="#wm#"/>
  <p:tag name="KSO_WM_TAG_VERSION" val="1.0"/>
</p:tagLst>
</file>

<file path=ppt/tags/tag9.xml><?xml version="1.0" encoding="utf-8"?>
<p:tagLst xmlns:p="http://schemas.openxmlformats.org/presentationml/2006/main">
  <p:tag name="KSO_WM_TEMPLATE_CATEGORY" val="preset"/>
  <p:tag name="KSO_WM_TEMPLATE_INDEX" val="11"/>
  <p:tag name="KSO_WM_TAG_VERSION" val="1.0"/>
  <p:tag name="KSO_WM_SLIDE_ID" val="preset11_2"/>
  <p:tag name="KSO_WM_SLIDE_INDEX" val="2"/>
  <p:tag name="KSO_WM_SLIDE_ITEM_CNT" val="1"/>
  <p:tag name="KSO_WM_SLIDE_LAYOUT" val="a_f"/>
  <p:tag name="KSO_WM_SLIDE_LAYOUT_CNT" val="1_1"/>
  <p:tag name="KSO_WM_SLIDE_TYPE" val="text"/>
  <p:tag name="KSO_WM_BEAUTIFY_FLAG" val="#wm#"/>
  <p:tag name="KSO_WM_SLIDE_POSITION" val="66*144"/>
  <p:tag name="KSO_WM_SLIDE_SIZE" val="828*343"/>
  <p:tag name="KSO_WM_SPECIAL_SOURCE" val="bdnull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WPS 文字</Application>
  <PresentationFormat>宽屏</PresentationFormat>
  <Paragraphs>23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5" baseType="lpstr">
      <vt:lpstr>Arial</vt:lpstr>
      <vt:lpstr>宋体</vt:lpstr>
      <vt:lpstr>Wingdings</vt:lpstr>
      <vt:lpstr>Calibri</vt:lpstr>
      <vt:lpstr>Helvetica Neue</vt:lpstr>
      <vt:lpstr>汉仪书宋二KW</vt:lpstr>
      <vt:lpstr>Calibri Light</vt:lpstr>
      <vt:lpstr>微软雅黑</vt:lpstr>
      <vt:lpstr>汉仪旗黑</vt:lpstr>
      <vt:lpstr>宋体</vt:lpstr>
      <vt:lpstr>Arial Unicode MS</vt:lpstr>
      <vt:lpstr>Office 主题</vt:lpstr>
      <vt:lpstr>期中作文讲评</vt:lpstr>
      <vt:lpstr>活动一：给手中作文评分</vt:lpstr>
      <vt:lpstr>活动三：组内交流，推选佳作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世空靈</dc:creator>
  <cp:lastModifiedBy>麒麟小小</cp:lastModifiedBy>
  <cp:revision>496</cp:revision>
  <dcterms:created xsi:type="dcterms:W3CDTF">2024-06-05T00:31:47Z</dcterms:created>
  <dcterms:modified xsi:type="dcterms:W3CDTF">2024-06-05T00:31:47Z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2052-6.5.2.8766</vt:lpwstr>
  </property>
  <property fmtid="{D5CDD505-2E9C-101B-9397-08002B2CF9AE}" pid="3" name="ICV">
    <vt:lpwstr>72E19DF555E2274C7012E765FD440634_43</vt:lpwstr>
  </property>
</Properties>
</file>