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5"/>
  </p:notesMasterIdLst>
  <p:handoutMasterIdLst>
    <p:handoutMasterId r:id="rId40"/>
  </p:handout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12192000" cy="6858000"/>
  <p:notesSz cx="6857365" cy="9143365"/>
  <p:kinsoku lang="zh-CN" invalStChars="!%),.:;&gt;?]}¢¨°·ˇˉ་―‖’”…‰′″∶›℃、。〃々〉》」』】〕〗〞︶︺︾﹀﹄﹚﹜﹞！＂％＇），．：；？］｀｜｝～￠" invalEndChars="$([{£¥·‘“〈《「『【〔〖〝﹙﹛﹝＄（．［｛￡￥"/>
  <p:defaultTextStyle>
    <a:defPPr>
      <a:defRPr lang="zh-CN"/>
    </a:defPPr>
    <a:lvl1pPr marL="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457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914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3716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18288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2860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2743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p:cViewPr varScale="1">
        <p:scale>
          <a:sx n="97" d="100"/>
          <a:sy n="97" d="100"/>
        </p:scale>
        <p:origin x="0" y="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9" cy="7200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226"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datetime5">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
        <p:nvSpPr>
          <p:cNvPr id="227" name="页脚占位符"/>
          <p:cNvSpPr>
            <a:spLocks noGrp="1"/>
          </p:cNvSpPr>
          <p:nvPr>
            <p:ph type="ftr" idx="2"/>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228" name="编号占位符"/>
          <p:cNvSpPr>
            <a:spLocks noGrp="1"/>
          </p:cNvSpPr>
          <p:nvPr>
            <p:ph type="sldNum" idx="3"/>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l"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220"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datetime5">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
        <p:nvSpPr>
          <p:cNvPr id="221" name="文本"/>
          <p:cNvSpPr>
            <a:spLocks noGrp="1" noChangeAspect="1"/>
          </p:cNvSpPr>
          <p:nvPr>
            <p:ph type="sldImg" idx="2"/>
          </p:nvPr>
        </p:nvSpPr>
        <p:spPr>
          <a:xfrm>
            <a:off x="685800" y="1143000"/>
            <a:ext cx="5486400" cy="3086100"/>
          </a:xfrm>
          <a:prstGeom prst="rect">
            <a:avLst/>
          </a:prstGeom>
          <a:noFill/>
          <a:ln w="12700" cap="flat" cmpd="sng">
            <a:solidFill>
              <a:srgbClr val="000000"/>
            </a:solidFill>
            <a:prstDash val="solid"/>
            <a:round/>
          </a:ln>
        </p:spPr>
      </p:sp>
      <p:sp>
        <p:nvSpPr>
          <p:cNvPr id="222" name="文本占位符 221"/>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pPr marL="0" indent="0"/>
            <a:r>
              <a:rPr lang="zh-CN" altLang="en-US"/>
              <a:t>单击此处编辑母版文本样式</a:t>
            </a:r>
            <a:endParaRPr lang="en-US" altLang="zh-CN"/>
          </a:p>
          <a:p>
            <a:pPr marL="457200" lvl="1" indent="0"/>
            <a:r>
              <a:rPr lang="zh-CN" altLang="en-US"/>
              <a:t>第二级</a:t>
            </a:r>
            <a:endParaRPr lang="en-US" altLang="zh-CN"/>
          </a:p>
          <a:p>
            <a:pPr marL="914400" lvl="2" indent="0"/>
            <a:r>
              <a:rPr lang="zh-CN" altLang="en-US"/>
              <a:t>第三级</a:t>
            </a:r>
            <a:endParaRPr lang="en-US" altLang="zh-CN"/>
          </a:p>
          <a:p>
            <a:pPr marL="1371600" lvl="3" indent="0"/>
            <a:r>
              <a:rPr lang="zh-CN" altLang="en-US"/>
              <a:t>第四级</a:t>
            </a:r>
            <a:endParaRPr lang="en-US" altLang="zh-CN"/>
          </a:p>
          <a:p>
            <a:pPr marL="1828800" lvl="4" indent="0"/>
            <a:r>
              <a:rPr lang="zh-CN" altLang="en-US"/>
              <a:t>第五级</a:t>
            </a:r>
            <a:endParaRPr lang="zh-CN" altLang="en-US"/>
          </a:p>
        </p:txBody>
      </p:sp>
      <p:sp>
        <p:nvSpPr>
          <p:cNvPr id="223" name="页脚占位符"/>
          <p:cNvSpPr>
            <a:spLocks noGrp="1"/>
          </p:cNvSpPr>
          <p:nvPr>
            <p:ph type="ftr" idx="4"/>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l"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endParaRPr lang="zh-CN" altLang="en-US" sz="1200">
              <a:latin typeface="Calibri" panose="020F0502020204030204" charset="0"/>
              <a:ea typeface="宋体" panose="02010600030101010101" pitchFamily="2" charset="-122"/>
              <a:cs typeface="Calibri" panose="020F0502020204030204" charset="0"/>
            </a:endParaRPr>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marL="0" indent="0"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anose="020F0502020204030204" charset="0"/>
        <a:ea typeface="宋体" panose="02010600030101010101" pitchFamily="2" charset="-122"/>
        <a:cs typeface="Calibri" panose="020F050202020403020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p:cNvSpPr>
          <p:nvPr>
            <p:ph type="sldImg"/>
          </p:nvPr>
        </p:nvSpPr>
        <p:spPr/>
      </p:sp>
      <p:sp>
        <p:nvSpPr>
          <p:cNvPr id="3" name="文本框"/>
          <p:cNvSpPr>
            <a:spLocks noGrp="1"/>
          </p:cNvSpPr>
          <p:nvPr>
            <p:ph type="body" idx="1"/>
          </p:nvPr>
        </p:nvSpPr>
        <p:spPr/>
        <p:txBody>
          <a:bodyPr/>
          <a:lstStyle/>
          <a:p>
            <a:endParaRPr lang="zh-CN" altLang="en-US"/>
          </a:p>
        </p:txBody>
      </p:sp>
      <p:sp>
        <p:nvSpPr>
          <p:cNvPr id="224"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sz="1200">
                <a:latin typeface="Calibri" panose="020F0502020204030204" charset="0"/>
                <a:ea typeface="宋体" panose="02010600030101010101" pitchFamily="2" charset="-122"/>
                <a:cs typeface="Calibri" panose="020F0502020204030204" charset="0"/>
              </a:rPr>
            </a:fld>
            <a:endParaRPr lang="zh-CN" altLang="en-US" sz="1200">
              <a:latin typeface="Calibri" panose="020F0502020204030204" charset="0"/>
              <a:ea typeface="宋体" panose="02010600030101010101" pitchFamily="2" charset="-122"/>
              <a:cs typeface="Calibri" panose="020F050202020403020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8" Type="http://schemas.openxmlformats.org/officeDocument/2006/relationships/image" Target="../media/image18.png"/><Relationship Id="rId17" Type="http://schemas.openxmlformats.org/officeDocument/2006/relationships/image" Target="../media/image17.png"/><Relationship Id="rId16" Type="http://schemas.openxmlformats.org/officeDocument/2006/relationships/image" Target="../media/image16.png"/><Relationship Id="rId15" Type="http://schemas.openxmlformats.org/officeDocument/2006/relationships/image" Target="../media/image15.png"/><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13.png"/><Relationship Id="rId4" Type="http://schemas.openxmlformats.org/officeDocument/2006/relationships/image" Target="../media/image3.png"/><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标题"/>
          <p:cNvSpPr>
            <a:spLocks noGrp="1"/>
          </p:cNvSpPr>
          <p:nvPr>
            <p:ph type="ctrTitle"/>
          </p:nvPr>
        </p:nvSpPr>
        <p:spPr>
          <a:xfrm>
            <a:off x="1524000" y="1122363"/>
            <a:ext cx="9144000" cy="2387600"/>
          </a:xfrm>
          <a:prstGeom prst="rect">
            <a:avLst/>
          </a:prstGeom>
        </p:spPr>
        <p:txBody>
          <a:bodyPr anchor="b" anchorCtr="0">
            <a:noAutofit/>
          </a:bodyPr>
          <a:lstStyle>
            <a:lvl1pPr marL="0" indent="0" algn="ctr" defTabSz="914400" fontAlgn="auto" hangingPunct="1">
              <a:defRPr sz="6000"/>
            </a:lvl1pPr>
          </a:lstStyle>
          <a:p>
            <a:r>
              <a:rPr lang="zh-CN" altLang="en-US"/>
              <a:t>单击此处编辑母版标题样式</a:t>
            </a:r>
            <a:endParaRPr lang="zh-CN" altLang="en-US"/>
          </a:p>
        </p:txBody>
      </p:sp>
      <p:sp>
        <p:nvSpPr>
          <p:cNvPr id="9" name="文本"/>
          <p:cNvSpPr>
            <a:spLocks noGrp="1"/>
          </p:cNvSpPr>
          <p:nvPr>
            <p:ph type="subTitle" idx="1"/>
          </p:nvPr>
        </p:nvSpPr>
        <p:spPr>
          <a:xfrm>
            <a:off x="1524000" y="3602038"/>
            <a:ext cx="9144000" cy="1655762"/>
          </a:xfrm>
          <a:prstGeom prst="rect">
            <a:avLst/>
          </a:prstGeom>
        </p:spPr>
        <p:txBody>
          <a:bodyPr/>
          <a:lstStyle>
            <a:lvl1pPr marL="0" indent="0" algn="ctr" defTabSz="914400" fontAlgn="auto" hangingPunct="1">
              <a:buNone/>
              <a:defRPr sz="2400"/>
            </a:lvl1pPr>
            <a:lvl2pPr marL="457200" indent="0" algn="ctr" defTabSz="914400" fontAlgn="auto" hangingPunct="1">
              <a:buNone/>
              <a:defRPr sz="2000"/>
            </a:lvl2pPr>
            <a:lvl3pPr marL="914400" indent="0" algn="ctr" defTabSz="914400" fontAlgn="auto" hangingPunct="1">
              <a:buNone/>
              <a:defRPr sz="1800"/>
            </a:lvl3pPr>
            <a:lvl4pPr marL="1371600" indent="0" algn="ctr" defTabSz="914400" fontAlgn="auto" hangingPunct="1">
              <a:buNone/>
              <a:defRPr sz="1600"/>
            </a:lvl4pPr>
            <a:lvl5pPr marL="1828800" indent="0" algn="ctr" defTabSz="914400" fontAlgn="auto" hangingPunct="1">
              <a:buNone/>
              <a:defRPr sz="1600"/>
            </a:lvl5pPr>
            <a:lvl6pPr marL="2286000" indent="0" algn="ctr" defTabSz="914400" fontAlgn="auto" hangingPunct="1">
              <a:buNone/>
              <a:defRPr sz="1600"/>
            </a:lvl6pPr>
            <a:lvl7pPr marL="2743200" indent="0" algn="ctr" defTabSz="914400" fontAlgn="auto" hangingPunct="1">
              <a:buNone/>
              <a:defRPr sz="1600"/>
            </a:lvl7pPr>
            <a:lvl8pPr marL="3200400" indent="0" algn="ctr" defTabSz="914400" fontAlgn="auto" hangingPunct="1">
              <a:buNone/>
              <a:defRPr sz="1600"/>
            </a:lvl8pPr>
            <a:lvl9pPr marL="3200400" indent="0" algn="ctr" defTabSz="914400" fontAlgn="auto" hangingPunct="1">
              <a:buNone/>
              <a:defRPr sz="1600"/>
            </a:lvl9pPr>
          </a:lstStyle>
          <a:p>
            <a:pPr marL="0" indent="0"/>
            <a:r>
              <a:rPr lang="zh-CN" altLang="en-US"/>
              <a:t>单击此处编辑母版副标题样式</a:t>
            </a:r>
            <a:endParaRPr lang="zh-CN" altLang="en-US"/>
          </a:p>
        </p:txBody>
      </p:sp>
      <p:sp>
        <p:nvSpPr>
          <p:cNvPr id="10" name="日期占位符"/>
          <p:cNvSpPr>
            <a:spLocks noGrp="1"/>
          </p:cNvSpPr>
          <p:nvPr>
            <p:ph type="dt" idx="10"/>
          </p:nvPr>
        </p:nvSpPr>
        <p:spPr>
          <a:xfrm>
            <a:off x="838200" y="6356349"/>
            <a:ext cx="2743200" cy="365125"/>
          </a:xfrm>
          <a:prstGeom prst="rect">
            <a:avLst/>
          </a:prstGeom>
        </p:spPr>
        <p:txBody>
          <a:bodyPr/>
          <a:lstStyle>
            <a:lvl1pPr marL="0" indent="0" defTabSz="914400" fontAlgn="auto" hangingPunct="1">
              <a:defRPr>
                <a:latin typeface="Calibri" panose="020F0502020204030204" charset="0"/>
                <a:ea typeface="宋体" panose="02010600030101010101" pitchFamily="2" charset="-122"/>
                <a:cs typeface="Calibri" panose="020F0502020204030204" charset="0"/>
              </a:defRPr>
            </a:lvl1pPr>
          </a:lstStyle>
          <a:p>
            <a:pPr marL="0" indent="0"/>
            <a:fld id="{CAD2D6BD-DE1B-4B5F-8B41-2702339687B9}" type="datetime5">
              <a:rPr lang="zh-CN" altLang="en-US"/>
            </a:fld>
            <a:endParaRPr lang="zh-CN" altLang="en-US"/>
          </a:p>
        </p:txBody>
      </p:sp>
      <p:sp>
        <p:nvSpPr>
          <p:cNvPr id="11"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charset="0"/>
                <a:ea typeface="宋体" panose="02010600030101010101" pitchFamily="2" charset="-122"/>
                <a:cs typeface="Calibri" panose="020F0502020204030204" charset="0"/>
              </a:defRPr>
            </a:lvl1pPr>
          </a:lstStyle>
          <a:p>
            <a:pPr marL="0" indent="0"/>
            <a:endParaRPr lang="zh-CN" altLang="en-US"/>
          </a:p>
        </p:txBody>
      </p:sp>
      <p:sp>
        <p:nvSpPr>
          <p:cNvPr id="12" name="编号占位符"/>
          <p:cNvSpPr>
            <a:spLocks noGrp="1"/>
          </p:cNvSpPr>
          <p:nvPr>
            <p:ph type="sldNum" idx="12"/>
          </p:nvPr>
        </p:nvSpPr>
        <p:spPr>
          <a:xfrm>
            <a:off x="8610600" y="6356349"/>
            <a:ext cx="2743200" cy="365125"/>
          </a:xfrm>
          <a:prstGeom prst="rect">
            <a:avLst/>
          </a:prstGeom>
        </p:spPr>
        <p:txBody>
          <a:bodyPr/>
          <a:lstStyle>
            <a:lvl1pPr marL="0" indent="0" defTabSz="914400" fontAlgn="auto" hangingPunct="1">
              <a:defRPr>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bg>
      <p:bgPr>
        <a:blipFill>
          <a:blip r:embed="rId2"/>
          <a:stretch>
            <a:fillRect/>
          </a:stretch>
        </a:blipFill>
        <a:effectLst/>
      </p:bgPr>
    </p:bg>
    <p:spTree>
      <p:nvGrpSpPr>
        <p:cNvPr id="1" name=""/>
        <p:cNvGrpSpPr/>
        <p:nvPr/>
      </p:nvGrpSpPr>
      <p:grpSpPr>
        <a:xfrm>
          <a:off x="0" y="0"/>
          <a:ext cx="0" cy="0"/>
          <a:chOff x="0" y="0"/>
          <a:chExt cx="0" cy="0"/>
        </a:xfrm>
      </p:grpSpPr>
      <p:sp>
        <p:nvSpPr>
          <p:cNvPr id="107" name="日期占位符"/>
          <p:cNvSpPr>
            <a:spLocks noGrp="1"/>
          </p:cNvSpPr>
          <p:nvPr>
            <p:ph type="dt" idx="10"/>
          </p:nvPr>
        </p:nvSpPr>
        <p:spPr>
          <a:xfrm>
            <a:off x="879742"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08" name="页脚占位符"/>
          <p:cNvSpPr>
            <a:spLocks noGrp="1"/>
          </p:cNvSpPr>
          <p:nvPr>
            <p:ph type="ftr" idx="11"/>
          </p:nvPr>
        </p:nvSpPr>
        <p:spPr>
          <a:xfrm>
            <a:off x="4116000" y="6349833"/>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109" name="编号占位符"/>
          <p:cNvSpPr>
            <a:spLocks noGrp="1"/>
          </p:cNvSpPr>
          <p:nvPr>
            <p:ph type="sldNum" idx="12"/>
          </p:nvPr>
        </p:nvSpPr>
        <p:spPr>
          <a:xfrm>
            <a:off x="8610600"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a:blip r:embed="rId2"/>
          <a:stretch>
            <a:fillRect/>
          </a:stretch>
        </a:blipFill>
        <a:effectLst/>
      </p:bgPr>
    </p:bg>
    <p:spTree>
      <p:nvGrpSpPr>
        <p:cNvPr id="1" name=""/>
        <p:cNvGrpSpPr/>
        <p:nvPr/>
      </p:nvGrpSpPr>
      <p:grpSpPr>
        <a:xfrm>
          <a:off x="0" y="0"/>
          <a:ext cx="0" cy="0"/>
          <a:chOff x="0" y="0"/>
          <a:chExt cx="0" cy="0"/>
        </a:xfrm>
      </p:grpSpPr>
      <p:grpSp>
        <p:nvGrpSpPr>
          <p:cNvPr id="114" name="组合"/>
          <p:cNvGrpSpPr/>
          <p:nvPr/>
        </p:nvGrpSpPr>
        <p:grpSpPr>
          <a:xfrm>
            <a:off x="8453887" y="5674267"/>
            <a:ext cx="3620073" cy="1183731"/>
            <a:chOff x="8453887" y="5674267"/>
            <a:chExt cx="3620073" cy="1183731"/>
          </a:xfrm>
        </p:grpSpPr>
        <p:pic>
          <p:nvPicPr>
            <p:cNvPr id="110" name="图片"/>
            <p:cNvPicPr>
              <a:picLocks noChangeAspect="1"/>
            </p:cNvPicPr>
            <p:nvPr userDrawn="1"/>
          </p:nvPicPr>
          <p:blipFill>
            <a:blip r:embed="rId3" cstate="print"/>
            <a:stretch>
              <a:fillRect/>
            </a:stretch>
          </p:blipFill>
          <p:spPr>
            <a:xfrm>
              <a:off x="9447727" y="5818212"/>
              <a:ext cx="454719" cy="441586"/>
            </a:xfrm>
            <a:prstGeom prst="rect">
              <a:avLst/>
            </a:prstGeom>
            <a:noFill/>
            <a:ln w="9525" cap="flat" cmpd="sng">
              <a:noFill/>
              <a:prstDash val="solid"/>
              <a:miter/>
            </a:ln>
          </p:spPr>
        </p:pic>
        <p:pic>
          <p:nvPicPr>
            <p:cNvPr id="111" name="图片"/>
            <p:cNvPicPr>
              <a:picLocks noChangeAspect="1"/>
            </p:cNvPicPr>
            <p:nvPr userDrawn="1"/>
          </p:nvPicPr>
          <p:blipFill>
            <a:blip r:embed="rId4" cstate="print"/>
            <a:stretch>
              <a:fillRect/>
            </a:stretch>
          </p:blipFill>
          <p:spPr>
            <a:xfrm>
              <a:off x="9013330" y="5786579"/>
              <a:ext cx="2404961" cy="724917"/>
            </a:xfrm>
            <a:prstGeom prst="rect">
              <a:avLst/>
            </a:prstGeom>
            <a:noFill/>
            <a:ln w="9525" cap="flat" cmpd="sng">
              <a:noFill/>
              <a:prstDash val="solid"/>
              <a:miter/>
            </a:ln>
          </p:spPr>
        </p:pic>
        <p:pic>
          <p:nvPicPr>
            <p:cNvPr id="112" name="图片"/>
            <p:cNvPicPr>
              <a:picLocks noChangeAspect="1"/>
            </p:cNvPicPr>
            <p:nvPr userDrawn="1"/>
          </p:nvPicPr>
          <p:blipFill>
            <a:blip r:embed="rId5" cstate="print"/>
            <a:stretch>
              <a:fillRect/>
            </a:stretch>
          </p:blipFill>
          <p:spPr>
            <a:xfrm>
              <a:off x="9022404" y="6230078"/>
              <a:ext cx="2579270" cy="627921"/>
            </a:xfrm>
            <a:prstGeom prst="rect">
              <a:avLst/>
            </a:prstGeom>
            <a:noFill/>
            <a:ln w="9525" cap="flat" cmpd="sng">
              <a:noFill/>
              <a:prstDash val="solid"/>
              <a:miter/>
            </a:ln>
          </p:spPr>
        </p:pic>
        <p:pic>
          <p:nvPicPr>
            <p:cNvPr id="113" name="图片"/>
            <p:cNvPicPr>
              <a:picLocks noChangeAspect="1"/>
            </p:cNvPicPr>
            <p:nvPr userDrawn="1"/>
          </p:nvPicPr>
          <p:blipFill>
            <a:blip r:embed="rId6" cstate="print"/>
            <a:stretch>
              <a:fillRect/>
            </a:stretch>
          </p:blipFill>
          <p:spPr>
            <a:xfrm>
              <a:off x="8453887" y="5674267"/>
              <a:ext cx="3620073" cy="949539"/>
            </a:xfrm>
            <a:prstGeom prst="rect">
              <a:avLst/>
            </a:prstGeom>
            <a:noFill/>
            <a:ln w="9525" cap="flat" cmpd="sng">
              <a:noFill/>
              <a:prstDash val="solid"/>
              <a:miter/>
            </a:ln>
          </p:spPr>
        </p:pic>
      </p:grpSp>
      <p:sp>
        <p:nvSpPr>
          <p:cNvPr id="115" name="标题"/>
          <p:cNvSpPr>
            <a:spLocks noGrp="1"/>
          </p:cNvSpPr>
          <p:nvPr>
            <p:ph type="title"/>
          </p:nvPr>
        </p:nvSpPr>
        <p:spPr>
          <a:xfrm>
            <a:off x="669930" y="443234"/>
            <a:ext cx="10852237" cy="441964"/>
          </a:xfrm>
          <a:prstGeom prst="rect">
            <a:avLst/>
          </a:prstGeom>
        </p:spPr>
        <p:txBody>
          <a:bodyPr>
            <a:noAutofit/>
          </a:bodyPr>
          <a:lstStyle>
            <a:lvl1pPr marL="0" indent="0" algn="l" defTabSz="914400" eaLnBrk="1" fontAlgn="auto" latinLnBrk="0" hangingPunct="1">
              <a:lnSpc>
                <a:spcPct val="100000"/>
              </a:lnSpc>
              <a:defRPr sz="2400" b="1" i="0" u="none" strike="noStrike" kern="1200" cap="none" spc="200" baseline="0">
                <a:solidFill>
                  <a:schemeClr val="accent1"/>
                </a:solidFill>
                <a:latin typeface="Arial" panose="020B0604020202020204" pitchFamily="34" charset="0"/>
                <a:ea typeface="隶书" charset="-122"/>
                <a:cs typeface="Arial" panose="020B0604020202020204" pitchFamily="34" charset="0"/>
              </a:defRPr>
            </a:lvl1pPr>
          </a:lstStyle>
          <a:p>
            <a:pPr marL="0" indent="0"/>
            <a:r>
              <a:rPr lang="zh-CN" altLang="en-US">
                <a:sym typeface="微软雅黑" panose="020B0503020204020204" charset="-122"/>
              </a:rPr>
              <a:t>单击此处编辑母版标题样式</a:t>
            </a:r>
            <a:endParaRPr lang="zh-CN" altLang="en-US">
              <a:sym typeface="微软雅黑" panose="020B0503020204020204" charset="-122"/>
            </a:endParaRPr>
          </a:p>
        </p:txBody>
      </p:sp>
      <p:sp>
        <p:nvSpPr>
          <p:cNvPr id="116" name="图片"/>
          <p:cNvSpPr>
            <a:spLocks noGrp="1"/>
          </p:cNvSpPr>
          <p:nvPr>
            <p:ph type="pic" idx="1"/>
          </p:nvPr>
        </p:nvSpPr>
        <p:spPr>
          <a:xfrm>
            <a:off x="669930" y="952508"/>
            <a:ext cx="5283241" cy="5388907"/>
          </a:xfrm>
          <a:prstGeom prst="rect">
            <a:avLst/>
          </a:prstGeom>
        </p:spPr>
        <p:txBody>
          <a:bodyPr/>
          <a:p/>
        </p:txBody>
      </p:sp>
      <p:sp>
        <p:nvSpPr>
          <p:cNvPr id="117" name="文本"/>
          <p:cNvSpPr>
            <a:spLocks noGrp="1"/>
          </p:cNvSpPr>
          <p:nvPr>
            <p:ph type="body" idx="2"/>
          </p:nvPr>
        </p:nvSpPr>
        <p:spPr>
          <a:xfrm>
            <a:off x="6238925" y="952508"/>
            <a:ext cx="5283242" cy="5388907"/>
          </a:xfrm>
          <a:prstGeom prst="rect">
            <a:avLst/>
          </a:prstGeom>
        </p:spPr>
        <p:txBody>
          <a:bodyPr/>
          <a:lstStyle>
            <a:lvl1pPr marL="228600" indent="-228600" algn="l" defTabSz="914400" eaLnBrk="1" fontAlgn="auto" latinLnBrk="0" hangingPunct="1">
              <a:lnSpc>
                <a:spcPct val="130000"/>
              </a:lnSpc>
              <a:spcBef>
                <a:spcPts val="0"/>
              </a:spcBef>
              <a:spcAft>
                <a:spcPts val="1000"/>
              </a:spcAft>
              <a:buFont typeface="Arial" panose="020B0604020202020204" pitchFamily="34" charset="0"/>
              <a:buChar char="•"/>
              <a:defRPr sz="1400" b="0" i="0" u="none" strike="noStrike" kern="1200" cap="none" spc="150" baseline="0">
                <a:solidFill>
                  <a:schemeClr val="tx1"/>
                </a:solidFill>
                <a:latin typeface="Arial" panose="020B0604020202020204" pitchFamily="34" charset="0"/>
                <a:ea typeface="隶书" charset="-122"/>
                <a:cs typeface="Arial" panose="020B0604020202020204" pitchFamily="34" charset="0"/>
              </a:defRPr>
            </a:lvl1pPr>
            <a:lvl2pPr marL="685800" indent="-228600" defTabSz="914400" fontAlgn="auto" hangingPunct="1"/>
            <a:lvl3pPr marL="1143000" indent="-228600" defTabSz="914400" fontAlgn="auto" hangingPunct="1"/>
            <a:lvl4pPr marL="1600200" indent="-228600" defTabSz="914400" fontAlgn="auto" hangingPunct="1"/>
            <a:lvl5pPr marL="2057400" indent="-228600" defTabSz="914400" fontAlgn="auto" hangingPunct="1"/>
            <a:lvl6pPr marL="2514600" indent="-228600" defTabSz="914400" fontAlgn="auto" hangingPunct="1"/>
            <a:lvl7pPr marL="2971800" indent="-228600" defTabSz="914400" fontAlgn="auto" hangingPunct="1"/>
            <a:lvl8pPr marL="3429000" indent="-228600" defTabSz="914400" fontAlgn="auto" hangingPunct="1"/>
            <a:lvl9pPr marL="3429000" indent="-228600" defTabSz="914400" fontAlgn="auto" hangingPunct="1"/>
          </a:lstStyle>
          <a:p>
            <a:pPr marL="228600" indent="-228600"/>
            <a:r>
              <a:rPr lang="zh-CN" altLang="en-US">
                <a:sym typeface="微软雅黑" panose="020B0503020204020204" charset="-122"/>
              </a:rPr>
              <a:t>单击此处编辑母版文本样式</a:t>
            </a:r>
            <a:endParaRPr lang="zh-CN" altLang="en-US">
              <a:sym typeface="微软雅黑" panose="020B0503020204020204" charset="-122"/>
            </a:endParaRPr>
          </a:p>
        </p:txBody>
      </p:sp>
      <p:sp>
        <p:nvSpPr>
          <p:cNvPr id="118" name="日期占位符"/>
          <p:cNvSpPr>
            <a:spLocks noGrp="1"/>
          </p:cNvSpPr>
          <p:nvPr>
            <p:ph type="dt" idx="10"/>
          </p:nvPr>
        </p:nvSpPr>
        <p:spPr>
          <a:xfrm>
            <a:off x="879742"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19" name="页脚占位符"/>
          <p:cNvSpPr>
            <a:spLocks noGrp="1"/>
          </p:cNvSpPr>
          <p:nvPr>
            <p:ph type="ftr" idx="11"/>
          </p:nvPr>
        </p:nvSpPr>
        <p:spPr>
          <a:xfrm>
            <a:off x="4116000" y="6349833"/>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120" name="编号占位符"/>
          <p:cNvSpPr>
            <a:spLocks noGrp="1"/>
          </p:cNvSpPr>
          <p:nvPr>
            <p:ph type="sldNum" idx="12"/>
          </p:nvPr>
        </p:nvSpPr>
        <p:spPr>
          <a:xfrm>
            <a:off x="8610600"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a:blip r:embed="rId2"/>
          <a:stretch>
            <a:fillRect/>
          </a:stretch>
        </a:blipFill>
        <a:effectLst/>
      </p:bgPr>
    </p:bg>
    <p:spTree>
      <p:nvGrpSpPr>
        <p:cNvPr id="1" name=""/>
        <p:cNvGrpSpPr/>
        <p:nvPr/>
      </p:nvGrpSpPr>
      <p:grpSpPr>
        <a:xfrm>
          <a:off x="0" y="0"/>
          <a:ext cx="0" cy="0"/>
          <a:chOff x="0" y="0"/>
          <a:chExt cx="0" cy="0"/>
        </a:xfrm>
      </p:grpSpPr>
      <p:grpSp>
        <p:nvGrpSpPr>
          <p:cNvPr id="125" name="组合"/>
          <p:cNvGrpSpPr/>
          <p:nvPr/>
        </p:nvGrpSpPr>
        <p:grpSpPr>
          <a:xfrm>
            <a:off x="85744" y="5674269"/>
            <a:ext cx="3620073" cy="1183731"/>
            <a:chOff x="85744" y="5674269"/>
            <a:chExt cx="3620073" cy="1183731"/>
          </a:xfrm>
        </p:grpSpPr>
        <p:pic>
          <p:nvPicPr>
            <p:cNvPr id="121" name="图片"/>
            <p:cNvPicPr>
              <a:picLocks noChangeAspect="1"/>
            </p:cNvPicPr>
            <p:nvPr userDrawn="1"/>
          </p:nvPicPr>
          <p:blipFill>
            <a:blip r:embed="rId3" cstate="print"/>
            <a:stretch>
              <a:fillRect/>
            </a:stretch>
          </p:blipFill>
          <p:spPr>
            <a:xfrm>
              <a:off x="1079584" y="5818214"/>
              <a:ext cx="454719" cy="441586"/>
            </a:xfrm>
            <a:prstGeom prst="rect">
              <a:avLst/>
            </a:prstGeom>
            <a:noFill/>
            <a:ln w="9525" cap="flat" cmpd="sng">
              <a:noFill/>
              <a:prstDash val="solid"/>
              <a:miter/>
            </a:ln>
          </p:spPr>
        </p:pic>
        <p:pic>
          <p:nvPicPr>
            <p:cNvPr id="122" name="图片"/>
            <p:cNvPicPr>
              <a:picLocks noChangeAspect="1"/>
            </p:cNvPicPr>
            <p:nvPr userDrawn="1"/>
          </p:nvPicPr>
          <p:blipFill>
            <a:blip r:embed="rId4" cstate="print"/>
            <a:stretch>
              <a:fillRect/>
            </a:stretch>
          </p:blipFill>
          <p:spPr>
            <a:xfrm>
              <a:off x="645187" y="5786580"/>
              <a:ext cx="2404961" cy="724917"/>
            </a:xfrm>
            <a:prstGeom prst="rect">
              <a:avLst/>
            </a:prstGeom>
            <a:noFill/>
            <a:ln w="9525" cap="flat" cmpd="sng">
              <a:noFill/>
              <a:prstDash val="solid"/>
              <a:miter/>
            </a:ln>
          </p:spPr>
        </p:pic>
        <p:pic>
          <p:nvPicPr>
            <p:cNvPr id="123" name="图片"/>
            <p:cNvPicPr>
              <a:picLocks noChangeAspect="1"/>
            </p:cNvPicPr>
            <p:nvPr userDrawn="1"/>
          </p:nvPicPr>
          <p:blipFill>
            <a:blip r:embed="rId5" cstate="print"/>
            <a:stretch>
              <a:fillRect/>
            </a:stretch>
          </p:blipFill>
          <p:spPr>
            <a:xfrm>
              <a:off x="654261" y="6230079"/>
              <a:ext cx="2579271" cy="627921"/>
            </a:xfrm>
            <a:prstGeom prst="rect">
              <a:avLst/>
            </a:prstGeom>
            <a:noFill/>
            <a:ln w="9525" cap="flat" cmpd="sng">
              <a:noFill/>
              <a:prstDash val="solid"/>
              <a:miter/>
            </a:ln>
          </p:spPr>
        </p:pic>
        <p:pic>
          <p:nvPicPr>
            <p:cNvPr id="124" name="图片"/>
            <p:cNvPicPr>
              <a:picLocks noChangeAspect="1"/>
            </p:cNvPicPr>
            <p:nvPr userDrawn="1"/>
          </p:nvPicPr>
          <p:blipFill>
            <a:blip r:embed="rId6" cstate="print"/>
            <a:stretch>
              <a:fillRect/>
            </a:stretch>
          </p:blipFill>
          <p:spPr>
            <a:xfrm>
              <a:off x="85744" y="5674269"/>
              <a:ext cx="3620073" cy="949539"/>
            </a:xfrm>
            <a:prstGeom prst="rect">
              <a:avLst/>
            </a:prstGeom>
            <a:noFill/>
            <a:ln w="9525" cap="flat" cmpd="sng">
              <a:noFill/>
              <a:prstDash val="solid"/>
              <a:miter/>
            </a:ln>
          </p:spPr>
        </p:pic>
      </p:grpSp>
      <p:sp>
        <p:nvSpPr>
          <p:cNvPr id="126" name="竖排标题"/>
          <p:cNvSpPr>
            <a:spLocks noGrp="1"/>
          </p:cNvSpPr>
          <p:nvPr>
            <p:ph type="title" orient="vert"/>
          </p:nvPr>
        </p:nvSpPr>
        <p:spPr>
          <a:xfrm>
            <a:off x="10571135" y="952508"/>
            <a:ext cx="950984" cy="5388907"/>
          </a:xfrm>
          <a:prstGeom prst="rect">
            <a:avLst/>
          </a:prstGeom>
        </p:spPr>
        <p:txBody>
          <a:bodyPr vert="eaVert" anchor="ctr" anchorCtr="0">
            <a:noAutofit/>
          </a:bodyPr>
          <a:lstStyle>
            <a:lvl1pPr marL="0" indent="0" algn="l" defTabSz="914400" eaLnBrk="1" fontAlgn="auto" latinLnBrk="0" hangingPunct="1">
              <a:lnSpc>
                <a:spcPct val="100000"/>
              </a:lnSpc>
              <a:spcAft>
                <a:spcPts val="0"/>
              </a:spcAft>
              <a:defRPr sz="2400" b="1" i="0" u="none" strike="noStrike" kern="1200" cap="none" spc="200" baseline="0">
                <a:solidFill>
                  <a:schemeClr val="accent1"/>
                </a:solidFill>
                <a:latin typeface="Arial" panose="020B0604020202020204" pitchFamily="34" charset="0"/>
                <a:ea typeface="隶书" charset="-122"/>
                <a:cs typeface="Arial" panose="020B0604020202020204" pitchFamily="34" charset="0"/>
              </a:defRPr>
            </a:lvl1pPr>
          </a:lstStyle>
          <a:p>
            <a:pPr marL="0" indent="0"/>
            <a:r>
              <a:rPr lang="zh-CN" altLang="en-US">
                <a:sym typeface="微软雅黑" panose="020B0503020204020204" charset="-122"/>
              </a:rPr>
              <a:t>单击此处编辑母版标题样式</a:t>
            </a:r>
            <a:endParaRPr lang="zh-CN" altLang="en-US">
              <a:sym typeface="微软雅黑" panose="020B0503020204020204" charset="-122"/>
            </a:endParaRPr>
          </a:p>
        </p:txBody>
      </p:sp>
      <p:sp>
        <p:nvSpPr>
          <p:cNvPr id="127" name="竖排文字占位符"/>
          <p:cNvSpPr>
            <a:spLocks noGrp="1"/>
          </p:cNvSpPr>
          <p:nvPr>
            <p:ph type="body" orient="vert" idx="1"/>
          </p:nvPr>
        </p:nvSpPr>
        <p:spPr>
          <a:xfrm>
            <a:off x="669925" y="952500"/>
            <a:ext cx="9828100" cy="5388907"/>
          </a:xfrm>
          <a:prstGeom prst="rect">
            <a:avLst/>
          </a:prstGeom>
        </p:spPr>
        <p:txBody>
          <a:bodyPr vert="eaVert">
            <a:noAutofit/>
          </a:bodyPr>
          <a:lstStyle>
            <a:lvl1pPr marL="228600" indent="0" defTabSz="914400" eaLnBrk="1" fontAlgn="auto" latinLnBrk="0" hangingPunct="1">
              <a:defRPr u="none" strike="noStrike" kern="1200" cap="none" spc="150">
                <a:solidFill>
                  <a:srgbClr val="262626"/>
                </a:solidFill>
                <a:latin typeface="Arial" panose="020B0604020202020204" pitchFamily="34" charset="0"/>
                <a:ea typeface="隶书" charset="-122"/>
              </a:defRPr>
            </a:lvl1pPr>
            <a:lvl2pPr marL="685800" indent="0" defTabSz="914400" eaLnBrk="1" fontAlgn="auto" latinLnBrk="0" hangingPunct="1">
              <a:defRPr u="none" strike="noStrike" kern="1200" cap="none" spc="150">
                <a:solidFill>
                  <a:srgbClr val="262626"/>
                </a:solidFill>
                <a:latin typeface="Arial" panose="020B0604020202020204" pitchFamily="34" charset="0"/>
                <a:ea typeface="隶书" charset="-122"/>
              </a:defRPr>
            </a:lvl2pPr>
            <a:lvl3pPr marL="1143000" indent="0" defTabSz="914400" eaLnBrk="1" fontAlgn="auto" latinLnBrk="0" hangingPunct="1">
              <a:defRPr u="none" strike="noStrike" kern="1200" cap="none" spc="150">
                <a:solidFill>
                  <a:srgbClr val="262626"/>
                </a:solidFill>
                <a:latin typeface="Arial" panose="020B0604020202020204" pitchFamily="34" charset="0"/>
                <a:ea typeface="隶书" charset="-122"/>
              </a:defRPr>
            </a:lvl3pPr>
            <a:lvl4pPr marL="1600200" indent="0" defTabSz="914400" eaLnBrk="1" fontAlgn="auto" latinLnBrk="0" hangingPunct="1">
              <a:defRPr u="none" strike="noStrike" kern="1200" cap="none" spc="150">
                <a:solidFill>
                  <a:srgbClr val="262626"/>
                </a:solidFill>
                <a:latin typeface="Arial" panose="020B0604020202020204" pitchFamily="34" charset="0"/>
                <a:ea typeface="隶书" charset="-122"/>
              </a:defRPr>
            </a:lvl4pPr>
            <a:lvl5pPr marL="2057400" indent="0" defTabSz="914400" eaLnBrk="1" fontAlgn="auto" latinLnBrk="0" hangingPunct="1">
              <a:defRPr u="none" strike="noStrike" kern="1200" cap="none" spc="150">
                <a:solidFill>
                  <a:srgbClr val="262626"/>
                </a:solidFill>
                <a:latin typeface="Arial" panose="020B0604020202020204" pitchFamily="34" charset="0"/>
                <a:ea typeface="隶书" charset="-122"/>
              </a:defRPr>
            </a:lvl5pPr>
          </a:lstStyle>
          <a:p>
            <a:pPr marL="228600" indent="0"/>
            <a:r>
              <a:rPr lang="zh-CN" altLang="en-US"/>
              <a:t>单击此处编辑母版文本样式</a:t>
            </a:r>
            <a:endParaRPr lang="en-US" altLang="zh-CN"/>
          </a:p>
          <a:p>
            <a:pPr marL="685800" lvl="1" indent="0"/>
            <a:r>
              <a:rPr lang="zh-CN" altLang="en-US"/>
              <a:t>第二级</a:t>
            </a:r>
            <a:endParaRPr lang="en-US" altLang="zh-CN"/>
          </a:p>
          <a:p>
            <a:pPr marL="1143000" lvl="2" indent="0"/>
            <a:r>
              <a:rPr lang="zh-CN" altLang="en-US"/>
              <a:t>第三级</a:t>
            </a:r>
            <a:endParaRPr lang="en-US" altLang="zh-CN"/>
          </a:p>
          <a:p>
            <a:pPr marL="1600200" lvl="3" indent="0"/>
            <a:r>
              <a:rPr lang="zh-CN" altLang="en-US"/>
              <a:t>第四级</a:t>
            </a:r>
            <a:endParaRPr lang="en-US" altLang="zh-CN"/>
          </a:p>
          <a:p>
            <a:pPr marL="2057400" lvl="4" indent="0"/>
            <a:r>
              <a:rPr lang="zh-CN" altLang="en-US"/>
              <a:t>第五级</a:t>
            </a:r>
            <a:endParaRPr lang="zh-CN" altLang="en-US"/>
          </a:p>
        </p:txBody>
      </p:sp>
      <p:sp>
        <p:nvSpPr>
          <p:cNvPr id="128" name="日期占位符"/>
          <p:cNvSpPr>
            <a:spLocks noGrp="1"/>
          </p:cNvSpPr>
          <p:nvPr>
            <p:ph type="dt" idx="10"/>
          </p:nvPr>
        </p:nvSpPr>
        <p:spPr>
          <a:xfrm>
            <a:off x="879742"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29" name="页脚占位符"/>
          <p:cNvSpPr>
            <a:spLocks noGrp="1"/>
          </p:cNvSpPr>
          <p:nvPr>
            <p:ph type="ftr" idx="11"/>
          </p:nvPr>
        </p:nvSpPr>
        <p:spPr>
          <a:xfrm>
            <a:off x="4116000" y="6349833"/>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130" name="编号占位符"/>
          <p:cNvSpPr>
            <a:spLocks noGrp="1"/>
          </p:cNvSpPr>
          <p:nvPr>
            <p:ph type="sldNum" idx="12"/>
          </p:nvPr>
        </p:nvSpPr>
        <p:spPr>
          <a:xfrm>
            <a:off x="8610600"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bg>
      <p:bgPr>
        <a:blipFill>
          <a:blip r:embed="rId2"/>
          <a:stretch>
            <a:fillRect/>
          </a:stretch>
        </a:blipFill>
        <a:effectLst/>
      </p:bgPr>
    </p:bg>
    <p:spTree>
      <p:nvGrpSpPr>
        <p:cNvPr id="1" name=""/>
        <p:cNvGrpSpPr/>
        <p:nvPr/>
      </p:nvGrpSpPr>
      <p:grpSpPr>
        <a:xfrm>
          <a:off x="0" y="0"/>
          <a:ext cx="0" cy="0"/>
          <a:chOff x="0" y="0"/>
          <a:chExt cx="0" cy="0"/>
        </a:xfrm>
      </p:grpSpPr>
      <p:pic>
        <p:nvPicPr>
          <p:cNvPr id="131" name="图片"/>
          <p:cNvPicPr>
            <a:picLocks noChangeAspect="1"/>
          </p:cNvPicPr>
          <p:nvPr userDrawn="1"/>
        </p:nvPicPr>
        <p:blipFill>
          <a:blip r:embed="rId3" cstate="print"/>
          <a:stretch>
            <a:fillRect/>
          </a:stretch>
        </p:blipFill>
        <p:spPr>
          <a:xfrm>
            <a:off x="0" y="1"/>
            <a:ext cx="12192000" cy="6858000"/>
          </a:xfrm>
          <a:prstGeom prst="rect">
            <a:avLst/>
          </a:prstGeom>
          <a:noFill/>
          <a:ln w="9525" cap="flat" cmpd="sng">
            <a:noFill/>
            <a:prstDash val="solid"/>
            <a:miter/>
          </a:ln>
        </p:spPr>
      </p:pic>
      <p:sp>
        <p:nvSpPr>
          <p:cNvPr id="132" name="日期占位符"/>
          <p:cNvSpPr>
            <a:spLocks noGrp="1"/>
          </p:cNvSpPr>
          <p:nvPr>
            <p:ph type="dt" idx="10"/>
          </p:nvPr>
        </p:nvSpPr>
        <p:spPr>
          <a:xfrm>
            <a:off x="879742"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33" name="页脚占位符"/>
          <p:cNvSpPr>
            <a:spLocks noGrp="1"/>
          </p:cNvSpPr>
          <p:nvPr>
            <p:ph type="ftr" idx="11"/>
          </p:nvPr>
        </p:nvSpPr>
        <p:spPr>
          <a:xfrm>
            <a:off x="4116000" y="6349833"/>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134" name="编号占位符"/>
          <p:cNvSpPr>
            <a:spLocks noGrp="1"/>
          </p:cNvSpPr>
          <p:nvPr>
            <p:ph type="sldNum" idx="12"/>
          </p:nvPr>
        </p:nvSpPr>
        <p:spPr>
          <a:xfrm>
            <a:off x="8610600"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
        <p:nvSpPr>
          <p:cNvPr id="135" name="内容占位符"/>
          <p:cNvSpPr>
            <a:spLocks noGrp="1"/>
          </p:cNvSpPr>
          <p:nvPr>
            <p:ph idx="13"/>
          </p:nvPr>
        </p:nvSpPr>
        <p:spPr>
          <a:xfrm>
            <a:off x="669930" y="952508"/>
            <a:ext cx="10852237" cy="5388907"/>
          </a:xfrm>
          <a:prstGeom prst="rect">
            <a:avLst/>
          </a:prstGeom>
        </p:spPr>
        <p:txBody>
          <a:bodyPr/>
          <a:lstStyle>
            <a:lvl1pPr marL="228600" indent="-228600" defTabSz="914400" fontAlgn="auto" hangingPunct="1">
              <a:defRPr u="none" strike="noStrike" kern="1200" cap="none" spc="150">
                <a:solidFill>
                  <a:srgbClr val="262626"/>
                </a:solidFill>
              </a:defRPr>
            </a:lvl1pPr>
            <a:lvl2pPr marL="685800" indent="-228600" defTabSz="914400" fontAlgn="auto" hangingPunct="1">
              <a:defRPr u="none" strike="noStrike" kern="1200" cap="none" spc="150">
                <a:solidFill>
                  <a:srgbClr val="262626"/>
                </a:solidFill>
              </a:defRPr>
            </a:lvl2pPr>
            <a:lvl3pPr marL="1143000" indent="-228600" defTabSz="914400" fontAlgn="auto" hangingPunct="1">
              <a:defRPr u="none" strike="noStrike" kern="1200" cap="none" spc="150">
                <a:solidFill>
                  <a:srgbClr val="262626"/>
                </a:solidFill>
              </a:defRPr>
            </a:lvl3pPr>
            <a:lvl4pPr marL="1600200" indent="-228600" defTabSz="914400" fontAlgn="auto" hangingPunct="1">
              <a:defRPr u="none" strike="noStrike" kern="1200" cap="none" spc="150">
                <a:solidFill>
                  <a:srgbClr val="262626"/>
                </a:solidFill>
              </a:defRPr>
            </a:lvl4pPr>
            <a:lvl5pPr marL="2057400" indent="-228600" defTabSz="914400" fontAlgn="auto" hangingPunct="1">
              <a:defRPr u="none" strike="noStrike" kern="1200" cap="none" spc="150">
                <a:solidFill>
                  <a:srgbClr val="262626"/>
                </a:solidFill>
              </a:defRPr>
            </a:lvl5pPr>
          </a:lstStyle>
          <a:p>
            <a:pPr marL="228600" indent="-228600"/>
            <a:r>
              <a:rPr lang="zh-CN" altLang="en-US"/>
              <a:t>单击此处编辑母版文本样式</a:t>
            </a:r>
            <a:endParaRPr lang="en-US" altLang="zh-CN"/>
          </a:p>
          <a:p>
            <a:pPr marL="685800" lvl="1" indent="-22860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a:blip r:embed="rId2"/>
          <a:stretch>
            <a:fillRect/>
          </a:stretch>
        </a:blipFill>
        <a:effectLst/>
      </p:bgPr>
    </p:bg>
    <p:spTree>
      <p:nvGrpSpPr>
        <p:cNvPr id="1" name=""/>
        <p:cNvGrpSpPr/>
        <p:nvPr/>
      </p:nvGrpSpPr>
      <p:grpSpPr>
        <a:xfrm>
          <a:off x="0" y="0"/>
          <a:ext cx="0" cy="0"/>
          <a:chOff x="0" y="0"/>
          <a:chExt cx="0" cy="0"/>
        </a:xfrm>
      </p:grpSpPr>
      <p:pic>
        <p:nvPicPr>
          <p:cNvPr id="136" name="图片"/>
          <p:cNvPicPr>
            <a:picLocks noChangeAspect="1"/>
          </p:cNvPicPr>
          <p:nvPr userDrawn="1"/>
        </p:nvPicPr>
        <p:blipFill>
          <a:blip r:embed="rId3" cstate="print"/>
          <a:stretch>
            <a:fillRect/>
          </a:stretch>
        </p:blipFill>
        <p:spPr>
          <a:xfrm>
            <a:off x="0" y="1"/>
            <a:ext cx="12192000" cy="6858000"/>
          </a:xfrm>
          <a:prstGeom prst="rect">
            <a:avLst/>
          </a:prstGeom>
          <a:noFill/>
          <a:ln w="9525" cap="flat" cmpd="sng">
            <a:noFill/>
            <a:prstDash val="solid"/>
            <a:miter/>
          </a:ln>
        </p:spPr>
      </p:pic>
      <p:pic>
        <p:nvPicPr>
          <p:cNvPr id="137" name="图片"/>
          <p:cNvPicPr>
            <a:picLocks noChangeAspect="1"/>
          </p:cNvPicPr>
          <p:nvPr userDrawn="1"/>
        </p:nvPicPr>
        <p:blipFill>
          <a:blip r:embed="rId4" cstate="print"/>
          <a:stretch>
            <a:fillRect/>
          </a:stretch>
        </p:blipFill>
        <p:spPr>
          <a:xfrm>
            <a:off x="3601278" y="2557745"/>
            <a:ext cx="1315368" cy="1264214"/>
          </a:xfrm>
          <a:prstGeom prst="rect">
            <a:avLst/>
          </a:prstGeom>
          <a:noFill/>
          <a:ln w="9525" cap="flat" cmpd="sng">
            <a:noFill/>
            <a:prstDash val="solid"/>
            <a:miter/>
          </a:ln>
        </p:spPr>
      </p:pic>
      <p:pic>
        <p:nvPicPr>
          <p:cNvPr id="138" name="图片"/>
          <p:cNvPicPr>
            <a:picLocks noChangeAspect="1"/>
          </p:cNvPicPr>
          <p:nvPr userDrawn="1"/>
        </p:nvPicPr>
        <p:blipFill>
          <a:blip r:embed="rId5" cstate="print"/>
          <a:stretch>
            <a:fillRect/>
          </a:stretch>
        </p:blipFill>
        <p:spPr>
          <a:xfrm>
            <a:off x="2344696" y="2467182"/>
            <a:ext cx="6956834" cy="2075358"/>
          </a:xfrm>
          <a:prstGeom prst="rect">
            <a:avLst/>
          </a:prstGeom>
          <a:noFill/>
          <a:ln w="9525" cap="flat" cmpd="sng">
            <a:noFill/>
            <a:prstDash val="solid"/>
            <a:miter/>
          </a:ln>
        </p:spPr>
      </p:pic>
      <p:pic>
        <p:nvPicPr>
          <p:cNvPr id="139" name="图片"/>
          <p:cNvPicPr>
            <a:picLocks noChangeAspect="1"/>
          </p:cNvPicPr>
          <p:nvPr userDrawn="1"/>
        </p:nvPicPr>
        <p:blipFill>
          <a:blip r:embed="rId6" cstate="print"/>
          <a:stretch>
            <a:fillRect/>
          </a:stretch>
        </p:blipFill>
        <p:spPr>
          <a:xfrm>
            <a:off x="2370945" y="3736869"/>
            <a:ext cx="7461059" cy="1797669"/>
          </a:xfrm>
          <a:prstGeom prst="rect">
            <a:avLst/>
          </a:prstGeom>
          <a:noFill/>
          <a:ln w="9525" cap="flat" cmpd="sng">
            <a:noFill/>
            <a:prstDash val="solid"/>
            <a:miter/>
          </a:ln>
        </p:spPr>
      </p:pic>
      <p:pic>
        <p:nvPicPr>
          <p:cNvPr id="140" name="图片"/>
          <p:cNvPicPr>
            <a:picLocks noChangeAspect="1"/>
          </p:cNvPicPr>
          <p:nvPr userDrawn="1"/>
        </p:nvPicPr>
        <p:blipFill>
          <a:blip r:embed="rId7" cstate="print"/>
          <a:stretch>
            <a:fillRect/>
          </a:stretch>
        </p:blipFill>
        <p:spPr>
          <a:xfrm>
            <a:off x="726397" y="2145647"/>
            <a:ext cx="10471788" cy="2718427"/>
          </a:xfrm>
          <a:prstGeom prst="rect">
            <a:avLst/>
          </a:prstGeom>
          <a:noFill/>
          <a:ln w="9525" cap="flat" cmpd="sng">
            <a:noFill/>
            <a:prstDash val="solid"/>
            <a:miter/>
          </a:ln>
        </p:spPr>
      </p:pic>
      <p:pic>
        <p:nvPicPr>
          <p:cNvPr id="141" name="图片"/>
          <p:cNvPicPr>
            <a:picLocks noChangeAspect="1"/>
          </p:cNvPicPr>
          <p:nvPr userDrawn="1"/>
        </p:nvPicPr>
        <p:blipFill>
          <a:blip r:embed="rId8" cstate="print"/>
          <a:stretch>
            <a:fillRect/>
          </a:stretch>
        </p:blipFill>
        <p:spPr>
          <a:xfrm>
            <a:off x="2370945" y="4162819"/>
            <a:ext cx="8579120" cy="1739209"/>
          </a:xfrm>
          <a:prstGeom prst="rect">
            <a:avLst/>
          </a:prstGeom>
          <a:noFill/>
          <a:ln w="9525" cap="flat" cmpd="sng">
            <a:noFill/>
            <a:prstDash val="solid"/>
            <a:miter/>
          </a:ln>
        </p:spPr>
      </p:pic>
      <p:pic>
        <p:nvPicPr>
          <p:cNvPr id="142" name="图片"/>
          <p:cNvPicPr>
            <a:picLocks noChangeAspect="1"/>
          </p:cNvPicPr>
          <p:nvPr userDrawn="1"/>
        </p:nvPicPr>
        <p:blipFill>
          <a:blip r:embed="rId9" cstate="print"/>
          <a:stretch>
            <a:fillRect/>
          </a:stretch>
        </p:blipFill>
        <p:spPr>
          <a:xfrm>
            <a:off x="1628351" y="4474154"/>
            <a:ext cx="9726414" cy="1234983"/>
          </a:xfrm>
          <a:prstGeom prst="rect">
            <a:avLst/>
          </a:prstGeom>
          <a:noFill/>
          <a:ln w="9525" cap="flat" cmpd="sng">
            <a:noFill/>
            <a:prstDash val="solid"/>
            <a:miter/>
          </a:ln>
        </p:spPr>
      </p:pic>
      <p:pic>
        <p:nvPicPr>
          <p:cNvPr id="143" name="图片"/>
          <p:cNvPicPr>
            <a:picLocks noChangeAspect="1"/>
          </p:cNvPicPr>
          <p:nvPr userDrawn="1"/>
        </p:nvPicPr>
        <p:blipFill>
          <a:blip r:embed="rId10" cstate="print"/>
          <a:stretch>
            <a:fillRect/>
          </a:stretch>
        </p:blipFill>
        <p:spPr>
          <a:xfrm>
            <a:off x="4530270" y="1497030"/>
            <a:ext cx="3962742" cy="981540"/>
          </a:xfrm>
          <a:prstGeom prst="rect">
            <a:avLst/>
          </a:prstGeom>
          <a:noFill/>
          <a:ln w="9525" cap="flat" cmpd="sng">
            <a:noFill/>
            <a:prstDash val="solid"/>
            <a:miter/>
          </a:ln>
        </p:spPr>
      </p:pic>
      <p:pic>
        <p:nvPicPr>
          <p:cNvPr id="144" name="图片"/>
          <p:cNvPicPr>
            <a:picLocks noChangeAspect="1"/>
          </p:cNvPicPr>
          <p:nvPr userDrawn="1"/>
        </p:nvPicPr>
        <p:blipFill>
          <a:blip r:embed="rId11" cstate="print"/>
          <a:stretch>
            <a:fillRect/>
          </a:stretch>
        </p:blipFill>
        <p:spPr>
          <a:xfrm>
            <a:off x="4570817" y="1180982"/>
            <a:ext cx="1177635" cy="471054"/>
          </a:xfrm>
          <a:prstGeom prst="rect">
            <a:avLst/>
          </a:prstGeom>
          <a:noFill/>
          <a:ln w="9525" cap="flat" cmpd="sng">
            <a:noFill/>
            <a:prstDash val="solid"/>
            <a:miter/>
          </a:ln>
        </p:spPr>
      </p:pic>
      <p:pic>
        <p:nvPicPr>
          <p:cNvPr id="145" name="图片"/>
          <p:cNvPicPr>
            <a:picLocks noChangeAspect="1"/>
          </p:cNvPicPr>
          <p:nvPr userDrawn="1"/>
        </p:nvPicPr>
        <p:blipFill>
          <a:blip r:embed="rId12" cstate="print"/>
          <a:stretch>
            <a:fillRect/>
          </a:stretch>
        </p:blipFill>
        <p:spPr>
          <a:xfrm>
            <a:off x="10811728" y="5549063"/>
            <a:ext cx="817419" cy="1138763"/>
          </a:xfrm>
          <a:prstGeom prst="rect">
            <a:avLst/>
          </a:prstGeom>
          <a:noFill/>
          <a:ln w="9525" cap="flat" cmpd="sng">
            <a:noFill/>
            <a:prstDash val="solid"/>
            <a:miter/>
          </a:ln>
        </p:spPr>
      </p:pic>
      <p:pic>
        <p:nvPicPr>
          <p:cNvPr id="146" name="图片"/>
          <p:cNvPicPr>
            <a:picLocks noChangeAspect="1"/>
          </p:cNvPicPr>
          <p:nvPr userDrawn="1"/>
        </p:nvPicPr>
        <p:blipFill>
          <a:blip r:embed="rId13" cstate="print"/>
          <a:stretch>
            <a:fillRect/>
          </a:stretch>
        </p:blipFill>
        <p:spPr>
          <a:xfrm>
            <a:off x="765101" y="198950"/>
            <a:ext cx="1316181" cy="1399310"/>
          </a:xfrm>
          <a:prstGeom prst="rect">
            <a:avLst/>
          </a:prstGeom>
          <a:noFill/>
          <a:ln w="9525" cap="flat" cmpd="sng">
            <a:noFill/>
            <a:prstDash val="solid"/>
            <a:miter/>
          </a:ln>
        </p:spPr>
      </p:pic>
      <p:pic>
        <p:nvPicPr>
          <p:cNvPr id="147" name="图片"/>
          <p:cNvPicPr>
            <a:picLocks noChangeAspect="1"/>
          </p:cNvPicPr>
          <p:nvPr userDrawn="1"/>
        </p:nvPicPr>
        <p:blipFill>
          <a:blip r:embed="rId14" cstate="print"/>
          <a:stretch>
            <a:fillRect/>
          </a:stretch>
        </p:blipFill>
        <p:spPr>
          <a:xfrm>
            <a:off x="7691930" y="2607124"/>
            <a:ext cx="560881" cy="1377815"/>
          </a:xfrm>
          <a:prstGeom prst="rect">
            <a:avLst/>
          </a:prstGeom>
          <a:noFill/>
          <a:ln w="9525" cap="flat" cmpd="sng">
            <a:noFill/>
            <a:prstDash val="solid"/>
            <a:miter/>
          </a:ln>
        </p:spPr>
      </p:pic>
      <p:sp>
        <p:nvSpPr>
          <p:cNvPr id="148" name="标题"/>
          <p:cNvSpPr>
            <a:spLocks noGrp="1"/>
          </p:cNvSpPr>
          <p:nvPr>
            <p:ph type="title" hasCustomPrompt="1"/>
          </p:nvPr>
        </p:nvSpPr>
        <p:spPr>
          <a:xfrm>
            <a:off x="2632074" y="1284604"/>
            <a:ext cx="7200266" cy="1955164"/>
          </a:xfrm>
          <a:prstGeom prst="rect">
            <a:avLst/>
          </a:prstGeom>
        </p:spPr>
        <p:txBody>
          <a:bodyPr rIns="25400">
            <a:normAutofit/>
          </a:bodyPr>
          <a:lstStyle>
            <a:lvl1pPr marL="0" indent="0" algn="ctr" defTabSz="914400" eaLnBrk="1" fontAlgn="auto" latinLnBrk="0" hangingPunct="1">
              <a:lnSpc>
                <a:spcPct val="100000"/>
              </a:lnSpc>
              <a:defRPr sz="11500" b="1" i="0" u="none" strike="noStrike" kern="1200" cap="none" spc="600" baseline="0">
                <a:solidFill>
                  <a:schemeClr val="accent1"/>
                </a:solidFill>
                <a:latin typeface="Arial" panose="020B0604020202020204" pitchFamily="34" charset="0"/>
                <a:ea typeface="汉仪尚巍手书W" pitchFamily="18" charset="-122"/>
                <a:cs typeface="Arial" panose="020B0604020202020204" pitchFamily="34" charset="0"/>
              </a:defRPr>
            </a:lvl1pPr>
          </a:lstStyle>
          <a:p>
            <a:pPr marL="0" indent="0"/>
            <a:r>
              <a:rPr lang="zh-CN" altLang="en-US">
                <a:sym typeface="微软雅黑" panose="020B0503020204020204" charset="-122"/>
              </a:rPr>
              <a:t>编辑标题</a:t>
            </a:r>
            <a:endParaRPr lang="zh-CN" altLang="en-US">
              <a:sym typeface="微软雅黑" panose="020B0503020204020204" charset="-122"/>
            </a:endParaRPr>
          </a:p>
        </p:txBody>
      </p:sp>
      <p:sp>
        <p:nvSpPr>
          <p:cNvPr id="149" name="日期占位符"/>
          <p:cNvSpPr>
            <a:spLocks noGrp="1"/>
          </p:cNvSpPr>
          <p:nvPr>
            <p:ph type="dt" idx="10"/>
          </p:nvPr>
        </p:nvSpPr>
        <p:spPr>
          <a:xfrm>
            <a:off x="879742"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50" name="页脚占位符"/>
          <p:cNvSpPr>
            <a:spLocks noGrp="1"/>
          </p:cNvSpPr>
          <p:nvPr>
            <p:ph type="ftr" idx="11"/>
          </p:nvPr>
        </p:nvSpPr>
        <p:spPr>
          <a:xfrm>
            <a:off x="4116000" y="6349833"/>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151" name="编号占位符"/>
          <p:cNvSpPr>
            <a:spLocks noGrp="1"/>
          </p:cNvSpPr>
          <p:nvPr>
            <p:ph type="sldNum" idx="12"/>
          </p:nvPr>
        </p:nvSpPr>
        <p:spPr>
          <a:xfrm>
            <a:off x="8610600"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
        <p:nvSpPr>
          <p:cNvPr id="152" name="文本"/>
          <p:cNvSpPr>
            <a:spLocks noGrp="1"/>
          </p:cNvSpPr>
          <p:nvPr>
            <p:ph type="body" idx="14" hasCustomPrompt="1"/>
          </p:nvPr>
        </p:nvSpPr>
        <p:spPr>
          <a:xfrm>
            <a:off x="2897147" y="4988581"/>
            <a:ext cx="6578600" cy="560481"/>
          </a:xfrm>
          <a:prstGeom prst="rect">
            <a:avLst/>
          </a:prstGeom>
        </p:spPr>
        <p:txBody>
          <a:bodyPr lIns="90000" tIns="46800" rIns="90000" anchor="b" anchorCtr="0"/>
          <a:lstStyle>
            <a:lvl1pPr marL="0" indent="0" algn="ctr" defTabSz="914400" fontAlgn="auto" hangingPunct="1">
              <a:buNone/>
              <a:defRPr sz="3200">
                <a:solidFill>
                  <a:srgbClr val="293C52"/>
                </a:solidFill>
              </a:defRPr>
            </a:lvl1pPr>
            <a:lvl2pPr marL="685800" indent="-228600" defTabSz="914400" fontAlgn="auto" hangingPunct="1"/>
            <a:lvl3pPr marL="1143000" indent="-228600" defTabSz="914400" fontAlgn="auto" hangingPunct="1"/>
            <a:lvl4pPr marL="1600200" indent="-228600" defTabSz="914400" fontAlgn="auto" hangingPunct="1"/>
            <a:lvl5pPr marL="2057400" indent="-228600" defTabSz="914400" fontAlgn="auto" hangingPunct="1"/>
            <a:lvl6pPr marL="2514600" indent="-228600" defTabSz="914400" fontAlgn="auto" hangingPunct="1"/>
            <a:lvl7pPr marL="2971800" indent="-228600" defTabSz="914400" fontAlgn="auto" hangingPunct="1"/>
            <a:lvl8pPr marL="3429000" indent="-228600" defTabSz="914400" fontAlgn="auto" hangingPunct="1"/>
            <a:lvl9pPr marL="3429000" indent="-228600" defTabSz="914400" fontAlgn="auto" hangingPunct="1"/>
          </a:lstStyle>
          <a:p>
            <a:pPr marL="0" indent="0"/>
            <a:r>
              <a:rPr lang="zh-CN" altLang="en-US"/>
              <a:t>单击此处编辑副标题</a:t>
            </a:r>
            <a:endParaRPr lang="zh-CN" altLang="en-US"/>
          </a:p>
        </p:txBody>
      </p:sp>
      <p:sp>
        <p:nvSpPr>
          <p:cNvPr id="153" name="文本"/>
          <p:cNvSpPr>
            <a:spLocks noGrp="1"/>
          </p:cNvSpPr>
          <p:nvPr>
            <p:ph type="body" idx="15" hasCustomPrompt="1"/>
          </p:nvPr>
        </p:nvSpPr>
        <p:spPr>
          <a:xfrm>
            <a:off x="2908300" y="5629276"/>
            <a:ext cx="6578599" cy="642548"/>
          </a:xfrm>
          <a:prstGeom prst="rect">
            <a:avLst/>
          </a:prstGeom>
        </p:spPr>
        <p:txBody>
          <a:bodyPr lIns="90000" rIns="90000" bIns="46800"/>
          <a:lstStyle>
            <a:lvl1pPr marL="0" indent="0" algn="ctr" defTabSz="914400" fontAlgn="auto" hangingPunct="1">
              <a:buNone/>
              <a:defRPr sz="1400">
                <a:solidFill>
                  <a:srgbClr val="293C52"/>
                </a:solidFill>
              </a:defRPr>
            </a:lvl1pPr>
            <a:lvl2pPr marL="685800" indent="-228600" defTabSz="914400" fontAlgn="auto" hangingPunct="1"/>
            <a:lvl3pPr marL="1143000" indent="-228600" defTabSz="914400" fontAlgn="auto" hangingPunct="1"/>
            <a:lvl4pPr marL="1600200" indent="-228600" defTabSz="914400" fontAlgn="auto" hangingPunct="1"/>
            <a:lvl5pPr marL="2057400" indent="-228600" defTabSz="914400" fontAlgn="auto" hangingPunct="1"/>
            <a:lvl6pPr marL="2514600" indent="-228600" defTabSz="914400" fontAlgn="auto" hangingPunct="1"/>
            <a:lvl7pPr marL="2971800" indent="-228600" defTabSz="914400" fontAlgn="auto" hangingPunct="1"/>
            <a:lvl8pPr marL="3429000" indent="-228600" defTabSz="914400" fontAlgn="auto" hangingPunct="1"/>
            <a:lvl9pPr marL="3429000" indent="-228600" defTabSz="914400" fontAlgn="auto" hangingPunct="1"/>
          </a:lstStyle>
          <a:p>
            <a:pPr marL="0" indent="0"/>
            <a:r>
              <a:rPr lang="zh-CN" altLang="en-US"/>
              <a:t>单击此处编辑文本</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通用">
    <p:bg>
      <p:bgPr>
        <a:blipFill>
          <a:blip r:embed="rId2"/>
          <a:stretch>
            <a:fillRect/>
          </a:stretch>
        </a:blipFill>
        <a:effectLst/>
      </p:bgPr>
    </p:bg>
    <p:spTree>
      <p:nvGrpSpPr>
        <p:cNvPr id="1" name=""/>
        <p:cNvGrpSpPr/>
        <p:nvPr/>
      </p:nvGrpSpPr>
      <p:grpSpPr>
        <a:xfrm>
          <a:off x="0" y="0"/>
          <a:ext cx="0" cy="0"/>
          <a:chOff x="0" y="0"/>
          <a:chExt cx="0" cy="0"/>
        </a:xfrm>
      </p:grpSpPr>
      <p:pic>
        <p:nvPicPr>
          <p:cNvPr id="154" name="图片"/>
          <p:cNvPicPr>
            <a:picLocks noChangeAspect="1"/>
          </p:cNvPicPr>
          <p:nvPr userDrawn="1"/>
        </p:nvPicPr>
        <p:blipFill>
          <a:blip r:embed="rId3" cstate="print"/>
          <a:stretch>
            <a:fillRect/>
          </a:stretch>
        </p:blipFill>
        <p:spPr>
          <a:xfrm>
            <a:off x="0" y="1"/>
            <a:ext cx="12192000" cy="6858000"/>
          </a:xfrm>
          <a:prstGeom prst="rect">
            <a:avLst/>
          </a:prstGeom>
          <a:noFill/>
          <a:ln w="9525" cap="flat" cmpd="sng">
            <a:noFill/>
            <a:prstDash val="solid"/>
            <a:miter/>
          </a:ln>
        </p:spPr>
      </p:pic>
      <p:sp>
        <p:nvSpPr>
          <p:cNvPr id="155" name="标题"/>
          <p:cNvSpPr>
            <a:spLocks noGrp="1"/>
          </p:cNvSpPr>
          <p:nvPr>
            <p:ph type="title"/>
          </p:nvPr>
        </p:nvSpPr>
        <p:spPr>
          <a:xfrm>
            <a:off x="669882" y="443230"/>
            <a:ext cx="10852237" cy="441964"/>
          </a:xfrm>
          <a:prstGeom prst="rect">
            <a:avLst/>
          </a:prstGeom>
        </p:spPr>
        <p:txBody>
          <a:bodyPr>
            <a:normAutofit/>
          </a:bodyPr>
          <a:lstStyle>
            <a:lvl1pPr marL="0" indent="0" defTabSz="914400" fontAlgn="auto" hangingPunct="1">
              <a:defRPr u="none" strike="noStrike" kern="1200" cap="none" spc="200" baseline="0">
                <a:solidFill>
                  <a:srgbClr val="262626"/>
                </a:solidFill>
                <a:latin typeface="Arial" panose="020B0604020202020204" pitchFamily="34" charset="0"/>
                <a:ea typeface="隶书" charset="-122"/>
              </a:defRPr>
            </a:lvl1pPr>
          </a:lstStyle>
          <a:p>
            <a:pPr marL="0" indent="0"/>
            <a:r>
              <a:rPr lang="zh-CN" altLang="en-US"/>
              <a:t>单击此处编辑母版标题样式</a:t>
            </a:r>
            <a:endParaRPr lang="zh-CN" altLang="en-US"/>
          </a:p>
        </p:txBody>
      </p:sp>
      <p:sp>
        <p:nvSpPr>
          <p:cNvPr id="156" name="日期占位符"/>
          <p:cNvSpPr>
            <a:spLocks noGrp="1"/>
          </p:cNvSpPr>
          <p:nvPr>
            <p:ph type="dt" idx="10"/>
          </p:nvPr>
        </p:nvSpPr>
        <p:spPr>
          <a:xfrm>
            <a:off x="879742"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57" name="页脚占位符"/>
          <p:cNvSpPr>
            <a:spLocks noGrp="1"/>
          </p:cNvSpPr>
          <p:nvPr>
            <p:ph type="ftr" idx="11"/>
          </p:nvPr>
        </p:nvSpPr>
        <p:spPr>
          <a:xfrm>
            <a:off x="4116000" y="6349833"/>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158" name="编号占位符"/>
          <p:cNvSpPr>
            <a:spLocks noGrp="1"/>
          </p:cNvSpPr>
          <p:nvPr>
            <p:ph type="sldNum" idx="12"/>
          </p:nvPr>
        </p:nvSpPr>
        <p:spPr>
          <a:xfrm>
            <a:off x="8610600"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相框">
    <p:bg>
      <p:bgPr>
        <a:blipFill>
          <a:blip r:embed="rId2"/>
          <a:stretch>
            <a:fillRect/>
          </a:stretch>
        </a:blipFill>
        <a:effectLst/>
      </p:bgPr>
    </p:bg>
    <p:spTree>
      <p:nvGrpSpPr>
        <p:cNvPr id="1" name=""/>
        <p:cNvGrpSpPr/>
        <p:nvPr/>
      </p:nvGrpSpPr>
      <p:grpSpPr>
        <a:xfrm>
          <a:off x="0" y="0"/>
          <a:ext cx="0" cy="0"/>
          <a:chOff x="0" y="0"/>
          <a:chExt cx="0" cy="0"/>
        </a:xfrm>
      </p:grpSpPr>
      <p:sp>
        <p:nvSpPr>
          <p:cNvPr id="159" name="矩形"/>
          <p:cNvSpPr/>
          <p:nvPr userDrawn="1"/>
        </p:nvSpPr>
        <p:spPr>
          <a:xfrm>
            <a:off x="292800" y="304200"/>
            <a:ext cx="11606399" cy="6249600"/>
          </a:xfrm>
          <a:prstGeom prst="rect">
            <a:avLst/>
          </a:prstGeom>
          <a:solidFill>
            <a:schemeClr val="tx2"/>
          </a:solidFill>
          <a:ln w="12700" cap="flat" cmpd="sng">
            <a:noFill/>
            <a:prstDash val="solid"/>
            <a:round/>
          </a:ln>
        </p:spPr>
        <p:txBody>
          <a:bodyPr rtlCol="0" anchor="ctr"/>
          <a:lstStyle/>
          <a:p>
            <a:pPr algn="ctr"/>
          </a:p>
        </p:txBody>
      </p:sp>
      <p:grpSp>
        <p:nvGrpSpPr>
          <p:cNvPr id="162" name="组合"/>
          <p:cNvGrpSpPr/>
          <p:nvPr userDrawn="1"/>
        </p:nvGrpSpPr>
        <p:grpSpPr>
          <a:xfrm flipH="1">
            <a:off x="1907057" y="5401206"/>
            <a:ext cx="8391962" cy="1348508"/>
            <a:chOff x="1907057" y="5401206"/>
            <a:chExt cx="8391962" cy="1348508"/>
          </a:xfrm>
        </p:grpSpPr>
        <p:pic>
          <p:nvPicPr>
            <p:cNvPr id="160" name="图片"/>
            <p:cNvPicPr>
              <a:picLocks noChangeAspect="1"/>
            </p:cNvPicPr>
            <p:nvPr/>
          </p:nvPicPr>
          <p:blipFill>
            <a:blip r:embed="rId3" cstate="print"/>
            <a:stretch>
              <a:fillRect/>
            </a:stretch>
          </p:blipFill>
          <p:spPr>
            <a:xfrm>
              <a:off x="1907057" y="5611611"/>
              <a:ext cx="8391962" cy="1138102"/>
            </a:xfrm>
            <a:prstGeom prst="rect">
              <a:avLst/>
            </a:prstGeom>
            <a:noFill/>
            <a:ln w="9525" cap="flat" cmpd="sng">
              <a:noFill/>
              <a:prstDash val="solid"/>
              <a:miter/>
            </a:ln>
          </p:spPr>
        </p:pic>
        <p:pic>
          <p:nvPicPr>
            <p:cNvPr id="161" name="图片"/>
            <p:cNvPicPr>
              <a:picLocks noChangeAspect="1"/>
            </p:cNvPicPr>
            <p:nvPr/>
          </p:nvPicPr>
          <p:blipFill>
            <a:blip r:embed="rId4" cstate="print"/>
            <a:stretch>
              <a:fillRect/>
            </a:stretch>
          </p:blipFill>
          <p:spPr>
            <a:xfrm>
              <a:off x="2453894" y="5401206"/>
              <a:ext cx="7298290" cy="1176358"/>
            </a:xfrm>
            <a:prstGeom prst="rect">
              <a:avLst/>
            </a:prstGeom>
            <a:noFill/>
            <a:ln w="9525" cap="flat" cmpd="sng">
              <a:noFill/>
              <a:prstDash val="solid"/>
              <a:miter/>
            </a:ln>
          </p:spPr>
        </p:pic>
      </p:grpSp>
      <p:sp>
        <p:nvSpPr>
          <p:cNvPr id="163" name="标题"/>
          <p:cNvSpPr>
            <a:spLocks noGrp="1"/>
          </p:cNvSpPr>
          <p:nvPr>
            <p:ph type="title" hasCustomPrompt="1"/>
          </p:nvPr>
        </p:nvSpPr>
        <p:spPr>
          <a:xfrm>
            <a:off x="1281599" y="1249200"/>
            <a:ext cx="9626400" cy="723600"/>
          </a:xfrm>
          <a:prstGeom prst="rect">
            <a:avLst/>
          </a:prstGeom>
        </p:spPr>
        <p:txBody>
          <a:bodyPr anchor="ctr" anchorCtr="0">
            <a:normAutofit/>
          </a:bodyPr>
          <a:lstStyle>
            <a:lvl1pPr marL="0" indent="0" defTabSz="914400" fontAlgn="auto" hangingPunct="1">
              <a:defRPr sz="3200" u="none" strike="noStrike" kern="1200" cap="none" spc="200" baseline="0">
                <a:solidFill>
                  <a:srgbClr val="262626"/>
                </a:solidFill>
                <a:latin typeface="Arial" panose="020B0604020202020204" pitchFamily="34" charset="0"/>
                <a:ea typeface="隶书" charset="-122"/>
              </a:defRPr>
            </a:lvl1pPr>
          </a:lstStyle>
          <a:p>
            <a:pPr marL="0" indent="0"/>
            <a:r>
              <a:rPr lang="zh-CN" altLang="en-US"/>
              <a:t>单击此处编辑标题</a:t>
            </a:r>
            <a:endParaRPr lang="zh-CN" altLang="en-US"/>
          </a:p>
        </p:txBody>
      </p:sp>
      <p:sp>
        <p:nvSpPr>
          <p:cNvPr id="164" name="内容占位符"/>
          <p:cNvSpPr>
            <a:spLocks noGrp="1"/>
          </p:cNvSpPr>
          <p:nvPr>
            <p:ph idx="13"/>
          </p:nvPr>
        </p:nvSpPr>
        <p:spPr>
          <a:xfrm>
            <a:off x="1281112" y="2163600"/>
            <a:ext cx="9626601" cy="3445200"/>
          </a:xfrm>
          <a:prstGeom prst="rect">
            <a:avLst/>
          </a:prstGeom>
        </p:spPr>
        <p:txBody>
          <a:bodyPr/>
          <a:lstStyle>
            <a:lvl1pPr marL="228600" indent="-228600" defTabSz="914400" fontAlgn="auto" hangingPunct="1">
              <a:defRPr u="none" strike="noStrike" kern="1200" cap="none" spc="150" baseline="0">
                <a:solidFill>
                  <a:srgbClr val="262626"/>
                </a:solidFill>
                <a:latin typeface="Arial" panose="020B0604020202020204" pitchFamily="34" charset="0"/>
                <a:ea typeface="隶书" charset="-122"/>
              </a:defRPr>
            </a:lvl1pPr>
            <a:lvl2pPr marL="685800" indent="-228600" defTabSz="914400" fontAlgn="auto" hangingPunct="1">
              <a:defRPr u="none" strike="noStrike" kern="1200" cap="none" spc="150" baseline="0">
                <a:solidFill>
                  <a:srgbClr val="262626"/>
                </a:solidFill>
                <a:latin typeface="Arial" panose="020B0604020202020204" pitchFamily="34" charset="0"/>
                <a:ea typeface="隶书" charset="-122"/>
              </a:defRPr>
            </a:lvl2pPr>
            <a:lvl3pPr marL="1143000" indent="-228600" defTabSz="914400" fontAlgn="auto" hangingPunct="1">
              <a:defRPr u="none" strike="noStrike" kern="1200" cap="none" spc="150" baseline="0">
                <a:solidFill>
                  <a:srgbClr val="262626"/>
                </a:solidFill>
                <a:latin typeface="Arial" panose="020B0604020202020204" pitchFamily="34" charset="0"/>
                <a:ea typeface="隶书" charset="-122"/>
              </a:defRPr>
            </a:lvl3pPr>
            <a:lvl4pPr marL="1600200" indent="-228600" defTabSz="914400" fontAlgn="auto" hangingPunct="1">
              <a:defRPr u="none" strike="noStrike" kern="1200" cap="none" spc="150" baseline="0">
                <a:solidFill>
                  <a:srgbClr val="262626"/>
                </a:solidFill>
                <a:latin typeface="Arial" panose="020B0604020202020204" pitchFamily="34" charset="0"/>
                <a:ea typeface="隶书" charset="-122"/>
              </a:defRPr>
            </a:lvl4pPr>
            <a:lvl5pPr marL="2057400" indent="-228600" defTabSz="914400" fontAlgn="auto" hangingPunct="1">
              <a:defRPr u="none" strike="noStrike" kern="1200" cap="none" spc="150" baseline="0">
                <a:solidFill>
                  <a:srgbClr val="262626"/>
                </a:solidFill>
                <a:latin typeface="Arial" panose="020B0604020202020204" pitchFamily="34" charset="0"/>
                <a:ea typeface="隶书" charset="-122"/>
              </a:defRPr>
            </a:lvl5pPr>
          </a:lstStyle>
          <a:p>
            <a:pPr marL="228600" indent="-228600"/>
            <a:r>
              <a:rPr lang="zh-CN" altLang="en-US"/>
              <a:t>单击此处编辑母版文本样式</a:t>
            </a:r>
            <a:endParaRPr lang="en-US" altLang="zh-CN"/>
          </a:p>
          <a:p>
            <a:pPr marL="685800" lvl="1" indent="-22860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endParaRPr lang="zh-CN" altLang="en-US"/>
          </a:p>
        </p:txBody>
      </p:sp>
      <p:sp>
        <p:nvSpPr>
          <p:cNvPr id="165" name="日期占位符"/>
          <p:cNvSpPr>
            <a:spLocks noGrp="1"/>
          </p:cNvSpPr>
          <p:nvPr>
            <p:ph type="dt" idx="10"/>
          </p:nvPr>
        </p:nvSpPr>
        <p:spPr>
          <a:xfrm>
            <a:off x="879742"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66" name="页脚占位符"/>
          <p:cNvSpPr>
            <a:spLocks noGrp="1"/>
          </p:cNvSpPr>
          <p:nvPr>
            <p:ph type="ftr" idx="11"/>
          </p:nvPr>
        </p:nvSpPr>
        <p:spPr>
          <a:xfrm>
            <a:off x="4116000" y="6349833"/>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167" name="编号占位符"/>
          <p:cNvSpPr>
            <a:spLocks noGrp="1"/>
          </p:cNvSpPr>
          <p:nvPr>
            <p:ph type="sldNum" idx="12"/>
          </p:nvPr>
        </p:nvSpPr>
        <p:spPr>
          <a:xfrm>
            <a:off x="8610600"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左右">
    <p:bg>
      <p:bgPr>
        <a:blipFill>
          <a:blip r:embed="rId2"/>
          <a:stretch>
            <a:fillRect/>
          </a:stretch>
        </a:blipFill>
        <a:effectLst/>
      </p:bgPr>
    </p:bg>
    <p:spTree>
      <p:nvGrpSpPr>
        <p:cNvPr id="1" name=""/>
        <p:cNvGrpSpPr/>
        <p:nvPr/>
      </p:nvGrpSpPr>
      <p:grpSpPr>
        <a:xfrm>
          <a:off x="0" y="0"/>
          <a:ext cx="0" cy="0"/>
          <a:chOff x="0" y="0"/>
          <a:chExt cx="0" cy="0"/>
        </a:xfrm>
      </p:grpSpPr>
      <p:sp>
        <p:nvSpPr>
          <p:cNvPr id="168" name="矩形"/>
          <p:cNvSpPr/>
          <p:nvPr userDrawn="1"/>
        </p:nvSpPr>
        <p:spPr>
          <a:xfrm>
            <a:off x="0" y="0"/>
            <a:ext cx="4823460" cy="6866255"/>
          </a:xfrm>
          <a:prstGeom prst="rect">
            <a:avLst/>
          </a:prstGeom>
          <a:solidFill>
            <a:schemeClr val="tx2"/>
          </a:solidFill>
          <a:ln w="12700" cap="flat" cmpd="sng">
            <a:noFill/>
            <a:prstDash val="solid"/>
            <a:miter/>
          </a:ln>
        </p:spPr>
        <p:txBody>
          <a:bodyPr rtlCol="0" anchor="ctr"/>
          <a:lstStyle/>
          <a:p>
            <a:pPr algn="ctr"/>
          </a:p>
        </p:txBody>
      </p:sp>
      <p:grpSp>
        <p:nvGrpSpPr>
          <p:cNvPr id="173" name="组合"/>
          <p:cNvGrpSpPr/>
          <p:nvPr userDrawn="1"/>
        </p:nvGrpSpPr>
        <p:grpSpPr>
          <a:xfrm>
            <a:off x="8686800" y="5857199"/>
            <a:ext cx="3429000" cy="1121409"/>
            <a:chOff x="8686800" y="5857199"/>
            <a:chExt cx="3429000" cy="1121409"/>
          </a:xfrm>
        </p:grpSpPr>
        <p:pic>
          <p:nvPicPr>
            <p:cNvPr id="169" name="图片"/>
            <p:cNvPicPr>
              <a:picLocks noChangeAspect="1"/>
            </p:cNvPicPr>
            <p:nvPr userDrawn="1"/>
          </p:nvPicPr>
          <p:blipFill>
            <a:blip r:embed="rId3" cstate="print"/>
            <a:stretch>
              <a:fillRect/>
            </a:stretch>
          </p:blipFill>
          <p:spPr>
            <a:xfrm>
              <a:off x="9628183" y="5993566"/>
              <a:ext cx="430719" cy="418337"/>
            </a:xfrm>
            <a:prstGeom prst="rect">
              <a:avLst/>
            </a:prstGeom>
            <a:noFill/>
            <a:ln w="9525" cap="flat" cmpd="sng">
              <a:noFill/>
              <a:prstDash val="solid"/>
              <a:miter/>
            </a:ln>
          </p:spPr>
        </p:pic>
        <p:pic>
          <p:nvPicPr>
            <p:cNvPr id="170" name="图片"/>
            <p:cNvPicPr>
              <a:picLocks noChangeAspect="1"/>
            </p:cNvPicPr>
            <p:nvPr userDrawn="1"/>
          </p:nvPicPr>
          <p:blipFill>
            <a:blip r:embed="rId4" cstate="print"/>
            <a:stretch>
              <a:fillRect/>
            </a:stretch>
          </p:blipFill>
          <p:spPr>
            <a:xfrm>
              <a:off x="9216715" y="5963598"/>
              <a:ext cx="2278024" cy="686751"/>
            </a:xfrm>
            <a:prstGeom prst="rect">
              <a:avLst/>
            </a:prstGeom>
            <a:noFill/>
            <a:ln w="9525" cap="flat" cmpd="sng">
              <a:noFill/>
              <a:prstDash val="solid"/>
              <a:miter/>
            </a:ln>
          </p:spPr>
        </p:pic>
        <p:pic>
          <p:nvPicPr>
            <p:cNvPr id="171" name="图片"/>
            <p:cNvPicPr>
              <a:picLocks noChangeAspect="1"/>
            </p:cNvPicPr>
            <p:nvPr userDrawn="1"/>
          </p:nvPicPr>
          <p:blipFill>
            <a:blip r:embed="rId5" cstate="print"/>
            <a:stretch>
              <a:fillRect/>
            </a:stretch>
          </p:blipFill>
          <p:spPr>
            <a:xfrm>
              <a:off x="9225310" y="6383747"/>
              <a:ext cx="2443133" cy="594862"/>
            </a:xfrm>
            <a:prstGeom prst="rect">
              <a:avLst/>
            </a:prstGeom>
            <a:noFill/>
            <a:ln w="9525" cap="flat" cmpd="sng">
              <a:noFill/>
              <a:prstDash val="solid"/>
              <a:miter/>
            </a:ln>
          </p:spPr>
        </p:pic>
        <p:pic>
          <p:nvPicPr>
            <p:cNvPr id="172" name="图片"/>
            <p:cNvPicPr>
              <a:picLocks noChangeAspect="1"/>
            </p:cNvPicPr>
            <p:nvPr userDrawn="1"/>
          </p:nvPicPr>
          <p:blipFill>
            <a:blip r:embed="rId6" cstate="print"/>
            <a:stretch>
              <a:fillRect/>
            </a:stretch>
          </p:blipFill>
          <p:spPr>
            <a:xfrm>
              <a:off x="8686800" y="5857199"/>
              <a:ext cx="3429000" cy="899548"/>
            </a:xfrm>
            <a:prstGeom prst="rect">
              <a:avLst/>
            </a:prstGeom>
            <a:noFill/>
            <a:ln w="9525" cap="flat" cmpd="sng">
              <a:noFill/>
              <a:prstDash val="solid"/>
              <a:miter/>
            </a:ln>
          </p:spPr>
        </p:pic>
      </p:grpSp>
      <p:sp>
        <p:nvSpPr>
          <p:cNvPr id="174" name="标题"/>
          <p:cNvSpPr>
            <a:spLocks noGrp="1"/>
          </p:cNvSpPr>
          <p:nvPr>
            <p:ph type="title" hasCustomPrompt="1"/>
          </p:nvPr>
        </p:nvSpPr>
        <p:spPr>
          <a:xfrm>
            <a:off x="583200" y="770400"/>
            <a:ext cx="3960000" cy="881999"/>
          </a:xfrm>
          <a:prstGeom prst="rect">
            <a:avLst/>
          </a:prstGeom>
        </p:spPr>
        <p:txBody>
          <a:bodyPr anchor="ctr" anchorCtr="0">
            <a:normAutofit/>
          </a:bodyPr>
          <a:lstStyle>
            <a:lvl1pPr marL="0" indent="0" defTabSz="914400" fontAlgn="auto" hangingPunct="1">
              <a:defRPr sz="3600" u="none" strike="noStrike" kern="1200" cap="none" spc="200" baseline="0">
                <a:solidFill>
                  <a:schemeClr val="accent1"/>
                </a:solidFill>
                <a:latin typeface="Arial" panose="020B0604020202020204" pitchFamily="34" charset="0"/>
                <a:ea typeface="隶书" charset="-122"/>
              </a:defRPr>
            </a:lvl1pPr>
          </a:lstStyle>
          <a:p>
            <a:pPr marL="0" indent="0"/>
            <a:r>
              <a:rPr lang="zh-CN" altLang="en-US"/>
              <a:t>单击编辑标题</a:t>
            </a:r>
            <a:endParaRPr lang="zh-CN" altLang="en-US"/>
          </a:p>
        </p:txBody>
      </p:sp>
      <p:sp>
        <p:nvSpPr>
          <p:cNvPr id="175" name="日期占位符"/>
          <p:cNvSpPr>
            <a:spLocks noGrp="1"/>
          </p:cNvSpPr>
          <p:nvPr>
            <p:ph type="dt" idx="10"/>
          </p:nvPr>
        </p:nvSpPr>
        <p:spPr>
          <a:xfrm>
            <a:off x="879742"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76" name="页脚占位符"/>
          <p:cNvSpPr>
            <a:spLocks noGrp="1"/>
          </p:cNvSpPr>
          <p:nvPr>
            <p:ph type="ftr" idx="11"/>
          </p:nvPr>
        </p:nvSpPr>
        <p:spPr>
          <a:xfrm>
            <a:off x="4116000" y="6349833"/>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177" name="编号占位符"/>
          <p:cNvSpPr>
            <a:spLocks noGrp="1"/>
          </p:cNvSpPr>
          <p:nvPr>
            <p:ph type="sldNum" idx="12"/>
          </p:nvPr>
        </p:nvSpPr>
        <p:spPr>
          <a:xfrm>
            <a:off x="8610600"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
        <p:nvSpPr>
          <p:cNvPr id="178" name="文本"/>
          <p:cNvSpPr>
            <a:spLocks noGrp="1"/>
          </p:cNvSpPr>
          <p:nvPr>
            <p:ph type="body" idx="13"/>
          </p:nvPr>
        </p:nvSpPr>
        <p:spPr>
          <a:xfrm>
            <a:off x="586800" y="1764000"/>
            <a:ext cx="3956400" cy="4093200"/>
          </a:xfrm>
          <a:prstGeom prst="rect">
            <a:avLst/>
          </a:prstGeom>
        </p:spPr>
        <p:txBody>
          <a:bodyPr/>
          <a:lstStyle>
            <a:lvl1pPr marL="228600" indent="-228600" defTabSz="914400" fontAlgn="auto" hangingPunct="1">
              <a:defRPr u="none" strike="noStrike" kern="1200" cap="none" spc="150" baseline="0">
                <a:solidFill>
                  <a:srgbClr val="262626"/>
                </a:solidFill>
                <a:latin typeface="Arial" panose="020B0604020202020204" pitchFamily="34" charset="0"/>
                <a:ea typeface="隶书" charset="-122"/>
              </a:defRPr>
            </a:lvl1pPr>
            <a:lvl2pPr marL="685800" indent="-228600" defTabSz="914400" fontAlgn="auto" hangingPunct="1">
              <a:defRPr u="none" strike="noStrike" kern="1200" cap="none" spc="150" baseline="0">
                <a:solidFill>
                  <a:srgbClr val="262626"/>
                </a:solidFill>
                <a:latin typeface="Arial" panose="020B0604020202020204" pitchFamily="34" charset="0"/>
                <a:ea typeface="隶书" charset="-122"/>
              </a:defRPr>
            </a:lvl2pPr>
            <a:lvl3pPr marL="1143000" indent="-228600" defTabSz="914400" fontAlgn="auto" hangingPunct="1">
              <a:defRPr u="none" strike="noStrike" kern="1200" cap="none" spc="150" baseline="0">
                <a:solidFill>
                  <a:srgbClr val="262626"/>
                </a:solidFill>
                <a:latin typeface="Arial" panose="020B0604020202020204" pitchFamily="34" charset="0"/>
                <a:ea typeface="隶书" charset="-122"/>
              </a:defRPr>
            </a:lvl3pPr>
            <a:lvl4pPr marL="1600200" indent="-228600" defTabSz="914400" fontAlgn="auto" hangingPunct="1">
              <a:defRPr u="none" strike="noStrike" kern="1200" cap="none" spc="150" baseline="0">
                <a:solidFill>
                  <a:srgbClr val="262626"/>
                </a:solidFill>
                <a:latin typeface="Arial" panose="020B0604020202020204" pitchFamily="34" charset="0"/>
                <a:ea typeface="隶书" charset="-122"/>
              </a:defRPr>
            </a:lvl4pPr>
            <a:lvl5pPr marL="2057400" indent="-228600" defTabSz="914400" fontAlgn="auto" hangingPunct="1">
              <a:defRPr u="none" strike="noStrike" kern="1200" cap="none" spc="150" baseline="0">
                <a:solidFill>
                  <a:srgbClr val="262626"/>
                </a:solidFill>
                <a:latin typeface="Arial" panose="020B0604020202020204" pitchFamily="34" charset="0"/>
                <a:ea typeface="隶书" charset="-122"/>
              </a:defRPr>
            </a:lvl5pPr>
          </a:lstStyle>
          <a:p>
            <a:pPr marL="228600" indent="-228600"/>
            <a:r>
              <a:rPr lang="zh-CN" altLang="en-US"/>
              <a:t>单击此处编辑母版文本样式</a:t>
            </a:r>
            <a:endParaRPr lang="en-US" altLang="zh-CN"/>
          </a:p>
          <a:p>
            <a:pPr marL="685800" lvl="1" indent="-22860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endParaRPr lang="zh-CN" altLang="en-US"/>
          </a:p>
        </p:txBody>
      </p:sp>
      <p:sp>
        <p:nvSpPr>
          <p:cNvPr id="179" name="内容占位符"/>
          <p:cNvSpPr>
            <a:spLocks noGrp="1"/>
          </p:cNvSpPr>
          <p:nvPr>
            <p:ph idx="14"/>
          </p:nvPr>
        </p:nvSpPr>
        <p:spPr>
          <a:xfrm>
            <a:off x="5101200" y="769938"/>
            <a:ext cx="6480000" cy="5087937"/>
          </a:xfrm>
          <a:prstGeom prst="rect">
            <a:avLst/>
          </a:prstGeom>
        </p:spPr>
        <p:txBody>
          <a:bodyPr/>
          <a:lstStyle>
            <a:lvl1pPr marL="228600" indent="-228600" defTabSz="914400" fontAlgn="auto" hangingPunct="1">
              <a:defRPr u="none" strike="noStrike" kern="1200" cap="none" spc="150" baseline="0">
                <a:solidFill>
                  <a:srgbClr val="262626"/>
                </a:solidFill>
                <a:latin typeface="Arial" panose="020B0604020202020204" pitchFamily="34" charset="0"/>
                <a:ea typeface="隶书" charset="-122"/>
              </a:defRPr>
            </a:lvl1pPr>
            <a:lvl2pPr marL="685800" indent="-228600" defTabSz="914400" fontAlgn="auto" hangingPunct="1">
              <a:defRPr u="none" strike="noStrike" kern="1200" cap="none" spc="150" baseline="0">
                <a:solidFill>
                  <a:srgbClr val="262626"/>
                </a:solidFill>
                <a:latin typeface="Arial" panose="020B0604020202020204" pitchFamily="34" charset="0"/>
                <a:ea typeface="隶书" charset="-122"/>
              </a:defRPr>
            </a:lvl2pPr>
            <a:lvl3pPr marL="1143000" indent="-228600" defTabSz="914400" fontAlgn="auto" hangingPunct="1">
              <a:defRPr u="none" strike="noStrike" kern="1200" cap="none" spc="150" baseline="0">
                <a:solidFill>
                  <a:srgbClr val="262626"/>
                </a:solidFill>
                <a:latin typeface="Arial" panose="020B0604020202020204" pitchFamily="34" charset="0"/>
                <a:ea typeface="隶书" charset="-122"/>
              </a:defRPr>
            </a:lvl3pPr>
            <a:lvl4pPr marL="1600200" indent="-228600" defTabSz="914400" fontAlgn="auto" hangingPunct="1">
              <a:defRPr u="none" strike="noStrike" kern="1200" cap="none" spc="150" baseline="0">
                <a:solidFill>
                  <a:srgbClr val="262626"/>
                </a:solidFill>
                <a:latin typeface="Arial" panose="020B0604020202020204" pitchFamily="34" charset="0"/>
                <a:ea typeface="隶书" charset="-122"/>
              </a:defRPr>
            </a:lvl4pPr>
            <a:lvl5pPr marL="2057400" indent="-228600" defTabSz="914400" fontAlgn="auto" hangingPunct="1">
              <a:defRPr u="none" strike="noStrike" kern="1200" cap="none" spc="150" baseline="0">
                <a:solidFill>
                  <a:srgbClr val="262626"/>
                </a:solidFill>
                <a:latin typeface="Arial" panose="020B0604020202020204" pitchFamily="34" charset="0"/>
                <a:ea typeface="隶书" charset="-122"/>
              </a:defRPr>
            </a:lvl5pPr>
          </a:lstStyle>
          <a:p>
            <a:pPr marL="228600" indent="-228600"/>
            <a:r>
              <a:rPr lang="zh-CN" altLang="en-US"/>
              <a:t>单击此处编辑母版文本样式</a:t>
            </a:r>
            <a:endParaRPr lang="en-US" altLang="zh-CN"/>
          </a:p>
          <a:p>
            <a:pPr marL="685800" lvl="1" indent="-22860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上下">
    <p:bg>
      <p:bgPr>
        <a:blipFill>
          <a:blip r:embed="rId2"/>
          <a:stretch>
            <a:fillRect/>
          </a:stretch>
        </a:blipFill>
        <a:effectLst/>
      </p:bgPr>
    </p:bg>
    <p:spTree>
      <p:nvGrpSpPr>
        <p:cNvPr id="1" name=""/>
        <p:cNvGrpSpPr/>
        <p:nvPr/>
      </p:nvGrpSpPr>
      <p:grpSpPr>
        <a:xfrm>
          <a:off x="0" y="0"/>
          <a:ext cx="0" cy="0"/>
          <a:chOff x="0" y="0"/>
          <a:chExt cx="0" cy="0"/>
        </a:xfrm>
      </p:grpSpPr>
      <p:pic>
        <p:nvPicPr>
          <p:cNvPr id="180" name="图片"/>
          <p:cNvPicPr>
            <a:picLocks noChangeAspect="1"/>
          </p:cNvPicPr>
          <p:nvPr userDrawn="1"/>
        </p:nvPicPr>
        <p:blipFill>
          <a:blip r:embed="rId3" cstate="print"/>
          <a:stretch>
            <a:fillRect/>
          </a:stretch>
        </p:blipFill>
        <p:spPr>
          <a:xfrm>
            <a:off x="0" y="1"/>
            <a:ext cx="12192000" cy="6858000"/>
          </a:xfrm>
          <a:prstGeom prst="rect">
            <a:avLst/>
          </a:prstGeom>
          <a:noFill/>
          <a:ln w="9525" cap="flat" cmpd="sng">
            <a:noFill/>
            <a:prstDash val="solid"/>
            <a:miter/>
          </a:ln>
        </p:spPr>
      </p:pic>
      <p:sp>
        <p:nvSpPr>
          <p:cNvPr id="181" name="矩形"/>
          <p:cNvSpPr/>
          <p:nvPr userDrawn="1"/>
        </p:nvSpPr>
        <p:spPr>
          <a:xfrm>
            <a:off x="0" y="0"/>
            <a:ext cx="12192000" cy="2664000"/>
          </a:xfrm>
          <a:prstGeom prst="rect">
            <a:avLst/>
          </a:prstGeom>
          <a:solidFill>
            <a:schemeClr val="tx2"/>
          </a:solidFill>
          <a:ln w="12700" cap="flat" cmpd="sng">
            <a:noFill/>
            <a:prstDash val="solid"/>
            <a:miter/>
          </a:ln>
        </p:spPr>
        <p:txBody>
          <a:bodyPr rtlCol="0" anchor="ctr"/>
          <a:lstStyle/>
          <a:p>
            <a:pPr algn="ctr"/>
          </a:p>
        </p:txBody>
      </p:sp>
      <p:sp>
        <p:nvSpPr>
          <p:cNvPr id="182" name="标题"/>
          <p:cNvSpPr>
            <a:spLocks noGrp="1"/>
          </p:cNvSpPr>
          <p:nvPr>
            <p:ph type="title"/>
          </p:nvPr>
        </p:nvSpPr>
        <p:spPr>
          <a:xfrm>
            <a:off x="611999" y="781200"/>
            <a:ext cx="10976400" cy="626400"/>
          </a:xfrm>
          <a:prstGeom prst="rect">
            <a:avLst/>
          </a:prstGeom>
        </p:spPr>
        <p:txBody>
          <a:bodyPr anchor="ctr" anchorCtr="0">
            <a:normAutofit/>
          </a:bodyPr>
          <a:lstStyle>
            <a:lvl1pPr marL="0" indent="0" algn="ctr" defTabSz="914400" fontAlgn="auto" hangingPunct="1">
              <a:defRPr sz="3600" u="none" strike="noStrike" kern="1200" cap="none" spc="200" baseline="0">
                <a:solidFill>
                  <a:srgbClr val="262626"/>
                </a:solidFill>
                <a:latin typeface="Arial" panose="020B0604020202020204" pitchFamily="34" charset="0"/>
                <a:ea typeface="隶书" charset="-122"/>
              </a:defRPr>
            </a:lvl1pPr>
          </a:lstStyle>
          <a:p>
            <a:pPr marL="0" indent="0"/>
            <a:r>
              <a:rPr lang="zh-CN" altLang="en-US"/>
              <a:t>单击此处编辑母版标题样式</a:t>
            </a:r>
            <a:endParaRPr lang="zh-CN" altLang="en-US"/>
          </a:p>
        </p:txBody>
      </p:sp>
      <p:sp>
        <p:nvSpPr>
          <p:cNvPr id="183" name="日期占位符"/>
          <p:cNvSpPr>
            <a:spLocks noGrp="1"/>
          </p:cNvSpPr>
          <p:nvPr>
            <p:ph type="dt" idx="10"/>
          </p:nvPr>
        </p:nvSpPr>
        <p:spPr>
          <a:xfrm>
            <a:off x="879742"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84" name="页脚占位符"/>
          <p:cNvSpPr>
            <a:spLocks noGrp="1"/>
          </p:cNvSpPr>
          <p:nvPr>
            <p:ph type="ftr" idx="11"/>
          </p:nvPr>
        </p:nvSpPr>
        <p:spPr>
          <a:xfrm>
            <a:off x="4116000" y="6349833"/>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185" name="编号占位符"/>
          <p:cNvSpPr>
            <a:spLocks noGrp="1"/>
          </p:cNvSpPr>
          <p:nvPr>
            <p:ph type="sldNum" idx="12"/>
          </p:nvPr>
        </p:nvSpPr>
        <p:spPr>
          <a:xfrm>
            <a:off x="8610600"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
        <p:nvSpPr>
          <p:cNvPr id="186" name="文本"/>
          <p:cNvSpPr>
            <a:spLocks noGrp="1"/>
          </p:cNvSpPr>
          <p:nvPr>
            <p:ph type="body" idx="13"/>
          </p:nvPr>
        </p:nvSpPr>
        <p:spPr>
          <a:xfrm>
            <a:off x="611999" y="1659600"/>
            <a:ext cx="10975975" cy="828000"/>
          </a:xfrm>
          <a:prstGeom prst="rect">
            <a:avLst/>
          </a:prstGeom>
        </p:spPr>
        <p:txBody>
          <a:bodyPr/>
          <a:lstStyle>
            <a:lvl1pPr marL="228600" indent="-228600" algn="ctr" defTabSz="914400" fontAlgn="auto" hangingPunct="1">
              <a:defRPr u="none" strike="noStrike" kern="1200" cap="none" spc="150" baseline="0">
                <a:solidFill>
                  <a:srgbClr val="262626"/>
                </a:solidFill>
                <a:latin typeface="Arial" panose="020B0604020202020204" pitchFamily="34" charset="0"/>
                <a:ea typeface="隶书" charset="-122"/>
              </a:defRPr>
            </a:lvl1pPr>
            <a:lvl2pPr marL="685800" indent="-228600" defTabSz="914400" fontAlgn="auto" hangingPunct="1"/>
            <a:lvl3pPr marL="1143000" indent="-228600" defTabSz="914400" fontAlgn="auto" hangingPunct="1"/>
            <a:lvl4pPr marL="1600200" indent="-228600" defTabSz="914400" fontAlgn="auto" hangingPunct="1"/>
            <a:lvl5pPr marL="2057400" indent="-228600" defTabSz="914400" fontAlgn="auto" hangingPunct="1"/>
            <a:lvl6pPr marL="2514600" indent="-228600" defTabSz="914400" fontAlgn="auto" hangingPunct="1"/>
            <a:lvl7pPr marL="2971800" indent="-228600" defTabSz="914400" fontAlgn="auto" hangingPunct="1"/>
            <a:lvl8pPr marL="3429000" indent="-228600" defTabSz="914400" fontAlgn="auto" hangingPunct="1"/>
            <a:lvl9pPr marL="3429000" indent="-228600" defTabSz="914400" fontAlgn="auto" hangingPunct="1"/>
          </a:lstStyle>
          <a:p>
            <a:pPr marL="228600" indent="-228600"/>
            <a:r>
              <a:rPr lang="zh-CN" altLang="en-US"/>
              <a:t>单击此处编辑母版文本样式</a:t>
            </a:r>
            <a:endParaRPr lang="zh-CN" altLang="en-US"/>
          </a:p>
        </p:txBody>
      </p:sp>
      <p:sp>
        <p:nvSpPr>
          <p:cNvPr id="187" name="内容占位符"/>
          <p:cNvSpPr>
            <a:spLocks noGrp="1"/>
          </p:cNvSpPr>
          <p:nvPr>
            <p:ph idx="14"/>
          </p:nvPr>
        </p:nvSpPr>
        <p:spPr>
          <a:xfrm>
            <a:off x="612775" y="2808000"/>
            <a:ext cx="10965600" cy="3430799"/>
          </a:xfrm>
          <a:prstGeom prst="rect">
            <a:avLst/>
          </a:prstGeom>
        </p:spPr>
        <p:txBody>
          <a:bodyPr/>
          <a:lstStyle>
            <a:lvl1pPr marL="228600" indent="-228600" defTabSz="914400" fontAlgn="auto" hangingPunct="1">
              <a:defRPr u="none" strike="noStrike" kern="1200" cap="none" spc="150" baseline="0">
                <a:solidFill>
                  <a:srgbClr val="262626"/>
                </a:solidFill>
                <a:latin typeface="Arial" panose="020B0604020202020204" pitchFamily="34" charset="0"/>
                <a:ea typeface="隶书" charset="-122"/>
              </a:defRPr>
            </a:lvl1pPr>
            <a:lvl2pPr marL="685800" indent="-228600" defTabSz="914400" fontAlgn="auto" hangingPunct="1">
              <a:defRPr u="none" strike="noStrike" kern="1200" cap="none" spc="150" baseline="0">
                <a:solidFill>
                  <a:srgbClr val="262626"/>
                </a:solidFill>
                <a:latin typeface="Arial" panose="020B0604020202020204" pitchFamily="34" charset="0"/>
                <a:ea typeface="隶书" charset="-122"/>
              </a:defRPr>
            </a:lvl2pPr>
            <a:lvl3pPr marL="1143000" indent="-228600" defTabSz="914400" fontAlgn="auto" hangingPunct="1">
              <a:defRPr u="none" strike="noStrike" kern="1200" cap="none" spc="150" baseline="0">
                <a:solidFill>
                  <a:srgbClr val="262626"/>
                </a:solidFill>
                <a:latin typeface="Arial" panose="020B0604020202020204" pitchFamily="34" charset="0"/>
                <a:ea typeface="隶书" charset="-122"/>
              </a:defRPr>
            </a:lvl3pPr>
            <a:lvl4pPr marL="1600200" indent="-228600" defTabSz="914400" fontAlgn="auto" hangingPunct="1">
              <a:defRPr u="none" strike="noStrike" kern="1200" cap="none" spc="150" baseline="0">
                <a:solidFill>
                  <a:srgbClr val="262626"/>
                </a:solidFill>
                <a:latin typeface="Arial" panose="020B0604020202020204" pitchFamily="34" charset="0"/>
                <a:ea typeface="隶书" charset="-122"/>
              </a:defRPr>
            </a:lvl4pPr>
            <a:lvl5pPr marL="2057400" indent="-228600" defTabSz="914400" fontAlgn="auto" hangingPunct="1">
              <a:defRPr u="none" strike="noStrike" kern="1200" cap="none" spc="150" baseline="0">
                <a:solidFill>
                  <a:srgbClr val="262626"/>
                </a:solidFill>
                <a:latin typeface="Arial" panose="020B0604020202020204" pitchFamily="34" charset="0"/>
                <a:ea typeface="隶书" charset="-122"/>
              </a:defRPr>
            </a:lvl5pPr>
          </a:lstStyle>
          <a:p>
            <a:pPr marL="228600" indent="-228600"/>
            <a:r>
              <a:rPr lang="zh-CN" altLang="en-US"/>
              <a:t>单击此处编辑母版文本样式</a:t>
            </a:r>
            <a:endParaRPr lang="en-US" altLang="zh-CN"/>
          </a:p>
          <a:p>
            <a:pPr marL="685800" lvl="1" indent="-22860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下上">
    <p:bg>
      <p:bgPr>
        <a:blipFill>
          <a:blip r:embed="rId2"/>
          <a:stretch>
            <a:fillRect/>
          </a:stretch>
        </a:blipFill>
        <a:effectLst/>
      </p:bgPr>
    </p:bg>
    <p:spTree>
      <p:nvGrpSpPr>
        <p:cNvPr id="1" name=""/>
        <p:cNvGrpSpPr/>
        <p:nvPr/>
      </p:nvGrpSpPr>
      <p:grpSpPr>
        <a:xfrm>
          <a:off x="0" y="0"/>
          <a:ext cx="0" cy="0"/>
          <a:chOff x="0" y="0"/>
          <a:chExt cx="0" cy="0"/>
        </a:xfrm>
      </p:grpSpPr>
      <p:pic>
        <p:nvPicPr>
          <p:cNvPr id="188" name="图片"/>
          <p:cNvPicPr>
            <a:picLocks noChangeAspect="1"/>
          </p:cNvPicPr>
          <p:nvPr userDrawn="1"/>
        </p:nvPicPr>
        <p:blipFill>
          <a:blip r:embed="rId3" cstate="print"/>
          <a:stretch>
            <a:fillRect/>
          </a:stretch>
        </p:blipFill>
        <p:spPr>
          <a:xfrm>
            <a:off x="7603490" y="-49530"/>
            <a:ext cx="4588510" cy="1731010"/>
          </a:xfrm>
          <a:prstGeom prst="rect">
            <a:avLst/>
          </a:prstGeom>
          <a:noFill/>
          <a:ln w="9525" cap="flat" cmpd="sng">
            <a:noFill/>
            <a:prstDash val="solid"/>
            <a:miter/>
          </a:ln>
        </p:spPr>
      </p:pic>
      <p:sp>
        <p:nvSpPr>
          <p:cNvPr id="189" name="矩形"/>
          <p:cNvSpPr/>
          <p:nvPr userDrawn="1"/>
        </p:nvSpPr>
        <p:spPr>
          <a:xfrm>
            <a:off x="0" y="5029201"/>
            <a:ext cx="12192000" cy="1828799"/>
          </a:xfrm>
          <a:prstGeom prst="rect">
            <a:avLst/>
          </a:prstGeom>
          <a:solidFill>
            <a:schemeClr val="tx2"/>
          </a:solidFill>
          <a:ln w="12700" cap="flat" cmpd="sng">
            <a:noFill/>
            <a:prstDash val="solid"/>
            <a:miter/>
          </a:ln>
        </p:spPr>
        <p:txBody>
          <a:bodyPr rtlCol="0" anchor="ctr"/>
          <a:lstStyle/>
          <a:p>
            <a:pPr algn="ctr"/>
          </a:p>
        </p:txBody>
      </p:sp>
      <p:sp>
        <p:nvSpPr>
          <p:cNvPr id="190" name="标题"/>
          <p:cNvSpPr>
            <a:spLocks noGrp="1"/>
          </p:cNvSpPr>
          <p:nvPr>
            <p:ph type="title"/>
          </p:nvPr>
        </p:nvSpPr>
        <p:spPr>
          <a:xfrm>
            <a:off x="604800" y="669600"/>
            <a:ext cx="10976400" cy="565200"/>
          </a:xfrm>
          <a:prstGeom prst="rect">
            <a:avLst/>
          </a:prstGeom>
        </p:spPr>
        <p:txBody>
          <a:bodyPr anchor="ctr" anchorCtr="0">
            <a:normAutofit/>
          </a:bodyPr>
          <a:lstStyle>
            <a:lvl1pPr marL="0" indent="0" algn="ctr" defTabSz="914400" fontAlgn="auto" hangingPunct="1">
              <a:defRPr sz="3200" u="none" strike="noStrike" kern="1200" cap="none" spc="200" baseline="0">
                <a:solidFill>
                  <a:srgbClr val="262626"/>
                </a:solidFill>
                <a:latin typeface="Arial" panose="020B0604020202020204" pitchFamily="34" charset="0"/>
                <a:ea typeface="隶书" charset="-122"/>
              </a:defRPr>
            </a:lvl1pPr>
          </a:lstStyle>
          <a:p>
            <a:pPr marL="0" indent="0"/>
            <a:r>
              <a:rPr lang="zh-CN" altLang="en-US"/>
              <a:t>单击此处编辑母版标题样式</a:t>
            </a:r>
            <a:endParaRPr lang="zh-CN" altLang="en-US"/>
          </a:p>
        </p:txBody>
      </p:sp>
      <p:sp>
        <p:nvSpPr>
          <p:cNvPr id="191" name="日期占位符"/>
          <p:cNvSpPr>
            <a:spLocks noGrp="1"/>
          </p:cNvSpPr>
          <p:nvPr>
            <p:ph type="dt" idx="10"/>
          </p:nvPr>
        </p:nvSpPr>
        <p:spPr>
          <a:xfrm>
            <a:off x="879742"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92" name="页脚占位符"/>
          <p:cNvSpPr>
            <a:spLocks noGrp="1"/>
          </p:cNvSpPr>
          <p:nvPr>
            <p:ph type="ftr" idx="11"/>
          </p:nvPr>
        </p:nvSpPr>
        <p:spPr>
          <a:xfrm>
            <a:off x="4116000" y="6349833"/>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193" name="编号占位符"/>
          <p:cNvSpPr>
            <a:spLocks noGrp="1"/>
          </p:cNvSpPr>
          <p:nvPr>
            <p:ph type="sldNum" idx="12"/>
          </p:nvPr>
        </p:nvSpPr>
        <p:spPr>
          <a:xfrm>
            <a:off x="8610600"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
        <p:nvSpPr>
          <p:cNvPr id="194" name="内容占位符"/>
          <p:cNvSpPr>
            <a:spLocks noGrp="1"/>
          </p:cNvSpPr>
          <p:nvPr>
            <p:ph idx="13"/>
          </p:nvPr>
        </p:nvSpPr>
        <p:spPr>
          <a:xfrm>
            <a:off x="604837" y="1681200"/>
            <a:ext cx="10990799" cy="3211199"/>
          </a:xfrm>
          <a:prstGeom prst="rect">
            <a:avLst/>
          </a:prstGeom>
        </p:spPr>
        <p:txBody>
          <a:bodyPr/>
          <a:lstStyle>
            <a:lvl1pPr marL="228600" indent="-228600" defTabSz="914400" fontAlgn="auto" hangingPunct="1">
              <a:defRPr u="none" strike="noStrike" kern="1200" cap="none" spc="150" baseline="0">
                <a:solidFill>
                  <a:srgbClr val="262626"/>
                </a:solidFill>
                <a:latin typeface="Arial" panose="020B0604020202020204" pitchFamily="34" charset="0"/>
                <a:ea typeface="隶书" charset="-122"/>
              </a:defRPr>
            </a:lvl1pPr>
            <a:lvl2pPr marL="685800" indent="-228600" defTabSz="914400" fontAlgn="auto" hangingPunct="1">
              <a:defRPr u="none" strike="noStrike" kern="1200" cap="none" spc="150" baseline="0">
                <a:solidFill>
                  <a:srgbClr val="262626"/>
                </a:solidFill>
                <a:latin typeface="Arial" panose="020B0604020202020204" pitchFamily="34" charset="0"/>
                <a:ea typeface="隶书" charset="-122"/>
              </a:defRPr>
            </a:lvl2pPr>
            <a:lvl3pPr marL="1143000" indent="-228600" defTabSz="914400" fontAlgn="auto" hangingPunct="1">
              <a:defRPr u="none" strike="noStrike" kern="1200" cap="none" spc="150" baseline="0">
                <a:solidFill>
                  <a:srgbClr val="262626"/>
                </a:solidFill>
                <a:latin typeface="Arial" panose="020B0604020202020204" pitchFamily="34" charset="0"/>
                <a:ea typeface="隶书" charset="-122"/>
              </a:defRPr>
            </a:lvl3pPr>
            <a:lvl4pPr marL="1600200" indent="-228600" defTabSz="914400" fontAlgn="auto" hangingPunct="1">
              <a:defRPr u="none" strike="noStrike" kern="1200" cap="none" spc="150" baseline="0">
                <a:solidFill>
                  <a:srgbClr val="262626"/>
                </a:solidFill>
                <a:latin typeface="Arial" panose="020B0604020202020204" pitchFamily="34" charset="0"/>
                <a:ea typeface="隶书" charset="-122"/>
              </a:defRPr>
            </a:lvl4pPr>
            <a:lvl5pPr marL="2057400" indent="-228600" defTabSz="914400" fontAlgn="auto" hangingPunct="1">
              <a:defRPr u="none" strike="noStrike" kern="1200" cap="none" spc="150" baseline="0">
                <a:solidFill>
                  <a:srgbClr val="262626"/>
                </a:solidFill>
                <a:latin typeface="Arial" panose="020B0604020202020204" pitchFamily="34" charset="0"/>
                <a:ea typeface="隶书" charset="-122"/>
              </a:defRPr>
            </a:lvl5pPr>
          </a:lstStyle>
          <a:p>
            <a:pPr marL="228600" indent="-228600"/>
            <a:r>
              <a:rPr lang="zh-CN" altLang="en-US"/>
              <a:t>单击此处编辑母版文本样式</a:t>
            </a:r>
            <a:endParaRPr lang="en-US" altLang="zh-CN"/>
          </a:p>
          <a:p>
            <a:pPr marL="685800" lvl="1" indent="-22860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endParaRPr lang="zh-CN" altLang="en-US"/>
          </a:p>
        </p:txBody>
      </p:sp>
      <p:sp>
        <p:nvSpPr>
          <p:cNvPr id="195" name="文本"/>
          <p:cNvSpPr>
            <a:spLocks noGrp="1"/>
          </p:cNvSpPr>
          <p:nvPr>
            <p:ph type="body" idx="14"/>
          </p:nvPr>
        </p:nvSpPr>
        <p:spPr>
          <a:xfrm>
            <a:off x="594000" y="5180399"/>
            <a:ext cx="11001599" cy="1011600"/>
          </a:xfrm>
          <a:prstGeom prst="rect">
            <a:avLst/>
          </a:prstGeom>
        </p:spPr>
        <p:txBody>
          <a:bodyPr/>
          <a:lstStyle>
            <a:lvl1pPr marL="228600" indent="-228600" defTabSz="914400" fontAlgn="auto" hangingPunct="1">
              <a:defRPr u="none" strike="noStrike" kern="1200" cap="none" spc="150" baseline="0">
                <a:solidFill>
                  <a:srgbClr val="262626"/>
                </a:solidFill>
                <a:latin typeface="Arial" panose="020B0604020202020204" pitchFamily="34" charset="0"/>
                <a:ea typeface="隶书" charset="-122"/>
              </a:defRPr>
            </a:lvl1pPr>
            <a:lvl2pPr marL="685800" indent="-228600" defTabSz="914400" fontAlgn="auto" hangingPunct="1"/>
            <a:lvl3pPr marL="1143000" indent="-228600" defTabSz="914400" fontAlgn="auto" hangingPunct="1"/>
            <a:lvl4pPr marL="1600200" indent="-228600" defTabSz="914400" fontAlgn="auto" hangingPunct="1"/>
            <a:lvl5pPr marL="2057400" indent="-228600" defTabSz="914400" fontAlgn="auto" hangingPunct="1"/>
            <a:lvl6pPr marL="2514600" indent="-228600" defTabSz="914400" fontAlgn="auto" hangingPunct="1"/>
            <a:lvl7pPr marL="2971800" indent="-228600" defTabSz="914400" fontAlgn="auto" hangingPunct="1"/>
            <a:lvl8pPr marL="3429000" indent="-228600" defTabSz="914400" fontAlgn="auto" hangingPunct="1"/>
            <a:lvl9pPr marL="3429000" indent="-228600" defTabSz="914400" fontAlgn="auto" hangingPunct="1"/>
          </a:lstStyle>
          <a:p>
            <a:pPr marL="228600" indent="-228600"/>
            <a:r>
              <a:rPr lang="zh-CN" altLang="en-US"/>
              <a:t>单击此处编辑母版文本样式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3" name="标题"/>
          <p:cNvSpPr>
            <a:spLocks noGrp="1"/>
          </p:cNvSpPr>
          <p:nvPr>
            <p:ph type="title"/>
          </p:nvPr>
        </p:nvSpPr>
        <p:spPr>
          <a:xfrm>
            <a:off x="838200" y="365124"/>
            <a:ext cx="10515600" cy="1325562"/>
          </a:xfrm>
          <a:prstGeom prst="rect">
            <a:avLst/>
          </a:prstGeom>
        </p:spPr>
        <p:txBody>
          <a:bodyPr/>
          <a:lstStyle/>
          <a:p>
            <a:pPr marL="0" indent="0"/>
            <a:r>
              <a:rPr lang="zh-CN" altLang="en-US"/>
              <a:t>单击此处编辑母版标题样式</a:t>
            </a:r>
            <a:endParaRPr lang="zh-CN" altLang="en-US"/>
          </a:p>
        </p:txBody>
      </p:sp>
      <p:sp>
        <p:nvSpPr>
          <p:cNvPr id="14" name="内容占位符"/>
          <p:cNvSpPr>
            <a:spLocks noGrp="1"/>
          </p:cNvSpPr>
          <p:nvPr>
            <p:ph idx="1"/>
          </p:nvPr>
        </p:nvSpPr>
        <p:spPr>
          <a:xfrm>
            <a:off x="838200" y="1825625"/>
            <a:ext cx="10515600" cy="4351338"/>
          </a:xfrm>
          <a:prstGeom prst="rect">
            <a:avLst/>
          </a:prstGeom>
        </p:spPr>
        <p:txBody>
          <a:bodyPr/>
          <a:lstStyle>
            <a:lvl1pPr marL="228600" indent="-228600" defTabSz="914400" fontAlgn="auto" hangingPunct="1"/>
            <a:lvl2pPr marL="685800" indent="-228600" defTabSz="914400" fontAlgn="auto" hangingPunct="1"/>
            <a:lvl3pPr marL="1143000" indent="-228600" defTabSz="914400" fontAlgn="auto" hangingPunct="1"/>
            <a:lvl4pPr marL="1600200" indent="-228600" defTabSz="914400" fontAlgn="auto" hangingPunct="1"/>
            <a:lvl5pPr marL="2057400" indent="-228600" defTabSz="914400" fontAlgn="auto" hangingPunct="1"/>
          </a:lstStyle>
          <a:p>
            <a:r>
              <a:rPr lang="zh-CN" altLang="en-US"/>
              <a:t>单击此处编辑母版文本样式</a:t>
            </a:r>
            <a:endParaRPr lang="en-US" altLang="zh-CN"/>
          </a:p>
          <a:p>
            <a:pPr marL="685800" lvl="1" indent="-22860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endParaRPr lang="zh-CN" altLang="en-US"/>
          </a:p>
        </p:txBody>
      </p:sp>
      <p:sp>
        <p:nvSpPr>
          <p:cNvPr id="15" name="日期占位符"/>
          <p:cNvSpPr>
            <a:spLocks noGrp="1"/>
          </p:cNvSpPr>
          <p:nvPr>
            <p:ph type="dt" idx="10"/>
          </p:nvPr>
        </p:nvSpPr>
        <p:spPr>
          <a:xfrm>
            <a:off x="838200" y="6356349"/>
            <a:ext cx="2743200" cy="365125"/>
          </a:xfrm>
          <a:prstGeom prst="rect">
            <a:avLst/>
          </a:prstGeom>
        </p:spPr>
        <p:txBody>
          <a:bodyPr/>
          <a:lstStyle>
            <a:lvl1pPr marL="0" indent="0" defTabSz="914400" fontAlgn="auto" hangingPunct="1">
              <a:defRPr>
                <a:latin typeface="Calibri" panose="020F0502020204030204" charset="0"/>
                <a:ea typeface="宋体" panose="02010600030101010101" pitchFamily="2" charset="-122"/>
                <a:cs typeface="Calibri" panose="020F0502020204030204" charset="0"/>
              </a:defRPr>
            </a:lvl1pPr>
          </a:lstStyle>
          <a:p>
            <a:pPr marL="0" indent="0"/>
            <a:fld id="{CAD2D6BD-DE1B-4B5F-8B41-2702339687B9}" type="datetime5">
              <a:rPr lang="zh-CN" altLang="en-US"/>
            </a:fld>
            <a:endParaRPr lang="zh-CN" altLang="en-US"/>
          </a:p>
        </p:txBody>
      </p:sp>
      <p:sp>
        <p:nvSpPr>
          <p:cNvPr id="16" name="页脚占位符"/>
          <p:cNvSpPr>
            <a:spLocks noGrp="1"/>
          </p:cNvSpPr>
          <p:nvPr>
            <p:ph type="ftr" idx="11"/>
          </p:nvPr>
        </p:nvSpPr>
        <p:spPr>
          <a:xfrm>
            <a:off x="4038600" y="6356349"/>
            <a:ext cx="4114800" cy="365125"/>
          </a:xfrm>
          <a:prstGeom prst="rect">
            <a:avLst/>
          </a:prstGeom>
        </p:spPr>
        <p:txBody>
          <a:bodyPr/>
          <a:lstStyle>
            <a:lvl1pPr marL="0" indent="0" defTabSz="914400" fontAlgn="auto" hangingPunct="1">
              <a:defRPr>
                <a:latin typeface="Calibri" panose="020F0502020204030204" charset="0"/>
                <a:ea typeface="宋体" panose="02010600030101010101" pitchFamily="2" charset="-122"/>
                <a:cs typeface="Calibri" panose="020F0502020204030204" charset="0"/>
              </a:defRPr>
            </a:lvl1pPr>
          </a:lstStyle>
          <a:p>
            <a:pPr marL="0" indent="0"/>
            <a:endParaRPr lang="zh-CN" altLang="en-US"/>
          </a:p>
        </p:txBody>
      </p:sp>
      <p:sp>
        <p:nvSpPr>
          <p:cNvPr id="17" name="编号占位符"/>
          <p:cNvSpPr>
            <a:spLocks noGrp="1"/>
          </p:cNvSpPr>
          <p:nvPr>
            <p:ph type="sldNum" idx="12"/>
          </p:nvPr>
        </p:nvSpPr>
        <p:spPr>
          <a:xfrm>
            <a:off x="8610600" y="6356349"/>
            <a:ext cx="2743200" cy="365125"/>
          </a:xfrm>
          <a:prstGeom prst="rect">
            <a:avLst/>
          </a:prstGeom>
        </p:spPr>
        <p:txBody>
          <a:bodyPr/>
          <a:lstStyle>
            <a:lvl1pPr marL="0" indent="0" defTabSz="914400" fontAlgn="auto" hangingPunct="1">
              <a:defRPr>
                <a:latin typeface="Calibri" panose="020F0502020204030204" charset="0"/>
                <a:ea typeface="宋体" panose="02010600030101010101" pitchFamily="2" charset="-122"/>
                <a:cs typeface="Calibri" panose="020F050202020403020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导航">
    <p:bg>
      <p:bgPr>
        <a:blipFill>
          <a:blip r:embed="rId2"/>
          <a:stretch>
            <a:fillRect/>
          </a:stretch>
        </a:blipFill>
        <a:effectLst/>
      </p:bgPr>
    </p:bg>
    <p:spTree>
      <p:nvGrpSpPr>
        <p:cNvPr id="1" name=""/>
        <p:cNvGrpSpPr/>
        <p:nvPr/>
      </p:nvGrpSpPr>
      <p:grpSpPr>
        <a:xfrm>
          <a:off x="0" y="0"/>
          <a:ext cx="0" cy="0"/>
          <a:chOff x="0" y="0"/>
          <a:chExt cx="0" cy="0"/>
        </a:xfrm>
      </p:grpSpPr>
      <p:pic>
        <p:nvPicPr>
          <p:cNvPr id="196" name="图片"/>
          <p:cNvPicPr>
            <a:picLocks noChangeAspect="1"/>
          </p:cNvPicPr>
          <p:nvPr userDrawn="1"/>
        </p:nvPicPr>
        <p:blipFill>
          <a:blip r:embed="rId3" cstate="print"/>
          <a:stretch>
            <a:fillRect/>
          </a:stretch>
        </p:blipFill>
        <p:spPr>
          <a:xfrm>
            <a:off x="-46990" y="5353685"/>
            <a:ext cx="7957820" cy="1502409"/>
          </a:xfrm>
          <a:prstGeom prst="rect">
            <a:avLst/>
          </a:prstGeom>
          <a:noFill/>
          <a:ln w="9525" cap="flat" cmpd="sng">
            <a:noFill/>
            <a:prstDash val="solid"/>
            <a:miter/>
          </a:ln>
        </p:spPr>
      </p:pic>
      <p:pic>
        <p:nvPicPr>
          <p:cNvPr id="197" name="图片"/>
          <p:cNvPicPr>
            <a:picLocks noChangeAspect="1"/>
          </p:cNvPicPr>
          <p:nvPr userDrawn="1"/>
        </p:nvPicPr>
        <p:blipFill>
          <a:blip r:embed="rId3" cstate="print"/>
          <a:stretch>
            <a:fillRect/>
          </a:stretch>
        </p:blipFill>
        <p:spPr>
          <a:xfrm flipH="1">
            <a:off x="4281805" y="5353685"/>
            <a:ext cx="7957820" cy="1503045"/>
          </a:xfrm>
          <a:prstGeom prst="rect">
            <a:avLst/>
          </a:prstGeom>
          <a:noFill/>
          <a:ln w="9525" cap="flat" cmpd="sng">
            <a:noFill/>
            <a:prstDash val="solid"/>
            <a:miter/>
          </a:ln>
        </p:spPr>
      </p:pic>
      <p:sp>
        <p:nvSpPr>
          <p:cNvPr id="198" name="矩形"/>
          <p:cNvSpPr/>
          <p:nvPr userDrawn="1"/>
        </p:nvSpPr>
        <p:spPr>
          <a:xfrm>
            <a:off x="0" y="0"/>
            <a:ext cx="12192000" cy="914400"/>
          </a:xfrm>
          <a:prstGeom prst="rect">
            <a:avLst/>
          </a:prstGeom>
          <a:solidFill>
            <a:schemeClr val="tx2"/>
          </a:solidFill>
          <a:ln w="12700" cap="flat" cmpd="sng">
            <a:noFill/>
            <a:prstDash val="solid"/>
            <a:miter/>
          </a:ln>
        </p:spPr>
        <p:txBody>
          <a:bodyPr rtlCol="0" anchor="ctr"/>
          <a:lstStyle/>
          <a:p>
            <a:pPr algn="ctr"/>
          </a:p>
        </p:txBody>
      </p:sp>
      <p:sp>
        <p:nvSpPr>
          <p:cNvPr id="199" name="标题"/>
          <p:cNvSpPr>
            <a:spLocks noGrp="1"/>
          </p:cNvSpPr>
          <p:nvPr>
            <p:ph type="title"/>
          </p:nvPr>
        </p:nvSpPr>
        <p:spPr>
          <a:xfrm>
            <a:off x="579600" y="237599"/>
            <a:ext cx="11037600" cy="441964"/>
          </a:xfrm>
          <a:prstGeom prst="rect">
            <a:avLst/>
          </a:prstGeom>
        </p:spPr>
        <p:txBody>
          <a:bodyPr>
            <a:normAutofit/>
          </a:bodyPr>
          <a:lstStyle>
            <a:lvl1pPr marL="0" indent="0" defTabSz="914400" fontAlgn="auto" hangingPunct="1">
              <a:defRPr u="none" strike="noStrike" kern="1200" cap="none" spc="200" baseline="0">
                <a:solidFill>
                  <a:schemeClr val="accent1"/>
                </a:solidFill>
                <a:latin typeface="Arial" panose="020B0604020202020204" pitchFamily="34" charset="0"/>
                <a:ea typeface="隶书" charset="-122"/>
              </a:defRPr>
            </a:lvl1pPr>
          </a:lstStyle>
          <a:p>
            <a:pPr marL="0" indent="0"/>
            <a:r>
              <a:rPr lang="zh-CN" altLang="en-US"/>
              <a:t>单击此处编辑母版标题样式</a:t>
            </a:r>
            <a:endParaRPr lang="zh-CN" altLang="en-US"/>
          </a:p>
        </p:txBody>
      </p:sp>
      <p:sp>
        <p:nvSpPr>
          <p:cNvPr id="200" name="日期占位符"/>
          <p:cNvSpPr>
            <a:spLocks noGrp="1"/>
          </p:cNvSpPr>
          <p:nvPr>
            <p:ph type="dt" idx="10"/>
          </p:nvPr>
        </p:nvSpPr>
        <p:spPr>
          <a:xfrm>
            <a:off x="879742"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201" name="页脚占位符"/>
          <p:cNvSpPr>
            <a:spLocks noGrp="1"/>
          </p:cNvSpPr>
          <p:nvPr>
            <p:ph type="ftr" idx="11"/>
          </p:nvPr>
        </p:nvSpPr>
        <p:spPr>
          <a:xfrm>
            <a:off x="4116000" y="6349833"/>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202" name="编号占位符"/>
          <p:cNvSpPr>
            <a:spLocks noGrp="1"/>
          </p:cNvSpPr>
          <p:nvPr>
            <p:ph type="sldNum" idx="12"/>
          </p:nvPr>
        </p:nvSpPr>
        <p:spPr>
          <a:xfrm>
            <a:off x="8610600"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
        <p:nvSpPr>
          <p:cNvPr id="203" name="内容占位符"/>
          <p:cNvSpPr>
            <a:spLocks noGrp="1"/>
          </p:cNvSpPr>
          <p:nvPr>
            <p:ph idx="13"/>
          </p:nvPr>
        </p:nvSpPr>
        <p:spPr>
          <a:xfrm>
            <a:off x="579600" y="1663200"/>
            <a:ext cx="5342400" cy="2894400"/>
          </a:xfrm>
          <a:prstGeom prst="rect">
            <a:avLst/>
          </a:prstGeom>
        </p:spPr>
        <p:txBody>
          <a:bodyPr/>
          <a:lstStyle>
            <a:lvl1pPr marL="228600" indent="-228600" defTabSz="914400" fontAlgn="auto" hangingPunct="1">
              <a:defRPr u="none" strike="noStrike" kern="1200" cap="none" spc="150" baseline="0">
                <a:solidFill>
                  <a:srgbClr val="262626"/>
                </a:solidFill>
                <a:latin typeface="Arial" panose="020B0604020202020204" pitchFamily="34" charset="0"/>
                <a:ea typeface="隶书" charset="-122"/>
              </a:defRPr>
            </a:lvl1pPr>
            <a:lvl2pPr marL="685800" indent="-228600" defTabSz="914400" fontAlgn="auto" hangingPunct="1">
              <a:defRPr u="none" strike="noStrike" kern="1200" cap="none" spc="150" baseline="0">
                <a:solidFill>
                  <a:srgbClr val="262626"/>
                </a:solidFill>
                <a:latin typeface="Arial" panose="020B0604020202020204" pitchFamily="34" charset="0"/>
                <a:ea typeface="隶书" charset="-122"/>
              </a:defRPr>
            </a:lvl2pPr>
            <a:lvl3pPr marL="1143000" indent="-228600" defTabSz="914400" fontAlgn="auto" hangingPunct="1">
              <a:defRPr u="none" strike="noStrike" kern="1200" cap="none" spc="150" baseline="0">
                <a:solidFill>
                  <a:srgbClr val="262626"/>
                </a:solidFill>
                <a:latin typeface="Arial" panose="020B0604020202020204" pitchFamily="34" charset="0"/>
                <a:ea typeface="隶书" charset="-122"/>
              </a:defRPr>
            </a:lvl3pPr>
            <a:lvl4pPr marL="1600200" indent="-228600" defTabSz="914400" fontAlgn="auto" hangingPunct="1">
              <a:defRPr u="none" strike="noStrike" kern="1200" cap="none" spc="150" baseline="0">
                <a:solidFill>
                  <a:srgbClr val="262626"/>
                </a:solidFill>
                <a:latin typeface="Arial" panose="020B0604020202020204" pitchFamily="34" charset="0"/>
                <a:ea typeface="隶书" charset="-122"/>
              </a:defRPr>
            </a:lvl4pPr>
            <a:lvl5pPr marL="2057400" indent="-228600" defTabSz="914400" fontAlgn="auto" hangingPunct="1">
              <a:defRPr u="none" strike="noStrike" kern="1200" cap="none" spc="150" baseline="0">
                <a:solidFill>
                  <a:srgbClr val="262626"/>
                </a:solidFill>
                <a:latin typeface="Arial" panose="020B0604020202020204" pitchFamily="34" charset="0"/>
                <a:ea typeface="隶书" charset="-122"/>
              </a:defRPr>
            </a:lvl5pPr>
          </a:lstStyle>
          <a:p>
            <a:pPr marL="228600" indent="-228600"/>
            <a:r>
              <a:rPr lang="zh-CN" altLang="en-US"/>
              <a:t>单击此处编辑母版文本样式</a:t>
            </a:r>
            <a:endParaRPr lang="en-US" altLang="zh-CN"/>
          </a:p>
          <a:p>
            <a:pPr marL="685800" lvl="1" indent="-22860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endParaRPr lang="zh-CN" altLang="en-US"/>
          </a:p>
        </p:txBody>
      </p:sp>
      <p:sp>
        <p:nvSpPr>
          <p:cNvPr id="204" name="内容占位符"/>
          <p:cNvSpPr>
            <a:spLocks noGrp="1"/>
          </p:cNvSpPr>
          <p:nvPr>
            <p:ph idx="14"/>
          </p:nvPr>
        </p:nvSpPr>
        <p:spPr>
          <a:xfrm>
            <a:off x="6242400" y="1663200"/>
            <a:ext cx="5367600" cy="2894400"/>
          </a:xfrm>
          <a:prstGeom prst="rect">
            <a:avLst/>
          </a:prstGeom>
        </p:spPr>
        <p:txBody>
          <a:bodyPr/>
          <a:lstStyle>
            <a:lvl1pPr marL="228600" indent="-228600" defTabSz="914400" fontAlgn="auto" hangingPunct="1">
              <a:defRPr u="none" strike="noStrike" kern="1200" cap="none" spc="150" baseline="0">
                <a:solidFill>
                  <a:srgbClr val="262626"/>
                </a:solidFill>
                <a:latin typeface="Arial" panose="020B0604020202020204" pitchFamily="34" charset="0"/>
                <a:ea typeface="隶书" charset="-122"/>
              </a:defRPr>
            </a:lvl1pPr>
            <a:lvl2pPr marL="685800" indent="-228600" defTabSz="914400" fontAlgn="auto" hangingPunct="1">
              <a:defRPr u="none" strike="noStrike" kern="1200" cap="none" spc="150" baseline="0">
                <a:solidFill>
                  <a:srgbClr val="262626"/>
                </a:solidFill>
                <a:latin typeface="Arial" panose="020B0604020202020204" pitchFamily="34" charset="0"/>
                <a:ea typeface="隶书" charset="-122"/>
              </a:defRPr>
            </a:lvl2pPr>
            <a:lvl3pPr marL="1143000" indent="-228600" defTabSz="914400" fontAlgn="auto" hangingPunct="1">
              <a:defRPr u="none" strike="noStrike" kern="1200" cap="none" spc="150" baseline="0">
                <a:solidFill>
                  <a:srgbClr val="262626"/>
                </a:solidFill>
                <a:latin typeface="Arial" panose="020B0604020202020204" pitchFamily="34" charset="0"/>
                <a:ea typeface="隶书" charset="-122"/>
              </a:defRPr>
            </a:lvl3pPr>
            <a:lvl4pPr marL="1600200" indent="-228600" defTabSz="914400" fontAlgn="auto" hangingPunct="1">
              <a:defRPr u="none" strike="noStrike" kern="1200" cap="none" spc="150" baseline="0">
                <a:solidFill>
                  <a:srgbClr val="262626"/>
                </a:solidFill>
                <a:latin typeface="Arial" panose="020B0604020202020204" pitchFamily="34" charset="0"/>
                <a:ea typeface="隶书" charset="-122"/>
              </a:defRPr>
            </a:lvl4pPr>
            <a:lvl5pPr marL="2057400" indent="-228600" defTabSz="914400" fontAlgn="auto" hangingPunct="1">
              <a:defRPr u="none" strike="noStrike" kern="1200" cap="none" spc="150" baseline="0">
                <a:solidFill>
                  <a:srgbClr val="262626"/>
                </a:solidFill>
                <a:latin typeface="Arial" panose="020B0604020202020204" pitchFamily="34" charset="0"/>
                <a:ea typeface="隶书" charset="-122"/>
              </a:defRPr>
            </a:lvl5pPr>
          </a:lstStyle>
          <a:p>
            <a:pPr marL="228600" indent="-228600"/>
            <a:r>
              <a:rPr lang="zh-CN" altLang="en-US"/>
              <a:t>单击此处编辑母版文本样式</a:t>
            </a:r>
            <a:endParaRPr lang="en-US" altLang="zh-CN"/>
          </a:p>
          <a:p>
            <a:pPr marL="685800" lvl="1" indent="-22860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endParaRPr lang="zh-CN" altLang="en-US"/>
          </a:p>
        </p:txBody>
      </p:sp>
      <p:sp>
        <p:nvSpPr>
          <p:cNvPr id="205" name="文本"/>
          <p:cNvSpPr>
            <a:spLocks noGrp="1"/>
          </p:cNvSpPr>
          <p:nvPr>
            <p:ph type="body" idx="15"/>
          </p:nvPr>
        </p:nvSpPr>
        <p:spPr>
          <a:xfrm>
            <a:off x="572400" y="4816800"/>
            <a:ext cx="5342400" cy="781199"/>
          </a:xfrm>
          <a:prstGeom prst="rect">
            <a:avLst/>
          </a:prstGeom>
        </p:spPr>
        <p:txBody>
          <a:bodyPr/>
          <a:lstStyle>
            <a:lvl1pPr marL="228600" indent="-228600" defTabSz="914400" fontAlgn="auto" hangingPunct="1">
              <a:defRPr u="none" strike="noStrike" kern="1200" cap="none" spc="150" baseline="0">
                <a:solidFill>
                  <a:srgbClr val="262626"/>
                </a:solidFill>
                <a:latin typeface="Arial" panose="020B0604020202020204" pitchFamily="34" charset="0"/>
                <a:ea typeface="隶书" charset="-122"/>
              </a:defRPr>
            </a:lvl1pPr>
            <a:lvl2pPr marL="685800" indent="-228600" defTabSz="914400" fontAlgn="auto" hangingPunct="1"/>
            <a:lvl3pPr marL="1143000" indent="-228600" defTabSz="914400" fontAlgn="auto" hangingPunct="1"/>
            <a:lvl4pPr marL="1600200" indent="-228600" defTabSz="914400" fontAlgn="auto" hangingPunct="1"/>
            <a:lvl5pPr marL="2057400" indent="-228600" defTabSz="914400" fontAlgn="auto" hangingPunct="1"/>
            <a:lvl6pPr marL="2514600" indent="-228600" defTabSz="914400" fontAlgn="auto" hangingPunct="1"/>
            <a:lvl7pPr marL="2971800" indent="-228600" defTabSz="914400" fontAlgn="auto" hangingPunct="1"/>
            <a:lvl8pPr marL="3429000" indent="-228600" defTabSz="914400" fontAlgn="auto" hangingPunct="1"/>
            <a:lvl9pPr marL="3429000" indent="-228600" defTabSz="914400" fontAlgn="auto" hangingPunct="1"/>
          </a:lstStyle>
          <a:p>
            <a:pPr marL="228600" indent="-228600"/>
            <a:r>
              <a:rPr lang="zh-CN" altLang="en-US"/>
              <a:t>单击此处编辑母版文本样式</a:t>
            </a:r>
            <a:endParaRPr lang="zh-CN" altLang="en-US"/>
          </a:p>
        </p:txBody>
      </p:sp>
      <p:sp>
        <p:nvSpPr>
          <p:cNvPr id="206" name="文本"/>
          <p:cNvSpPr>
            <a:spLocks noGrp="1"/>
          </p:cNvSpPr>
          <p:nvPr>
            <p:ph type="body" idx="16"/>
          </p:nvPr>
        </p:nvSpPr>
        <p:spPr>
          <a:xfrm>
            <a:off x="6253199" y="4813200"/>
            <a:ext cx="5367600" cy="781200"/>
          </a:xfrm>
          <a:prstGeom prst="rect">
            <a:avLst/>
          </a:prstGeom>
        </p:spPr>
        <p:txBody>
          <a:bodyPr/>
          <a:lstStyle>
            <a:lvl1pPr marL="228600" indent="-228600" defTabSz="914400" fontAlgn="auto" hangingPunct="1">
              <a:defRPr u="none" strike="noStrike" kern="1200" cap="none" spc="150" baseline="0">
                <a:solidFill>
                  <a:srgbClr val="262626"/>
                </a:solidFill>
                <a:latin typeface="Arial" panose="020B0604020202020204" pitchFamily="34" charset="0"/>
                <a:ea typeface="隶书" charset="-122"/>
              </a:defRPr>
            </a:lvl1pPr>
            <a:lvl2pPr marL="685800" indent="-228600" defTabSz="914400" fontAlgn="auto" hangingPunct="1"/>
            <a:lvl3pPr marL="1143000" indent="-228600" defTabSz="914400" fontAlgn="auto" hangingPunct="1"/>
            <a:lvl4pPr marL="1600200" indent="-228600" defTabSz="914400" fontAlgn="auto" hangingPunct="1"/>
            <a:lvl5pPr marL="2057400" indent="-228600" defTabSz="914400" fontAlgn="auto" hangingPunct="1"/>
            <a:lvl6pPr marL="2514600" indent="-228600" defTabSz="914400" fontAlgn="auto" hangingPunct="1"/>
            <a:lvl7pPr marL="2971800" indent="-228600" defTabSz="914400" fontAlgn="auto" hangingPunct="1"/>
            <a:lvl8pPr marL="3429000" indent="-228600" defTabSz="914400" fontAlgn="auto" hangingPunct="1"/>
            <a:lvl9pPr marL="3429000" indent="-228600" defTabSz="914400" fontAlgn="auto" hangingPunct="1"/>
          </a:lstStyle>
          <a:p>
            <a:pPr marL="228600" indent="-228600"/>
            <a:r>
              <a:rPr lang="zh-CN" altLang="en-US"/>
              <a:t>单击此处编辑母版文本样式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腰带">
    <p:bg>
      <p:bgPr>
        <a:blipFill>
          <a:blip r:embed="rId2"/>
          <a:stretch>
            <a:fillRect/>
          </a:stretch>
        </a:blipFill>
        <a:effectLst/>
      </p:bgPr>
    </p:bg>
    <p:spTree>
      <p:nvGrpSpPr>
        <p:cNvPr id="1" name=""/>
        <p:cNvGrpSpPr/>
        <p:nvPr/>
      </p:nvGrpSpPr>
      <p:grpSpPr>
        <a:xfrm>
          <a:off x="0" y="0"/>
          <a:ext cx="0" cy="0"/>
          <a:chOff x="0" y="0"/>
          <a:chExt cx="0" cy="0"/>
        </a:xfrm>
      </p:grpSpPr>
      <p:sp>
        <p:nvSpPr>
          <p:cNvPr id="207" name="矩形"/>
          <p:cNvSpPr/>
          <p:nvPr userDrawn="1"/>
        </p:nvSpPr>
        <p:spPr>
          <a:xfrm>
            <a:off x="0" y="959223"/>
            <a:ext cx="12192000" cy="4939553"/>
          </a:xfrm>
          <a:prstGeom prst="rect">
            <a:avLst/>
          </a:prstGeom>
          <a:solidFill>
            <a:schemeClr val="tx2"/>
          </a:solidFill>
          <a:ln w="12700" cap="flat" cmpd="sng">
            <a:noFill/>
            <a:prstDash val="solid"/>
            <a:miter/>
          </a:ln>
        </p:spPr>
        <p:txBody>
          <a:bodyPr rtlCol="0" anchor="ctr"/>
          <a:lstStyle/>
          <a:p>
            <a:pPr algn="ctr"/>
          </a:p>
        </p:txBody>
      </p:sp>
      <p:grpSp>
        <p:nvGrpSpPr>
          <p:cNvPr id="210" name="组合"/>
          <p:cNvGrpSpPr/>
          <p:nvPr userDrawn="1"/>
        </p:nvGrpSpPr>
        <p:grpSpPr>
          <a:xfrm flipH="1">
            <a:off x="-4927599" y="2703829"/>
            <a:ext cx="7157085" cy="1718945"/>
            <a:chOff x="-4927599" y="2703829"/>
            <a:chExt cx="7157085" cy="1718945"/>
          </a:xfrm>
        </p:grpSpPr>
        <p:pic>
          <p:nvPicPr>
            <p:cNvPr id="208" name="图片"/>
            <p:cNvPicPr>
              <a:picLocks noChangeAspect="1"/>
            </p:cNvPicPr>
            <p:nvPr/>
          </p:nvPicPr>
          <p:blipFill>
            <a:blip r:embed="rId3" cstate="print"/>
            <a:stretch>
              <a:fillRect/>
            </a:stretch>
          </p:blipFill>
          <p:spPr>
            <a:xfrm>
              <a:off x="-4927599" y="2972033"/>
              <a:ext cx="7157085" cy="1450741"/>
            </a:xfrm>
            <a:prstGeom prst="rect">
              <a:avLst/>
            </a:prstGeom>
            <a:noFill/>
            <a:ln w="9525" cap="flat" cmpd="sng">
              <a:noFill/>
              <a:prstDash val="solid"/>
              <a:miter/>
            </a:ln>
          </p:spPr>
        </p:pic>
        <p:pic>
          <p:nvPicPr>
            <p:cNvPr id="209" name="图片"/>
            <p:cNvPicPr>
              <a:picLocks noChangeAspect="1"/>
            </p:cNvPicPr>
            <p:nvPr/>
          </p:nvPicPr>
          <p:blipFill>
            <a:blip r:embed="rId4" cstate="print"/>
            <a:stretch>
              <a:fillRect/>
            </a:stretch>
          </p:blipFill>
          <p:spPr>
            <a:xfrm>
              <a:off x="-4461230" y="2703829"/>
              <a:ext cx="6224347" cy="1499505"/>
            </a:xfrm>
            <a:prstGeom prst="rect">
              <a:avLst/>
            </a:prstGeom>
            <a:noFill/>
            <a:ln w="9525" cap="flat" cmpd="sng">
              <a:noFill/>
              <a:prstDash val="solid"/>
              <a:miter/>
            </a:ln>
          </p:spPr>
        </p:pic>
      </p:grpSp>
      <p:grpSp>
        <p:nvGrpSpPr>
          <p:cNvPr id="213" name="组合"/>
          <p:cNvGrpSpPr/>
          <p:nvPr userDrawn="1"/>
        </p:nvGrpSpPr>
        <p:grpSpPr>
          <a:xfrm flipH="1">
            <a:off x="9548495" y="2734945"/>
            <a:ext cx="7157084" cy="1718945"/>
            <a:chOff x="9548495" y="2734945"/>
            <a:chExt cx="7157084" cy="1718945"/>
          </a:xfrm>
        </p:grpSpPr>
        <p:pic>
          <p:nvPicPr>
            <p:cNvPr id="211" name="图片"/>
            <p:cNvPicPr>
              <a:picLocks noChangeAspect="1"/>
            </p:cNvPicPr>
            <p:nvPr/>
          </p:nvPicPr>
          <p:blipFill>
            <a:blip r:embed="rId3" cstate="print"/>
            <a:stretch>
              <a:fillRect/>
            </a:stretch>
          </p:blipFill>
          <p:spPr>
            <a:xfrm>
              <a:off x="9548495" y="3003149"/>
              <a:ext cx="7157084" cy="1450741"/>
            </a:xfrm>
            <a:prstGeom prst="rect">
              <a:avLst/>
            </a:prstGeom>
            <a:noFill/>
            <a:ln w="9525" cap="flat" cmpd="sng">
              <a:noFill/>
              <a:prstDash val="solid"/>
              <a:miter/>
            </a:ln>
          </p:spPr>
        </p:pic>
        <p:pic>
          <p:nvPicPr>
            <p:cNvPr id="212" name="图片"/>
            <p:cNvPicPr>
              <a:picLocks noChangeAspect="1"/>
            </p:cNvPicPr>
            <p:nvPr/>
          </p:nvPicPr>
          <p:blipFill>
            <a:blip r:embed="rId4" cstate="print"/>
            <a:stretch>
              <a:fillRect/>
            </a:stretch>
          </p:blipFill>
          <p:spPr>
            <a:xfrm>
              <a:off x="10014864" y="2734945"/>
              <a:ext cx="6224346" cy="1499505"/>
            </a:xfrm>
            <a:prstGeom prst="rect">
              <a:avLst/>
            </a:prstGeom>
            <a:noFill/>
            <a:ln w="9525" cap="flat" cmpd="sng">
              <a:noFill/>
              <a:prstDash val="solid"/>
              <a:miter/>
            </a:ln>
          </p:spPr>
        </p:pic>
      </p:grpSp>
      <p:sp>
        <p:nvSpPr>
          <p:cNvPr id="214" name="标题"/>
          <p:cNvSpPr>
            <a:spLocks noGrp="1"/>
          </p:cNvSpPr>
          <p:nvPr>
            <p:ph type="title" hasCustomPrompt="1"/>
          </p:nvPr>
        </p:nvSpPr>
        <p:spPr>
          <a:xfrm>
            <a:off x="1522800" y="1339200"/>
            <a:ext cx="9144000" cy="2386800"/>
          </a:xfrm>
          <a:prstGeom prst="rect">
            <a:avLst/>
          </a:prstGeom>
        </p:spPr>
        <p:txBody>
          <a:bodyPr anchor="b" anchorCtr="0">
            <a:normAutofit/>
          </a:bodyPr>
          <a:lstStyle>
            <a:lvl1pPr marL="0" indent="0" algn="ctr" defTabSz="914400" fontAlgn="auto" hangingPunct="1">
              <a:defRPr sz="6000" u="none" strike="noStrike" kern="1200" cap="none" spc="200" baseline="0">
                <a:solidFill>
                  <a:schemeClr val="accent1"/>
                </a:solidFill>
                <a:latin typeface="Arial" panose="020B0604020202020204" pitchFamily="34" charset="0"/>
                <a:ea typeface="隶书" charset="-122"/>
              </a:defRPr>
            </a:lvl1pPr>
          </a:lstStyle>
          <a:p>
            <a:pPr marL="0" indent="0"/>
            <a:r>
              <a:rPr lang="zh-CN" altLang="en-US"/>
              <a:t>单击此处编辑标题</a:t>
            </a:r>
            <a:endParaRPr lang="zh-CN" altLang="en-US"/>
          </a:p>
        </p:txBody>
      </p:sp>
      <p:sp>
        <p:nvSpPr>
          <p:cNvPr id="215" name="日期占位符"/>
          <p:cNvSpPr>
            <a:spLocks noGrp="1"/>
          </p:cNvSpPr>
          <p:nvPr>
            <p:ph type="dt" idx="10"/>
          </p:nvPr>
        </p:nvSpPr>
        <p:spPr>
          <a:xfrm>
            <a:off x="879742"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216" name="页脚占位符"/>
          <p:cNvSpPr>
            <a:spLocks noGrp="1"/>
          </p:cNvSpPr>
          <p:nvPr>
            <p:ph type="ftr" idx="11"/>
          </p:nvPr>
        </p:nvSpPr>
        <p:spPr>
          <a:xfrm>
            <a:off x="4116000" y="6349833"/>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217" name="编号占位符"/>
          <p:cNvSpPr>
            <a:spLocks noGrp="1"/>
          </p:cNvSpPr>
          <p:nvPr>
            <p:ph type="sldNum" idx="12"/>
          </p:nvPr>
        </p:nvSpPr>
        <p:spPr>
          <a:xfrm>
            <a:off x="8610600"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
        <p:nvSpPr>
          <p:cNvPr id="218" name="文本"/>
          <p:cNvSpPr>
            <a:spLocks noGrp="1"/>
          </p:cNvSpPr>
          <p:nvPr>
            <p:ph type="body" idx="13"/>
          </p:nvPr>
        </p:nvSpPr>
        <p:spPr>
          <a:xfrm>
            <a:off x="1522413" y="3862800"/>
            <a:ext cx="9144000" cy="1655999"/>
          </a:xfrm>
          <a:prstGeom prst="rect">
            <a:avLst/>
          </a:prstGeom>
        </p:spPr>
        <p:txBody>
          <a:bodyPr/>
          <a:lstStyle>
            <a:lvl1pPr marL="228600" indent="-228600" algn="ctr" defTabSz="914400" fontAlgn="auto" hangingPunct="1">
              <a:defRPr u="none" strike="noStrike" kern="1200" cap="none" spc="150" baseline="0">
                <a:solidFill>
                  <a:srgbClr val="262626"/>
                </a:solidFill>
                <a:latin typeface="Arial" panose="020B0604020202020204" pitchFamily="34" charset="0"/>
                <a:ea typeface="隶书" charset="-122"/>
              </a:defRPr>
            </a:lvl1pPr>
            <a:lvl2pPr marL="685800" indent="-228600" defTabSz="914400" fontAlgn="auto" hangingPunct="1"/>
            <a:lvl3pPr marL="1143000" indent="-228600" defTabSz="914400" fontAlgn="auto" hangingPunct="1"/>
            <a:lvl4pPr marL="1600200" indent="-228600" defTabSz="914400" fontAlgn="auto" hangingPunct="1"/>
            <a:lvl5pPr marL="2057400" indent="-228600" defTabSz="914400" fontAlgn="auto" hangingPunct="1"/>
            <a:lvl6pPr marL="2514600" indent="-228600" defTabSz="914400" fontAlgn="auto" hangingPunct="1"/>
            <a:lvl7pPr marL="2971800" indent="-228600" defTabSz="914400" fontAlgn="auto" hangingPunct="1"/>
            <a:lvl8pPr marL="3429000" indent="-228600" defTabSz="914400" fontAlgn="auto" hangingPunct="1"/>
            <a:lvl9pPr marL="3429000" indent="-228600" defTabSz="914400" fontAlgn="auto" hangingPunct="1"/>
          </a:lstStyle>
          <a:p>
            <a:pPr marL="228600" indent="-228600"/>
            <a:r>
              <a:rPr lang="zh-CN" altLang="en-US"/>
              <a:t>单击此处编辑母版文本样式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垂直排列标题与 文本">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a:blip r:embed="rId2"/>
          <a:stretch>
            <a:fillRect/>
          </a:stretch>
        </a:blipFill>
        <a:effectLst/>
      </p:bgPr>
    </p:bg>
    <p:spTree>
      <p:nvGrpSpPr>
        <p:cNvPr id="1" name=""/>
        <p:cNvGrpSpPr/>
        <p:nvPr/>
      </p:nvGrpSpPr>
      <p:grpSpPr>
        <a:xfrm>
          <a:off x="0" y="0"/>
          <a:ext cx="0" cy="0"/>
          <a:chOff x="0" y="0"/>
          <a:chExt cx="0" cy="0"/>
        </a:xfrm>
      </p:grpSpPr>
      <p:pic>
        <p:nvPicPr>
          <p:cNvPr id="25" name="图片"/>
          <p:cNvPicPr>
            <a:picLocks noChangeAspect="1"/>
          </p:cNvPicPr>
          <p:nvPr userDrawn="1"/>
        </p:nvPicPr>
        <p:blipFill>
          <a:blip r:embed="rId3" cstate="print"/>
          <a:stretch>
            <a:fillRect/>
          </a:stretch>
        </p:blipFill>
        <p:spPr>
          <a:xfrm>
            <a:off x="0" y="1"/>
            <a:ext cx="12192000" cy="6858000"/>
          </a:xfrm>
          <a:prstGeom prst="rect">
            <a:avLst/>
          </a:prstGeom>
          <a:noFill/>
          <a:ln w="9525" cap="flat" cmpd="sng">
            <a:noFill/>
            <a:prstDash val="solid"/>
            <a:miter/>
          </a:ln>
        </p:spPr>
      </p:pic>
      <p:pic>
        <p:nvPicPr>
          <p:cNvPr id="26" name="图片"/>
          <p:cNvPicPr>
            <a:picLocks noChangeAspect="1"/>
          </p:cNvPicPr>
          <p:nvPr userDrawn="1"/>
        </p:nvPicPr>
        <p:blipFill>
          <a:blip r:embed="rId4" cstate="print"/>
          <a:stretch>
            <a:fillRect/>
          </a:stretch>
        </p:blipFill>
        <p:spPr>
          <a:xfrm>
            <a:off x="3601278" y="2557745"/>
            <a:ext cx="1315368" cy="1264214"/>
          </a:xfrm>
          <a:prstGeom prst="rect">
            <a:avLst/>
          </a:prstGeom>
          <a:noFill/>
          <a:ln w="9525" cap="flat" cmpd="sng">
            <a:noFill/>
            <a:prstDash val="solid"/>
            <a:miter/>
          </a:ln>
        </p:spPr>
      </p:pic>
      <p:pic>
        <p:nvPicPr>
          <p:cNvPr id="27" name="图片"/>
          <p:cNvPicPr>
            <a:picLocks noChangeAspect="1"/>
          </p:cNvPicPr>
          <p:nvPr userDrawn="1"/>
        </p:nvPicPr>
        <p:blipFill>
          <a:blip r:embed="rId5" cstate="print"/>
          <a:stretch>
            <a:fillRect/>
          </a:stretch>
        </p:blipFill>
        <p:spPr>
          <a:xfrm>
            <a:off x="2344696" y="2467182"/>
            <a:ext cx="6956834" cy="2075358"/>
          </a:xfrm>
          <a:prstGeom prst="rect">
            <a:avLst/>
          </a:prstGeom>
          <a:noFill/>
          <a:ln w="9525" cap="flat" cmpd="sng">
            <a:noFill/>
            <a:prstDash val="solid"/>
            <a:miter/>
          </a:ln>
        </p:spPr>
      </p:pic>
      <p:pic>
        <p:nvPicPr>
          <p:cNvPr id="28" name="图片"/>
          <p:cNvPicPr>
            <a:picLocks noChangeAspect="1"/>
          </p:cNvPicPr>
          <p:nvPr userDrawn="1"/>
        </p:nvPicPr>
        <p:blipFill>
          <a:blip r:embed="rId6" cstate="print"/>
          <a:stretch>
            <a:fillRect/>
          </a:stretch>
        </p:blipFill>
        <p:spPr>
          <a:xfrm>
            <a:off x="2370945" y="3736869"/>
            <a:ext cx="7461059" cy="1797669"/>
          </a:xfrm>
          <a:prstGeom prst="rect">
            <a:avLst/>
          </a:prstGeom>
          <a:noFill/>
          <a:ln w="9525" cap="flat" cmpd="sng">
            <a:noFill/>
            <a:prstDash val="solid"/>
            <a:miter/>
          </a:ln>
        </p:spPr>
      </p:pic>
      <p:pic>
        <p:nvPicPr>
          <p:cNvPr id="29" name="图片"/>
          <p:cNvPicPr>
            <a:picLocks noChangeAspect="1"/>
          </p:cNvPicPr>
          <p:nvPr userDrawn="1"/>
        </p:nvPicPr>
        <p:blipFill>
          <a:blip r:embed="rId7" cstate="print"/>
          <a:stretch>
            <a:fillRect/>
          </a:stretch>
        </p:blipFill>
        <p:spPr>
          <a:xfrm>
            <a:off x="726397" y="2145647"/>
            <a:ext cx="10471788" cy="2718427"/>
          </a:xfrm>
          <a:prstGeom prst="rect">
            <a:avLst/>
          </a:prstGeom>
          <a:noFill/>
          <a:ln w="9525" cap="flat" cmpd="sng">
            <a:noFill/>
            <a:prstDash val="solid"/>
            <a:miter/>
          </a:ln>
        </p:spPr>
      </p:pic>
      <p:pic>
        <p:nvPicPr>
          <p:cNvPr id="30" name="图片"/>
          <p:cNvPicPr>
            <a:picLocks noChangeAspect="1"/>
          </p:cNvPicPr>
          <p:nvPr userDrawn="1"/>
        </p:nvPicPr>
        <p:blipFill>
          <a:blip r:embed="rId8" cstate="print"/>
          <a:stretch>
            <a:fillRect/>
          </a:stretch>
        </p:blipFill>
        <p:spPr>
          <a:xfrm>
            <a:off x="2370945" y="4162819"/>
            <a:ext cx="8579120" cy="1739209"/>
          </a:xfrm>
          <a:prstGeom prst="rect">
            <a:avLst/>
          </a:prstGeom>
          <a:noFill/>
          <a:ln w="9525" cap="flat" cmpd="sng">
            <a:noFill/>
            <a:prstDash val="solid"/>
            <a:miter/>
          </a:ln>
        </p:spPr>
      </p:pic>
      <p:pic>
        <p:nvPicPr>
          <p:cNvPr id="31" name="图片"/>
          <p:cNvPicPr>
            <a:picLocks noChangeAspect="1"/>
          </p:cNvPicPr>
          <p:nvPr userDrawn="1"/>
        </p:nvPicPr>
        <p:blipFill>
          <a:blip r:embed="rId9" cstate="print"/>
          <a:stretch>
            <a:fillRect/>
          </a:stretch>
        </p:blipFill>
        <p:spPr>
          <a:xfrm>
            <a:off x="1628351" y="4474154"/>
            <a:ext cx="9726414" cy="1234983"/>
          </a:xfrm>
          <a:prstGeom prst="rect">
            <a:avLst/>
          </a:prstGeom>
          <a:noFill/>
          <a:ln w="9525" cap="flat" cmpd="sng">
            <a:noFill/>
            <a:prstDash val="solid"/>
            <a:miter/>
          </a:ln>
        </p:spPr>
      </p:pic>
      <p:pic>
        <p:nvPicPr>
          <p:cNvPr id="32" name="图片"/>
          <p:cNvPicPr>
            <a:picLocks noChangeAspect="1"/>
          </p:cNvPicPr>
          <p:nvPr userDrawn="1"/>
        </p:nvPicPr>
        <p:blipFill>
          <a:blip r:embed="rId10" cstate="print"/>
          <a:stretch>
            <a:fillRect/>
          </a:stretch>
        </p:blipFill>
        <p:spPr>
          <a:xfrm>
            <a:off x="4530270" y="1497030"/>
            <a:ext cx="3962742" cy="981540"/>
          </a:xfrm>
          <a:prstGeom prst="rect">
            <a:avLst/>
          </a:prstGeom>
          <a:noFill/>
          <a:ln w="9525" cap="flat" cmpd="sng">
            <a:noFill/>
            <a:prstDash val="solid"/>
            <a:miter/>
          </a:ln>
        </p:spPr>
      </p:pic>
      <p:pic>
        <p:nvPicPr>
          <p:cNvPr id="33" name="图片"/>
          <p:cNvPicPr>
            <a:picLocks noChangeAspect="1"/>
          </p:cNvPicPr>
          <p:nvPr userDrawn="1"/>
        </p:nvPicPr>
        <p:blipFill>
          <a:blip r:embed="rId11" cstate="print"/>
          <a:stretch>
            <a:fillRect/>
          </a:stretch>
        </p:blipFill>
        <p:spPr>
          <a:xfrm>
            <a:off x="4570817" y="1180982"/>
            <a:ext cx="1177635" cy="471054"/>
          </a:xfrm>
          <a:prstGeom prst="rect">
            <a:avLst/>
          </a:prstGeom>
          <a:noFill/>
          <a:ln w="9525" cap="flat" cmpd="sng">
            <a:noFill/>
            <a:prstDash val="solid"/>
            <a:miter/>
          </a:ln>
        </p:spPr>
      </p:pic>
      <p:pic>
        <p:nvPicPr>
          <p:cNvPr id="34" name="图片"/>
          <p:cNvPicPr>
            <a:picLocks noChangeAspect="1"/>
          </p:cNvPicPr>
          <p:nvPr userDrawn="1"/>
        </p:nvPicPr>
        <p:blipFill>
          <a:blip r:embed="rId12" cstate="print"/>
          <a:stretch>
            <a:fillRect/>
          </a:stretch>
        </p:blipFill>
        <p:spPr>
          <a:xfrm>
            <a:off x="10811728" y="5549063"/>
            <a:ext cx="817419" cy="1138763"/>
          </a:xfrm>
          <a:prstGeom prst="rect">
            <a:avLst/>
          </a:prstGeom>
          <a:noFill/>
          <a:ln w="9525" cap="flat" cmpd="sng">
            <a:noFill/>
            <a:prstDash val="solid"/>
            <a:miter/>
          </a:ln>
        </p:spPr>
      </p:pic>
      <p:pic>
        <p:nvPicPr>
          <p:cNvPr id="35" name="图片"/>
          <p:cNvPicPr>
            <a:picLocks noChangeAspect="1"/>
          </p:cNvPicPr>
          <p:nvPr userDrawn="1"/>
        </p:nvPicPr>
        <p:blipFill>
          <a:blip r:embed="rId13" cstate="print"/>
          <a:stretch>
            <a:fillRect/>
          </a:stretch>
        </p:blipFill>
        <p:spPr>
          <a:xfrm>
            <a:off x="765101" y="198950"/>
            <a:ext cx="1316181" cy="1399310"/>
          </a:xfrm>
          <a:prstGeom prst="rect">
            <a:avLst/>
          </a:prstGeom>
          <a:noFill/>
          <a:ln w="9525" cap="flat" cmpd="sng">
            <a:noFill/>
            <a:prstDash val="solid"/>
            <a:miter/>
          </a:ln>
        </p:spPr>
      </p:pic>
      <p:pic>
        <p:nvPicPr>
          <p:cNvPr id="36" name="图片"/>
          <p:cNvPicPr>
            <a:picLocks noChangeAspect="1"/>
          </p:cNvPicPr>
          <p:nvPr userDrawn="1"/>
        </p:nvPicPr>
        <p:blipFill>
          <a:blip r:embed="rId14" cstate="print"/>
          <a:stretch>
            <a:fillRect/>
          </a:stretch>
        </p:blipFill>
        <p:spPr>
          <a:xfrm>
            <a:off x="7691930" y="2607124"/>
            <a:ext cx="560881" cy="1377815"/>
          </a:xfrm>
          <a:prstGeom prst="rect">
            <a:avLst/>
          </a:prstGeom>
          <a:noFill/>
          <a:ln w="9525" cap="flat" cmpd="sng">
            <a:noFill/>
            <a:prstDash val="solid"/>
            <a:miter/>
          </a:ln>
        </p:spPr>
      </p:pic>
      <p:sp>
        <p:nvSpPr>
          <p:cNvPr id="37" name="标题"/>
          <p:cNvSpPr>
            <a:spLocks noGrp="1"/>
          </p:cNvSpPr>
          <p:nvPr>
            <p:ph type="ctrTitle" hasCustomPrompt="1"/>
          </p:nvPr>
        </p:nvSpPr>
        <p:spPr>
          <a:xfrm>
            <a:off x="1567180" y="947012"/>
            <a:ext cx="9057640" cy="2032422"/>
          </a:xfrm>
          <a:prstGeom prst="rect">
            <a:avLst/>
          </a:prstGeom>
        </p:spPr>
        <p:txBody>
          <a:bodyPr lIns="90000" tIns="46800" rIns="90000" bIns="46800" anchor="ctr" anchorCtr="0">
            <a:normAutofit/>
          </a:bodyPr>
          <a:lstStyle>
            <a:lvl1pPr marL="0" indent="0" algn="ctr" defTabSz="914400" fontAlgn="auto" hangingPunct="1">
              <a:defRPr sz="11000" u="none" strike="noStrike" kern="1200" cap="none" spc="600">
                <a:solidFill>
                  <a:schemeClr val="accent1"/>
                </a:solidFill>
                <a:latin typeface="Arial" panose="020B0604020202020204" pitchFamily="34" charset="0"/>
                <a:ea typeface="汉仪尚巍手书W" pitchFamily="18" charset="-122"/>
              </a:defRPr>
            </a:lvl1pPr>
          </a:lstStyle>
          <a:p>
            <a:r>
              <a:rPr lang="zh-CN" altLang="en-US"/>
              <a:t>编辑标题</a:t>
            </a:r>
            <a:endParaRPr lang="zh-CN" altLang="en-US"/>
          </a:p>
        </p:txBody>
      </p:sp>
      <p:sp>
        <p:nvSpPr>
          <p:cNvPr id="38" name="文本"/>
          <p:cNvSpPr>
            <a:spLocks noGrp="1"/>
          </p:cNvSpPr>
          <p:nvPr>
            <p:ph type="subTitle" idx="1" hasCustomPrompt="1"/>
          </p:nvPr>
        </p:nvSpPr>
        <p:spPr>
          <a:xfrm>
            <a:off x="2818259" y="5168322"/>
            <a:ext cx="6555483" cy="459077"/>
          </a:xfrm>
          <a:prstGeom prst="rect">
            <a:avLst/>
          </a:prstGeom>
        </p:spPr>
        <p:txBody>
          <a:bodyPr lIns="46800" tIns="46800" rIns="90000" anchor="b" anchorCtr="0"/>
          <a:lstStyle>
            <a:lvl1pPr marL="0" indent="0" algn="ctr" defTabSz="914400" eaLnBrk="1" fontAlgn="auto" latinLnBrk="0" hangingPunct="1">
              <a:lnSpc>
                <a:spcPct val="100000"/>
              </a:lnSpc>
              <a:buNone/>
              <a:defRPr sz="3200" u="none" strike="noStrike" kern="1200" cap="none" spc="200" baseline="0">
                <a:solidFill>
                  <a:srgbClr val="293C52"/>
                </a:solidFill>
              </a:defRPr>
            </a:lvl1pPr>
            <a:lvl2pPr marL="457200" indent="0" algn="ctr" defTabSz="914400" fontAlgn="auto" hangingPunct="1">
              <a:buNone/>
              <a:defRPr sz="2000"/>
            </a:lvl2pPr>
            <a:lvl3pPr marL="914400" indent="0" algn="ctr" defTabSz="914400" fontAlgn="auto" hangingPunct="1">
              <a:buNone/>
              <a:defRPr sz="1800"/>
            </a:lvl3pPr>
            <a:lvl4pPr marL="1371600" indent="0" algn="ctr" defTabSz="914400" fontAlgn="auto" hangingPunct="1">
              <a:buNone/>
              <a:defRPr sz="1600"/>
            </a:lvl4pPr>
            <a:lvl5pPr marL="1828800" indent="0" algn="ctr" defTabSz="914400" fontAlgn="auto" hangingPunct="1">
              <a:buNone/>
              <a:defRPr sz="1600"/>
            </a:lvl5pPr>
            <a:lvl6pPr marL="2286000" indent="0" algn="ctr" defTabSz="914400" fontAlgn="auto" hangingPunct="1">
              <a:buNone/>
              <a:defRPr sz="1600"/>
            </a:lvl6pPr>
            <a:lvl7pPr marL="2743200" indent="0" algn="ctr" defTabSz="914400" fontAlgn="auto" hangingPunct="1">
              <a:buNone/>
              <a:defRPr sz="1600"/>
            </a:lvl7pPr>
            <a:lvl8pPr marL="3200400" indent="0" algn="ctr" defTabSz="914400" fontAlgn="auto" hangingPunct="1">
              <a:buNone/>
              <a:defRPr sz="1600"/>
            </a:lvl8pPr>
            <a:lvl9pPr marL="3200400" indent="0" algn="ctr" defTabSz="914400" fontAlgn="auto" hangingPunct="1">
              <a:buNone/>
              <a:defRPr sz="1600"/>
            </a:lvl9pPr>
          </a:lstStyle>
          <a:p>
            <a:pPr marL="0" indent="0"/>
            <a:r>
              <a:rPr lang="zh-CN" altLang="en-US"/>
              <a:t>单击此处编辑副标题</a:t>
            </a:r>
            <a:endParaRPr lang="zh-CN" altLang="en-US"/>
          </a:p>
        </p:txBody>
      </p:sp>
      <p:sp>
        <p:nvSpPr>
          <p:cNvPr id="39" name="日期占位符"/>
          <p:cNvSpPr>
            <a:spLocks noGrp="1"/>
          </p:cNvSpPr>
          <p:nvPr>
            <p:ph type="dt" idx="10"/>
          </p:nvPr>
        </p:nvSpPr>
        <p:spPr>
          <a:xfrm>
            <a:off x="879742"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40" name="页脚占位符"/>
          <p:cNvSpPr>
            <a:spLocks noGrp="1"/>
          </p:cNvSpPr>
          <p:nvPr>
            <p:ph type="ftr" idx="11"/>
          </p:nvPr>
        </p:nvSpPr>
        <p:spPr>
          <a:xfrm>
            <a:off x="4116000" y="6349833"/>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41" name="编号占位符"/>
          <p:cNvSpPr>
            <a:spLocks noGrp="1"/>
          </p:cNvSpPr>
          <p:nvPr>
            <p:ph type="sldNum" idx="12"/>
          </p:nvPr>
        </p:nvSpPr>
        <p:spPr>
          <a:xfrm>
            <a:off x="8610600"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
        <p:nvSpPr>
          <p:cNvPr id="42" name="文本"/>
          <p:cNvSpPr>
            <a:spLocks noGrp="1"/>
          </p:cNvSpPr>
          <p:nvPr>
            <p:ph type="subTitle" idx="2" hasCustomPrompt="1"/>
          </p:nvPr>
        </p:nvSpPr>
        <p:spPr>
          <a:xfrm>
            <a:off x="2818259" y="5669378"/>
            <a:ext cx="6555483" cy="598717"/>
          </a:xfrm>
          <a:prstGeom prst="rect">
            <a:avLst/>
          </a:prstGeom>
        </p:spPr>
        <p:txBody>
          <a:bodyPr lIns="90000" rIns="90000" bIns="46800"/>
          <a:lstStyle>
            <a:lvl1pPr marL="0" indent="0" algn="ctr" defTabSz="914400" fontAlgn="auto" hangingPunct="1">
              <a:buNone/>
              <a:defRPr sz="1400">
                <a:solidFill>
                  <a:srgbClr val="293C52"/>
                </a:solidFill>
              </a:defRPr>
            </a:lvl1pPr>
            <a:lvl2pPr marL="685800" indent="-228600" defTabSz="914400" fontAlgn="auto" hangingPunct="1"/>
            <a:lvl3pPr marL="1143000" indent="-228600" defTabSz="914400" fontAlgn="auto" hangingPunct="1"/>
            <a:lvl4pPr marL="1600200" indent="-228600" defTabSz="914400" fontAlgn="auto" hangingPunct="1"/>
            <a:lvl5pPr marL="2057400" indent="-228600" defTabSz="914400" fontAlgn="auto" hangingPunct="1"/>
            <a:lvl6pPr marL="2514600" indent="-228600" defTabSz="914400" fontAlgn="auto" hangingPunct="1"/>
            <a:lvl7pPr marL="2971800" indent="-228600" defTabSz="914400" fontAlgn="auto" hangingPunct="1"/>
            <a:lvl8pPr marL="3429000" indent="-228600" defTabSz="914400" fontAlgn="auto" hangingPunct="1"/>
            <a:lvl9pPr marL="3429000" indent="-228600" defTabSz="914400" fontAlgn="auto" hangingPunct="1"/>
          </a:lstStyle>
          <a:p>
            <a:pPr marL="0" indent="0"/>
            <a:r>
              <a:rPr lang="zh-CN" altLang="en-US"/>
              <a:t>单击此处编辑文本</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a:blip r:embed="rId2"/>
          <a:stretch>
            <a:fillRect/>
          </a:stretch>
        </a:blipFill>
        <a:effectLst/>
      </p:bgPr>
    </p:bg>
    <p:spTree>
      <p:nvGrpSpPr>
        <p:cNvPr id="1" name=""/>
        <p:cNvGrpSpPr/>
        <p:nvPr/>
      </p:nvGrpSpPr>
      <p:grpSpPr>
        <a:xfrm>
          <a:off x="0" y="0"/>
          <a:ext cx="0" cy="0"/>
          <a:chOff x="0" y="0"/>
          <a:chExt cx="0" cy="0"/>
        </a:xfrm>
      </p:grpSpPr>
      <p:sp>
        <p:nvSpPr>
          <p:cNvPr id="43" name="标题"/>
          <p:cNvSpPr>
            <a:spLocks noGrp="1"/>
          </p:cNvSpPr>
          <p:nvPr>
            <p:ph type="title"/>
          </p:nvPr>
        </p:nvSpPr>
        <p:spPr>
          <a:xfrm>
            <a:off x="669882" y="443234"/>
            <a:ext cx="10852237" cy="441964"/>
          </a:xfrm>
          <a:prstGeom prst="rect">
            <a:avLst/>
          </a:prstGeom>
        </p:spPr>
        <p:txBody>
          <a:bodyPr>
            <a:noAutofit/>
          </a:bodyPr>
          <a:lstStyle>
            <a:lvl1pPr marL="0" indent="0" algn="l" defTabSz="914400" eaLnBrk="1" fontAlgn="auto" latinLnBrk="0" hangingPunct="1">
              <a:lnSpc>
                <a:spcPct val="100000"/>
              </a:lnSpc>
              <a:defRPr sz="2400" b="1" i="0" u="none" strike="noStrike" kern="1200" cap="none" spc="200" baseline="0">
                <a:solidFill>
                  <a:srgbClr val="262626"/>
                </a:solidFill>
                <a:latin typeface="Arial" panose="020B0604020202020204" pitchFamily="34" charset="0"/>
                <a:ea typeface="隶书" charset="-122"/>
                <a:cs typeface="Arial" panose="020B0604020202020204" pitchFamily="34" charset="0"/>
              </a:defRPr>
            </a:lvl1pPr>
          </a:lstStyle>
          <a:p>
            <a:pPr marL="0" indent="0"/>
            <a:r>
              <a:rPr lang="zh-CN" altLang="en-US">
                <a:sym typeface="微软雅黑" panose="020B0503020204020204" charset="-122"/>
              </a:rPr>
              <a:t>单击此处编辑母版标题样式</a:t>
            </a:r>
            <a:endParaRPr lang="zh-CN" altLang="en-US">
              <a:sym typeface="微软雅黑" panose="020B0503020204020204" charset="-122"/>
            </a:endParaRPr>
          </a:p>
        </p:txBody>
      </p:sp>
      <p:sp>
        <p:nvSpPr>
          <p:cNvPr id="44" name="内容占位符"/>
          <p:cNvSpPr>
            <a:spLocks noGrp="1"/>
          </p:cNvSpPr>
          <p:nvPr>
            <p:ph idx="1"/>
          </p:nvPr>
        </p:nvSpPr>
        <p:spPr>
          <a:xfrm>
            <a:off x="669882" y="952508"/>
            <a:ext cx="10852237" cy="5388907"/>
          </a:xfrm>
          <a:prstGeom prst="rect">
            <a:avLst/>
          </a:prstGeom>
        </p:spPr>
        <p:txBody>
          <a:bodyPr>
            <a:noAutofit/>
          </a:bodyPr>
          <a:lstStyle>
            <a:lvl1pPr marL="228600" indent="-228600" algn="l" defTabSz="914400" eaLnBrk="1" fontAlgn="auto" latinLnBrk="0" hangingPunct="1">
              <a:lnSpc>
                <a:spcPct val="130000"/>
              </a:lnSpc>
              <a:spcBef>
                <a:spcPts val="0"/>
              </a:spcBef>
              <a:spcAft>
                <a:spcPts val="1000"/>
              </a:spcAft>
              <a:buFont typeface="Arial" panose="020B0604020202020204" pitchFamily="34" charset="0"/>
              <a:buChar char="•"/>
              <a:defRPr sz="14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1pPr>
            <a:lvl2pPr marL="685800" indent="-228600" algn="l" defTabSz="91440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2pPr>
            <a:lvl3pPr marL="1143000" indent="-228600" algn="l" defTabSz="914400" eaLnBrk="1" fontAlgn="auto" latinLnBrk="0" hangingPunct="1">
              <a:lnSpc>
                <a:spcPct val="130000"/>
              </a:lnSpc>
              <a:spcBef>
                <a:spcPts val="0"/>
              </a:spcBef>
              <a:spcAft>
                <a:spcPts val="1000"/>
              </a:spcAft>
              <a:buFont typeface="Arial" panose="020B0604020202020204" pitchFamily="34" charset="0"/>
              <a:buChar char="•"/>
              <a:defRPr sz="14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3pPr>
            <a:lvl4pPr marL="1600200" indent="-228600" algn="l" defTabSz="914400" eaLnBrk="1" fontAlgn="auto" latinLnBrk="0" hangingPunct="1">
              <a:lnSpc>
                <a:spcPct val="130000"/>
              </a:lnSpc>
              <a:spcBef>
                <a:spcPts val="0"/>
              </a:spcBef>
              <a:spcAft>
                <a:spcPts val="1000"/>
              </a:spcAft>
              <a:buFont typeface="Arial" panose="020B0604020202020204" pitchFamily="34" charset="0"/>
              <a:buChar char="•"/>
              <a:defRPr sz="14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4pPr>
            <a:lvl5pPr marL="2057400" indent="-228600" algn="l" defTabSz="914400" eaLnBrk="1" fontAlgn="auto" latinLnBrk="0" hangingPunct="1">
              <a:lnSpc>
                <a:spcPct val="130000"/>
              </a:lnSpc>
              <a:spcBef>
                <a:spcPts val="0"/>
              </a:spcBef>
              <a:spcAft>
                <a:spcPts val="1000"/>
              </a:spcAft>
              <a:buFont typeface="Arial" panose="020B0604020202020204" pitchFamily="34" charset="0"/>
              <a:buChar char="•"/>
              <a:defRPr sz="14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5pPr>
          </a:lstStyle>
          <a:p>
            <a:pPr marL="228600" indent="-228600"/>
            <a:r>
              <a:rPr lang="zh-CN" altLang="en-US">
                <a:sym typeface="微软雅黑" panose="020B0503020204020204" charset="-122"/>
              </a:rPr>
              <a:t>单击此处编辑母版文本样式</a:t>
            </a:r>
            <a:endParaRPr lang="en-US" altLang="zh-CN">
              <a:sym typeface="微软雅黑" panose="020B0503020204020204" charset="-122"/>
            </a:endParaRPr>
          </a:p>
          <a:p>
            <a:pPr marL="685800" lvl="1" indent="-228600"/>
            <a:r>
              <a:rPr lang="zh-CN" altLang="en-US">
                <a:sym typeface="微软雅黑" panose="020B0503020204020204" charset="-122"/>
              </a:rPr>
              <a:t>第二级</a:t>
            </a:r>
            <a:endParaRPr lang="en-US" altLang="zh-CN">
              <a:sym typeface="微软雅黑" panose="020B0503020204020204" charset="-122"/>
            </a:endParaRPr>
          </a:p>
          <a:p>
            <a:pPr marL="1143000" lvl="2" indent="-228600"/>
            <a:r>
              <a:rPr lang="zh-CN" altLang="en-US">
                <a:sym typeface="微软雅黑" panose="020B0503020204020204" charset="-122"/>
              </a:rPr>
              <a:t>第三级</a:t>
            </a:r>
            <a:endParaRPr lang="en-US" altLang="zh-CN">
              <a:sym typeface="微软雅黑" panose="020B0503020204020204" charset="-122"/>
            </a:endParaRPr>
          </a:p>
          <a:p>
            <a:pPr marL="1600200" lvl="3" indent="-228600"/>
            <a:r>
              <a:rPr lang="zh-CN" altLang="en-US">
                <a:sym typeface="微软雅黑" panose="020B0503020204020204" charset="-122"/>
              </a:rPr>
              <a:t>第四级</a:t>
            </a:r>
            <a:endParaRPr lang="en-US" altLang="zh-CN">
              <a:sym typeface="微软雅黑" panose="020B0503020204020204" charset="-122"/>
            </a:endParaRPr>
          </a:p>
          <a:p>
            <a:pPr marL="2057400" lvl="4" indent="-228600"/>
            <a:r>
              <a:rPr lang="zh-CN" altLang="en-US">
                <a:sym typeface="微软雅黑" panose="020B0503020204020204" charset="-122"/>
              </a:rPr>
              <a:t>第五级</a:t>
            </a:r>
            <a:endParaRPr lang="zh-CN" altLang="en-US">
              <a:sym typeface="微软雅黑" panose="020B0503020204020204" charset="-122"/>
            </a:endParaRPr>
          </a:p>
        </p:txBody>
      </p:sp>
      <p:sp>
        <p:nvSpPr>
          <p:cNvPr id="45" name="日期占位符"/>
          <p:cNvSpPr>
            <a:spLocks noGrp="1"/>
          </p:cNvSpPr>
          <p:nvPr>
            <p:ph type="dt" idx="10"/>
          </p:nvPr>
        </p:nvSpPr>
        <p:spPr>
          <a:xfrm>
            <a:off x="879742"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46" name="页脚占位符"/>
          <p:cNvSpPr>
            <a:spLocks noGrp="1"/>
          </p:cNvSpPr>
          <p:nvPr>
            <p:ph type="ftr" idx="11"/>
          </p:nvPr>
        </p:nvSpPr>
        <p:spPr>
          <a:xfrm>
            <a:off x="4116000" y="6349833"/>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47" name="编号占位符"/>
          <p:cNvSpPr>
            <a:spLocks noGrp="1"/>
          </p:cNvSpPr>
          <p:nvPr>
            <p:ph type="sldNum" idx="12"/>
          </p:nvPr>
        </p:nvSpPr>
        <p:spPr>
          <a:xfrm>
            <a:off x="8610600"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bg>
      <p:bgPr>
        <a:blipFill>
          <a:blip r:embed="rId2"/>
          <a:stretch>
            <a:fillRect/>
          </a:stretch>
        </a:blipFill>
        <a:effectLst/>
      </p:bgPr>
    </p:bg>
    <p:spTree>
      <p:nvGrpSpPr>
        <p:cNvPr id="1" name=""/>
        <p:cNvGrpSpPr/>
        <p:nvPr/>
      </p:nvGrpSpPr>
      <p:grpSpPr>
        <a:xfrm>
          <a:off x="0" y="0"/>
          <a:ext cx="0" cy="0"/>
          <a:chOff x="0" y="0"/>
          <a:chExt cx="0" cy="0"/>
        </a:xfrm>
      </p:grpSpPr>
      <p:pic>
        <p:nvPicPr>
          <p:cNvPr id="48" name="图片"/>
          <p:cNvPicPr>
            <a:picLocks noChangeAspect="1"/>
          </p:cNvPicPr>
          <p:nvPr userDrawn="1"/>
        </p:nvPicPr>
        <p:blipFill>
          <a:blip r:embed="rId3" cstate="print"/>
          <a:stretch>
            <a:fillRect/>
          </a:stretch>
        </p:blipFill>
        <p:spPr>
          <a:xfrm>
            <a:off x="0" y="1"/>
            <a:ext cx="12192000" cy="6858000"/>
          </a:xfrm>
          <a:prstGeom prst="rect">
            <a:avLst/>
          </a:prstGeom>
          <a:noFill/>
          <a:ln w="9525" cap="flat" cmpd="sng">
            <a:noFill/>
            <a:prstDash val="solid"/>
            <a:miter/>
          </a:ln>
        </p:spPr>
      </p:pic>
      <p:pic>
        <p:nvPicPr>
          <p:cNvPr id="49" name="图片"/>
          <p:cNvPicPr>
            <a:picLocks noChangeAspect="1"/>
          </p:cNvPicPr>
          <p:nvPr userDrawn="1"/>
        </p:nvPicPr>
        <p:blipFill>
          <a:blip r:embed="rId4" cstate="print"/>
          <a:stretch>
            <a:fillRect/>
          </a:stretch>
        </p:blipFill>
        <p:spPr>
          <a:xfrm>
            <a:off x="3601278" y="2557745"/>
            <a:ext cx="1315368" cy="1264214"/>
          </a:xfrm>
          <a:prstGeom prst="rect">
            <a:avLst/>
          </a:prstGeom>
          <a:noFill/>
          <a:ln w="9525" cap="flat" cmpd="sng">
            <a:noFill/>
            <a:prstDash val="solid"/>
            <a:miter/>
          </a:ln>
        </p:spPr>
      </p:pic>
      <p:pic>
        <p:nvPicPr>
          <p:cNvPr id="50" name="图片"/>
          <p:cNvPicPr>
            <a:picLocks noChangeAspect="1"/>
          </p:cNvPicPr>
          <p:nvPr userDrawn="1"/>
        </p:nvPicPr>
        <p:blipFill>
          <a:blip r:embed="rId5" cstate="print"/>
          <a:stretch>
            <a:fillRect/>
          </a:stretch>
        </p:blipFill>
        <p:spPr>
          <a:xfrm>
            <a:off x="2344696" y="2467182"/>
            <a:ext cx="6956834" cy="2075358"/>
          </a:xfrm>
          <a:prstGeom prst="rect">
            <a:avLst/>
          </a:prstGeom>
          <a:noFill/>
          <a:ln w="9525" cap="flat" cmpd="sng">
            <a:noFill/>
            <a:prstDash val="solid"/>
            <a:miter/>
          </a:ln>
        </p:spPr>
      </p:pic>
      <p:pic>
        <p:nvPicPr>
          <p:cNvPr id="51" name="图片"/>
          <p:cNvPicPr>
            <a:picLocks noChangeAspect="1"/>
          </p:cNvPicPr>
          <p:nvPr userDrawn="1"/>
        </p:nvPicPr>
        <p:blipFill>
          <a:blip r:embed="rId6" cstate="print"/>
          <a:stretch>
            <a:fillRect/>
          </a:stretch>
        </p:blipFill>
        <p:spPr>
          <a:xfrm>
            <a:off x="2370945" y="3736869"/>
            <a:ext cx="7461059" cy="1797669"/>
          </a:xfrm>
          <a:prstGeom prst="rect">
            <a:avLst/>
          </a:prstGeom>
          <a:noFill/>
          <a:ln w="9525" cap="flat" cmpd="sng">
            <a:noFill/>
            <a:prstDash val="solid"/>
            <a:miter/>
          </a:ln>
        </p:spPr>
      </p:pic>
      <p:pic>
        <p:nvPicPr>
          <p:cNvPr id="52" name="图片"/>
          <p:cNvPicPr>
            <a:picLocks noChangeAspect="1"/>
          </p:cNvPicPr>
          <p:nvPr userDrawn="1"/>
        </p:nvPicPr>
        <p:blipFill>
          <a:blip r:embed="rId7" cstate="print"/>
          <a:stretch>
            <a:fillRect/>
          </a:stretch>
        </p:blipFill>
        <p:spPr>
          <a:xfrm>
            <a:off x="726397" y="2145647"/>
            <a:ext cx="10471788" cy="2718427"/>
          </a:xfrm>
          <a:prstGeom prst="rect">
            <a:avLst/>
          </a:prstGeom>
          <a:noFill/>
          <a:ln w="9525" cap="flat" cmpd="sng">
            <a:noFill/>
            <a:prstDash val="solid"/>
            <a:miter/>
          </a:ln>
        </p:spPr>
      </p:pic>
      <p:pic>
        <p:nvPicPr>
          <p:cNvPr id="53" name="图片"/>
          <p:cNvPicPr>
            <a:picLocks noChangeAspect="1"/>
          </p:cNvPicPr>
          <p:nvPr userDrawn="1"/>
        </p:nvPicPr>
        <p:blipFill>
          <a:blip r:embed="rId8" cstate="print"/>
          <a:stretch>
            <a:fillRect/>
          </a:stretch>
        </p:blipFill>
        <p:spPr>
          <a:xfrm>
            <a:off x="2370945" y="4162819"/>
            <a:ext cx="8579120" cy="1739209"/>
          </a:xfrm>
          <a:prstGeom prst="rect">
            <a:avLst/>
          </a:prstGeom>
          <a:noFill/>
          <a:ln w="9525" cap="flat" cmpd="sng">
            <a:noFill/>
            <a:prstDash val="solid"/>
            <a:miter/>
          </a:ln>
        </p:spPr>
      </p:pic>
      <p:pic>
        <p:nvPicPr>
          <p:cNvPr id="54" name="图片"/>
          <p:cNvPicPr>
            <a:picLocks noChangeAspect="1"/>
          </p:cNvPicPr>
          <p:nvPr userDrawn="1"/>
        </p:nvPicPr>
        <p:blipFill>
          <a:blip r:embed="rId9" cstate="print"/>
          <a:stretch>
            <a:fillRect/>
          </a:stretch>
        </p:blipFill>
        <p:spPr>
          <a:xfrm>
            <a:off x="1628351" y="4474154"/>
            <a:ext cx="9726414" cy="1234983"/>
          </a:xfrm>
          <a:prstGeom prst="rect">
            <a:avLst/>
          </a:prstGeom>
          <a:noFill/>
          <a:ln w="9525" cap="flat" cmpd="sng">
            <a:noFill/>
            <a:prstDash val="solid"/>
            <a:miter/>
          </a:ln>
        </p:spPr>
      </p:pic>
      <p:pic>
        <p:nvPicPr>
          <p:cNvPr id="55" name="图片"/>
          <p:cNvPicPr>
            <a:picLocks noChangeAspect="1"/>
          </p:cNvPicPr>
          <p:nvPr userDrawn="1"/>
        </p:nvPicPr>
        <p:blipFill>
          <a:blip r:embed="rId10" cstate="print"/>
          <a:stretch>
            <a:fillRect/>
          </a:stretch>
        </p:blipFill>
        <p:spPr>
          <a:xfrm>
            <a:off x="4530270" y="1497030"/>
            <a:ext cx="3962742" cy="981540"/>
          </a:xfrm>
          <a:prstGeom prst="rect">
            <a:avLst/>
          </a:prstGeom>
          <a:noFill/>
          <a:ln w="9525" cap="flat" cmpd="sng">
            <a:noFill/>
            <a:prstDash val="solid"/>
            <a:miter/>
          </a:ln>
        </p:spPr>
      </p:pic>
      <p:pic>
        <p:nvPicPr>
          <p:cNvPr id="56" name="图片"/>
          <p:cNvPicPr>
            <a:picLocks noChangeAspect="1"/>
          </p:cNvPicPr>
          <p:nvPr userDrawn="1"/>
        </p:nvPicPr>
        <p:blipFill>
          <a:blip r:embed="rId11" cstate="print"/>
          <a:stretch>
            <a:fillRect/>
          </a:stretch>
        </p:blipFill>
        <p:spPr>
          <a:xfrm>
            <a:off x="4570817" y="1180982"/>
            <a:ext cx="1177635" cy="471054"/>
          </a:xfrm>
          <a:prstGeom prst="rect">
            <a:avLst/>
          </a:prstGeom>
          <a:noFill/>
          <a:ln w="9525" cap="flat" cmpd="sng">
            <a:noFill/>
            <a:prstDash val="solid"/>
            <a:miter/>
          </a:ln>
        </p:spPr>
      </p:pic>
      <p:pic>
        <p:nvPicPr>
          <p:cNvPr id="57" name="图片"/>
          <p:cNvPicPr>
            <a:picLocks noChangeAspect="1"/>
          </p:cNvPicPr>
          <p:nvPr userDrawn="1"/>
        </p:nvPicPr>
        <p:blipFill>
          <a:blip r:embed="rId12" cstate="print"/>
          <a:stretch>
            <a:fillRect/>
          </a:stretch>
        </p:blipFill>
        <p:spPr>
          <a:xfrm>
            <a:off x="10811728" y="5549063"/>
            <a:ext cx="817419" cy="1138763"/>
          </a:xfrm>
          <a:prstGeom prst="rect">
            <a:avLst/>
          </a:prstGeom>
          <a:noFill/>
          <a:ln w="9525" cap="flat" cmpd="sng">
            <a:noFill/>
            <a:prstDash val="solid"/>
            <a:miter/>
          </a:ln>
        </p:spPr>
      </p:pic>
      <p:pic>
        <p:nvPicPr>
          <p:cNvPr id="58" name="图片"/>
          <p:cNvPicPr>
            <a:picLocks noChangeAspect="1"/>
          </p:cNvPicPr>
          <p:nvPr userDrawn="1"/>
        </p:nvPicPr>
        <p:blipFill>
          <a:blip r:embed="rId13" cstate="print"/>
          <a:stretch>
            <a:fillRect/>
          </a:stretch>
        </p:blipFill>
        <p:spPr>
          <a:xfrm>
            <a:off x="765101" y="198950"/>
            <a:ext cx="1316181" cy="1399310"/>
          </a:xfrm>
          <a:prstGeom prst="rect">
            <a:avLst/>
          </a:prstGeom>
          <a:noFill/>
          <a:ln w="9525" cap="flat" cmpd="sng">
            <a:noFill/>
            <a:prstDash val="solid"/>
            <a:miter/>
          </a:ln>
        </p:spPr>
      </p:pic>
      <p:pic>
        <p:nvPicPr>
          <p:cNvPr id="59" name="图片"/>
          <p:cNvPicPr>
            <a:picLocks noChangeAspect="1"/>
          </p:cNvPicPr>
          <p:nvPr userDrawn="1"/>
        </p:nvPicPr>
        <p:blipFill>
          <a:blip r:embed="rId14" cstate="print"/>
          <a:stretch>
            <a:fillRect/>
          </a:stretch>
        </p:blipFill>
        <p:spPr>
          <a:xfrm>
            <a:off x="7691930" y="2607124"/>
            <a:ext cx="560881" cy="1377815"/>
          </a:xfrm>
          <a:prstGeom prst="rect">
            <a:avLst/>
          </a:prstGeom>
          <a:noFill/>
          <a:ln w="9525" cap="flat" cmpd="sng">
            <a:noFill/>
            <a:prstDash val="solid"/>
            <a:miter/>
          </a:ln>
        </p:spPr>
      </p:pic>
      <p:grpSp>
        <p:nvGrpSpPr>
          <p:cNvPr id="62" name="组合"/>
          <p:cNvGrpSpPr/>
          <p:nvPr userDrawn="1"/>
        </p:nvGrpSpPr>
        <p:grpSpPr>
          <a:xfrm>
            <a:off x="4464686" y="2880446"/>
            <a:ext cx="3262627" cy="1030313"/>
            <a:chOff x="4464686" y="2880446"/>
            <a:chExt cx="3262627" cy="1030313"/>
          </a:xfrm>
        </p:grpSpPr>
        <p:pic>
          <p:nvPicPr>
            <p:cNvPr id="60" name="图片"/>
            <p:cNvPicPr>
              <a:picLocks noChangeAspect="1"/>
            </p:cNvPicPr>
            <p:nvPr/>
          </p:nvPicPr>
          <p:blipFill>
            <a:blip r:embed="rId15" cstate="print"/>
            <a:stretch>
              <a:fillRect/>
            </a:stretch>
          </p:blipFill>
          <p:spPr>
            <a:xfrm>
              <a:off x="4464686" y="2880446"/>
              <a:ext cx="1402033" cy="1030313"/>
            </a:xfrm>
            <a:prstGeom prst="rect">
              <a:avLst/>
            </a:prstGeom>
            <a:noFill/>
            <a:ln w="9525" cap="flat" cmpd="sng">
              <a:noFill/>
              <a:prstDash val="solid"/>
              <a:miter/>
            </a:ln>
          </p:spPr>
        </p:pic>
        <p:pic>
          <p:nvPicPr>
            <p:cNvPr id="61" name="图片"/>
            <p:cNvPicPr>
              <a:picLocks noChangeAspect="1"/>
            </p:cNvPicPr>
            <p:nvPr/>
          </p:nvPicPr>
          <p:blipFill>
            <a:blip r:embed="rId15" cstate="print"/>
            <a:stretch>
              <a:fillRect/>
            </a:stretch>
          </p:blipFill>
          <p:spPr>
            <a:xfrm flipH="1">
              <a:off x="6325280" y="2880446"/>
              <a:ext cx="1402032" cy="1030313"/>
            </a:xfrm>
            <a:prstGeom prst="rect">
              <a:avLst/>
            </a:prstGeom>
            <a:noFill/>
            <a:ln w="9525" cap="flat" cmpd="sng">
              <a:noFill/>
              <a:prstDash val="solid"/>
              <a:miter/>
            </a:ln>
          </p:spPr>
        </p:pic>
      </p:grpSp>
      <p:grpSp>
        <p:nvGrpSpPr>
          <p:cNvPr id="65" name="组合"/>
          <p:cNvGrpSpPr/>
          <p:nvPr userDrawn="1"/>
        </p:nvGrpSpPr>
        <p:grpSpPr>
          <a:xfrm>
            <a:off x="5549173" y="-226843"/>
            <a:ext cx="7157325" cy="1719221"/>
            <a:chOff x="5549173" y="-226843"/>
            <a:chExt cx="7157325" cy="1719221"/>
          </a:xfrm>
        </p:grpSpPr>
        <p:pic>
          <p:nvPicPr>
            <p:cNvPr id="63" name="图片"/>
            <p:cNvPicPr>
              <a:picLocks noChangeAspect="1"/>
            </p:cNvPicPr>
            <p:nvPr/>
          </p:nvPicPr>
          <p:blipFill>
            <a:blip r:embed="rId16" cstate="print"/>
            <a:stretch>
              <a:fillRect/>
            </a:stretch>
          </p:blipFill>
          <p:spPr>
            <a:xfrm>
              <a:off x="5549173" y="41404"/>
              <a:ext cx="7157325" cy="1450974"/>
            </a:xfrm>
            <a:prstGeom prst="rect">
              <a:avLst/>
            </a:prstGeom>
            <a:noFill/>
            <a:ln w="9525" cap="flat" cmpd="sng">
              <a:noFill/>
              <a:prstDash val="solid"/>
              <a:miter/>
            </a:ln>
          </p:spPr>
        </p:pic>
        <p:pic>
          <p:nvPicPr>
            <p:cNvPr id="64" name="图片"/>
            <p:cNvPicPr>
              <a:picLocks noChangeAspect="1"/>
            </p:cNvPicPr>
            <p:nvPr/>
          </p:nvPicPr>
          <p:blipFill>
            <a:blip r:embed="rId17" cstate="print"/>
            <a:stretch>
              <a:fillRect/>
            </a:stretch>
          </p:blipFill>
          <p:spPr>
            <a:xfrm>
              <a:off x="6015558" y="-226843"/>
              <a:ext cx="6224555" cy="1499746"/>
            </a:xfrm>
            <a:prstGeom prst="rect">
              <a:avLst/>
            </a:prstGeom>
            <a:noFill/>
            <a:ln w="9525" cap="flat" cmpd="sng">
              <a:noFill/>
              <a:prstDash val="solid"/>
              <a:miter/>
            </a:ln>
          </p:spPr>
        </p:pic>
      </p:grpSp>
      <p:grpSp>
        <p:nvGrpSpPr>
          <p:cNvPr id="68" name="组合"/>
          <p:cNvGrpSpPr/>
          <p:nvPr userDrawn="1"/>
        </p:nvGrpSpPr>
        <p:grpSpPr>
          <a:xfrm flipH="1">
            <a:off x="-365272" y="-226843"/>
            <a:ext cx="7157324" cy="1719221"/>
            <a:chOff x="-365272" y="-226843"/>
            <a:chExt cx="7157324" cy="1719221"/>
          </a:xfrm>
        </p:grpSpPr>
        <p:pic>
          <p:nvPicPr>
            <p:cNvPr id="66" name="图片"/>
            <p:cNvPicPr>
              <a:picLocks noChangeAspect="1"/>
            </p:cNvPicPr>
            <p:nvPr/>
          </p:nvPicPr>
          <p:blipFill>
            <a:blip r:embed="rId16" cstate="print"/>
            <a:stretch>
              <a:fillRect/>
            </a:stretch>
          </p:blipFill>
          <p:spPr>
            <a:xfrm>
              <a:off x="-365272" y="41404"/>
              <a:ext cx="7157324" cy="1450974"/>
            </a:xfrm>
            <a:prstGeom prst="rect">
              <a:avLst/>
            </a:prstGeom>
            <a:noFill/>
            <a:ln w="9525" cap="flat" cmpd="sng">
              <a:noFill/>
              <a:prstDash val="solid"/>
              <a:miter/>
            </a:ln>
          </p:spPr>
        </p:pic>
        <p:pic>
          <p:nvPicPr>
            <p:cNvPr id="67" name="图片"/>
            <p:cNvPicPr>
              <a:picLocks noChangeAspect="1"/>
            </p:cNvPicPr>
            <p:nvPr/>
          </p:nvPicPr>
          <p:blipFill>
            <a:blip r:embed="rId17" cstate="print"/>
            <a:stretch>
              <a:fillRect/>
            </a:stretch>
          </p:blipFill>
          <p:spPr>
            <a:xfrm>
              <a:off x="101112" y="-226843"/>
              <a:ext cx="6224554" cy="1499746"/>
            </a:xfrm>
            <a:prstGeom prst="rect">
              <a:avLst/>
            </a:prstGeom>
            <a:noFill/>
            <a:ln w="9525" cap="flat" cmpd="sng">
              <a:noFill/>
              <a:prstDash val="solid"/>
              <a:miter/>
            </a:ln>
          </p:spPr>
        </p:pic>
      </p:grpSp>
      <p:sp>
        <p:nvSpPr>
          <p:cNvPr id="69" name="直线"/>
          <p:cNvSpPr/>
          <p:nvPr userDrawn="1"/>
        </p:nvSpPr>
        <p:spPr>
          <a:xfrm>
            <a:off x="4673703" y="4283499"/>
            <a:ext cx="2844594" cy="0"/>
          </a:xfrm>
          <a:prstGeom prst="line">
            <a:avLst/>
          </a:prstGeom>
          <a:noFill/>
          <a:ln w="19050" cap="rnd" cmpd="sng">
            <a:solidFill>
              <a:srgbClr val="37506E"/>
            </a:solidFill>
            <a:prstDash val="solid"/>
            <a:round/>
          </a:ln>
        </p:spPr>
        <p:txBody>
          <a:bodyPr rtlCol="0" anchor="ctr"/>
          <a:lstStyle/>
          <a:p>
            <a:pPr algn="ctr"/>
          </a:p>
        </p:txBody>
      </p:sp>
      <p:sp>
        <p:nvSpPr>
          <p:cNvPr id="70" name="标题"/>
          <p:cNvSpPr>
            <a:spLocks noGrp="1"/>
          </p:cNvSpPr>
          <p:nvPr>
            <p:ph type="title" hasCustomPrompt="1"/>
          </p:nvPr>
        </p:nvSpPr>
        <p:spPr>
          <a:xfrm>
            <a:off x="3803651" y="3669208"/>
            <a:ext cx="4816469" cy="561480"/>
          </a:xfrm>
          <a:prstGeom prst="rect">
            <a:avLst/>
          </a:prstGeom>
        </p:spPr>
        <p:txBody>
          <a:bodyPr lIns="90000" tIns="46800" rIns="90000" bIns="0" anchor="b" anchorCtr="0">
            <a:normAutofit/>
          </a:bodyPr>
          <a:lstStyle>
            <a:lvl1pPr marL="0" indent="0" algn="ctr" defTabSz="914400" fontAlgn="auto" hangingPunct="1">
              <a:defRPr sz="3600" u="none" strike="noStrike" kern="1200" cap="none" spc="300">
                <a:solidFill>
                  <a:schemeClr val="bg1"/>
                </a:solidFill>
                <a:latin typeface="Arial" panose="020B0604020202020204" pitchFamily="34" charset="0"/>
                <a:ea typeface="汉仪尚巍手书W" pitchFamily="18" charset="-122"/>
              </a:defRPr>
            </a:lvl1pPr>
          </a:lstStyle>
          <a:p>
            <a:pPr marL="0" indent="0"/>
            <a:r>
              <a:rPr lang="zh-CN" altLang="en-US"/>
              <a:t>单击此处编辑标题</a:t>
            </a:r>
            <a:endParaRPr lang="zh-CN" altLang="en-US"/>
          </a:p>
        </p:txBody>
      </p:sp>
      <p:sp>
        <p:nvSpPr>
          <p:cNvPr id="71" name="文本"/>
          <p:cNvSpPr>
            <a:spLocks noGrp="1"/>
          </p:cNvSpPr>
          <p:nvPr>
            <p:ph type="body" idx="1"/>
          </p:nvPr>
        </p:nvSpPr>
        <p:spPr>
          <a:xfrm>
            <a:off x="3803651" y="4295775"/>
            <a:ext cx="4816469" cy="1227991"/>
          </a:xfrm>
          <a:prstGeom prst="rect">
            <a:avLst/>
          </a:prstGeom>
        </p:spPr>
        <p:txBody>
          <a:bodyPr tIns="38100" rIns="76200" bIns="38100"/>
          <a:lstStyle>
            <a:lvl1pPr marL="0" indent="0" algn="ctr" defTabSz="914400" eaLnBrk="1" fontAlgn="auto" latinLnBrk="0" hangingPunct="1">
              <a:buNone/>
              <a:defRPr sz="1800" b="0" i="0" u="none" strike="noStrike" kern="1200" cap="none" spc="150" baseline="0">
                <a:solidFill>
                  <a:schemeClr val="bg1"/>
                </a:solidFill>
                <a:latin typeface="Arial" panose="020B0604020202020204" pitchFamily="34" charset="0"/>
                <a:ea typeface="隶书" charset="-122"/>
                <a:cs typeface="Arial" panose="020B0604020202020204" pitchFamily="34" charset="0"/>
              </a:defRPr>
            </a:lvl1pPr>
            <a:lvl2pPr marL="457200" indent="0" defTabSz="914400" fontAlgn="auto" hangingPunct="1">
              <a:buNone/>
              <a:defRPr sz="2000">
                <a:solidFill>
                  <a:srgbClr val="898989"/>
                </a:solidFill>
              </a:defRPr>
            </a:lvl2pPr>
            <a:lvl3pPr marL="914400" indent="0" defTabSz="914400" fontAlgn="auto" hangingPunct="1">
              <a:buNone/>
              <a:defRPr sz="1800">
                <a:solidFill>
                  <a:srgbClr val="898989"/>
                </a:solidFill>
              </a:defRPr>
            </a:lvl3pPr>
            <a:lvl4pPr marL="1371600" indent="0" defTabSz="914400" fontAlgn="auto" hangingPunct="1">
              <a:buNone/>
              <a:defRPr sz="1600">
                <a:solidFill>
                  <a:srgbClr val="898989"/>
                </a:solidFill>
              </a:defRPr>
            </a:lvl4pPr>
            <a:lvl5pPr marL="1828800" indent="0" defTabSz="914400" fontAlgn="auto" hangingPunct="1">
              <a:buNone/>
              <a:defRPr sz="1600">
                <a:solidFill>
                  <a:srgbClr val="898989"/>
                </a:solidFill>
              </a:defRPr>
            </a:lvl5pPr>
            <a:lvl6pPr marL="2286000" indent="0" defTabSz="914400" fontAlgn="auto" hangingPunct="1">
              <a:buNone/>
              <a:defRPr sz="1600">
                <a:solidFill>
                  <a:srgbClr val="898989"/>
                </a:solidFill>
              </a:defRPr>
            </a:lvl6pPr>
            <a:lvl7pPr marL="2743200" indent="0" defTabSz="914400" fontAlgn="auto" hangingPunct="1">
              <a:buNone/>
              <a:defRPr sz="1600">
                <a:solidFill>
                  <a:srgbClr val="898989"/>
                </a:solidFill>
              </a:defRPr>
            </a:lvl7pPr>
            <a:lvl8pPr marL="3200400" indent="0" defTabSz="914400" fontAlgn="auto" hangingPunct="1">
              <a:buNone/>
              <a:defRPr sz="1600">
                <a:solidFill>
                  <a:srgbClr val="898989"/>
                </a:solidFill>
              </a:defRPr>
            </a:lvl8pPr>
            <a:lvl9pPr marL="3200400" indent="0" defTabSz="914400" fontAlgn="auto" hangingPunct="1">
              <a:buNone/>
              <a:defRPr sz="1600">
                <a:solidFill>
                  <a:srgbClr val="898989"/>
                </a:solidFill>
              </a:defRPr>
            </a:lvl9pPr>
          </a:lstStyle>
          <a:p>
            <a:pPr marL="0" indent="0"/>
            <a:r>
              <a:rPr lang="zh-CN" altLang="en-US"/>
              <a:t>单击此处编辑母版文本样式</a:t>
            </a:r>
            <a:endParaRPr lang="zh-CN" altLang="en-US"/>
          </a:p>
        </p:txBody>
      </p:sp>
      <p:sp>
        <p:nvSpPr>
          <p:cNvPr id="72" name="日期占位符"/>
          <p:cNvSpPr>
            <a:spLocks noGrp="1"/>
          </p:cNvSpPr>
          <p:nvPr>
            <p:ph type="dt" idx="10"/>
          </p:nvPr>
        </p:nvSpPr>
        <p:spPr>
          <a:xfrm>
            <a:off x="879742"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73" name="页脚占位符"/>
          <p:cNvSpPr>
            <a:spLocks noGrp="1"/>
          </p:cNvSpPr>
          <p:nvPr>
            <p:ph type="ftr" idx="11"/>
          </p:nvPr>
        </p:nvSpPr>
        <p:spPr>
          <a:xfrm>
            <a:off x="4116000" y="6349833"/>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74" name="编号占位符"/>
          <p:cNvSpPr>
            <a:spLocks noGrp="1"/>
          </p:cNvSpPr>
          <p:nvPr>
            <p:ph type="sldNum" idx="12"/>
          </p:nvPr>
        </p:nvSpPr>
        <p:spPr>
          <a:xfrm>
            <a:off x="8610600"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grpSp>
        <p:nvGrpSpPr>
          <p:cNvPr id="77" name="组合"/>
          <p:cNvGrpSpPr/>
          <p:nvPr/>
        </p:nvGrpSpPr>
        <p:grpSpPr>
          <a:xfrm>
            <a:off x="-46989" y="5353684"/>
            <a:ext cx="12286615" cy="1503044"/>
            <a:chOff x="-46989" y="5353684"/>
            <a:chExt cx="12286615" cy="1503044"/>
          </a:xfrm>
        </p:grpSpPr>
        <p:pic>
          <p:nvPicPr>
            <p:cNvPr id="75" name="图片"/>
            <p:cNvPicPr>
              <a:picLocks noChangeAspect="1"/>
            </p:cNvPicPr>
            <p:nvPr/>
          </p:nvPicPr>
          <p:blipFill>
            <a:blip r:embed="rId18" cstate="print"/>
            <a:stretch>
              <a:fillRect/>
            </a:stretch>
          </p:blipFill>
          <p:spPr>
            <a:xfrm>
              <a:off x="-46989" y="5353684"/>
              <a:ext cx="7957820" cy="1502408"/>
            </a:xfrm>
            <a:prstGeom prst="rect">
              <a:avLst/>
            </a:prstGeom>
            <a:noFill/>
            <a:ln w="9525" cap="flat" cmpd="sng">
              <a:noFill/>
              <a:prstDash val="solid"/>
              <a:miter/>
            </a:ln>
          </p:spPr>
        </p:pic>
        <p:pic>
          <p:nvPicPr>
            <p:cNvPr id="76" name="图片"/>
            <p:cNvPicPr>
              <a:picLocks noChangeAspect="1"/>
            </p:cNvPicPr>
            <p:nvPr/>
          </p:nvPicPr>
          <p:blipFill>
            <a:blip r:embed="rId18" cstate="print"/>
            <a:stretch>
              <a:fillRect/>
            </a:stretch>
          </p:blipFill>
          <p:spPr>
            <a:xfrm flipH="1">
              <a:off x="4281805" y="5353684"/>
              <a:ext cx="7957821" cy="1503044"/>
            </a:xfrm>
            <a:prstGeom prst="rect">
              <a:avLst/>
            </a:prstGeom>
            <a:noFill/>
            <a:ln w="9525" cap="flat" cmpd="sng">
              <a:noFill/>
              <a:prstDash val="solid"/>
              <a:miter/>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a:blip r:embed="rId2"/>
          <a:stretch>
            <a:fillRect/>
          </a:stretch>
        </a:blipFill>
        <a:effectLst/>
      </p:bgPr>
    </p:bg>
    <p:spTree>
      <p:nvGrpSpPr>
        <p:cNvPr id="1" name=""/>
        <p:cNvGrpSpPr/>
        <p:nvPr/>
      </p:nvGrpSpPr>
      <p:grpSpPr>
        <a:xfrm>
          <a:off x="0" y="0"/>
          <a:ext cx="0" cy="0"/>
          <a:chOff x="0" y="0"/>
          <a:chExt cx="0" cy="0"/>
        </a:xfrm>
      </p:grpSpPr>
      <p:grpSp>
        <p:nvGrpSpPr>
          <p:cNvPr id="80" name="组合"/>
          <p:cNvGrpSpPr/>
          <p:nvPr/>
        </p:nvGrpSpPr>
        <p:grpSpPr>
          <a:xfrm>
            <a:off x="-47016" y="5354062"/>
            <a:ext cx="12286035" cy="2065740"/>
            <a:chOff x="-47016" y="5354062"/>
            <a:chExt cx="12286035" cy="2065740"/>
          </a:xfrm>
        </p:grpSpPr>
        <p:pic>
          <p:nvPicPr>
            <p:cNvPr id="78" name="图片"/>
            <p:cNvPicPr>
              <a:picLocks noChangeAspect="1"/>
            </p:cNvPicPr>
            <p:nvPr/>
          </p:nvPicPr>
          <p:blipFill>
            <a:blip r:embed="rId3" cstate="print"/>
            <a:stretch>
              <a:fillRect/>
            </a:stretch>
          </p:blipFill>
          <p:spPr>
            <a:xfrm>
              <a:off x="-47016" y="5354062"/>
              <a:ext cx="7957542" cy="2065740"/>
            </a:xfrm>
            <a:prstGeom prst="rect">
              <a:avLst/>
            </a:prstGeom>
            <a:noFill/>
            <a:ln w="9525" cap="flat" cmpd="sng">
              <a:noFill/>
              <a:prstDash val="solid"/>
              <a:miter/>
            </a:ln>
          </p:spPr>
        </p:pic>
        <p:pic>
          <p:nvPicPr>
            <p:cNvPr id="79" name="图片"/>
            <p:cNvPicPr>
              <a:picLocks noChangeAspect="1"/>
            </p:cNvPicPr>
            <p:nvPr/>
          </p:nvPicPr>
          <p:blipFill>
            <a:blip r:embed="rId3" cstate="print"/>
            <a:stretch>
              <a:fillRect/>
            </a:stretch>
          </p:blipFill>
          <p:spPr>
            <a:xfrm flipH="1">
              <a:off x="4281476" y="5354062"/>
              <a:ext cx="7957541" cy="2065740"/>
            </a:xfrm>
            <a:prstGeom prst="rect">
              <a:avLst/>
            </a:prstGeom>
            <a:noFill/>
            <a:ln w="9525" cap="flat" cmpd="sng">
              <a:noFill/>
              <a:prstDash val="solid"/>
              <a:miter/>
            </a:ln>
          </p:spPr>
        </p:pic>
      </p:grpSp>
      <p:sp>
        <p:nvSpPr>
          <p:cNvPr id="81" name="标题"/>
          <p:cNvSpPr>
            <a:spLocks noGrp="1"/>
          </p:cNvSpPr>
          <p:nvPr>
            <p:ph type="title"/>
          </p:nvPr>
        </p:nvSpPr>
        <p:spPr>
          <a:xfrm>
            <a:off x="669882" y="443234"/>
            <a:ext cx="10852237" cy="441964"/>
          </a:xfrm>
          <a:prstGeom prst="rect">
            <a:avLst/>
          </a:prstGeom>
        </p:spPr>
        <p:txBody>
          <a:bodyPr>
            <a:noAutofit/>
          </a:bodyPr>
          <a:lstStyle>
            <a:lvl1pPr marL="0" indent="0" algn="l" defTabSz="914400" eaLnBrk="1" fontAlgn="auto" latinLnBrk="0" hangingPunct="1">
              <a:lnSpc>
                <a:spcPct val="100000"/>
              </a:lnSpc>
              <a:defRPr sz="2400" b="1" i="0" u="none" strike="noStrike" kern="1200" cap="none" spc="200" baseline="0">
                <a:solidFill>
                  <a:schemeClr val="accent1"/>
                </a:solidFill>
                <a:latin typeface="Arial" panose="020B0604020202020204" pitchFamily="34" charset="0"/>
                <a:ea typeface="隶书" charset="-122"/>
                <a:cs typeface="Arial" panose="020B0604020202020204" pitchFamily="34" charset="0"/>
              </a:defRPr>
            </a:lvl1pPr>
          </a:lstStyle>
          <a:p>
            <a:pPr marL="0" indent="0"/>
            <a:r>
              <a:rPr lang="zh-CN" altLang="en-US">
                <a:sym typeface="微软雅黑" panose="020B0503020204020204" charset="-122"/>
              </a:rPr>
              <a:t>单击此处编辑母版标题样式</a:t>
            </a:r>
            <a:endParaRPr lang="zh-CN" altLang="en-US">
              <a:sym typeface="微软雅黑" panose="020B0503020204020204" charset="-122"/>
            </a:endParaRPr>
          </a:p>
        </p:txBody>
      </p:sp>
      <p:sp>
        <p:nvSpPr>
          <p:cNvPr id="82" name="内容占位符"/>
          <p:cNvSpPr>
            <a:spLocks noGrp="1"/>
          </p:cNvSpPr>
          <p:nvPr>
            <p:ph idx="1"/>
          </p:nvPr>
        </p:nvSpPr>
        <p:spPr>
          <a:xfrm>
            <a:off x="669930" y="952508"/>
            <a:ext cx="5283241" cy="5388907"/>
          </a:xfrm>
          <a:prstGeom prst="rect">
            <a:avLst/>
          </a:prstGeom>
        </p:spPr>
        <p:txBody>
          <a:bodyPr>
            <a:noAutofit/>
          </a:bodyPr>
          <a:lstStyle>
            <a:lvl1pPr marL="228600" indent="-228600" algn="l" defTabSz="914400" eaLnBrk="1" fontAlgn="auto" latinLnBrk="0" hangingPunct="1">
              <a:lnSpc>
                <a:spcPct val="130000"/>
              </a:lnSpc>
              <a:spcBef>
                <a:spcPts val="0"/>
              </a:spcBef>
              <a:spcAft>
                <a:spcPts val="1000"/>
              </a:spcAft>
              <a:buFont typeface="Arial" panose="020B0604020202020204" pitchFamily="34" charset="0"/>
              <a:buChar char="•"/>
              <a:defRPr sz="16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1pPr>
            <a:lvl2pPr marL="685800" indent="-228600" algn="l" defTabSz="91440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2pPr>
            <a:lvl3pPr marL="1143000" indent="-228600" algn="l" defTabSz="914400" eaLnBrk="1" fontAlgn="auto" latinLnBrk="0" hangingPunct="1">
              <a:lnSpc>
                <a:spcPct val="130000"/>
              </a:lnSpc>
              <a:spcBef>
                <a:spcPts val="0"/>
              </a:spcBef>
              <a:spcAft>
                <a:spcPts val="1000"/>
              </a:spcAft>
              <a:buFont typeface="Arial" panose="020B0604020202020204" pitchFamily="34" charset="0"/>
              <a:buChar char="•"/>
              <a:defRPr sz="16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3pPr>
            <a:lvl4pPr marL="1600200" indent="-228600" algn="l" defTabSz="914400" eaLnBrk="1" fontAlgn="auto" latinLnBrk="0" hangingPunct="1">
              <a:lnSpc>
                <a:spcPct val="130000"/>
              </a:lnSpc>
              <a:spcBef>
                <a:spcPts val="0"/>
              </a:spcBef>
              <a:spcAft>
                <a:spcPts val="1000"/>
              </a:spcAft>
              <a:buFont typeface="Arial" panose="020B0604020202020204" pitchFamily="34" charset="0"/>
              <a:buChar char="•"/>
              <a:defRPr sz="16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4pPr>
            <a:lvl5pPr marL="2057400" indent="-228600" algn="l" defTabSz="914400" eaLnBrk="1" fontAlgn="auto" latinLnBrk="0" hangingPunct="1">
              <a:lnSpc>
                <a:spcPct val="130000"/>
              </a:lnSpc>
              <a:spcBef>
                <a:spcPts val="0"/>
              </a:spcBef>
              <a:spcAft>
                <a:spcPts val="1000"/>
              </a:spcAft>
              <a:buFont typeface="Arial" panose="020B0604020202020204" pitchFamily="34" charset="0"/>
              <a:buChar char="•"/>
              <a:defRPr sz="16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5pPr>
          </a:lstStyle>
          <a:p>
            <a:pPr marL="228600" indent="-228600"/>
            <a:r>
              <a:rPr lang="zh-CN" altLang="en-US">
                <a:sym typeface="微软雅黑" panose="020B0503020204020204" charset="-122"/>
              </a:rPr>
              <a:t>单击此处编辑母版文本样式</a:t>
            </a:r>
            <a:endParaRPr lang="en-US" altLang="zh-CN">
              <a:sym typeface="微软雅黑" panose="020B0503020204020204" charset="-122"/>
            </a:endParaRPr>
          </a:p>
          <a:p>
            <a:pPr marL="685800" lvl="1" indent="-228600"/>
            <a:r>
              <a:rPr lang="zh-CN" altLang="en-US">
                <a:sym typeface="微软雅黑" panose="020B0503020204020204" charset="-122"/>
              </a:rPr>
              <a:t>第二级</a:t>
            </a:r>
            <a:endParaRPr lang="en-US" altLang="zh-CN">
              <a:sym typeface="微软雅黑" panose="020B0503020204020204" charset="-122"/>
            </a:endParaRPr>
          </a:p>
          <a:p>
            <a:pPr marL="1143000" lvl="2" indent="-228600"/>
            <a:r>
              <a:rPr lang="zh-CN" altLang="en-US">
                <a:sym typeface="微软雅黑" panose="020B0503020204020204" charset="-122"/>
              </a:rPr>
              <a:t>第三级</a:t>
            </a:r>
            <a:endParaRPr lang="en-US" altLang="zh-CN">
              <a:sym typeface="微软雅黑" panose="020B0503020204020204" charset="-122"/>
            </a:endParaRPr>
          </a:p>
          <a:p>
            <a:pPr marL="1600200" lvl="3" indent="-228600"/>
            <a:r>
              <a:rPr lang="zh-CN" altLang="en-US">
                <a:sym typeface="微软雅黑" panose="020B0503020204020204" charset="-122"/>
              </a:rPr>
              <a:t>第四级</a:t>
            </a:r>
            <a:endParaRPr lang="en-US" altLang="zh-CN">
              <a:sym typeface="微软雅黑" panose="020B0503020204020204" charset="-122"/>
            </a:endParaRPr>
          </a:p>
          <a:p>
            <a:pPr marL="2057400" lvl="4" indent="-228600"/>
            <a:r>
              <a:rPr lang="zh-CN" altLang="en-US">
                <a:sym typeface="微软雅黑" panose="020B0503020204020204" charset="-122"/>
              </a:rPr>
              <a:t>第五级</a:t>
            </a:r>
            <a:endParaRPr lang="zh-CN" altLang="en-US">
              <a:sym typeface="微软雅黑" panose="020B0503020204020204" charset="-122"/>
            </a:endParaRPr>
          </a:p>
        </p:txBody>
      </p:sp>
      <p:sp>
        <p:nvSpPr>
          <p:cNvPr id="83" name="内容占位符"/>
          <p:cNvSpPr>
            <a:spLocks noGrp="1"/>
          </p:cNvSpPr>
          <p:nvPr>
            <p:ph idx="2"/>
          </p:nvPr>
        </p:nvSpPr>
        <p:spPr>
          <a:xfrm>
            <a:off x="6238877" y="952508"/>
            <a:ext cx="5283241" cy="5388907"/>
          </a:xfrm>
          <a:prstGeom prst="rect">
            <a:avLst/>
          </a:prstGeom>
        </p:spPr>
        <p:txBody>
          <a:bodyPr>
            <a:noAutofit/>
          </a:bodyPr>
          <a:lstStyle>
            <a:lvl1pPr marL="228600" indent="-228600" defTabSz="914400" fontAlgn="auto" hangingPunct="1">
              <a:defRPr sz="1600" u="none" strike="noStrike" kern="1200" cap="none" spc="150">
                <a:solidFill>
                  <a:srgbClr val="262626"/>
                </a:solidFill>
                <a:latin typeface="Arial" panose="020B0604020202020204" pitchFamily="34" charset="0"/>
                <a:ea typeface="隶书" charset="-122"/>
              </a:defRPr>
            </a:lvl1pPr>
            <a:lvl2pPr marL="685800" indent="-228600" defTabSz="914400" fontAlgn="auto" hangingPunct="1">
              <a:defRPr sz="1600" u="none" strike="noStrike" kern="1200" cap="none" spc="150">
                <a:solidFill>
                  <a:srgbClr val="262626"/>
                </a:solidFill>
                <a:latin typeface="Arial" panose="020B0604020202020204" pitchFamily="34" charset="0"/>
                <a:ea typeface="隶书" charset="-122"/>
              </a:defRPr>
            </a:lvl2pPr>
            <a:lvl3pPr marL="1143000" indent="-228600" defTabSz="914400" fontAlgn="auto" hangingPunct="1">
              <a:defRPr sz="1600" u="none" strike="noStrike" kern="1200" cap="none" spc="150">
                <a:solidFill>
                  <a:srgbClr val="262626"/>
                </a:solidFill>
                <a:latin typeface="Arial" panose="020B0604020202020204" pitchFamily="34" charset="0"/>
                <a:ea typeface="隶书" charset="-122"/>
              </a:defRPr>
            </a:lvl3pPr>
            <a:lvl4pPr marL="1600200" indent="-228600" defTabSz="914400" fontAlgn="auto" hangingPunct="1">
              <a:defRPr sz="1600" u="none" strike="noStrike" kern="1200" cap="none" spc="150">
                <a:solidFill>
                  <a:srgbClr val="262626"/>
                </a:solidFill>
                <a:latin typeface="Arial" panose="020B0604020202020204" pitchFamily="34" charset="0"/>
                <a:ea typeface="隶书" charset="-122"/>
              </a:defRPr>
            </a:lvl4pPr>
            <a:lvl5pPr marL="2057400" indent="-228600" defTabSz="914400" fontAlgn="auto" hangingPunct="1">
              <a:defRPr sz="1600" u="none" strike="noStrike" kern="1200" cap="none" spc="150">
                <a:solidFill>
                  <a:srgbClr val="262626"/>
                </a:solidFill>
                <a:latin typeface="Arial" panose="020B0604020202020204" pitchFamily="34" charset="0"/>
                <a:ea typeface="隶书" charset="-122"/>
              </a:defRPr>
            </a:lvl5pPr>
          </a:lstStyle>
          <a:p>
            <a:pPr marL="228600" indent="-228600"/>
            <a:r>
              <a:rPr lang="zh-CN" altLang="en-US"/>
              <a:t>单击此处编辑母版文本样式</a:t>
            </a:r>
            <a:endParaRPr lang="en-US" altLang="zh-CN"/>
          </a:p>
          <a:p>
            <a:pPr marL="685800" lvl="1" indent="-22860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endParaRPr lang="zh-CN" altLang="en-US"/>
          </a:p>
        </p:txBody>
      </p:sp>
      <p:sp>
        <p:nvSpPr>
          <p:cNvPr id="84" name="日期占位符"/>
          <p:cNvSpPr>
            <a:spLocks noGrp="1"/>
          </p:cNvSpPr>
          <p:nvPr>
            <p:ph type="dt" idx="10"/>
          </p:nvPr>
        </p:nvSpPr>
        <p:spPr>
          <a:xfrm>
            <a:off x="879742"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85" name="页脚占位符"/>
          <p:cNvSpPr>
            <a:spLocks noGrp="1"/>
          </p:cNvSpPr>
          <p:nvPr>
            <p:ph type="ftr" idx="11"/>
          </p:nvPr>
        </p:nvSpPr>
        <p:spPr>
          <a:xfrm>
            <a:off x="4116000" y="6349833"/>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86" name="编号占位符"/>
          <p:cNvSpPr>
            <a:spLocks noGrp="1"/>
          </p:cNvSpPr>
          <p:nvPr>
            <p:ph type="sldNum" idx="12"/>
          </p:nvPr>
        </p:nvSpPr>
        <p:spPr>
          <a:xfrm>
            <a:off x="8610600"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bg>
      <p:bgPr>
        <a:blipFill>
          <a:blip r:embed="rId2"/>
          <a:stretch>
            <a:fillRect/>
          </a:stretch>
        </a:blipFill>
        <a:effectLst/>
      </p:bgPr>
    </p:bg>
    <p:spTree>
      <p:nvGrpSpPr>
        <p:cNvPr id="1" name=""/>
        <p:cNvGrpSpPr/>
        <p:nvPr/>
      </p:nvGrpSpPr>
      <p:grpSpPr>
        <a:xfrm>
          <a:off x="0" y="0"/>
          <a:ext cx="0" cy="0"/>
          <a:chOff x="0" y="0"/>
          <a:chExt cx="0" cy="0"/>
        </a:xfrm>
      </p:grpSpPr>
      <p:grpSp>
        <p:nvGrpSpPr>
          <p:cNvPr id="89" name="组合"/>
          <p:cNvGrpSpPr/>
          <p:nvPr/>
        </p:nvGrpSpPr>
        <p:grpSpPr>
          <a:xfrm flipH="1">
            <a:off x="1898457" y="5732967"/>
            <a:ext cx="8391962" cy="1348508"/>
            <a:chOff x="1898457" y="5732967"/>
            <a:chExt cx="8391962" cy="1348508"/>
          </a:xfrm>
        </p:grpSpPr>
        <p:pic>
          <p:nvPicPr>
            <p:cNvPr id="87" name="图片"/>
            <p:cNvPicPr>
              <a:picLocks noChangeAspect="1"/>
            </p:cNvPicPr>
            <p:nvPr/>
          </p:nvPicPr>
          <p:blipFill>
            <a:blip r:embed="rId3" cstate="print"/>
            <a:stretch>
              <a:fillRect/>
            </a:stretch>
          </p:blipFill>
          <p:spPr>
            <a:xfrm>
              <a:off x="1898457" y="5943373"/>
              <a:ext cx="8391962" cy="1138103"/>
            </a:xfrm>
            <a:prstGeom prst="rect">
              <a:avLst/>
            </a:prstGeom>
            <a:noFill/>
            <a:ln w="9525" cap="flat" cmpd="sng">
              <a:noFill/>
              <a:prstDash val="solid"/>
              <a:miter/>
            </a:ln>
          </p:spPr>
        </p:pic>
        <p:pic>
          <p:nvPicPr>
            <p:cNvPr id="88" name="图片"/>
            <p:cNvPicPr>
              <a:picLocks noChangeAspect="1"/>
            </p:cNvPicPr>
            <p:nvPr/>
          </p:nvPicPr>
          <p:blipFill>
            <a:blip r:embed="rId4" cstate="print"/>
            <a:stretch>
              <a:fillRect/>
            </a:stretch>
          </p:blipFill>
          <p:spPr>
            <a:xfrm>
              <a:off x="2445293" y="5732967"/>
              <a:ext cx="7298290" cy="1176358"/>
            </a:xfrm>
            <a:prstGeom prst="rect">
              <a:avLst/>
            </a:prstGeom>
            <a:noFill/>
            <a:ln w="9525" cap="flat" cmpd="sng">
              <a:noFill/>
              <a:prstDash val="solid"/>
              <a:miter/>
            </a:ln>
          </p:spPr>
        </p:pic>
      </p:grpSp>
      <p:sp>
        <p:nvSpPr>
          <p:cNvPr id="90" name="标题"/>
          <p:cNvSpPr>
            <a:spLocks noGrp="1"/>
          </p:cNvSpPr>
          <p:nvPr>
            <p:ph type="title"/>
          </p:nvPr>
        </p:nvSpPr>
        <p:spPr>
          <a:xfrm>
            <a:off x="669882" y="443234"/>
            <a:ext cx="10852237" cy="441964"/>
          </a:xfrm>
          <a:prstGeom prst="rect">
            <a:avLst/>
          </a:prstGeom>
        </p:spPr>
        <p:txBody>
          <a:bodyPr>
            <a:noAutofit/>
          </a:bodyPr>
          <a:lstStyle>
            <a:lvl1pPr marL="0" indent="0" algn="l" defTabSz="914400" eaLnBrk="1" fontAlgn="auto" latinLnBrk="0" hangingPunct="1">
              <a:lnSpc>
                <a:spcPct val="100000"/>
              </a:lnSpc>
              <a:defRPr sz="2400" b="1" i="0" u="none" strike="noStrike" kern="1200" cap="none" spc="200" baseline="0">
                <a:solidFill>
                  <a:schemeClr val="accent1"/>
                </a:solidFill>
                <a:latin typeface="Arial" panose="020B0604020202020204" pitchFamily="34" charset="0"/>
                <a:ea typeface="隶书" charset="-122"/>
                <a:cs typeface="Arial" panose="020B0604020202020204" pitchFamily="34" charset="0"/>
              </a:defRPr>
            </a:lvl1pPr>
          </a:lstStyle>
          <a:p>
            <a:pPr marL="0" indent="0"/>
            <a:r>
              <a:rPr lang="zh-CN" altLang="en-US">
                <a:sym typeface="微软雅黑" panose="020B0503020204020204" charset="-122"/>
              </a:rPr>
              <a:t>单击此处编辑母版标题样式</a:t>
            </a:r>
            <a:endParaRPr lang="zh-CN" altLang="en-US">
              <a:sym typeface="微软雅黑" panose="020B0503020204020204" charset="-122"/>
            </a:endParaRPr>
          </a:p>
        </p:txBody>
      </p:sp>
      <p:sp>
        <p:nvSpPr>
          <p:cNvPr id="91" name="文本"/>
          <p:cNvSpPr>
            <a:spLocks noGrp="1"/>
          </p:cNvSpPr>
          <p:nvPr>
            <p:ph type="body" idx="1" hasCustomPrompt="1"/>
          </p:nvPr>
        </p:nvSpPr>
        <p:spPr>
          <a:xfrm>
            <a:off x="669930" y="952508"/>
            <a:ext cx="5283241" cy="381003"/>
          </a:xfrm>
          <a:prstGeom prst="rect">
            <a:avLst/>
          </a:prstGeom>
        </p:spPr>
        <p:txBody>
          <a:bodyPr tIns="38100" rIns="76200" bIns="38100">
            <a:noAutofit/>
          </a:bodyPr>
          <a:lstStyle>
            <a:lvl1pPr marL="0" indent="0" defTabSz="914400" eaLnBrk="1" fontAlgn="auto" latinLnBrk="0" hangingPunct="1">
              <a:lnSpc>
                <a:spcPct val="100000"/>
              </a:lnSpc>
              <a:spcAft>
                <a:spcPts val="0"/>
              </a:spcAft>
              <a:buNone/>
              <a:defRPr sz="2000" b="0" u="none" strike="noStrike" kern="1200" cap="none" spc="200" baseline="0">
                <a:solidFill>
                  <a:srgbClr val="262626"/>
                </a:solidFill>
                <a:latin typeface="Arial" panose="020B0604020202020204" pitchFamily="34" charset="0"/>
                <a:ea typeface="隶书" charset="-122"/>
              </a:defRPr>
            </a:lvl1pPr>
            <a:lvl2pPr marL="457200" indent="0" defTabSz="914400" fontAlgn="auto" hangingPunct="1">
              <a:buNone/>
              <a:defRPr sz="2000" b="1"/>
            </a:lvl2pPr>
            <a:lvl3pPr marL="914400" indent="0" defTabSz="914400" fontAlgn="auto" hangingPunct="1">
              <a:buNone/>
              <a:defRPr sz="1800" b="1"/>
            </a:lvl3pPr>
            <a:lvl4pPr marL="1371600" indent="0" defTabSz="914400" fontAlgn="auto" hangingPunct="1">
              <a:buNone/>
              <a:defRPr sz="1600" b="1"/>
            </a:lvl4pPr>
            <a:lvl5pPr marL="1828800" indent="0" defTabSz="914400" fontAlgn="auto" hangingPunct="1">
              <a:buNone/>
              <a:defRPr sz="1600" b="1"/>
            </a:lvl5pPr>
            <a:lvl6pPr marL="2286000" indent="0" defTabSz="914400" fontAlgn="auto" hangingPunct="1">
              <a:buNone/>
              <a:defRPr sz="1600" b="1"/>
            </a:lvl6pPr>
            <a:lvl7pPr marL="2743200" indent="0" defTabSz="914400" fontAlgn="auto" hangingPunct="1">
              <a:buNone/>
              <a:defRPr sz="1600" b="1"/>
            </a:lvl7pPr>
            <a:lvl8pPr marL="3200400" indent="0" defTabSz="914400" fontAlgn="auto" hangingPunct="1">
              <a:buNone/>
              <a:defRPr sz="1600" b="1"/>
            </a:lvl8pPr>
            <a:lvl9pPr marL="3200400" indent="0" defTabSz="914400" fontAlgn="auto" hangingPunct="1">
              <a:buNone/>
              <a:defRPr sz="1600" b="1"/>
            </a:lvl9pPr>
          </a:lstStyle>
          <a:p>
            <a:pPr marL="0" indent="0"/>
            <a:r>
              <a:rPr lang="zh-CN" altLang="en-US"/>
              <a:t>单击此处编辑文本</a:t>
            </a:r>
            <a:endParaRPr lang="zh-CN" altLang="en-US"/>
          </a:p>
        </p:txBody>
      </p:sp>
      <p:sp>
        <p:nvSpPr>
          <p:cNvPr id="92" name="内容占位符"/>
          <p:cNvSpPr>
            <a:spLocks noGrp="1"/>
          </p:cNvSpPr>
          <p:nvPr>
            <p:ph idx="2"/>
          </p:nvPr>
        </p:nvSpPr>
        <p:spPr>
          <a:xfrm>
            <a:off x="669925" y="1406525"/>
            <a:ext cx="5283200" cy="4934751"/>
          </a:xfrm>
          <a:prstGeom prst="rect">
            <a:avLst/>
          </a:prstGeom>
        </p:spPr>
        <p:txBody>
          <a:bodyPr>
            <a:noAutofit/>
          </a:bodyPr>
          <a:lstStyle>
            <a:lvl1pPr marL="228600" indent="-228600" algn="l" defTabSz="914400" eaLnBrk="1" fontAlgn="auto" latinLnBrk="0" hangingPunct="1">
              <a:lnSpc>
                <a:spcPct val="130000"/>
              </a:lnSpc>
              <a:spcBef>
                <a:spcPts val="0"/>
              </a:spcBef>
              <a:spcAft>
                <a:spcPts val="1000"/>
              </a:spcAft>
              <a:buFont typeface="Arial" panose="020B0604020202020204" pitchFamily="34" charset="0"/>
              <a:buChar char="•"/>
              <a:defRPr sz="14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1pPr>
            <a:lvl2pPr marL="685800" indent="-228600" algn="l" defTabSz="91440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2pPr>
            <a:lvl3pPr marL="1143000" indent="-228600" algn="l" defTabSz="914400" eaLnBrk="1" fontAlgn="auto" latinLnBrk="0" hangingPunct="1">
              <a:lnSpc>
                <a:spcPct val="130000"/>
              </a:lnSpc>
              <a:spcBef>
                <a:spcPts val="0"/>
              </a:spcBef>
              <a:spcAft>
                <a:spcPts val="1000"/>
              </a:spcAft>
              <a:buFont typeface="Arial" panose="020B0604020202020204" pitchFamily="34" charset="0"/>
              <a:buChar char="•"/>
              <a:defRPr sz="14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3pPr>
            <a:lvl4pPr marL="1600200" indent="-228600" algn="l" defTabSz="914400" eaLnBrk="1" fontAlgn="auto" latinLnBrk="0" hangingPunct="1">
              <a:lnSpc>
                <a:spcPct val="130000"/>
              </a:lnSpc>
              <a:spcBef>
                <a:spcPts val="0"/>
              </a:spcBef>
              <a:spcAft>
                <a:spcPts val="1000"/>
              </a:spcAft>
              <a:buFont typeface="Arial" panose="020B0604020202020204" pitchFamily="34" charset="0"/>
              <a:buChar char="•"/>
              <a:defRPr sz="14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4pPr>
            <a:lvl5pPr marL="2057400" indent="-228600" algn="l" defTabSz="914400" eaLnBrk="1" fontAlgn="auto" latinLnBrk="0" hangingPunct="1">
              <a:lnSpc>
                <a:spcPct val="130000"/>
              </a:lnSpc>
              <a:spcBef>
                <a:spcPts val="0"/>
              </a:spcBef>
              <a:spcAft>
                <a:spcPts val="1000"/>
              </a:spcAft>
              <a:buFont typeface="Arial" panose="020B0604020202020204" pitchFamily="34" charset="0"/>
              <a:buChar char="•"/>
              <a:defRPr sz="14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5pPr>
          </a:lstStyle>
          <a:p>
            <a:pPr marL="228600" indent="-228600"/>
            <a:r>
              <a:rPr lang="zh-CN" altLang="en-US">
                <a:sym typeface="微软雅黑" panose="020B0503020204020204" charset="-122"/>
              </a:rPr>
              <a:t>单击此处编辑母版文本样式</a:t>
            </a:r>
            <a:endParaRPr lang="en-US" altLang="zh-CN">
              <a:sym typeface="微软雅黑" panose="020B0503020204020204" charset="-122"/>
            </a:endParaRPr>
          </a:p>
          <a:p>
            <a:pPr marL="685800" lvl="1" indent="-228600"/>
            <a:r>
              <a:rPr lang="zh-CN" altLang="en-US">
                <a:sym typeface="微软雅黑" panose="020B0503020204020204" charset="-122"/>
              </a:rPr>
              <a:t>第二级</a:t>
            </a:r>
            <a:endParaRPr lang="en-US" altLang="zh-CN">
              <a:sym typeface="微软雅黑" panose="020B0503020204020204" charset="-122"/>
            </a:endParaRPr>
          </a:p>
          <a:p>
            <a:pPr marL="1143000" lvl="2" indent="-228600"/>
            <a:r>
              <a:rPr lang="zh-CN" altLang="en-US">
                <a:sym typeface="微软雅黑" panose="020B0503020204020204" charset="-122"/>
              </a:rPr>
              <a:t>第三级</a:t>
            </a:r>
            <a:endParaRPr lang="en-US" altLang="zh-CN">
              <a:sym typeface="微软雅黑" panose="020B0503020204020204" charset="-122"/>
            </a:endParaRPr>
          </a:p>
          <a:p>
            <a:pPr marL="1600200" lvl="3" indent="-228600"/>
            <a:r>
              <a:rPr lang="zh-CN" altLang="en-US">
                <a:sym typeface="微软雅黑" panose="020B0503020204020204" charset="-122"/>
              </a:rPr>
              <a:t>第四级</a:t>
            </a:r>
            <a:endParaRPr lang="en-US" altLang="zh-CN">
              <a:sym typeface="微软雅黑" panose="020B0503020204020204" charset="-122"/>
            </a:endParaRPr>
          </a:p>
          <a:p>
            <a:pPr marL="2057400" lvl="4" indent="-228600"/>
            <a:r>
              <a:rPr lang="zh-CN" altLang="en-US">
                <a:sym typeface="微软雅黑" panose="020B0503020204020204" charset="-122"/>
              </a:rPr>
              <a:t>第五级</a:t>
            </a:r>
            <a:endParaRPr lang="zh-CN" altLang="en-US">
              <a:sym typeface="微软雅黑" panose="020B0503020204020204" charset="-122"/>
            </a:endParaRPr>
          </a:p>
        </p:txBody>
      </p:sp>
      <p:sp>
        <p:nvSpPr>
          <p:cNvPr id="93" name="文本"/>
          <p:cNvSpPr>
            <a:spLocks noGrp="1"/>
          </p:cNvSpPr>
          <p:nvPr>
            <p:ph type="body" idx="3" hasCustomPrompt="1"/>
          </p:nvPr>
        </p:nvSpPr>
        <p:spPr>
          <a:xfrm>
            <a:off x="6235750" y="952508"/>
            <a:ext cx="5283241" cy="381003"/>
          </a:xfrm>
          <a:prstGeom prst="rect">
            <a:avLst/>
          </a:prstGeom>
        </p:spPr>
        <p:txBody>
          <a:bodyPr tIns="38100" rIns="76200" bIns="38100">
            <a:noAutofit/>
          </a:bodyPr>
          <a:lstStyle>
            <a:lvl1pPr marL="0" indent="0" algn="l" defTabSz="914400" eaLnBrk="1" fontAlgn="auto" latinLnBrk="0" hangingPunct="1">
              <a:lnSpc>
                <a:spcPct val="100000"/>
              </a:lnSpc>
              <a:spcBef>
                <a:spcPts val="0"/>
              </a:spcBef>
              <a:spcAft>
                <a:spcPts val="0"/>
              </a:spcAft>
              <a:buNone/>
              <a:defRPr sz="2000" b="0" i="0" u="none" strike="noStrike" kern="1200" cap="none" spc="200" baseline="0">
                <a:solidFill>
                  <a:srgbClr val="262626"/>
                </a:solidFill>
                <a:latin typeface="Arial" panose="020B0604020202020204" pitchFamily="34" charset="0"/>
                <a:ea typeface="隶书" charset="-122"/>
                <a:cs typeface="Arial" panose="020B0604020202020204" pitchFamily="34" charset="0"/>
              </a:defRPr>
            </a:lvl1pPr>
            <a:lvl2pPr marL="457200" indent="0" defTabSz="914400" fontAlgn="auto" hangingPunct="1">
              <a:buNone/>
              <a:defRPr sz="2000" b="1"/>
            </a:lvl2pPr>
            <a:lvl3pPr marL="914400" indent="0" defTabSz="914400" fontAlgn="auto" hangingPunct="1">
              <a:buNone/>
              <a:defRPr sz="1800" b="1"/>
            </a:lvl3pPr>
            <a:lvl4pPr marL="1371600" indent="0" defTabSz="914400" fontAlgn="auto" hangingPunct="1">
              <a:buNone/>
              <a:defRPr sz="1600" b="1"/>
            </a:lvl4pPr>
            <a:lvl5pPr marL="1828800" indent="0" defTabSz="914400" fontAlgn="auto" hangingPunct="1">
              <a:buNone/>
              <a:defRPr sz="1600" b="1"/>
            </a:lvl5pPr>
            <a:lvl6pPr marL="2286000" indent="0" defTabSz="914400" fontAlgn="auto" hangingPunct="1">
              <a:buNone/>
              <a:defRPr sz="1600" b="1"/>
            </a:lvl6pPr>
            <a:lvl7pPr marL="2743200" indent="0" defTabSz="914400" fontAlgn="auto" hangingPunct="1">
              <a:buNone/>
              <a:defRPr sz="1600" b="1"/>
            </a:lvl7pPr>
            <a:lvl8pPr marL="3200400" indent="0" defTabSz="914400" fontAlgn="auto" hangingPunct="1">
              <a:buNone/>
              <a:defRPr sz="1600" b="1"/>
            </a:lvl8pPr>
            <a:lvl9pPr marL="3200400" indent="0" defTabSz="914400" fontAlgn="auto" hangingPunct="1">
              <a:buNone/>
              <a:defRPr sz="1600" b="1"/>
            </a:lvl9pPr>
          </a:lstStyle>
          <a:p>
            <a:pPr marL="0" indent="0"/>
            <a:r>
              <a:rPr lang="zh-CN" altLang="en-US">
                <a:sym typeface="微软雅黑" panose="020B0503020204020204" charset="-122"/>
              </a:rPr>
              <a:t>单击此处编辑文本</a:t>
            </a:r>
            <a:endParaRPr lang="zh-CN" altLang="en-US">
              <a:sym typeface="微软雅黑" panose="020B0503020204020204" charset="-122"/>
            </a:endParaRPr>
          </a:p>
        </p:txBody>
      </p:sp>
      <p:sp>
        <p:nvSpPr>
          <p:cNvPr id="94" name="内容占位符"/>
          <p:cNvSpPr>
            <a:spLocks noGrp="1"/>
          </p:cNvSpPr>
          <p:nvPr>
            <p:ph idx="4"/>
          </p:nvPr>
        </p:nvSpPr>
        <p:spPr>
          <a:xfrm>
            <a:off x="6235750" y="1406525"/>
            <a:ext cx="5283241" cy="4934751"/>
          </a:xfrm>
          <a:prstGeom prst="rect">
            <a:avLst/>
          </a:prstGeom>
        </p:spPr>
        <p:txBody>
          <a:bodyPr>
            <a:noAutofit/>
          </a:bodyPr>
          <a:lstStyle>
            <a:lvl1pPr marL="228600" indent="-228600" algn="l" defTabSz="914400" eaLnBrk="1" fontAlgn="auto" latinLnBrk="0" hangingPunct="1">
              <a:lnSpc>
                <a:spcPct val="130000"/>
              </a:lnSpc>
              <a:spcBef>
                <a:spcPts val="0"/>
              </a:spcBef>
              <a:spcAft>
                <a:spcPts val="1000"/>
              </a:spcAft>
              <a:buFont typeface="Arial" panose="020B0604020202020204" pitchFamily="34" charset="0"/>
              <a:buChar char="•"/>
              <a:defRPr sz="14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1pPr>
            <a:lvl2pPr marL="685800" indent="-228600" algn="l" defTabSz="91440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2pPr>
            <a:lvl3pPr marL="1143000" indent="-228600" algn="l" defTabSz="914400" eaLnBrk="1" fontAlgn="auto" latinLnBrk="0" hangingPunct="1">
              <a:lnSpc>
                <a:spcPct val="130000"/>
              </a:lnSpc>
              <a:spcBef>
                <a:spcPts val="0"/>
              </a:spcBef>
              <a:spcAft>
                <a:spcPts val="1000"/>
              </a:spcAft>
              <a:buFont typeface="Arial" panose="020B0604020202020204" pitchFamily="34" charset="0"/>
              <a:buChar char="•"/>
              <a:defRPr sz="14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3pPr>
            <a:lvl4pPr marL="1600200" indent="-228600" algn="l" defTabSz="914400" eaLnBrk="1" fontAlgn="auto" latinLnBrk="0" hangingPunct="1">
              <a:lnSpc>
                <a:spcPct val="130000"/>
              </a:lnSpc>
              <a:spcBef>
                <a:spcPts val="0"/>
              </a:spcBef>
              <a:spcAft>
                <a:spcPts val="1000"/>
              </a:spcAft>
              <a:buFont typeface="Arial" panose="020B0604020202020204" pitchFamily="34" charset="0"/>
              <a:buChar char="•"/>
              <a:defRPr sz="14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4pPr>
            <a:lvl5pPr marL="2057400" indent="-228600" algn="l" defTabSz="914400" eaLnBrk="1" fontAlgn="auto" latinLnBrk="0" hangingPunct="1">
              <a:lnSpc>
                <a:spcPct val="130000"/>
              </a:lnSpc>
              <a:spcBef>
                <a:spcPts val="0"/>
              </a:spcBef>
              <a:spcAft>
                <a:spcPts val="1000"/>
              </a:spcAft>
              <a:buFont typeface="Arial" panose="020B0604020202020204" pitchFamily="34" charset="0"/>
              <a:buChar char="•"/>
              <a:defRPr sz="1400" b="0" i="0" u="none" strike="noStrike" kern="1200" cap="none" spc="150" baseline="0">
                <a:solidFill>
                  <a:srgbClr val="262626"/>
                </a:solidFill>
                <a:latin typeface="Arial" panose="020B0604020202020204" pitchFamily="34" charset="0"/>
                <a:ea typeface="隶书" charset="-122"/>
                <a:cs typeface="Arial" panose="020B0604020202020204" pitchFamily="34" charset="0"/>
              </a:defRPr>
            </a:lvl5pPr>
          </a:lstStyle>
          <a:p>
            <a:pPr marL="228600" indent="-228600"/>
            <a:r>
              <a:rPr lang="zh-CN" altLang="en-US">
                <a:sym typeface="微软雅黑" panose="020B0503020204020204" charset="-122"/>
              </a:rPr>
              <a:t>单击此处编辑母版文本样式</a:t>
            </a:r>
            <a:endParaRPr lang="en-US" altLang="zh-CN">
              <a:sym typeface="微软雅黑" panose="020B0503020204020204" charset="-122"/>
            </a:endParaRPr>
          </a:p>
          <a:p>
            <a:pPr marL="685800" lvl="1" indent="-228600"/>
            <a:r>
              <a:rPr lang="zh-CN" altLang="en-US">
                <a:sym typeface="微软雅黑" panose="020B0503020204020204" charset="-122"/>
              </a:rPr>
              <a:t>第二级</a:t>
            </a:r>
            <a:endParaRPr lang="en-US" altLang="zh-CN">
              <a:sym typeface="微软雅黑" panose="020B0503020204020204" charset="-122"/>
            </a:endParaRPr>
          </a:p>
          <a:p>
            <a:pPr marL="1143000" lvl="2" indent="-228600"/>
            <a:r>
              <a:rPr lang="zh-CN" altLang="en-US">
                <a:sym typeface="微软雅黑" panose="020B0503020204020204" charset="-122"/>
              </a:rPr>
              <a:t>第三级</a:t>
            </a:r>
            <a:endParaRPr lang="en-US" altLang="zh-CN">
              <a:sym typeface="微软雅黑" panose="020B0503020204020204" charset="-122"/>
            </a:endParaRPr>
          </a:p>
          <a:p>
            <a:pPr marL="1600200" lvl="3" indent="-228600"/>
            <a:r>
              <a:rPr lang="zh-CN" altLang="en-US">
                <a:sym typeface="微软雅黑" panose="020B0503020204020204" charset="-122"/>
              </a:rPr>
              <a:t>第四级</a:t>
            </a:r>
            <a:endParaRPr lang="en-US" altLang="zh-CN">
              <a:sym typeface="微软雅黑" panose="020B0503020204020204" charset="-122"/>
            </a:endParaRPr>
          </a:p>
          <a:p>
            <a:pPr marL="2057400" lvl="4" indent="-228600"/>
            <a:r>
              <a:rPr lang="zh-CN" altLang="en-US">
                <a:sym typeface="微软雅黑" panose="020B0503020204020204" charset="-122"/>
              </a:rPr>
              <a:t>第五级</a:t>
            </a:r>
            <a:endParaRPr lang="zh-CN" altLang="en-US">
              <a:sym typeface="微软雅黑" panose="020B0503020204020204" charset="-122"/>
            </a:endParaRPr>
          </a:p>
        </p:txBody>
      </p:sp>
      <p:sp>
        <p:nvSpPr>
          <p:cNvPr id="95" name="日期占位符"/>
          <p:cNvSpPr>
            <a:spLocks noGrp="1"/>
          </p:cNvSpPr>
          <p:nvPr>
            <p:ph type="dt" idx="10"/>
          </p:nvPr>
        </p:nvSpPr>
        <p:spPr>
          <a:xfrm>
            <a:off x="879742"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96" name="页脚占位符"/>
          <p:cNvSpPr>
            <a:spLocks noGrp="1"/>
          </p:cNvSpPr>
          <p:nvPr>
            <p:ph type="ftr" idx="11"/>
          </p:nvPr>
        </p:nvSpPr>
        <p:spPr>
          <a:xfrm>
            <a:off x="4116000" y="6349833"/>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97" name="编号占位符"/>
          <p:cNvSpPr>
            <a:spLocks noGrp="1"/>
          </p:cNvSpPr>
          <p:nvPr>
            <p:ph type="sldNum" idx="12"/>
          </p:nvPr>
        </p:nvSpPr>
        <p:spPr>
          <a:xfrm>
            <a:off x="8610600"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a:blip r:embed="rId2"/>
          <a:stretch>
            <a:fillRect/>
          </a:stretch>
        </a:blipFill>
        <a:effectLst/>
      </p:bgPr>
    </p:bg>
    <p:spTree>
      <p:nvGrpSpPr>
        <p:cNvPr id="1" name=""/>
        <p:cNvGrpSpPr/>
        <p:nvPr/>
      </p:nvGrpSpPr>
      <p:grpSpPr>
        <a:xfrm>
          <a:off x="0" y="0"/>
          <a:ext cx="0" cy="0"/>
          <a:chOff x="0" y="0"/>
          <a:chExt cx="0" cy="0"/>
        </a:xfrm>
      </p:grpSpPr>
      <p:grpSp>
        <p:nvGrpSpPr>
          <p:cNvPr id="100" name="组合"/>
          <p:cNvGrpSpPr/>
          <p:nvPr/>
        </p:nvGrpSpPr>
        <p:grpSpPr>
          <a:xfrm>
            <a:off x="-46989" y="5353684"/>
            <a:ext cx="12286615" cy="1503044"/>
            <a:chOff x="-46989" y="5353684"/>
            <a:chExt cx="12286615" cy="1503044"/>
          </a:xfrm>
        </p:grpSpPr>
        <p:pic>
          <p:nvPicPr>
            <p:cNvPr id="98" name="图片"/>
            <p:cNvPicPr>
              <a:picLocks noChangeAspect="1"/>
            </p:cNvPicPr>
            <p:nvPr/>
          </p:nvPicPr>
          <p:blipFill>
            <a:blip r:embed="rId3" cstate="print"/>
            <a:stretch>
              <a:fillRect/>
            </a:stretch>
          </p:blipFill>
          <p:spPr>
            <a:xfrm>
              <a:off x="-46989" y="5353684"/>
              <a:ext cx="7957820" cy="1502408"/>
            </a:xfrm>
            <a:prstGeom prst="rect">
              <a:avLst/>
            </a:prstGeom>
            <a:noFill/>
            <a:ln w="9525" cap="flat" cmpd="sng">
              <a:noFill/>
              <a:prstDash val="solid"/>
              <a:miter/>
            </a:ln>
          </p:spPr>
        </p:pic>
        <p:pic>
          <p:nvPicPr>
            <p:cNvPr id="99" name="图片"/>
            <p:cNvPicPr>
              <a:picLocks noChangeAspect="1"/>
            </p:cNvPicPr>
            <p:nvPr/>
          </p:nvPicPr>
          <p:blipFill>
            <a:blip r:embed="rId3" cstate="print"/>
            <a:stretch>
              <a:fillRect/>
            </a:stretch>
          </p:blipFill>
          <p:spPr>
            <a:xfrm flipH="1">
              <a:off x="4281805" y="5353684"/>
              <a:ext cx="7957821" cy="1503044"/>
            </a:xfrm>
            <a:prstGeom prst="rect">
              <a:avLst/>
            </a:prstGeom>
            <a:noFill/>
            <a:ln w="9525" cap="flat" cmpd="sng">
              <a:noFill/>
              <a:prstDash val="solid"/>
              <a:miter/>
            </a:ln>
          </p:spPr>
        </p:pic>
      </p:grpSp>
      <p:pic>
        <p:nvPicPr>
          <p:cNvPr id="101" name="图片"/>
          <p:cNvPicPr>
            <a:picLocks noChangeAspect="1"/>
          </p:cNvPicPr>
          <p:nvPr userDrawn="1"/>
        </p:nvPicPr>
        <p:blipFill>
          <a:blip r:embed="rId4" cstate="print"/>
          <a:stretch>
            <a:fillRect/>
          </a:stretch>
        </p:blipFill>
        <p:spPr>
          <a:xfrm>
            <a:off x="0" y="1"/>
            <a:ext cx="12192000" cy="6858000"/>
          </a:xfrm>
          <a:prstGeom prst="rect">
            <a:avLst/>
          </a:prstGeom>
          <a:noFill/>
          <a:ln w="9525" cap="flat" cmpd="sng">
            <a:noFill/>
            <a:prstDash val="solid"/>
            <a:miter/>
          </a:ln>
        </p:spPr>
      </p:pic>
      <p:pic>
        <p:nvPicPr>
          <p:cNvPr id="102" name="图片"/>
          <p:cNvPicPr>
            <a:picLocks noChangeAspect="1"/>
          </p:cNvPicPr>
          <p:nvPr userDrawn="1"/>
        </p:nvPicPr>
        <p:blipFill>
          <a:blip r:embed="rId5" cstate="print"/>
          <a:stretch>
            <a:fillRect/>
          </a:stretch>
        </p:blipFill>
        <p:spPr>
          <a:xfrm>
            <a:off x="765101" y="198950"/>
            <a:ext cx="1316181" cy="1399310"/>
          </a:xfrm>
          <a:prstGeom prst="rect">
            <a:avLst/>
          </a:prstGeom>
          <a:noFill/>
          <a:ln w="9525" cap="flat" cmpd="sng">
            <a:noFill/>
            <a:prstDash val="solid"/>
            <a:miter/>
          </a:ln>
        </p:spPr>
      </p:pic>
      <p:sp>
        <p:nvSpPr>
          <p:cNvPr id="103" name="标题"/>
          <p:cNvSpPr>
            <a:spLocks noGrp="1"/>
          </p:cNvSpPr>
          <p:nvPr>
            <p:ph type="title"/>
          </p:nvPr>
        </p:nvSpPr>
        <p:spPr>
          <a:xfrm>
            <a:off x="669882" y="443230"/>
            <a:ext cx="10852237" cy="441964"/>
          </a:xfrm>
          <a:prstGeom prst="rect">
            <a:avLst/>
          </a:prstGeom>
        </p:spPr>
        <p:txBody>
          <a:bodyPr>
            <a:noAutofit/>
          </a:bodyPr>
          <a:lstStyle>
            <a:lvl1pPr marL="0" indent="0" algn="l" defTabSz="914400" eaLnBrk="1" fontAlgn="auto" latinLnBrk="0" hangingPunct="1">
              <a:lnSpc>
                <a:spcPct val="100000"/>
              </a:lnSpc>
              <a:defRPr sz="2400" b="1" i="0" u="none" strike="noStrike" kern="1200" cap="none" spc="200" baseline="0">
                <a:solidFill>
                  <a:schemeClr val="accent1"/>
                </a:solidFill>
                <a:latin typeface="Arial" panose="020B0604020202020204" pitchFamily="34" charset="0"/>
                <a:ea typeface="隶书" charset="-122"/>
                <a:cs typeface="Arial" panose="020B0604020202020204" pitchFamily="34" charset="0"/>
              </a:defRPr>
            </a:lvl1pPr>
          </a:lstStyle>
          <a:p>
            <a:pPr marL="0" indent="0"/>
            <a:r>
              <a:rPr lang="zh-CN" altLang="en-US">
                <a:sym typeface="微软雅黑" panose="020B0503020204020204" charset="-122"/>
              </a:rPr>
              <a:t>单击此处编辑母版标题样式</a:t>
            </a:r>
            <a:endParaRPr lang="zh-CN" altLang="en-US">
              <a:sym typeface="微软雅黑" panose="020B0503020204020204" charset="-122"/>
            </a:endParaRPr>
          </a:p>
        </p:txBody>
      </p:sp>
      <p:sp>
        <p:nvSpPr>
          <p:cNvPr id="104" name="日期占位符"/>
          <p:cNvSpPr>
            <a:spLocks noGrp="1"/>
          </p:cNvSpPr>
          <p:nvPr>
            <p:ph type="dt" idx="10"/>
          </p:nvPr>
        </p:nvSpPr>
        <p:spPr>
          <a:xfrm>
            <a:off x="879742"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105" name="页脚占位符"/>
          <p:cNvSpPr>
            <a:spLocks noGrp="1"/>
          </p:cNvSpPr>
          <p:nvPr>
            <p:ph type="ftr" idx="11"/>
          </p:nvPr>
        </p:nvSpPr>
        <p:spPr>
          <a:xfrm>
            <a:off x="4116000" y="6349833"/>
            <a:ext cx="396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106" name="编号占位符"/>
          <p:cNvSpPr>
            <a:spLocks noGrp="1"/>
          </p:cNvSpPr>
          <p:nvPr>
            <p:ph type="sldNum" idx="12"/>
          </p:nvPr>
        </p:nvSpPr>
        <p:spPr>
          <a:xfrm>
            <a:off x="8610600" y="6349833"/>
            <a:ext cx="2700000" cy="316800"/>
          </a:xfrm>
          <a:prstGeom prst="rect">
            <a:avLst/>
          </a:prstGeom>
        </p:spPr>
        <p:txBody>
          <a:bodyPr/>
          <a:lstStyle>
            <a:lvl1pPr marL="0" indent="0" defTabSz="914400" fontAlgn="auto" hangingPunct="1">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0" Type="http://schemas.openxmlformats.org/officeDocument/2006/relationships/theme" Target="../theme/theme2.xml"/><Relationship Id="rId2" Type="http://schemas.openxmlformats.org/officeDocument/2006/relationships/slideLayout" Target="../slideLayouts/slideLayout5.xml"/><Relationship Id="rId19" Type="http://schemas.openxmlformats.org/officeDocument/2006/relationships/image" Target="../media/image1.png"/><Relationship Id="rId18" Type="http://schemas.openxmlformats.org/officeDocument/2006/relationships/slideLayout" Target="../slideLayouts/slideLayout21.xml"/><Relationship Id="rId17" Type="http://schemas.openxmlformats.org/officeDocument/2006/relationships/slideLayout" Target="../slideLayouts/slideLayout20.xml"/><Relationship Id="rId16" Type="http://schemas.openxmlformats.org/officeDocument/2006/relationships/slideLayout" Target="../slideLayouts/slideLayout19.xml"/><Relationship Id="rId15" Type="http://schemas.openxmlformats.org/officeDocument/2006/relationships/slideLayout" Target="../slideLayouts/slideLayout18.xml"/><Relationship Id="rId14" Type="http://schemas.openxmlformats.org/officeDocument/2006/relationships/slideLayout" Target="../slideLayouts/slideLayout17.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p:cNvSpPr>
            <a:spLocks noGrp="1"/>
          </p:cNvSpPr>
          <p:nvPr>
            <p:ph type="title"/>
          </p:nvPr>
        </p:nvSpPr>
        <p:spPr>
          <a:xfrm>
            <a:off x="838200" y="365124"/>
            <a:ext cx="10515600" cy="1325562"/>
          </a:xfrm>
          <a:prstGeom prst="rect">
            <a:avLst/>
          </a:prstGeom>
          <a:noFill/>
          <a:ln w="9525" cap="flat" cmpd="sng">
            <a:noFill/>
            <a:prstDash val="solid"/>
            <a:miter/>
          </a:ln>
        </p:spPr>
        <p:txBody>
          <a:bodyPr vert="horz" wrap="square" lIns="91440" tIns="45720" rIns="91440" bIns="45720" anchor="ctr" anchorCtr="0">
            <a:normAutofit/>
          </a:bodyPr>
          <a:lstStyle/>
          <a:p>
            <a:r>
              <a:rPr lang="zh-CN" altLang="en-US"/>
              <a:t>单击此处编辑母版标题样式</a:t>
            </a:r>
            <a:endParaRPr lang="zh-CN" altLang="en-US"/>
          </a:p>
        </p:txBody>
      </p:sp>
      <p:sp>
        <p:nvSpPr>
          <p:cNvPr id="3" name="文本"/>
          <p:cNvSpPr>
            <a:spLocks noGrp="1"/>
          </p:cNvSpPr>
          <p:nvPr>
            <p:ph type="body" idx="1"/>
          </p:nvPr>
        </p:nvSpPr>
        <p:spPr>
          <a:xfrm>
            <a:off x="838200" y="1825625"/>
            <a:ext cx="10515600" cy="4351338"/>
          </a:xfrm>
          <a:prstGeom prst="rect">
            <a:avLst/>
          </a:prstGeom>
          <a:noFill/>
          <a:ln w="9525" cap="flat" cmpd="sng">
            <a:noFill/>
            <a:prstDash val="solid"/>
            <a:miter/>
          </a:ln>
        </p:spPr>
        <p:txBody>
          <a:bodyPr vert="horz" wrap="square" lIns="91440" tIns="45720" rIns="91440" bIns="45720" anchor="t" anchorCtr="0">
            <a:normAutofit/>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4" name="日期占位符"/>
          <p:cNvSpPr>
            <a:spLocks noGrp="1"/>
          </p:cNvSpPr>
          <p:nvPr>
            <p:ph type="dt" idx="2"/>
          </p:nvPr>
        </p:nvSpPr>
        <p:spPr>
          <a:xfrm>
            <a:off x="838200" y="6356349"/>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l" defTabSz="914400" fontAlgn="base" hangingPunct="0">
              <a:defRPr sz="1200">
                <a:solidFill>
                  <a:srgbClr val="898989"/>
                </a:solidFill>
                <a:latin typeface="Calibri" panose="020F0502020204030204" charset="0"/>
                <a:ea typeface="宋体" panose="02010600030101010101" pitchFamily="2" charset="-122"/>
                <a:cs typeface="Calibri" panose="020F0502020204030204" charset="0"/>
              </a:defRPr>
            </a:lvl1pPr>
          </a:lstStyle>
          <a:p>
            <a:fld id="{CAD2D6BD-DE1B-4B5F-8B41-2702339687B9}" type="datetime5">
              <a:rPr lang="zh-CN" altLang="en-US"/>
            </a:fld>
            <a:endParaRPr lang="zh-CN" altLang="en-US"/>
          </a:p>
        </p:txBody>
      </p:sp>
      <p:sp>
        <p:nvSpPr>
          <p:cNvPr id="5" name="页脚占位符"/>
          <p:cNvSpPr>
            <a:spLocks noGrp="1"/>
          </p:cNvSpPr>
          <p:nvPr>
            <p:ph type="ftr" idx="3"/>
          </p:nvPr>
        </p:nvSpPr>
        <p:spPr>
          <a:xfrm>
            <a:off x="4038600" y="6356349"/>
            <a:ext cx="4114800" cy="365125"/>
          </a:xfrm>
          <a:prstGeom prst="rect">
            <a:avLst/>
          </a:prstGeom>
          <a:noFill/>
          <a:ln w="9525" cap="flat" cmpd="sng">
            <a:noFill/>
            <a:prstDash val="solid"/>
            <a:miter/>
          </a:ln>
        </p:spPr>
        <p:txBody>
          <a:bodyPr vert="horz" wrap="square" lIns="91440" tIns="45720" rIns="91440" bIns="45720" anchor="ctr" anchorCtr="0">
            <a:noAutofit/>
          </a:bodyPr>
          <a:lstStyle>
            <a:lvl1pPr algn="ctr" defTabSz="914400" fontAlgn="base" hangingPunct="0">
              <a:defRPr sz="1200">
                <a:solidFill>
                  <a:srgbClr val="898989"/>
                </a:solidFill>
                <a:latin typeface="Calibri" panose="020F0502020204030204" charset="0"/>
                <a:ea typeface="宋体" panose="02010600030101010101" pitchFamily="2" charset="-122"/>
                <a:cs typeface="Calibri" panose="020F0502020204030204" charset="0"/>
              </a:defRPr>
            </a:lvl1pPr>
          </a:lstStyle>
          <a:p>
            <a:endParaRPr lang="zh-CN" altLang="en-US"/>
          </a:p>
        </p:txBody>
      </p:sp>
      <p:sp>
        <p:nvSpPr>
          <p:cNvPr id="6" name="编号占位符"/>
          <p:cNvSpPr>
            <a:spLocks noGrp="1"/>
          </p:cNvSpPr>
          <p:nvPr>
            <p:ph type="sldNum" idx="4"/>
          </p:nvPr>
        </p:nvSpPr>
        <p:spPr>
          <a:xfrm>
            <a:off x="8610600" y="6356349"/>
            <a:ext cx="2743200" cy="365125"/>
          </a:xfrm>
          <a:prstGeom prst="rect">
            <a:avLst/>
          </a:prstGeom>
          <a:noFill/>
          <a:ln w="9525" cap="flat" cmpd="sng">
            <a:noFill/>
            <a:prstDash val="solid"/>
            <a:miter/>
          </a:ln>
        </p:spPr>
        <p:txBody>
          <a:bodyPr vert="horz" wrap="square" lIns="91440" tIns="45720" rIns="91440" bIns="45720" anchor="ctr" anchorCtr="0">
            <a:noAutofit/>
          </a:bodyPr>
          <a:lstStyle>
            <a:lvl1pPr algn="r" defTabSz="914400" fontAlgn="base" hangingPunct="0">
              <a:defRPr sz="1200">
                <a:solidFill>
                  <a:srgbClr val="898989"/>
                </a:solidFill>
                <a:latin typeface="Calibri" panose="020F0502020204030204" charset="0"/>
                <a:ea typeface="宋体" panose="02010600030101010101" pitchFamily="2" charset="-122"/>
                <a:cs typeface="Calibri" panose="020F0502020204030204" charset="0"/>
              </a:defRPr>
            </a:lvl1pPr>
          </a:lstStyle>
          <a:p>
            <a:fld id="{CAD2D6BD-DE1B-4B5F-8B41-2702339687B9}" type="slidenum">
              <a:rPr lang="zh-CN" altLang="en-US"/>
            </a:fld>
            <a:endParaRPr lang="zh-CN" altLang="en-US"/>
          </a:p>
        </p:txBody>
      </p:sp>
      <p:pic>
        <p:nvPicPr>
          <p:cNvPr id="7" name="图片" descr="学科网 zxxk.com"/>
          <p:cNvPicPr>
            <a:picLocks noChangeAspect="1"/>
          </p:cNvPicPr>
          <p:nvPr/>
        </p:nvPicPr>
        <p:blipFill>
          <a:blip r:embed="rId4" cstate="print"/>
          <a:stretch>
            <a:fillRect/>
          </a:stretch>
        </p:blipFill>
        <p:spPr>
          <a:xfrm>
            <a:off x="838200" y="365124"/>
            <a:ext cx="9525" cy="9525"/>
          </a:xfrm>
          <a:prstGeom prst="rect">
            <a:avLst/>
          </a:prstGeom>
          <a:noFill/>
          <a:ln w="9525" cap="flat" cmpd="sng">
            <a:noFill/>
            <a:prstDash val="solid"/>
            <a:miter/>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indent="0" algn="l" defTabSz="914400" eaLnBrk="1" fontAlgn="auto" latinLnBrk="0" hangingPunct="1">
        <a:lnSpc>
          <a:spcPct val="90000"/>
        </a:lnSpc>
        <a:spcBef>
          <a:spcPts val="0"/>
        </a:spcBef>
        <a:buNone/>
        <a:defRPr sz="4400" kern="1200">
          <a:solidFill>
            <a:schemeClr val="tx1"/>
          </a:solidFill>
          <a:latin typeface="Calibri Light" charset="0"/>
          <a:ea typeface="宋体" panose="02010600030101010101" pitchFamily="2" charset="-122"/>
          <a:cs typeface="Calibri Light" charset="0"/>
        </a:defRPr>
      </a:lvl1pPr>
    </p:titleStyle>
    <p:bodyStyle>
      <a:lvl1pPr marL="228600" indent="-228600" algn="l" defTabSz="914400" eaLnBrk="1" fontAlgn="auto"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charset="0"/>
          <a:ea typeface="宋体" panose="02010600030101010101" pitchFamily="2" charset="-122"/>
          <a:cs typeface="Calibri" panose="020F0502020204030204" charset="0"/>
        </a:defRPr>
      </a:lvl1pPr>
      <a:lvl2pPr marL="685800" indent="-228600" algn="l" defTabSz="914400" eaLnBrk="1" fontAlgn="auto"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Calibri" panose="020F0502020204030204" charset="0"/>
        </a:defRPr>
      </a:lvl2pPr>
      <a:lvl3pPr marL="1143000" indent="-228600" algn="l" defTabSz="914400" eaLnBrk="1" fontAlgn="auto"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cs typeface="Calibri" panose="020F0502020204030204" charset="0"/>
        </a:defRPr>
      </a:lvl3pPr>
      <a:lvl4pPr marL="16002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Calibri" panose="020F0502020204030204" charset="0"/>
        </a:defRPr>
      </a:lvl4pPr>
      <a:lvl5pPr marL="20574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Calibri" panose="020F0502020204030204" charset="0"/>
        </a:defRPr>
      </a:lvl5pPr>
      <a:lvl6pPr marL="25146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Calibri" panose="020F0502020204030204" charset="0"/>
        </a:defRPr>
      </a:lvl6pPr>
      <a:lvl7pPr marL="29718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Calibri" panose="020F0502020204030204" charset="0"/>
        </a:defRPr>
      </a:lvl7pPr>
      <a:lvl8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Calibri" panose="020F0502020204030204" charset="0"/>
        </a:defRPr>
      </a:lvl8pPr>
      <a:lvl9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标题"/>
          <p:cNvSpPr>
            <a:spLocks noGrp="1"/>
          </p:cNvSpPr>
          <p:nvPr>
            <p:ph type="title"/>
          </p:nvPr>
        </p:nvSpPr>
        <p:spPr>
          <a:xfrm>
            <a:off x="669882" y="443230"/>
            <a:ext cx="10852237" cy="441964"/>
          </a:xfrm>
          <a:prstGeom prst="rect">
            <a:avLst/>
          </a:prstGeom>
          <a:noFill/>
          <a:ln w="9525" cap="flat" cmpd="sng">
            <a:noFill/>
            <a:prstDash val="solid"/>
            <a:miter/>
          </a:ln>
        </p:spPr>
        <p:txBody>
          <a:bodyPr vert="horz" wrap="square" lIns="101600" tIns="38100" rIns="76200" bIns="38100" anchor="t" anchorCtr="0">
            <a:noAutofit/>
          </a:bodyPr>
          <a:lstStyle/>
          <a:p>
            <a:pPr marL="0" indent="0"/>
            <a:r>
              <a:rPr lang="zh-CN" altLang="en-US"/>
              <a:t>单击此处编辑母版标题样式</a:t>
            </a:r>
            <a:endParaRPr lang="zh-CN" altLang="en-US"/>
          </a:p>
        </p:txBody>
      </p:sp>
      <p:sp>
        <p:nvSpPr>
          <p:cNvPr id="19" name="文本"/>
          <p:cNvSpPr>
            <a:spLocks noGrp="1"/>
          </p:cNvSpPr>
          <p:nvPr>
            <p:ph type="body" idx="1"/>
          </p:nvPr>
        </p:nvSpPr>
        <p:spPr>
          <a:xfrm>
            <a:off x="669882" y="952508"/>
            <a:ext cx="10852237" cy="5388907"/>
          </a:xfrm>
          <a:prstGeom prst="rect">
            <a:avLst/>
          </a:prstGeom>
          <a:noFill/>
          <a:ln w="9525" cap="flat" cmpd="sng">
            <a:noFill/>
            <a:prstDash val="solid"/>
            <a:miter/>
          </a:ln>
        </p:spPr>
        <p:txBody>
          <a:bodyPr vert="horz" wrap="square" lIns="101600" tIns="0" rIns="82550" bIns="0" anchor="t" anchorCtr="0">
            <a:normAutofit/>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20" name="日期占位符"/>
          <p:cNvSpPr>
            <a:spLocks noGrp="1"/>
          </p:cNvSpPr>
          <p:nvPr>
            <p:ph type="dt" idx="2"/>
          </p:nvPr>
        </p:nvSpPr>
        <p:spPr>
          <a:xfrm>
            <a:off x="879742" y="6349833"/>
            <a:ext cx="2700000" cy="316800"/>
          </a:xfrm>
          <a:prstGeom prst="rect">
            <a:avLst/>
          </a:prstGeom>
          <a:noFill/>
          <a:ln w="9525" cap="flat" cmpd="sng">
            <a:noFill/>
            <a:prstDash val="solid"/>
            <a:miter/>
          </a:ln>
        </p:spPr>
        <p:txBody>
          <a:bodyPr vert="horz" wrap="square" lIns="91440" tIns="45720" rIns="91440" bIns="45720" anchor="ctr" anchorCtr="0">
            <a:normAutofit/>
          </a:bodyPr>
          <a:lstStyle>
            <a:lvl1pPr algn="l" defTabSz="914400" fontAlgn="base" hangingPunct="0">
              <a:defRPr sz="1200">
                <a:solidFill>
                  <a:srgbClr val="898989"/>
                </a:solidFill>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a:fld>
            <a:endParaRPr lang="zh-CN" altLang="en-US"/>
          </a:p>
        </p:txBody>
      </p:sp>
      <p:sp>
        <p:nvSpPr>
          <p:cNvPr id="21" name="页脚占位符"/>
          <p:cNvSpPr>
            <a:spLocks noGrp="1"/>
          </p:cNvSpPr>
          <p:nvPr>
            <p:ph type="ftr" idx="3"/>
          </p:nvPr>
        </p:nvSpPr>
        <p:spPr>
          <a:xfrm>
            <a:off x="4116000" y="6349833"/>
            <a:ext cx="3960000" cy="316800"/>
          </a:xfrm>
          <a:prstGeom prst="rect">
            <a:avLst/>
          </a:prstGeom>
          <a:noFill/>
          <a:ln w="9525" cap="flat" cmpd="sng">
            <a:noFill/>
            <a:prstDash val="solid"/>
            <a:miter/>
          </a:ln>
        </p:spPr>
        <p:txBody>
          <a:bodyPr vert="horz" wrap="square" lIns="91440" tIns="45720" rIns="91440" bIns="45720" anchor="ctr" anchorCtr="0">
            <a:normAutofit/>
          </a:bodyPr>
          <a:lstStyle>
            <a:lvl1pPr algn="ctr" defTabSz="914400" fontAlgn="base" hangingPunct="0">
              <a:defRPr sz="1200">
                <a:solidFill>
                  <a:srgbClr val="898989"/>
                </a:solidFill>
                <a:latin typeface="Arial" panose="020B0604020202020204" pitchFamily="34" charset="0"/>
                <a:ea typeface="微软雅黑" panose="020B0503020204020204" charset="-122"/>
                <a:cs typeface="Arial" panose="020B0604020202020204" pitchFamily="34" charset="0"/>
              </a:defRPr>
            </a:lvl1pPr>
          </a:lstStyle>
          <a:p>
            <a:endParaRPr lang="zh-CN" altLang="en-US"/>
          </a:p>
        </p:txBody>
      </p:sp>
      <p:sp>
        <p:nvSpPr>
          <p:cNvPr id="22" name="编号占位符"/>
          <p:cNvSpPr>
            <a:spLocks noGrp="1"/>
          </p:cNvSpPr>
          <p:nvPr>
            <p:ph type="sldNum" idx="4"/>
          </p:nvPr>
        </p:nvSpPr>
        <p:spPr>
          <a:xfrm>
            <a:off x="8610600" y="6349833"/>
            <a:ext cx="2700000" cy="316800"/>
          </a:xfrm>
          <a:prstGeom prst="rect">
            <a:avLst/>
          </a:prstGeom>
          <a:noFill/>
          <a:ln w="9525" cap="flat" cmpd="sng">
            <a:noFill/>
            <a:prstDash val="solid"/>
            <a:miter/>
          </a:ln>
        </p:spPr>
        <p:txBody>
          <a:bodyPr vert="horz" wrap="square" lIns="91440" tIns="45720" rIns="91440" bIns="45720" anchor="ctr" anchorCtr="0">
            <a:normAutofit/>
          </a:bodyPr>
          <a:lstStyle>
            <a:lvl1pPr algn="r" defTabSz="914400" fontAlgn="base" hangingPunct="0">
              <a:defRPr sz="1200">
                <a:solidFill>
                  <a:srgbClr val="898989"/>
                </a:solidFill>
                <a:latin typeface="Arial" panose="020B0604020202020204" pitchFamily="34" charset="0"/>
                <a:ea typeface="微软雅黑" panose="020B0503020204020204" charset="-122"/>
                <a:cs typeface="Arial" panose="020B0604020202020204" pitchFamily="34" charset="0"/>
              </a:defRPr>
            </a:lvl1pPr>
          </a:lstStyle>
          <a:p>
            <a:fld id="{CAD2D6BD-DE1B-4B5F-8B41-2702339687B9}" type="slidenum">
              <a:rPr lang="zh-CN" altLang="en-US"/>
            </a:fld>
            <a:endParaRPr lang="zh-CN" altLang="en-US"/>
          </a:p>
        </p:txBody>
      </p:sp>
      <p:sp>
        <p:nvSpPr>
          <p:cNvPr id="23" name="矩形" hidden="1"/>
          <p:cNvSpPr/>
          <p:nvPr userDrawn="1"/>
        </p:nvSpPr>
        <p:spPr>
          <a:xfrm flipH="1">
            <a:off x="0" y="0"/>
            <a:ext cx="0" cy="0"/>
          </a:xfrm>
          <a:prstGeom prst="rect">
            <a:avLst/>
          </a:prstGeom>
          <a:solidFill>
            <a:schemeClr val="accent1"/>
          </a:solidFill>
          <a:ln w="12700" cap="flat" cmpd="sng">
            <a:solidFill>
              <a:srgbClr val="26384E"/>
            </a:solidFill>
            <a:prstDash val="solid"/>
            <a:miter/>
          </a:ln>
        </p:spPr>
        <p:txBody>
          <a:bodyPr rtlCol="0" anchor="ctr"/>
          <a:lstStyle/>
          <a:p>
            <a:pPr algn="ctr"/>
          </a:p>
        </p:txBody>
      </p:sp>
      <p:pic>
        <p:nvPicPr>
          <p:cNvPr id="24" name="图片" descr="学科网 zxxk.com"/>
          <p:cNvPicPr>
            <a:picLocks noChangeAspect="1"/>
          </p:cNvPicPr>
          <p:nvPr/>
        </p:nvPicPr>
        <p:blipFill>
          <a:blip r:embed="rId19" cstate="print"/>
          <a:stretch>
            <a:fillRect/>
          </a:stretch>
        </p:blipFill>
        <p:spPr>
          <a:xfrm>
            <a:off x="838200" y="365124"/>
            <a:ext cx="9525" cy="9525"/>
          </a:xfrm>
          <a:prstGeom prst="rect">
            <a:avLst/>
          </a:prstGeom>
          <a:noFill/>
          <a:ln w="9525" cap="flat" cmpd="sng">
            <a:noFill/>
            <a:prstDash val="solid"/>
            <a:miter/>
          </a:ln>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Lst>
  <p:txStyles>
    <p:titleStyle>
      <a:lvl1pPr marL="0" indent="0" algn="l" defTabSz="914400" eaLnBrk="1" fontAlgn="auto" latinLnBrk="0" hangingPunct="1">
        <a:lnSpc>
          <a:spcPct val="100000"/>
        </a:lnSpc>
        <a:spcBef>
          <a:spcPts val="0"/>
        </a:spcBef>
        <a:buNone/>
        <a:defRPr sz="2400" b="1" u="none" strike="noStrike" kern="1200" cap="none" spc="200">
          <a:solidFill>
            <a:srgbClr val="262626"/>
          </a:solidFill>
          <a:latin typeface="Arial" panose="020B0604020202020204" pitchFamily="34" charset="0"/>
          <a:ea typeface="隶书" charset="-122"/>
          <a:cs typeface="Arial" panose="020B0604020202020204" pitchFamily="34" charset="0"/>
        </a:defRPr>
      </a:lvl1pPr>
    </p:titleStyle>
    <p:bodyStyle>
      <a:lvl1pPr marL="228600" indent="-228600" algn="l" defTabSz="91440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baseline="0">
          <a:solidFill>
            <a:srgbClr val="262626"/>
          </a:solidFill>
          <a:latin typeface="Arial" panose="020B0604020202020204" pitchFamily="34" charset="0"/>
          <a:ea typeface="隶书" charset="-122"/>
          <a:cs typeface="Arial" panose="020B0604020202020204" pitchFamily="34" charset="0"/>
        </a:defRPr>
      </a:lvl1pPr>
      <a:lvl2pPr marL="685800" indent="-228600" algn="l" defTabSz="91440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50" baseline="0">
          <a:solidFill>
            <a:srgbClr val="262626"/>
          </a:solidFill>
          <a:latin typeface="Arial" panose="020B0604020202020204" pitchFamily="34" charset="0"/>
          <a:ea typeface="隶书" charset="-122"/>
          <a:cs typeface="Arial" panose="020B0604020202020204" pitchFamily="34" charset="0"/>
        </a:defRPr>
      </a:lvl2pPr>
      <a:lvl3pPr marL="1143000" indent="-228600" algn="l" defTabSz="91440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baseline="0">
          <a:solidFill>
            <a:srgbClr val="262626"/>
          </a:solidFill>
          <a:latin typeface="Arial" panose="020B0604020202020204" pitchFamily="34" charset="0"/>
          <a:ea typeface="隶书" charset="-122"/>
          <a:cs typeface="Arial" panose="020B0604020202020204" pitchFamily="34" charset="0"/>
        </a:defRPr>
      </a:lvl3pPr>
      <a:lvl4pPr marL="1600200" indent="-228600" algn="l" defTabSz="91440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baseline="0">
          <a:solidFill>
            <a:srgbClr val="262626"/>
          </a:solidFill>
          <a:latin typeface="Arial" panose="020B0604020202020204" pitchFamily="34" charset="0"/>
          <a:ea typeface="隶书" charset="-122"/>
          <a:cs typeface="Arial" panose="020B0604020202020204" pitchFamily="34" charset="0"/>
        </a:defRPr>
      </a:lvl4pPr>
      <a:lvl5pPr marL="2057400" indent="-228600" algn="l" defTabSz="91440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baseline="0">
          <a:solidFill>
            <a:srgbClr val="262626"/>
          </a:solidFill>
          <a:latin typeface="Arial" panose="020B0604020202020204" pitchFamily="34" charset="0"/>
          <a:ea typeface="隶书" charset="-122"/>
          <a:cs typeface="Arial" panose="020B0604020202020204" pitchFamily="34" charset="0"/>
        </a:defRPr>
      </a:lvl5pPr>
      <a:lvl6pPr marL="25146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9718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3429000" indent="-228600" algn="l" defTabSz="914400" eaLnBrk="1" fontAlgn="auto"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31.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0.xml"/><Relationship Id="rId4" Type="http://schemas.openxmlformats.org/officeDocument/2006/relationships/image" Target="../media/image34.png"/><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0.xml"/><Relationship Id="rId2" Type="http://schemas.openxmlformats.org/officeDocument/2006/relationships/image" Target="../media/image32.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0.xml"/><Relationship Id="rId2" Type="http://schemas.openxmlformats.org/officeDocument/2006/relationships/image" Target="../media/image32.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0.xml"/><Relationship Id="rId2" Type="http://schemas.openxmlformats.org/officeDocument/2006/relationships/image" Target="../media/image32.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0.xml"/><Relationship Id="rId2" Type="http://schemas.openxmlformats.org/officeDocument/2006/relationships/image" Target="../media/image32.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0.xml"/><Relationship Id="rId4" Type="http://schemas.openxmlformats.org/officeDocument/2006/relationships/image" Target="../media/image32.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0.xml"/><Relationship Id="rId2" Type="http://schemas.openxmlformats.org/officeDocument/2006/relationships/image" Target="../media/image32.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0.xml"/><Relationship Id="rId2" Type="http://schemas.openxmlformats.org/officeDocument/2006/relationships/image" Target="../media/image32.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0.xml"/><Relationship Id="rId2" Type="http://schemas.openxmlformats.org/officeDocument/2006/relationships/image" Target="../media/image32.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0.xml"/><Relationship Id="rId2" Type="http://schemas.openxmlformats.org/officeDocument/2006/relationships/image" Target="../media/image32.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image" Target="../media/image32.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0.xml"/><Relationship Id="rId2" Type="http://schemas.openxmlformats.org/officeDocument/2006/relationships/image" Target="../media/image32.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0.xml"/><Relationship Id="rId2" Type="http://schemas.openxmlformats.org/officeDocument/2006/relationships/image" Target="../media/image32.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0.xml"/><Relationship Id="rId2" Type="http://schemas.openxmlformats.org/officeDocument/2006/relationships/image" Target="../media/image32.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4.xml"/><Relationship Id="rId2" Type="http://schemas.openxmlformats.org/officeDocument/2006/relationships/image" Target="../media/image32.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5.xml"/><Relationship Id="rId2" Type="http://schemas.openxmlformats.org/officeDocument/2006/relationships/image" Target="../media/image32.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5.xml"/><Relationship Id="rId2" Type="http://schemas.openxmlformats.org/officeDocument/2006/relationships/image" Target="../media/image32.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5.xml"/><Relationship Id="rId2" Type="http://schemas.openxmlformats.org/officeDocument/2006/relationships/image" Target="../media/image32.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5.xml"/><Relationship Id="rId2" Type="http://schemas.openxmlformats.org/officeDocument/2006/relationships/image" Target="../media/image32.pn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5.xml"/><Relationship Id="rId2" Type="http://schemas.openxmlformats.org/officeDocument/2006/relationships/image" Target="../media/image32.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5.xml"/><Relationship Id="rId2" Type="http://schemas.openxmlformats.org/officeDocument/2006/relationships/image" Target="../media/image32.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0.xml"/><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5.xml"/><Relationship Id="rId2" Type="http://schemas.openxmlformats.org/officeDocument/2006/relationships/image" Target="../media/image32.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5.xml"/><Relationship Id="rId2" Type="http://schemas.openxmlformats.org/officeDocument/2006/relationships/image" Target="../media/image32.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5.xml"/><Relationship Id="rId2" Type="http://schemas.openxmlformats.org/officeDocument/2006/relationships/image" Target="../media/image37.pn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5.xml"/><Relationship Id="rId2" Type="http://schemas.openxmlformats.org/officeDocument/2006/relationships/image" Target="../media/image37.pn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5.xml"/><Relationship Id="rId2" Type="http://schemas.openxmlformats.org/officeDocument/2006/relationships/image" Target="../media/image37.png"/><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0.xml"/><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0.xml"/><Relationship Id="rId2" Type="http://schemas.openxmlformats.org/officeDocument/2006/relationships/image" Target="../media/image32.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0.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0.xml"/><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0.xml"/><Relationship Id="rId2" Type="http://schemas.openxmlformats.org/officeDocument/2006/relationships/image" Target="../media/image32.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0.xml"/><Relationship Id="rId2" Type="http://schemas.openxmlformats.org/officeDocument/2006/relationships/image" Target="../media/image32.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229" name="图片"/>
          <p:cNvPicPr>
            <a:picLocks noChangeAspect="1"/>
          </p:cNvPicPr>
          <p:nvPr/>
        </p:nvPicPr>
        <p:blipFill>
          <a:blip r:embed="rId2" cstate="print"/>
          <a:stretch>
            <a:fillRect/>
          </a:stretch>
        </p:blipFill>
        <p:spPr>
          <a:xfrm>
            <a:off x="164124" y="5505791"/>
            <a:ext cx="1219199" cy="1219198"/>
          </a:xfrm>
          <a:prstGeom prst="flowChartConnector">
            <a:avLst/>
          </a:prstGeom>
          <a:noFill/>
          <a:ln w="9525" cap="flat" cmpd="sng">
            <a:noFill/>
            <a:prstDash val="solid"/>
            <a:miter/>
          </a:ln>
        </p:spPr>
      </p:pic>
      <p:sp>
        <p:nvSpPr>
          <p:cNvPr id="230" name="标题"/>
          <p:cNvSpPr>
            <a:spLocks noGrp="1"/>
          </p:cNvSpPr>
          <p:nvPr>
            <p:ph type="ctrTitle"/>
          </p:nvPr>
        </p:nvSpPr>
        <p:spPr>
          <a:xfrm>
            <a:off x="625230" y="872733"/>
            <a:ext cx="11050953" cy="2032634"/>
          </a:xfrm>
          <a:prstGeom prst="rect">
            <a:avLst/>
          </a:prstGeom>
          <a:solidFill>
            <a:schemeClr val="bg2"/>
          </a:solidFill>
          <a:effectLst>
            <a:softEdge rad="31750"/>
          </a:effectLst>
        </p:spPr>
        <p:txBody>
          <a:bodyPr>
            <a:noAutofit/>
          </a:bodyPr>
          <a:lstStyle/>
          <a:p>
            <a:pPr marL="0" indent="0" algn="ctr">
              <a:lnSpc>
                <a:spcPct val="100000"/>
              </a:lnSpc>
              <a:spcBef>
                <a:spcPts val="0"/>
              </a:spcBef>
              <a:spcAft>
                <a:spcPts val="0"/>
              </a:spcAft>
              <a:buNone/>
            </a:pPr>
            <a:r>
              <a:rPr lang="zh-CN" altLang="en-US" sz="6000">
                <a:solidFill>
                  <a:schemeClr val="accent1"/>
                </a:solidFill>
                <a:latin typeface="方正粗黑宋简体" pitchFamily="2" charset="-122"/>
                <a:ea typeface="方正粗黑宋简体" pitchFamily="2" charset="-122"/>
                <a:sym typeface="汉仪尚巍手书W" pitchFamily="18" charset="-122"/>
              </a:rPr>
              <a:t>知己知彼，穷“追”猛“问”</a:t>
            </a:r>
            <a:br>
              <a:rPr lang="zh-CN" altLang="en-US" sz="6000">
                <a:solidFill>
                  <a:schemeClr val="accent1"/>
                </a:solidFill>
                <a:latin typeface="方正粗黑宋简体" pitchFamily="2" charset="-122"/>
                <a:ea typeface="方正粗黑宋简体" pitchFamily="2" charset="-122"/>
                <a:sym typeface="汉仪尚巍手书W" pitchFamily="18" charset="-122"/>
              </a:rPr>
            </a:br>
            <a:r>
              <a:rPr lang="en-US" altLang="zh-CN" sz="4000">
                <a:solidFill>
                  <a:schemeClr val="accent1"/>
                </a:solidFill>
                <a:latin typeface="方正粗黑宋简体" pitchFamily="2" charset="-122"/>
                <a:ea typeface="方正粗黑宋简体" pitchFamily="2" charset="-122"/>
                <a:sym typeface="汉仪尚巍手书W" pitchFamily="18" charset="-122"/>
              </a:rPr>
              <a:t>——</a:t>
            </a:r>
            <a:r>
              <a:rPr lang="zh-CN" altLang="en-US" sz="4000">
                <a:solidFill>
                  <a:schemeClr val="accent1"/>
                </a:solidFill>
                <a:latin typeface="方正粗黑宋简体" pitchFamily="2" charset="-122"/>
                <a:ea typeface="方正粗黑宋简体" pitchFamily="2" charset="-122"/>
                <a:sym typeface="汉仪尚巍手书W" pitchFamily="18" charset="-122"/>
              </a:rPr>
              <a:t>浅谈高考作文认知及课例分享</a:t>
            </a:r>
            <a:endParaRPr lang="zh-CN" altLang="en-US" sz="4000">
              <a:solidFill>
                <a:schemeClr val="accent1"/>
              </a:solidFill>
              <a:latin typeface="方正粗黑宋简体" pitchFamily="2" charset="-122"/>
              <a:ea typeface="方正粗黑宋简体" pitchFamily="2" charset="-122"/>
              <a:sym typeface="汉仪尚巍手书W" pitchFamily="18" charset="-122"/>
            </a:endParaRPr>
          </a:p>
        </p:txBody>
      </p:sp>
      <p:sp>
        <p:nvSpPr>
          <p:cNvPr id="231" name="文本"/>
          <p:cNvSpPr>
            <a:spLocks noGrp="1"/>
          </p:cNvSpPr>
          <p:nvPr>
            <p:ph type="subTitle" idx="1"/>
          </p:nvPr>
        </p:nvSpPr>
        <p:spPr>
          <a:xfrm>
            <a:off x="2818258" y="5259755"/>
            <a:ext cx="6555483" cy="625377"/>
          </a:xfrm>
          <a:prstGeom prst="rect">
            <a:avLst/>
          </a:prstGeom>
          <a:solidFill>
            <a:schemeClr val="bg2"/>
          </a:solidFill>
        </p:spPr>
        <p:txBody>
          <a:bodyPr>
            <a:noAutofit/>
          </a:bodyPr>
          <a:lstStyle/>
          <a:p>
            <a:r>
              <a:rPr lang="zh-CN" altLang="en-US" sz="4000"/>
              <a:t>鲁能巴蜀中学     彭薇</a:t>
            </a:r>
            <a:endParaRPr lang="zh-CN" altLang="en-US" sz="4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265" name="图片"/>
          <p:cNvPicPr>
            <a:picLocks noChangeAspect="1"/>
          </p:cNvPicPr>
          <p:nvPr/>
        </p:nvPicPr>
        <p:blipFill>
          <a:blip r:embed="rId2" cstate="print"/>
          <a:stretch>
            <a:fillRect/>
          </a:stretch>
        </p:blipFill>
        <p:spPr>
          <a:xfrm>
            <a:off x="125046" y="85970"/>
            <a:ext cx="1219306" cy="1219306"/>
          </a:xfrm>
          <a:prstGeom prst="rect">
            <a:avLst/>
          </a:prstGeom>
          <a:noFill/>
          <a:ln w="9525" cap="flat" cmpd="sng">
            <a:noFill/>
            <a:prstDash val="solid"/>
            <a:miter/>
          </a:ln>
        </p:spPr>
      </p:pic>
      <p:pic>
        <p:nvPicPr>
          <p:cNvPr id="266" name="图片"/>
          <p:cNvPicPr>
            <a:picLocks noChangeAspect="1"/>
          </p:cNvPicPr>
          <p:nvPr/>
        </p:nvPicPr>
        <p:blipFill>
          <a:blip r:embed="rId3" cstate="print"/>
          <a:stretch>
            <a:fillRect/>
          </a:stretch>
        </p:blipFill>
        <p:spPr>
          <a:xfrm>
            <a:off x="125046" y="-85970"/>
            <a:ext cx="12192000" cy="6858000"/>
          </a:xfrm>
          <a:prstGeom prst="rect">
            <a:avLst/>
          </a:prstGeom>
          <a:noFill/>
          <a:ln w="9525" cap="flat" cmpd="sng">
            <a:noFill/>
            <a:prstDash val="solid"/>
            <a:miter/>
          </a:ln>
        </p:spPr>
      </p:pic>
      <p:pic>
        <p:nvPicPr>
          <p:cNvPr id="267" name="图片"/>
          <p:cNvPicPr>
            <a:picLocks noChangeAspect="1"/>
          </p:cNvPicPr>
          <p:nvPr/>
        </p:nvPicPr>
        <p:blipFill>
          <a:blip r:embed="rId4" cstate="print"/>
          <a:stretch>
            <a:fillRect/>
          </a:stretch>
        </p:blipFill>
        <p:spPr>
          <a:xfrm>
            <a:off x="523629" y="3610026"/>
            <a:ext cx="6143869" cy="2776118"/>
          </a:xfrm>
          <a:prstGeom prst="rect">
            <a:avLst/>
          </a:prstGeom>
          <a:noFill/>
          <a:ln w="9525" cap="flat" cmpd="sng">
            <a:noFill/>
            <a:prstDash val="solid"/>
            <a:miter/>
          </a:ln>
        </p:spPr>
      </p:pic>
      <p:sp>
        <p:nvSpPr>
          <p:cNvPr id="268" name="矩形"/>
          <p:cNvSpPr/>
          <p:nvPr/>
        </p:nvSpPr>
        <p:spPr>
          <a:xfrm>
            <a:off x="1339361" y="482602"/>
            <a:ext cx="10656276" cy="2234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   “在已经积累的语言材料间建立起有机的</a:t>
            </a:r>
            <a:r>
              <a:rPr lang="zh-CN" altLang="en-US" sz="2800" b="1" i="0" u="none" strike="noStrike" kern="1200" cap="none" spc="0" baseline="0">
                <a:solidFill>
                  <a:srgbClr val="C00000"/>
                </a:solidFill>
                <a:latin typeface="宋体" panose="02010600030101010101" pitchFamily="2" charset="-122"/>
                <a:ea typeface="宋体" panose="02010600030101010101" pitchFamily="2" charset="-122"/>
                <a:cs typeface="Arial" panose="020B0604020202020204" pitchFamily="34" charset="0"/>
              </a:rPr>
              <a:t>联系</a:t>
            </a: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 “</a:t>
            </a:r>
            <a:r>
              <a:rPr lang="zh-CN" altLang="en-US" sz="2800" b="1" i="0" u="none" strike="noStrike" kern="1200" cap="none" spc="0" baseline="0">
                <a:solidFill>
                  <a:srgbClr val="C00000"/>
                </a:solidFill>
                <a:latin typeface="宋体" panose="02010600030101010101" pitchFamily="2" charset="-122"/>
                <a:ea typeface="宋体" panose="02010600030101010101" pitchFamily="2" charset="-122"/>
                <a:cs typeface="Arial" panose="020B0604020202020204" pitchFamily="34" charset="0"/>
              </a:rPr>
              <a:t>联系</a:t>
            </a: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思想实际和亲身见闻” “辨析观点与材料之间的</a:t>
            </a:r>
            <a:r>
              <a:rPr lang="zh-CN" altLang="en-US" sz="2800" b="1" i="0" u="none" strike="noStrike" kern="1200" cap="none" spc="0" baseline="0">
                <a:solidFill>
                  <a:srgbClr val="C00000"/>
                </a:solidFill>
                <a:latin typeface="宋体" panose="02010600030101010101" pitchFamily="2" charset="-122"/>
                <a:ea typeface="宋体" panose="02010600030101010101" pitchFamily="2" charset="-122"/>
                <a:cs typeface="Arial" panose="020B0604020202020204" pitchFamily="34" charset="0"/>
              </a:rPr>
              <a:t>联系</a:t>
            </a: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 ”“围绕情境选择相关材料，设置一组有内在</a:t>
            </a:r>
            <a:r>
              <a:rPr lang="zh-CN" altLang="en-US" sz="2800" b="1" i="0" u="none" strike="noStrike" kern="1200" cap="none" spc="0" baseline="0">
                <a:solidFill>
                  <a:srgbClr val="C00000"/>
                </a:solidFill>
                <a:latin typeface="宋体" panose="02010600030101010101" pitchFamily="2" charset="-122"/>
                <a:ea typeface="宋体" panose="02010600030101010101" pitchFamily="2" charset="-122"/>
                <a:cs typeface="Arial" panose="020B0604020202020204" pitchFamily="34" charset="0"/>
              </a:rPr>
              <a:t>联系</a:t>
            </a: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的、指向核心素养的问题或任务”</a:t>
            </a:r>
            <a:endParaRPr lang="en-US" altLang="zh-CN"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endParaRPr>
          </a:p>
          <a:p>
            <a:pPr marL="0" indent="0" algn="l">
              <a:lnSpc>
                <a:spcPct val="100000"/>
              </a:lnSpc>
              <a:spcBef>
                <a:spcPts val="0"/>
              </a:spcBef>
              <a:spcAft>
                <a:spcPts val="0"/>
              </a:spcAft>
              <a:buNone/>
            </a:pPr>
            <a:r>
              <a:rPr lang="en-US" altLang="zh-CN"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     ————《</a:t>
            </a: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普通高中语文课程标准（</a:t>
            </a:r>
            <a:r>
              <a:rPr lang="en-US" altLang="zh-CN"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2017</a:t>
            </a: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年版</a:t>
            </a:r>
            <a:r>
              <a:rPr lang="en-US" altLang="zh-CN"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2020</a:t>
            </a: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年修订）</a:t>
            </a:r>
            <a:endParaRPr lang="en-US" altLang="zh-CN"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endParaRPr>
          </a:p>
          <a:p>
            <a:pPr marL="0" indent="0" algn="l">
              <a:lnSpc>
                <a:spcPct val="100000"/>
              </a:lnSpc>
              <a:spcBef>
                <a:spcPts val="0"/>
              </a:spcBef>
              <a:spcAft>
                <a:spcPts val="0"/>
              </a:spcAft>
              <a:buNone/>
            </a:pPr>
            <a:r>
              <a:rPr lang="en-US" altLang="zh-CN"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   </a:t>
            </a:r>
            <a:endPar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endParaRPr>
          </a:p>
        </p:txBody>
      </p:sp>
      <p:sp>
        <p:nvSpPr>
          <p:cNvPr id="269" name="矩形"/>
          <p:cNvSpPr/>
          <p:nvPr/>
        </p:nvSpPr>
        <p:spPr>
          <a:xfrm>
            <a:off x="7529878" y="3842470"/>
            <a:ext cx="3924787" cy="13773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   关联式命题是考查学生学科核心素养的重要方式。</a:t>
            </a:r>
            <a:endParaRPr lang="zh-CN" altLang="en-US" sz="28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70" name="矩形"/>
          <p:cNvSpPr/>
          <p:nvPr/>
        </p:nvSpPr>
        <p:spPr>
          <a:xfrm>
            <a:off x="4482352" y="273538"/>
            <a:ext cx="60960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a:t>
            </a:r>
            <a:r>
              <a:rPr lang="en-US" altLang="zh-CN"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2</a:t>
            </a: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）重关联，勿孤立</a:t>
            </a:r>
            <a:endPar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endParaRPr>
          </a:p>
        </p:txBody>
      </p:sp>
      <p:sp>
        <p:nvSpPr>
          <p:cNvPr id="271" name="矩形"/>
          <p:cNvSpPr/>
          <p:nvPr/>
        </p:nvSpPr>
        <p:spPr>
          <a:xfrm>
            <a:off x="2313353" y="1668474"/>
            <a:ext cx="9183077" cy="309181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【2022</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北京卷</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endPar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   </a:t>
            </a:r>
            <a:r>
              <a:rPr lang="zh-CN" altLang="en-US"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古人说，“学不可以已”，重视学习是中华民族的优良传统。在当代中国，人们对学习的理解与古人有相同之处，也有不一样的地方。</a:t>
            </a:r>
            <a:endParaRPr lang="en-US" altLang="zh-CN"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   </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请以“学习今说”为题目，写一篇议论文。可以从学习的</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目的、价值、内容、方法、途径、评价标准</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等方面，任选角度谈你的思考。</a:t>
            </a:r>
            <a:endPar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endParaRPr>
          </a:p>
        </p:txBody>
      </p:sp>
      <p:sp>
        <p:nvSpPr>
          <p:cNvPr id="272" name="矩形"/>
          <p:cNvSpPr/>
          <p:nvPr/>
        </p:nvSpPr>
        <p:spPr>
          <a:xfrm>
            <a:off x="4705090" y="5387123"/>
            <a:ext cx="5650522" cy="523219"/>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C00000"/>
                </a:solidFill>
                <a:latin typeface="Arial" panose="020B0604020202020204" pitchFamily="34" charset="0"/>
                <a:ea typeface="微软雅黑" panose="020B0503020204020204" charset="-122"/>
                <a:cs typeface="Arial" panose="020B0604020202020204" pitchFamily="34" charset="0"/>
              </a:rPr>
              <a:t>启示：构建关联能力</a:t>
            </a:r>
            <a:endParaRPr lang="zh-CN" altLang="en-US" sz="2800" b="1" i="0" u="none" strike="noStrike" kern="1200" cap="none" spc="0" baseline="0">
              <a:solidFill>
                <a:srgbClr val="C00000"/>
              </a:solidFill>
              <a:latin typeface="Arial" panose="020B0604020202020204" pitchFamily="34" charset="0"/>
              <a:ea typeface="微软雅黑" panose="020B0503020204020204" charset="-122"/>
              <a:cs typeface="Arial" panose="020B0604020202020204" pitchFamily="34" charset="0"/>
            </a:endParaRPr>
          </a:p>
        </p:txBody>
      </p:sp>
      <p:sp>
        <p:nvSpPr>
          <p:cNvPr id="273" name="矩形"/>
          <p:cNvSpPr/>
          <p:nvPr/>
        </p:nvSpPr>
        <p:spPr>
          <a:xfrm>
            <a:off x="1613648" y="163091"/>
            <a:ext cx="3310044" cy="117729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rPr>
              <a:t>研究考题</a:t>
            </a:r>
            <a:endParaRPr lang="en-US" altLang="zh-CN"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endPar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p:txBody>
      </p:sp>
      <p:pic>
        <p:nvPicPr>
          <p:cNvPr id="274" name="图片"/>
          <p:cNvPicPr>
            <a:picLocks noChangeAspect="1"/>
          </p:cNvPicPr>
          <p:nvPr/>
        </p:nvPicPr>
        <p:blipFill>
          <a:blip r:embed="rId2" cstate="print"/>
          <a:stretch>
            <a:fillRect/>
          </a:stretch>
        </p:blipFill>
        <p:spPr>
          <a:xfrm>
            <a:off x="62470" y="60516"/>
            <a:ext cx="1219306" cy="1219306"/>
          </a:xfrm>
          <a:prstGeom prst="rect">
            <a:avLst/>
          </a:prstGeom>
          <a:noFill/>
          <a:ln w="9525" cap="flat" cmpd="sng">
            <a:noFill/>
            <a:prstDash val="solid"/>
            <a:miter/>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75" name="矩形"/>
          <p:cNvSpPr/>
          <p:nvPr/>
        </p:nvSpPr>
        <p:spPr>
          <a:xfrm>
            <a:off x="4286967" y="312454"/>
            <a:ext cx="60960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a:t>
            </a:r>
            <a:r>
              <a:rPr lang="en-US" altLang="zh-CN"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3</a:t>
            </a: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）重思辨，勿照搬</a:t>
            </a:r>
            <a:endPar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endParaRPr>
          </a:p>
        </p:txBody>
      </p:sp>
      <p:sp>
        <p:nvSpPr>
          <p:cNvPr id="276" name="矩形"/>
          <p:cNvSpPr/>
          <p:nvPr/>
        </p:nvSpPr>
        <p:spPr>
          <a:xfrm>
            <a:off x="2497015" y="1659285"/>
            <a:ext cx="9183076" cy="394906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【2023</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全国甲卷</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endPar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   </a:t>
            </a:r>
            <a:endPar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   </a:t>
            </a:r>
            <a:r>
              <a:rPr lang="zh-CN" altLang="en-US"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人</a:t>
            </a:r>
            <a:r>
              <a:rPr lang="zh-CN" altLang="en-US"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们因</a:t>
            </a:r>
            <a:r>
              <a:rPr lang="zh-CN" altLang="en-US"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技术</a:t>
            </a:r>
            <a:r>
              <a:rPr lang="zh-CN" altLang="en-US"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发展得以更好地掌控</a:t>
            </a:r>
            <a:r>
              <a:rPr lang="zh-CN" altLang="en-US"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时间</a:t>
            </a:r>
            <a:r>
              <a:rPr lang="zh-CN" altLang="en-US"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，但也有人因此成了时间的仆人。这句话引发了你怎样的联想与思考</a:t>
            </a:r>
            <a:r>
              <a:rPr lang="en-US" altLang="zh-CN"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a:t>
            </a:r>
            <a:r>
              <a:rPr lang="zh-CN" altLang="en-US"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请写一篇文章。</a:t>
            </a:r>
            <a:endParaRPr lang="en-US" altLang="zh-CN"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   </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要求</a:t>
            </a:r>
            <a:r>
              <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选准角度，确定立意，明确文体，自拟标题</a:t>
            </a:r>
            <a:r>
              <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不要套作，不得抄袭</a:t>
            </a:r>
            <a:r>
              <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不得泄露个人信息</a:t>
            </a:r>
            <a:r>
              <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不少于</a:t>
            </a:r>
            <a:r>
              <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800</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字。</a:t>
            </a:r>
            <a:endPar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endParaRPr>
          </a:p>
          <a:p>
            <a:pPr marL="0" indent="0" algn="l" eaLnBrk="1" fontAlgn="auto" latinLnBrk="0" hangingPunct="1">
              <a:lnSpc>
                <a:spcPct val="100000"/>
              </a:lnSpc>
              <a:spcBef>
                <a:spcPts val="0"/>
              </a:spcBef>
              <a:spcAft>
                <a:spcPts val="0"/>
              </a:spcAft>
              <a:buNone/>
            </a:pPr>
            <a:endPar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    </a:t>
            </a:r>
            <a:endParaRPr lang="zh-CN" altLang="en-US" sz="2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277" name="矩形"/>
          <p:cNvSpPr/>
          <p:nvPr/>
        </p:nvSpPr>
        <p:spPr>
          <a:xfrm>
            <a:off x="5291015" y="4812937"/>
            <a:ext cx="4290646"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200" b="0" i="0" u="none" strike="noStrike" kern="1200" cap="none" spc="0" baseline="0">
                <a:solidFill>
                  <a:srgbClr val="4A2B44"/>
                </a:solidFill>
                <a:latin typeface="Arial" panose="020B0604020202020204" pitchFamily="34" charset="0"/>
                <a:ea typeface="微软雅黑" panose="020B0503020204020204" charset="-122"/>
                <a:cs typeface="Arial" panose="020B0604020202020204" pitchFamily="34" charset="0"/>
              </a:rPr>
              <a:t>人</a:t>
            </a:r>
            <a:r>
              <a:rPr lang="en-US" altLang="zh-CN" sz="3200" b="0" i="0" u="none" strike="noStrike" kern="1200" cap="none" spc="0" baseline="0">
                <a:solidFill>
                  <a:srgbClr val="4A2B44"/>
                </a:solidFill>
                <a:latin typeface="Arial" panose="020B0604020202020204" pitchFamily="34" charset="0"/>
                <a:ea typeface="微软雅黑" panose="020B0503020204020204" charset="-122"/>
                <a:cs typeface="Arial" panose="020B0604020202020204" pitchFamily="34" charset="0"/>
              </a:rPr>
              <a:t>•</a:t>
            </a:r>
            <a:r>
              <a:rPr lang="zh-CN" altLang="en-US" sz="3200" b="0" i="0" u="none" strike="noStrike" kern="1200" cap="none" spc="0" baseline="0">
                <a:solidFill>
                  <a:srgbClr val="4A2B44"/>
                </a:solidFill>
                <a:latin typeface="Arial" panose="020B0604020202020204" pitchFamily="34" charset="0"/>
                <a:ea typeface="微软雅黑" panose="020B0503020204020204" charset="-122"/>
                <a:cs typeface="Arial" panose="020B0604020202020204" pitchFamily="34" charset="0"/>
              </a:rPr>
              <a:t>技术</a:t>
            </a:r>
            <a:r>
              <a:rPr lang="en-US" altLang="zh-CN" sz="3200" b="0" i="0" u="none" strike="noStrike" kern="1200" cap="none" spc="0" baseline="0">
                <a:solidFill>
                  <a:srgbClr val="4A2B44"/>
                </a:solidFill>
                <a:latin typeface="Arial" panose="020B0604020202020204" pitchFamily="34" charset="0"/>
                <a:ea typeface="微软雅黑" panose="020B0503020204020204" charset="-122"/>
                <a:cs typeface="Arial" panose="020B0604020202020204" pitchFamily="34" charset="0"/>
              </a:rPr>
              <a:t>•</a:t>
            </a:r>
            <a:r>
              <a:rPr lang="zh-CN" altLang="en-US" sz="3200" b="0" i="0" u="none" strike="noStrike" kern="1200" cap="none" spc="0" baseline="0">
                <a:solidFill>
                  <a:srgbClr val="4A2B44"/>
                </a:solidFill>
                <a:latin typeface="Arial" panose="020B0604020202020204" pitchFamily="34" charset="0"/>
                <a:ea typeface="微软雅黑" panose="020B0503020204020204" charset="-122"/>
                <a:cs typeface="Arial" panose="020B0604020202020204" pitchFamily="34" charset="0"/>
              </a:rPr>
              <a:t>时间</a:t>
            </a:r>
            <a:endParaRPr lang="zh-CN" altLang="en-US" sz="3200" b="0" i="0" u="none" strike="noStrike" kern="1200" cap="none" spc="0" baseline="0">
              <a:solidFill>
                <a:srgbClr val="4A2B44"/>
              </a:solidFill>
              <a:latin typeface="Arial" panose="020B0604020202020204" pitchFamily="34" charset="0"/>
              <a:ea typeface="微软雅黑" panose="020B0503020204020204" charset="-122"/>
              <a:cs typeface="Arial" panose="020B0604020202020204" pitchFamily="34" charset="0"/>
            </a:endParaRPr>
          </a:p>
        </p:txBody>
      </p:sp>
      <p:sp>
        <p:nvSpPr>
          <p:cNvPr id="278" name="矩形"/>
          <p:cNvSpPr/>
          <p:nvPr/>
        </p:nvSpPr>
        <p:spPr>
          <a:xfrm>
            <a:off x="1701699" y="195465"/>
            <a:ext cx="3310043" cy="1177289"/>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rPr>
              <a:t>研究考题</a:t>
            </a:r>
            <a:endParaRPr lang="en-US" altLang="zh-CN"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endPar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p:txBody>
      </p:sp>
      <p:pic>
        <p:nvPicPr>
          <p:cNvPr id="279" name="图片"/>
          <p:cNvPicPr>
            <a:picLocks noChangeAspect="1"/>
          </p:cNvPicPr>
          <p:nvPr/>
        </p:nvPicPr>
        <p:blipFill>
          <a:blip r:embed="rId2" cstate="print"/>
          <a:stretch>
            <a:fillRect/>
          </a:stretch>
        </p:blipFill>
        <p:spPr>
          <a:xfrm>
            <a:off x="124994" y="83962"/>
            <a:ext cx="1219306" cy="1219306"/>
          </a:xfrm>
          <a:prstGeom prst="rect">
            <a:avLst/>
          </a:prstGeom>
          <a:noFill/>
          <a:ln w="9525" cap="flat" cmpd="sng">
            <a:noFill/>
            <a:prstDash val="solid"/>
            <a:miter/>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80" name="矩形"/>
          <p:cNvSpPr/>
          <p:nvPr/>
        </p:nvSpPr>
        <p:spPr>
          <a:xfrm>
            <a:off x="4482352" y="273538"/>
            <a:ext cx="60960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a:t>
            </a:r>
            <a:r>
              <a:rPr lang="en-US" altLang="zh-CN"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3</a:t>
            </a: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）重思辨，勿照搬</a:t>
            </a:r>
            <a:endPar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endParaRPr>
          </a:p>
        </p:txBody>
      </p:sp>
      <p:sp>
        <p:nvSpPr>
          <p:cNvPr id="281" name="矩形"/>
          <p:cNvSpPr/>
          <p:nvPr/>
        </p:nvSpPr>
        <p:spPr>
          <a:xfrm>
            <a:off x="2325077" y="1178935"/>
            <a:ext cx="9183076" cy="480631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【2023</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全国乙卷</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endPar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   </a:t>
            </a:r>
            <a:r>
              <a:rPr lang="zh-CN" altLang="en-US"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吹灭</a:t>
            </a:r>
            <a:r>
              <a:rPr lang="zh-CN" altLang="en-US"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别人</a:t>
            </a:r>
            <a:r>
              <a:rPr lang="zh-CN" altLang="en-US"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的灯，并不会让</a:t>
            </a:r>
            <a:r>
              <a:rPr lang="zh-CN" altLang="en-US"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自己</a:t>
            </a:r>
            <a:r>
              <a:rPr lang="zh-CN" altLang="en-US"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更加光明</a:t>
            </a:r>
            <a:r>
              <a:rPr lang="en-US" altLang="zh-CN"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a:t>
            </a:r>
            <a:r>
              <a:rPr lang="zh-CN" altLang="en-US"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阻挡别人的路，也不会让自己行得更远。</a:t>
            </a:r>
            <a:r>
              <a:rPr lang="zh-CN" altLang="en-US"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一花</a:t>
            </a:r>
            <a:r>
              <a:rPr lang="zh-CN" altLang="en-US"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独放不是春，</a:t>
            </a:r>
            <a:r>
              <a:rPr lang="zh-CN" altLang="en-US"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百花</a:t>
            </a:r>
            <a:r>
              <a:rPr lang="zh-CN" altLang="en-US"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齐放春满园。”如果世界上只有一种花朵，就算这种花朵再美，那也是单调的。</a:t>
            </a:r>
            <a:endParaRPr lang="en-US" altLang="zh-CN"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8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   </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以上两则材料出自总书记的讲话，以生动形象的语言说出了普遍的道理。请据此写一篇文章，体现你的认识与思考。</a:t>
            </a:r>
            <a:endPar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   </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要求</a:t>
            </a:r>
            <a:r>
              <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选准角度，确定立意，明确文体，自拟标题</a:t>
            </a:r>
            <a:r>
              <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不要套作，不得抄袭</a:t>
            </a:r>
            <a:r>
              <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不得泄露个人信息</a:t>
            </a:r>
            <a:r>
              <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不少于</a:t>
            </a:r>
            <a:r>
              <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800</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字。</a:t>
            </a:r>
            <a:endPar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    </a:t>
            </a:r>
            <a:endParaRPr lang="zh-CN" altLang="en-US" sz="2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282" name="矩形"/>
          <p:cNvSpPr/>
          <p:nvPr/>
        </p:nvSpPr>
        <p:spPr>
          <a:xfrm>
            <a:off x="4736123" y="5808429"/>
            <a:ext cx="60959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200" b="1" i="0" u="none" strike="noStrike" kern="1200" cap="none" spc="0" baseline="0">
                <a:solidFill>
                  <a:srgbClr val="4A2B44"/>
                </a:solidFill>
                <a:latin typeface="宋体" panose="02010600030101010101" pitchFamily="2" charset="-122"/>
                <a:ea typeface="宋体" panose="02010600030101010101" pitchFamily="2" charset="-122"/>
                <a:cs typeface="Arial" panose="020B0604020202020204" pitchFamily="34" charset="0"/>
              </a:rPr>
              <a:t>别人与自己，一花与百花</a:t>
            </a:r>
            <a:endParaRPr lang="zh-CN" altLang="en-US" sz="3200" b="0" i="0" u="none" strike="noStrike" kern="1200" cap="none" spc="0" baseline="0">
              <a:solidFill>
                <a:srgbClr val="4A2B44"/>
              </a:solidFill>
              <a:latin typeface="Arial" panose="020B0604020202020204" pitchFamily="34" charset="0"/>
              <a:ea typeface="微软雅黑" panose="020B0503020204020204" charset="-122"/>
              <a:cs typeface="Arial" panose="020B0604020202020204" pitchFamily="34" charset="0"/>
            </a:endParaRPr>
          </a:p>
        </p:txBody>
      </p:sp>
      <p:sp>
        <p:nvSpPr>
          <p:cNvPr id="283" name="矩形"/>
          <p:cNvSpPr/>
          <p:nvPr/>
        </p:nvSpPr>
        <p:spPr>
          <a:xfrm>
            <a:off x="1863740" y="110623"/>
            <a:ext cx="3310044" cy="117729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rPr>
              <a:t>研究考题</a:t>
            </a:r>
            <a:endParaRPr lang="en-US" altLang="zh-CN"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endPar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p:txBody>
      </p:sp>
      <p:pic>
        <p:nvPicPr>
          <p:cNvPr id="284" name="图片"/>
          <p:cNvPicPr>
            <a:picLocks noChangeAspect="1"/>
          </p:cNvPicPr>
          <p:nvPr/>
        </p:nvPicPr>
        <p:blipFill>
          <a:blip r:embed="rId2" cstate="print"/>
          <a:stretch>
            <a:fillRect/>
          </a:stretch>
        </p:blipFill>
        <p:spPr>
          <a:xfrm>
            <a:off x="184428" y="91647"/>
            <a:ext cx="1219306" cy="1219306"/>
          </a:xfrm>
          <a:prstGeom prst="rect">
            <a:avLst/>
          </a:prstGeom>
          <a:noFill/>
          <a:ln w="9525" cap="flat" cmpd="sng">
            <a:noFill/>
            <a:prstDash val="solid"/>
            <a:miter/>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85" name="矩形"/>
          <p:cNvSpPr/>
          <p:nvPr/>
        </p:nvSpPr>
        <p:spPr>
          <a:xfrm>
            <a:off x="4380752" y="312454"/>
            <a:ext cx="60960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a:t>
            </a:r>
            <a:r>
              <a:rPr lang="en-US" altLang="zh-CN"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3</a:t>
            </a: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）重思辨，勿照搬</a:t>
            </a:r>
            <a:endPar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endParaRPr>
          </a:p>
        </p:txBody>
      </p:sp>
      <p:sp>
        <p:nvSpPr>
          <p:cNvPr id="286" name="矩形"/>
          <p:cNvSpPr/>
          <p:nvPr/>
        </p:nvSpPr>
        <p:spPr>
          <a:xfrm>
            <a:off x="2313353" y="1668474"/>
            <a:ext cx="9183077" cy="309181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【2022</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上海卷</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endPar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    </a:t>
            </a:r>
            <a:endParaRPr lang="en-US" altLang="zh-CN" sz="2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    </a:t>
            </a:r>
            <a:r>
              <a:rPr lang="zh-CN" altLang="en-US" sz="2800" b="1" i="0" u="none" strike="noStrike" kern="1200" cap="none" spc="0" baseline="0">
                <a:solidFill>
                  <a:srgbClr val="000000"/>
                </a:solidFill>
                <a:latin typeface="华文楷体" pitchFamily="2" charset="-122"/>
                <a:ea typeface="华文楷体" pitchFamily="2" charset="-122"/>
                <a:cs typeface="Arial" panose="020B0604020202020204" pitchFamily="34" charset="0"/>
              </a:rPr>
              <a:t>小时候</a:t>
            </a:r>
            <a:r>
              <a:rPr lang="zh-CN" altLang="en-US" sz="2800" b="1" i="0" u="none" strike="noStrike" kern="1200" cap="none" spc="0" baseline="0">
                <a:solidFill>
                  <a:srgbClr val="000000"/>
                </a:solidFill>
                <a:latin typeface="华文楷体" pitchFamily="2" charset="-122"/>
                <a:ea typeface="华文楷体" pitchFamily="2" charset="-122"/>
                <a:cs typeface="Arial" panose="020B0604020202020204" pitchFamily="34" charset="0"/>
              </a:rPr>
              <a:t>人们喜欢</a:t>
            </a:r>
            <a:r>
              <a:rPr lang="zh-CN" altLang="en-US" sz="2800" b="1" i="0" u="none" strike="noStrike" kern="1200" cap="none" spc="0" baseline="0">
                <a:solidFill>
                  <a:srgbClr val="000000"/>
                </a:solidFill>
                <a:latin typeface="华文楷体" pitchFamily="2" charset="-122"/>
                <a:ea typeface="华文楷体" pitchFamily="2" charset="-122"/>
                <a:cs typeface="Arial" panose="020B0604020202020204" pitchFamily="34" charset="0"/>
              </a:rPr>
              <a:t>发问</a:t>
            </a:r>
            <a:r>
              <a:rPr lang="zh-CN" altLang="en-US" sz="2800" b="1" i="0" u="none" strike="noStrike" kern="1200" cap="none" spc="0" baseline="0">
                <a:solidFill>
                  <a:srgbClr val="000000"/>
                </a:solidFill>
                <a:latin typeface="华文楷体" pitchFamily="2" charset="-122"/>
                <a:ea typeface="华文楷体" pitchFamily="2" charset="-122"/>
                <a:cs typeface="Arial" panose="020B0604020202020204" pitchFamily="34" charset="0"/>
              </a:rPr>
              <a:t>，</a:t>
            </a:r>
            <a:r>
              <a:rPr lang="zh-CN" altLang="en-US" sz="2800" b="1" i="0" u="none" strike="noStrike" kern="1200" cap="none" spc="0" baseline="0">
                <a:solidFill>
                  <a:srgbClr val="000000"/>
                </a:solidFill>
                <a:latin typeface="华文楷体" pitchFamily="2" charset="-122"/>
                <a:ea typeface="华文楷体" pitchFamily="2" charset="-122"/>
                <a:cs typeface="Arial" panose="020B0604020202020204" pitchFamily="34" charset="0"/>
              </a:rPr>
              <a:t>长大后</a:t>
            </a:r>
            <a:r>
              <a:rPr lang="zh-CN" altLang="en-US" sz="2800" b="1" i="0" u="none" strike="noStrike" kern="1200" cap="none" spc="0" baseline="0">
                <a:solidFill>
                  <a:srgbClr val="000000"/>
                </a:solidFill>
                <a:latin typeface="华文楷体" pitchFamily="2" charset="-122"/>
                <a:ea typeface="华文楷体" pitchFamily="2" charset="-122"/>
                <a:cs typeface="Arial" panose="020B0604020202020204" pitchFamily="34" charset="0"/>
              </a:rPr>
              <a:t>往往</a:t>
            </a:r>
            <a:r>
              <a:rPr lang="zh-CN" altLang="en-US" sz="2800" b="1" i="0" u="none" strike="noStrike" kern="1200" cap="none" spc="0" baseline="0">
                <a:solidFill>
                  <a:srgbClr val="000000"/>
                </a:solidFill>
                <a:latin typeface="华文楷体" pitchFamily="2" charset="-122"/>
                <a:ea typeface="华文楷体" pitchFamily="2" charset="-122"/>
                <a:cs typeface="Arial" panose="020B0604020202020204" pitchFamily="34" charset="0"/>
              </a:rPr>
              <a:t>看重结论</a:t>
            </a:r>
            <a:r>
              <a:rPr lang="zh-CN" altLang="en-US" sz="2800" b="1" i="0" u="none" strike="noStrike" kern="1200" cap="none" spc="0" baseline="0">
                <a:solidFill>
                  <a:srgbClr val="000000"/>
                </a:solidFill>
                <a:latin typeface="华文楷体" pitchFamily="2" charset="-122"/>
                <a:ea typeface="华文楷体" pitchFamily="2" charset="-122"/>
                <a:cs typeface="Arial" panose="020B0604020202020204" pitchFamily="34" charset="0"/>
              </a:rPr>
              <a:t>。对此，有人感到</a:t>
            </a:r>
            <a:r>
              <a:rPr lang="zh-CN" altLang="en-US" sz="2800" b="1" i="0" u="none" strike="noStrike" kern="1200" cap="none" spc="0" baseline="0">
                <a:solidFill>
                  <a:srgbClr val="000000"/>
                </a:solidFill>
                <a:latin typeface="华文楷体" pitchFamily="2" charset="-122"/>
                <a:ea typeface="华文楷体" pitchFamily="2" charset="-122"/>
                <a:cs typeface="Arial" panose="020B0604020202020204" pitchFamily="34" charset="0"/>
              </a:rPr>
              <a:t>担忧</a:t>
            </a:r>
            <a:r>
              <a:rPr lang="zh-CN" altLang="en-US" sz="2800" b="1" i="0" u="none" strike="noStrike" kern="1200" cap="none" spc="0" baseline="0">
                <a:solidFill>
                  <a:srgbClr val="000000"/>
                </a:solidFill>
                <a:latin typeface="华文楷体" pitchFamily="2" charset="-122"/>
                <a:ea typeface="华文楷体" pitchFamily="2" charset="-122"/>
                <a:cs typeface="Arial" panose="020B0604020202020204" pitchFamily="34" charset="0"/>
              </a:rPr>
              <a:t>，有人觉得</a:t>
            </a:r>
            <a:r>
              <a:rPr lang="zh-CN" altLang="en-US" sz="2800" b="1" i="0" u="none" strike="noStrike" kern="1200" cap="none" spc="0" baseline="0">
                <a:solidFill>
                  <a:srgbClr val="000000"/>
                </a:solidFill>
                <a:latin typeface="华文楷体" pitchFamily="2" charset="-122"/>
                <a:ea typeface="华文楷体" pitchFamily="2" charset="-122"/>
                <a:cs typeface="Arial" panose="020B0604020202020204" pitchFamily="34" charset="0"/>
              </a:rPr>
              <a:t>正常</a:t>
            </a:r>
            <a:r>
              <a:rPr lang="zh-CN" altLang="en-US" sz="2800" b="1" i="0" u="none" strike="noStrike" kern="1200" cap="none" spc="0" baseline="0">
                <a:solidFill>
                  <a:srgbClr val="000000"/>
                </a:solidFill>
                <a:latin typeface="华文楷体" pitchFamily="2" charset="-122"/>
                <a:ea typeface="华文楷体" pitchFamily="2" charset="-122"/>
                <a:cs typeface="Arial" panose="020B0604020202020204" pitchFamily="34" charset="0"/>
              </a:rPr>
              <a:t>，你有怎样的思考？请写一篇文章，谈谈你的认识。</a:t>
            </a:r>
            <a:endParaRPr lang="en-US" altLang="zh-CN" sz="2800" b="1" i="0" u="none" strike="noStrike" kern="1200" cap="none" spc="0" baseline="0">
              <a:solidFill>
                <a:srgbClr val="000000"/>
              </a:solidFill>
              <a:latin typeface="华文楷体" pitchFamily="2" charset="-122"/>
              <a:ea typeface="华文楷体" pitchFamily="2" charset="-122"/>
              <a:cs typeface="Arial" panose="020B0604020202020204" pitchFamily="34" charset="0"/>
            </a:endParaRPr>
          </a:p>
          <a:p>
            <a:pPr marL="0" indent="0" algn="l" eaLnBrk="1" fontAlgn="auto" latinLnBrk="0" hangingPunct="1">
              <a:lnSpc>
                <a:spcPct val="100000"/>
              </a:lnSpc>
              <a:spcBef>
                <a:spcPts val="0"/>
              </a:spcBef>
              <a:spcAft>
                <a:spcPts val="0"/>
              </a:spcAft>
              <a:buNone/>
            </a:pPr>
            <a:endParaRPr lang="en-US" altLang="zh-CN" sz="2800" b="1" i="0" u="none" strike="noStrike" kern="1200" cap="none" spc="0" baseline="0">
              <a:solidFill>
                <a:srgbClr val="000000"/>
              </a:solidFill>
              <a:latin typeface="华文楷体" pitchFamily="2" charset="-122"/>
              <a:ea typeface="华文楷体" pitchFamily="2"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    </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要求：（</a:t>
            </a:r>
            <a:r>
              <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1</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）自拟题目；（</a:t>
            </a:r>
            <a:r>
              <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2</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）不少于</a:t>
            </a:r>
            <a:r>
              <a:rPr lang="en-US" altLang="zh-CN"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800</a:t>
            </a: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字</a:t>
            </a:r>
            <a:endPar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endParaRPr>
          </a:p>
        </p:txBody>
      </p:sp>
      <p:sp>
        <p:nvSpPr>
          <p:cNvPr id="287" name="矩形"/>
          <p:cNvSpPr/>
          <p:nvPr/>
        </p:nvSpPr>
        <p:spPr>
          <a:xfrm>
            <a:off x="2206020" y="5323391"/>
            <a:ext cx="9581662" cy="948689"/>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C00000"/>
                </a:solidFill>
                <a:latin typeface="Arial" panose="020B0604020202020204" pitchFamily="34" charset="0"/>
                <a:ea typeface="微软雅黑" panose="020B0503020204020204" charset="-122"/>
                <a:cs typeface="Arial" panose="020B0604020202020204" pitchFamily="34" charset="0"/>
              </a:rPr>
              <a:t>启示：二元式对立，三元式关系，开放性思维，多棱镜视角，思辨性写作。</a:t>
            </a:r>
            <a:endParaRPr lang="zh-CN" altLang="en-US" sz="2800" b="1" i="0" u="none" strike="noStrike" kern="1200" cap="none" spc="0" baseline="0">
              <a:solidFill>
                <a:srgbClr val="C00000"/>
              </a:solidFill>
              <a:latin typeface="Arial" panose="020B0604020202020204" pitchFamily="34" charset="0"/>
              <a:ea typeface="微软雅黑" panose="020B0503020204020204" charset="-122"/>
              <a:cs typeface="Arial" panose="020B0604020202020204" pitchFamily="34" charset="0"/>
            </a:endParaRPr>
          </a:p>
        </p:txBody>
      </p:sp>
      <p:sp>
        <p:nvSpPr>
          <p:cNvPr id="288" name="矩形"/>
          <p:cNvSpPr/>
          <p:nvPr/>
        </p:nvSpPr>
        <p:spPr>
          <a:xfrm>
            <a:off x="1656888" y="194957"/>
            <a:ext cx="3310043" cy="117729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rPr>
              <a:t>研究考题</a:t>
            </a:r>
            <a:endParaRPr lang="en-US" altLang="zh-CN"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endPar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p:txBody>
      </p:sp>
      <p:pic>
        <p:nvPicPr>
          <p:cNvPr id="289" name="图片"/>
          <p:cNvPicPr>
            <a:picLocks noChangeAspect="1"/>
          </p:cNvPicPr>
          <p:nvPr/>
        </p:nvPicPr>
        <p:blipFill>
          <a:blip r:embed="rId2" cstate="print"/>
          <a:stretch>
            <a:fillRect/>
          </a:stretch>
        </p:blipFill>
        <p:spPr>
          <a:xfrm>
            <a:off x="132809" y="60516"/>
            <a:ext cx="1219306" cy="1219306"/>
          </a:xfrm>
          <a:prstGeom prst="rect">
            <a:avLst/>
          </a:prstGeom>
          <a:noFill/>
          <a:ln w="9525" cap="flat" cmpd="sng">
            <a:noFill/>
            <a:prstDash val="solid"/>
            <a:miter/>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90" name="矩形"/>
          <p:cNvSpPr/>
          <p:nvPr/>
        </p:nvSpPr>
        <p:spPr>
          <a:xfrm>
            <a:off x="4482352" y="273538"/>
            <a:ext cx="60960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a:t>
            </a:r>
            <a:r>
              <a:rPr lang="en-US" altLang="zh-CN"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4</a:t>
            </a: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）重教材，重单元任务</a:t>
            </a:r>
            <a:endPar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endParaRPr>
          </a:p>
        </p:txBody>
      </p:sp>
      <p:pic>
        <p:nvPicPr>
          <p:cNvPr id="291" name="图片"/>
          <p:cNvPicPr>
            <a:picLocks noChangeAspect="1"/>
          </p:cNvPicPr>
          <p:nvPr/>
        </p:nvPicPr>
        <p:blipFill>
          <a:blip r:embed="rId2" cstate="print"/>
          <a:stretch>
            <a:fillRect/>
          </a:stretch>
        </p:blipFill>
        <p:spPr>
          <a:xfrm>
            <a:off x="5431692" y="1056879"/>
            <a:ext cx="6268654" cy="2437428"/>
          </a:xfrm>
          <a:prstGeom prst="rect">
            <a:avLst/>
          </a:prstGeom>
          <a:noFill/>
          <a:ln w="9525" cap="flat" cmpd="sng">
            <a:noFill/>
            <a:prstDash val="solid"/>
            <a:miter/>
          </a:ln>
        </p:spPr>
      </p:pic>
      <p:pic>
        <p:nvPicPr>
          <p:cNvPr id="292" name="图片"/>
          <p:cNvPicPr>
            <a:picLocks noChangeAspect="1"/>
          </p:cNvPicPr>
          <p:nvPr/>
        </p:nvPicPr>
        <p:blipFill>
          <a:blip r:embed="rId3" cstate="print"/>
          <a:stretch>
            <a:fillRect/>
          </a:stretch>
        </p:blipFill>
        <p:spPr>
          <a:xfrm>
            <a:off x="5431692" y="3494307"/>
            <a:ext cx="6304470" cy="3568847"/>
          </a:xfrm>
          <a:prstGeom prst="rect">
            <a:avLst/>
          </a:prstGeom>
          <a:noFill/>
          <a:ln w="9525" cap="flat" cmpd="sng">
            <a:noFill/>
            <a:prstDash val="solid"/>
            <a:miter/>
          </a:ln>
        </p:spPr>
      </p:pic>
      <p:sp>
        <p:nvSpPr>
          <p:cNvPr id="293" name="矩形"/>
          <p:cNvSpPr/>
          <p:nvPr/>
        </p:nvSpPr>
        <p:spPr>
          <a:xfrm>
            <a:off x="287087" y="1970813"/>
            <a:ext cx="4509477" cy="29870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【2023</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新高考</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Ⅰ</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卷</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a:t>
            </a:r>
            <a:endParaRPr lang="en-US" altLang="zh-CN"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endParaRPr>
          </a:p>
          <a:p>
            <a:pPr marL="0" indent="0" algn="l">
              <a:lnSpc>
                <a:spcPct val="100000"/>
              </a:lnSpc>
              <a:spcBef>
                <a:spcPts val="0"/>
              </a:spcBef>
              <a:spcAft>
                <a:spcPts val="0"/>
              </a:spcAft>
              <a:buNone/>
            </a:pPr>
            <a:r>
              <a:rPr lang="en-US" altLang="zh-CN"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好的故事，可以帮我们更好地表达和沟通，可以触动心灵、启迪智慧</a:t>
            </a:r>
            <a:r>
              <a:rPr lang="en-US" altLang="zh-CN"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a:t>
            </a:r>
            <a:r>
              <a:rPr lang="zh-CN" altLang="en-US"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好的故事，可以改变一个人的命运，可以展现一个民族的形</a:t>
            </a:r>
            <a:r>
              <a:rPr lang="en-US" altLang="zh-CN"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a:t>
            </a:r>
            <a:r>
              <a:rPr lang="zh-CN" altLang="en-US"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故事是有力量的。</a:t>
            </a:r>
            <a:endParaRPr lang="en-US" altLang="zh-CN"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en-US" altLang="zh-CN"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以上材料引发了你怎样的联想和思考</a:t>
            </a:r>
            <a:r>
              <a:rPr lang="en-US" altLang="zh-CN"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请写一篇文章。</a:t>
            </a:r>
            <a:endPar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endParaRPr>
          </a:p>
        </p:txBody>
      </p:sp>
      <p:sp>
        <p:nvSpPr>
          <p:cNvPr id="294" name="矩形"/>
          <p:cNvSpPr/>
          <p:nvPr/>
        </p:nvSpPr>
        <p:spPr>
          <a:xfrm>
            <a:off x="455838" y="5522185"/>
            <a:ext cx="3477846" cy="948689"/>
          </a:xfrm>
          <a:prstGeom prst="rect">
            <a:avLst/>
          </a:prstGeom>
          <a:solidFill>
            <a:srgbClr val="CBA5C3"/>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选择性必修中第四单元研习任务</a:t>
            </a:r>
            <a:endParaRPr lang="zh-CN" altLang="en-US" sz="28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295" name="右箭头"/>
          <p:cNvSpPr/>
          <p:nvPr/>
        </p:nvSpPr>
        <p:spPr>
          <a:xfrm>
            <a:off x="4157784" y="5831858"/>
            <a:ext cx="978407" cy="484632"/>
          </a:xfrm>
          <a:prstGeom prst="rightArrow">
            <a:avLst>
              <a:gd name="adj1" fmla="val 50000"/>
              <a:gd name="adj2" fmla="val 48742"/>
            </a:avLst>
          </a:prstGeom>
          <a:solidFill>
            <a:schemeClr val="accent1"/>
          </a:solidFill>
          <a:ln w="12700" cap="flat" cmpd="sng">
            <a:solidFill>
              <a:srgbClr val="111D2A"/>
            </a:solidFill>
            <a:prstDash val="solid"/>
            <a:miter/>
          </a:ln>
        </p:spPr>
        <p:txBody>
          <a:bodyPr rtlCol="0" anchor="ctr"/>
          <a:lstStyle/>
          <a:p>
            <a:pPr algn="ctr"/>
          </a:p>
        </p:txBody>
      </p:sp>
      <p:sp>
        <p:nvSpPr>
          <p:cNvPr id="296" name="矩形"/>
          <p:cNvSpPr/>
          <p:nvPr/>
        </p:nvSpPr>
        <p:spPr>
          <a:xfrm>
            <a:off x="1693287" y="242759"/>
            <a:ext cx="3310044"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rPr>
              <a:t>研究考题</a:t>
            </a:r>
            <a:endPar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p:txBody>
      </p:sp>
      <p:pic>
        <p:nvPicPr>
          <p:cNvPr id="297" name="图片"/>
          <p:cNvPicPr>
            <a:picLocks noChangeAspect="1"/>
          </p:cNvPicPr>
          <p:nvPr/>
        </p:nvPicPr>
        <p:blipFill>
          <a:blip r:embed="rId4" cstate="print"/>
          <a:stretch>
            <a:fillRect/>
          </a:stretch>
        </p:blipFill>
        <p:spPr>
          <a:xfrm>
            <a:off x="156255" y="107408"/>
            <a:ext cx="1219306" cy="1219306"/>
          </a:xfrm>
          <a:prstGeom prst="rect">
            <a:avLst/>
          </a:prstGeom>
          <a:noFill/>
          <a:ln w="9525" cap="flat" cmpd="sng">
            <a:noFill/>
            <a:prstDash val="solid"/>
            <a:miter/>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98" name="矩形"/>
          <p:cNvSpPr/>
          <p:nvPr/>
        </p:nvSpPr>
        <p:spPr>
          <a:xfrm>
            <a:off x="3607027" y="335360"/>
            <a:ext cx="60960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a:t>
            </a:r>
            <a:r>
              <a:rPr lang="en-US" altLang="zh-CN"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4</a:t>
            </a: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）重教材，重单元任务</a:t>
            </a:r>
            <a:endPar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endParaRPr>
          </a:p>
        </p:txBody>
      </p:sp>
      <p:graphicFrame>
        <p:nvGraphicFramePr>
          <p:cNvPr id="299" name="表格"/>
          <p:cNvGraphicFramePr>
            <a:graphicFrameLocks noGrp="1"/>
          </p:cNvGraphicFramePr>
          <p:nvPr/>
        </p:nvGraphicFramePr>
        <p:xfrm>
          <a:off x="835205" y="1992923"/>
          <a:ext cx="10679495" cy="3810228"/>
        </p:xfrm>
        <a:graphic>
          <a:graphicData uri="http://schemas.openxmlformats.org/drawingml/2006/table">
            <a:tbl>
              <a:tblPr bandRow="1">
                <a:noFill/>
              </a:tblPr>
              <a:tblGrid>
                <a:gridCol w="1215047"/>
                <a:gridCol w="4587608"/>
                <a:gridCol w="4876787"/>
              </a:tblGrid>
              <a:tr h="528345">
                <a:tc>
                  <a:txBody>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教材</a:t>
                      </a:r>
                      <a:endParaRPr lang="zh-CN" altLang="en-US" sz="24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endParaRPr>
                    </a:p>
                  </a:txBody>
                  <a:tcPr marL="89992" marR="89992" marT="46799" marB="46799"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69334F"/>
                    </a:solidFill>
                  </a:tcPr>
                </a:tc>
                <a:tc>
                  <a:txBody>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单元主题</a:t>
                      </a:r>
                      <a:endParaRPr lang="zh-CN" altLang="en-US" sz="24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endParaRPr>
                    </a:p>
                  </a:txBody>
                  <a:tcPr marL="89992" marR="89992" marT="46799" marB="46799"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69334F"/>
                    </a:solidFill>
                  </a:tcPr>
                </a:tc>
                <a:tc>
                  <a:txBody>
                    <a:bodyPr/>
                    <a:lstStyle/>
                    <a:p>
                      <a:pPr marL="0" indent="0" algn="ctr" eaLnBrk="1" latinLnBrk="0" hangingPunct="1">
                        <a:lnSpc>
                          <a:spcPct val="100000"/>
                        </a:lnSpc>
                        <a:spcBef>
                          <a:spcPts val="0"/>
                        </a:spcBef>
                        <a:spcAft>
                          <a:spcPts val="0"/>
                        </a:spcAft>
                        <a:buNone/>
                      </a:pPr>
                      <a:r>
                        <a:rPr lang="zh-CN" altLang="en-US" sz="24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教考衔接</a:t>
                      </a:r>
                      <a:endParaRPr lang="zh-CN" altLang="en-US" sz="24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endParaRPr>
                    </a:p>
                  </a:txBody>
                  <a:tcPr marL="89992" marR="89992" marT="46799" marB="46799"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69334F"/>
                    </a:solidFill>
                  </a:tcPr>
                </a:tc>
              </a:tr>
              <a:tr h="528345">
                <a:tc rowSpan="6">
                  <a:txBody>
                    <a:bodyPr/>
                    <a:lstStyle/>
                    <a:p>
                      <a:pPr marL="0" indent="0" algn="l" eaLnBrk="1" latinLnBrk="0" hangingPunct="1">
                        <a:lnSpc>
                          <a:spcPct val="100000"/>
                        </a:lnSpc>
                        <a:spcBef>
                          <a:spcPts val="0"/>
                        </a:spcBef>
                        <a:spcAft>
                          <a:spcPts val="0"/>
                        </a:spcAft>
                        <a:buNone/>
                      </a:pPr>
                      <a:endParaRPr lang="zh-CN" altLang="en-US" sz="18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46799" marB="46799"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4CDD0"/>
                    </a:solidFill>
                  </a:tcPr>
                </a:tc>
                <a:tc>
                  <a:txBody>
                    <a:bodyPr/>
                    <a:lstStyle/>
                    <a:p>
                      <a:pPr marL="0" indent="0" algn="l" eaLnBrk="1" latinLnBrk="0" hangingPunct="1">
                        <a:lnSpc>
                          <a:spcPct val="100000"/>
                        </a:lnSpc>
                        <a:spcBef>
                          <a:spcPts val="0"/>
                        </a:spcBef>
                        <a:spcAft>
                          <a:spcPts val="0"/>
                        </a:spcAft>
                        <a:buNone/>
                      </a:pP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（上）第一单元“青春的价值” </a:t>
                      </a:r>
                      <a:endPar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46799" marB="46799"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4CDD0"/>
                    </a:solidFill>
                  </a:tcPr>
                </a:tc>
                <a:tc>
                  <a:txBody>
                    <a:bodyPr/>
                    <a:lstStyle/>
                    <a:p>
                      <a:pPr marL="0" indent="0" algn="l" eaLnBrk="1" latinLnBrk="0" hangingPunct="1">
                        <a:lnSpc>
                          <a:spcPct val="100000"/>
                        </a:lnSpc>
                        <a:spcBef>
                          <a:spcPts val="0"/>
                        </a:spcBef>
                        <a:spcAft>
                          <a:spcPts val="0"/>
                        </a:spcAft>
                        <a:buNone/>
                      </a:pPr>
                      <a:r>
                        <a:rPr lang="en-US" altLang="zh-CN"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2022</a:t>
                      </a: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浙江卷“青年人才，工匠精神”</a:t>
                      </a:r>
                      <a:endPar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46799" marB="46799"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4CDD0"/>
                    </a:solidFill>
                  </a:tcPr>
                </a:tc>
              </a:tr>
              <a:tr h="528345">
                <a:tc vMerge="1">
                  <a:tcPr marL="68580" marR="6858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4CDD0"/>
                    </a:solidFill>
                  </a:tcPr>
                </a:tc>
                <a:tc>
                  <a:txBody>
                    <a:bodyPr/>
                    <a:lstStyle/>
                    <a:p>
                      <a:pPr marL="0" indent="0" algn="l" eaLnBrk="1" latinLnBrk="0" hangingPunct="1">
                        <a:lnSpc>
                          <a:spcPct val="100000"/>
                        </a:lnSpc>
                        <a:spcBef>
                          <a:spcPts val="0"/>
                        </a:spcBef>
                        <a:spcAft>
                          <a:spcPts val="0"/>
                        </a:spcAft>
                        <a:buNone/>
                      </a:pP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（上）第二单元“劳动光荣”</a:t>
                      </a:r>
                      <a:endPar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46799" marB="46799"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BE8E9"/>
                    </a:solidFill>
                  </a:tcPr>
                </a:tc>
                <a:tc>
                  <a:txBody>
                    <a:bodyPr/>
                    <a:lstStyle/>
                    <a:p>
                      <a:pPr marL="0" indent="0" algn="l" eaLnBrk="1" latinLnBrk="0" hangingPunct="1">
                        <a:lnSpc>
                          <a:spcPct val="100000"/>
                        </a:lnSpc>
                        <a:spcBef>
                          <a:spcPts val="0"/>
                        </a:spcBef>
                        <a:spcAft>
                          <a:spcPts val="0"/>
                        </a:spcAft>
                        <a:buNone/>
                      </a:pPr>
                      <a:r>
                        <a:rPr lang="en-US" altLang="zh-CN"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2019</a:t>
                      </a: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全国卷</a:t>
                      </a: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Ⅰ“</a:t>
                      </a: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热爱劳动，从我做起” </a:t>
                      </a:r>
                      <a:endPar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46799" marB="46799"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BE8E9"/>
                    </a:solidFill>
                  </a:tcPr>
                </a:tc>
              </a:tr>
              <a:tr h="528345">
                <a:tc vMerge="1">
                  <a:tcPr marL="68580" marR="6858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4CDD0"/>
                    </a:solidFill>
                  </a:tcPr>
                </a:tc>
                <a:tc>
                  <a:txBody>
                    <a:bodyPr/>
                    <a:lstStyle/>
                    <a:p>
                      <a:pPr marL="0" indent="0" algn="l" eaLnBrk="1" latinLnBrk="0" hangingPunct="1">
                        <a:lnSpc>
                          <a:spcPct val="100000"/>
                        </a:lnSpc>
                        <a:spcBef>
                          <a:spcPts val="0"/>
                        </a:spcBef>
                        <a:spcAft>
                          <a:spcPts val="0"/>
                        </a:spcAft>
                        <a:buNone/>
                      </a:pP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（上）第三单元“生命的诗意”</a:t>
                      </a:r>
                      <a:endPar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46799" marB="46799"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4CDD0"/>
                    </a:solidFill>
                  </a:tcPr>
                </a:tc>
                <a:tc>
                  <a:txBody>
                    <a:bodyPr/>
                    <a:lstStyle/>
                    <a:p>
                      <a:pPr marL="0" indent="0" algn="l" eaLnBrk="1" latinLnBrk="0" hangingPunct="1">
                        <a:lnSpc>
                          <a:spcPct val="100000"/>
                        </a:lnSpc>
                        <a:spcBef>
                          <a:spcPts val="0"/>
                        </a:spcBef>
                        <a:spcAft>
                          <a:spcPts val="0"/>
                        </a:spcAft>
                        <a:buNone/>
                      </a:pPr>
                      <a:r>
                        <a:rPr lang="en-US" altLang="zh-CN"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2020</a:t>
                      </a: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全国卷</a:t>
                      </a: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Ⅲ“</a:t>
                      </a: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如何生活得更有意义” </a:t>
                      </a:r>
                      <a:endPar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46799" marB="46799"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4CDD0"/>
                    </a:solidFill>
                  </a:tcPr>
                </a:tc>
              </a:tr>
              <a:tr h="528345">
                <a:tc vMerge="1">
                  <a:tcPr marL="68580" marR="6858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4CDD0"/>
                    </a:solidFill>
                  </a:tcPr>
                </a:tc>
                <a:tc>
                  <a:txBody>
                    <a:bodyPr/>
                    <a:lstStyle/>
                    <a:p>
                      <a:pPr marL="0" indent="0" algn="l" eaLnBrk="1" latinLnBrk="0" hangingPunct="1">
                        <a:lnSpc>
                          <a:spcPct val="100000"/>
                        </a:lnSpc>
                        <a:spcBef>
                          <a:spcPts val="0"/>
                        </a:spcBef>
                        <a:spcAft>
                          <a:spcPts val="0"/>
                        </a:spcAft>
                        <a:buNone/>
                      </a:pP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（上）第四单元“家乡的文化生活”</a:t>
                      </a:r>
                      <a:endPar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46799" marB="46799"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BE8E9"/>
                    </a:solidFill>
                  </a:tcPr>
                </a:tc>
                <a:tc>
                  <a:txBody>
                    <a:bodyPr/>
                    <a:lstStyle/>
                    <a:p>
                      <a:pPr marL="0" indent="0" algn="l" eaLnBrk="1" latinLnBrk="0" hangingPunct="1">
                        <a:lnSpc>
                          <a:spcPct val="100000"/>
                        </a:lnSpc>
                        <a:spcBef>
                          <a:spcPts val="0"/>
                        </a:spcBef>
                        <a:spcAft>
                          <a:spcPts val="0"/>
                        </a:spcAft>
                        <a:buNone/>
                      </a:pPr>
                      <a:r>
                        <a:rPr lang="en-US" altLang="zh-CN"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2020</a:t>
                      </a: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新高考</a:t>
                      </a: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Ⅱ“</a:t>
                      </a: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带你走近</a:t>
                      </a:r>
                      <a:r>
                        <a:rPr lang="en-US" altLang="zh-CN" sz="1800" b="1" i="0" u="sng"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        </a:t>
                      </a: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（补充一个地名，使题目完整）” </a:t>
                      </a:r>
                      <a:endPar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46799" marB="46799"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BE8E9"/>
                    </a:solidFill>
                  </a:tcPr>
                </a:tc>
              </a:tr>
              <a:tr h="528345">
                <a:tc vMerge="1">
                  <a:tcPr marL="68580" marR="6858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4CDD0"/>
                    </a:solidFill>
                  </a:tcPr>
                </a:tc>
                <a:tc>
                  <a:txBody>
                    <a:bodyPr/>
                    <a:lstStyle/>
                    <a:p>
                      <a:pPr marL="0" indent="0" algn="l" eaLnBrk="1" latinLnBrk="0" hangingPunct="1">
                        <a:lnSpc>
                          <a:spcPct val="100000"/>
                        </a:lnSpc>
                        <a:spcBef>
                          <a:spcPts val="0"/>
                        </a:spcBef>
                        <a:spcAft>
                          <a:spcPts val="0"/>
                        </a:spcAft>
                        <a:buNone/>
                      </a:pP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（上）第六单元“学习之道”</a:t>
                      </a:r>
                      <a:endPar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46799" marB="46799"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4CDD0"/>
                    </a:solidFill>
                  </a:tcPr>
                </a:tc>
                <a:tc>
                  <a:txBody>
                    <a:bodyPr/>
                    <a:lstStyle/>
                    <a:p>
                      <a:pPr marL="0" indent="0" algn="l" eaLnBrk="1" latinLnBrk="0" hangingPunct="1">
                        <a:lnSpc>
                          <a:spcPct val="100000"/>
                        </a:lnSpc>
                        <a:spcBef>
                          <a:spcPts val="0"/>
                        </a:spcBef>
                        <a:spcAft>
                          <a:spcPts val="0"/>
                        </a:spcAft>
                        <a:buNone/>
                      </a:pPr>
                      <a:r>
                        <a:rPr lang="en-US" altLang="zh-CN"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2022</a:t>
                      </a: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北京卷“学习今说” </a:t>
                      </a:r>
                      <a:endPar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46799" marB="46799"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4CDD0"/>
                    </a:solidFill>
                  </a:tcPr>
                </a:tc>
              </a:tr>
              <a:tr h="528345">
                <a:tc vMerge="1">
                  <a:tcPr marL="68580" marR="68580" marT="0" marB="0"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D4CDD0"/>
                    </a:solidFill>
                  </a:tcPr>
                </a:tc>
                <a:tc>
                  <a:txBody>
                    <a:bodyPr/>
                    <a:lstStyle/>
                    <a:p>
                      <a:pPr marL="0" indent="0" algn="l" eaLnBrk="1" latinLnBrk="0" hangingPunct="1">
                        <a:lnSpc>
                          <a:spcPct val="100000"/>
                        </a:lnSpc>
                        <a:spcBef>
                          <a:spcPts val="0"/>
                        </a:spcBef>
                        <a:spcAft>
                          <a:spcPts val="0"/>
                        </a:spcAft>
                        <a:buNone/>
                      </a:pP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（下）第七单元“不朽的红楼”</a:t>
                      </a:r>
                      <a:endPar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46799" marB="46799"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BE8E9"/>
                    </a:solidFill>
                  </a:tcPr>
                </a:tc>
                <a:tc>
                  <a:txBody>
                    <a:bodyPr/>
                    <a:lstStyle/>
                    <a:p>
                      <a:pPr marL="0" indent="0" algn="l" eaLnBrk="1" latinLnBrk="0" hangingPunct="1">
                        <a:lnSpc>
                          <a:spcPct val="100000"/>
                        </a:lnSpc>
                        <a:spcBef>
                          <a:spcPts val="0"/>
                        </a:spcBef>
                        <a:spcAft>
                          <a:spcPts val="0"/>
                        </a:spcAft>
                        <a:buNone/>
                      </a:pPr>
                      <a:r>
                        <a:rPr lang="en-US" altLang="zh-CN"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2022</a:t>
                      </a:r>
                      <a:r>
                        <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全国甲卷“移用化用独创” </a:t>
                      </a:r>
                      <a:endParaRPr lang="zh-CN" altLang="en-US" sz="18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46799" marB="46799" vert="horz">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BE8E9"/>
                    </a:solidFill>
                  </a:tcPr>
                </a:tc>
              </a:tr>
            </a:tbl>
          </a:graphicData>
        </a:graphic>
      </p:graphicFrame>
      <p:sp>
        <p:nvSpPr>
          <p:cNvPr id="300" name="矩形"/>
          <p:cNvSpPr/>
          <p:nvPr/>
        </p:nvSpPr>
        <p:spPr>
          <a:xfrm>
            <a:off x="1196795" y="3193497"/>
            <a:ext cx="530961" cy="1828800"/>
          </a:xfrm>
          <a:prstGeom prst="rect">
            <a:avLst/>
          </a:prstGeom>
          <a:noFill/>
          <a:ln w="9525" cap="flat" cmpd="sng">
            <a:noFill/>
            <a:prstDash val="solid"/>
            <a:miter/>
          </a:ln>
        </p:spPr>
        <p:txBody>
          <a:bodyPr vert="eaVert"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rPr>
              <a:t>必修上下册</a:t>
            </a:r>
            <a:endParaRPr lang="zh-CN" altLang="en-US" sz="2400" b="1"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sp>
        <p:nvSpPr>
          <p:cNvPr id="301" name="矩形"/>
          <p:cNvSpPr/>
          <p:nvPr/>
        </p:nvSpPr>
        <p:spPr>
          <a:xfrm>
            <a:off x="3346483" y="1167900"/>
            <a:ext cx="5830277" cy="577215"/>
          </a:xfrm>
          <a:prstGeom prst="rect">
            <a:avLst/>
          </a:prstGeom>
          <a:solidFill>
            <a:srgbClr val="CBA5C3"/>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200" b="0" i="0" u="none" strike="noStrike" kern="1200" cap="none" spc="0" baseline="0">
                <a:solidFill>
                  <a:schemeClr val="tx1"/>
                </a:solidFill>
                <a:latin typeface="华文新魏" pitchFamily="2" charset="-122"/>
                <a:ea typeface="华文新魏" pitchFamily="2" charset="-122"/>
                <a:cs typeface="Arial" panose="020B0604020202020204" pitchFamily="34" charset="0"/>
              </a:rPr>
              <a:t>统编教材对命题的巨大影响力！</a:t>
            </a:r>
            <a:endParaRPr lang="zh-CN" altLang="en-US" sz="3200" b="0" i="0" u="none" strike="noStrike" kern="1200" cap="none" spc="0" baseline="0">
              <a:solidFill>
                <a:schemeClr val="tx1"/>
              </a:solidFill>
              <a:latin typeface="华文新魏" pitchFamily="2" charset="-122"/>
              <a:ea typeface="华文新魏" pitchFamily="2" charset="-122"/>
              <a:cs typeface="Arial" panose="020B0604020202020204" pitchFamily="34" charset="0"/>
            </a:endParaRPr>
          </a:p>
        </p:txBody>
      </p:sp>
      <p:sp>
        <p:nvSpPr>
          <p:cNvPr id="302" name="矩形"/>
          <p:cNvSpPr/>
          <p:nvPr/>
        </p:nvSpPr>
        <p:spPr>
          <a:xfrm>
            <a:off x="47120" y="6122796"/>
            <a:ext cx="7854461" cy="4533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C00000"/>
                </a:solidFill>
                <a:latin typeface="Arial" panose="020B0604020202020204" pitchFamily="34" charset="0"/>
                <a:ea typeface="微软雅黑" panose="020B0503020204020204" charset="-122"/>
                <a:cs typeface="Arial" panose="020B0604020202020204" pitchFamily="34" charset="0"/>
              </a:rPr>
              <a:t>①隐形关联式命题②以时鲜材料引入、融入课本主题</a:t>
            </a:r>
            <a:endParaRPr lang="zh-CN" altLang="en-US" sz="2400" b="1" i="0" u="none" strike="noStrike" kern="1200" cap="none" spc="0" baseline="0">
              <a:solidFill>
                <a:srgbClr val="C00000"/>
              </a:solidFill>
              <a:latin typeface="Arial" panose="020B0604020202020204" pitchFamily="34" charset="0"/>
              <a:ea typeface="微软雅黑" panose="020B0503020204020204" charset="-122"/>
              <a:cs typeface="Arial" panose="020B0604020202020204" pitchFamily="34" charset="0"/>
            </a:endParaRPr>
          </a:p>
        </p:txBody>
      </p:sp>
      <p:sp>
        <p:nvSpPr>
          <p:cNvPr id="303" name="右箭头"/>
          <p:cNvSpPr/>
          <p:nvPr/>
        </p:nvSpPr>
        <p:spPr>
          <a:xfrm>
            <a:off x="7417029" y="6273317"/>
            <a:ext cx="742460" cy="156307"/>
          </a:xfrm>
          <a:prstGeom prst="rightArrow">
            <a:avLst>
              <a:gd name="adj1" fmla="val 50000"/>
              <a:gd name="adj2" fmla="val 48731"/>
            </a:avLst>
          </a:prstGeom>
          <a:solidFill>
            <a:schemeClr val="accent1"/>
          </a:solidFill>
          <a:ln w="12700" cap="flat" cmpd="sng">
            <a:solidFill>
              <a:srgbClr val="111D2A"/>
            </a:solidFill>
            <a:prstDash val="solid"/>
            <a:miter/>
          </a:ln>
        </p:spPr>
        <p:txBody>
          <a:bodyPr rtlCol="0" anchor="ctr"/>
          <a:lstStyle/>
          <a:p>
            <a:pPr algn="ctr"/>
          </a:p>
        </p:txBody>
      </p:sp>
      <p:sp>
        <p:nvSpPr>
          <p:cNvPr id="304" name="矩形"/>
          <p:cNvSpPr/>
          <p:nvPr/>
        </p:nvSpPr>
        <p:spPr>
          <a:xfrm>
            <a:off x="8409353" y="6122796"/>
            <a:ext cx="3782647" cy="4533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C00000"/>
                </a:solidFill>
                <a:latin typeface="Arial" panose="020B0604020202020204" pitchFamily="34" charset="0"/>
                <a:ea typeface="微软雅黑" panose="020B0503020204020204" charset="-122"/>
                <a:cs typeface="Arial" panose="020B0604020202020204" pitchFamily="34" charset="0"/>
              </a:rPr>
              <a:t>回归、梳理、解读教材</a:t>
            </a:r>
            <a:endParaRPr lang="zh-CN" altLang="en-US" sz="2400" b="1" i="0" u="none" strike="noStrike" kern="1200" cap="none" spc="0" baseline="0">
              <a:solidFill>
                <a:srgbClr val="C00000"/>
              </a:solidFill>
              <a:latin typeface="Arial" panose="020B0604020202020204" pitchFamily="34" charset="0"/>
              <a:ea typeface="微软雅黑" panose="020B0503020204020204" charset="-122"/>
              <a:cs typeface="Arial" panose="020B0604020202020204" pitchFamily="34" charset="0"/>
            </a:endParaRPr>
          </a:p>
        </p:txBody>
      </p:sp>
      <p:sp>
        <p:nvSpPr>
          <p:cNvPr id="305" name="矩形"/>
          <p:cNvSpPr/>
          <p:nvPr/>
        </p:nvSpPr>
        <p:spPr>
          <a:xfrm>
            <a:off x="1450758" y="192306"/>
            <a:ext cx="3310044" cy="117729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rPr>
              <a:t>研究考题</a:t>
            </a:r>
            <a:endParaRPr lang="en-US" altLang="zh-CN"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endPar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p:txBody>
      </p:sp>
      <p:pic>
        <p:nvPicPr>
          <p:cNvPr id="306" name="图片"/>
          <p:cNvPicPr>
            <a:picLocks noChangeAspect="1"/>
          </p:cNvPicPr>
          <p:nvPr/>
        </p:nvPicPr>
        <p:blipFill>
          <a:blip r:embed="rId2" cstate="print"/>
          <a:stretch>
            <a:fillRect/>
          </a:stretch>
        </p:blipFill>
        <p:spPr>
          <a:xfrm>
            <a:off x="47120" y="49080"/>
            <a:ext cx="1219306" cy="1219306"/>
          </a:xfrm>
          <a:prstGeom prst="rect">
            <a:avLst/>
          </a:prstGeom>
          <a:noFill/>
          <a:ln w="9525" cap="flat" cmpd="sng">
            <a:noFill/>
            <a:prstDash val="solid"/>
            <a:miter/>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 name="矩形"/>
          <p:cNvSpPr/>
          <p:nvPr/>
        </p:nvSpPr>
        <p:spPr>
          <a:xfrm>
            <a:off x="4052505" y="312454"/>
            <a:ext cx="60960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a:t>
            </a:r>
            <a:r>
              <a:rPr lang="en-US" altLang="zh-CN"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5</a:t>
            </a: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）材料表述趋向极简</a:t>
            </a:r>
            <a:endPar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endParaRPr>
          </a:p>
        </p:txBody>
      </p:sp>
      <p:sp>
        <p:nvSpPr>
          <p:cNvPr id="308" name="圆角矩形"/>
          <p:cNvSpPr/>
          <p:nvPr/>
        </p:nvSpPr>
        <p:spPr>
          <a:xfrm>
            <a:off x="195384" y="1781908"/>
            <a:ext cx="11816861" cy="2172676"/>
          </a:xfrm>
          <a:prstGeom prst="roundRect">
            <a:avLst>
              <a:gd name="adj" fmla="val 16666"/>
            </a:avLst>
          </a:prstGeom>
          <a:solidFill>
            <a:srgbClr val="7595B9"/>
          </a:solidFill>
          <a:ln w="12700" cap="flat" cmpd="sng">
            <a:solidFill>
              <a:srgbClr val="111D2A"/>
            </a:solidFill>
            <a:prstDash val="solid"/>
            <a:miter/>
          </a:ln>
        </p:spPr>
        <p:txBody>
          <a:bodyPr vert="horz" wrap="square" lIns="91440" tIns="45720" rIns="91440" bIns="45720" anchor="ctr" anchorCtr="0">
            <a:noAutofit/>
          </a:bodyPr>
          <a:lstStyle/>
          <a:p>
            <a:pPr marL="0" indent="0" algn="l">
              <a:lnSpc>
                <a:spcPct val="100000"/>
              </a:lnSpc>
              <a:spcBef>
                <a:spcPts val="0"/>
              </a:spcBef>
              <a:spcAft>
                <a:spcPts val="0"/>
              </a:spcAft>
              <a:buNone/>
            </a:pPr>
            <a:r>
              <a:rPr lang="zh-CN" altLang="en-US" sz="20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a:t>
            </a:r>
            <a:r>
              <a:rPr lang="en-US" altLang="zh-CN"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2023</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新课标</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Ⅱ</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卷</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a:t>
            </a:r>
            <a:endParaRPr lang="en-US" altLang="zh-CN"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endParaRPr>
          </a:p>
          <a:p>
            <a:pPr marL="0" indent="0" algn="l">
              <a:lnSpc>
                <a:spcPct val="100000"/>
              </a:lnSpc>
              <a:spcBef>
                <a:spcPts val="0"/>
              </a:spcBef>
              <a:spcAft>
                <a:spcPts val="0"/>
              </a:spcAft>
              <a:buNone/>
            </a:pPr>
            <a:r>
              <a:rPr lang="en-US" altLang="zh-CN" sz="24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    </a:t>
            </a:r>
            <a:r>
              <a:rPr lang="zh-CN" altLang="en-US" sz="2400" b="1" i="0" u="none" strike="noStrike" kern="1200" cap="none" spc="0" baseline="0">
                <a:solidFill>
                  <a:srgbClr val="FFFFFF"/>
                </a:solidFill>
                <a:latin typeface="楷体" panose="02010609060101010101" pitchFamily="49" charset="-122"/>
                <a:ea typeface="楷体" panose="02010609060101010101" pitchFamily="49" charset="-122"/>
                <a:cs typeface="Arial" panose="020B0604020202020204" pitchFamily="34" charset="0"/>
              </a:rPr>
              <a:t>本试卷语言文字运用</a:t>
            </a:r>
            <a:r>
              <a:rPr lang="en-US" altLang="zh-CN" sz="2400" b="1" i="0" u="none" strike="noStrike" kern="1200" cap="none" spc="0" baseline="0">
                <a:solidFill>
                  <a:srgbClr val="FFFFFF"/>
                </a:solidFill>
                <a:latin typeface="楷体" panose="02010609060101010101" pitchFamily="49" charset="-122"/>
                <a:ea typeface="楷体" panose="02010609060101010101" pitchFamily="49" charset="-122"/>
                <a:cs typeface="Arial" panose="020B0604020202020204" pitchFamily="34" charset="0"/>
              </a:rPr>
              <a:t>II</a:t>
            </a:r>
            <a:r>
              <a:rPr lang="zh-CN" altLang="en-US" sz="2400" b="1" i="0" u="none" strike="noStrike" kern="1200" cap="none" spc="0" baseline="0">
                <a:solidFill>
                  <a:srgbClr val="FFFFFF"/>
                </a:solidFill>
                <a:latin typeface="楷体" panose="02010609060101010101" pitchFamily="49" charset="-122"/>
                <a:ea typeface="楷体" panose="02010609060101010101" pitchFamily="49" charset="-122"/>
                <a:cs typeface="Arial" panose="020B0604020202020204" pitchFamily="34" charset="0"/>
              </a:rPr>
              <a:t>提到的“安静一下不被打扰”的想法，在当代青少年中也不鲜见。青少年在学习、生活中，有时希望有一个自己的空间，放松，沉淀，成长。</a:t>
            </a:r>
            <a:endParaRPr lang="en-US" altLang="zh-CN" sz="2400" b="1" i="0" u="none" strike="noStrike" kern="1200" cap="none" spc="0" baseline="0">
              <a:solidFill>
                <a:srgbClr val="FFFFFF"/>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en-US" altLang="zh-CN" sz="20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       </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请结合以上材料写一篇文章。</a:t>
            </a:r>
            <a:endParaRPr lang="en-US" altLang="zh-CN"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endParaRPr>
          </a:p>
          <a:p>
            <a:pPr marL="0" indent="0" algn="l">
              <a:lnSpc>
                <a:spcPct val="100000"/>
              </a:lnSpc>
              <a:spcBef>
                <a:spcPts val="0"/>
              </a:spcBef>
              <a:spcAft>
                <a:spcPts val="0"/>
              </a:spcAft>
              <a:buNone/>
            </a:pP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    要求：选准角度，确定立意，明确文体，自拟标题；不要套作，不得抄袭；不得泄露个人信息；不少于</a:t>
            </a:r>
            <a:r>
              <a:rPr lang="en-US" altLang="zh-CN"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800</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字。</a:t>
            </a:r>
            <a:endPar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endParaRPr>
          </a:p>
        </p:txBody>
      </p:sp>
      <p:sp>
        <p:nvSpPr>
          <p:cNvPr id="309" name="圆角矩形"/>
          <p:cNvSpPr/>
          <p:nvPr/>
        </p:nvSpPr>
        <p:spPr>
          <a:xfrm>
            <a:off x="195384" y="4276206"/>
            <a:ext cx="11816861" cy="2172675"/>
          </a:xfrm>
          <a:prstGeom prst="roundRect">
            <a:avLst>
              <a:gd name="adj" fmla="val 16666"/>
            </a:avLst>
          </a:prstGeom>
          <a:solidFill>
            <a:srgbClr val="7595B9"/>
          </a:solidFill>
          <a:ln w="12700" cap="flat" cmpd="sng">
            <a:solidFill>
              <a:srgbClr val="111D2A"/>
            </a:solidFill>
            <a:prstDash val="solid"/>
            <a:miter/>
          </a:ln>
        </p:spPr>
        <p:txBody>
          <a:bodyPr vert="horz" wrap="square" lIns="91440" tIns="45720" rIns="91440" bIns="45720" anchor="ctr" anchorCtr="0">
            <a:noAutofit/>
          </a:bodyPr>
          <a:lstStyle/>
          <a:p>
            <a:pPr marL="0" indent="0" algn="l">
              <a:lnSpc>
                <a:spcPct val="100000"/>
              </a:lnSpc>
              <a:spcBef>
                <a:spcPts val="0"/>
              </a:spcBef>
              <a:spcAft>
                <a:spcPts val="0"/>
              </a:spcAft>
              <a:buNone/>
            </a:pPr>
            <a:r>
              <a:rPr lang="zh-CN" altLang="en-US" sz="20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a:t>
            </a:r>
            <a:r>
              <a:rPr lang="en-US" altLang="zh-CN"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2023</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全国甲卷</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a:t>
            </a:r>
            <a:endParaRPr lang="en-US" altLang="zh-CN"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endParaRPr>
          </a:p>
          <a:p>
            <a:pPr marL="0" indent="0" algn="l">
              <a:lnSpc>
                <a:spcPct val="100000"/>
              </a:lnSpc>
              <a:spcBef>
                <a:spcPts val="0"/>
              </a:spcBef>
              <a:spcAft>
                <a:spcPts val="0"/>
              </a:spcAft>
              <a:buNone/>
            </a:pPr>
            <a:r>
              <a:rPr lang="en-US" altLang="zh-CN" sz="2000" b="1" i="0" u="none" strike="noStrike" kern="1200" cap="none" spc="0" baseline="0">
                <a:solidFill>
                  <a:srgbClr val="FFFFFF"/>
                </a:solidFill>
                <a:latin typeface="楷体" panose="02010609060101010101" pitchFamily="49" charset="-122"/>
                <a:ea typeface="楷体" panose="02010609060101010101" pitchFamily="49" charset="-122"/>
                <a:cs typeface="Arial" panose="020B0604020202020204" pitchFamily="34" charset="0"/>
              </a:rPr>
              <a:t>    </a:t>
            </a:r>
            <a:r>
              <a:rPr lang="zh-CN" altLang="en-US" sz="2400" b="1" i="0" u="none" strike="noStrike" kern="1200" cap="none" spc="0" baseline="0">
                <a:solidFill>
                  <a:srgbClr val="FFFFFF"/>
                </a:solidFill>
                <a:latin typeface="楷体" panose="02010609060101010101" pitchFamily="49" charset="-122"/>
                <a:ea typeface="楷体" panose="02010609060101010101" pitchFamily="49" charset="-122"/>
                <a:cs typeface="Arial" panose="020B0604020202020204" pitchFamily="34" charset="0"/>
              </a:rPr>
              <a:t>人们因技术发展得以更好地掌控时间，但也有人因此成了时间的仆人。</a:t>
            </a:r>
            <a:endParaRPr lang="en-US" altLang="zh-CN" sz="2400" b="1" i="0" u="none" strike="noStrike" kern="1200" cap="none" spc="0" baseline="0">
              <a:solidFill>
                <a:srgbClr val="FFFFFF"/>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en-US" altLang="zh-CN" sz="2000" b="1" i="0" u="none" strike="noStrike" kern="1200" cap="none" spc="0" baseline="0">
                <a:solidFill>
                  <a:srgbClr val="FFFFFF"/>
                </a:solidFill>
                <a:latin typeface="楷体" panose="02010609060101010101" pitchFamily="49" charset="-122"/>
                <a:ea typeface="楷体" panose="02010609060101010101" pitchFamily="49" charset="-122"/>
                <a:cs typeface="Arial" panose="020B0604020202020204" pitchFamily="34" charset="0"/>
              </a:rPr>
              <a:t>    </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这句话引发了你怎样的联想与思考？请写一篇文章。</a:t>
            </a:r>
            <a:endParaRPr lang="en-US" altLang="zh-CN"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endParaRPr>
          </a:p>
          <a:p>
            <a:pPr marL="0" indent="0" algn="l">
              <a:lnSpc>
                <a:spcPct val="100000"/>
              </a:lnSpc>
              <a:spcBef>
                <a:spcPts val="0"/>
              </a:spcBef>
              <a:spcAft>
                <a:spcPts val="0"/>
              </a:spcAft>
              <a:buNone/>
            </a:pP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    要求：选准角度，确定立意，明确文体，自拟标题；不要套作，不得抄袭；不得泄露个人信息；不少于</a:t>
            </a:r>
            <a:r>
              <a:rPr lang="en-US" altLang="zh-CN"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800</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字。</a:t>
            </a:r>
            <a:endPar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endParaRPr>
          </a:p>
        </p:txBody>
      </p:sp>
      <p:sp>
        <p:nvSpPr>
          <p:cNvPr id="310" name="矩形"/>
          <p:cNvSpPr/>
          <p:nvPr/>
        </p:nvSpPr>
        <p:spPr>
          <a:xfrm>
            <a:off x="1676172" y="259797"/>
            <a:ext cx="3310043" cy="117729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rPr>
              <a:t>研究考题</a:t>
            </a:r>
            <a:endParaRPr lang="en-US" altLang="zh-CN"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endPar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p:txBody>
      </p:sp>
      <p:pic>
        <p:nvPicPr>
          <p:cNvPr id="311" name="图片"/>
          <p:cNvPicPr>
            <a:picLocks noChangeAspect="1"/>
          </p:cNvPicPr>
          <p:nvPr/>
        </p:nvPicPr>
        <p:blipFill>
          <a:blip r:embed="rId2" cstate="print"/>
          <a:stretch>
            <a:fillRect/>
          </a:stretch>
        </p:blipFill>
        <p:spPr>
          <a:xfrm>
            <a:off x="124993" y="120263"/>
            <a:ext cx="1219306" cy="1219306"/>
          </a:xfrm>
          <a:prstGeom prst="rect">
            <a:avLst/>
          </a:prstGeom>
          <a:noFill/>
          <a:ln w="9525" cap="flat" cmpd="sng">
            <a:noFill/>
            <a:prstDash val="solid"/>
            <a:miter/>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12" name="矩形"/>
          <p:cNvSpPr/>
          <p:nvPr/>
        </p:nvSpPr>
        <p:spPr>
          <a:xfrm>
            <a:off x="4068136" y="312454"/>
            <a:ext cx="60960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a:t>
            </a:r>
            <a:r>
              <a:rPr lang="en-US" altLang="zh-CN"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5</a:t>
            </a: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）材料表述趋向极简</a:t>
            </a:r>
            <a:endPar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endParaRPr>
          </a:p>
        </p:txBody>
      </p:sp>
      <p:sp>
        <p:nvSpPr>
          <p:cNvPr id="313" name="圆角矩形"/>
          <p:cNvSpPr/>
          <p:nvPr/>
        </p:nvSpPr>
        <p:spPr>
          <a:xfrm>
            <a:off x="195384" y="1781908"/>
            <a:ext cx="11816861" cy="2172676"/>
          </a:xfrm>
          <a:prstGeom prst="roundRect">
            <a:avLst>
              <a:gd name="adj" fmla="val 16666"/>
            </a:avLst>
          </a:prstGeom>
          <a:solidFill>
            <a:srgbClr val="7595B9"/>
          </a:solidFill>
          <a:ln w="12700" cap="flat" cmpd="sng">
            <a:solidFill>
              <a:srgbClr val="111D2A"/>
            </a:solidFill>
            <a:prstDash val="solid"/>
            <a:miter/>
          </a:ln>
        </p:spPr>
        <p:txBody>
          <a:bodyPr vert="horz" wrap="square" lIns="91440" tIns="45720" rIns="91440" bIns="45720" anchor="ctr" anchorCtr="0">
            <a:noAutofit/>
          </a:bodyPr>
          <a:lstStyle/>
          <a:p>
            <a:pPr marL="0" indent="0" algn="l" eaLnBrk="1" fontAlgn="auto" latinLnBrk="0" hangingPunct="1">
              <a:lnSpc>
                <a:spcPct val="100000"/>
              </a:lnSpc>
              <a:spcBef>
                <a:spcPts val="0"/>
              </a:spcBef>
              <a:spcAft>
                <a:spcPts val="0"/>
              </a:spcAft>
              <a:buNone/>
            </a:pPr>
            <a:r>
              <a:rPr lang="zh-CN" altLang="en-US" sz="20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a:t>
            </a:r>
            <a:r>
              <a:rPr lang="en-US" altLang="zh-CN"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2023</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全国乙卷</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a:t>
            </a:r>
            <a:endParaRPr lang="en-US" altLang="zh-CN"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zh-CN" altLang="en-US" sz="2000" b="1" i="0" u="none" strike="noStrike" kern="1200" cap="none" spc="0" baseline="0">
                <a:solidFill>
                  <a:srgbClr val="FFFFFF"/>
                </a:solidFill>
                <a:latin typeface="楷体" panose="02010609060101010101" pitchFamily="49" charset="-122"/>
                <a:ea typeface="楷体" panose="02010609060101010101" pitchFamily="49" charset="-122"/>
                <a:cs typeface="Arial" panose="020B0604020202020204" pitchFamily="34" charset="0"/>
              </a:rPr>
              <a:t>    吹灭别人的灯，并不会让自己更加光明；阻挡别人的路，也不会让自己行得更远。</a:t>
            </a:r>
            <a:endParaRPr lang="en-US" altLang="zh-CN" sz="2000" b="1" i="0" u="none" strike="noStrike" kern="1200" cap="none" spc="0" baseline="0">
              <a:solidFill>
                <a:srgbClr val="FFFFFF"/>
              </a:solidFill>
              <a:latin typeface="楷体" panose="02010609060101010101" pitchFamily="49" charset="-122"/>
              <a:ea typeface="楷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zh-CN" altLang="en-US" sz="2000" b="1" i="0" u="none" strike="noStrike" kern="1200" cap="none" spc="0" baseline="0">
                <a:solidFill>
                  <a:srgbClr val="FFFFFF"/>
                </a:solidFill>
                <a:latin typeface="楷体" panose="02010609060101010101" pitchFamily="49" charset="-122"/>
                <a:ea typeface="楷体" panose="02010609060101010101" pitchFamily="49" charset="-122"/>
                <a:cs typeface="Arial" panose="020B0604020202020204" pitchFamily="34" charset="0"/>
              </a:rPr>
              <a:t>   “一花独放不是春，百花齐放春满园。”如果世界上只有一种花朵，就算这种花朵再美，那也是单调的。</a:t>
            </a:r>
            <a:endParaRPr lang="en-US" altLang="zh-CN" sz="2000" b="1" i="0" u="none" strike="noStrike" kern="1200" cap="none" spc="0" baseline="0">
              <a:solidFill>
                <a:srgbClr val="FFFFFF"/>
              </a:solidFill>
              <a:latin typeface="楷体" panose="02010609060101010101" pitchFamily="49" charset="-122"/>
              <a:ea typeface="楷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0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    </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以上两则材料出自习近平总书记的讲话，以生动形象的语言说出了普遍的道理。请据此写一篇文章，体现你的认识与思考。要求：选准角度，确定立意，明确文体，自拟标题；不要套作，不得抄袭；不得泄露个人信息；不少于</a:t>
            </a:r>
            <a:r>
              <a:rPr lang="en-US" altLang="zh-CN"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800</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字。</a:t>
            </a:r>
            <a:endPar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endParaRPr>
          </a:p>
        </p:txBody>
      </p:sp>
      <p:sp>
        <p:nvSpPr>
          <p:cNvPr id="314" name="圆角矩形"/>
          <p:cNvSpPr/>
          <p:nvPr/>
        </p:nvSpPr>
        <p:spPr>
          <a:xfrm>
            <a:off x="195384" y="4276206"/>
            <a:ext cx="11816861" cy="2172675"/>
          </a:xfrm>
          <a:prstGeom prst="roundRect">
            <a:avLst>
              <a:gd name="adj" fmla="val 16666"/>
            </a:avLst>
          </a:prstGeom>
          <a:solidFill>
            <a:srgbClr val="7595B9"/>
          </a:solidFill>
          <a:ln w="12700" cap="flat" cmpd="sng">
            <a:solidFill>
              <a:srgbClr val="111D2A"/>
            </a:solidFill>
            <a:prstDash val="solid"/>
            <a:miter/>
          </a:ln>
        </p:spPr>
        <p:txBody>
          <a:bodyPr vert="horz" wrap="square" lIns="91440" tIns="45720" rIns="91440" bIns="45720" anchor="ctr" anchorCtr="0">
            <a:noAutofit/>
          </a:bodyPr>
          <a:lstStyle/>
          <a:p>
            <a:pPr marL="0" indent="0" algn="l" eaLnBrk="1" fontAlgn="auto" latinLnBrk="0" hangingPunct="1">
              <a:lnSpc>
                <a:spcPct val="100000"/>
              </a:lnSpc>
              <a:spcBef>
                <a:spcPts val="0"/>
              </a:spcBef>
              <a:spcAft>
                <a:spcPts val="0"/>
              </a:spcAft>
              <a:buNone/>
            </a:pPr>
            <a:r>
              <a:rPr lang="zh-CN" altLang="en-US" sz="2000" b="1" i="0" u="none" strike="noStrike" kern="1200" cap="none" spc="0" baseline="0">
                <a:solidFill>
                  <a:srgbClr val="FFFFFF"/>
                </a:solidFill>
                <a:latin typeface="Arial" panose="020B0604020202020204" pitchFamily="34" charset="0"/>
                <a:ea typeface="微软雅黑" panose="020B0503020204020204" charset="-122"/>
                <a:cs typeface="Arial" panose="020B0604020202020204" pitchFamily="34" charset="0"/>
              </a:rPr>
              <a:t>【</a:t>
            </a:r>
            <a:r>
              <a:rPr lang="en-US" altLang="zh-CN"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2023</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新课标</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Ⅰ</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卷</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a:t>
            </a:r>
            <a:endParaRPr lang="en-US" altLang="zh-CN"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zh-CN" altLang="en-US" sz="2000" b="1" i="0" u="none" strike="noStrike" kern="1200" cap="none" spc="0" baseline="0">
                <a:solidFill>
                  <a:srgbClr val="FFFFFF"/>
                </a:solidFill>
                <a:latin typeface="楷体" panose="02010609060101010101" pitchFamily="49" charset="-122"/>
                <a:ea typeface="楷体" panose="02010609060101010101" pitchFamily="49" charset="-122"/>
                <a:cs typeface="Arial" panose="020B0604020202020204" pitchFamily="34" charset="0"/>
              </a:rPr>
              <a:t>    好的故事，可以帮我们更好地表达和沟通，可以触动心灵、启迪智慧；好的故事，可以改变一个人的命运，可以展现一个民族的形象</a:t>
            </a:r>
            <a:r>
              <a:rPr lang="en-US" altLang="zh-CN" sz="2000" b="1" i="0" u="none" strike="noStrike" kern="1200" cap="none" spc="0" baseline="0">
                <a:solidFill>
                  <a:srgbClr val="FFFFFF"/>
                </a:solidFill>
                <a:latin typeface="楷体" panose="02010609060101010101" pitchFamily="49" charset="-122"/>
                <a:ea typeface="楷体" panose="02010609060101010101" pitchFamily="49" charset="-122"/>
                <a:cs typeface="Arial" panose="020B0604020202020204" pitchFamily="34" charset="0"/>
              </a:rPr>
              <a:t>……</a:t>
            </a:r>
            <a:r>
              <a:rPr lang="zh-CN" altLang="en-US" sz="2000" b="1" i="0" u="none" strike="noStrike" kern="1200" cap="none" spc="0" baseline="0">
                <a:solidFill>
                  <a:srgbClr val="FFFFFF"/>
                </a:solidFill>
                <a:latin typeface="楷体" panose="02010609060101010101" pitchFamily="49" charset="-122"/>
                <a:ea typeface="楷体" panose="02010609060101010101" pitchFamily="49" charset="-122"/>
                <a:cs typeface="Arial" panose="020B0604020202020204" pitchFamily="34" charset="0"/>
              </a:rPr>
              <a:t>故事是有力量的。</a:t>
            </a:r>
            <a:endParaRPr lang="en-US" altLang="zh-CN" sz="2000" b="1" i="0" u="none" strike="noStrike" kern="1200" cap="none" spc="0" baseline="0">
              <a:solidFill>
                <a:srgbClr val="FFFFFF"/>
              </a:solidFill>
              <a:latin typeface="楷体" panose="02010609060101010101" pitchFamily="49" charset="-122"/>
              <a:ea typeface="楷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000" b="1" i="0" u="none" strike="noStrike" kern="1200" cap="none" spc="0" baseline="0">
                <a:solidFill>
                  <a:srgbClr val="FFFFFF"/>
                </a:solidFill>
                <a:latin typeface="楷体" panose="02010609060101010101" pitchFamily="49" charset="-122"/>
                <a:ea typeface="楷体" panose="02010609060101010101" pitchFamily="49" charset="-122"/>
                <a:cs typeface="Arial" panose="020B0604020202020204" pitchFamily="34" charset="0"/>
              </a:rPr>
              <a:t>    </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以上材料引发了你怎样的联想和思考？请写一篇文章。</a:t>
            </a:r>
            <a:endParaRPr lang="en-US" altLang="zh-CN"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    要求：选准角度，确定立意，明确文体，自拟标题；不要套作，不得抄袭；不得泄露个人信息；不少于</a:t>
            </a:r>
            <a:r>
              <a:rPr lang="en-US" altLang="zh-CN"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800</a:t>
            </a:r>
            <a:r>
              <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rPr>
              <a:t>字。</a:t>
            </a:r>
            <a:endParaRPr lang="zh-CN" altLang="en-US" sz="2000" b="1" i="0" u="none" strike="noStrike" kern="1200" cap="none" spc="0" baseline="0">
              <a:solidFill>
                <a:srgbClr val="FFFFFF"/>
              </a:solidFill>
              <a:latin typeface="宋体" panose="02010600030101010101" pitchFamily="2" charset="-122"/>
              <a:ea typeface="宋体" panose="02010600030101010101" pitchFamily="2" charset="-122"/>
              <a:cs typeface="Arial" panose="020B0604020202020204" pitchFamily="34" charset="0"/>
            </a:endParaRPr>
          </a:p>
        </p:txBody>
      </p:sp>
      <p:sp>
        <p:nvSpPr>
          <p:cNvPr id="315" name="矩形"/>
          <p:cNvSpPr/>
          <p:nvPr/>
        </p:nvSpPr>
        <p:spPr>
          <a:xfrm>
            <a:off x="1637095" y="139240"/>
            <a:ext cx="3310044" cy="117729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rPr>
              <a:t>研究考题</a:t>
            </a:r>
            <a:endParaRPr lang="en-US" altLang="zh-CN"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endPar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p:txBody>
      </p:sp>
      <p:pic>
        <p:nvPicPr>
          <p:cNvPr id="316" name="图片"/>
          <p:cNvPicPr>
            <a:picLocks noChangeAspect="1"/>
          </p:cNvPicPr>
          <p:nvPr/>
        </p:nvPicPr>
        <p:blipFill>
          <a:blip r:embed="rId2" cstate="print"/>
          <a:stretch>
            <a:fillRect/>
          </a:stretch>
        </p:blipFill>
        <p:spPr>
          <a:xfrm>
            <a:off x="0" y="29720"/>
            <a:ext cx="1219306" cy="1219306"/>
          </a:xfrm>
          <a:prstGeom prst="rect">
            <a:avLst/>
          </a:prstGeom>
          <a:noFill/>
          <a:ln w="9525" cap="flat" cmpd="sng">
            <a:noFill/>
            <a:prstDash val="solid"/>
            <a:miter/>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17" name="矩形"/>
          <p:cNvSpPr/>
          <p:nvPr/>
        </p:nvSpPr>
        <p:spPr>
          <a:xfrm>
            <a:off x="4271337" y="374008"/>
            <a:ext cx="60960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a:t>
            </a:r>
            <a:r>
              <a:rPr lang="en-US" altLang="zh-CN"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5</a:t>
            </a: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）材料表述趋向极简</a:t>
            </a:r>
            <a:endPar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endParaRPr>
          </a:p>
        </p:txBody>
      </p:sp>
      <p:sp>
        <p:nvSpPr>
          <p:cNvPr id="318" name="矩形"/>
          <p:cNvSpPr/>
          <p:nvPr/>
        </p:nvSpPr>
        <p:spPr>
          <a:xfrm>
            <a:off x="1992922" y="5252252"/>
            <a:ext cx="8503140" cy="948689"/>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C00000"/>
                </a:solidFill>
                <a:latin typeface="Arial" panose="020B0604020202020204" pitchFamily="34" charset="0"/>
                <a:ea typeface="微软雅黑" panose="020B0503020204020204" charset="-122"/>
                <a:cs typeface="Arial" panose="020B0604020202020204" pitchFamily="34" charset="0"/>
              </a:rPr>
              <a:t>小结：言简义丰，开口度更大，写作角度更广。</a:t>
            </a:r>
            <a:endParaRPr lang="en-US" altLang="zh-CN" sz="2800" b="1" i="0" u="none" strike="noStrike" kern="1200" cap="none" spc="0" baseline="0">
              <a:solidFill>
                <a:srgbClr val="C00000"/>
              </a:solidFill>
              <a:latin typeface="Arial" panose="020B0604020202020204" pitchFamily="34" charset="0"/>
              <a:ea typeface="微软雅黑" panose="020B0503020204020204"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C00000"/>
                </a:solidFill>
                <a:latin typeface="Arial" panose="020B0604020202020204" pitchFamily="34" charset="0"/>
                <a:ea typeface="微软雅黑" panose="020B0503020204020204" charset="-122"/>
                <a:cs typeface="Arial" panose="020B0604020202020204" pitchFamily="34" charset="0"/>
              </a:rPr>
              <a:t>启示：多训练单字独词，极简材料命题的作文。</a:t>
            </a:r>
            <a:endParaRPr lang="zh-CN" altLang="en-US" sz="2800" b="1" i="0" u="none" strike="noStrike" kern="1200" cap="none" spc="0" baseline="0">
              <a:solidFill>
                <a:srgbClr val="C00000"/>
              </a:solidFill>
              <a:latin typeface="Arial" panose="020B0604020202020204" pitchFamily="34" charset="0"/>
              <a:ea typeface="微软雅黑" panose="020B0503020204020204" charset="-122"/>
              <a:cs typeface="Arial" panose="020B0604020202020204" pitchFamily="34" charset="0"/>
            </a:endParaRPr>
          </a:p>
        </p:txBody>
      </p:sp>
      <p:sp>
        <p:nvSpPr>
          <p:cNvPr id="319" name="矩形"/>
          <p:cNvSpPr/>
          <p:nvPr/>
        </p:nvSpPr>
        <p:spPr>
          <a:xfrm>
            <a:off x="1551126" y="213002"/>
            <a:ext cx="3310044" cy="117729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rPr>
              <a:t>研究考题</a:t>
            </a:r>
            <a:endParaRPr lang="en-US" altLang="zh-CN"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endPar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p:txBody>
      </p:sp>
      <p:sp>
        <p:nvSpPr>
          <p:cNvPr id="320" name="矩形"/>
          <p:cNvSpPr/>
          <p:nvPr/>
        </p:nvSpPr>
        <p:spPr>
          <a:xfrm>
            <a:off x="844060" y="1867879"/>
            <a:ext cx="4501663" cy="523219"/>
          </a:xfrm>
          <a:prstGeom prst="rect">
            <a:avLst/>
          </a:prstGeom>
          <a:solidFill>
            <a:srgbClr val="C1C6D2"/>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2022</a:t>
            </a:r>
            <a:r>
              <a:rPr lang="zh-CN" altLang="en-US" sz="28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年：“现象型”材料</a:t>
            </a:r>
            <a:endParaRPr lang="zh-CN" altLang="en-US" sz="28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321" name="矩形"/>
          <p:cNvSpPr/>
          <p:nvPr/>
        </p:nvSpPr>
        <p:spPr>
          <a:xfrm>
            <a:off x="6822832" y="1867879"/>
            <a:ext cx="4431322" cy="523219"/>
          </a:xfrm>
          <a:prstGeom prst="rect">
            <a:avLst/>
          </a:prstGeom>
          <a:solidFill>
            <a:srgbClr val="C1C6D2"/>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28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2023</a:t>
            </a:r>
            <a:r>
              <a:rPr lang="zh-CN" altLang="en-US" sz="28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年：“结论型”材料</a:t>
            </a:r>
            <a:endParaRPr lang="zh-CN" altLang="en-US" sz="28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322" name="右箭头"/>
          <p:cNvSpPr/>
          <p:nvPr/>
        </p:nvSpPr>
        <p:spPr>
          <a:xfrm>
            <a:off x="5517662" y="2008350"/>
            <a:ext cx="1094153" cy="242481"/>
          </a:xfrm>
          <a:prstGeom prst="rightArrow">
            <a:avLst>
              <a:gd name="adj1" fmla="val 50000"/>
              <a:gd name="adj2" fmla="val 48737"/>
            </a:avLst>
          </a:prstGeom>
          <a:solidFill>
            <a:schemeClr val="accent6"/>
          </a:solidFill>
          <a:ln w="12700" cap="flat" cmpd="sng">
            <a:solidFill>
              <a:srgbClr val="280F1C"/>
            </a:solidFill>
            <a:prstDash val="solid"/>
            <a:miter/>
          </a:ln>
        </p:spPr>
        <p:txBody>
          <a:bodyPr rtlCol="0" anchor="ctr"/>
          <a:lstStyle/>
          <a:p>
            <a:pPr algn="ctr"/>
          </a:p>
        </p:txBody>
      </p:sp>
      <p:sp>
        <p:nvSpPr>
          <p:cNvPr id="323" name="下箭头"/>
          <p:cNvSpPr/>
          <p:nvPr/>
        </p:nvSpPr>
        <p:spPr>
          <a:xfrm>
            <a:off x="2852615" y="2493108"/>
            <a:ext cx="265723" cy="687753"/>
          </a:xfrm>
          <a:prstGeom prst="downArrow">
            <a:avLst>
              <a:gd name="adj1" fmla="val 50000"/>
              <a:gd name="adj2" fmla="val 49991"/>
            </a:avLst>
          </a:prstGeom>
          <a:solidFill>
            <a:schemeClr val="accent1"/>
          </a:solidFill>
          <a:ln w="12700" cap="flat" cmpd="sng">
            <a:solidFill>
              <a:srgbClr val="111D2A"/>
            </a:solidFill>
            <a:prstDash val="solid"/>
            <a:miter/>
          </a:ln>
        </p:spPr>
        <p:txBody>
          <a:bodyPr rtlCol="0" anchor="ctr"/>
          <a:lstStyle/>
          <a:p>
            <a:pPr algn="ctr"/>
          </a:p>
        </p:txBody>
      </p:sp>
      <p:sp>
        <p:nvSpPr>
          <p:cNvPr id="324" name="下箭头"/>
          <p:cNvSpPr/>
          <p:nvPr/>
        </p:nvSpPr>
        <p:spPr>
          <a:xfrm>
            <a:off x="8905631" y="2460691"/>
            <a:ext cx="265722" cy="687753"/>
          </a:xfrm>
          <a:prstGeom prst="downArrow">
            <a:avLst>
              <a:gd name="adj1" fmla="val 50000"/>
              <a:gd name="adj2" fmla="val 49991"/>
            </a:avLst>
          </a:prstGeom>
          <a:solidFill>
            <a:schemeClr val="accent1"/>
          </a:solidFill>
          <a:ln w="12700" cap="flat" cmpd="sng">
            <a:solidFill>
              <a:srgbClr val="111D2A"/>
            </a:solidFill>
            <a:prstDash val="solid"/>
            <a:miter/>
          </a:ln>
        </p:spPr>
        <p:txBody>
          <a:bodyPr rtlCol="0" anchor="ctr"/>
          <a:lstStyle/>
          <a:p>
            <a:pPr algn="ctr"/>
          </a:p>
        </p:txBody>
      </p:sp>
      <p:sp>
        <p:nvSpPr>
          <p:cNvPr id="325" name="矩形"/>
          <p:cNvSpPr/>
          <p:nvPr/>
        </p:nvSpPr>
        <p:spPr>
          <a:xfrm>
            <a:off x="6822832" y="3483151"/>
            <a:ext cx="4626709" cy="948690"/>
          </a:xfrm>
          <a:prstGeom prst="rect">
            <a:avLst/>
          </a:prstGeom>
          <a:solidFill>
            <a:srgbClr val="95ABDF"/>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考查能力：</a:t>
            </a:r>
            <a:endParaRPr lang="en-US" altLang="zh-CN" sz="28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p>
            <a:pPr marL="0" indent="0" algn="l">
              <a:lnSpc>
                <a:spcPct val="100000"/>
              </a:lnSpc>
              <a:spcBef>
                <a:spcPts val="0"/>
              </a:spcBef>
              <a:spcAft>
                <a:spcPts val="0"/>
              </a:spcAft>
              <a:buNone/>
            </a:pPr>
            <a:r>
              <a:rPr lang="zh-CN" altLang="en-US" sz="28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通过结论还原现象的想象力</a:t>
            </a:r>
            <a:endParaRPr lang="zh-CN" altLang="en-US" sz="28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326" name="矩形"/>
          <p:cNvSpPr/>
          <p:nvPr/>
        </p:nvSpPr>
        <p:spPr>
          <a:xfrm>
            <a:off x="1166445" y="3497091"/>
            <a:ext cx="3856892" cy="948690"/>
          </a:xfrm>
          <a:prstGeom prst="rect">
            <a:avLst/>
          </a:prstGeom>
          <a:solidFill>
            <a:srgbClr val="95ABDF"/>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考查能力：</a:t>
            </a:r>
            <a:endParaRPr lang="en-US" altLang="zh-CN" sz="28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p>
            <a:pPr marL="0" indent="0" algn="l">
              <a:lnSpc>
                <a:spcPct val="100000"/>
              </a:lnSpc>
              <a:spcBef>
                <a:spcPts val="0"/>
              </a:spcBef>
              <a:spcAft>
                <a:spcPts val="0"/>
              </a:spcAft>
              <a:buNone/>
            </a:pPr>
            <a:r>
              <a:rPr lang="zh-CN" altLang="en-US" sz="28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评价总结现象得出观点</a:t>
            </a:r>
            <a:endParaRPr lang="zh-CN" altLang="en-US" sz="28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pic>
        <p:nvPicPr>
          <p:cNvPr id="327" name="图片"/>
          <p:cNvPicPr>
            <a:picLocks noChangeAspect="1"/>
          </p:cNvPicPr>
          <p:nvPr/>
        </p:nvPicPr>
        <p:blipFill>
          <a:blip r:embed="rId2" cstate="print"/>
          <a:stretch>
            <a:fillRect/>
          </a:stretch>
        </p:blipFill>
        <p:spPr>
          <a:xfrm>
            <a:off x="117178" y="56743"/>
            <a:ext cx="1219306" cy="1219306"/>
          </a:xfrm>
          <a:prstGeom prst="rect">
            <a:avLst/>
          </a:prstGeom>
          <a:noFill/>
          <a:ln w="9525" cap="flat" cmpd="sng">
            <a:noFill/>
            <a:prstDash val="solid"/>
            <a:miter/>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32" name="矩形"/>
          <p:cNvSpPr/>
          <p:nvPr/>
        </p:nvSpPr>
        <p:spPr>
          <a:xfrm>
            <a:off x="3135190" y="1081371"/>
            <a:ext cx="6097464" cy="1091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6600" b="1" i="0" u="none" strike="noStrike" kern="1200" cap="none" spc="600" baseline="0">
                <a:solidFill>
                  <a:srgbClr val="37506D"/>
                </a:solidFill>
                <a:latin typeface="方正粗黑宋简体" pitchFamily="2" charset="-122"/>
                <a:ea typeface="方正粗黑宋简体" pitchFamily="2" charset="-122"/>
                <a:cs typeface="Arial" panose="020B0604020202020204" pitchFamily="34" charset="0"/>
                <a:sym typeface="汉仪尚巍手书W" pitchFamily="18" charset="-122"/>
              </a:rPr>
              <a:t>高考作文认知</a:t>
            </a:r>
            <a:endParaRPr lang="zh-CN" altLang="en-US" sz="18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233" name="矩形"/>
          <p:cNvSpPr/>
          <p:nvPr/>
        </p:nvSpPr>
        <p:spPr>
          <a:xfrm>
            <a:off x="4246685" y="3098974"/>
            <a:ext cx="4264269" cy="2263140"/>
          </a:xfrm>
          <a:prstGeom prst="rect">
            <a:avLst/>
          </a:prstGeom>
          <a:noFill/>
          <a:ln w="9525" cap="flat" cmpd="sng">
            <a:noFill/>
            <a:prstDash val="solid"/>
            <a:miter/>
          </a:ln>
        </p:spPr>
        <p:txBody>
          <a:bodyPr vert="horz" wrap="square" lIns="91440" tIns="45720" rIns="91440" bIns="45720" anchor="t" anchorCtr="0">
            <a:spAutoFit/>
          </a:bodyPr>
          <a:lstStyle/>
          <a:p>
            <a:pPr marL="285750" indent="-285750" algn="l">
              <a:lnSpc>
                <a:spcPct val="100000"/>
              </a:lnSpc>
              <a:spcBef>
                <a:spcPts val="0"/>
              </a:spcBef>
              <a:spcAft>
                <a:spcPts val="0"/>
              </a:spcAft>
              <a:buClrTx/>
              <a:buFont typeface="Arial" panose="020B0604020202020204" pitchFamily="34" charset="0"/>
              <a:buChar char="•"/>
            </a:pPr>
            <a:r>
              <a:rPr lang="zh-CN" altLang="en-US" sz="4800" b="1" i="0" u="none" strike="noStrike" kern="1200" cap="none" spc="600" baseline="0">
                <a:solidFill>
                  <a:srgbClr val="3B3550"/>
                </a:solidFill>
                <a:latin typeface="方正粗黑宋简体" pitchFamily="2" charset="-122"/>
                <a:ea typeface="方正粗黑宋简体" pitchFamily="2" charset="-122"/>
                <a:cs typeface="Arial" panose="020B0604020202020204" pitchFamily="34" charset="0"/>
              </a:rPr>
              <a:t>研究考题</a:t>
            </a:r>
            <a:endParaRPr lang="en-US" altLang="zh-CN" sz="4800" b="1" i="0" u="none" strike="noStrike" kern="1200" cap="none" spc="600" baseline="0">
              <a:solidFill>
                <a:srgbClr val="3B3550"/>
              </a:solidFill>
              <a:latin typeface="方正粗黑宋简体" pitchFamily="2" charset="-122"/>
              <a:ea typeface="方正粗黑宋简体" pitchFamily="2" charset="-122"/>
              <a:cs typeface="Arial" panose="020B0604020202020204" pitchFamily="34" charset="0"/>
            </a:endParaRPr>
          </a:p>
          <a:p>
            <a:pPr marL="0" indent="0" algn="l">
              <a:lnSpc>
                <a:spcPct val="100000"/>
              </a:lnSpc>
              <a:spcBef>
                <a:spcPts val="0"/>
              </a:spcBef>
              <a:spcAft>
                <a:spcPts val="0"/>
              </a:spcAft>
              <a:buNone/>
            </a:pPr>
            <a:endParaRPr lang="en-US" altLang="zh-CN" sz="4800" b="1" i="0" u="none" strike="noStrike" kern="1200" cap="none" spc="600" baseline="0">
              <a:solidFill>
                <a:srgbClr val="3B3550"/>
              </a:solidFill>
              <a:latin typeface="方正粗黑宋简体" pitchFamily="2" charset="-122"/>
              <a:ea typeface="方正粗黑宋简体" pitchFamily="2" charset="-122"/>
              <a:cs typeface="Arial" panose="020B0604020202020204" pitchFamily="34" charset="0"/>
            </a:endParaRPr>
          </a:p>
          <a:p>
            <a:pPr marL="285750" indent="-285750" algn="l">
              <a:lnSpc>
                <a:spcPct val="100000"/>
              </a:lnSpc>
              <a:spcBef>
                <a:spcPts val="0"/>
              </a:spcBef>
              <a:spcAft>
                <a:spcPts val="0"/>
              </a:spcAft>
              <a:buClrTx/>
              <a:buFont typeface="Arial" panose="020B0604020202020204" pitchFamily="34" charset="0"/>
              <a:buChar char="•"/>
            </a:pPr>
            <a:r>
              <a:rPr lang="zh-CN" altLang="en-US" sz="4800" b="1" i="0" u="none" strike="noStrike" kern="1200" cap="none" spc="600" baseline="0">
                <a:solidFill>
                  <a:srgbClr val="3B3550"/>
                </a:solidFill>
                <a:latin typeface="方正粗黑宋简体" pitchFamily="2" charset="-122"/>
                <a:ea typeface="方正粗黑宋简体" pitchFamily="2" charset="-122"/>
                <a:cs typeface="Arial" panose="020B0604020202020204" pitchFamily="34" charset="0"/>
              </a:rPr>
              <a:t>当前考情</a:t>
            </a:r>
            <a:endParaRPr lang="zh-CN" altLang="en-US" sz="4800" b="1" i="0" u="none" strike="noStrike" kern="1200" cap="none" spc="600" baseline="0">
              <a:solidFill>
                <a:srgbClr val="3B3550"/>
              </a:solidFill>
              <a:latin typeface="方正粗黑宋简体" pitchFamily="2" charset="-122"/>
              <a:ea typeface="方正粗黑宋简体" pitchFamily="2" charset="-122"/>
              <a:cs typeface="Arial" panose="020B0604020202020204" pitchFamily="34" charset="0"/>
            </a:endParaRPr>
          </a:p>
        </p:txBody>
      </p:sp>
      <p:pic>
        <p:nvPicPr>
          <p:cNvPr id="234" name="图片"/>
          <p:cNvPicPr>
            <a:picLocks noChangeAspect="1"/>
          </p:cNvPicPr>
          <p:nvPr/>
        </p:nvPicPr>
        <p:blipFill>
          <a:blip r:embed="rId2" cstate="print"/>
          <a:stretch>
            <a:fillRect/>
          </a:stretch>
        </p:blipFill>
        <p:spPr>
          <a:xfrm>
            <a:off x="93732" y="76147"/>
            <a:ext cx="1219306" cy="1219306"/>
          </a:xfrm>
          <a:prstGeom prst="rect">
            <a:avLst/>
          </a:prstGeom>
          <a:noFill/>
          <a:ln w="9525" cap="flat" cmpd="sng">
            <a:noFill/>
            <a:prstDash val="solid"/>
            <a:miter/>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28" name="矩形"/>
          <p:cNvSpPr/>
          <p:nvPr/>
        </p:nvSpPr>
        <p:spPr>
          <a:xfrm>
            <a:off x="3997798" y="312454"/>
            <a:ext cx="609599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a:t>
            </a:r>
            <a:r>
              <a:rPr lang="en-US" altLang="zh-CN"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6</a:t>
            </a: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）理性风与抒情风并重</a:t>
            </a:r>
            <a:endPar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endParaRPr>
          </a:p>
        </p:txBody>
      </p:sp>
      <p:sp>
        <p:nvSpPr>
          <p:cNvPr id="329" name="矩形"/>
          <p:cNvSpPr/>
          <p:nvPr/>
        </p:nvSpPr>
        <p:spPr>
          <a:xfrm>
            <a:off x="1613646" y="1460288"/>
            <a:ext cx="9804629" cy="4072889"/>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 </a:t>
            </a:r>
            <a:r>
              <a:rPr lang="en-US" altLang="zh-CN"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2022</a:t>
            </a: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：思辨式材料与家国情怀式材料为主。各省份高考作文最佳写作风格为以理性文风为主。</a:t>
            </a:r>
            <a:endParaRPr lang="en-US" altLang="zh-CN"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l" eaLnBrk="1" fontAlgn="auto" latinLnBrk="0" hangingPunct="1">
              <a:lnSpc>
                <a:spcPct val="100000"/>
              </a:lnSpc>
              <a:spcBef>
                <a:spcPts val="0"/>
              </a:spcBef>
              <a:spcAft>
                <a:spcPts val="0"/>
              </a:spcAft>
              <a:buNone/>
            </a:pPr>
            <a:endParaRPr lang="en-US" altLang="zh-CN"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2023</a:t>
            </a: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新高考一二卷变更主题风格，聚焦于“故事的力量”，聚焦于“安静孤独地沉淀自我”，抒情性的美句在这两道作文题中会给我们加分不少。全国甲乙卷则考察常规生活哲理与社会热点，聚焦于人工智能科技时代的双刃剑问题与单边主义盛行其道和时代的合作共赢问题；</a:t>
            </a:r>
            <a:endParaRPr lang="en-US" altLang="zh-CN"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l" eaLnBrk="1" fontAlgn="auto" latinLnBrk="0" hangingPunct="1">
              <a:lnSpc>
                <a:spcPct val="100000"/>
              </a:lnSpc>
              <a:spcBef>
                <a:spcPts val="0"/>
              </a:spcBef>
              <a:spcAft>
                <a:spcPts val="0"/>
              </a:spcAft>
              <a:buNone/>
            </a:pPr>
            <a:endParaRPr lang="en-US" altLang="zh-CN"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北京、天津考卷则延续对家国情怀、青年责任的考察，上海卷则延续其一如既往的思辨风格。</a:t>
            </a:r>
            <a:endParaRPr lang="en-US" altLang="zh-CN"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l" eaLnBrk="1" fontAlgn="auto" latinLnBrk="0" hangingPunct="1">
              <a:lnSpc>
                <a:spcPct val="100000"/>
              </a:lnSpc>
              <a:spcBef>
                <a:spcPts val="0"/>
              </a:spcBef>
              <a:spcAft>
                <a:spcPts val="0"/>
              </a:spcAft>
              <a:buNone/>
            </a:pP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330" name="矩形"/>
          <p:cNvSpPr/>
          <p:nvPr/>
        </p:nvSpPr>
        <p:spPr>
          <a:xfrm>
            <a:off x="2028321" y="5628184"/>
            <a:ext cx="8690708" cy="523219"/>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C00000"/>
                </a:solidFill>
                <a:latin typeface="Arial" panose="020B0604020202020204" pitchFamily="34" charset="0"/>
                <a:ea typeface="微软雅黑" panose="020B0503020204020204" charset="-122"/>
                <a:cs typeface="Arial" panose="020B0604020202020204" pitchFamily="34" charset="0"/>
              </a:rPr>
              <a:t>启示：理性文风与抒情性文风都需要熟练掌握。</a:t>
            </a:r>
            <a:endParaRPr lang="zh-CN" altLang="en-US" sz="2800" b="1" i="0" u="none" strike="noStrike" kern="1200" cap="none" spc="0" baseline="0">
              <a:solidFill>
                <a:srgbClr val="C00000"/>
              </a:solidFill>
              <a:latin typeface="Arial" panose="020B0604020202020204" pitchFamily="34" charset="0"/>
              <a:ea typeface="微软雅黑" panose="020B0503020204020204" charset="-122"/>
              <a:cs typeface="Arial" panose="020B0604020202020204" pitchFamily="34" charset="0"/>
            </a:endParaRPr>
          </a:p>
        </p:txBody>
      </p:sp>
      <p:sp>
        <p:nvSpPr>
          <p:cNvPr id="331" name="矩形"/>
          <p:cNvSpPr/>
          <p:nvPr/>
        </p:nvSpPr>
        <p:spPr>
          <a:xfrm>
            <a:off x="1512048" y="179834"/>
            <a:ext cx="3310043" cy="117729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rPr>
              <a:t>研究考题</a:t>
            </a:r>
            <a:endParaRPr lang="en-US" altLang="zh-CN"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endPar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p:txBody>
      </p:sp>
      <p:pic>
        <p:nvPicPr>
          <p:cNvPr id="332" name="图片"/>
          <p:cNvPicPr>
            <a:picLocks noChangeAspect="1"/>
          </p:cNvPicPr>
          <p:nvPr/>
        </p:nvPicPr>
        <p:blipFill>
          <a:blip r:embed="rId2" cstate="print"/>
          <a:stretch>
            <a:fillRect/>
          </a:stretch>
        </p:blipFill>
        <p:spPr>
          <a:xfrm>
            <a:off x="62471" y="60517"/>
            <a:ext cx="1219306" cy="1219306"/>
          </a:xfrm>
          <a:prstGeom prst="rect">
            <a:avLst/>
          </a:prstGeom>
          <a:noFill/>
          <a:ln w="9525" cap="flat" cmpd="sng">
            <a:noFill/>
            <a:prstDash val="solid"/>
            <a:miter/>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33" name="矩形"/>
          <p:cNvSpPr/>
          <p:nvPr/>
        </p:nvSpPr>
        <p:spPr>
          <a:xfrm>
            <a:off x="1613646" y="1390266"/>
            <a:ext cx="9804629"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en-US" altLang="zh-CN"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 </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334" name="矩形"/>
          <p:cNvSpPr/>
          <p:nvPr/>
        </p:nvSpPr>
        <p:spPr>
          <a:xfrm>
            <a:off x="1730879" y="265803"/>
            <a:ext cx="3310043"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rPr>
              <a:t>当前考情</a:t>
            </a:r>
            <a:endPar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p:txBody>
      </p:sp>
      <p:sp>
        <p:nvSpPr>
          <p:cNvPr id="335" name="矩形"/>
          <p:cNvSpPr/>
          <p:nvPr/>
        </p:nvSpPr>
        <p:spPr>
          <a:xfrm>
            <a:off x="2036771" y="1237446"/>
            <a:ext cx="7471507" cy="4777739"/>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36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考场实战四大难</a:t>
            </a:r>
            <a:endParaRPr lang="en-US" altLang="zh-CN" sz="36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ctr">
              <a:lnSpc>
                <a:spcPct val="100000"/>
              </a:lnSpc>
              <a:spcBef>
                <a:spcPts val="0"/>
              </a:spcBef>
              <a:spcAft>
                <a:spcPts val="0"/>
              </a:spcAft>
              <a:buNone/>
            </a:pPr>
            <a:endParaRPr lang="en-US" altLang="zh-CN" sz="36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285750" indent="-285750" algn="ctr">
              <a:lnSpc>
                <a:spcPct val="150000"/>
              </a:lnSpc>
              <a:spcBef>
                <a:spcPts val="0"/>
              </a:spcBef>
              <a:spcAft>
                <a:spcPts val="0"/>
              </a:spcAft>
              <a:buClrTx/>
              <a:buFont typeface="Arial" panose="020B0604020202020204" pitchFamily="34" charset="0"/>
              <a:buChar char="•"/>
            </a:pPr>
            <a:r>
              <a:rPr lang="zh-CN" altLang="en-US" sz="4000" b="1" i="0" u="none" strike="noStrike" kern="1200" cap="none" spc="0" baseline="0">
                <a:solidFill>
                  <a:srgbClr val="4F263B"/>
                </a:solidFill>
                <a:latin typeface="华文新魏" pitchFamily="2" charset="-122"/>
                <a:ea typeface="华文新魏" pitchFamily="2" charset="-122"/>
                <a:cs typeface="Arial" panose="020B0604020202020204" pitchFamily="34" charset="0"/>
              </a:rPr>
              <a:t>破题立意无抓手</a:t>
            </a:r>
            <a:endParaRPr lang="en-US" altLang="zh-CN" sz="4000" b="1" i="0" u="none" strike="noStrike" kern="1200" cap="none" spc="0" baseline="0">
              <a:solidFill>
                <a:srgbClr val="4F263B"/>
              </a:solidFill>
              <a:latin typeface="华文新魏" pitchFamily="2" charset="-122"/>
              <a:ea typeface="华文新魏" pitchFamily="2" charset="-122"/>
              <a:cs typeface="Arial" panose="020B0604020202020204" pitchFamily="34" charset="0"/>
            </a:endParaRPr>
          </a:p>
          <a:p>
            <a:pPr marL="285750" indent="-285750" algn="ctr">
              <a:lnSpc>
                <a:spcPct val="150000"/>
              </a:lnSpc>
              <a:spcBef>
                <a:spcPts val="0"/>
              </a:spcBef>
              <a:spcAft>
                <a:spcPts val="0"/>
              </a:spcAft>
              <a:buClrTx/>
              <a:buFont typeface="Arial" panose="020B0604020202020204" pitchFamily="34" charset="0"/>
              <a:buChar char="•"/>
            </a:pPr>
            <a:r>
              <a:rPr lang="zh-CN" altLang="en-US" sz="4000" b="1" i="0" u="none" strike="noStrike" kern="1200" cap="none" spc="0" baseline="0">
                <a:solidFill>
                  <a:srgbClr val="4F263B"/>
                </a:solidFill>
                <a:latin typeface="华文新魏" pitchFamily="2" charset="-122"/>
                <a:ea typeface="华文新魏" pitchFamily="2" charset="-122"/>
                <a:cs typeface="Arial" panose="020B0604020202020204" pitchFamily="34" charset="0"/>
              </a:rPr>
              <a:t>开篇下笔无思路</a:t>
            </a:r>
            <a:endParaRPr lang="en-US" altLang="zh-CN" sz="4000" b="1" i="0" u="none" strike="noStrike" kern="1200" cap="none" spc="0" baseline="0">
              <a:solidFill>
                <a:srgbClr val="4F263B"/>
              </a:solidFill>
              <a:latin typeface="华文新魏" pitchFamily="2" charset="-122"/>
              <a:ea typeface="华文新魏" pitchFamily="2" charset="-122"/>
              <a:cs typeface="Arial" panose="020B0604020202020204" pitchFamily="34" charset="0"/>
            </a:endParaRPr>
          </a:p>
          <a:p>
            <a:pPr marL="285750" indent="-285750" algn="ctr">
              <a:lnSpc>
                <a:spcPct val="150000"/>
              </a:lnSpc>
              <a:spcBef>
                <a:spcPts val="0"/>
              </a:spcBef>
              <a:spcAft>
                <a:spcPts val="0"/>
              </a:spcAft>
              <a:buClrTx/>
              <a:buFont typeface="Arial" panose="020B0604020202020204" pitchFamily="34" charset="0"/>
              <a:buChar char="•"/>
            </a:pPr>
            <a:r>
              <a:rPr lang="zh-CN" altLang="en-US" sz="4000" b="1" i="0" u="none" strike="noStrike" kern="1200" cap="none" spc="0" baseline="0">
                <a:solidFill>
                  <a:srgbClr val="4F263B"/>
                </a:solidFill>
                <a:latin typeface="华文新魏" pitchFamily="2" charset="-122"/>
                <a:ea typeface="华文新魏" pitchFamily="2" charset="-122"/>
                <a:cs typeface="Arial" panose="020B0604020202020204" pitchFamily="34" charset="0"/>
              </a:rPr>
              <a:t>行文组织无亮点</a:t>
            </a:r>
            <a:endParaRPr lang="en-US" altLang="zh-CN" sz="4000" b="1" i="0" u="none" strike="noStrike" kern="1200" cap="none" spc="0" baseline="0">
              <a:solidFill>
                <a:srgbClr val="4F263B"/>
              </a:solidFill>
              <a:latin typeface="华文新魏" pitchFamily="2" charset="-122"/>
              <a:ea typeface="华文新魏" pitchFamily="2" charset="-122"/>
              <a:cs typeface="Arial" panose="020B0604020202020204" pitchFamily="34" charset="0"/>
            </a:endParaRPr>
          </a:p>
          <a:p>
            <a:pPr marL="285750" indent="-285750" algn="ctr">
              <a:lnSpc>
                <a:spcPct val="150000"/>
              </a:lnSpc>
              <a:spcBef>
                <a:spcPts val="0"/>
              </a:spcBef>
              <a:spcAft>
                <a:spcPts val="0"/>
              </a:spcAft>
              <a:buClrTx/>
              <a:buFont typeface="Arial" panose="020B0604020202020204" pitchFamily="34" charset="0"/>
              <a:buChar char="•"/>
            </a:pPr>
            <a:r>
              <a:rPr lang="zh-CN" altLang="en-US" sz="4000" b="1" i="0" u="none" strike="noStrike" kern="1200" cap="none" spc="0" baseline="0">
                <a:solidFill>
                  <a:srgbClr val="4F263B"/>
                </a:solidFill>
                <a:latin typeface="华文新魏" pitchFamily="2" charset="-122"/>
                <a:ea typeface="华文新魏" pitchFamily="2" charset="-122"/>
                <a:cs typeface="Arial" panose="020B0604020202020204" pitchFamily="34" charset="0"/>
              </a:rPr>
              <a:t>观点输出无力度</a:t>
            </a:r>
            <a:endParaRPr lang="zh-CN" altLang="en-US" sz="4000" b="1" i="0" u="none" strike="noStrike" kern="1200" cap="none" spc="0" baseline="0">
              <a:solidFill>
                <a:srgbClr val="4F263B"/>
              </a:solidFill>
              <a:latin typeface="华文新魏" pitchFamily="2" charset="-122"/>
              <a:ea typeface="华文新魏" pitchFamily="2" charset="-122"/>
              <a:cs typeface="Arial" panose="020B0604020202020204" pitchFamily="34" charset="0"/>
            </a:endParaRPr>
          </a:p>
        </p:txBody>
      </p:sp>
      <p:pic>
        <p:nvPicPr>
          <p:cNvPr id="336" name="图片"/>
          <p:cNvPicPr>
            <a:picLocks noChangeAspect="1"/>
          </p:cNvPicPr>
          <p:nvPr/>
        </p:nvPicPr>
        <p:blipFill>
          <a:blip r:embed="rId2" cstate="print"/>
          <a:stretch>
            <a:fillRect/>
          </a:stretch>
        </p:blipFill>
        <p:spPr>
          <a:xfrm>
            <a:off x="70286" y="83963"/>
            <a:ext cx="1219306" cy="1219305"/>
          </a:xfrm>
          <a:prstGeom prst="rect">
            <a:avLst/>
          </a:prstGeom>
          <a:noFill/>
          <a:ln w="9525" cap="flat" cmpd="sng">
            <a:noFill/>
            <a:prstDash val="solid"/>
            <a:miter/>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37" name="矩形"/>
          <p:cNvSpPr/>
          <p:nvPr/>
        </p:nvSpPr>
        <p:spPr>
          <a:xfrm>
            <a:off x="4007094" y="2778287"/>
            <a:ext cx="6097464" cy="109156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6600" b="1" i="0" u="none" strike="noStrike" kern="1200" cap="none" spc="600" baseline="0">
                <a:solidFill>
                  <a:srgbClr val="37506D"/>
                </a:solidFill>
                <a:latin typeface="方正粗黑宋简体" pitchFamily="2" charset="-122"/>
                <a:ea typeface="方正粗黑宋简体" pitchFamily="2" charset="-122"/>
                <a:cs typeface="Arial" panose="020B0604020202020204" pitchFamily="34" charset="0"/>
                <a:sym typeface="汉仪尚巍手书W" pitchFamily="18" charset="-122"/>
              </a:rPr>
              <a:t>课例分享</a:t>
            </a:r>
            <a:endParaRPr lang="zh-CN" altLang="en-US" sz="18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pic>
        <p:nvPicPr>
          <p:cNvPr id="338" name="图片"/>
          <p:cNvPicPr>
            <a:picLocks noChangeAspect="1"/>
          </p:cNvPicPr>
          <p:nvPr/>
        </p:nvPicPr>
        <p:blipFill>
          <a:blip r:embed="rId2" cstate="print"/>
          <a:stretch>
            <a:fillRect/>
          </a:stretch>
        </p:blipFill>
        <p:spPr>
          <a:xfrm>
            <a:off x="62470" y="29308"/>
            <a:ext cx="1219306" cy="1219306"/>
          </a:xfrm>
          <a:prstGeom prst="rect">
            <a:avLst/>
          </a:prstGeom>
          <a:noFill/>
          <a:ln w="9525" cap="flat" cmpd="sng">
            <a:noFill/>
            <a:prstDash val="solid"/>
            <a:miter/>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339" name="图片"/>
          <p:cNvPicPr>
            <a:picLocks noChangeAspect="1"/>
          </p:cNvPicPr>
          <p:nvPr/>
        </p:nvPicPr>
        <p:blipFill>
          <a:blip r:embed="rId2" cstate="print"/>
          <a:stretch>
            <a:fillRect/>
          </a:stretch>
        </p:blipFill>
        <p:spPr>
          <a:xfrm>
            <a:off x="60285" y="76147"/>
            <a:ext cx="1219306" cy="1219306"/>
          </a:xfrm>
          <a:prstGeom prst="rect">
            <a:avLst/>
          </a:prstGeom>
          <a:noFill/>
          <a:ln w="9525" cap="flat" cmpd="sng">
            <a:noFill/>
            <a:prstDash val="solid"/>
            <a:miter/>
          </a:ln>
        </p:spPr>
      </p:pic>
      <p:sp>
        <p:nvSpPr>
          <p:cNvPr id="340" name="标题"/>
          <p:cNvSpPr>
            <a:spLocks noGrp="1"/>
          </p:cNvSpPr>
          <p:nvPr>
            <p:ph type="title"/>
          </p:nvPr>
        </p:nvSpPr>
        <p:spPr>
          <a:xfrm>
            <a:off x="669938" y="1226027"/>
            <a:ext cx="10980615" cy="1955164"/>
          </a:xfrm>
          <a:prstGeom prst="rect">
            <a:avLst/>
          </a:prstGeom>
          <a:solidFill>
            <a:schemeClr val="bg1"/>
          </a:solidFill>
          <a:effectLst>
            <a:softEdge rad="63500"/>
          </a:effectLst>
        </p:spPr>
        <p:txBody>
          <a:bodyPr>
            <a:noAutofit/>
          </a:bodyPr>
          <a:lstStyle/>
          <a:p>
            <a:pPr algn="l"/>
            <a:r>
              <a:rPr lang="zh-CN" altLang="en-US" sz="4800">
                <a:solidFill>
                  <a:srgbClr val="341A28"/>
                </a:solidFill>
              </a:rPr>
              <a:t>         穷“追” 猛“问”</a:t>
            </a:r>
            <a:br>
              <a:rPr lang="zh-CN" altLang="en-US" sz="4800"/>
            </a:br>
            <a:r>
              <a:rPr lang="en-US" altLang="zh-CN" sz="4800"/>
              <a:t>      </a:t>
            </a:r>
            <a:r>
              <a:rPr lang="en-US" altLang="zh-CN" sz="3600"/>
              <a:t>——</a:t>
            </a:r>
            <a:r>
              <a:rPr lang="zh-CN" altLang="en-US" sz="3600"/>
              <a:t>用“追问”让观点走向完整和深刻</a:t>
            </a:r>
            <a:endParaRPr lang="zh-CN" altLang="en-US" sz="3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41" name="矩形"/>
          <p:cNvSpPr/>
          <p:nvPr/>
        </p:nvSpPr>
        <p:spPr>
          <a:xfrm>
            <a:off x="732642" y="1110176"/>
            <a:ext cx="10867293" cy="5267325"/>
          </a:xfrm>
          <a:prstGeom prst="rect">
            <a:avLst/>
          </a:prstGeom>
          <a:noFill/>
          <a:ln w="9525" cap="flat" cmpd="sng">
            <a:noFill/>
            <a:prstDash val="solid"/>
            <a:miter/>
          </a:ln>
        </p:spPr>
        <p:txBody>
          <a:bodyPr vert="horz" wrap="square" lIns="91440" tIns="45720" rIns="91440" bIns="45720" anchor="t" anchorCtr="0">
            <a:spAutoFit/>
          </a:bodyPr>
          <a:lstStyle/>
          <a:p>
            <a:pPr marL="0" indent="457200" algn="l">
              <a:lnSpc>
                <a:spcPct val="130000"/>
              </a:lnSpc>
              <a:spcBef>
                <a:spcPts val="0"/>
              </a:spcBef>
              <a:spcAft>
                <a:spcPts val="0"/>
              </a:spcAft>
              <a:buNone/>
            </a:pPr>
            <a:r>
              <a:rPr lang="zh-CN" altLang="en-US" sz="2400" b="1" i="0" u="none" strike="noStrike" kern="1200" cap="none" spc="0" baseline="0">
                <a:solidFill>
                  <a:schemeClr val="tx1"/>
                </a:solidFill>
                <a:latin typeface="华文楷体" pitchFamily="2" charset="-122"/>
                <a:ea typeface="华文楷体" pitchFamily="2" charset="-122"/>
                <a:cs typeface="Arial" panose="020B0604020202020204" pitchFamily="34" charset="0"/>
              </a:rPr>
              <a:t>苏格拉底问年轻人：“请问什么是美德？”</a:t>
            </a:r>
            <a:endParaRPr lang="en-US" altLang="zh-CN" sz="2400" b="1" i="0" u="none" strike="noStrike" kern="1200" cap="none" spc="0" baseline="0">
              <a:solidFill>
                <a:schemeClr val="tx1"/>
              </a:solidFill>
              <a:latin typeface="华文楷体" pitchFamily="2" charset="-122"/>
              <a:ea typeface="华文楷体" pitchFamily="2" charset="-122"/>
              <a:cs typeface="Arial" panose="020B0604020202020204" pitchFamily="34" charset="0"/>
            </a:endParaRPr>
          </a:p>
          <a:p>
            <a:pPr marL="0" indent="457200" algn="l">
              <a:lnSpc>
                <a:spcPct val="130000"/>
              </a:lnSpc>
              <a:spcBef>
                <a:spcPts val="0"/>
              </a:spcBef>
              <a:spcAft>
                <a:spcPts val="0"/>
              </a:spcAft>
              <a:buNone/>
            </a:pPr>
            <a:r>
              <a:rPr lang="zh-CN" altLang="en-US" sz="2400" b="1" i="0" u="none" strike="noStrike" kern="1200" cap="none" spc="0" baseline="0">
                <a:solidFill>
                  <a:schemeClr val="tx1"/>
                </a:solidFill>
                <a:latin typeface="华文楷体" pitchFamily="2" charset="-122"/>
                <a:ea typeface="华文楷体" pitchFamily="2" charset="-122"/>
                <a:cs typeface="Arial" panose="020B0604020202020204" pitchFamily="34" charset="0"/>
              </a:rPr>
              <a:t>年轻人不屑地看着苏格拉底说：“不偷盗、不欺骗就是美德。”</a:t>
            </a:r>
            <a:endParaRPr lang="en-US" altLang="zh-CN" sz="2400" b="1" i="0" u="none" strike="noStrike" kern="1200" cap="none" spc="0" baseline="0">
              <a:solidFill>
                <a:schemeClr val="tx1"/>
              </a:solidFill>
              <a:latin typeface="华文楷体" pitchFamily="2" charset="-122"/>
              <a:ea typeface="华文楷体" pitchFamily="2" charset="-122"/>
              <a:cs typeface="Arial" panose="020B0604020202020204" pitchFamily="34" charset="0"/>
            </a:endParaRPr>
          </a:p>
          <a:p>
            <a:pPr marL="0" indent="457200" algn="l">
              <a:lnSpc>
                <a:spcPct val="130000"/>
              </a:lnSpc>
              <a:spcBef>
                <a:spcPts val="0"/>
              </a:spcBef>
              <a:spcAft>
                <a:spcPts val="0"/>
              </a:spcAft>
              <a:buNone/>
            </a:pPr>
            <a:r>
              <a:rPr lang="zh-CN" altLang="en-US" sz="2400" b="1" i="0" u="none" strike="noStrike" kern="1200" cap="none" spc="0" baseline="0">
                <a:solidFill>
                  <a:schemeClr val="tx1"/>
                </a:solidFill>
                <a:latin typeface="华文楷体" pitchFamily="2" charset="-122"/>
                <a:ea typeface="华文楷体" pitchFamily="2" charset="-122"/>
                <a:cs typeface="Arial" panose="020B0604020202020204" pitchFamily="34" charset="0"/>
              </a:rPr>
              <a:t>苏格拉底又问：“以前我在军队当兵，接收到指挥官的命令，</a:t>
            </a:r>
            <a:r>
              <a:rPr lang="zh-CN" altLang="en-US" sz="2400" b="1" i="0" u="none" strike="noStrike" kern="1200" cap="none" spc="0" baseline="0">
                <a:solidFill>
                  <a:srgbClr val="FF0000"/>
                </a:solidFill>
                <a:latin typeface="华文楷体" pitchFamily="2" charset="-122"/>
                <a:ea typeface="华文楷体" pitchFamily="2" charset="-122"/>
                <a:cs typeface="Arial" panose="020B0604020202020204" pitchFamily="34" charset="0"/>
              </a:rPr>
              <a:t>偷盗敌人的兵力部署图，</a:t>
            </a:r>
            <a:r>
              <a:rPr lang="zh-CN" altLang="en-US" sz="2400" b="1" i="0" u="none" strike="noStrike" kern="1200" cap="none" spc="0" baseline="0">
                <a:solidFill>
                  <a:schemeClr val="tx1"/>
                </a:solidFill>
                <a:latin typeface="华文楷体" pitchFamily="2" charset="-122"/>
                <a:ea typeface="华文楷体" pitchFamily="2" charset="-122"/>
                <a:cs typeface="Arial" panose="020B0604020202020204" pitchFamily="34" charset="0"/>
              </a:rPr>
              <a:t>这种行为是美德还是恶德？”</a:t>
            </a:r>
            <a:endParaRPr lang="en-US" altLang="zh-CN" sz="2400" b="1" i="0" u="none" strike="noStrike" kern="1200" cap="none" spc="0" baseline="0">
              <a:solidFill>
                <a:schemeClr val="tx1"/>
              </a:solidFill>
              <a:latin typeface="华文楷体" pitchFamily="2" charset="-122"/>
              <a:ea typeface="华文楷体" pitchFamily="2" charset="-122"/>
              <a:cs typeface="Arial" panose="020B0604020202020204" pitchFamily="34" charset="0"/>
            </a:endParaRPr>
          </a:p>
          <a:p>
            <a:pPr marL="0" indent="457200" algn="l">
              <a:lnSpc>
                <a:spcPct val="130000"/>
              </a:lnSpc>
              <a:spcBef>
                <a:spcPts val="0"/>
              </a:spcBef>
              <a:spcAft>
                <a:spcPts val="0"/>
              </a:spcAft>
              <a:buNone/>
            </a:pPr>
            <a:r>
              <a:rPr lang="zh-CN" altLang="en-US" sz="2400" b="1" i="0" u="none" strike="noStrike" kern="1200" cap="none" spc="0" baseline="0">
                <a:solidFill>
                  <a:schemeClr val="tx1"/>
                </a:solidFill>
                <a:latin typeface="华文楷体" pitchFamily="2" charset="-122"/>
                <a:ea typeface="华文楷体" pitchFamily="2" charset="-122"/>
                <a:cs typeface="Arial" panose="020B0604020202020204" pitchFamily="34" charset="0"/>
              </a:rPr>
              <a:t>年轻人犹豫了一下：“偷盗敌人的东西当然是美德，但是偷盗朋友的东西就是恶德。”</a:t>
            </a:r>
            <a:endParaRPr lang="en-US" altLang="zh-CN" sz="2400" b="1" i="0" u="none" strike="noStrike" kern="1200" cap="none" spc="0" baseline="0">
              <a:solidFill>
                <a:schemeClr val="tx1"/>
              </a:solidFill>
              <a:latin typeface="华文楷体" pitchFamily="2" charset="-122"/>
              <a:ea typeface="华文楷体" pitchFamily="2" charset="-122"/>
              <a:cs typeface="Arial" panose="020B0604020202020204" pitchFamily="34" charset="0"/>
            </a:endParaRPr>
          </a:p>
          <a:p>
            <a:pPr marL="0" indent="457200" algn="l">
              <a:lnSpc>
                <a:spcPct val="130000"/>
              </a:lnSpc>
              <a:spcBef>
                <a:spcPts val="0"/>
              </a:spcBef>
              <a:spcAft>
                <a:spcPts val="0"/>
              </a:spcAft>
              <a:buNone/>
            </a:pPr>
            <a:r>
              <a:rPr lang="zh-CN" altLang="en-US" sz="2400" b="1" i="0" u="none" strike="noStrike" kern="1200" cap="none" spc="0" baseline="0">
                <a:solidFill>
                  <a:schemeClr val="tx1"/>
                </a:solidFill>
                <a:latin typeface="华文楷体" pitchFamily="2" charset="-122"/>
                <a:ea typeface="华文楷体" pitchFamily="2" charset="-122"/>
                <a:cs typeface="Arial" panose="020B0604020202020204" pitchFamily="34" charset="0"/>
              </a:rPr>
              <a:t>苏格拉底却又问：“我有一位朋友，遭受到了人生各种打击，他买了一把尖刀藏在枕头底下，想轻生。</a:t>
            </a:r>
            <a:r>
              <a:rPr lang="zh-CN" altLang="en-US" sz="2400" b="1" i="0" u="none" strike="noStrike" kern="1200" cap="none" spc="0" baseline="0">
                <a:solidFill>
                  <a:srgbClr val="FF0000"/>
                </a:solidFill>
                <a:latin typeface="华文楷体" pitchFamily="2" charset="-122"/>
                <a:ea typeface="华文楷体" pitchFamily="2" charset="-122"/>
                <a:cs typeface="Arial" panose="020B0604020202020204" pitchFamily="34" charset="0"/>
              </a:rPr>
              <a:t>我在深夜时溜进他的房间，把刀偷了出来</a:t>
            </a:r>
            <a:r>
              <a:rPr lang="zh-CN" altLang="en-US" sz="2400" b="1" i="0" u="none" strike="noStrike" kern="1200" cap="none" spc="0" baseline="0">
                <a:solidFill>
                  <a:schemeClr val="tx1"/>
                </a:solidFill>
                <a:latin typeface="华文楷体" pitchFamily="2" charset="-122"/>
                <a:ea typeface="华文楷体" pitchFamily="2" charset="-122"/>
                <a:cs typeface="Arial" panose="020B0604020202020204" pitchFamily="34" charset="0"/>
              </a:rPr>
              <a:t>，使他免于一死，这是美德还是恶德呢。”</a:t>
            </a:r>
            <a:endParaRPr lang="en-US" altLang="zh-CN" sz="2400" b="1" i="0" u="none" strike="noStrike" kern="1200" cap="none" spc="0" baseline="0">
              <a:solidFill>
                <a:schemeClr val="tx1"/>
              </a:solidFill>
              <a:latin typeface="华文楷体" pitchFamily="2" charset="-122"/>
              <a:ea typeface="华文楷体" pitchFamily="2" charset="-122"/>
              <a:cs typeface="Arial" panose="020B0604020202020204" pitchFamily="34" charset="0"/>
            </a:endParaRPr>
          </a:p>
          <a:p>
            <a:pPr marL="0" indent="457200" algn="l">
              <a:lnSpc>
                <a:spcPct val="130000"/>
              </a:lnSpc>
              <a:spcBef>
                <a:spcPts val="0"/>
              </a:spcBef>
              <a:spcAft>
                <a:spcPts val="0"/>
              </a:spcAft>
              <a:buNone/>
            </a:pPr>
            <a:r>
              <a:rPr lang="zh-CN" altLang="en-US" sz="2400" b="1" i="0" u="none" strike="noStrike" kern="1200" cap="none" spc="0" baseline="0">
                <a:solidFill>
                  <a:schemeClr val="tx1"/>
                </a:solidFill>
                <a:latin typeface="华文楷体" pitchFamily="2" charset="-122"/>
                <a:ea typeface="华文楷体" pitchFamily="2" charset="-122"/>
                <a:cs typeface="Arial" panose="020B0604020202020204" pitchFamily="34" charset="0"/>
              </a:rPr>
              <a:t>年轻人想了想，觉得这也不是恶德。</a:t>
            </a:r>
            <a:endParaRPr lang="en-US" altLang="zh-CN" sz="2400" b="1" i="0" u="none" strike="noStrike" kern="1200" cap="none" spc="0" baseline="0">
              <a:solidFill>
                <a:schemeClr val="tx1"/>
              </a:solidFill>
              <a:latin typeface="华文楷体" pitchFamily="2" charset="-122"/>
              <a:ea typeface="华文楷体" pitchFamily="2" charset="-122"/>
              <a:cs typeface="Arial" panose="020B0604020202020204" pitchFamily="34" charset="0"/>
            </a:endParaRPr>
          </a:p>
          <a:p>
            <a:pPr marL="0" indent="457200" algn="l">
              <a:lnSpc>
                <a:spcPct val="130000"/>
              </a:lnSpc>
              <a:spcBef>
                <a:spcPts val="0"/>
              </a:spcBef>
              <a:spcAft>
                <a:spcPts val="0"/>
              </a:spcAft>
              <a:buNone/>
            </a:pPr>
            <a:r>
              <a:rPr lang="zh-CN" altLang="en-US" sz="2400" b="1" i="0" u="none" strike="noStrike" kern="1200" cap="none" spc="0" baseline="0">
                <a:solidFill>
                  <a:schemeClr val="tx1"/>
                </a:solidFill>
                <a:latin typeface="华文楷体" pitchFamily="2" charset="-122"/>
                <a:ea typeface="华文楷体" pitchFamily="2" charset="-122"/>
                <a:cs typeface="Arial" panose="020B0604020202020204" pitchFamily="34" charset="0"/>
              </a:rPr>
              <a:t>最终，年轻人很惭愧，他恭恭敬敬地向苏格拉底请教什么是美德。</a:t>
            </a:r>
            <a:endParaRPr lang="zh-CN" altLang="en-US" sz="2400" b="1" i="0" u="none" strike="noStrike" kern="1200" cap="none" spc="0" baseline="0">
              <a:solidFill>
                <a:schemeClr val="tx1"/>
              </a:solidFill>
              <a:latin typeface="华文楷体" pitchFamily="2" charset="-122"/>
              <a:ea typeface="华文楷体" pitchFamily="2" charset="-122"/>
              <a:cs typeface="Arial" panose="020B0604020202020204" pitchFamily="34" charset="0"/>
            </a:endParaRPr>
          </a:p>
        </p:txBody>
      </p:sp>
      <p:sp>
        <p:nvSpPr>
          <p:cNvPr id="342" name="矩形"/>
          <p:cNvSpPr/>
          <p:nvPr/>
        </p:nvSpPr>
        <p:spPr>
          <a:xfrm>
            <a:off x="3749919" y="183802"/>
            <a:ext cx="4971074"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rPr>
              <a:t>活动一：品味追问艺术</a:t>
            </a:r>
            <a:endParaRPr lang="zh-CN" altLang="en-US"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pic>
        <p:nvPicPr>
          <p:cNvPr id="343" name="图片"/>
          <p:cNvPicPr>
            <a:picLocks noChangeAspect="1"/>
          </p:cNvPicPr>
          <p:nvPr/>
        </p:nvPicPr>
        <p:blipFill>
          <a:blip r:embed="rId2" cstate="print"/>
          <a:stretch>
            <a:fillRect/>
          </a:stretch>
        </p:blipFill>
        <p:spPr>
          <a:xfrm>
            <a:off x="122989" y="76147"/>
            <a:ext cx="1219306" cy="1219306"/>
          </a:xfrm>
          <a:prstGeom prst="rect">
            <a:avLst/>
          </a:prstGeom>
          <a:noFill/>
          <a:ln w="9525" cap="flat" cmpd="sng">
            <a:noFill/>
            <a:prstDash val="solid"/>
            <a:miter/>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44" name="圆角矩形"/>
          <p:cNvSpPr/>
          <p:nvPr/>
        </p:nvSpPr>
        <p:spPr>
          <a:xfrm>
            <a:off x="574040" y="2857500"/>
            <a:ext cx="1083310" cy="800100"/>
          </a:xfrm>
          <a:prstGeom prst="roundRect">
            <a:avLst>
              <a:gd name="adj" fmla="val 16666"/>
            </a:avLst>
          </a:prstGeom>
          <a:solidFill>
            <a:srgbClr val="FFFFFF"/>
          </a:solidFill>
          <a:ln w="12700" cap="flat" cmpd="sng">
            <a:solidFill>
              <a:srgbClr val="594163"/>
            </a:solidFill>
            <a:prstDash val="solid"/>
            <a:miter/>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美德</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cxnSp>
        <p:nvCxnSpPr>
          <p:cNvPr id="345" name="直线连接线"/>
          <p:cNvCxnSpPr/>
          <p:nvPr/>
        </p:nvCxnSpPr>
        <p:spPr>
          <a:xfrm>
            <a:off x="1761392" y="3209924"/>
            <a:ext cx="1038225" cy="1587"/>
          </a:xfrm>
          <a:prstGeom prst="straightConnector1">
            <a:avLst/>
          </a:prstGeom>
          <a:noFill/>
          <a:ln w="6350" cap="flat" cmpd="sng">
            <a:solidFill>
              <a:srgbClr val="37506D"/>
            </a:solidFill>
            <a:prstDash val="solid"/>
            <a:round/>
            <a:tailEnd type="triangle" w="med" len="med"/>
          </a:ln>
        </p:spPr>
      </p:cxnSp>
      <p:sp>
        <p:nvSpPr>
          <p:cNvPr id="346" name="圆角矩形"/>
          <p:cNvSpPr/>
          <p:nvPr/>
        </p:nvSpPr>
        <p:spPr>
          <a:xfrm>
            <a:off x="2903659" y="2857500"/>
            <a:ext cx="2637351" cy="704850"/>
          </a:xfrm>
          <a:prstGeom prst="roundRect">
            <a:avLst>
              <a:gd name="adj" fmla="val 16666"/>
            </a:avLst>
          </a:prstGeom>
          <a:solidFill>
            <a:srgbClr val="FFFFFF"/>
          </a:solidFill>
          <a:ln w="12700" cap="flat" cmpd="sng">
            <a:solidFill>
              <a:srgbClr val="594163"/>
            </a:solidFill>
            <a:prstDash val="solid"/>
            <a:miter/>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不偷盗，不欺骗</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cxnSp>
        <p:nvCxnSpPr>
          <p:cNvPr id="347" name="直线连接线"/>
          <p:cNvCxnSpPr/>
          <p:nvPr/>
        </p:nvCxnSpPr>
        <p:spPr>
          <a:xfrm rot="21600000" flipV="1">
            <a:off x="5562600" y="2219325"/>
            <a:ext cx="714375" cy="533400"/>
          </a:xfrm>
          <a:prstGeom prst="straightConnector1">
            <a:avLst/>
          </a:prstGeom>
          <a:noFill/>
          <a:ln w="6350" cap="flat" cmpd="sng">
            <a:solidFill>
              <a:srgbClr val="37506D"/>
            </a:solidFill>
            <a:prstDash val="solid"/>
            <a:round/>
            <a:tailEnd type="triangle" w="med" len="med"/>
          </a:ln>
        </p:spPr>
      </p:cxnSp>
      <p:cxnSp>
        <p:nvCxnSpPr>
          <p:cNvPr id="348" name="直线连接线"/>
          <p:cNvCxnSpPr/>
          <p:nvPr/>
        </p:nvCxnSpPr>
        <p:spPr>
          <a:xfrm>
            <a:off x="5562600" y="3209924"/>
            <a:ext cx="714375" cy="723900"/>
          </a:xfrm>
          <a:prstGeom prst="straightConnector1">
            <a:avLst/>
          </a:prstGeom>
          <a:noFill/>
          <a:ln w="6350" cap="flat" cmpd="sng">
            <a:solidFill>
              <a:srgbClr val="37506D"/>
            </a:solidFill>
            <a:prstDash val="solid"/>
            <a:round/>
            <a:tailEnd type="triangle" w="med" len="med"/>
          </a:ln>
        </p:spPr>
      </p:cxnSp>
      <p:sp>
        <p:nvSpPr>
          <p:cNvPr id="349" name="圆角矩形"/>
          <p:cNvSpPr/>
          <p:nvPr/>
        </p:nvSpPr>
        <p:spPr>
          <a:xfrm>
            <a:off x="6410325" y="1857375"/>
            <a:ext cx="1490345" cy="704849"/>
          </a:xfrm>
          <a:prstGeom prst="roundRect">
            <a:avLst>
              <a:gd name="adj" fmla="val 16666"/>
            </a:avLst>
          </a:prstGeom>
          <a:solidFill>
            <a:srgbClr val="FFFFFF"/>
          </a:solidFill>
          <a:ln w="12700" cap="flat" cmpd="sng">
            <a:solidFill>
              <a:srgbClr val="594163"/>
            </a:solidFill>
            <a:prstDash val="solid"/>
            <a:miter/>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偷敌人的</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350" name="圆角矩形"/>
          <p:cNvSpPr/>
          <p:nvPr/>
        </p:nvSpPr>
        <p:spPr>
          <a:xfrm>
            <a:off x="6410325" y="3581399"/>
            <a:ext cx="1490345" cy="704850"/>
          </a:xfrm>
          <a:prstGeom prst="roundRect">
            <a:avLst>
              <a:gd name="adj" fmla="val 16666"/>
            </a:avLst>
          </a:prstGeom>
          <a:solidFill>
            <a:srgbClr val="FFFFFF"/>
          </a:solidFill>
          <a:ln w="12700" cap="flat" cmpd="sng">
            <a:solidFill>
              <a:srgbClr val="594163"/>
            </a:solidFill>
            <a:prstDash val="solid"/>
            <a:miter/>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偷朋友的</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cxnSp>
        <p:nvCxnSpPr>
          <p:cNvPr id="351" name="直线连接线"/>
          <p:cNvCxnSpPr/>
          <p:nvPr/>
        </p:nvCxnSpPr>
        <p:spPr>
          <a:xfrm rot="21600000" flipV="1">
            <a:off x="7972424" y="3105150"/>
            <a:ext cx="714375" cy="533400"/>
          </a:xfrm>
          <a:prstGeom prst="straightConnector1">
            <a:avLst/>
          </a:prstGeom>
          <a:noFill/>
          <a:ln w="6350" cap="flat" cmpd="sng">
            <a:solidFill>
              <a:srgbClr val="37506D"/>
            </a:solidFill>
            <a:prstDash val="solid"/>
            <a:round/>
            <a:tailEnd type="triangle" w="med" len="med"/>
          </a:ln>
        </p:spPr>
      </p:cxnSp>
      <p:cxnSp>
        <p:nvCxnSpPr>
          <p:cNvPr id="352" name="直线连接线"/>
          <p:cNvCxnSpPr/>
          <p:nvPr/>
        </p:nvCxnSpPr>
        <p:spPr>
          <a:xfrm>
            <a:off x="7972424" y="4105275"/>
            <a:ext cx="714375" cy="723900"/>
          </a:xfrm>
          <a:prstGeom prst="straightConnector1">
            <a:avLst/>
          </a:prstGeom>
          <a:noFill/>
          <a:ln w="6350" cap="flat" cmpd="sng">
            <a:solidFill>
              <a:srgbClr val="37506D"/>
            </a:solidFill>
            <a:prstDash val="solid"/>
            <a:round/>
            <a:tailEnd type="triangle" w="med" len="med"/>
          </a:ln>
        </p:spPr>
      </p:cxnSp>
      <p:sp>
        <p:nvSpPr>
          <p:cNvPr id="353" name="圆角矩形"/>
          <p:cNvSpPr/>
          <p:nvPr/>
        </p:nvSpPr>
        <p:spPr>
          <a:xfrm>
            <a:off x="8934450" y="2752725"/>
            <a:ext cx="1490344" cy="704850"/>
          </a:xfrm>
          <a:prstGeom prst="roundRect">
            <a:avLst>
              <a:gd name="adj" fmla="val 16666"/>
            </a:avLst>
          </a:prstGeom>
          <a:solidFill>
            <a:srgbClr val="FFFFFF"/>
          </a:solidFill>
          <a:ln w="12700" cap="flat" cmpd="sng">
            <a:solidFill>
              <a:srgbClr val="594163"/>
            </a:solidFill>
            <a:prstDash val="solid"/>
            <a:miter/>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善意的</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354" name="圆角矩形"/>
          <p:cNvSpPr/>
          <p:nvPr/>
        </p:nvSpPr>
        <p:spPr>
          <a:xfrm>
            <a:off x="8934450" y="4476750"/>
            <a:ext cx="1490344" cy="704850"/>
          </a:xfrm>
          <a:prstGeom prst="roundRect">
            <a:avLst>
              <a:gd name="adj" fmla="val 16666"/>
            </a:avLst>
          </a:prstGeom>
          <a:solidFill>
            <a:srgbClr val="FFFFFF"/>
          </a:solidFill>
          <a:ln w="12700" cap="flat" cmpd="sng">
            <a:solidFill>
              <a:srgbClr val="594163"/>
            </a:solidFill>
            <a:prstDash val="solid"/>
            <a:miter/>
          </a:ln>
        </p:spPr>
        <p:txBody>
          <a:bodyPr vert="horz" wrap="square" lIns="91440" tIns="45720" rIns="91440" bIns="45720" anchor="ctr" anchorCtr="0">
            <a:noAutofit/>
          </a:bodyPr>
          <a:lstStyle/>
          <a:p>
            <a:pPr marL="0" indent="0" algn="ctr">
              <a:lnSpc>
                <a:spcPct val="100000"/>
              </a:lnSpc>
              <a:spcBef>
                <a:spcPts val="0"/>
              </a:spcBef>
              <a:spcAft>
                <a:spcPts val="0"/>
              </a:spcAft>
              <a:buNone/>
            </a:pPr>
            <a:r>
              <a:rPr lang="zh-CN" altLang="en-US"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恶意的</a:t>
            </a:r>
            <a:endParaRPr lang="zh-CN" altLang="en-US" sz="2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355" name="矩形"/>
          <p:cNvSpPr/>
          <p:nvPr/>
        </p:nvSpPr>
        <p:spPr>
          <a:xfrm>
            <a:off x="6502400" y="1049655"/>
            <a:ext cx="1245234"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0" i="0" u="none" strike="noStrike" kern="1200" cap="none" spc="0" baseline="0">
                <a:solidFill>
                  <a:srgbClr val="FF0000"/>
                </a:solidFill>
                <a:latin typeface="Arial" panose="020B0604020202020204" pitchFamily="34" charset="0"/>
                <a:ea typeface="微软雅黑" panose="020B0503020204020204" charset="-122"/>
                <a:cs typeface="Arial" panose="020B0604020202020204" pitchFamily="34" charset="0"/>
              </a:rPr>
              <a:t>对象上</a:t>
            </a:r>
            <a:endParaRPr lang="zh-CN" altLang="en-US" sz="2400" b="0" i="0" u="none" strike="noStrike" kern="1200" cap="none" spc="0" baseline="0">
              <a:solidFill>
                <a:srgbClr val="FF0000"/>
              </a:solidFill>
              <a:latin typeface="Arial" panose="020B0604020202020204" pitchFamily="34" charset="0"/>
              <a:ea typeface="微软雅黑" panose="020B0503020204020204" charset="-122"/>
              <a:cs typeface="Arial" panose="020B0604020202020204" pitchFamily="34" charset="0"/>
            </a:endParaRPr>
          </a:p>
        </p:txBody>
      </p:sp>
      <p:sp>
        <p:nvSpPr>
          <p:cNvPr id="356" name="矩形"/>
          <p:cNvSpPr/>
          <p:nvPr/>
        </p:nvSpPr>
        <p:spPr>
          <a:xfrm>
            <a:off x="9025890" y="1857375"/>
            <a:ext cx="1245235"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0" i="0" u="none" strike="noStrike" kern="1200" cap="none" spc="0" baseline="0">
                <a:solidFill>
                  <a:srgbClr val="FF0000"/>
                </a:solidFill>
                <a:latin typeface="Arial" panose="020B0604020202020204" pitchFamily="34" charset="0"/>
                <a:ea typeface="微软雅黑" panose="020B0503020204020204" charset="-122"/>
                <a:cs typeface="Arial" panose="020B0604020202020204" pitchFamily="34" charset="0"/>
              </a:rPr>
              <a:t>目的上</a:t>
            </a:r>
            <a:endParaRPr lang="zh-CN" altLang="en-US" sz="2400" b="0" i="0" u="none" strike="noStrike" kern="1200" cap="none" spc="0" baseline="0">
              <a:solidFill>
                <a:srgbClr val="FF0000"/>
              </a:solidFill>
              <a:latin typeface="Arial" panose="020B0604020202020204" pitchFamily="34" charset="0"/>
              <a:ea typeface="微软雅黑" panose="020B0503020204020204" charset="-122"/>
              <a:cs typeface="Arial" panose="020B0604020202020204" pitchFamily="34" charset="0"/>
            </a:endParaRPr>
          </a:p>
        </p:txBody>
      </p:sp>
      <p:pic>
        <p:nvPicPr>
          <p:cNvPr id="357" name="图片"/>
          <p:cNvPicPr>
            <a:picLocks noChangeAspect="1"/>
          </p:cNvPicPr>
          <p:nvPr/>
        </p:nvPicPr>
        <p:blipFill>
          <a:blip r:embed="rId2" cstate="print"/>
          <a:stretch>
            <a:fillRect/>
          </a:stretch>
        </p:blipFill>
        <p:spPr>
          <a:xfrm>
            <a:off x="140624" y="60536"/>
            <a:ext cx="1219306" cy="1219306"/>
          </a:xfrm>
          <a:prstGeom prst="rect">
            <a:avLst/>
          </a:prstGeom>
          <a:noFill/>
          <a:ln w="9525" cap="flat" cmpd="sng">
            <a:noFill/>
            <a:prstDash val="solid"/>
            <a:miter/>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58" name="直线"/>
          <p:cNvSpPr/>
          <p:nvPr/>
        </p:nvSpPr>
        <p:spPr>
          <a:xfrm>
            <a:off x="0" y="3721735"/>
            <a:ext cx="12242800" cy="51435"/>
          </a:xfrm>
          <a:prstGeom prst="line">
            <a:avLst/>
          </a:prstGeom>
          <a:noFill/>
          <a:ln w="6350" cap="flat" cmpd="sng">
            <a:solidFill>
              <a:srgbClr val="37506D"/>
            </a:solidFill>
            <a:prstDash val="dash"/>
            <a:miter/>
          </a:ln>
        </p:spPr>
        <p:txBody>
          <a:bodyPr rtlCol="0" anchor="ctr"/>
          <a:lstStyle/>
          <a:p>
            <a:pPr algn="ctr"/>
          </a:p>
        </p:txBody>
      </p:sp>
      <p:sp>
        <p:nvSpPr>
          <p:cNvPr id="359" name="矩形"/>
          <p:cNvSpPr/>
          <p:nvPr/>
        </p:nvSpPr>
        <p:spPr>
          <a:xfrm>
            <a:off x="1171123" y="2055700"/>
            <a:ext cx="2203013" cy="11772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24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a:t>
            </a:r>
            <a:r>
              <a:rPr lang="zh-CN" altLang="en-US" sz="2400" b="1" i="0" u="none" strike="noStrike" kern="1200" cap="none" spc="0" baseline="0">
                <a:solidFill>
                  <a:srgbClr val="FF0000"/>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兼听</a:t>
            </a:r>
            <a:r>
              <a:rPr lang="zh-CN" altLang="en-US" sz="24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则明</a:t>
            </a:r>
            <a:r>
              <a:rPr lang="en-US" altLang="zh-CN" sz="24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a:t>
            </a:r>
            <a:endParaRPr lang="en-US" altLang="zh-CN" sz="24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L="0" indent="0" algn="l">
              <a:lnSpc>
                <a:spcPct val="150000"/>
              </a:lnSpc>
              <a:spcBef>
                <a:spcPts val="0"/>
              </a:spcBef>
              <a:spcAft>
                <a:spcPts val="0"/>
              </a:spcAft>
              <a:buNone/>
            </a:pPr>
            <a:r>
              <a:rPr lang="zh-CN" altLang="en-US" sz="24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2400" b="1" i="0" u="none" strike="noStrike" kern="1200" cap="none" spc="0" baseline="0">
                <a:solidFill>
                  <a:srgbClr val="FF0000"/>
                </a:solidFill>
                <a:latin typeface="微软雅黑" panose="020B0503020204020204" charset="-122"/>
                <a:ea typeface="微软雅黑" panose="020B0503020204020204" charset="-122"/>
                <a:cs typeface="Arial" panose="020B0604020202020204" pitchFamily="34" charset="0"/>
              </a:rPr>
              <a:t>知足者</a:t>
            </a:r>
            <a:r>
              <a:rPr lang="zh-CN" altLang="en-US" sz="24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富”</a:t>
            </a:r>
            <a:endParaRPr lang="zh-CN" altLang="en-US" sz="24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360" name="矩形"/>
          <p:cNvSpPr/>
          <p:nvPr/>
        </p:nvSpPr>
        <p:spPr>
          <a:xfrm>
            <a:off x="391541" y="4165724"/>
            <a:ext cx="7794625" cy="19011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rPr>
              <a:t>作文题：</a:t>
            </a:r>
            <a:endParaRPr lang="en-US" altLang="zh-CN" sz="2400" b="1"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2400" b="1" i="0" u="none" strike="noStrike" kern="1200" cap="none" spc="0" baseline="0">
                <a:solidFill>
                  <a:schemeClr val="tx1"/>
                </a:solidFill>
                <a:latin typeface="华文仿宋" charset="-122"/>
                <a:ea typeface="华文仿宋" charset="-122"/>
                <a:cs typeface="Arial" panose="020B0604020202020204" pitchFamily="34" charset="0"/>
              </a:rPr>
              <a:t>阅读下面的材料，根据要求写作。</a:t>
            </a:r>
            <a:endParaRPr lang="en-US" altLang="zh-CN" sz="2400" b="1" i="0" u="none" strike="noStrike" kern="1200" cap="none" spc="0" baseline="0">
              <a:solidFill>
                <a:schemeClr val="tx1"/>
              </a:solidFill>
              <a:latin typeface="华文仿宋" charset="-122"/>
              <a:ea typeface="华文仿宋" charset="-122"/>
              <a:cs typeface="Arial" panose="020B0604020202020204" pitchFamily="34" charset="0"/>
            </a:endParaRPr>
          </a:p>
          <a:p>
            <a:pPr marL="0" indent="0" algn="l">
              <a:lnSpc>
                <a:spcPct val="100000"/>
              </a:lnSpc>
              <a:spcBef>
                <a:spcPts val="0"/>
              </a:spcBef>
              <a:spcAft>
                <a:spcPts val="0"/>
              </a:spcAft>
              <a:buNone/>
            </a:pPr>
            <a:r>
              <a:rPr lang="zh-CN" altLang="en-US" sz="2400" b="1" i="0" u="none" strike="noStrike" kern="1200" cap="none" spc="0" baseline="0">
                <a:solidFill>
                  <a:schemeClr val="tx1"/>
                </a:solidFill>
                <a:latin typeface="华文楷体" pitchFamily="2" charset="-122"/>
                <a:ea typeface="华文楷体" pitchFamily="2" charset="-122"/>
                <a:cs typeface="Arial" panose="020B0604020202020204" pitchFamily="34" charset="0"/>
              </a:rPr>
              <a:t>如果你对错误关上了门，那么真理也会将你关在门外。</a:t>
            </a:r>
            <a:endParaRPr lang="en-US" altLang="zh-CN" sz="2400" b="1" i="0" u="none" strike="noStrike" kern="1200" cap="none" spc="0" baseline="0">
              <a:solidFill>
                <a:schemeClr val="tx1"/>
              </a:solidFill>
              <a:latin typeface="华文楷体" pitchFamily="2" charset="-122"/>
              <a:ea typeface="华文楷体" pitchFamily="2" charset="-122"/>
              <a:cs typeface="Arial" panose="020B0604020202020204" pitchFamily="34" charset="0"/>
            </a:endParaRPr>
          </a:p>
          <a:p>
            <a:pPr marL="0" indent="0" algn="l">
              <a:lnSpc>
                <a:spcPct val="100000"/>
              </a:lnSpc>
              <a:spcBef>
                <a:spcPts val="0"/>
              </a:spcBef>
              <a:spcAft>
                <a:spcPts val="0"/>
              </a:spcAft>
              <a:buNone/>
            </a:pPr>
            <a:r>
              <a:rPr lang="zh-CN" altLang="en-US" sz="2400" b="1" i="0" u="none" strike="noStrike" kern="1200" cap="none" spc="0" baseline="0">
                <a:solidFill>
                  <a:schemeClr val="tx1"/>
                </a:solidFill>
                <a:latin typeface="华文楷体" pitchFamily="2" charset="-122"/>
                <a:ea typeface="华文楷体" pitchFamily="2" charset="-122"/>
                <a:cs typeface="Arial" panose="020B0604020202020204" pitchFamily="34" charset="0"/>
              </a:rPr>
              <a:t>一着不慎，满盘皆输。</a:t>
            </a:r>
            <a:endParaRPr lang="en-US" altLang="zh-CN" sz="2400" b="1" i="0" u="none" strike="noStrike" kern="1200" cap="none" spc="0" baseline="0">
              <a:solidFill>
                <a:schemeClr val="tx1"/>
              </a:solidFill>
              <a:latin typeface="华文楷体" pitchFamily="2" charset="-122"/>
              <a:ea typeface="华文楷体" pitchFamily="2" charset="-122"/>
              <a:cs typeface="Arial" panose="020B0604020202020204" pitchFamily="34" charset="0"/>
            </a:endParaRPr>
          </a:p>
          <a:p>
            <a:pPr marL="0" indent="0" algn="l">
              <a:lnSpc>
                <a:spcPct val="100000"/>
              </a:lnSpc>
              <a:spcBef>
                <a:spcPts val="0"/>
              </a:spcBef>
              <a:spcAft>
                <a:spcPts val="0"/>
              </a:spcAft>
              <a:buNone/>
            </a:pPr>
            <a:r>
              <a:rPr lang="zh-CN" altLang="en-US" sz="2400" b="1" i="0" u="none" strike="noStrike" kern="1200" cap="none" spc="0" baseline="0">
                <a:solidFill>
                  <a:schemeClr val="tx1"/>
                </a:solidFill>
                <a:latin typeface="华文仿宋" charset="-122"/>
                <a:ea typeface="华文仿宋" charset="-122"/>
                <a:cs typeface="Arial" panose="020B0604020202020204" pitchFamily="34" charset="0"/>
              </a:rPr>
              <a:t>综合上述材料，你有什么所思所感？</a:t>
            </a:r>
            <a:endParaRPr lang="zh-CN" altLang="en-US" sz="2400" b="1" i="0" u="none" strike="noStrike" kern="1200" cap="none" spc="0" baseline="0">
              <a:solidFill>
                <a:schemeClr val="tx1"/>
              </a:solidFill>
              <a:latin typeface="华文仿宋" charset="-122"/>
              <a:ea typeface="华文仿宋" charset="-122"/>
              <a:cs typeface="Arial" panose="020B0604020202020204" pitchFamily="34" charset="0"/>
            </a:endParaRPr>
          </a:p>
        </p:txBody>
      </p:sp>
      <p:sp>
        <p:nvSpPr>
          <p:cNvPr id="361" name="矩形"/>
          <p:cNvSpPr/>
          <p:nvPr/>
        </p:nvSpPr>
        <p:spPr>
          <a:xfrm>
            <a:off x="3675888" y="2144809"/>
            <a:ext cx="6922008"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如何算兼听呢？（听得多，更要听取不同的观点）</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362" name="矩形"/>
          <p:cNvSpPr/>
          <p:nvPr/>
        </p:nvSpPr>
        <p:spPr>
          <a:xfrm>
            <a:off x="3675888" y="2743950"/>
            <a:ext cx="6922008"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如何算知足者呢？（不汲汲于外物的人富足）</a:t>
            </a:r>
            <a:endParaRPr lang="zh-CN" altLang="en-US" sz="24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363" name="矩形"/>
          <p:cNvSpPr/>
          <p:nvPr/>
        </p:nvSpPr>
        <p:spPr>
          <a:xfrm>
            <a:off x="8186166" y="4804811"/>
            <a:ext cx="3822699" cy="11772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怎样的错误？是无关紧要的还是怎样的错误？</a:t>
            </a:r>
            <a:endParaRPr lang="en-US" altLang="zh-CN"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L="0" indent="0" algn="l">
              <a:lnSpc>
                <a:spcPct val="100000"/>
              </a:lnSpc>
              <a:spcBef>
                <a:spcPts val="0"/>
              </a:spcBef>
              <a:spcAft>
                <a:spcPts val="0"/>
              </a:spcAft>
              <a:buNone/>
            </a:pPr>
            <a:r>
              <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怎样的一着？</a:t>
            </a:r>
            <a:endParaRPr lang="zh-CN" altLang="en-US" sz="24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sp>
        <p:nvSpPr>
          <p:cNvPr id="364" name="矩形"/>
          <p:cNvSpPr/>
          <p:nvPr/>
        </p:nvSpPr>
        <p:spPr>
          <a:xfrm>
            <a:off x="3820841" y="3256797"/>
            <a:ext cx="3708227" cy="857002"/>
          </a:xfrm>
          <a:prstGeom prst="rect">
            <a:avLst/>
          </a:prstGeom>
          <a:gradFill rotWithShape="1">
            <a:gsLst>
              <a:gs pos="0">
                <a:srgbClr val="ACA4B0">
                  <a:alpha val="100000"/>
                </a:srgbClr>
              </a:gs>
              <a:gs pos="50000">
                <a:srgbClr val="A098A4">
                  <a:alpha val="100000"/>
                </a:srgbClr>
              </a:gs>
              <a:gs pos="100000">
                <a:srgbClr val="908596">
                  <a:alpha val="100000"/>
                </a:srgbClr>
              </a:gs>
            </a:gsLst>
            <a:lin ang="5400000" scaled="1"/>
          </a:gradFill>
          <a:ln w="6350" cap="flat" cmpd="sng">
            <a:solidFill>
              <a:srgbClr val="FFFFFF"/>
            </a:solidFill>
            <a:prstDash val="solid"/>
            <a:round/>
          </a:ln>
          <a:effectLst>
            <a:reflection blurRad="6350" stA="52000" endA="300" endPos="35000" dir="5400000" sy="-100000" algn="bl" rotWithShape="0"/>
          </a:effectLst>
        </p:spPr>
        <p:txBody>
          <a:bodyPr vert="horz" wrap="square" lIns="91440" tIns="45720" rIns="91440" bIns="45720" anchor="ctr" anchorCtr="0">
            <a:noAutofit/>
          </a:bodyPr>
          <a:lstStyle/>
          <a:p>
            <a:pPr marL="0" indent="0" algn="ctr">
              <a:lnSpc>
                <a:spcPct val="100000"/>
              </a:lnSpc>
              <a:spcBef>
                <a:spcPts val="0"/>
              </a:spcBef>
              <a:spcAft>
                <a:spcPts val="0"/>
              </a:spcAft>
              <a:buNone/>
            </a:pPr>
            <a:r>
              <a:rPr lang="zh-CN" altLang="en-US" sz="2800" b="0"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rPr>
              <a:t>策略一</a:t>
            </a:r>
            <a:r>
              <a:rPr lang="zh-CN" altLang="en-US" sz="2800" b="0"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rPr>
              <a:t>：</a:t>
            </a:r>
            <a:endParaRPr lang="en-US" altLang="zh-CN" sz="2800" b="0"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endParaRPr>
          </a:p>
          <a:p>
            <a:pPr marL="0" indent="0" algn="ctr">
              <a:lnSpc>
                <a:spcPct val="100000"/>
              </a:lnSpc>
              <a:spcBef>
                <a:spcPts val="0"/>
              </a:spcBef>
              <a:spcAft>
                <a:spcPts val="0"/>
              </a:spcAft>
              <a:buNone/>
            </a:pPr>
            <a:r>
              <a:rPr lang="zh-CN" altLang="en-US" sz="2800" b="0"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rPr>
              <a:t>追问概念，厘清内涵</a:t>
            </a:r>
            <a:endParaRPr lang="zh-CN" altLang="en-US" sz="2800" b="0"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sp>
        <p:nvSpPr>
          <p:cNvPr id="365" name="线形标注 2"/>
          <p:cNvSpPr/>
          <p:nvPr/>
        </p:nvSpPr>
        <p:spPr>
          <a:xfrm>
            <a:off x="7033728" y="971480"/>
            <a:ext cx="4557024" cy="523205"/>
          </a:xfrm>
          <a:prstGeom prst="borderCallout1">
            <a:avLst>
              <a:gd name="adj1" fmla="val 18750"/>
              <a:gd name="adj2" fmla="val -8328"/>
              <a:gd name="adj3" fmla="val 424675"/>
              <a:gd name="adj4" fmla="val -19837"/>
            </a:avLst>
          </a:prstGeom>
          <a:solidFill>
            <a:srgbClr val="FFFFFF"/>
          </a:solidFill>
          <a:ln w="12700" cap="flat" cmpd="sng">
            <a:solidFill>
              <a:srgbClr val="69334F"/>
            </a:solidFill>
            <a:prstDash val="solid"/>
            <a:miter/>
          </a:ln>
        </p:spPr>
        <p:txBody>
          <a:bodyPr vert="horz" wrap="square" lIns="91440" tIns="45720" rIns="91440" bIns="45720" anchor="ctr" anchorCtr="0">
            <a:noAutofit/>
          </a:bodyPr>
          <a:lstStyle/>
          <a:p>
            <a:pPr marL="0" indent="0" algn="l">
              <a:lnSpc>
                <a:spcPct val="100000"/>
              </a:lnSpc>
              <a:spcBef>
                <a:spcPts val="0"/>
              </a:spcBef>
              <a:spcAft>
                <a:spcPts val="0"/>
              </a:spcAft>
              <a:buNone/>
            </a:pPr>
            <a:r>
              <a:rPr lang="en-US" altLang="zh-CN" sz="24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a:t>
            </a:r>
            <a:r>
              <a:rPr lang="zh-CN" altLang="en-US" sz="24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的内涵、外延</a:t>
            </a:r>
            <a:r>
              <a:rPr lang="en-US" altLang="zh-CN" sz="24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a:t>
            </a:r>
            <a:r>
              <a:rPr lang="zh-CN" altLang="en-US" sz="24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类别是什么？</a:t>
            </a:r>
            <a:endParaRPr lang="zh-CN" altLang="en-US" sz="24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p:txBody>
      </p:sp>
      <p:sp>
        <p:nvSpPr>
          <p:cNvPr id="366" name="矩形"/>
          <p:cNvSpPr/>
          <p:nvPr/>
        </p:nvSpPr>
        <p:spPr>
          <a:xfrm>
            <a:off x="3675888" y="249229"/>
            <a:ext cx="4971073"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rPr>
              <a:t>活动二：探析追问策略</a:t>
            </a:r>
            <a:endParaRPr lang="zh-CN" altLang="en-US"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pic>
        <p:nvPicPr>
          <p:cNvPr id="367" name="图片"/>
          <p:cNvPicPr>
            <a:picLocks noChangeAspect="1"/>
          </p:cNvPicPr>
          <p:nvPr/>
        </p:nvPicPr>
        <p:blipFill>
          <a:blip r:embed="rId2" cstate="print"/>
          <a:stretch>
            <a:fillRect/>
          </a:stretch>
        </p:blipFill>
        <p:spPr>
          <a:xfrm>
            <a:off x="70286" y="58223"/>
            <a:ext cx="1219306" cy="1219306"/>
          </a:xfrm>
          <a:prstGeom prst="rect">
            <a:avLst/>
          </a:prstGeom>
          <a:noFill/>
          <a:ln w="9525" cap="flat" cmpd="sng">
            <a:noFill/>
            <a:prstDash val="solid"/>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blinds(horizontal)">
                                      <p:cBhvr>
                                        <p:cTn id="7" dur="500"/>
                                        <p:tgtEl>
                                          <p:spTgt spid="3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5"/>
                                        </p:tgtEl>
                                        <p:attrNameLst>
                                          <p:attrName>style.visibility</p:attrName>
                                        </p:attrNameLst>
                                      </p:cBhvr>
                                      <p:to>
                                        <p:strVal val="visible"/>
                                      </p:to>
                                    </p:set>
                                    <p:animEffect transition="in" filter="barn(inVertical)">
                                      <p:cBhvr>
                                        <p:cTn id="12" dur="500"/>
                                        <p:tgtEl>
                                          <p:spTgt spid="36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60"/>
                                        </p:tgtEl>
                                        <p:attrNameLst>
                                          <p:attrName>style.visibility</p:attrName>
                                        </p:attrNameLst>
                                      </p:cBhvr>
                                      <p:to>
                                        <p:strVal val="visible"/>
                                      </p:to>
                                    </p:set>
                                    <p:animEffect transition="in" filter="box(in)">
                                      <p:cBhvr>
                                        <p:cTn id="17" dur="2000"/>
                                        <p:tgtEl>
                                          <p:spTgt spid="36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63"/>
                                        </p:tgtEl>
                                        <p:attrNameLst>
                                          <p:attrName>style.visibility</p:attrName>
                                        </p:attrNameLst>
                                      </p:cBhvr>
                                      <p:to>
                                        <p:strVal val="visible"/>
                                      </p:to>
                                    </p:set>
                                    <p:anim calcmode="lin" valueType="num">
                                      <p:cBhvr additive="base">
                                        <p:cTn id="22" dur="500" fill="hold"/>
                                        <p:tgtEl>
                                          <p:spTgt spid="363"/>
                                        </p:tgtEl>
                                        <p:attrNameLst>
                                          <p:attrName>ppt_x</p:attrName>
                                        </p:attrNameLst>
                                      </p:cBhvr>
                                      <p:tavLst>
                                        <p:tav tm="0">
                                          <p:val>
                                            <p:strVal val="#ppt_x"/>
                                          </p:val>
                                        </p:tav>
                                        <p:tav tm="100000">
                                          <p:val>
                                            <p:strVal val="#ppt_x"/>
                                          </p:val>
                                        </p:tav>
                                      </p:tavLst>
                                    </p:anim>
                                    <p:anim calcmode="lin" valueType="num">
                                      <p:cBhvr additive="base">
                                        <p:cTn id="23" dur="500" fill="hold"/>
                                        <p:tgtEl>
                                          <p:spTgt spid="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animBg="1"/>
      <p:bldP spid="365" grpId="0" animBg="1"/>
      <p:bldP spid="360" grpId="0"/>
      <p:bldP spid="36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68" name="直线"/>
          <p:cNvSpPr/>
          <p:nvPr/>
        </p:nvSpPr>
        <p:spPr>
          <a:xfrm>
            <a:off x="0" y="3721735"/>
            <a:ext cx="12242800" cy="51435"/>
          </a:xfrm>
          <a:prstGeom prst="line">
            <a:avLst/>
          </a:prstGeom>
          <a:noFill/>
          <a:ln w="6350" cap="flat" cmpd="sng">
            <a:solidFill>
              <a:srgbClr val="37506D"/>
            </a:solidFill>
            <a:prstDash val="dash"/>
            <a:miter/>
          </a:ln>
        </p:spPr>
        <p:txBody>
          <a:bodyPr rtlCol="0" anchor="ctr"/>
          <a:lstStyle/>
          <a:p>
            <a:pPr algn="ctr"/>
          </a:p>
        </p:txBody>
      </p:sp>
      <p:sp>
        <p:nvSpPr>
          <p:cNvPr id="369" name="矩形"/>
          <p:cNvSpPr/>
          <p:nvPr/>
        </p:nvSpPr>
        <p:spPr>
          <a:xfrm>
            <a:off x="583914" y="2066780"/>
            <a:ext cx="4280694" cy="26631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“枯燥会成为生命的滋养”</a:t>
            </a:r>
            <a:endParaRPr lang="en-US" altLang="zh-CN" sz="28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endParaRPr lang="en-US" altLang="zh-CN" sz="28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endParaRPr lang="en-US" altLang="zh-CN" sz="28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endParaRPr lang="en-US" altLang="zh-CN" sz="28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endParaRPr lang="en-US" altLang="zh-CN" sz="28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zh-CN" altLang="en-US" sz="28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“苦难是一笔巨大的财富”</a:t>
            </a:r>
            <a:endParaRPr lang="zh-CN" altLang="en-US" sz="28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endParaRPr>
          </a:p>
        </p:txBody>
      </p:sp>
      <p:sp>
        <p:nvSpPr>
          <p:cNvPr id="370" name="线形标注 2"/>
          <p:cNvSpPr/>
          <p:nvPr/>
        </p:nvSpPr>
        <p:spPr>
          <a:xfrm>
            <a:off x="7948082" y="317019"/>
            <a:ext cx="3344757" cy="785276"/>
          </a:xfrm>
          <a:prstGeom prst="borderCallout1">
            <a:avLst>
              <a:gd name="adj1" fmla="val 18750"/>
              <a:gd name="adj2" fmla="val -8328"/>
              <a:gd name="adj3" fmla="val 353995"/>
              <a:gd name="adj4" fmla="val -32018"/>
            </a:avLst>
          </a:prstGeom>
          <a:solidFill>
            <a:srgbClr val="FFFFFF"/>
          </a:solidFill>
          <a:ln w="12700" cap="flat" cmpd="sng">
            <a:solidFill>
              <a:srgbClr val="69334F"/>
            </a:solidFill>
            <a:prstDash val="solid"/>
            <a:miter/>
          </a:ln>
        </p:spPr>
        <p:txBody>
          <a:bodyPr vert="horz" wrap="square" lIns="91440" tIns="45720" rIns="91440" bIns="45720" anchor="ctr" anchorCtr="0">
            <a:noAutofit/>
          </a:bodyPr>
          <a:lstStyle/>
          <a:p>
            <a:pPr marL="0" indent="0" algn="l">
              <a:lnSpc>
                <a:spcPct val="100000"/>
              </a:lnSpc>
              <a:spcBef>
                <a:spcPts val="0"/>
              </a:spcBef>
              <a:spcAft>
                <a:spcPts val="0"/>
              </a:spcAft>
              <a:buNone/>
            </a:pPr>
            <a:r>
              <a:rPr lang="en-US" altLang="zh-CN" sz="2400" b="1"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a:t>
            </a:r>
            <a:r>
              <a:rPr lang="zh-CN" altLang="en-US" sz="2400" b="1"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在什么情况下成立</a:t>
            </a:r>
            <a:endParaRPr lang="zh-CN" altLang="en-US" sz="2400" b="1"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p:txBody>
      </p:sp>
      <p:sp>
        <p:nvSpPr>
          <p:cNvPr id="371" name="矩形"/>
          <p:cNvSpPr/>
          <p:nvPr/>
        </p:nvSpPr>
        <p:spPr>
          <a:xfrm>
            <a:off x="5098034" y="2021060"/>
            <a:ext cx="6922007" cy="11772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2400" b="1" i="0" u="none" strike="noStrike" kern="1200" cap="none" spc="0" baseline="0">
                <a:solidFill>
                  <a:srgbClr val="FF0000"/>
                </a:solidFill>
                <a:latin typeface="Arial" panose="020B0604020202020204" pitchFamily="34" charset="0"/>
                <a:ea typeface="微软雅黑" panose="020B0503020204020204" charset="-122"/>
                <a:cs typeface="Arial" panose="020B0604020202020204" pitchFamily="34" charset="0"/>
              </a:rPr>
              <a:t>什么情况下</a:t>
            </a: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枯燥会成为生命的滋养？</a:t>
            </a:r>
            <a:endParaRPr lang="en-US" altLang="zh-CN"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2400" b="1" i="0" u="none" strike="noStrike" kern="1200" cap="none" spc="0" baseline="0">
                <a:solidFill>
                  <a:srgbClr val="FF0000"/>
                </a:solidFill>
                <a:latin typeface="Arial" panose="020B0604020202020204" pitchFamily="34" charset="0"/>
                <a:ea typeface="微软雅黑" panose="020B0503020204020204" charset="-122"/>
                <a:cs typeface="Arial" panose="020B0604020202020204" pitchFamily="34" charset="0"/>
              </a:rPr>
              <a:t>什么情况下</a:t>
            </a: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会毁灭一个人？</a:t>
            </a:r>
            <a:endPar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372" name="矩形"/>
          <p:cNvSpPr/>
          <p:nvPr/>
        </p:nvSpPr>
        <p:spPr>
          <a:xfrm>
            <a:off x="5098034" y="4044375"/>
            <a:ext cx="6922007" cy="11772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2400" b="1" i="0" u="none" strike="noStrike" kern="1200" cap="none" spc="0" baseline="0">
                <a:solidFill>
                  <a:srgbClr val="FF0000"/>
                </a:solidFill>
                <a:latin typeface="Arial" panose="020B0604020202020204" pitchFamily="34" charset="0"/>
                <a:ea typeface="微软雅黑" panose="020B0503020204020204" charset="-122"/>
                <a:cs typeface="Arial" panose="020B0604020202020204" pitchFamily="34" charset="0"/>
              </a:rPr>
              <a:t>什么情况下</a:t>
            </a:r>
            <a:r>
              <a:rPr lang="zh-CN" altLang="en-US" sz="24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苦难是有益于人的发展的？</a:t>
            </a:r>
            <a:endParaRPr lang="en-US" altLang="zh-CN" sz="24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a:p>
            <a:pPr marL="0" indent="0" algn="l">
              <a:lnSpc>
                <a:spcPct val="150000"/>
              </a:lnSpc>
              <a:spcBef>
                <a:spcPts val="0"/>
              </a:spcBef>
              <a:spcAft>
                <a:spcPts val="0"/>
              </a:spcAft>
              <a:buNone/>
            </a:pPr>
            <a:r>
              <a:rPr lang="zh-CN" altLang="en-US" sz="2400" b="1" i="0" u="none" strike="noStrike" kern="1200" cap="none" spc="0" baseline="0">
                <a:solidFill>
                  <a:srgbClr val="FF0000"/>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什么情况下</a:t>
            </a:r>
            <a:r>
              <a:rPr lang="zh-CN" altLang="en-US" sz="24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会使人堕落？</a:t>
            </a:r>
            <a:endParaRPr lang="zh-CN" altLang="en-US" sz="2400" b="1"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373" name="矩形"/>
          <p:cNvSpPr/>
          <p:nvPr/>
        </p:nvSpPr>
        <p:spPr>
          <a:xfrm>
            <a:off x="2724260" y="282365"/>
            <a:ext cx="4971074"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rPr>
              <a:t>活动二：探析追问策略</a:t>
            </a:r>
            <a:endParaRPr lang="zh-CN" altLang="en-US"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sp>
        <p:nvSpPr>
          <p:cNvPr id="374" name="矩形"/>
          <p:cNvSpPr/>
          <p:nvPr/>
        </p:nvSpPr>
        <p:spPr>
          <a:xfrm>
            <a:off x="4864989" y="5586790"/>
            <a:ext cx="6922008" cy="4533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tx1"/>
                </a:solidFill>
                <a:latin typeface="华文楷体" pitchFamily="2" charset="-122"/>
                <a:ea typeface="华文楷体" pitchFamily="2" charset="-122"/>
                <a:cs typeface="Arial" panose="020B0604020202020204" pitchFamily="34" charset="0"/>
              </a:rPr>
              <a:t>当能够</a:t>
            </a:r>
            <a:r>
              <a:rPr lang="zh-CN" altLang="en-US" sz="2400" b="1" i="0" u="none" strike="noStrike" kern="1200" cap="none" spc="0" baseline="0">
                <a:solidFill>
                  <a:srgbClr val="FF0000"/>
                </a:solidFill>
                <a:latin typeface="华文楷体" pitchFamily="2" charset="-122"/>
                <a:ea typeface="华文楷体" pitchFamily="2" charset="-122"/>
                <a:cs typeface="Arial" panose="020B0604020202020204" pitchFamily="34" charset="0"/>
              </a:rPr>
              <a:t>克服困难、吸取教训、从中涅槃</a:t>
            </a:r>
            <a:r>
              <a:rPr lang="zh-CN" altLang="en-US" sz="2400" b="1" i="0" u="none" strike="noStrike" kern="1200" cap="none" spc="0" baseline="0">
                <a:solidFill>
                  <a:schemeClr val="tx1"/>
                </a:solidFill>
                <a:latin typeface="华文楷体" pitchFamily="2" charset="-122"/>
                <a:ea typeface="华文楷体" pitchFamily="2" charset="-122"/>
                <a:cs typeface="Arial" panose="020B0604020202020204" pitchFamily="34" charset="0"/>
              </a:rPr>
              <a:t>的时候</a:t>
            </a:r>
            <a:endParaRPr lang="zh-CN" altLang="en-US" sz="2400" b="1" i="0" u="none" strike="noStrike" kern="1200" cap="none" spc="0" baseline="0">
              <a:solidFill>
                <a:schemeClr val="tx1"/>
              </a:solidFill>
              <a:latin typeface="华文楷体" pitchFamily="2" charset="-122"/>
              <a:ea typeface="华文楷体" pitchFamily="2" charset="-122"/>
              <a:cs typeface="Arial" panose="020B0604020202020204" pitchFamily="34" charset="0"/>
            </a:endParaRPr>
          </a:p>
        </p:txBody>
      </p:sp>
      <p:sp>
        <p:nvSpPr>
          <p:cNvPr id="375" name="矩形"/>
          <p:cNvSpPr/>
          <p:nvPr/>
        </p:nvSpPr>
        <p:spPr>
          <a:xfrm>
            <a:off x="5038344" y="3240260"/>
            <a:ext cx="6922008"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tx1"/>
                </a:solidFill>
                <a:latin typeface="华文楷体" pitchFamily="2" charset="-122"/>
                <a:ea typeface="华文楷体" pitchFamily="2" charset="-122"/>
                <a:cs typeface="Arial" panose="020B0604020202020204" pitchFamily="34" charset="0"/>
              </a:rPr>
              <a:t>当能够在枯燥中</a:t>
            </a:r>
            <a:r>
              <a:rPr lang="zh-CN" altLang="en-US" sz="2400" b="1" i="0" u="none" strike="noStrike" kern="1200" cap="none" spc="0" baseline="0">
                <a:solidFill>
                  <a:srgbClr val="FF0000"/>
                </a:solidFill>
                <a:latin typeface="华文楷体" pitchFamily="2" charset="-122"/>
                <a:ea typeface="华文楷体" pitchFamily="2" charset="-122"/>
                <a:cs typeface="Arial" panose="020B0604020202020204" pitchFamily="34" charset="0"/>
              </a:rPr>
              <a:t>沉淀下来、静心专研</a:t>
            </a:r>
            <a:r>
              <a:rPr lang="zh-CN" altLang="en-US" sz="2400" b="1" i="0" u="none" strike="noStrike" kern="1200" cap="none" spc="0" baseline="0">
                <a:solidFill>
                  <a:schemeClr val="tx1"/>
                </a:solidFill>
                <a:latin typeface="华文楷体" pitchFamily="2" charset="-122"/>
                <a:ea typeface="华文楷体" pitchFamily="2" charset="-122"/>
                <a:cs typeface="Arial" panose="020B0604020202020204" pitchFamily="34" charset="0"/>
              </a:rPr>
              <a:t>的时候</a:t>
            </a:r>
            <a:endParaRPr lang="zh-CN" altLang="en-US" sz="2400" b="1" i="0" u="none" strike="noStrike" kern="1200" cap="none" spc="0" baseline="0">
              <a:solidFill>
                <a:schemeClr val="tx1"/>
              </a:solidFill>
              <a:latin typeface="华文楷体" pitchFamily="2" charset="-122"/>
              <a:ea typeface="华文楷体" pitchFamily="2" charset="-122"/>
              <a:cs typeface="Arial" panose="020B0604020202020204" pitchFamily="34" charset="0"/>
            </a:endParaRPr>
          </a:p>
        </p:txBody>
      </p:sp>
      <p:sp>
        <p:nvSpPr>
          <p:cNvPr id="376" name="矩形"/>
          <p:cNvSpPr/>
          <p:nvPr/>
        </p:nvSpPr>
        <p:spPr>
          <a:xfrm>
            <a:off x="3696306" y="3220368"/>
            <a:ext cx="4392929" cy="874394"/>
          </a:xfrm>
          <a:prstGeom prst="rect">
            <a:avLst/>
          </a:prstGeom>
          <a:gradFill rotWithShape="1">
            <a:gsLst>
              <a:gs pos="0">
                <a:srgbClr val="ACA4B0">
                  <a:alpha val="100000"/>
                </a:srgbClr>
              </a:gs>
              <a:gs pos="50000">
                <a:srgbClr val="A098A4">
                  <a:alpha val="100000"/>
                </a:srgbClr>
              </a:gs>
              <a:gs pos="100000">
                <a:srgbClr val="908596">
                  <a:alpha val="100000"/>
                </a:srgbClr>
              </a:gs>
            </a:gsLst>
            <a:lin ang="5400000" scaled="1"/>
          </a:gradFill>
          <a:ln w="6350" cap="flat" cmpd="sng">
            <a:solidFill>
              <a:srgbClr val="FFFFFF"/>
            </a:solidFill>
            <a:prstDash val="solid"/>
            <a:round/>
          </a:ln>
          <a:effectLst>
            <a:reflection blurRad="6350" stA="52000" endA="300" endPos="35000" dir="5400000" sy="-100000" algn="bl" rotWithShape="0"/>
          </a:effectLst>
        </p:spPr>
        <p:txBody>
          <a:bodyPr vert="horz" wrap="square" lIns="91440" tIns="45720" rIns="91440" bIns="45720" anchor="ctr" anchorCtr="0">
            <a:noAutofit/>
          </a:bodyPr>
          <a:lstStyle/>
          <a:p>
            <a:pPr marL="0" indent="0" algn="ctr">
              <a:lnSpc>
                <a:spcPct val="100000"/>
              </a:lnSpc>
              <a:spcBef>
                <a:spcPts val="0"/>
              </a:spcBef>
              <a:spcAft>
                <a:spcPts val="0"/>
              </a:spcAft>
              <a:buNone/>
            </a:pPr>
            <a:r>
              <a:rPr lang="zh-CN" altLang="en-US" sz="2800" b="0"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rPr>
              <a:t>策略二：</a:t>
            </a:r>
            <a:endParaRPr lang="en-US" altLang="zh-CN" sz="2800" b="0"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endParaRPr>
          </a:p>
          <a:p>
            <a:pPr marL="0" indent="0" algn="ctr">
              <a:lnSpc>
                <a:spcPct val="100000"/>
              </a:lnSpc>
              <a:spcBef>
                <a:spcPts val="0"/>
              </a:spcBef>
              <a:spcAft>
                <a:spcPts val="0"/>
              </a:spcAft>
              <a:buNone/>
            </a:pPr>
            <a:r>
              <a:rPr lang="zh-CN" altLang="en-US" sz="2800" b="0"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rPr>
              <a:t>追问情境，限定范围</a:t>
            </a:r>
            <a:endParaRPr lang="zh-CN" altLang="en-US" sz="2800" b="0"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pic>
        <p:nvPicPr>
          <p:cNvPr id="377" name="图片"/>
          <p:cNvPicPr>
            <a:picLocks noChangeAspect="1"/>
          </p:cNvPicPr>
          <p:nvPr/>
        </p:nvPicPr>
        <p:blipFill>
          <a:blip r:embed="rId2" cstate="print"/>
          <a:stretch>
            <a:fillRect/>
          </a:stretch>
        </p:blipFill>
        <p:spPr>
          <a:xfrm>
            <a:off x="124993" y="100004"/>
            <a:ext cx="1219306" cy="1219306"/>
          </a:xfrm>
          <a:prstGeom prst="rect">
            <a:avLst/>
          </a:prstGeom>
          <a:noFill/>
          <a:ln w="9525" cap="flat" cmpd="sng">
            <a:noFill/>
            <a:prstDash val="solid"/>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barn(inVertical)">
                                      <p:cBhvr>
                                        <p:cTn id="7" dur="500"/>
                                        <p:tgtEl>
                                          <p:spTgt spid="3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5"/>
                                        </p:tgtEl>
                                        <p:attrNameLst>
                                          <p:attrName>style.visibility</p:attrName>
                                        </p:attrNameLst>
                                      </p:cBhvr>
                                      <p:to>
                                        <p:strVal val="visible"/>
                                      </p:to>
                                    </p:set>
                                    <p:animEffect transition="in" filter="barn(inVertical)">
                                      <p:cBhvr>
                                        <p:cTn id="12" dur="500"/>
                                        <p:tgtEl>
                                          <p:spTgt spid="37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2"/>
                                        </p:tgtEl>
                                        <p:attrNameLst>
                                          <p:attrName>style.visibility</p:attrName>
                                        </p:attrNameLst>
                                      </p:cBhvr>
                                      <p:to>
                                        <p:strVal val="visible"/>
                                      </p:to>
                                    </p:set>
                                    <p:animEffect transition="in" filter="barn(inVertical)">
                                      <p:cBhvr>
                                        <p:cTn id="17" dur="500"/>
                                        <p:tgtEl>
                                          <p:spTgt spid="37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4"/>
                                        </p:tgtEl>
                                        <p:attrNameLst>
                                          <p:attrName>style.visibility</p:attrName>
                                        </p:attrNameLst>
                                      </p:cBhvr>
                                      <p:to>
                                        <p:strVal val="visible"/>
                                      </p:to>
                                    </p:set>
                                    <p:animEffect transition="in" filter="barn(inVertical)">
                                      <p:cBhvr>
                                        <p:cTn id="22" dur="500"/>
                                        <p:tgtEl>
                                          <p:spTgt spid="37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76"/>
                                        </p:tgtEl>
                                        <p:attrNameLst>
                                          <p:attrName>style.visibility</p:attrName>
                                        </p:attrNameLst>
                                      </p:cBhvr>
                                      <p:to>
                                        <p:strVal val="visible"/>
                                      </p:to>
                                    </p:set>
                                    <p:anim calcmode="lin" valueType="num">
                                      <p:cBhvr additive="base">
                                        <p:cTn id="27" dur="500" fill="hold"/>
                                        <p:tgtEl>
                                          <p:spTgt spid="376"/>
                                        </p:tgtEl>
                                        <p:attrNameLst>
                                          <p:attrName>ppt_x</p:attrName>
                                        </p:attrNameLst>
                                      </p:cBhvr>
                                      <p:tavLst>
                                        <p:tav tm="0">
                                          <p:val>
                                            <p:strVal val="#ppt_x"/>
                                          </p:val>
                                        </p:tav>
                                        <p:tav tm="100000">
                                          <p:val>
                                            <p:strVal val="#ppt_x"/>
                                          </p:val>
                                        </p:tav>
                                      </p:tavLst>
                                    </p:anim>
                                    <p:anim calcmode="lin" valueType="num">
                                      <p:cBhvr additive="base">
                                        <p:cTn id="28" dur="500" fill="hold"/>
                                        <p:tgtEl>
                                          <p:spTgt spid="376"/>
                                        </p:tgtEl>
                                        <p:attrNameLst>
                                          <p:attrName>ppt_y</p:attrName>
                                        </p:attrNameLst>
                                      </p:cBhvr>
                                      <p:tavLst>
                                        <p:tav tm="0">
                                          <p:val>
                                            <p:strVal val="1+#ppt_h/2"/>
                                          </p:val>
                                        </p:tav>
                                        <p:tav tm="100000">
                                          <p:val>
                                            <p:strVal val="#ppt_y"/>
                                          </p:val>
                                        </p:tav>
                                      </p:tavLst>
                                    </p:anim>
                                  </p:childTnLst>
                                </p:cTn>
                              </p:par>
                              <p:par>
                                <p:cTn id="29" presetID="16" presetClass="entr" presetSubtype="21" fill="hold" grpId="0" nodeType="withEffect">
                                  <p:stCondLst>
                                    <p:cond delay="0"/>
                                  </p:stCondLst>
                                  <p:childTnLst>
                                    <p:set>
                                      <p:cBhvr>
                                        <p:cTn id="30" dur="1" fill="hold">
                                          <p:stCondLst>
                                            <p:cond delay="0"/>
                                          </p:stCondLst>
                                        </p:cTn>
                                        <p:tgtEl>
                                          <p:spTgt spid="370"/>
                                        </p:tgtEl>
                                        <p:attrNameLst>
                                          <p:attrName>style.visibility</p:attrName>
                                        </p:attrNameLst>
                                      </p:cBhvr>
                                      <p:to>
                                        <p:strVal val="visible"/>
                                      </p:to>
                                    </p:set>
                                    <p:animEffect transition="in" filter="barn(inVertical)">
                                      <p:cBhvr>
                                        <p:cTn id="31" dur="5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p:bldP spid="375" grpId="0"/>
      <p:bldP spid="372" grpId="0"/>
      <p:bldP spid="374" grpId="0"/>
      <p:bldP spid="376" grpId="0" animBg="1"/>
      <p:bldP spid="3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78" name="矩形"/>
          <p:cNvSpPr/>
          <p:nvPr/>
        </p:nvSpPr>
        <p:spPr>
          <a:xfrm>
            <a:off x="681355" y="2186940"/>
            <a:ext cx="4550410" cy="13773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2800" b="1" i="0" u="none" strike="noStrike" kern="1200" cap="none" spc="0" baseline="0">
                <a:solidFill>
                  <a:schemeClr val="tx1"/>
                </a:solidFill>
                <a:latin typeface="华文楷体" pitchFamily="2" charset="-122"/>
                <a:ea typeface="华文楷体" pitchFamily="2" charset="-122"/>
                <a:cs typeface="华文楷体" pitchFamily="2" charset="-122"/>
                <a:sym typeface="微软雅黑" panose="020B0503020204020204" charset="-122"/>
              </a:rPr>
              <a:t>“苦难是一笔巨大的财富”</a:t>
            </a:r>
            <a:endParaRPr lang="en-US" altLang="zh-CN" sz="2800" b="1" i="0" u="none" strike="noStrike" kern="1200" cap="none" spc="0" baseline="0">
              <a:solidFill>
                <a:schemeClr val="tx1"/>
              </a:solidFill>
              <a:latin typeface="华文楷体" pitchFamily="2" charset="-122"/>
              <a:ea typeface="华文楷体" pitchFamily="2" charset="-122"/>
              <a:cs typeface="华文楷体" pitchFamily="2" charset="-122"/>
              <a:sym typeface="微软雅黑" panose="020B0503020204020204" charset="-122"/>
            </a:endParaRPr>
          </a:p>
          <a:p>
            <a:pPr marL="0" indent="0" algn="l">
              <a:lnSpc>
                <a:spcPct val="150000"/>
              </a:lnSpc>
              <a:spcBef>
                <a:spcPts val="0"/>
              </a:spcBef>
              <a:spcAft>
                <a:spcPts val="0"/>
              </a:spcAft>
              <a:buNone/>
            </a:pPr>
            <a:r>
              <a:rPr lang="en-US" altLang="zh-CN" sz="2800" b="1" i="0" u="none" strike="noStrike" kern="1200" cap="none" spc="0" baseline="0">
                <a:solidFill>
                  <a:schemeClr val="tx1"/>
                </a:solidFill>
                <a:latin typeface="华文楷体" pitchFamily="2" charset="-122"/>
                <a:ea typeface="华文楷体" pitchFamily="2" charset="-122"/>
                <a:cs typeface="华文楷体" pitchFamily="2" charset="-122"/>
                <a:sym typeface="微软雅黑" panose="020B0503020204020204" charset="-122"/>
              </a:rPr>
              <a:t>“</a:t>
            </a:r>
            <a:r>
              <a:rPr lang="zh-CN" altLang="en-US" sz="2800" b="1" i="0" u="none" strike="noStrike" kern="1200" cap="none" spc="0" baseline="0">
                <a:solidFill>
                  <a:schemeClr val="tx1"/>
                </a:solidFill>
                <a:latin typeface="华文楷体" pitchFamily="2" charset="-122"/>
                <a:ea typeface="华文楷体" pitchFamily="2" charset="-122"/>
                <a:cs typeface="华文楷体" pitchFamily="2" charset="-122"/>
              </a:rPr>
              <a:t>莫问收获，但问耕耘。</a:t>
            </a:r>
            <a:r>
              <a:rPr lang="en-US" altLang="zh-CN" sz="2800" b="1" i="0" u="none" strike="noStrike" kern="1200" cap="none" spc="0" baseline="0">
                <a:solidFill>
                  <a:schemeClr val="tx1"/>
                </a:solidFill>
                <a:latin typeface="华文楷体" pitchFamily="2" charset="-122"/>
                <a:ea typeface="华文楷体" pitchFamily="2" charset="-122"/>
                <a:cs typeface="华文楷体" pitchFamily="2" charset="-122"/>
              </a:rPr>
              <a:t>”</a:t>
            </a:r>
            <a:endParaRPr lang="zh-CN" altLang="en-US" sz="2800" b="1" i="0" u="none" strike="noStrike" kern="1200" cap="none" spc="0" baseline="0">
              <a:solidFill>
                <a:schemeClr val="tx1"/>
              </a:solidFill>
              <a:latin typeface="华文楷体" pitchFamily="2" charset="-122"/>
              <a:ea typeface="华文楷体" pitchFamily="2" charset="-122"/>
              <a:cs typeface="华文楷体" pitchFamily="2" charset="-122"/>
            </a:endParaRPr>
          </a:p>
        </p:txBody>
      </p:sp>
      <p:sp>
        <p:nvSpPr>
          <p:cNvPr id="379" name="线形标注 2"/>
          <p:cNvSpPr/>
          <p:nvPr/>
        </p:nvSpPr>
        <p:spPr>
          <a:xfrm>
            <a:off x="8008620" y="883285"/>
            <a:ext cx="2795269" cy="785495"/>
          </a:xfrm>
          <a:prstGeom prst="borderCallout1">
            <a:avLst>
              <a:gd name="adj1" fmla="val 18750"/>
              <a:gd name="adj2" fmla="val -8328"/>
              <a:gd name="adj3" fmla="val 240004"/>
              <a:gd name="adj4" fmla="val -35712"/>
            </a:avLst>
          </a:prstGeom>
          <a:solidFill>
            <a:srgbClr val="FFFFFF"/>
          </a:solidFill>
          <a:ln w="12700" cap="flat" cmpd="sng">
            <a:solidFill>
              <a:srgbClr val="69334F"/>
            </a:solidFill>
            <a:prstDash val="solid"/>
            <a:miter/>
          </a:ln>
        </p:spPr>
        <p:txBody>
          <a:bodyPr vert="horz" wrap="square" lIns="91440" tIns="45720" rIns="91440" bIns="45720" anchor="ctr" anchorCtr="0">
            <a:noAutofit/>
          </a:bodyPr>
          <a:lstStyle/>
          <a:p>
            <a:pPr marL="0" indent="0" algn="l">
              <a:lnSpc>
                <a:spcPct val="100000"/>
              </a:lnSpc>
              <a:spcBef>
                <a:spcPts val="0"/>
              </a:spcBef>
              <a:spcAft>
                <a:spcPts val="0"/>
              </a:spcAft>
              <a:buNone/>
            </a:pPr>
            <a:r>
              <a:rPr lang="en-US" altLang="zh-CN" sz="2400" b="1"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a:t>
            </a:r>
            <a:r>
              <a:rPr lang="zh-CN" altLang="en-US" sz="2400" b="1"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的原因是什么？</a:t>
            </a:r>
            <a:r>
              <a:rPr lang="en-US" altLang="zh-CN" sz="2400" b="1"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a:t>
            </a:r>
            <a:r>
              <a:rPr lang="zh-CN" altLang="en-US" sz="2400" b="1"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内因、外因</a:t>
            </a:r>
            <a:r>
              <a:rPr lang="en-US" altLang="zh-CN" sz="2400" b="1"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a:t>
            </a:r>
            <a:endParaRPr lang="zh-CN" altLang="en-US" sz="2400" b="1"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p:txBody>
      </p:sp>
      <p:sp>
        <p:nvSpPr>
          <p:cNvPr id="380" name="矩形"/>
          <p:cNvSpPr/>
          <p:nvPr/>
        </p:nvSpPr>
        <p:spPr>
          <a:xfrm>
            <a:off x="5285993" y="2424920"/>
            <a:ext cx="6922007"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0000"/>
                </a:solidFill>
                <a:latin typeface="Arial" panose="020B0604020202020204" pitchFamily="34" charset="0"/>
                <a:ea typeface="微软雅黑" panose="020B0503020204020204" charset="-122"/>
                <a:cs typeface="Arial" panose="020B0604020202020204" pitchFamily="34" charset="0"/>
              </a:rPr>
              <a:t>为什么</a:t>
            </a: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苦难能成为财富？</a:t>
            </a:r>
            <a:endPar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381" name="矩形"/>
          <p:cNvSpPr/>
          <p:nvPr/>
        </p:nvSpPr>
        <p:spPr>
          <a:xfrm>
            <a:off x="5285993" y="3110085"/>
            <a:ext cx="6922007"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0000"/>
                </a:solidFill>
                <a:latin typeface="Arial" panose="020B0604020202020204" pitchFamily="34" charset="0"/>
                <a:ea typeface="微软雅黑" panose="020B0503020204020204" charset="-122"/>
                <a:cs typeface="Arial" panose="020B0604020202020204" pitchFamily="34" charset="0"/>
              </a:rPr>
              <a:t>为什么</a:t>
            </a: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要</a:t>
            </a: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一心耕耘，不问收获？</a:t>
            </a:r>
            <a:endPar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382" name="矩形"/>
          <p:cNvSpPr/>
          <p:nvPr/>
        </p:nvSpPr>
        <p:spPr>
          <a:xfrm>
            <a:off x="574040" y="4035425"/>
            <a:ext cx="6096000" cy="2263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阅读下面的材料，根据要求写作。</a:t>
            </a:r>
            <a:endParaRPr lang="en-US" altLang="zh-CN"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2400" b="1" i="0" u="none" strike="noStrike" kern="1200" cap="none" spc="0" baseline="0">
                <a:solidFill>
                  <a:schemeClr val="tx1"/>
                </a:solidFill>
                <a:latin typeface="华文楷体" pitchFamily="2" charset="-122"/>
                <a:ea typeface="华文楷体" pitchFamily="2" charset="-122"/>
                <a:cs typeface="华文楷体" pitchFamily="2" charset="-122"/>
              </a:rPr>
              <a:t>乔布斯说：“我愿意用我所有的科技去换取和苏格拉底相处的一个下午。”</a:t>
            </a:r>
            <a:endParaRPr lang="en-US" altLang="zh-CN" sz="2400" b="1" i="0" u="none" strike="noStrike" kern="1200" cap="none" spc="0" baseline="0">
              <a:solidFill>
                <a:schemeClr val="tx1"/>
              </a:solidFill>
              <a:latin typeface="华文楷体" pitchFamily="2" charset="-122"/>
              <a:ea typeface="华文楷体" pitchFamily="2" charset="-122"/>
              <a:cs typeface="华文楷体" pitchFamily="2" charset="-122"/>
            </a:endParaRPr>
          </a:p>
          <a:p>
            <a:pPr marL="0" indent="0" algn="l">
              <a:lnSpc>
                <a:spcPct val="150000"/>
              </a:lnSpc>
              <a:spcBef>
                <a:spcPts val="0"/>
              </a:spcBef>
              <a:spcAft>
                <a:spcPts val="0"/>
              </a:spcAft>
              <a:buNone/>
            </a:pP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对此你有什么着法，请任选角度写一篇文章。</a:t>
            </a:r>
            <a:endPar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383" name="矩形"/>
          <p:cNvSpPr/>
          <p:nvPr/>
        </p:nvSpPr>
        <p:spPr>
          <a:xfrm>
            <a:off x="7655560" y="5229859"/>
            <a:ext cx="3586480" cy="9772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chemeClr val="tx1"/>
                </a:solidFill>
                <a:latin typeface="华文楷体" pitchFamily="2" charset="-122"/>
                <a:ea typeface="华文楷体" pitchFamily="2" charset="-122"/>
                <a:cs typeface="Arial" panose="020B0604020202020204" pitchFamily="34" charset="0"/>
              </a:rPr>
              <a:t>哲学与科技的关系，</a:t>
            </a:r>
            <a:endParaRPr lang="en-US" altLang="zh-CN" sz="2000" b="1" i="0" u="none" strike="noStrike" kern="1200" cap="none" spc="0" baseline="0">
              <a:solidFill>
                <a:schemeClr val="tx1"/>
              </a:solidFill>
              <a:latin typeface="华文楷体" pitchFamily="2" charset="-122"/>
              <a:ea typeface="华文楷体" pitchFamily="2" charset="-122"/>
              <a:cs typeface="Arial" panose="020B0604020202020204" pitchFamily="34" charset="0"/>
            </a:endParaRPr>
          </a:p>
          <a:p>
            <a:pPr marL="0" indent="0" algn="l">
              <a:lnSpc>
                <a:spcPct val="100000"/>
              </a:lnSpc>
              <a:spcBef>
                <a:spcPts val="0"/>
              </a:spcBef>
              <a:spcAft>
                <a:spcPts val="0"/>
              </a:spcAft>
              <a:buNone/>
            </a:pPr>
            <a:r>
              <a:rPr lang="zh-CN" altLang="en-US" sz="2000" b="1" i="0" u="none" strike="noStrike" kern="1200" cap="none" spc="0" baseline="0">
                <a:solidFill>
                  <a:schemeClr val="tx1"/>
                </a:solidFill>
                <a:latin typeface="华文楷体" pitchFamily="2" charset="-122"/>
                <a:ea typeface="华文楷体" pitchFamily="2" charset="-122"/>
                <a:cs typeface="Arial" panose="020B0604020202020204" pitchFamily="34" charset="0"/>
              </a:rPr>
              <a:t>科技发展到一定程度，更加需要思想的指引。</a:t>
            </a:r>
            <a:endParaRPr lang="zh-CN" altLang="en-US" sz="2000" b="1" i="0" u="none" strike="noStrike" kern="1200" cap="none" spc="0" baseline="0">
              <a:solidFill>
                <a:schemeClr val="tx1"/>
              </a:solidFill>
              <a:latin typeface="华文楷体" pitchFamily="2" charset="-122"/>
              <a:ea typeface="华文楷体" pitchFamily="2" charset="-122"/>
              <a:cs typeface="Arial" panose="020B0604020202020204" pitchFamily="34" charset="0"/>
            </a:endParaRPr>
          </a:p>
        </p:txBody>
      </p:sp>
      <p:sp>
        <p:nvSpPr>
          <p:cNvPr id="384" name="直线"/>
          <p:cNvSpPr/>
          <p:nvPr/>
        </p:nvSpPr>
        <p:spPr>
          <a:xfrm>
            <a:off x="126999" y="3848735"/>
            <a:ext cx="12242800" cy="51435"/>
          </a:xfrm>
          <a:prstGeom prst="line">
            <a:avLst/>
          </a:prstGeom>
          <a:noFill/>
          <a:ln w="6350" cap="flat" cmpd="sng">
            <a:solidFill>
              <a:srgbClr val="37506D"/>
            </a:solidFill>
            <a:prstDash val="dash"/>
            <a:miter/>
          </a:ln>
        </p:spPr>
        <p:txBody>
          <a:bodyPr rtlCol="0" anchor="ctr"/>
          <a:lstStyle/>
          <a:p>
            <a:pPr algn="ctr"/>
          </a:p>
        </p:txBody>
      </p:sp>
      <p:sp>
        <p:nvSpPr>
          <p:cNvPr id="385" name="矩形"/>
          <p:cNvSpPr/>
          <p:nvPr/>
        </p:nvSpPr>
        <p:spPr>
          <a:xfrm>
            <a:off x="3809364" y="3271520"/>
            <a:ext cx="3890010" cy="953135"/>
          </a:xfrm>
          <a:prstGeom prst="rect">
            <a:avLst/>
          </a:prstGeom>
          <a:gradFill rotWithShape="1">
            <a:gsLst>
              <a:gs pos="0">
                <a:srgbClr val="ACA4B0">
                  <a:alpha val="100000"/>
                </a:srgbClr>
              </a:gs>
              <a:gs pos="50000">
                <a:srgbClr val="A098A4">
                  <a:alpha val="100000"/>
                </a:srgbClr>
              </a:gs>
              <a:gs pos="100000">
                <a:srgbClr val="908596">
                  <a:alpha val="100000"/>
                </a:srgbClr>
              </a:gs>
            </a:gsLst>
            <a:lin ang="5400000" scaled="1"/>
          </a:gradFill>
          <a:ln w="6350" cap="flat" cmpd="sng">
            <a:solidFill>
              <a:srgbClr val="FFFFFF"/>
            </a:solidFill>
            <a:prstDash val="solid"/>
            <a:round/>
          </a:ln>
          <a:effectLst>
            <a:reflection blurRad="6350" stA="52000" endA="300" endPos="35000" dir="5400000" sy="-100000" algn="bl" rotWithShape="0"/>
          </a:effectLst>
        </p:spPr>
        <p:txBody>
          <a:bodyPr vert="horz" wrap="square" lIns="91440" tIns="45720" rIns="91440" bIns="45720" anchor="ctr" anchorCtr="0">
            <a:noAutofit/>
          </a:bodyPr>
          <a:lstStyle/>
          <a:p>
            <a:pPr marL="0" indent="0" algn="ctr">
              <a:lnSpc>
                <a:spcPct val="100000"/>
              </a:lnSpc>
              <a:spcBef>
                <a:spcPts val="0"/>
              </a:spcBef>
              <a:spcAft>
                <a:spcPts val="0"/>
              </a:spcAft>
              <a:buNone/>
            </a:pPr>
            <a:r>
              <a:rPr lang="zh-CN" altLang="en-US" sz="2800" b="0"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rPr>
              <a:t>策略三：</a:t>
            </a:r>
            <a:endParaRPr lang="en-US" altLang="zh-CN" sz="2800" b="0"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endParaRPr>
          </a:p>
          <a:p>
            <a:pPr marL="0" indent="0" algn="ctr">
              <a:lnSpc>
                <a:spcPct val="100000"/>
              </a:lnSpc>
              <a:spcBef>
                <a:spcPts val="0"/>
              </a:spcBef>
              <a:spcAft>
                <a:spcPts val="0"/>
              </a:spcAft>
              <a:buNone/>
            </a:pPr>
            <a:r>
              <a:rPr lang="zh-CN" altLang="en-US" sz="2800" b="0"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rPr>
              <a:t>追问原因，辨析因果</a:t>
            </a:r>
            <a:endParaRPr lang="zh-CN" altLang="en-US" sz="2800" b="0"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sp>
        <p:nvSpPr>
          <p:cNvPr id="386" name="矩形"/>
          <p:cNvSpPr/>
          <p:nvPr/>
        </p:nvSpPr>
        <p:spPr>
          <a:xfrm>
            <a:off x="3354851" y="266412"/>
            <a:ext cx="4971074"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rPr>
              <a:t>活动二：探析追问策略</a:t>
            </a:r>
            <a:endParaRPr lang="zh-CN" altLang="en-US"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sp>
        <p:nvSpPr>
          <p:cNvPr id="387" name="矩形"/>
          <p:cNvSpPr/>
          <p:nvPr/>
        </p:nvSpPr>
        <p:spPr>
          <a:xfrm>
            <a:off x="7392035" y="4610735"/>
            <a:ext cx="4507229"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rgbClr val="FF0000"/>
                </a:solidFill>
                <a:latin typeface="Arial" panose="020B0604020202020204" pitchFamily="34" charset="0"/>
                <a:ea typeface="微软雅黑" panose="020B0503020204020204" charset="-122"/>
                <a:cs typeface="Arial" panose="020B0604020202020204" pitchFamily="34" charset="0"/>
              </a:rPr>
              <a:t>为什么</a:t>
            </a: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乔布斯愿意这样做？</a:t>
            </a:r>
            <a:endPar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pic>
        <p:nvPicPr>
          <p:cNvPr id="388" name="图片"/>
          <p:cNvPicPr>
            <a:picLocks noChangeAspect="1"/>
          </p:cNvPicPr>
          <p:nvPr/>
        </p:nvPicPr>
        <p:blipFill>
          <a:blip r:embed="rId2" cstate="print"/>
          <a:stretch>
            <a:fillRect/>
          </a:stretch>
        </p:blipFill>
        <p:spPr>
          <a:xfrm>
            <a:off x="126999" y="69374"/>
            <a:ext cx="1219306" cy="1219306"/>
          </a:xfrm>
          <a:prstGeom prst="rect">
            <a:avLst/>
          </a:prstGeom>
          <a:noFill/>
          <a:ln w="9525" cap="flat" cmpd="sng">
            <a:noFill/>
            <a:prstDash val="solid"/>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barn(inVertical)">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1"/>
                                        </p:tgtEl>
                                        <p:attrNameLst>
                                          <p:attrName>style.visibility</p:attrName>
                                        </p:attrNameLst>
                                      </p:cBhvr>
                                      <p:to>
                                        <p:strVal val="visible"/>
                                      </p:to>
                                    </p:set>
                                    <p:animEffect transition="in" filter="barn(inVertical)">
                                      <p:cBhvr>
                                        <p:cTn id="12" dur="500"/>
                                        <p:tgtEl>
                                          <p:spTgt spid="3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5"/>
                                        </p:tgtEl>
                                        <p:attrNameLst>
                                          <p:attrName>style.visibility</p:attrName>
                                        </p:attrNameLst>
                                      </p:cBhvr>
                                      <p:to>
                                        <p:strVal val="visible"/>
                                      </p:to>
                                    </p:set>
                                    <p:anim calcmode="lin" valueType="num">
                                      <p:cBhvr additive="base">
                                        <p:cTn id="17" dur="500" fill="hold"/>
                                        <p:tgtEl>
                                          <p:spTgt spid="385"/>
                                        </p:tgtEl>
                                        <p:attrNameLst>
                                          <p:attrName>ppt_x</p:attrName>
                                        </p:attrNameLst>
                                      </p:cBhvr>
                                      <p:tavLst>
                                        <p:tav tm="0">
                                          <p:val>
                                            <p:strVal val="#ppt_x"/>
                                          </p:val>
                                        </p:tav>
                                        <p:tav tm="100000">
                                          <p:val>
                                            <p:strVal val="#ppt_x"/>
                                          </p:val>
                                        </p:tav>
                                      </p:tavLst>
                                    </p:anim>
                                    <p:anim calcmode="lin" valueType="num">
                                      <p:cBhvr additive="base">
                                        <p:cTn id="18" dur="500" fill="hold"/>
                                        <p:tgtEl>
                                          <p:spTgt spid="38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79"/>
                                        </p:tgtEl>
                                        <p:attrNameLst>
                                          <p:attrName>style.visibility</p:attrName>
                                        </p:attrNameLst>
                                      </p:cBhvr>
                                      <p:to>
                                        <p:strVal val="visible"/>
                                      </p:to>
                                    </p:set>
                                    <p:animEffect transition="in" filter="blinds(horizontal)">
                                      <p:cBhvr>
                                        <p:cTn id="23" dur="500"/>
                                        <p:tgtEl>
                                          <p:spTgt spid="37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7"/>
                                        </p:tgtEl>
                                        <p:attrNameLst>
                                          <p:attrName>style.visibility</p:attrName>
                                        </p:attrNameLst>
                                      </p:cBhvr>
                                      <p:to>
                                        <p:strVal val="visible"/>
                                      </p:to>
                                    </p:set>
                                    <p:animEffect transition="in" filter="barn(inVertical)">
                                      <p:cBhvr>
                                        <p:cTn id="32" dur="500"/>
                                        <p:tgtEl>
                                          <p:spTgt spid="387"/>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383"/>
                                        </p:tgtEl>
                                        <p:attrNameLst>
                                          <p:attrName>style.visibility</p:attrName>
                                        </p:attrNameLst>
                                      </p:cBhvr>
                                      <p:to>
                                        <p:strVal val="visible"/>
                                      </p:to>
                                    </p:set>
                                    <p:animEffect transition="in" filter="wedge">
                                      <p:cBhvr>
                                        <p:cTn id="37" dur="20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0"/>
      <p:bldP spid="381" grpId="0"/>
      <p:bldP spid="385" grpId="0" animBg="1"/>
      <p:bldP spid="379" grpId="0" animBg="1"/>
      <p:bldP spid="382" grpId="0"/>
      <p:bldP spid="387" grpId="0"/>
      <p:bldP spid="38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89" name="直线"/>
          <p:cNvSpPr/>
          <p:nvPr/>
        </p:nvSpPr>
        <p:spPr>
          <a:xfrm>
            <a:off x="0" y="3721735"/>
            <a:ext cx="12242800" cy="51435"/>
          </a:xfrm>
          <a:prstGeom prst="line">
            <a:avLst/>
          </a:prstGeom>
          <a:noFill/>
          <a:ln w="6350" cap="flat" cmpd="sng">
            <a:solidFill>
              <a:srgbClr val="37506D"/>
            </a:solidFill>
            <a:prstDash val="dash"/>
            <a:miter/>
          </a:ln>
        </p:spPr>
        <p:txBody>
          <a:bodyPr rtlCol="0" anchor="ctr"/>
          <a:lstStyle/>
          <a:p>
            <a:pPr algn="ctr"/>
          </a:p>
        </p:txBody>
      </p:sp>
      <p:sp>
        <p:nvSpPr>
          <p:cNvPr id="390" name="矩形"/>
          <p:cNvSpPr/>
          <p:nvPr/>
        </p:nvSpPr>
        <p:spPr>
          <a:xfrm>
            <a:off x="594546" y="2385344"/>
            <a:ext cx="3393830" cy="2020252"/>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2800" b="1" i="0" u="none" strike="noStrike" kern="1200" cap="none" spc="0" baseline="0">
                <a:solidFill>
                  <a:schemeClr val="tx1"/>
                </a:solidFill>
                <a:latin typeface="华文楷体" pitchFamily="2" charset="-122"/>
                <a:ea typeface="华文楷体" pitchFamily="2" charset="-122"/>
                <a:cs typeface="Arial" panose="020B0604020202020204" pitchFamily="34" charset="0"/>
              </a:rPr>
              <a:t>知足者富</a:t>
            </a:r>
            <a:endParaRPr lang="en-US" altLang="zh-CN" sz="2800" b="1" i="0" u="none" strike="noStrike" kern="1200" cap="none" spc="0" baseline="0">
              <a:solidFill>
                <a:schemeClr val="tx1"/>
              </a:solidFill>
              <a:latin typeface="华文楷体" pitchFamily="2" charset="-122"/>
              <a:ea typeface="华文楷体" pitchFamily="2" charset="-122"/>
              <a:cs typeface="Arial" panose="020B0604020202020204" pitchFamily="34" charset="0"/>
            </a:endParaRPr>
          </a:p>
          <a:p>
            <a:pPr marL="0" indent="0" algn="l">
              <a:lnSpc>
                <a:spcPct val="150000"/>
              </a:lnSpc>
              <a:spcBef>
                <a:spcPts val="0"/>
              </a:spcBef>
              <a:spcAft>
                <a:spcPts val="0"/>
              </a:spcAft>
              <a:buNone/>
            </a:pPr>
            <a:r>
              <a:rPr lang="zh-CN" altLang="en-US" sz="2800" b="1" i="0" u="none" strike="noStrike" kern="1200" cap="none" spc="0" baseline="0">
                <a:solidFill>
                  <a:schemeClr val="tx1"/>
                </a:solidFill>
                <a:latin typeface="华文楷体" pitchFamily="2" charset="-122"/>
                <a:ea typeface="华文楷体" pitchFamily="2" charset="-122"/>
                <a:cs typeface="Arial" panose="020B0604020202020204" pitchFamily="34" charset="0"/>
              </a:rPr>
              <a:t>近朱者赤，近墨者黑</a:t>
            </a:r>
            <a:endParaRPr lang="en-US" altLang="zh-CN" sz="2800" b="1" i="0" u="none" strike="noStrike" kern="1200" cap="none" spc="0" baseline="0">
              <a:solidFill>
                <a:schemeClr val="tx1"/>
              </a:solidFill>
              <a:latin typeface="华文楷体" pitchFamily="2" charset="-122"/>
              <a:ea typeface="华文楷体" pitchFamily="2" charset="-122"/>
              <a:cs typeface="Arial" panose="020B0604020202020204" pitchFamily="34" charset="0"/>
            </a:endParaRPr>
          </a:p>
          <a:p>
            <a:pPr marL="0" indent="0" algn="l">
              <a:lnSpc>
                <a:spcPct val="150000"/>
              </a:lnSpc>
              <a:spcBef>
                <a:spcPts val="0"/>
              </a:spcBef>
              <a:spcAft>
                <a:spcPts val="0"/>
              </a:spcAft>
              <a:buNone/>
            </a:pPr>
            <a:r>
              <a:rPr lang="zh-CN" altLang="en-US" sz="2800" b="1" i="0" u="none" strike="noStrike" kern="1200" cap="none" spc="0" baseline="0">
                <a:solidFill>
                  <a:schemeClr val="tx1"/>
                </a:solidFill>
                <a:latin typeface="华文楷体" pitchFamily="2" charset="-122"/>
                <a:ea typeface="华文楷体" pitchFamily="2" charset="-122"/>
                <a:cs typeface="Arial" panose="020B0604020202020204" pitchFamily="34" charset="0"/>
              </a:rPr>
              <a:t>兼听则明</a:t>
            </a:r>
            <a:endParaRPr lang="zh-CN" altLang="en-US" sz="2800" b="1" i="0" u="none" strike="noStrike" kern="1200" cap="none" spc="0" baseline="0">
              <a:solidFill>
                <a:schemeClr val="tx1"/>
              </a:solidFill>
              <a:latin typeface="华文楷体" pitchFamily="2" charset="-122"/>
              <a:ea typeface="华文楷体" pitchFamily="2" charset="-122"/>
              <a:cs typeface="Arial" panose="020B0604020202020204" pitchFamily="34" charset="0"/>
            </a:endParaRPr>
          </a:p>
        </p:txBody>
      </p:sp>
      <p:sp>
        <p:nvSpPr>
          <p:cNvPr id="391" name="矩形"/>
          <p:cNvSpPr/>
          <p:nvPr/>
        </p:nvSpPr>
        <p:spPr>
          <a:xfrm>
            <a:off x="3112770" y="2602864"/>
            <a:ext cx="5499734"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知足者一定</a:t>
            </a:r>
            <a:r>
              <a:rPr lang="en-US" altLang="zh-CN"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a:t>
            </a: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富</a:t>
            </a:r>
            <a:r>
              <a:rPr lang="en-US" altLang="zh-CN"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a:t>
            </a: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吗？有没有不富的时候？</a:t>
            </a:r>
            <a:endPar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392" name="线形标注 2"/>
          <p:cNvSpPr/>
          <p:nvPr/>
        </p:nvSpPr>
        <p:spPr>
          <a:xfrm>
            <a:off x="8251105" y="1238318"/>
            <a:ext cx="2791629" cy="706024"/>
          </a:xfrm>
          <a:prstGeom prst="borderCallout1">
            <a:avLst>
              <a:gd name="adj1" fmla="val 18750"/>
              <a:gd name="adj2" fmla="val -8328"/>
              <a:gd name="adj3" fmla="val 253351"/>
              <a:gd name="adj4" fmla="val -35476"/>
            </a:avLst>
          </a:prstGeom>
          <a:solidFill>
            <a:srgbClr val="FFFFFF"/>
          </a:solidFill>
          <a:ln w="12700" cap="flat" cmpd="sng">
            <a:solidFill>
              <a:srgbClr val="69334F"/>
            </a:solidFill>
            <a:prstDash val="solid"/>
            <a:miter/>
          </a:ln>
        </p:spPr>
        <p:txBody>
          <a:bodyPr vert="horz" wrap="square" lIns="91440" tIns="45720" rIns="91440" bIns="45720" anchor="ctr" anchorCtr="0">
            <a:noAutofit/>
          </a:bodyPr>
          <a:lstStyle/>
          <a:p>
            <a:pPr marL="0" indent="0" algn="l">
              <a:lnSpc>
                <a:spcPct val="100000"/>
              </a:lnSpc>
              <a:spcBef>
                <a:spcPts val="0"/>
              </a:spcBef>
              <a:spcAft>
                <a:spcPts val="0"/>
              </a:spcAft>
              <a:buNone/>
            </a:pPr>
            <a:r>
              <a:rPr lang="en-US" altLang="zh-CN" sz="2400" b="1"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a:t>
            </a:r>
            <a:r>
              <a:rPr lang="zh-CN" altLang="en-US" sz="2400" b="1"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对吗？会不会发生对立情况？</a:t>
            </a:r>
            <a:endParaRPr lang="zh-CN" altLang="en-US" sz="2400" b="1"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p:txBody>
      </p:sp>
      <p:sp>
        <p:nvSpPr>
          <p:cNvPr id="393" name="矩形"/>
          <p:cNvSpPr/>
          <p:nvPr/>
        </p:nvSpPr>
        <p:spPr>
          <a:xfrm>
            <a:off x="4298315" y="3198495"/>
            <a:ext cx="7045959"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近朱者一定赤吗？那荷花为什么出淤泥而不染呢？</a:t>
            </a:r>
            <a:endPar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394" name="矩形"/>
          <p:cNvSpPr/>
          <p:nvPr/>
        </p:nvSpPr>
        <p:spPr>
          <a:xfrm>
            <a:off x="3475354" y="3894454"/>
            <a:ext cx="7868920" cy="453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兼听一定明吗？袁绍有那么多谋士为什么还是失败了？</a:t>
            </a:r>
            <a:endParaRPr lang="zh-CN" altLang="en-US"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
        <p:nvSpPr>
          <p:cNvPr id="395" name="矩形"/>
          <p:cNvSpPr/>
          <p:nvPr/>
        </p:nvSpPr>
        <p:spPr>
          <a:xfrm>
            <a:off x="3800327" y="186927"/>
            <a:ext cx="4971074"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rPr>
              <a:t>活动二：探析追问策略</a:t>
            </a:r>
            <a:endParaRPr lang="zh-CN" altLang="en-US"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sp>
        <p:nvSpPr>
          <p:cNvPr id="396" name="矩形"/>
          <p:cNvSpPr/>
          <p:nvPr/>
        </p:nvSpPr>
        <p:spPr>
          <a:xfrm>
            <a:off x="4219575" y="3110791"/>
            <a:ext cx="4392930" cy="874394"/>
          </a:xfrm>
          <a:prstGeom prst="rect">
            <a:avLst/>
          </a:prstGeom>
          <a:gradFill rotWithShape="1">
            <a:gsLst>
              <a:gs pos="0">
                <a:srgbClr val="ACA4B0">
                  <a:alpha val="100000"/>
                </a:srgbClr>
              </a:gs>
              <a:gs pos="50000">
                <a:srgbClr val="A098A4">
                  <a:alpha val="100000"/>
                </a:srgbClr>
              </a:gs>
              <a:gs pos="100000">
                <a:srgbClr val="908596">
                  <a:alpha val="100000"/>
                </a:srgbClr>
              </a:gs>
            </a:gsLst>
            <a:lin ang="5400000" scaled="1"/>
          </a:gradFill>
          <a:ln w="6350" cap="flat" cmpd="sng">
            <a:solidFill>
              <a:srgbClr val="FFFFFF"/>
            </a:solidFill>
            <a:prstDash val="solid"/>
            <a:round/>
          </a:ln>
          <a:effectLst>
            <a:reflection blurRad="6350" stA="52000" endA="300" endPos="35000" dir="5400000" sy="-100000" algn="bl" rotWithShape="0"/>
          </a:effectLst>
        </p:spPr>
        <p:txBody>
          <a:bodyPr vert="horz" wrap="square" lIns="91440" tIns="45720" rIns="91440" bIns="45720" anchor="ctr" anchorCtr="0">
            <a:noAutofit/>
          </a:bodyPr>
          <a:lstStyle/>
          <a:p>
            <a:pPr marL="0" indent="0" algn="ctr">
              <a:lnSpc>
                <a:spcPct val="100000"/>
              </a:lnSpc>
              <a:spcBef>
                <a:spcPts val="0"/>
              </a:spcBef>
              <a:spcAft>
                <a:spcPts val="0"/>
              </a:spcAft>
              <a:buNone/>
            </a:pPr>
            <a:r>
              <a:rPr lang="zh-CN" altLang="en-US" sz="2800" b="1"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rPr>
              <a:t>策略四：</a:t>
            </a:r>
            <a:endParaRPr lang="en-US" altLang="zh-CN" sz="2800" b="1"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endParaRPr>
          </a:p>
          <a:p>
            <a:pPr marL="0" indent="0" algn="ctr">
              <a:lnSpc>
                <a:spcPct val="100000"/>
              </a:lnSpc>
              <a:spcBef>
                <a:spcPts val="0"/>
              </a:spcBef>
              <a:spcAft>
                <a:spcPts val="0"/>
              </a:spcAft>
              <a:buNone/>
            </a:pPr>
            <a:r>
              <a:rPr lang="zh-CN" altLang="en-US" sz="2800" b="1"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rPr>
              <a:t>反向追问，多元思考</a:t>
            </a:r>
            <a:endParaRPr lang="zh-CN" altLang="en-US" sz="2800" b="1"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pic>
        <p:nvPicPr>
          <p:cNvPr id="397" name="图片"/>
          <p:cNvPicPr>
            <a:picLocks noChangeAspect="1"/>
          </p:cNvPicPr>
          <p:nvPr/>
        </p:nvPicPr>
        <p:blipFill>
          <a:blip r:embed="rId2" cstate="print"/>
          <a:stretch>
            <a:fillRect/>
          </a:stretch>
        </p:blipFill>
        <p:spPr>
          <a:xfrm>
            <a:off x="156255" y="83962"/>
            <a:ext cx="1219306" cy="1219306"/>
          </a:xfrm>
          <a:prstGeom prst="rect">
            <a:avLst/>
          </a:prstGeom>
          <a:noFill/>
          <a:ln w="9525" cap="flat" cmpd="sng">
            <a:noFill/>
            <a:prstDash val="solid"/>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1"/>
                                        </p:tgtEl>
                                        <p:attrNameLst>
                                          <p:attrName>style.visibility</p:attrName>
                                        </p:attrNameLst>
                                      </p:cBhvr>
                                      <p:to>
                                        <p:strVal val="visible"/>
                                      </p:to>
                                    </p:set>
                                    <p:anim calcmode="lin" valueType="num">
                                      <p:cBhvr additive="base">
                                        <p:cTn id="7" dur="500" fill="hold"/>
                                        <p:tgtEl>
                                          <p:spTgt spid="391"/>
                                        </p:tgtEl>
                                        <p:attrNameLst>
                                          <p:attrName>ppt_x</p:attrName>
                                        </p:attrNameLst>
                                      </p:cBhvr>
                                      <p:tavLst>
                                        <p:tav tm="0">
                                          <p:val>
                                            <p:strVal val="#ppt_x"/>
                                          </p:val>
                                        </p:tav>
                                        <p:tav tm="100000">
                                          <p:val>
                                            <p:strVal val="#ppt_x"/>
                                          </p:val>
                                        </p:tav>
                                      </p:tavLst>
                                    </p:anim>
                                    <p:anim calcmode="lin" valueType="num">
                                      <p:cBhvr additive="base">
                                        <p:cTn id="8" dur="500" fill="hold"/>
                                        <p:tgtEl>
                                          <p:spTgt spid="3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393"/>
                                        </p:tgtEl>
                                        <p:attrNameLst>
                                          <p:attrName>style.visibility</p:attrName>
                                        </p:attrNameLst>
                                      </p:cBhvr>
                                      <p:to>
                                        <p:strVal val="visible"/>
                                      </p:to>
                                    </p:set>
                                    <p:animEffect transition="in" filter="wedge">
                                      <p:cBhvr>
                                        <p:cTn id="13" dur="2000"/>
                                        <p:tgtEl>
                                          <p:spTgt spid="39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4"/>
                                        </p:tgtEl>
                                        <p:attrNameLst>
                                          <p:attrName>style.visibility</p:attrName>
                                        </p:attrNameLst>
                                      </p:cBhvr>
                                      <p:to>
                                        <p:strVal val="visible"/>
                                      </p:to>
                                    </p:set>
                                    <p:anim calcmode="lin" valueType="num">
                                      <p:cBhvr additive="base">
                                        <p:cTn id="18" dur="500" fill="hold"/>
                                        <p:tgtEl>
                                          <p:spTgt spid="394"/>
                                        </p:tgtEl>
                                        <p:attrNameLst>
                                          <p:attrName>ppt_x</p:attrName>
                                        </p:attrNameLst>
                                      </p:cBhvr>
                                      <p:tavLst>
                                        <p:tav tm="0">
                                          <p:val>
                                            <p:strVal val="#ppt_x"/>
                                          </p:val>
                                        </p:tav>
                                        <p:tav tm="100000">
                                          <p:val>
                                            <p:strVal val="#ppt_x"/>
                                          </p:val>
                                        </p:tav>
                                      </p:tavLst>
                                    </p:anim>
                                    <p:anim calcmode="lin" valueType="num">
                                      <p:cBhvr additive="base">
                                        <p:cTn id="19" dur="500" fill="hold"/>
                                        <p:tgtEl>
                                          <p:spTgt spid="39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96"/>
                                        </p:tgtEl>
                                        <p:attrNameLst>
                                          <p:attrName>style.visibility</p:attrName>
                                        </p:attrNameLst>
                                      </p:cBhvr>
                                      <p:to>
                                        <p:strVal val="visible"/>
                                      </p:to>
                                    </p:set>
                                    <p:anim calcmode="lin" valueType="num">
                                      <p:cBhvr additive="base">
                                        <p:cTn id="24" dur="500" fill="hold"/>
                                        <p:tgtEl>
                                          <p:spTgt spid="396"/>
                                        </p:tgtEl>
                                        <p:attrNameLst>
                                          <p:attrName>ppt_x</p:attrName>
                                        </p:attrNameLst>
                                      </p:cBhvr>
                                      <p:tavLst>
                                        <p:tav tm="0">
                                          <p:val>
                                            <p:strVal val="#ppt_x"/>
                                          </p:val>
                                        </p:tav>
                                        <p:tav tm="100000">
                                          <p:val>
                                            <p:strVal val="#ppt_x"/>
                                          </p:val>
                                        </p:tav>
                                      </p:tavLst>
                                    </p:anim>
                                    <p:anim calcmode="lin" valueType="num">
                                      <p:cBhvr additive="base">
                                        <p:cTn id="25" dur="500" fill="hold"/>
                                        <p:tgtEl>
                                          <p:spTgt spid="39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92"/>
                                        </p:tgtEl>
                                        <p:attrNameLst>
                                          <p:attrName>style.visibility</p:attrName>
                                        </p:attrNameLst>
                                      </p:cBhvr>
                                      <p:to>
                                        <p:strVal val="visible"/>
                                      </p:to>
                                    </p:set>
                                    <p:animEffect transition="in" filter="wipe(down)">
                                      <p:cBhvr>
                                        <p:cTn id="30" dur="5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p:bldP spid="393" grpId="0"/>
      <p:bldP spid="394" grpId="0"/>
      <p:bldP spid="396" grpId="0" animBg="1"/>
      <p:bldP spid="39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235" name="图片"/>
          <p:cNvPicPr>
            <a:picLocks noChangeAspect="1"/>
          </p:cNvPicPr>
          <p:nvPr/>
        </p:nvPicPr>
        <p:blipFill>
          <a:blip r:embed="rId2" cstate="print"/>
          <a:stretch>
            <a:fillRect/>
          </a:stretch>
        </p:blipFill>
        <p:spPr>
          <a:xfrm>
            <a:off x="58536" y="85970"/>
            <a:ext cx="1219306" cy="1219306"/>
          </a:xfrm>
          <a:prstGeom prst="rect">
            <a:avLst/>
          </a:prstGeom>
          <a:noFill/>
          <a:ln w="9525" cap="flat" cmpd="sng">
            <a:noFill/>
            <a:prstDash val="solid"/>
            <a:miter/>
          </a:ln>
        </p:spPr>
      </p:pic>
      <p:pic>
        <p:nvPicPr>
          <p:cNvPr id="236" name="图片"/>
          <p:cNvPicPr>
            <a:picLocks noChangeAspect="1"/>
          </p:cNvPicPr>
          <p:nvPr/>
        </p:nvPicPr>
        <p:blipFill>
          <a:blip r:embed="rId3" cstate="print"/>
          <a:stretch>
            <a:fillRect/>
          </a:stretch>
        </p:blipFill>
        <p:spPr>
          <a:xfrm>
            <a:off x="1082712" y="276884"/>
            <a:ext cx="12192000" cy="6858000"/>
          </a:xfrm>
          <a:prstGeom prst="rect">
            <a:avLst/>
          </a:prstGeom>
          <a:noFill/>
          <a:ln w="9525" cap="flat" cmpd="sng">
            <a:noFill/>
            <a:prstDash val="solid"/>
            <a:miter/>
          </a:ln>
        </p:spPr>
      </p:pic>
      <p:sp>
        <p:nvSpPr>
          <p:cNvPr id="237" name="矩形"/>
          <p:cNvSpPr/>
          <p:nvPr/>
        </p:nvSpPr>
        <p:spPr>
          <a:xfrm>
            <a:off x="1472970" y="276884"/>
            <a:ext cx="3669552" cy="117729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rPr>
              <a:t>研究考题</a:t>
            </a:r>
            <a:endParaRPr lang="en-US" altLang="zh-CN"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endPar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p:txBody>
      </p:sp>
      <p:sp>
        <p:nvSpPr>
          <p:cNvPr id="238" name="矩形"/>
          <p:cNvSpPr/>
          <p:nvPr/>
        </p:nvSpPr>
        <p:spPr>
          <a:xfrm>
            <a:off x="2049254" y="1141047"/>
            <a:ext cx="9738428" cy="443484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【2022</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年全国甲卷</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endParaRPr lang="en-US" altLang="zh-CN"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  </a:t>
            </a:r>
            <a:endParaRPr lang="en-US" altLang="zh-CN"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 </a:t>
            </a:r>
            <a:r>
              <a:rPr lang="zh-CN" altLang="en-US"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a:t>
            </a:r>
            <a:r>
              <a:rPr lang="zh-CN" altLang="en-US"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红楼梦</a:t>
            </a:r>
            <a:r>
              <a:rPr lang="zh-CN" altLang="en-US"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a:t>
            </a:r>
            <a:r>
              <a:rPr lang="zh-CN" altLang="en-US"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写到“大观园试才题对额”时有一个情节，为元妃（贾元春）省亲修建的大观园竣工后，众人给园中桥上亭子的匾额题名。有人主张从欧阳修</a:t>
            </a:r>
            <a:r>
              <a:rPr lang="zh-CN" altLang="en-US"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a:t>
            </a:r>
            <a:r>
              <a:rPr lang="zh-CN" altLang="en-US"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醉翁亭记</a:t>
            </a:r>
            <a:r>
              <a:rPr lang="zh-CN" altLang="en-US"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a:t>
            </a:r>
            <a:r>
              <a:rPr lang="zh-CN" altLang="en-US"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有亭翼然”一句中，取“翼然”二字；贾政认为“此亭压水而成”，题名“还须偏于水”，主张从“泻出于两峰之间”中拈出一个“泻”字，有人即附和题为“泻玉”；贾宝玉则觉得用“沁芳”更为新雅，贾政点头默许。“沁芳”二字，点出了花木映水的佳境，不落俗套；也契合元妃省亲之事，蕴藉含蓄，思虑周全。</a:t>
            </a:r>
            <a:endParaRPr lang="en-US" altLang="zh-CN"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4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    </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以上材料中，众人给匾额题名，或</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直接移用</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，或</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借鉴化用</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，或</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根据情境独创</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，产生了不同的艺术效果。这个现象也能在更广泛的领域给人以启示，引发深入思考。请你结合自己的学习和生活经验，写一篇文章。</a:t>
            </a:r>
            <a:endPar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98" name="矩形"/>
          <p:cNvSpPr/>
          <p:nvPr/>
        </p:nvSpPr>
        <p:spPr>
          <a:xfrm>
            <a:off x="772795" y="2275840"/>
            <a:ext cx="2277110" cy="2806065"/>
          </a:xfrm>
          <a:prstGeom prst="rect">
            <a:avLst/>
          </a:prstGeom>
          <a:noFill/>
          <a:ln w="9525" cap="flat" cmpd="sng">
            <a:noFill/>
            <a:prstDash val="solid"/>
            <a:miter/>
          </a:ln>
        </p:spPr>
        <p:txBody>
          <a:bodyPr vert="horz" wrap="square" lIns="91440" tIns="45720" rIns="91440" bIns="45720" anchor="t" anchorCtr="0">
            <a:spAutoFit/>
          </a:bodyPr>
          <a:lstStyle/>
          <a:p>
            <a:pPr marL="0" indent="266700" algn="l">
              <a:lnSpc>
                <a:spcPct val="150000"/>
              </a:lnSpc>
              <a:spcBef>
                <a:spcPts val="0"/>
              </a:spcBef>
              <a:spcAft>
                <a:spcPts val="0"/>
              </a:spcAft>
              <a:buNone/>
            </a:pPr>
            <a:r>
              <a:rPr lang="zh-CN" altLang="en-US" sz="2400" b="1" i="0" u="none" strike="noStrike" kern="1200" cap="none" spc="0" baseline="0">
                <a:solidFill>
                  <a:srgbClr val="000000"/>
                </a:solidFill>
                <a:latin typeface="Times New Roman" panose="02020603050405020304" charset="0"/>
                <a:ea typeface="微软雅黑" panose="020B0503020204020204" charset="-122"/>
                <a:cs typeface="Arial" panose="020B0604020202020204" pitchFamily="34" charset="0"/>
              </a:rPr>
              <a:t>形与神</a:t>
            </a:r>
            <a:endParaRPr lang="en-US" altLang="zh-CN" sz="2400" b="1" i="0" u="none" strike="noStrike" kern="1200" cap="none" spc="0" baseline="0">
              <a:solidFill>
                <a:srgbClr val="000000"/>
              </a:solidFill>
              <a:latin typeface="Times New Roman" panose="02020603050405020304" charset="0"/>
              <a:ea typeface="微软雅黑" panose="020B0503020204020204" charset="-122"/>
              <a:cs typeface="Arial" panose="020B0604020202020204" pitchFamily="34" charset="0"/>
            </a:endParaRPr>
          </a:p>
          <a:p>
            <a:pPr marL="0" indent="266700" algn="l">
              <a:lnSpc>
                <a:spcPct val="150000"/>
              </a:lnSpc>
              <a:spcBef>
                <a:spcPts val="0"/>
              </a:spcBef>
              <a:spcAft>
                <a:spcPts val="0"/>
              </a:spcAft>
              <a:buNone/>
            </a:pPr>
            <a:r>
              <a:rPr lang="zh-CN" altLang="en-US" sz="2400" b="1" i="0" u="none" strike="noStrike" kern="1200" cap="none" spc="0" baseline="0">
                <a:solidFill>
                  <a:srgbClr val="000000"/>
                </a:solidFill>
                <a:latin typeface="Times New Roman" panose="02020603050405020304" charset="0"/>
                <a:ea typeface="微软雅黑" panose="020B0503020204020204" charset="-122"/>
                <a:cs typeface="Arial" panose="020B0604020202020204" pitchFamily="34" charset="0"/>
              </a:rPr>
              <a:t>形式和内容</a:t>
            </a:r>
            <a:endParaRPr lang="en-US" altLang="zh-CN" sz="2400" b="1" i="0" u="none" strike="noStrike" kern="1200" cap="none" spc="0" baseline="0">
              <a:solidFill>
                <a:srgbClr val="000000"/>
              </a:solidFill>
              <a:latin typeface="Times New Roman" panose="02020603050405020304" charset="0"/>
              <a:ea typeface="微软雅黑" panose="020B0503020204020204" charset="-122"/>
              <a:cs typeface="Arial" panose="020B0604020202020204" pitchFamily="34" charset="0"/>
            </a:endParaRPr>
          </a:p>
          <a:p>
            <a:pPr marL="0" indent="266700" algn="l">
              <a:lnSpc>
                <a:spcPct val="150000"/>
              </a:lnSpc>
              <a:spcBef>
                <a:spcPts val="0"/>
              </a:spcBef>
              <a:spcAft>
                <a:spcPts val="0"/>
              </a:spcAft>
              <a:buNone/>
            </a:pPr>
            <a:r>
              <a:rPr lang="zh-CN" altLang="en-US" sz="2400" b="1" i="0" u="none" strike="noStrike" kern="1200" cap="none" spc="0" baseline="0">
                <a:solidFill>
                  <a:srgbClr val="000000"/>
                </a:solidFill>
                <a:latin typeface="Times New Roman" panose="02020603050405020304" charset="0"/>
                <a:ea typeface="微软雅黑" panose="020B0503020204020204" charset="-122"/>
                <a:cs typeface="Arial" panose="020B0604020202020204" pitchFamily="34" charset="0"/>
              </a:rPr>
              <a:t>知足和不满</a:t>
            </a:r>
            <a:endParaRPr lang="en-US" altLang="zh-CN" sz="2400" b="1" i="0" u="none" strike="noStrike" kern="1200" cap="none" spc="0" baseline="0">
              <a:solidFill>
                <a:srgbClr val="000000"/>
              </a:solidFill>
              <a:latin typeface="Times New Roman" panose="02020603050405020304" charset="0"/>
              <a:ea typeface="微软雅黑" panose="020B0503020204020204" charset="-122"/>
              <a:cs typeface="Arial" panose="020B0604020202020204" pitchFamily="34" charset="0"/>
            </a:endParaRPr>
          </a:p>
          <a:p>
            <a:pPr marL="0" indent="266700" algn="l">
              <a:lnSpc>
                <a:spcPct val="150000"/>
              </a:lnSpc>
              <a:spcBef>
                <a:spcPts val="0"/>
              </a:spcBef>
              <a:spcAft>
                <a:spcPts val="0"/>
              </a:spcAft>
              <a:buNone/>
            </a:pPr>
            <a:r>
              <a:rPr lang="zh-CN" altLang="en-US" sz="2400" b="1" i="0" u="none" strike="noStrike" kern="1200" cap="none" spc="0" baseline="0">
                <a:solidFill>
                  <a:srgbClr val="000000"/>
                </a:solidFill>
                <a:latin typeface="Times New Roman" panose="02020603050405020304" charset="0"/>
                <a:ea typeface="微软雅黑" panose="020B0503020204020204" charset="-122"/>
                <a:cs typeface="Arial" panose="020B0604020202020204" pitchFamily="34" charset="0"/>
              </a:rPr>
              <a:t>科学与人文</a:t>
            </a:r>
            <a:endParaRPr lang="en-US" altLang="zh-CN" sz="2400" b="1" i="0" u="none" strike="noStrike" kern="1200" cap="none" spc="0" baseline="0">
              <a:solidFill>
                <a:srgbClr val="000000"/>
              </a:solidFill>
              <a:latin typeface="Times New Roman" panose="02020603050405020304" charset="0"/>
              <a:ea typeface="微软雅黑" panose="020B0503020204020204" charset="-122"/>
              <a:cs typeface="Arial" panose="020B0604020202020204" pitchFamily="34" charset="0"/>
            </a:endParaRPr>
          </a:p>
          <a:p>
            <a:pPr marL="0" indent="266700" algn="l">
              <a:lnSpc>
                <a:spcPct val="150000"/>
              </a:lnSpc>
              <a:spcBef>
                <a:spcPts val="0"/>
              </a:spcBef>
              <a:spcAft>
                <a:spcPts val="0"/>
              </a:spcAft>
              <a:buNone/>
            </a:pPr>
            <a:r>
              <a:rPr lang="en-US" altLang="zh-CN" sz="2400" b="1" i="0" u="none" strike="noStrike" kern="1200" cap="none" spc="0" baseline="0">
                <a:solidFill>
                  <a:srgbClr val="000000"/>
                </a:solidFill>
                <a:latin typeface="Times New Roman" panose="02020603050405020304" charset="0"/>
                <a:ea typeface="微软雅黑" panose="020B0503020204020204" charset="-122"/>
                <a:cs typeface="Arial" panose="020B0604020202020204" pitchFamily="34" charset="0"/>
              </a:rPr>
              <a:t>……</a:t>
            </a:r>
            <a:endParaRPr lang="zh-CN" altLang="en-US" sz="2400" b="1" i="0" u="none" strike="noStrike" kern="1200" cap="none" spc="0" baseline="0">
              <a:solidFill>
                <a:srgbClr val="000000"/>
              </a:solidFill>
              <a:latin typeface="Times New Roman" panose="02020603050405020304" charset="0"/>
              <a:ea typeface="微软雅黑" panose="020B0503020204020204" charset="-122"/>
              <a:cs typeface="Arial" panose="020B0604020202020204" pitchFamily="34" charset="0"/>
            </a:endParaRPr>
          </a:p>
        </p:txBody>
      </p:sp>
      <p:sp>
        <p:nvSpPr>
          <p:cNvPr id="399" name="线形标注 2"/>
          <p:cNvSpPr/>
          <p:nvPr/>
        </p:nvSpPr>
        <p:spPr>
          <a:xfrm>
            <a:off x="8210550" y="806449"/>
            <a:ext cx="2914650" cy="849630"/>
          </a:xfrm>
          <a:prstGeom prst="borderCallout1">
            <a:avLst>
              <a:gd name="adj1" fmla="val 101865"/>
              <a:gd name="adj2" fmla="val -10365"/>
              <a:gd name="adj3" fmla="val 244763"/>
              <a:gd name="adj4" fmla="val -24680"/>
            </a:avLst>
          </a:prstGeom>
          <a:solidFill>
            <a:srgbClr val="FFFFFF"/>
          </a:solidFill>
          <a:ln w="12700" cap="flat" cmpd="sng">
            <a:solidFill>
              <a:srgbClr val="69334F"/>
            </a:solidFill>
            <a:prstDash val="solid"/>
            <a:miter/>
          </a:ln>
        </p:spPr>
        <p:txBody>
          <a:bodyPr vert="horz" wrap="square" lIns="91440" tIns="45720" rIns="91440" bIns="45720" anchor="ctr" anchorCtr="0">
            <a:noAutofit/>
          </a:bodyPr>
          <a:lstStyle/>
          <a:p>
            <a:pPr marL="0" indent="0" algn="l">
              <a:lnSpc>
                <a:spcPct val="100000"/>
              </a:lnSpc>
              <a:spcBef>
                <a:spcPts val="0"/>
              </a:spcBef>
              <a:spcAft>
                <a:spcPts val="0"/>
              </a:spcAft>
              <a:buNone/>
            </a:pPr>
            <a:r>
              <a:rPr lang="en-US" altLang="zh-CN" sz="2400" b="1"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A</a:t>
            </a:r>
            <a:r>
              <a:rPr lang="zh-CN" altLang="en-US" sz="2400" b="1"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和</a:t>
            </a:r>
            <a:r>
              <a:rPr lang="en-US" altLang="zh-CN" sz="2400" b="1"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B</a:t>
            </a:r>
            <a:r>
              <a:rPr lang="zh-CN" altLang="en-US" sz="2400" b="1"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有什么联系？怎样统一？</a:t>
            </a:r>
            <a:endParaRPr lang="zh-CN" altLang="en-US" sz="2400" b="1"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p:txBody>
      </p:sp>
      <p:sp>
        <p:nvSpPr>
          <p:cNvPr id="400" name="矩形"/>
          <p:cNvSpPr/>
          <p:nvPr/>
        </p:nvSpPr>
        <p:spPr>
          <a:xfrm>
            <a:off x="4169410" y="2992045"/>
            <a:ext cx="4392930" cy="874394"/>
          </a:xfrm>
          <a:prstGeom prst="rect">
            <a:avLst/>
          </a:prstGeom>
          <a:gradFill rotWithShape="1">
            <a:gsLst>
              <a:gs pos="0">
                <a:srgbClr val="ACA4B0">
                  <a:alpha val="100000"/>
                </a:srgbClr>
              </a:gs>
              <a:gs pos="50000">
                <a:srgbClr val="A098A4">
                  <a:alpha val="100000"/>
                </a:srgbClr>
              </a:gs>
              <a:gs pos="100000">
                <a:srgbClr val="908596">
                  <a:alpha val="100000"/>
                </a:srgbClr>
              </a:gs>
            </a:gsLst>
            <a:lin ang="5400000" scaled="1"/>
          </a:gradFill>
          <a:ln w="6350" cap="flat" cmpd="sng">
            <a:solidFill>
              <a:srgbClr val="FFFFFF"/>
            </a:solidFill>
            <a:prstDash val="solid"/>
            <a:round/>
          </a:ln>
          <a:effectLst>
            <a:reflection blurRad="6350" stA="52000" endA="300" endPos="35000" dir="5400000" sy="-100000" algn="bl" rotWithShape="0"/>
          </a:effectLst>
        </p:spPr>
        <p:txBody>
          <a:bodyPr vert="horz" wrap="square" lIns="91440" tIns="45720" rIns="91440" bIns="45720" anchor="ctr" anchorCtr="0">
            <a:noAutofit/>
          </a:bodyPr>
          <a:lstStyle/>
          <a:p>
            <a:pPr marL="0" indent="0" algn="ctr">
              <a:lnSpc>
                <a:spcPct val="100000"/>
              </a:lnSpc>
              <a:spcBef>
                <a:spcPts val="0"/>
              </a:spcBef>
              <a:spcAft>
                <a:spcPts val="0"/>
              </a:spcAft>
              <a:buNone/>
            </a:pPr>
            <a:r>
              <a:rPr lang="zh-CN" altLang="en-US" sz="2800" b="1"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rPr>
              <a:t>策略五：</a:t>
            </a:r>
            <a:endParaRPr lang="en-US" altLang="zh-CN" sz="2800" b="1"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endParaRPr>
          </a:p>
          <a:p>
            <a:pPr marL="0" indent="0" algn="ctr">
              <a:lnSpc>
                <a:spcPct val="100000"/>
              </a:lnSpc>
              <a:spcBef>
                <a:spcPts val="0"/>
              </a:spcBef>
              <a:spcAft>
                <a:spcPts val="0"/>
              </a:spcAft>
              <a:buNone/>
            </a:pPr>
            <a:r>
              <a:rPr lang="zh-CN" altLang="en-US" sz="2800" b="1"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rPr>
              <a:t>追问关系，互相转化</a:t>
            </a:r>
            <a:endParaRPr lang="zh-CN" altLang="en-US" sz="2800" b="1" i="0" u="none" strike="noStrike" kern="1200" cap="none" spc="0" baseline="0">
              <a:ln w="6591" cap="sq">
                <a:solidFill>
                  <a:srgbClr val="434D6C"/>
                </a:solidFill>
                <a:prstDash val="solid"/>
                <a:round/>
              </a:ln>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sp>
        <p:nvSpPr>
          <p:cNvPr id="401" name="矩形"/>
          <p:cNvSpPr/>
          <p:nvPr/>
        </p:nvSpPr>
        <p:spPr>
          <a:xfrm>
            <a:off x="3610463" y="221674"/>
            <a:ext cx="4971074"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rPr>
              <a:t>活动二：探析追问策略</a:t>
            </a:r>
            <a:endParaRPr lang="zh-CN" altLang="en-US"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pic>
        <p:nvPicPr>
          <p:cNvPr id="402" name="图片"/>
          <p:cNvPicPr>
            <a:picLocks noChangeAspect="1"/>
          </p:cNvPicPr>
          <p:nvPr/>
        </p:nvPicPr>
        <p:blipFill>
          <a:blip r:embed="rId2" cstate="print"/>
          <a:stretch>
            <a:fillRect/>
          </a:stretch>
        </p:blipFill>
        <p:spPr>
          <a:xfrm>
            <a:off x="163142" y="99593"/>
            <a:ext cx="1219306" cy="1219306"/>
          </a:xfrm>
          <a:prstGeom prst="rect">
            <a:avLst/>
          </a:prstGeom>
          <a:noFill/>
          <a:ln w="9525" cap="flat" cmpd="sng">
            <a:noFill/>
            <a:prstDash val="solid"/>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wedge">
                                      <p:cBhvr>
                                        <p:cTn id="7" dur="2000"/>
                                        <p:tgtEl>
                                          <p:spTgt spid="4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9"/>
                                        </p:tgtEl>
                                        <p:attrNameLst>
                                          <p:attrName>style.visibility</p:attrName>
                                        </p:attrNameLst>
                                      </p:cBhvr>
                                      <p:to>
                                        <p:strVal val="visible"/>
                                      </p:to>
                                    </p:set>
                                    <p:animEffect transition="in" filter="barn(inVertical)">
                                      <p:cBhvr>
                                        <p:cTn id="12" dur="5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 grpId="0" animBg="1"/>
      <p:bldP spid="39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03" name="内容占位符"/>
          <p:cNvSpPr>
            <a:spLocks noGrp="1"/>
          </p:cNvSpPr>
          <p:nvPr>
            <p:ph idx="1"/>
          </p:nvPr>
        </p:nvSpPr>
        <p:spPr>
          <a:xfrm>
            <a:off x="2951861" y="1386459"/>
            <a:ext cx="7623174" cy="3789045"/>
          </a:xfrm>
          <a:prstGeom prst="rect">
            <a:avLst/>
          </a:prstGeom>
        </p:spPr>
        <p:txBody>
          <a:bodyPr>
            <a:noAutofit/>
          </a:bodyPr>
          <a:lstStyle/>
          <a:p>
            <a:pPr>
              <a:lnSpc>
                <a:spcPct val="150000"/>
              </a:lnSpc>
            </a:pPr>
            <a:r>
              <a:rPr lang="zh-CN" altLang="en-US" sz="3200" b="1">
                <a:latin typeface="华文楷体" pitchFamily="2" charset="-122"/>
                <a:ea typeface="华文楷体" pitchFamily="2" charset="-122"/>
              </a:rPr>
              <a:t>策略</a:t>
            </a:r>
            <a:r>
              <a:rPr lang="en-US" altLang="zh-CN" sz="3200" b="1">
                <a:latin typeface="华文楷体" pitchFamily="2" charset="-122"/>
                <a:ea typeface="华文楷体" pitchFamily="2" charset="-122"/>
              </a:rPr>
              <a:t>1</a:t>
            </a:r>
            <a:r>
              <a:rPr lang="zh-CN" altLang="en-US" sz="3200" b="1">
                <a:latin typeface="华文楷体" pitchFamily="2" charset="-122"/>
                <a:ea typeface="华文楷体" pitchFamily="2" charset="-122"/>
              </a:rPr>
              <a:t>：追问</a:t>
            </a:r>
            <a:r>
              <a:rPr lang="zh-CN" altLang="en-US" sz="3200" b="1">
                <a:solidFill>
                  <a:srgbClr val="FF0000"/>
                </a:solidFill>
                <a:latin typeface="华文楷体" pitchFamily="2" charset="-122"/>
                <a:ea typeface="华文楷体" pitchFamily="2" charset="-122"/>
              </a:rPr>
              <a:t>概念</a:t>
            </a:r>
            <a:r>
              <a:rPr lang="zh-CN" altLang="en-US" sz="3200" b="1">
                <a:latin typeface="华文楷体" pitchFamily="2" charset="-122"/>
                <a:ea typeface="华文楷体" pitchFamily="2" charset="-122"/>
              </a:rPr>
              <a:t>，厘清内涵</a:t>
            </a:r>
            <a:endParaRPr lang="en-US" altLang="zh-CN" sz="3200" b="1">
              <a:latin typeface="华文楷体" pitchFamily="2" charset="-122"/>
              <a:ea typeface="华文楷体" pitchFamily="2" charset="-122"/>
            </a:endParaRPr>
          </a:p>
          <a:p>
            <a:pPr>
              <a:lnSpc>
                <a:spcPct val="150000"/>
              </a:lnSpc>
            </a:pPr>
            <a:r>
              <a:rPr lang="zh-CN" altLang="en-US" sz="3200" b="1">
                <a:latin typeface="华文楷体" pitchFamily="2" charset="-122"/>
                <a:ea typeface="华文楷体" pitchFamily="2" charset="-122"/>
              </a:rPr>
              <a:t>策略</a:t>
            </a:r>
            <a:r>
              <a:rPr lang="en-US" altLang="zh-CN" sz="3200" b="1">
                <a:latin typeface="华文楷体" pitchFamily="2" charset="-122"/>
                <a:ea typeface="华文楷体" pitchFamily="2" charset="-122"/>
              </a:rPr>
              <a:t>2</a:t>
            </a:r>
            <a:r>
              <a:rPr lang="zh-CN" altLang="en-US" sz="3200" b="1">
                <a:latin typeface="华文楷体" pitchFamily="2" charset="-122"/>
                <a:ea typeface="华文楷体" pitchFamily="2" charset="-122"/>
              </a:rPr>
              <a:t>：追问</a:t>
            </a:r>
            <a:r>
              <a:rPr lang="zh-CN" altLang="en-US" sz="3200" b="1">
                <a:solidFill>
                  <a:srgbClr val="FF0000"/>
                </a:solidFill>
                <a:latin typeface="华文楷体" pitchFamily="2" charset="-122"/>
                <a:ea typeface="华文楷体" pitchFamily="2" charset="-122"/>
              </a:rPr>
              <a:t>语境</a:t>
            </a:r>
            <a:r>
              <a:rPr lang="zh-CN" altLang="en-US" sz="3200" b="1">
                <a:latin typeface="华文楷体" pitchFamily="2" charset="-122"/>
                <a:ea typeface="华文楷体" pitchFamily="2" charset="-122"/>
              </a:rPr>
              <a:t>，限定范围</a:t>
            </a:r>
            <a:endParaRPr lang="en-US" altLang="zh-CN" sz="3200" b="1">
              <a:latin typeface="华文楷体" pitchFamily="2" charset="-122"/>
              <a:ea typeface="华文楷体" pitchFamily="2" charset="-122"/>
            </a:endParaRPr>
          </a:p>
          <a:p>
            <a:pPr>
              <a:lnSpc>
                <a:spcPct val="150000"/>
              </a:lnSpc>
            </a:pPr>
            <a:r>
              <a:rPr lang="zh-CN" altLang="en-US" sz="3200" b="1">
                <a:latin typeface="华文楷体" pitchFamily="2" charset="-122"/>
                <a:ea typeface="华文楷体" pitchFamily="2" charset="-122"/>
              </a:rPr>
              <a:t>策略</a:t>
            </a:r>
            <a:r>
              <a:rPr lang="en-US" altLang="zh-CN" sz="3200" b="1">
                <a:latin typeface="华文楷体" pitchFamily="2" charset="-122"/>
                <a:ea typeface="华文楷体" pitchFamily="2" charset="-122"/>
              </a:rPr>
              <a:t>3</a:t>
            </a:r>
            <a:r>
              <a:rPr lang="zh-CN" altLang="en-US" sz="3200" b="1">
                <a:latin typeface="华文楷体" pitchFamily="2" charset="-122"/>
                <a:ea typeface="华文楷体" pitchFamily="2" charset="-122"/>
              </a:rPr>
              <a:t>：追问</a:t>
            </a:r>
            <a:r>
              <a:rPr lang="zh-CN" altLang="en-US" sz="3200" b="1">
                <a:solidFill>
                  <a:srgbClr val="FF0000"/>
                </a:solidFill>
                <a:latin typeface="华文楷体" pitchFamily="2" charset="-122"/>
                <a:ea typeface="华文楷体" pitchFamily="2" charset="-122"/>
              </a:rPr>
              <a:t>原因</a:t>
            </a:r>
            <a:r>
              <a:rPr lang="zh-CN" altLang="en-US" sz="3200" b="1">
                <a:latin typeface="华文楷体" pitchFamily="2" charset="-122"/>
                <a:ea typeface="华文楷体" pitchFamily="2" charset="-122"/>
              </a:rPr>
              <a:t>，辨析因果</a:t>
            </a:r>
            <a:endParaRPr lang="en-US" altLang="zh-CN" sz="3200" b="1">
              <a:latin typeface="华文楷体" pitchFamily="2" charset="-122"/>
              <a:ea typeface="华文楷体" pitchFamily="2" charset="-122"/>
            </a:endParaRPr>
          </a:p>
          <a:p>
            <a:pPr>
              <a:lnSpc>
                <a:spcPct val="150000"/>
              </a:lnSpc>
            </a:pPr>
            <a:r>
              <a:rPr lang="zh-CN" altLang="en-US" sz="3200" b="1">
                <a:latin typeface="华文楷体" pitchFamily="2" charset="-122"/>
                <a:ea typeface="华文楷体" pitchFamily="2" charset="-122"/>
              </a:rPr>
              <a:t>策略</a:t>
            </a:r>
            <a:r>
              <a:rPr lang="en-US" altLang="zh-CN" sz="3200" b="1">
                <a:latin typeface="华文楷体" pitchFamily="2" charset="-122"/>
                <a:ea typeface="华文楷体" pitchFamily="2" charset="-122"/>
              </a:rPr>
              <a:t>4</a:t>
            </a:r>
            <a:r>
              <a:rPr lang="zh-CN" altLang="en-US" sz="3200" b="1">
                <a:latin typeface="华文楷体" pitchFamily="2" charset="-122"/>
                <a:ea typeface="华文楷体" pitchFamily="2" charset="-122"/>
              </a:rPr>
              <a:t>：</a:t>
            </a:r>
            <a:r>
              <a:rPr lang="zh-CN" altLang="en-US" sz="3200" b="1">
                <a:solidFill>
                  <a:srgbClr val="FF0000"/>
                </a:solidFill>
                <a:latin typeface="华文楷体" pitchFamily="2" charset="-122"/>
                <a:ea typeface="华文楷体" pitchFamily="2" charset="-122"/>
              </a:rPr>
              <a:t>反向</a:t>
            </a:r>
            <a:r>
              <a:rPr lang="zh-CN" altLang="en-US" sz="3200" b="1">
                <a:latin typeface="华文楷体" pitchFamily="2" charset="-122"/>
                <a:ea typeface="华文楷体" pitchFamily="2" charset="-122"/>
              </a:rPr>
              <a:t>追问，多元思考</a:t>
            </a:r>
            <a:endParaRPr lang="en-US" altLang="zh-CN" sz="3200" b="1">
              <a:latin typeface="华文楷体" pitchFamily="2" charset="-122"/>
              <a:ea typeface="华文楷体" pitchFamily="2" charset="-122"/>
            </a:endParaRPr>
          </a:p>
          <a:p>
            <a:pPr>
              <a:lnSpc>
                <a:spcPct val="150000"/>
              </a:lnSpc>
            </a:pPr>
            <a:r>
              <a:rPr lang="zh-CN" altLang="en-US" sz="3200" b="1">
                <a:latin typeface="华文楷体" pitchFamily="2" charset="-122"/>
                <a:ea typeface="华文楷体" pitchFamily="2" charset="-122"/>
              </a:rPr>
              <a:t>策略</a:t>
            </a:r>
            <a:r>
              <a:rPr lang="en-US" altLang="zh-CN" sz="3200" b="1">
                <a:latin typeface="华文楷体" pitchFamily="2" charset="-122"/>
                <a:ea typeface="华文楷体" pitchFamily="2" charset="-122"/>
              </a:rPr>
              <a:t>5</a:t>
            </a:r>
            <a:r>
              <a:rPr lang="zh-CN" altLang="en-US" sz="3200" b="1">
                <a:latin typeface="华文楷体" pitchFamily="2" charset="-122"/>
                <a:ea typeface="华文楷体" pitchFamily="2" charset="-122"/>
              </a:rPr>
              <a:t>：</a:t>
            </a:r>
            <a:r>
              <a:rPr lang="zh-CN" altLang="en-US" sz="3200" b="1">
                <a:latin typeface="华文楷体" pitchFamily="2" charset="-122"/>
                <a:ea typeface="华文楷体" pitchFamily="2" charset="-122"/>
                <a:sym typeface="微软雅黑" panose="020B0503020204020204" charset="-122"/>
              </a:rPr>
              <a:t>追问</a:t>
            </a:r>
            <a:r>
              <a:rPr lang="zh-CN" altLang="en-US" sz="3200" b="1">
                <a:solidFill>
                  <a:srgbClr val="FF0000"/>
                </a:solidFill>
                <a:latin typeface="华文楷体" pitchFamily="2" charset="-122"/>
                <a:ea typeface="华文楷体" pitchFamily="2" charset="-122"/>
                <a:sym typeface="微软雅黑" panose="020B0503020204020204" charset="-122"/>
              </a:rPr>
              <a:t>关系</a:t>
            </a:r>
            <a:r>
              <a:rPr lang="zh-CN" altLang="en-US" sz="3200" b="1">
                <a:latin typeface="华文楷体" pitchFamily="2" charset="-122"/>
                <a:ea typeface="华文楷体" pitchFamily="2" charset="-122"/>
                <a:sym typeface="微软雅黑" panose="020B0503020204020204" charset="-122"/>
              </a:rPr>
              <a:t>，互相转化</a:t>
            </a:r>
            <a:endParaRPr lang="en-US" altLang="zh-CN" sz="3200" b="1">
              <a:latin typeface="华文楷体" pitchFamily="2" charset="-122"/>
              <a:ea typeface="华文楷体" pitchFamily="2" charset="-122"/>
            </a:endParaRPr>
          </a:p>
          <a:p>
            <a:pPr>
              <a:lnSpc>
                <a:spcPct val="150000"/>
              </a:lnSpc>
            </a:pPr>
            <a:endParaRPr lang="en-US" altLang="zh-CN" sz="3200" b="1">
              <a:latin typeface="华文楷体" pitchFamily="2" charset="-122"/>
              <a:ea typeface="华文楷体" pitchFamily="2" charset="-122"/>
            </a:endParaRPr>
          </a:p>
          <a:p>
            <a:pPr>
              <a:lnSpc>
                <a:spcPct val="150000"/>
              </a:lnSpc>
            </a:pPr>
            <a:endParaRPr lang="zh-CN" altLang="en-US" sz="3200" b="1">
              <a:latin typeface="华文楷体" pitchFamily="2" charset="-122"/>
              <a:ea typeface="华文楷体" pitchFamily="2" charset="-122"/>
            </a:endParaRPr>
          </a:p>
        </p:txBody>
      </p:sp>
      <p:pic>
        <p:nvPicPr>
          <p:cNvPr id="404" name="图片"/>
          <p:cNvPicPr>
            <a:picLocks noChangeAspect="1"/>
          </p:cNvPicPr>
          <p:nvPr/>
        </p:nvPicPr>
        <p:blipFill>
          <a:blip r:embed="rId2" cstate="print"/>
          <a:stretch>
            <a:fillRect/>
          </a:stretch>
        </p:blipFill>
        <p:spPr>
          <a:xfrm>
            <a:off x="179700" y="99593"/>
            <a:ext cx="1219306" cy="1219306"/>
          </a:xfrm>
          <a:prstGeom prst="rect">
            <a:avLst/>
          </a:prstGeom>
          <a:noFill/>
          <a:ln w="9525" cap="flat" cmpd="sng">
            <a:noFill/>
            <a:prstDash val="solid"/>
            <a:miter/>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05" name="矩形"/>
          <p:cNvSpPr/>
          <p:nvPr/>
        </p:nvSpPr>
        <p:spPr>
          <a:xfrm>
            <a:off x="3656132" y="269770"/>
            <a:ext cx="716915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rPr>
              <a:t>活动三：进阶提升</a:t>
            </a:r>
            <a:r>
              <a:rPr lang="en-US" altLang="zh-CN"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rPr>
              <a:t>——</a:t>
            </a:r>
            <a:r>
              <a:rPr lang="zh-CN" altLang="en-US"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rPr>
              <a:t>综合练习</a:t>
            </a:r>
            <a:endParaRPr lang="zh-CN" altLang="en-US"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sp>
        <p:nvSpPr>
          <p:cNvPr id="406" name="矩形"/>
          <p:cNvSpPr/>
          <p:nvPr/>
        </p:nvSpPr>
        <p:spPr>
          <a:xfrm>
            <a:off x="823976" y="2206992"/>
            <a:ext cx="8734239"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rPr>
              <a:t>使用</a:t>
            </a:r>
            <a:r>
              <a:rPr lang="zh-CN" altLang="en-US" sz="3200" b="0" i="0" u="none" strike="noStrike" kern="1200" cap="none" spc="0" baseline="0">
                <a:solidFill>
                  <a:srgbClr val="C00000"/>
                </a:solidFill>
                <a:latin typeface="黑体" panose="02010609060101010101" pitchFamily="49" charset="-122"/>
                <a:ea typeface="黑体" panose="02010609060101010101" pitchFamily="49" charset="-122"/>
                <a:cs typeface="Arial" panose="020B0604020202020204" pitchFamily="34" charset="0"/>
              </a:rPr>
              <a:t>追问的五大方法</a:t>
            </a:r>
            <a:r>
              <a:rPr lang="zh-CN" altLang="en-US"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rPr>
              <a:t>，针对以下材料展开提问</a:t>
            </a:r>
            <a:endParaRPr lang="zh-CN" altLang="en-US" sz="3200" b="0" i="0" u="none" strike="noStrike" kern="1200" cap="none" spc="0" baseline="0">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sp>
        <p:nvSpPr>
          <p:cNvPr id="407" name="内容占位符"/>
          <p:cNvSpPr>
            <a:spLocks noGrp="1"/>
          </p:cNvSpPr>
          <p:nvPr>
            <p:ph idx="1"/>
          </p:nvPr>
        </p:nvSpPr>
        <p:spPr>
          <a:xfrm>
            <a:off x="823976" y="3166215"/>
            <a:ext cx="11100086" cy="3232631"/>
          </a:xfrm>
          <a:prstGeom prst="rect">
            <a:avLst/>
          </a:prstGeom>
        </p:spPr>
        <p:txBody>
          <a:bodyPr>
            <a:noAutofit/>
          </a:bodyPr>
          <a:lstStyle/>
          <a:p>
            <a:pPr marL="0" indent="0">
              <a:lnSpc>
                <a:spcPct val="100000"/>
              </a:lnSpc>
              <a:buNone/>
            </a:pPr>
            <a:r>
              <a:rPr lang="zh-CN" altLang="en-US" sz="2800" b="1"/>
              <a:t>阅读下面的材料，根据要求写作。</a:t>
            </a:r>
            <a:endParaRPr lang="en-US" altLang="zh-CN" sz="2800" b="1"/>
          </a:p>
          <a:p>
            <a:pPr marL="0" indent="0">
              <a:lnSpc>
                <a:spcPct val="100000"/>
              </a:lnSpc>
              <a:buNone/>
            </a:pPr>
            <a:r>
              <a:rPr lang="en-US" altLang="zh-CN" sz="2800" b="1">
                <a:latin typeface="楷体" panose="02010609060101010101" pitchFamily="49" charset="-122"/>
                <a:ea typeface="楷体" panose="02010609060101010101" pitchFamily="49" charset="-122"/>
              </a:rPr>
              <a:t>  </a:t>
            </a:r>
            <a:r>
              <a:rPr lang="zh-CN" altLang="en-US" sz="3200" b="1">
                <a:latin typeface="楷体" panose="02010609060101010101" pitchFamily="49" charset="-122"/>
                <a:ea typeface="楷体" panose="02010609060101010101" pitchFamily="49" charset="-122"/>
              </a:rPr>
              <a:t>枯燥并不可怕，在很大程度上，它会成为生命的滋养。</a:t>
            </a:r>
            <a:endParaRPr lang="en-US" altLang="zh-CN" sz="3200" b="1">
              <a:latin typeface="楷体" panose="02010609060101010101" pitchFamily="49" charset="-122"/>
              <a:ea typeface="楷体" panose="02010609060101010101" pitchFamily="49" charset="-122"/>
            </a:endParaRPr>
          </a:p>
          <a:p>
            <a:pPr marL="0" indent="0">
              <a:lnSpc>
                <a:spcPct val="100000"/>
              </a:lnSpc>
              <a:buNone/>
            </a:pPr>
            <a:r>
              <a:rPr lang="en-US" altLang="zh-CN" sz="2800" b="1">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以上材料对我们颇有启示意义，请谈谈你的思考，写一篇议论文。</a:t>
            </a:r>
            <a:endParaRPr lang="zh-CN" altLang="en-US" sz="2800">
              <a:latin typeface="微软雅黑" panose="020B0503020204020204" charset="-122"/>
              <a:ea typeface="微软雅黑" panose="020B0503020204020204" charset="-122"/>
            </a:endParaRPr>
          </a:p>
        </p:txBody>
      </p:sp>
      <p:pic>
        <p:nvPicPr>
          <p:cNvPr id="408" name="图片"/>
          <p:cNvPicPr>
            <a:picLocks noChangeAspect="1"/>
          </p:cNvPicPr>
          <p:nvPr/>
        </p:nvPicPr>
        <p:blipFill>
          <a:blip r:embed="rId2" cstate="print"/>
          <a:stretch>
            <a:fillRect/>
          </a:stretch>
        </p:blipFill>
        <p:spPr>
          <a:xfrm>
            <a:off x="194302" y="128609"/>
            <a:ext cx="1219306" cy="1219306"/>
          </a:xfrm>
          <a:prstGeom prst="rect">
            <a:avLst/>
          </a:prstGeom>
          <a:noFill/>
          <a:ln w="9525" cap="flat" cmpd="sng">
            <a:noFill/>
            <a:prstDash val="solid"/>
            <a:miter/>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grpSp>
        <p:nvGrpSpPr>
          <p:cNvPr id="409" name="对象"/>
          <p:cNvGrpSpPr/>
          <p:nvPr/>
        </p:nvGrpSpPr>
        <p:grpSpPr>
          <a:xfrm>
            <a:off x="307731" y="746044"/>
            <a:ext cx="10990384" cy="5663547"/>
            <a:chOff x="307731" y="746044"/>
            <a:chExt cx="10990384" cy="5663547"/>
          </a:xfrm>
        </p:grpSpPr>
        <p:sp>
          <p:nvSpPr>
            <p:cNvPr id="2" name="对象"/>
            <p:cNvSpPr/>
            <p:nvPr/>
          </p:nvSpPr>
          <p:spPr>
            <a:xfrm>
              <a:off x="307731" y="746044"/>
              <a:ext cx="10990384" cy="5663547"/>
            </a:xfrm>
            <a:prstGeom prst="rect">
              <a:avLst/>
            </a:prstGeom>
            <a:noFill/>
            <a:ln w="9525" cap="flat" cmpd="sng">
              <a:noFill/>
              <a:prstDash val="solid"/>
              <a:miter/>
            </a:ln>
          </p:spPr>
        </p:sp>
        <p:sp>
          <p:nvSpPr>
            <p:cNvPr id="410" name="圆角矩形"/>
            <p:cNvSpPr/>
            <p:nvPr/>
          </p:nvSpPr>
          <p:spPr>
            <a:xfrm>
              <a:off x="318639" y="2954214"/>
              <a:ext cx="776442" cy="1247206"/>
            </a:xfrm>
            <a:prstGeom prst="roundRect">
              <a:avLst>
                <a:gd name="adj" fmla="val 10000"/>
              </a:avLst>
            </a:prstGeom>
            <a:solidFill>
              <a:srgbClr val="FFFFFF"/>
            </a:solidFill>
            <a:ln w="12700" cap="flat" cmpd="sng">
              <a:solidFill>
                <a:srgbClr val="314862"/>
              </a:solidFill>
              <a:prstDash val="solid"/>
              <a:miter/>
            </a:ln>
          </p:spPr>
          <p:txBody>
            <a:bodyPr rtlCol="0" anchor="ctr"/>
            <a:lstStyle/>
            <a:p>
              <a:pPr algn="ctr"/>
            </a:p>
          </p:txBody>
        </p:sp>
        <p:sp>
          <p:nvSpPr>
            <p:cNvPr id="411" name="矩形"/>
            <p:cNvSpPr/>
            <p:nvPr/>
          </p:nvSpPr>
          <p:spPr>
            <a:xfrm>
              <a:off x="341380" y="2976955"/>
              <a:ext cx="730960" cy="1201724"/>
            </a:xfrm>
            <a:prstGeom prst="rect">
              <a:avLst/>
            </a:prstGeom>
            <a:noFill/>
            <a:ln w="12700" cap="flat" cmpd="sng">
              <a:noFill/>
              <a:prstDash val="solid"/>
              <a:miter/>
            </a:ln>
          </p:spPr>
          <p:txBody>
            <a:bodyPr vert="horz" wrap="square" lIns="17780" tIns="17780" rIns="17780" bIns="17780" anchor="ctr" anchorCtr="0">
              <a:noAutofit/>
            </a:bodyPr>
            <a:lstStyle/>
            <a:p>
              <a:pPr marL="0" indent="0" algn="ctr" defTabSz="1244600">
                <a:lnSpc>
                  <a:spcPct val="90000"/>
                </a:lnSpc>
                <a:spcBef>
                  <a:spcPts val="0"/>
                </a:spcBef>
                <a:spcAft>
                  <a:spcPct val="35000"/>
                </a:spcAft>
                <a:buNone/>
              </a:pPr>
              <a:r>
                <a:rPr lang="zh-CN" altLang="en-US" sz="28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枯燥</a:t>
              </a:r>
              <a:endParaRPr lang="zh-CN" altLang="en-US" sz="28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412" name="曲线"/>
            <p:cNvSpPr/>
            <p:nvPr/>
          </p:nvSpPr>
          <p:spPr>
            <a:xfrm rot="16938468">
              <a:off x="422629" y="2652832"/>
              <a:ext cx="1709254" cy="179999"/>
            </a:xfrm>
            <a:custGeom>
              <a:avLst/>
              <a:gdLst>
                <a:gd name="T1" fmla="*/ 0 w 21600"/>
                <a:gd name="T2" fmla="*/ 0 h 21600"/>
                <a:gd name="T3" fmla="*/ 21600 w 21600"/>
                <a:gd name="T4" fmla="*/ 21600 h 21600"/>
              </a:gdLst>
              <a:ahLst/>
              <a:cxnLst/>
              <a:rect l="T1" t="T2" r="T3" b="T4"/>
              <a:pathLst>
                <a:path w="21600" h="21600">
                  <a:moveTo>
                    <a:pt x="0" y="0"/>
                  </a:moveTo>
                  <a:lnTo>
                    <a:pt x="21600" y="0"/>
                  </a:lnTo>
                </a:path>
              </a:pathLst>
            </a:custGeom>
            <a:noFill/>
            <a:ln w="12700" cap="flat" cmpd="sng">
              <a:solidFill>
                <a:srgbClr val="2A3E55"/>
              </a:solidFill>
              <a:prstDash val="solid"/>
              <a:miter/>
            </a:ln>
          </p:spPr>
          <p:txBody>
            <a:bodyPr rtlCol="0" anchor="ctr"/>
            <a:lstStyle/>
            <a:p>
              <a:pPr algn="ctr"/>
            </a:p>
          </p:txBody>
        </p:sp>
        <p:sp>
          <p:nvSpPr>
            <p:cNvPr id="413" name="圆角矩形"/>
            <p:cNvSpPr/>
            <p:nvPr/>
          </p:nvSpPr>
          <p:spPr>
            <a:xfrm>
              <a:off x="1459431" y="1678762"/>
              <a:ext cx="939340" cy="458167"/>
            </a:xfrm>
            <a:prstGeom prst="roundRect">
              <a:avLst>
                <a:gd name="adj" fmla="val 10000"/>
              </a:avLst>
            </a:prstGeom>
            <a:solidFill>
              <a:srgbClr val="FFFFFF"/>
            </a:solidFill>
            <a:ln w="12700" cap="flat" cmpd="sng">
              <a:solidFill>
                <a:srgbClr val="314862"/>
              </a:solidFill>
              <a:prstDash val="solid"/>
              <a:miter/>
            </a:ln>
          </p:spPr>
          <p:txBody>
            <a:bodyPr rtlCol="0" anchor="ctr"/>
            <a:lstStyle/>
            <a:p>
              <a:pPr algn="ctr"/>
            </a:p>
          </p:txBody>
        </p:sp>
        <p:sp>
          <p:nvSpPr>
            <p:cNvPr id="414" name="矩形"/>
            <p:cNvSpPr/>
            <p:nvPr/>
          </p:nvSpPr>
          <p:spPr>
            <a:xfrm>
              <a:off x="1472850" y="1692181"/>
              <a:ext cx="912502" cy="431330"/>
            </a:xfrm>
            <a:prstGeom prst="rect">
              <a:avLst/>
            </a:prstGeom>
            <a:noFill/>
            <a:ln w="12700" cap="flat" cmpd="sng">
              <a:noFill/>
              <a:prstDash val="solid"/>
              <a:miter/>
            </a:ln>
          </p:spPr>
          <p:txBody>
            <a:bodyPr vert="horz" wrap="square" lIns="20320" tIns="20320" rIns="20320" bIns="20320" anchor="ctr" anchorCtr="0">
              <a:noAutofit/>
            </a:bodyPr>
            <a:lstStyle/>
            <a:p>
              <a:pPr marL="0" indent="0" algn="ctr" defTabSz="1422400">
                <a:lnSpc>
                  <a:spcPct val="90000"/>
                </a:lnSpc>
                <a:spcBef>
                  <a:spcPts val="0"/>
                </a:spcBef>
                <a:spcAft>
                  <a:spcPct val="35000"/>
                </a:spcAft>
                <a:buNone/>
              </a:pPr>
              <a:r>
                <a:rPr lang="zh-CN" altLang="en-US" sz="32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概念</a:t>
              </a:r>
              <a:endParaRPr lang="zh-CN" altLang="en-US" sz="32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415" name="曲线"/>
            <p:cNvSpPr/>
            <p:nvPr/>
          </p:nvSpPr>
          <p:spPr>
            <a:xfrm rot="21564508">
              <a:off x="2398760" y="1895549"/>
              <a:ext cx="447451" cy="19974"/>
            </a:xfrm>
            <a:custGeom>
              <a:avLst/>
              <a:gdLst>
                <a:gd name="T1" fmla="*/ 0 w 21600"/>
                <a:gd name="T2" fmla="*/ 0 h 21600"/>
                <a:gd name="T3" fmla="*/ 21600 w 21600"/>
                <a:gd name="T4" fmla="*/ 21600 h 21600"/>
              </a:gdLst>
              <a:ahLst/>
              <a:cxnLst/>
              <a:rect l="T1" t="T2" r="T3" b="T4"/>
              <a:pathLst>
                <a:path w="21600" h="21600">
                  <a:moveTo>
                    <a:pt x="0" y="0"/>
                  </a:moveTo>
                  <a:lnTo>
                    <a:pt x="21600" y="0"/>
                  </a:lnTo>
                </a:path>
              </a:pathLst>
            </a:custGeom>
            <a:noFill/>
            <a:ln w="12700" cap="flat" cmpd="sng">
              <a:solidFill>
                <a:srgbClr val="314862"/>
              </a:solidFill>
              <a:prstDash val="solid"/>
              <a:miter/>
            </a:ln>
          </p:spPr>
          <p:txBody>
            <a:bodyPr rtlCol="0" anchor="ctr"/>
            <a:lstStyle/>
            <a:p>
              <a:pPr algn="ctr"/>
            </a:p>
          </p:txBody>
        </p:sp>
        <p:sp>
          <p:nvSpPr>
            <p:cNvPr id="416" name="圆角矩形"/>
            <p:cNvSpPr/>
            <p:nvPr/>
          </p:nvSpPr>
          <p:spPr>
            <a:xfrm>
              <a:off x="2846199" y="1529410"/>
              <a:ext cx="2677964" cy="747631"/>
            </a:xfrm>
            <a:prstGeom prst="roundRect">
              <a:avLst>
                <a:gd name="adj" fmla="val 10000"/>
              </a:avLst>
            </a:prstGeom>
            <a:solidFill>
              <a:srgbClr val="FFFFFF"/>
            </a:solidFill>
            <a:ln w="12700" cap="flat" cmpd="sng">
              <a:solidFill>
                <a:srgbClr val="314862"/>
              </a:solidFill>
              <a:prstDash val="solid"/>
              <a:miter/>
            </a:ln>
          </p:spPr>
          <p:txBody>
            <a:bodyPr rtlCol="0" anchor="ctr"/>
            <a:lstStyle/>
            <a:p>
              <a:pPr algn="ctr"/>
            </a:p>
          </p:txBody>
        </p:sp>
        <p:sp>
          <p:nvSpPr>
            <p:cNvPr id="417" name="矩形"/>
            <p:cNvSpPr/>
            <p:nvPr/>
          </p:nvSpPr>
          <p:spPr>
            <a:xfrm>
              <a:off x="2868095" y="1551308"/>
              <a:ext cx="2634170" cy="703837"/>
            </a:xfrm>
            <a:prstGeom prst="rect">
              <a:avLst/>
            </a:prstGeom>
            <a:noFill/>
            <a:ln w="12700" cap="flat" cmpd="sng">
              <a:noFill/>
              <a:prstDash val="solid"/>
              <a:miter/>
            </a:ln>
          </p:spPr>
          <p:txBody>
            <a:bodyPr vert="horz" wrap="square" lIns="15240" tIns="15240" rIns="15240" bIns="15240" anchor="ctr" anchorCtr="0">
              <a:noAutofit/>
            </a:bodyPr>
            <a:lstStyle/>
            <a:p>
              <a:pPr marL="0" indent="0" algn="ctr" defTabSz="1066800">
                <a:lnSpc>
                  <a:spcPct val="90000"/>
                </a:lnSpc>
                <a:spcBef>
                  <a:spcPts val="0"/>
                </a:spcBef>
                <a:spcAft>
                  <a:spcPct val="35000"/>
                </a:spcAft>
                <a:buNone/>
              </a:pPr>
              <a:r>
                <a:rPr lang="zh-CN" altLang="en-US" sz="2400" b="1" i="0" u="none" strike="noStrike" kern="1200" cap="none" spc="0" baseline="0">
                  <a:solidFill>
                    <a:srgbClr val="000000"/>
                  </a:solidFill>
                  <a:latin typeface="华文楷体" pitchFamily="2" charset="-122"/>
                  <a:ea typeface="华文楷体" pitchFamily="2" charset="-122"/>
                  <a:cs typeface="Arial" panose="020B0604020202020204" pitchFamily="34" charset="0"/>
                </a:rPr>
                <a:t>什么是枯燥？</a:t>
              </a:r>
              <a:endParaRPr lang="zh-CN" altLang="en-US" sz="2400" b="1" i="0" u="none" strike="noStrike" kern="1200" cap="none" spc="0" baseline="0">
                <a:solidFill>
                  <a:srgbClr val="000000"/>
                </a:solidFill>
                <a:latin typeface="华文楷体" pitchFamily="2" charset="-122"/>
                <a:ea typeface="华文楷体" pitchFamily="2" charset="-122"/>
                <a:cs typeface="Arial" panose="020B0604020202020204" pitchFamily="34" charset="0"/>
              </a:endParaRPr>
            </a:p>
          </p:txBody>
        </p:sp>
        <p:sp>
          <p:nvSpPr>
            <p:cNvPr id="418" name="曲线"/>
            <p:cNvSpPr/>
            <p:nvPr/>
          </p:nvSpPr>
          <p:spPr>
            <a:xfrm rot="21554472">
              <a:off x="5524133" y="1888625"/>
              <a:ext cx="696718" cy="19974"/>
            </a:xfrm>
            <a:custGeom>
              <a:avLst/>
              <a:gdLst>
                <a:gd name="T1" fmla="*/ 0 w 21600"/>
                <a:gd name="T2" fmla="*/ 0 h 21600"/>
                <a:gd name="T3" fmla="*/ 21600 w 21600"/>
                <a:gd name="T4" fmla="*/ 21600 h 21600"/>
              </a:gdLst>
              <a:ahLst/>
              <a:cxnLst/>
              <a:rect l="T1" t="T2" r="T3" b="T4"/>
              <a:pathLst>
                <a:path w="21600" h="21600">
                  <a:moveTo>
                    <a:pt x="0" y="0"/>
                  </a:moveTo>
                  <a:lnTo>
                    <a:pt x="21600" y="0"/>
                  </a:lnTo>
                </a:path>
              </a:pathLst>
            </a:custGeom>
            <a:noFill/>
            <a:ln w="12700" cap="flat" cmpd="sng">
              <a:solidFill>
                <a:srgbClr val="314862"/>
              </a:solidFill>
              <a:prstDash val="solid"/>
              <a:miter/>
            </a:ln>
          </p:spPr>
          <p:txBody>
            <a:bodyPr rtlCol="0" anchor="ctr"/>
            <a:lstStyle/>
            <a:p>
              <a:pPr algn="ctr"/>
            </a:p>
          </p:txBody>
        </p:sp>
        <p:sp>
          <p:nvSpPr>
            <p:cNvPr id="419" name="圆角矩形"/>
            <p:cNvSpPr/>
            <p:nvPr/>
          </p:nvSpPr>
          <p:spPr>
            <a:xfrm>
              <a:off x="6220822" y="1561195"/>
              <a:ext cx="2163172" cy="665608"/>
            </a:xfrm>
            <a:prstGeom prst="roundRect">
              <a:avLst>
                <a:gd name="adj" fmla="val 10000"/>
              </a:avLst>
            </a:prstGeom>
            <a:solidFill>
              <a:srgbClr val="FFFFFF"/>
            </a:solidFill>
            <a:ln w="12700" cap="flat" cmpd="sng">
              <a:solidFill>
                <a:srgbClr val="314862"/>
              </a:solidFill>
              <a:prstDash val="solid"/>
              <a:miter/>
            </a:ln>
          </p:spPr>
          <p:txBody>
            <a:bodyPr rtlCol="0" anchor="ctr"/>
            <a:lstStyle/>
            <a:p>
              <a:pPr algn="ctr"/>
            </a:p>
          </p:txBody>
        </p:sp>
        <p:sp>
          <p:nvSpPr>
            <p:cNvPr id="420" name="矩形"/>
            <p:cNvSpPr/>
            <p:nvPr/>
          </p:nvSpPr>
          <p:spPr>
            <a:xfrm>
              <a:off x="6240317" y="1580690"/>
              <a:ext cx="2124182" cy="626618"/>
            </a:xfrm>
            <a:prstGeom prst="rect">
              <a:avLst/>
            </a:prstGeom>
            <a:noFill/>
            <a:ln w="12700" cap="flat" cmpd="sng">
              <a:noFill/>
              <a:prstDash val="solid"/>
              <a:miter/>
            </a:ln>
          </p:spPr>
          <p:txBody>
            <a:bodyPr vert="horz" wrap="square" lIns="12700" tIns="12700" rIns="12700" bIns="12700" anchor="ctr" anchorCtr="0">
              <a:noAutofit/>
            </a:bodyPr>
            <a:lstStyle/>
            <a:p>
              <a:pPr marL="0" indent="0" algn="ctr" defTabSz="889000">
                <a:lnSpc>
                  <a:spcPct val="90000"/>
                </a:lnSpc>
                <a:spcBef>
                  <a:spcPts val="0"/>
                </a:spcBef>
                <a:spcAft>
                  <a:spcPct val="35000"/>
                </a:spcAft>
                <a:buNone/>
              </a:pPr>
              <a:r>
                <a:rPr lang="zh-CN" altLang="en-US" sz="20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单调，缺乏趣味</a:t>
              </a:r>
              <a:endParaRPr lang="zh-CN" altLang="en-US" sz="20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421" name="曲线"/>
            <p:cNvSpPr/>
            <p:nvPr/>
          </p:nvSpPr>
          <p:spPr>
            <a:xfrm rot="17624980">
              <a:off x="824919" y="3073786"/>
              <a:ext cx="904674" cy="179999"/>
            </a:xfrm>
            <a:custGeom>
              <a:avLst/>
              <a:gdLst>
                <a:gd name="T1" fmla="*/ 0 w 21600"/>
                <a:gd name="T2" fmla="*/ 0 h 21600"/>
                <a:gd name="T3" fmla="*/ 21600 w 21600"/>
                <a:gd name="T4" fmla="*/ 21600 h 21600"/>
              </a:gdLst>
              <a:ahLst/>
              <a:cxnLst/>
              <a:rect l="T1" t="T2" r="T3" b="T4"/>
              <a:pathLst>
                <a:path w="21600" h="21600">
                  <a:moveTo>
                    <a:pt x="0" y="0"/>
                  </a:moveTo>
                  <a:lnTo>
                    <a:pt x="21600" y="0"/>
                  </a:lnTo>
                </a:path>
              </a:pathLst>
            </a:custGeom>
            <a:noFill/>
            <a:ln w="12700" cap="flat" cmpd="sng">
              <a:solidFill>
                <a:srgbClr val="2A3E55"/>
              </a:solidFill>
              <a:prstDash val="solid"/>
              <a:miter/>
            </a:ln>
          </p:spPr>
          <p:txBody>
            <a:bodyPr rtlCol="0" anchor="ctr"/>
            <a:lstStyle/>
            <a:p>
              <a:pPr algn="ctr"/>
            </a:p>
          </p:txBody>
        </p:sp>
        <p:sp>
          <p:nvSpPr>
            <p:cNvPr id="422" name="圆角矩形"/>
            <p:cNvSpPr/>
            <p:nvPr/>
          </p:nvSpPr>
          <p:spPr>
            <a:xfrm>
              <a:off x="1459431" y="2520671"/>
              <a:ext cx="939340" cy="458167"/>
            </a:xfrm>
            <a:prstGeom prst="roundRect">
              <a:avLst>
                <a:gd name="adj" fmla="val 10000"/>
              </a:avLst>
            </a:prstGeom>
            <a:solidFill>
              <a:srgbClr val="FFFFFF"/>
            </a:solidFill>
            <a:ln w="12700" cap="flat" cmpd="sng">
              <a:solidFill>
                <a:srgbClr val="314862"/>
              </a:solidFill>
              <a:prstDash val="solid"/>
              <a:miter/>
            </a:ln>
          </p:spPr>
          <p:txBody>
            <a:bodyPr rtlCol="0" anchor="ctr"/>
            <a:lstStyle/>
            <a:p>
              <a:pPr algn="ctr"/>
            </a:p>
          </p:txBody>
        </p:sp>
        <p:sp>
          <p:nvSpPr>
            <p:cNvPr id="423" name="矩形"/>
            <p:cNvSpPr/>
            <p:nvPr/>
          </p:nvSpPr>
          <p:spPr>
            <a:xfrm>
              <a:off x="1472850" y="2534090"/>
              <a:ext cx="912502" cy="431329"/>
            </a:xfrm>
            <a:prstGeom prst="rect">
              <a:avLst/>
            </a:prstGeom>
            <a:noFill/>
            <a:ln w="12700" cap="flat" cmpd="sng">
              <a:noFill/>
              <a:prstDash val="solid"/>
              <a:miter/>
            </a:ln>
          </p:spPr>
          <p:txBody>
            <a:bodyPr vert="horz" wrap="square" lIns="20320" tIns="20320" rIns="20320" bIns="20320" anchor="ctr" anchorCtr="0">
              <a:noAutofit/>
            </a:bodyPr>
            <a:lstStyle/>
            <a:p>
              <a:pPr marL="0" indent="0" algn="ctr" defTabSz="1422400">
                <a:lnSpc>
                  <a:spcPct val="90000"/>
                </a:lnSpc>
                <a:spcBef>
                  <a:spcPts val="0"/>
                </a:spcBef>
                <a:spcAft>
                  <a:spcPct val="35000"/>
                </a:spcAft>
                <a:buNone/>
              </a:pPr>
              <a:r>
                <a:rPr lang="zh-CN" altLang="en-US" sz="32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情境</a:t>
              </a:r>
              <a:endParaRPr lang="zh-CN" altLang="en-US" sz="32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424" name="曲线"/>
            <p:cNvSpPr/>
            <p:nvPr/>
          </p:nvSpPr>
          <p:spPr>
            <a:xfrm rot="21564508">
              <a:off x="2398760" y="2737457"/>
              <a:ext cx="447451" cy="19974"/>
            </a:xfrm>
            <a:custGeom>
              <a:avLst/>
              <a:gdLst>
                <a:gd name="T1" fmla="*/ 0 w 21600"/>
                <a:gd name="T2" fmla="*/ 0 h 21600"/>
                <a:gd name="T3" fmla="*/ 21600 w 21600"/>
                <a:gd name="T4" fmla="*/ 21600 h 21600"/>
              </a:gdLst>
              <a:ahLst/>
              <a:cxnLst/>
              <a:rect l="T1" t="T2" r="T3" b="T4"/>
              <a:pathLst>
                <a:path w="21600" h="21600">
                  <a:moveTo>
                    <a:pt x="0" y="0"/>
                  </a:moveTo>
                  <a:lnTo>
                    <a:pt x="21600" y="0"/>
                  </a:lnTo>
                </a:path>
              </a:pathLst>
            </a:custGeom>
            <a:noFill/>
            <a:ln w="12700" cap="flat" cmpd="sng">
              <a:solidFill>
                <a:srgbClr val="314862"/>
              </a:solidFill>
              <a:prstDash val="solid"/>
              <a:miter/>
            </a:ln>
          </p:spPr>
          <p:txBody>
            <a:bodyPr rtlCol="0" anchor="ctr"/>
            <a:lstStyle/>
            <a:p>
              <a:pPr algn="ctr"/>
            </a:p>
          </p:txBody>
        </p:sp>
        <p:sp>
          <p:nvSpPr>
            <p:cNvPr id="425" name="圆角矩形"/>
            <p:cNvSpPr/>
            <p:nvPr/>
          </p:nvSpPr>
          <p:spPr>
            <a:xfrm>
              <a:off x="2846199" y="2371320"/>
              <a:ext cx="2806985" cy="747631"/>
            </a:xfrm>
            <a:prstGeom prst="roundRect">
              <a:avLst>
                <a:gd name="adj" fmla="val 10000"/>
              </a:avLst>
            </a:prstGeom>
            <a:solidFill>
              <a:srgbClr val="FFFFFF"/>
            </a:solidFill>
            <a:ln w="12700" cap="flat" cmpd="sng">
              <a:solidFill>
                <a:srgbClr val="314862"/>
              </a:solidFill>
              <a:prstDash val="solid"/>
              <a:miter/>
            </a:ln>
          </p:spPr>
          <p:txBody>
            <a:bodyPr rtlCol="0" anchor="ctr"/>
            <a:lstStyle/>
            <a:p>
              <a:pPr algn="ctr"/>
            </a:p>
          </p:txBody>
        </p:sp>
        <p:sp>
          <p:nvSpPr>
            <p:cNvPr id="426" name="矩形"/>
            <p:cNvSpPr/>
            <p:nvPr/>
          </p:nvSpPr>
          <p:spPr>
            <a:xfrm>
              <a:off x="2868095" y="2393217"/>
              <a:ext cx="2763191" cy="703837"/>
            </a:xfrm>
            <a:prstGeom prst="rect">
              <a:avLst/>
            </a:prstGeom>
            <a:noFill/>
            <a:ln w="12700" cap="flat" cmpd="sng">
              <a:noFill/>
              <a:prstDash val="solid"/>
              <a:miter/>
            </a:ln>
          </p:spPr>
          <p:txBody>
            <a:bodyPr vert="horz" wrap="square" lIns="15240" tIns="15240" rIns="15240" bIns="15240" anchor="ctr" anchorCtr="0">
              <a:noAutofit/>
            </a:bodyPr>
            <a:lstStyle/>
            <a:p>
              <a:pPr marL="0" indent="0" algn="l" defTabSz="1066800">
                <a:lnSpc>
                  <a:spcPct val="90000"/>
                </a:lnSpc>
                <a:spcBef>
                  <a:spcPts val="0"/>
                </a:spcBef>
                <a:spcAft>
                  <a:spcPct val="35000"/>
                </a:spcAft>
                <a:buNone/>
              </a:pPr>
              <a:r>
                <a:rPr lang="zh-CN" altLang="en-US" sz="2400" b="1" i="0" u="none" strike="noStrike" kern="1200" cap="none" spc="0" baseline="0">
                  <a:solidFill>
                    <a:srgbClr val="000000"/>
                  </a:solidFill>
                  <a:latin typeface="华文楷体" pitchFamily="2" charset="-122"/>
                  <a:ea typeface="华文楷体" pitchFamily="2" charset="-122"/>
                  <a:cs typeface="Arial" panose="020B0604020202020204" pitchFamily="34" charset="0"/>
                </a:rPr>
                <a:t>什么情况下枯燥会成为生命的滋养？</a:t>
              </a:r>
              <a:endParaRPr lang="zh-CN" altLang="en-US" sz="2400" b="1" i="0" u="none" strike="noStrike" kern="1200" cap="none" spc="0" baseline="0">
                <a:solidFill>
                  <a:srgbClr val="000000"/>
                </a:solidFill>
                <a:latin typeface="华文楷体" pitchFamily="2" charset="-122"/>
                <a:ea typeface="华文楷体" pitchFamily="2" charset="-122"/>
                <a:cs typeface="Arial" panose="020B0604020202020204" pitchFamily="34" charset="0"/>
              </a:endParaRPr>
            </a:p>
          </p:txBody>
        </p:sp>
        <p:sp>
          <p:nvSpPr>
            <p:cNvPr id="427" name="曲线"/>
            <p:cNvSpPr/>
            <p:nvPr/>
          </p:nvSpPr>
          <p:spPr>
            <a:xfrm rot="21554472">
              <a:off x="5653155" y="2730534"/>
              <a:ext cx="696718" cy="19974"/>
            </a:xfrm>
            <a:custGeom>
              <a:avLst/>
              <a:gdLst>
                <a:gd name="T1" fmla="*/ 0 w 21600"/>
                <a:gd name="T2" fmla="*/ 0 h 21600"/>
                <a:gd name="T3" fmla="*/ 21600 w 21600"/>
                <a:gd name="T4" fmla="*/ 21600 h 21600"/>
              </a:gdLst>
              <a:ahLst/>
              <a:cxnLst/>
              <a:rect l="T1" t="T2" r="T3" b="T4"/>
              <a:pathLst>
                <a:path w="21600" h="21600">
                  <a:moveTo>
                    <a:pt x="0" y="0"/>
                  </a:moveTo>
                  <a:lnTo>
                    <a:pt x="21600" y="0"/>
                  </a:lnTo>
                </a:path>
              </a:pathLst>
            </a:custGeom>
            <a:noFill/>
            <a:ln w="12700" cap="flat" cmpd="sng">
              <a:solidFill>
                <a:srgbClr val="314862"/>
              </a:solidFill>
              <a:prstDash val="solid"/>
              <a:miter/>
            </a:ln>
          </p:spPr>
          <p:txBody>
            <a:bodyPr rtlCol="0" anchor="ctr"/>
            <a:lstStyle/>
            <a:p>
              <a:pPr algn="ctr"/>
            </a:p>
          </p:txBody>
        </p:sp>
        <p:sp>
          <p:nvSpPr>
            <p:cNvPr id="428" name="圆角矩形"/>
            <p:cNvSpPr/>
            <p:nvPr/>
          </p:nvSpPr>
          <p:spPr>
            <a:xfrm>
              <a:off x="6349844" y="2400089"/>
              <a:ext cx="3212489" cy="671636"/>
            </a:xfrm>
            <a:prstGeom prst="roundRect">
              <a:avLst>
                <a:gd name="adj" fmla="val 10000"/>
              </a:avLst>
            </a:prstGeom>
            <a:solidFill>
              <a:srgbClr val="FFFFFF"/>
            </a:solidFill>
            <a:ln w="12700" cap="flat" cmpd="sng">
              <a:solidFill>
                <a:srgbClr val="314862"/>
              </a:solidFill>
              <a:prstDash val="solid"/>
              <a:miter/>
            </a:ln>
          </p:spPr>
          <p:txBody>
            <a:bodyPr rtlCol="0" anchor="ctr"/>
            <a:lstStyle/>
            <a:p>
              <a:pPr algn="ctr"/>
            </a:p>
          </p:txBody>
        </p:sp>
        <p:sp>
          <p:nvSpPr>
            <p:cNvPr id="429" name="矩形"/>
            <p:cNvSpPr/>
            <p:nvPr/>
          </p:nvSpPr>
          <p:spPr>
            <a:xfrm>
              <a:off x="6369515" y="2419762"/>
              <a:ext cx="3173145" cy="632293"/>
            </a:xfrm>
            <a:prstGeom prst="rect">
              <a:avLst/>
            </a:prstGeom>
            <a:noFill/>
            <a:ln w="12700" cap="flat" cmpd="sng">
              <a:noFill/>
              <a:prstDash val="solid"/>
              <a:miter/>
            </a:ln>
          </p:spPr>
          <p:txBody>
            <a:bodyPr vert="horz" wrap="square" lIns="12700" tIns="12700" rIns="12700" bIns="12700" anchor="ctr" anchorCtr="0">
              <a:noAutofit/>
            </a:bodyPr>
            <a:lstStyle/>
            <a:p>
              <a:pPr marL="0" indent="0" algn="l" defTabSz="889000">
                <a:lnSpc>
                  <a:spcPct val="90000"/>
                </a:lnSpc>
                <a:spcBef>
                  <a:spcPts val="0"/>
                </a:spcBef>
                <a:spcAft>
                  <a:spcPct val="35000"/>
                </a:spcAft>
                <a:buNone/>
              </a:pPr>
              <a:r>
                <a:rPr lang="zh-CN" altLang="en-US" sz="20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在有意义的枯燥工作中能坚持、沉潜下来的时候</a:t>
              </a:r>
              <a:endParaRPr lang="zh-CN" altLang="en-US" sz="20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430" name="曲线"/>
            <p:cNvSpPr/>
            <p:nvPr/>
          </p:nvSpPr>
          <p:spPr>
            <a:xfrm rot="130580">
              <a:off x="1094950" y="3494739"/>
              <a:ext cx="364613" cy="179999"/>
            </a:xfrm>
            <a:custGeom>
              <a:avLst/>
              <a:gdLst>
                <a:gd name="T1" fmla="*/ 0 w 21600"/>
                <a:gd name="T2" fmla="*/ 0 h 21600"/>
                <a:gd name="T3" fmla="*/ 21600 w 21600"/>
                <a:gd name="T4" fmla="*/ 21600 h 21600"/>
              </a:gdLst>
              <a:ahLst/>
              <a:cxnLst/>
              <a:rect l="T1" t="T2" r="T3" b="T4"/>
              <a:pathLst>
                <a:path w="21600" h="21600">
                  <a:moveTo>
                    <a:pt x="0" y="0"/>
                  </a:moveTo>
                  <a:lnTo>
                    <a:pt x="21600" y="0"/>
                  </a:lnTo>
                </a:path>
              </a:pathLst>
            </a:custGeom>
            <a:noFill/>
            <a:ln w="12700" cap="flat" cmpd="sng">
              <a:solidFill>
                <a:srgbClr val="2A3E55"/>
              </a:solidFill>
              <a:prstDash val="solid"/>
              <a:miter/>
            </a:ln>
          </p:spPr>
          <p:txBody>
            <a:bodyPr rtlCol="0" anchor="ctr"/>
            <a:lstStyle/>
            <a:p>
              <a:pPr algn="ctr"/>
            </a:p>
          </p:txBody>
        </p:sp>
        <p:sp>
          <p:nvSpPr>
            <p:cNvPr id="431" name="圆角矩形"/>
            <p:cNvSpPr/>
            <p:nvPr/>
          </p:nvSpPr>
          <p:spPr>
            <a:xfrm>
              <a:off x="1459431" y="3362579"/>
              <a:ext cx="939340" cy="458167"/>
            </a:xfrm>
            <a:prstGeom prst="roundRect">
              <a:avLst>
                <a:gd name="adj" fmla="val 10000"/>
              </a:avLst>
            </a:prstGeom>
            <a:solidFill>
              <a:srgbClr val="FFFFFF"/>
            </a:solidFill>
            <a:ln w="12700" cap="flat" cmpd="sng">
              <a:solidFill>
                <a:srgbClr val="314862"/>
              </a:solidFill>
              <a:prstDash val="solid"/>
              <a:miter/>
            </a:ln>
          </p:spPr>
          <p:txBody>
            <a:bodyPr rtlCol="0" anchor="ctr"/>
            <a:lstStyle/>
            <a:p>
              <a:pPr algn="ctr"/>
            </a:p>
          </p:txBody>
        </p:sp>
        <p:sp>
          <p:nvSpPr>
            <p:cNvPr id="432" name="矩形"/>
            <p:cNvSpPr/>
            <p:nvPr/>
          </p:nvSpPr>
          <p:spPr>
            <a:xfrm>
              <a:off x="1472850" y="3375998"/>
              <a:ext cx="912502" cy="431329"/>
            </a:xfrm>
            <a:prstGeom prst="rect">
              <a:avLst/>
            </a:prstGeom>
            <a:noFill/>
            <a:ln w="12700" cap="flat" cmpd="sng">
              <a:noFill/>
              <a:prstDash val="solid"/>
              <a:miter/>
            </a:ln>
          </p:spPr>
          <p:txBody>
            <a:bodyPr vert="horz" wrap="square" lIns="20320" tIns="20320" rIns="20320" bIns="20320" anchor="ctr" anchorCtr="0">
              <a:noAutofit/>
            </a:bodyPr>
            <a:lstStyle/>
            <a:p>
              <a:pPr marL="0" indent="0" algn="ctr" defTabSz="1422400">
                <a:lnSpc>
                  <a:spcPct val="90000"/>
                </a:lnSpc>
                <a:spcBef>
                  <a:spcPts val="0"/>
                </a:spcBef>
                <a:spcAft>
                  <a:spcPct val="35000"/>
                </a:spcAft>
                <a:buNone/>
              </a:pPr>
              <a:r>
                <a:rPr lang="zh-CN" altLang="en-US" sz="32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原因</a:t>
              </a:r>
              <a:endParaRPr lang="zh-CN" altLang="en-US" sz="32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433" name="曲线"/>
            <p:cNvSpPr/>
            <p:nvPr/>
          </p:nvSpPr>
          <p:spPr>
            <a:xfrm rot="21564508">
              <a:off x="2398760" y="3579365"/>
              <a:ext cx="447451" cy="19974"/>
            </a:xfrm>
            <a:custGeom>
              <a:avLst/>
              <a:gdLst>
                <a:gd name="T1" fmla="*/ 0 w 21600"/>
                <a:gd name="T2" fmla="*/ 0 h 21600"/>
                <a:gd name="T3" fmla="*/ 21600 w 21600"/>
                <a:gd name="T4" fmla="*/ 21600 h 21600"/>
              </a:gdLst>
              <a:ahLst/>
              <a:cxnLst/>
              <a:rect l="T1" t="T2" r="T3" b="T4"/>
              <a:pathLst>
                <a:path w="21600" h="21600">
                  <a:moveTo>
                    <a:pt x="0" y="0"/>
                  </a:moveTo>
                  <a:lnTo>
                    <a:pt x="21600" y="0"/>
                  </a:lnTo>
                </a:path>
              </a:pathLst>
            </a:custGeom>
            <a:noFill/>
            <a:ln w="12700" cap="flat" cmpd="sng">
              <a:solidFill>
                <a:srgbClr val="314862"/>
              </a:solidFill>
              <a:prstDash val="solid"/>
              <a:miter/>
            </a:ln>
          </p:spPr>
          <p:txBody>
            <a:bodyPr rtlCol="0" anchor="ctr"/>
            <a:lstStyle/>
            <a:p>
              <a:pPr algn="ctr"/>
            </a:p>
          </p:txBody>
        </p:sp>
        <p:sp>
          <p:nvSpPr>
            <p:cNvPr id="434" name="圆角矩形"/>
            <p:cNvSpPr/>
            <p:nvPr/>
          </p:nvSpPr>
          <p:spPr>
            <a:xfrm>
              <a:off x="2846199" y="3213227"/>
              <a:ext cx="3346377" cy="747631"/>
            </a:xfrm>
            <a:prstGeom prst="roundRect">
              <a:avLst>
                <a:gd name="adj" fmla="val 10000"/>
              </a:avLst>
            </a:prstGeom>
            <a:solidFill>
              <a:srgbClr val="FFFFFF"/>
            </a:solidFill>
            <a:ln w="12700" cap="flat" cmpd="sng">
              <a:solidFill>
                <a:srgbClr val="314862"/>
              </a:solidFill>
              <a:prstDash val="solid"/>
              <a:miter/>
            </a:ln>
          </p:spPr>
          <p:txBody>
            <a:bodyPr rtlCol="0" anchor="ctr"/>
            <a:lstStyle/>
            <a:p>
              <a:pPr algn="ctr"/>
            </a:p>
          </p:txBody>
        </p:sp>
        <p:sp>
          <p:nvSpPr>
            <p:cNvPr id="435" name="矩形"/>
            <p:cNvSpPr/>
            <p:nvPr/>
          </p:nvSpPr>
          <p:spPr>
            <a:xfrm>
              <a:off x="2868095" y="3235125"/>
              <a:ext cx="3302583" cy="703837"/>
            </a:xfrm>
            <a:prstGeom prst="rect">
              <a:avLst/>
            </a:prstGeom>
            <a:noFill/>
            <a:ln w="12700" cap="flat" cmpd="sng">
              <a:noFill/>
              <a:prstDash val="solid"/>
              <a:miter/>
            </a:ln>
          </p:spPr>
          <p:txBody>
            <a:bodyPr vert="horz" wrap="square" lIns="15240" tIns="15240" rIns="15240" bIns="15240" anchor="ctr" anchorCtr="0">
              <a:noAutofit/>
            </a:bodyPr>
            <a:lstStyle/>
            <a:p>
              <a:pPr marL="0" indent="0" algn="ctr" defTabSz="1066800">
                <a:lnSpc>
                  <a:spcPct val="90000"/>
                </a:lnSpc>
                <a:spcBef>
                  <a:spcPts val="0"/>
                </a:spcBef>
                <a:spcAft>
                  <a:spcPct val="35000"/>
                </a:spcAft>
                <a:buNone/>
              </a:pPr>
              <a:r>
                <a:rPr lang="zh-CN" altLang="en-US" sz="2400" b="1" i="0" u="none" strike="noStrike" kern="1200" cap="none" spc="0" baseline="0">
                  <a:solidFill>
                    <a:srgbClr val="000000"/>
                  </a:solidFill>
                  <a:latin typeface="华文楷体" pitchFamily="2" charset="-122"/>
                  <a:ea typeface="华文楷体" pitchFamily="2" charset="-122"/>
                  <a:cs typeface="Arial" panose="020B0604020202020204" pitchFamily="34" charset="0"/>
                </a:rPr>
                <a:t>为什么枯燥能成为滋养？</a:t>
              </a:r>
              <a:endParaRPr lang="zh-CN" altLang="en-US" sz="2400" b="1" i="0" u="none" strike="noStrike" kern="1200" cap="none" spc="0" baseline="0">
                <a:solidFill>
                  <a:srgbClr val="000000"/>
                </a:solidFill>
                <a:latin typeface="华文楷体" pitchFamily="2" charset="-122"/>
                <a:ea typeface="华文楷体" pitchFamily="2" charset="-122"/>
                <a:cs typeface="Arial" panose="020B0604020202020204" pitchFamily="34" charset="0"/>
              </a:endParaRPr>
            </a:p>
          </p:txBody>
        </p:sp>
        <p:sp>
          <p:nvSpPr>
            <p:cNvPr id="436" name="曲线"/>
            <p:cNvSpPr/>
            <p:nvPr/>
          </p:nvSpPr>
          <p:spPr>
            <a:xfrm rot="21554472">
              <a:off x="6192546" y="3572443"/>
              <a:ext cx="696718" cy="19974"/>
            </a:xfrm>
            <a:custGeom>
              <a:avLst/>
              <a:gdLst>
                <a:gd name="T1" fmla="*/ 0 w 21600"/>
                <a:gd name="T2" fmla="*/ 0 h 21600"/>
                <a:gd name="T3" fmla="*/ 21600 w 21600"/>
                <a:gd name="T4" fmla="*/ 21600 h 21600"/>
              </a:gdLst>
              <a:ahLst/>
              <a:cxnLst/>
              <a:rect l="T1" t="T2" r="T3" b="T4"/>
              <a:pathLst>
                <a:path w="21600" h="21600">
                  <a:moveTo>
                    <a:pt x="0" y="0"/>
                  </a:moveTo>
                  <a:lnTo>
                    <a:pt x="21600" y="0"/>
                  </a:lnTo>
                </a:path>
              </a:pathLst>
            </a:custGeom>
            <a:noFill/>
            <a:ln w="12700" cap="flat" cmpd="sng">
              <a:solidFill>
                <a:srgbClr val="314862"/>
              </a:solidFill>
              <a:prstDash val="solid"/>
              <a:miter/>
            </a:ln>
          </p:spPr>
          <p:txBody>
            <a:bodyPr rtlCol="0" anchor="ctr"/>
            <a:lstStyle/>
            <a:p>
              <a:pPr algn="ctr"/>
            </a:p>
          </p:txBody>
        </p:sp>
        <p:sp>
          <p:nvSpPr>
            <p:cNvPr id="437" name="圆角矩形"/>
            <p:cNvSpPr/>
            <p:nvPr/>
          </p:nvSpPr>
          <p:spPr>
            <a:xfrm>
              <a:off x="6889235" y="3245012"/>
              <a:ext cx="2271301" cy="665609"/>
            </a:xfrm>
            <a:prstGeom prst="roundRect">
              <a:avLst>
                <a:gd name="adj" fmla="val 10000"/>
              </a:avLst>
            </a:prstGeom>
            <a:solidFill>
              <a:srgbClr val="FFFFFF"/>
            </a:solidFill>
            <a:ln w="12700" cap="flat" cmpd="sng">
              <a:solidFill>
                <a:srgbClr val="314862"/>
              </a:solidFill>
              <a:prstDash val="solid"/>
              <a:miter/>
            </a:ln>
          </p:spPr>
          <p:txBody>
            <a:bodyPr rtlCol="0" anchor="ctr"/>
            <a:lstStyle/>
            <a:p>
              <a:pPr algn="ctr"/>
            </a:p>
          </p:txBody>
        </p:sp>
        <p:sp>
          <p:nvSpPr>
            <p:cNvPr id="438" name="矩形"/>
            <p:cNvSpPr/>
            <p:nvPr/>
          </p:nvSpPr>
          <p:spPr>
            <a:xfrm>
              <a:off x="6908730" y="3264506"/>
              <a:ext cx="2232312" cy="626619"/>
            </a:xfrm>
            <a:prstGeom prst="rect">
              <a:avLst/>
            </a:prstGeom>
            <a:noFill/>
            <a:ln w="12700" cap="flat" cmpd="sng">
              <a:noFill/>
              <a:prstDash val="solid"/>
              <a:miter/>
            </a:ln>
          </p:spPr>
          <p:txBody>
            <a:bodyPr vert="horz" wrap="square" lIns="12700" tIns="12700" rIns="12700" bIns="12700" anchor="ctr" anchorCtr="0">
              <a:noAutofit/>
            </a:bodyPr>
            <a:lstStyle/>
            <a:p>
              <a:pPr marL="0" indent="0" algn="ctr" defTabSz="889000">
                <a:lnSpc>
                  <a:spcPct val="90000"/>
                </a:lnSpc>
                <a:spcBef>
                  <a:spcPts val="0"/>
                </a:spcBef>
                <a:spcAft>
                  <a:spcPct val="35000"/>
                </a:spcAft>
                <a:buNone/>
              </a:pPr>
              <a:r>
                <a:rPr lang="zh-CN" altLang="en-US" sz="20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让人更沉稳、坚韧</a:t>
              </a:r>
              <a:endParaRPr lang="zh-CN" altLang="en-US" sz="20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439" name="曲线"/>
            <p:cNvSpPr/>
            <p:nvPr/>
          </p:nvSpPr>
          <p:spPr>
            <a:xfrm rot="4016244">
              <a:off x="812212" y="3915694"/>
              <a:ext cx="930088" cy="179999"/>
            </a:xfrm>
            <a:custGeom>
              <a:avLst/>
              <a:gdLst>
                <a:gd name="T1" fmla="*/ 0 w 21600"/>
                <a:gd name="T2" fmla="*/ 0 h 21600"/>
                <a:gd name="T3" fmla="*/ 21600 w 21600"/>
                <a:gd name="T4" fmla="*/ 21600 h 21600"/>
              </a:gdLst>
              <a:ahLst/>
              <a:cxnLst/>
              <a:rect l="T1" t="T2" r="T3" b="T4"/>
              <a:pathLst>
                <a:path w="21600" h="21600">
                  <a:moveTo>
                    <a:pt x="0" y="0"/>
                  </a:moveTo>
                  <a:lnTo>
                    <a:pt x="21600" y="0"/>
                  </a:lnTo>
                </a:path>
              </a:pathLst>
            </a:custGeom>
            <a:noFill/>
            <a:ln w="12700" cap="flat" cmpd="sng">
              <a:solidFill>
                <a:srgbClr val="2A3E55"/>
              </a:solidFill>
              <a:prstDash val="solid"/>
              <a:miter/>
            </a:ln>
          </p:spPr>
          <p:txBody>
            <a:bodyPr rtlCol="0" anchor="ctr"/>
            <a:lstStyle/>
            <a:p>
              <a:pPr algn="ctr"/>
            </a:p>
          </p:txBody>
        </p:sp>
        <p:sp>
          <p:nvSpPr>
            <p:cNvPr id="440" name="圆角矩形"/>
            <p:cNvSpPr/>
            <p:nvPr/>
          </p:nvSpPr>
          <p:spPr>
            <a:xfrm>
              <a:off x="1459431" y="4204487"/>
              <a:ext cx="939340" cy="458167"/>
            </a:xfrm>
            <a:prstGeom prst="roundRect">
              <a:avLst>
                <a:gd name="adj" fmla="val 10000"/>
              </a:avLst>
            </a:prstGeom>
            <a:solidFill>
              <a:srgbClr val="FFFFFF"/>
            </a:solidFill>
            <a:ln w="12700" cap="flat" cmpd="sng">
              <a:solidFill>
                <a:srgbClr val="314862"/>
              </a:solidFill>
              <a:prstDash val="solid"/>
              <a:miter/>
            </a:ln>
          </p:spPr>
          <p:txBody>
            <a:bodyPr rtlCol="0" anchor="ctr"/>
            <a:lstStyle/>
            <a:p>
              <a:pPr algn="ctr"/>
            </a:p>
          </p:txBody>
        </p:sp>
        <p:sp>
          <p:nvSpPr>
            <p:cNvPr id="441" name="矩形"/>
            <p:cNvSpPr/>
            <p:nvPr/>
          </p:nvSpPr>
          <p:spPr>
            <a:xfrm>
              <a:off x="1472850" y="4217906"/>
              <a:ext cx="912502" cy="431329"/>
            </a:xfrm>
            <a:prstGeom prst="rect">
              <a:avLst/>
            </a:prstGeom>
            <a:noFill/>
            <a:ln w="12700" cap="flat" cmpd="sng">
              <a:noFill/>
              <a:prstDash val="solid"/>
              <a:miter/>
            </a:ln>
          </p:spPr>
          <p:txBody>
            <a:bodyPr vert="horz" wrap="square" lIns="20320" tIns="20320" rIns="20320" bIns="20320" anchor="ctr" anchorCtr="0">
              <a:noAutofit/>
            </a:bodyPr>
            <a:lstStyle/>
            <a:p>
              <a:pPr marL="0" indent="0" algn="ctr" defTabSz="1422400">
                <a:lnSpc>
                  <a:spcPct val="90000"/>
                </a:lnSpc>
                <a:spcBef>
                  <a:spcPts val="0"/>
                </a:spcBef>
                <a:spcAft>
                  <a:spcPct val="35000"/>
                </a:spcAft>
                <a:buNone/>
              </a:pPr>
              <a:r>
                <a:rPr lang="zh-CN" altLang="en-US" sz="32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反问</a:t>
              </a:r>
              <a:endParaRPr lang="zh-CN" altLang="en-US" sz="32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442" name="曲线"/>
            <p:cNvSpPr/>
            <p:nvPr/>
          </p:nvSpPr>
          <p:spPr>
            <a:xfrm rot="21564508">
              <a:off x="2398760" y="4421274"/>
              <a:ext cx="447451" cy="19974"/>
            </a:xfrm>
            <a:custGeom>
              <a:avLst/>
              <a:gdLst>
                <a:gd name="T1" fmla="*/ 0 w 21600"/>
                <a:gd name="T2" fmla="*/ 0 h 21600"/>
                <a:gd name="T3" fmla="*/ 21600 w 21600"/>
                <a:gd name="T4" fmla="*/ 21600 h 21600"/>
              </a:gdLst>
              <a:ahLst/>
              <a:cxnLst/>
              <a:rect l="T1" t="T2" r="T3" b="T4"/>
              <a:pathLst>
                <a:path w="21600" h="21600">
                  <a:moveTo>
                    <a:pt x="0" y="0"/>
                  </a:moveTo>
                  <a:lnTo>
                    <a:pt x="21600" y="0"/>
                  </a:lnTo>
                </a:path>
              </a:pathLst>
            </a:custGeom>
            <a:noFill/>
            <a:ln w="12700" cap="flat" cmpd="sng">
              <a:solidFill>
                <a:srgbClr val="314862"/>
              </a:solidFill>
              <a:prstDash val="solid"/>
              <a:miter/>
            </a:ln>
          </p:spPr>
          <p:txBody>
            <a:bodyPr rtlCol="0" anchor="ctr"/>
            <a:lstStyle/>
            <a:p>
              <a:pPr algn="ctr"/>
            </a:p>
          </p:txBody>
        </p:sp>
        <p:sp>
          <p:nvSpPr>
            <p:cNvPr id="443" name="圆角矩形"/>
            <p:cNvSpPr/>
            <p:nvPr/>
          </p:nvSpPr>
          <p:spPr>
            <a:xfrm>
              <a:off x="2846199" y="4055136"/>
              <a:ext cx="4227467" cy="747631"/>
            </a:xfrm>
            <a:prstGeom prst="roundRect">
              <a:avLst>
                <a:gd name="adj" fmla="val 10000"/>
              </a:avLst>
            </a:prstGeom>
            <a:solidFill>
              <a:srgbClr val="FFFFFF"/>
            </a:solidFill>
            <a:ln w="12700" cap="flat" cmpd="sng">
              <a:solidFill>
                <a:srgbClr val="314862"/>
              </a:solidFill>
              <a:prstDash val="solid"/>
              <a:miter/>
            </a:ln>
          </p:spPr>
          <p:txBody>
            <a:bodyPr rtlCol="0" anchor="ctr"/>
            <a:lstStyle/>
            <a:p>
              <a:pPr algn="ctr"/>
            </a:p>
          </p:txBody>
        </p:sp>
        <p:sp>
          <p:nvSpPr>
            <p:cNvPr id="444" name="矩形"/>
            <p:cNvSpPr/>
            <p:nvPr/>
          </p:nvSpPr>
          <p:spPr>
            <a:xfrm>
              <a:off x="2868095" y="4077033"/>
              <a:ext cx="4183673" cy="703837"/>
            </a:xfrm>
            <a:prstGeom prst="rect">
              <a:avLst/>
            </a:prstGeom>
            <a:noFill/>
            <a:ln w="12700" cap="flat" cmpd="sng">
              <a:noFill/>
              <a:prstDash val="solid"/>
              <a:miter/>
            </a:ln>
          </p:spPr>
          <p:txBody>
            <a:bodyPr vert="horz" wrap="square" lIns="15240" tIns="15240" rIns="15240" bIns="15240" anchor="ctr" anchorCtr="0">
              <a:noAutofit/>
            </a:bodyPr>
            <a:lstStyle/>
            <a:p>
              <a:pPr marL="0" indent="0" algn="ctr" defTabSz="1066800">
                <a:lnSpc>
                  <a:spcPct val="90000"/>
                </a:lnSpc>
                <a:spcBef>
                  <a:spcPts val="0"/>
                </a:spcBef>
                <a:spcAft>
                  <a:spcPct val="35000"/>
                </a:spcAft>
                <a:buNone/>
              </a:pPr>
              <a:r>
                <a:rPr lang="zh-CN" altLang="en-US" sz="2400" b="1" i="0" u="none" strike="noStrike" kern="1200" cap="none" spc="0" baseline="0">
                  <a:solidFill>
                    <a:srgbClr val="000000"/>
                  </a:solidFill>
                  <a:latin typeface="华文楷体" pitchFamily="2" charset="-122"/>
                  <a:ea typeface="华文楷体" pitchFamily="2" charset="-122"/>
                  <a:cs typeface="Arial" panose="020B0604020202020204" pitchFamily="34" charset="0"/>
                </a:rPr>
                <a:t>可以不坚守枯燥而投向热闹吗？</a:t>
              </a:r>
              <a:endParaRPr lang="zh-CN" altLang="en-US" sz="2400" b="1" i="0" u="none" strike="noStrike" kern="1200" cap="none" spc="0" baseline="0">
                <a:solidFill>
                  <a:srgbClr val="000000"/>
                </a:solidFill>
                <a:latin typeface="华文楷体" pitchFamily="2" charset="-122"/>
                <a:ea typeface="华文楷体" pitchFamily="2" charset="-122"/>
                <a:cs typeface="Arial" panose="020B0604020202020204" pitchFamily="34" charset="0"/>
              </a:endParaRPr>
            </a:p>
          </p:txBody>
        </p:sp>
        <p:sp>
          <p:nvSpPr>
            <p:cNvPr id="445" name="曲线"/>
            <p:cNvSpPr/>
            <p:nvPr/>
          </p:nvSpPr>
          <p:spPr>
            <a:xfrm rot="21554472">
              <a:off x="7073636" y="4414351"/>
              <a:ext cx="696718" cy="19974"/>
            </a:xfrm>
            <a:custGeom>
              <a:avLst/>
              <a:gdLst>
                <a:gd name="T1" fmla="*/ 0 w 21600"/>
                <a:gd name="T2" fmla="*/ 0 h 21600"/>
                <a:gd name="T3" fmla="*/ 21600 w 21600"/>
                <a:gd name="T4" fmla="*/ 21600 h 21600"/>
              </a:gdLst>
              <a:ahLst/>
              <a:cxnLst/>
              <a:rect l="T1" t="T2" r="T3" b="T4"/>
              <a:pathLst>
                <a:path w="21600" h="21600">
                  <a:moveTo>
                    <a:pt x="0" y="0"/>
                  </a:moveTo>
                  <a:lnTo>
                    <a:pt x="21600" y="0"/>
                  </a:lnTo>
                </a:path>
              </a:pathLst>
            </a:custGeom>
            <a:noFill/>
            <a:ln w="12700" cap="flat" cmpd="sng">
              <a:solidFill>
                <a:srgbClr val="314862"/>
              </a:solidFill>
              <a:prstDash val="solid"/>
              <a:miter/>
            </a:ln>
          </p:spPr>
          <p:txBody>
            <a:bodyPr rtlCol="0" anchor="ctr"/>
            <a:lstStyle/>
            <a:p>
              <a:pPr algn="ctr"/>
            </a:p>
          </p:txBody>
        </p:sp>
        <p:sp>
          <p:nvSpPr>
            <p:cNvPr id="446" name="圆角矩形"/>
            <p:cNvSpPr/>
            <p:nvPr/>
          </p:nvSpPr>
          <p:spPr>
            <a:xfrm>
              <a:off x="7770325" y="4086920"/>
              <a:ext cx="3516880" cy="665608"/>
            </a:xfrm>
            <a:prstGeom prst="roundRect">
              <a:avLst>
                <a:gd name="adj" fmla="val 10000"/>
              </a:avLst>
            </a:prstGeom>
            <a:solidFill>
              <a:srgbClr val="FFFFFF"/>
            </a:solidFill>
            <a:ln w="12700" cap="flat" cmpd="sng">
              <a:solidFill>
                <a:srgbClr val="314862"/>
              </a:solidFill>
              <a:prstDash val="solid"/>
              <a:miter/>
            </a:ln>
          </p:spPr>
          <p:txBody>
            <a:bodyPr rtlCol="0" anchor="ctr"/>
            <a:lstStyle/>
            <a:p>
              <a:pPr algn="ctr"/>
            </a:p>
          </p:txBody>
        </p:sp>
        <p:sp>
          <p:nvSpPr>
            <p:cNvPr id="447" name="矩形"/>
            <p:cNvSpPr/>
            <p:nvPr/>
          </p:nvSpPr>
          <p:spPr>
            <a:xfrm>
              <a:off x="7789820" y="4106415"/>
              <a:ext cx="3477890" cy="626619"/>
            </a:xfrm>
            <a:prstGeom prst="rect">
              <a:avLst/>
            </a:prstGeom>
            <a:noFill/>
            <a:ln w="12700" cap="flat" cmpd="sng">
              <a:noFill/>
              <a:prstDash val="solid"/>
              <a:miter/>
            </a:ln>
          </p:spPr>
          <p:txBody>
            <a:bodyPr vert="horz" wrap="square" lIns="12700" tIns="12700" rIns="12700" bIns="12700" anchor="ctr" anchorCtr="0">
              <a:noAutofit/>
            </a:bodyPr>
            <a:lstStyle/>
            <a:p>
              <a:pPr marL="0" indent="0" algn="l" defTabSz="889000">
                <a:lnSpc>
                  <a:spcPct val="90000"/>
                </a:lnSpc>
                <a:spcBef>
                  <a:spcPts val="0"/>
                </a:spcBef>
                <a:spcAft>
                  <a:spcPct val="35000"/>
                </a:spcAft>
                <a:buNone/>
              </a:pPr>
              <a:r>
                <a:rPr lang="zh-CN" altLang="en-US" sz="20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理性对待热闹，不沉溺其中</a:t>
              </a:r>
              <a:endParaRPr lang="zh-CN" altLang="en-US" sz="20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448" name="曲线"/>
            <p:cNvSpPr/>
            <p:nvPr/>
          </p:nvSpPr>
          <p:spPr>
            <a:xfrm rot="4673220">
              <a:off x="409096" y="4336648"/>
              <a:ext cx="1736319" cy="179999"/>
            </a:xfrm>
            <a:custGeom>
              <a:avLst/>
              <a:gdLst>
                <a:gd name="T1" fmla="*/ 0 w 21600"/>
                <a:gd name="T2" fmla="*/ 0 h 21600"/>
                <a:gd name="T3" fmla="*/ 21600 w 21600"/>
                <a:gd name="T4" fmla="*/ 21600 h 21600"/>
              </a:gdLst>
              <a:ahLst/>
              <a:cxnLst/>
              <a:rect l="T1" t="T2" r="T3" b="T4"/>
              <a:pathLst>
                <a:path w="21600" h="21600">
                  <a:moveTo>
                    <a:pt x="0" y="0"/>
                  </a:moveTo>
                  <a:lnTo>
                    <a:pt x="21600" y="0"/>
                  </a:lnTo>
                </a:path>
              </a:pathLst>
            </a:custGeom>
            <a:noFill/>
            <a:ln w="12700" cap="flat" cmpd="sng">
              <a:solidFill>
                <a:srgbClr val="2A3E55"/>
              </a:solidFill>
              <a:prstDash val="solid"/>
              <a:miter/>
            </a:ln>
          </p:spPr>
          <p:txBody>
            <a:bodyPr rtlCol="0" anchor="ctr"/>
            <a:lstStyle/>
            <a:p>
              <a:pPr algn="ctr"/>
            </a:p>
          </p:txBody>
        </p:sp>
        <p:sp>
          <p:nvSpPr>
            <p:cNvPr id="449" name="圆角矩形"/>
            <p:cNvSpPr/>
            <p:nvPr/>
          </p:nvSpPr>
          <p:spPr>
            <a:xfrm>
              <a:off x="1459431" y="5046396"/>
              <a:ext cx="939340" cy="458167"/>
            </a:xfrm>
            <a:prstGeom prst="roundRect">
              <a:avLst>
                <a:gd name="adj" fmla="val 10000"/>
              </a:avLst>
            </a:prstGeom>
            <a:solidFill>
              <a:srgbClr val="FFFFFF"/>
            </a:solidFill>
            <a:ln w="12700" cap="flat" cmpd="sng">
              <a:solidFill>
                <a:srgbClr val="314862"/>
              </a:solidFill>
              <a:prstDash val="solid"/>
              <a:miter/>
            </a:ln>
          </p:spPr>
          <p:txBody>
            <a:bodyPr rtlCol="0" anchor="ctr"/>
            <a:lstStyle/>
            <a:p>
              <a:pPr algn="ctr"/>
            </a:p>
          </p:txBody>
        </p:sp>
        <p:sp>
          <p:nvSpPr>
            <p:cNvPr id="450" name="矩形"/>
            <p:cNvSpPr/>
            <p:nvPr/>
          </p:nvSpPr>
          <p:spPr>
            <a:xfrm>
              <a:off x="1472850" y="5059815"/>
              <a:ext cx="912502" cy="431329"/>
            </a:xfrm>
            <a:prstGeom prst="rect">
              <a:avLst/>
            </a:prstGeom>
            <a:noFill/>
            <a:ln w="12700" cap="flat" cmpd="sng">
              <a:noFill/>
              <a:prstDash val="solid"/>
              <a:miter/>
            </a:ln>
          </p:spPr>
          <p:txBody>
            <a:bodyPr vert="horz" wrap="square" lIns="20320" tIns="20320" rIns="20320" bIns="20320" anchor="ctr" anchorCtr="0">
              <a:noAutofit/>
            </a:bodyPr>
            <a:lstStyle/>
            <a:p>
              <a:pPr marL="0" indent="0" algn="ctr" defTabSz="1422400">
                <a:lnSpc>
                  <a:spcPct val="90000"/>
                </a:lnSpc>
                <a:spcBef>
                  <a:spcPts val="0"/>
                </a:spcBef>
                <a:spcAft>
                  <a:spcPct val="35000"/>
                </a:spcAft>
                <a:buNone/>
              </a:pPr>
              <a:r>
                <a:rPr lang="zh-CN" altLang="en-US" sz="32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关系</a:t>
              </a:r>
              <a:endParaRPr lang="zh-CN" altLang="en-US" sz="32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451" name="曲线"/>
            <p:cNvSpPr/>
            <p:nvPr/>
          </p:nvSpPr>
          <p:spPr>
            <a:xfrm rot="21436416">
              <a:off x="2398519" y="5254839"/>
              <a:ext cx="447934" cy="19975"/>
            </a:xfrm>
            <a:custGeom>
              <a:avLst/>
              <a:gdLst>
                <a:gd name="T1" fmla="*/ 0 w 21600"/>
                <a:gd name="T2" fmla="*/ 0 h 21600"/>
                <a:gd name="T3" fmla="*/ 21600 w 21600"/>
                <a:gd name="T4" fmla="*/ 21600 h 21600"/>
              </a:gdLst>
              <a:ahLst/>
              <a:cxnLst/>
              <a:rect l="T1" t="T2" r="T3" b="T4"/>
              <a:pathLst>
                <a:path w="21600" h="21600">
                  <a:moveTo>
                    <a:pt x="0" y="0"/>
                  </a:moveTo>
                  <a:lnTo>
                    <a:pt x="21600" y="0"/>
                  </a:lnTo>
                </a:path>
              </a:pathLst>
            </a:custGeom>
            <a:noFill/>
            <a:ln w="12700" cap="flat" cmpd="sng">
              <a:solidFill>
                <a:srgbClr val="314862"/>
              </a:solidFill>
              <a:prstDash val="solid"/>
              <a:miter/>
            </a:ln>
          </p:spPr>
          <p:txBody>
            <a:bodyPr rtlCol="0" anchor="ctr"/>
            <a:lstStyle/>
            <a:p>
              <a:pPr algn="ctr"/>
            </a:p>
          </p:txBody>
        </p:sp>
        <p:sp>
          <p:nvSpPr>
            <p:cNvPr id="452" name="圆角矩形"/>
            <p:cNvSpPr/>
            <p:nvPr/>
          </p:nvSpPr>
          <p:spPr>
            <a:xfrm>
              <a:off x="2846199" y="4880358"/>
              <a:ext cx="3859998" cy="747630"/>
            </a:xfrm>
            <a:prstGeom prst="roundRect">
              <a:avLst>
                <a:gd name="adj" fmla="val 10000"/>
              </a:avLst>
            </a:prstGeom>
            <a:solidFill>
              <a:srgbClr val="FFFFFF"/>
            </a:solidFill>
            <a:ln w="12700" cap="flat" cmpd="sng">
              <a:solidFill>
                <a:srgbClr val="314862"/>
              </a:solidFill>
              <a:prstDash val="solid"/>
              <a:miter/>
            </a:ln>
          </p:spPr>
          <p:txBody>
            <a:bodyPr rtlCol="0" anchor="ctr"/>
            <a:lstStyle/>
            <a:p>
              <a:pPr algn="ctr"/>
            </a:p>
          </p:txBody>
        </p:sp>
        <p:sp>
          <p:nvSpPr>
            <p:cNvPr id="453" name="矩形"/>
            <p:cNvSpPr/>
            <p:nvPr/>
          </p:nvSpPr>
          <p:spPr>
            <a:xfrm>
              <a:off x="2868095" y="4902255"/>
              <a:ext cx="3816204" cy="703837"/>
            </a:xfrm>
            <a:prstGeom prst="rect">
              <a:avLst/>
            </a:prstGeom>
            <a:noFill/>
            <a:ln w="12700" cap="flat" cmpd="sng">
              <a:noFill/>
              <a:prstDash val="solid"/>
              <a:miter/>
            </a:ln>
          </p:spPr>
          <p:txBody>
            <a:bodyPr vert="horz" wrap="square" lIns="15240" tIns="15240" rIns="15240" bIns="15240" anchor="ctr" anchorCtr="0">
              <a:noAutofit/>
            </a:bodyPr>
            <a:lstStyle/>
            <a:p>
              <a:pPr marL="0" indent="0" algn="l" defTabSz="1066800">
                <a:lnSpc>
                  <a:spcPct val="90000"/>
                </a:lnSpc>
                <a:spcBef>
                  <a:spcPts val="0"/>
                </a:spcBef>
                <a:spcAft>
                  <a:spcPct val="35000"/>
                </a:spcAft>
                <a:buNone/>
              </a:pPr>
              <a:r>
                <a:rPr lang="zh-CN" altLang="en-US" sz="2400" b="1" i="0" u="none" strike="noStrike" kern="1200" cap="none" spc="0" baseline="0">
                  <a:solidFill>
                    <a:srgbClr val="000000"/>
                  </a:solidFill>
                  <a:latin typeface="华文楷体" pitchFamily="2" charset="-122"/>
                  <a:ea typeface="华文楷体" pitchFamily="2" charset="-122"/>
                  <a:cs typeface="Arial" panose="020B0604020202020204" pitchFamily="34" charset="0"/>
                </a:rPr>
                <a:t>如何处理枯燥和热闹的关系？</a:t>
              </a:r>
              <a:endParaRPr lang="zh-CN" altLang="en-US" sz="2400" b="1" i="0" u="none" strike="noStrike" kern="1200" cap="none" spc="0" baseline="0">
                <a:solidFill>
                  <a:srgbClr val="000000"/>
                </a:solidFill>
                <a:latin typeface="华文楷体" pitchFamily="2" charset="-122"/>
                <a:ea typeface="华文楷体" pitchFamily="2" charset="-122"/>
                <a:cs typeface="Arial" panose="020B0604020202020204" pitchFamily="34" charset="0"/>
              </a:endParaRPr>
            </a:p>
          </p:txBody>
        </p:sp>
        <p:sp>
          <p:nvSpPr>
            <p:cNvPr id="454" name="曲线"/>
            <p:cNvSpPr/>
            <p:nvPr/>
          </p:nvSpPr>
          <p:spPr>
            <a:xfrm rot="36813">
              <a:off x="6706179" y="5247916"/>
              <a:ext cx="696698" cy="19975"/>
            </a:xfrm>
            <a:custGeom>
              <a:avLst/>
              <a:gdLst>
                <a:gd name="T1" fmla="*/ 0 w 21600"/>
                <a:gd name="T2" fmla="*/ 0 h 21600"/>
                <a:gd name="T3" fmla="*/ 21600 w 21600"/>
                <a:gd name="T4" fmla="*/ 21600 h 21600"/>
              </a:gdLst>
              <a:ahLst/>
              <a:cxnLst/>
              <a:rect l="T1" t="T2" r="T3" b="T4"/>
              <a:pathLst>
                <a:path w="21600" h="21600">
                  <a:moveTo>
                    <a:pt x="0" y="0"/>
                  </a:moveTo>
                  <a:lnTo>
                    <a:pt x="21600" y="0"/>
                  </a:lnTo>
                </a:path>
              </a:pathLst>
            </a:custGeom>
            <a:noFill/>
            <a:ln w="12700" cap="flat" cmpd="sng">
              <a:solidFill>
                <a:srgbClr val="314862"/>
              </a:solidFill>
              <a:prstDash val="solid"/>
              <a:miter/>
            </a:ln>
          </p:spPr>
          <p:txBody>
            <a:bodyPr rtlCol="0" anchor="ctr"/>
            <a:lstStyle/>
            <a:p>
              <a:pPr algn="ctr"/>
            </a:p>
          </p:txBody>
        </p:sp>
        <p:sp>
          <p:nvSpPr>
            <p:cNvPr id="455" name="圆角矩形"/>
            <p:cNvSpPr/>
            <p:nvPr/>
          </p:nvSpPr>
          <p:spPr>
            <a:xfrm>
              <a:off x="7402858" y="4928829"/>
              <a:ext cx="3446675" cy="665609"/>
            </a:xfrm>
            <a:prstGeom prst="roundRect">
              <a:avLst>
                <a:gd name="adj" fmla="val 10000"/>
              </a:avLst>
            </a:prstGeom>
            <a:solidFill>
              <a:srgbClr val="FFFFFF"/>
            </a:solidFill>
            <a:ln w="12700" cap="flat" cmpd="sng">
              <a:solidFill>
                <a:srgbClr val="314862"/>
              </a:solidFill>
              <a:prstDash val="solid"/>
              <a:miter/>
            </a:ln>
          </p:spPr>
          <p:txBody>
            <a:bodyPr rtlCol="0" anchor="ctr"/>
            <a:lstStyle/>
            <a:p>
              <a:pPr algn="ctr"/>
            </a:p>
          </p:txBody>
        </p:sp>
        <p:sp>
          <p:nvSpPr>
            <p:cNvPr id="456" name="矩形"/>
            <p:cNvSpPr/>
            <p:nvPr/>
          </p:nvSpPr>
          <p:spPr>
            <a:xfrm>
              <a:off x="7422353" y="4948324"/>
              <a:ext cx="3407684" cy="626619"/>
            </a:xfrm>
            <a:prstGeom prst="rect">
              <a:avLst/>
            </a:prstGeom>
            <a:noFill/>
            <a:ln w="12700" cap="flat" cmpd="sng">
              <a:noFill/>
              <a:prstDash val="solid"/>
              <a:miter/>
            </a:ln>
          </p:spPr>
          <p:txBody>
            <a:bodyPr vert="horz" wrap="square" lIns="12700" tIns="12700" rIns="12700" bIns="12700" anchor="ctr" anchorCtr="0">
              <a:noAutofit/>
            </a:bodyPr>
            <a:lstStyle/>
            <a:p>
              <a:pPr marL="0" indent="0" algn="ctr" defTabSz="889000">
                <a:lnSpc>
                  <a:spcPct val="90000"/>
                </a:lnSpc>
                <a:spcBef>
                  <a:spcPts val="0"/>
                </a:spcBef>
                <a:spcAft>
                  <a:spcPct val="35000"/>
                </a:spcAft>
                <a:buNone/>
              </a:pPr>
              <a:r>
                <a:rPr lang="zh-CN" altLang="en-US" sz="20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在枯燥中沉淀，发现其生机；在热闹中坚守自我，不被裹挟</a:t>
              </a:r>
              <a:endParaRPr lang="zh-CN" altLang="en-US" sz="20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grpSp>
      <p:pic>
        <p:nvPicPr>
          <p:cNvPr id="457" name="图片"/>
          <p:cNvPicPr>
            <a:picLocks noChangeAspect="1"/>
          </p:cNvPicPr>
          <p:nvPr/>
        </p:nvPicPr>
        <p:blipFill>
          <a:blip r:embed="rId2" cstate="print"/>
          <a:stretch>
            <a:fillRect/>
          </a:stretch>
        </p:blipFill>
        <p:spPr>
          <a:xfrm>
            <a:off x="140623" y="136391"/>
            <a:ext cx="1219306" cy="1219306"/>
          </a:xfrm>
          <a:prstGeom prst="rect">
            <a:avLst/>
          </a:prstGeom>
          <a:noFill/>
          <a:ln w="9525" cap="flat" cmpd="sng">
            <a:noFill/>
            <a:prstDash val="solid"/>
            <a:miter/>
          </a:ln>
        </p:spPr>
      </p:pic>
      <p:sp>
        <p:nvSpPr>
          <p:cNvPr id="458" name="矩形"/>
          <p:cNvSpPr/>
          <p:nvPr/>
        </p:nvSpPr>
        <p:spPr>
          <a:xfrm>
            <a:off x="1750646" y="427895"/>
            <a:ext cx="10441354" cy="52322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150" baseline="0">
                <a:solidFill>
                  <a:srgbClr val="C00000"/>
                </a:solidFill>
                <a:latin typeface="楷体" panose="02010609060101010101" pitchFamily="49" charset="-122"/>
                <a:ea typeface="楷体" panose="02010609060101010101" pitchFamily="49" charset="-122"/>
                <a:cs typeface="Arial" panose="020B0604020202020204" pitchFamily="34" charset="0"/>
                <a:sym typeface="微软雅黑" panose="020B0503020204020204" charset="-122"/>
              </a:rPr>
              <a:t>枯燥</a:t>
            </a:r>
            <a:r>
              <a:rPr lang="zh-CN" altLang="en-US" sz="2800" b="1" i="0" u="none" strike="noStrike" kern="1200" cap="none" spc="150" baseline="0">
                <a:solidFill>
                  <a:srgbClr val="262626"/>
                </a:solidFill>
                <a:latin typeface="楷体" panose="02010609060101010101" pitchFamily="49" charset="-122"/>
                <a:ea typeface="楷体" panose="02010609060101010101" pitchFamily="49" charset="-122"/>
                <a:cs typeface="Arial" panose="020B0604020202020204" pitchFamily="34" charset="0"/>
                <a:sym typeface="微软雅黑" panose="020B0503020204020204" charset="-122"/>
              </a:rPr>
              <a:t>并不可怕，</a:t>
            </a:r>
            <a:r>
              <a:rPr lang="zh-CN" altLang="en-US" sz="2800" b="1" i="0" u="none" strike="noStrike" kern="1200" cap="none" spc="150" baseline="0">
                <a:solidFill>
                  <a:srgbClr val="7030A0"/>
                </a:solidFill>
                <a:latin typeface="楷体" panose="02010609060101010101" pitchFamily="49" charset="-122"/>
                <a:ea typeface="楷体" panose="02010609060101010101" pitchFamily="49" charset="-122"/>
                <a:cs typeface="Arial" panose="020B0604020202020204" pitchFamily="34" charset="0"/>
                <a:sym typeface="微软雅黑" panose="020B0503020204020204" charset="-122"/>
              </a:rPr>
              <a:t>在很大程度上</a:t>
            </a:r>
            <a:r>
              <a:rPr lang="zh-CN" altLang="en-US" sz="2800" b="1" i="0" u="none" strike="noStrike" kern="1200" cap="none" spc="150" baseline="0">
                <a:solidFill>
                  <a:srgbClr val="262626"/>
                </a:solidFill>
                <a:latin typeface="楷体" panose="02010609060101010101" pitchFamily="49" charset="-122"/>
                <a:ea typeface="楷体" panose="02010609060101010101" pitchFamily="49" charset="-122"/>
                <a:cs typeface="Arial" panose="020B0604020202020204" pitchFamily="34" charset="0"/>
                <a:sym typeface="微软雅黑" panose="020B0503020204020204" charset="-122"/>
              </a:rPr>
              <a:t>，</a:t>
            </a:r>
            <a:r>
              <a:rPr lang="zh-CN" altLang="en-US" sz="2800" b="1" i="0" u="none" strike="noStrike" kern="1200" cap="none" spc="150" baseline="0">
                <a:solidFill>
                  <a:srgbClr val="00B050"/>
                </a:solidFill>
                <a:latin typeface="楷体" panose="02010609060101010101" pitchFamily="49" charset="-122"/>
                <a:ea typeface="楷体" panose="02010609060101010101" pitchFamily="49" charset="-122"/>
                <a:cs typeface="Arial" panose="020B0604020202020204" pitchFamily="34" charset="0"/>
                <a:sym typeface="微软雅黑" panose="020B0503020204020204" charset="-122"/>
              </a:rPr>
              <a:t>它会成为生命的滋养</a:t>
            </a:r>
            <a:r>
              <a:rPr lang="zh-CN" altLang="en-US" sz="2800" b="1" i="0" u="none" strike="noStrike" kern="1200" cap="none" spc="150" baseline="0">
                <a:solidFill>
                  <a:srgbClr val="262626"/>
                </a:solidFill>
                <a:latin typeface="楷体" panose="02010609060101010101" pitchFamily="49" charset="-122"/>
                <a:ea typeface="楷体" panose="02010609060101010101" pitchFamily="49" charset="-122"/>
                <a:cs typeface="Arial" panose="020B0604020202020204" pitchFamily="34" charset="0"/>
                <a:sym typeface="微软雅黑" panose="020B0503020204020204" charset="-122"/>
              </a:rPr>
              <a:t>。</a:t>
            </a:r>
            <a:endParaRPr lang="zh-CN" altLang="en-US" sz="28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59" name="标题"/>
          <p:cNvSpPr>
            <a:spLocks noGrp="1"/>
          </p:cNvSpPr>
          <p:nvPr>
            <p:ph type="title"/>
          </p:nvPr>
        </p:nvSpPr>
        <p:spPr>
          <a:xfrm>
            <a:off x="2160845" y="813142"/>
            <a:ext cx="8257063" cy="509273"/>
          </a:xfrm>
          <a:prstGeom prst="rect">
            <a:avLst/>
          </a:prstGeom>
        </p:spPr>
        <p:txBody>
          <a:bodyPr>
            <a:normAutofit fontScale="90000"/>
          </a:bodyPr>
          <a:lstStyle/>
          <a:p>
            <a:pPr algn="ctr"/>
            <a:r>
              <a:rPr lang="zh-CN" altLang="en-US" sz="3200"/>
              <a:t>学生例文：在枯燥中沉潜，在热闹中坚守</a:t>
            </a:r>
            <a:endParaRPr lang="zh-CN" altLang="en-US" sz="3200"/>
          </a:p>
        </p:txBody>
      </p:sp>
      <p:sp>
        <p:nvSpPr>
          <p:cNvPr id="460" name="内容占位符"/>
          <p:cNvSpPr>
            <a:spLocks noGrp="1"/>
          </p:cNvSpPr>
          <p:nvPr>
            <p:ph idx="1"/>
          </p:nvPr>
        </p:nvSpPr>
        <p:spPr>
          <a:xfrm>
            <a:off x="670325" y="1322416"/>
            <a:ext cx="10852237" cy="4589310"/>
          </a:xfrm>
          <a:prstGeom prst="rect">
            <a:avLst/>
          </a:prstGeom>
        </p:spPr>
        <p:txBody>
          <a:bodyPr>
            <a:normAutofit fontScale="92500" lnSpcReduction="20000"/>
          </a:bodyPr>
          <a:lstStyle/>
          <a:p>
            <a:pPr marL="0" indent="0">
              <a:lnSpc>
                <a:spcPct val="150000"/>
              </a:lnSpc>
              <a:buNone/>
            </a:pPr>
            <a:r>
              <a:rPr lang="en-US" altLang="zh-CN" b="1"/>
              <a:t> </a:t>
            </a:r>
            <a:endParaRPr lang="en-US" altLang="zh-CN" sz="2400" b="1"/>
          </a:p>
          <a:p>
            <a:pPr>
              <a:lnSpc>
                <a:spcPct val="150000"/>
              </a:lnSpc>
            </a:pPr>
            <a:r>
              <a:rPr lang="zh-CN" altLang="en-US" sz="2600" b="1">
                <a:solidFill>
                  <a:srgbClr val="0070C0"/>
                </a:solidFill>
              </a:rPr>
              <a:t>中心论点：</a:t>
            </a:r>
            <a:r>
              <a:rPr lang="zh-CN" altLang="en-US" sz="2600" b="1"/>
              <a:t>在</a:t>
            </a:r>
            <a:r>
              <a:rPr lang="zh-CN" altLang="en-US" sz="2600" b="1">
                <a:solidFill>
                  <a:srgbClr val="FF0000"/>
                </a:solidFill>
              </a:rPr>
              <a:t>“枯燥”</a:t>
            </a:r>
            <a:r>
              <a:rPr lang="zh-CN" altLang="en-US" sz="2600" b="1"/>
              <a:t>中静心以待，用匠人之心沉潜自我；在</a:t>
            </a:r>
            <a:r>
              <a:rPr lang="zh-CN" altLang="en-US" sz="2600" b="1">
                <a:solidFill>
                  <a:srgbClr val="FF0000"/>
                </a:solidFill>
              </a:rPr>
              <a:t>“热闹”</a:t>
            </a:r>
            <a:r>
              <a:rPr lang="zh-CN" altLang="en-US" sz="2600" b="1"/>
              <a:t>中不失其所、坚守自我，才能开创精彩坦途。</a:t>
            </a:r>
            <a:endParaRPr lang="en-US" altLang="zh-CN" sz="2600" b="1"/>
          </a:p>
          <a:p>
            <a:pPr>
              <a:lnSpc>
                <a:spcPct val="150000"/>
              </a:lnSpc>
            </a:pPr>
            <a:r>
              <a:rPr lang="zh-CN" altLang="en-US" sz="2600" b="1">
                <a:solidFill>
                  <a:srgbClr val="0070C0"/>
                </a:solidFill>
              </a:rPr>
              <a:t>分论点</a:t>
            </a:r>
            <a:r>
              <a:rPr lang="en-US" altLang="zh-CN" sz="2600" b="1">
                <a:solidFill>
                  <a:srgbClr val="0070C0"/>
                </a:solidFill>
              </a:rPr>
              <a:t>1</a:t>
            </a:r>
            <a:r>
              <a:rPr lang="zh-CN" altLang="en-US" sz="2600" b="1">
                <a:solidFill>
                  <a:srgbClr val="0070C0"/>
                </a:solidFill>
              </a:rPr>
              <a:t>：</a:t>
            </a:r>
            <a:r>
              <a:rPr lang="zh-CN" altLang="en-US" sz="2600" b="1">
                <a:solidFill>
                  <a:srgbClr val="FF0000"/>
                </a:solidFill>
              </a:rPr>
              <a:t>枯燥</a:t>
            </a:r>
            <a:r>
              <a:rPr lang="zh-CN" altLang="en-US" sz="2600" b="1"/>
              <a:t>是宁静而沉寂，</a:t>
            </a:r>
            <a:r>
              <a:rPr lang="zh-CN" altLang="en-US" sz="2600" b="1"/>
              <a:t>让人沉稳坚毅；</a:t>
            </a:r>
            <a:r>
              <a:rPr lang="zh-CN" altLang="en-US" sz="2600" b="1">
                <a:solidFill>
                  <a:srgbClr val="FF0000"/>
                </a:solidFill>
              </a:rPr>
              <a:t>热闹</a:t>
            </a:r>
            <a:r>
              <a:rPr lang="zh-CN" altLang="en-US" sz="2600" b="1"/>
              <a:t>是“喧哗与骚动”</a:t>
            </a:r>
            <a:r>
              <a:rPr lang="zh-CN" altLang="en-US" sz="2600" b="1"/>
              <a:t>，过分沉溺则迷失其中</a:t>
            </a:r>
            <a:r>
              <a:rPr lang="zh-CN" altLang="en-US" sz="2600" b="1"/>
              <a:t>。</a:t>
            </a:r>
            <a:endParaRPr lang="en-US" altLang="zh-CN" sz="2600" b="1"/>
          </a:p>
          <a:p>
            <a:pPr>
              <a:lnSpc>
                <a:spcPct val="150000"/>
              </a:lnSpc>
            </a:pPr>
            <a:r>
              <a:rPr lang="zh-CN" altLang="en-US" sz="2600" b="1">
                <a:solidFill>
                  <a:srgbClr val="0070C0"/>
                </a:solidFill>
              </a:rPr>
              <a:t>分论点</a:t>
            </a:r>
            <a:r>
              <a:rPr lang="en-US" altLang="zh-CN" sz="2600" b="1">
                <a:solidFill>
                  <a:srgbClr val="0070C0"/>
                </a:solidFill>
              </a:rPr>
              <a:t>2</a:t>
            </a:r>
            <a:r>
              <a:rPr lang="zh-CN" altLang="en-US" sz="2600" b="1">
                <a:solidFill>
                  <a:srgbClr val="0070C0"/>
                </a:solidFill>
              </a:rPr>
              <a:t>：</a:t>
            </a:r>
            <a:r>
              <a:rPr lang="zh-CN" altLang="en-US" sz="2600" b="1"/>
              <a:t>面对“枯燥”，若变得麻木，则如同行尸走肉，变成“死魂灵”；面对“热闹”，若被外界裹挟，则成为“娱乐至死”的牺牲品。</a:t>
            </a:r>
            <a:endParaRPr lang="en-US" altLang="zh-CN" sz="2600" b="1"/>
          </a:p>
          <a:p>
            <a:pPr>
              <a:lnSpc>
                <a:spcPct val="150000"/>
              </a:lnSpc>
            </a:pPr>
            <a:r>
              <a:rPr lang="zh-CN" altLang="en-US" sz="2600" b="1">
                <a:solidFill>
                  <a:srgbClr val="0070C0"/>
                </a:solidFill>
              </a:rPr>
              <a:t>分论点</a:t>
            </a:r>
            <a:r>
              <a:rPr lang="en-US" altLang="zh-CN" sz="2600" b="1">
                <a:solidFill>
                  <a:srgbClr val="0070C0"/>
                </a:solidFill>
              </a:rPr>
              <a:t>3</a:t>
            </a:r>
            <a:r>
              <a:rPr lang="zh-CN" altLang="en-US" sz="2600" b="1">
                <a:solidFill>
                  <a:srgbClr val="0070C0"/>
                </a:solidFill>
              </a:rPr>
              <a:t>：</a:t>
            </a:r>
            <a:r>
              <a:rPr lang="zh-CN" altLang="en-US" sz="2600" b="1"/>
              <a:t>只有在“枯燥”与“热闹”中沉潜蓄势，坚守自我，才能开创出精彩的坦途。</a:t>
            </a:r>
            <a:endParaRPr lang="zh-CN" altLang="en-US" sz="2600" b="1"/>
          </a:p>
        </p:txBody>
      </p:sp>
      <p:pic>
        <p:nvPicPr>
          <p:cNvPr id="461" name="图片"/>
          <p:cNvPicPr>
            <a:picLocks noChangeAspect="1"/>
          </p:cNvPicPr>
          <p:nvPr/>
        </p:nvPicPr>
        <p:blipFill>
          <a:blip r:embed="rId2" cstate="print"/>
          <a:stretch>
            <a:fillRect/>
          </a:stretch>
        </p:blipFill>
        <p:spPr>
          <a:xfrm>
            <a:off x="159142" y="103110"/>
            <a:ext cx="1219306" cy="1219306"/>
          </a:xfrm>
          <a:prstGeom prst="rect">
            <a:avLst/>
          </a:prstGeom>
          <a:noFill/>
          <a:ln w="9525" cap="flat" cmpd="sng">
            <a:noFill/>
            <a:prstDash val="solid"/>
            <a:miter/>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62" name="标题"/>
          <p:cNvSpPr>
            <a:spLocks noGrp="1"/>
          </p:cNvSpPr>
          <p:nvPr>
            <p:ph type="title"/>
          </p:nvPr>
        </p:nvSpPr>
        <p:spPr>
          <a:xfrm>
            <a:off x="1047951" y="2166525"/>
            <a:ext cx="10852237" cy="441964"/>
          </a:xfrm>
          <a:prstGeom prst="rect">
            <a:avLst/>
          </a:prstGeom>
        </p:spPr>
        <p:txBody>
          <a:bodyPr>
            <a:noAutofit/>
          </a:bodyPr>
          <a:lstStyle/>
          <a:p>
            <a:pPr>
              <a:lnSpc>
                <a:spcPct val="200000"/>
              </a:lnSpc>
            </a:pPr>
            <a:r>
              <a:rPr lang="zh-CN" altLang="en-US" sz="4400">
                <a:solidFill>
                  <a:srgbClr val="4F263B"/>
                </a:solidFill>
              </a:rPr>
              <a:t>拒绝“不假思索”，总是“穷追猛问”。</a:t>
            </a:r>
            <a:br>
              <a:rPr lang="zh-CN" altLang="en-US" sz="4400">
                <a:solidFill>
                  <a:srgbClr val="4F263B"/>
                </a:solidFill>
              </a:rPr>
            </a:br>
            <a:r>
              <a:rPr lang="zh-CN" altLang="en-US" sz="4400">
                <a:solidFill>
                  <a:srgbClr val="4F263B"/>
                </a:solidFill>
              </a:rPr>
              <a:t>以“问”促“思”，以“问”就“深”。</a:t>
            </a:r>
            <a:endParaRPr lang="zh-CN" altLang="en-US" sz="4400">
              <a:solidFill>
                <a:srgbClr val="4F263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239" name="图片"/>
          <p:cNvPicPr>
            <a:picLocks noChangeAspect="1"/>
          </p:cNvPicPr>
          <p:nvPr/>
        </p:nvPicPr>
        <p:blipFill>
          <a:blip r:embed="rId2" cstate="print"/>
          <a:stretch>
            <a:fillRect/>
          </a:stretch>
        </p:blipFill>
        <p:spPr>
          <a:xfrm>
            <a:off x="-148493" y="-85969"/>
            <a:ext cx="12192000" cy="6858000"/>
          </a:xfrm>
          <a:prstGeom prst="rect">
            <a:avLst/>
          </a:prstGeom>
          <a:noFill/>
          <a:ln w="9525" cap="flat" cmpd="sng">
            <a:noFill/>
            <a:prstDash val="solid"/>
            <a:miter/>
          </a:ln>
        </p:spPr>
      </p:pic>
      <p:sp>
        <p:nvSpPr>
          <p:cNvPr id="240" name="矩形"/>
          <p:cNvSpPr/>
          <p:nvPr/>
        </p:nvSpPr>
        <p:spPr>
          <a:xfrm>
            <a:off x="1756380" y="117341"/>
            <a:ext cx="3833675"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rPr>
              <a:t>研究考题</a:t>
            </a:r>
            <a:endPar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p:txBody>
      </p:sp>
      <p:sp>
        <p:nvSpPr>
          <p:cNvPr id="241" name="矩形"/>
          <p:cNvSpPr/>
          <p:nvPr/>
        </p:nvSpPr>
        <p:spPr>
          <a:xfrm>
            <a:off x="2049254" y="951696"/>
            <a:ext cx="9822314" cy="55206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【2022</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新高考</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Ⅱ</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卷</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a:t>
            </a:r>
            <a:endParaRPr lang="en-US" altLang="zh-CN"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endParaRPr>
          </a:p>
          <a:p>
            <a:pPr marL="0" indent="0" algn="l">
              <a:lnSpc>
                <a:spcPct val="100000"/>
              </a:lnSpc>
              <a:spcBef>
                <a:spcPts val="0"/>
              </a:spcBef>
              <a:spcAft>
                <a:spcPts val="0"/>
              </a:spcAft>
              <a:buNone/>
            </a:pPr>
            <a:r>
              <a:rPr lang="en-US" altLang="zh-CN"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中国共产主义青年团成立</a:t>
            </a:r>
            <a:r>
              <a:rPr lang="en-US" altLang="zh-CN"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100</a:t>
            </a:r>
            <a:r>
              <a:rPr lang="zh-CN" altLang="en-US"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周年之际，中央广播电视总台推出微纪录片，介绍一组在不同行业奋发有为的人物。他们选择了自己热爱的行业，也选择了事业创新发展的方向，展示出开启未来的力量。有位科学家强调，实现北斗导航系统服务于各行各业，“需要新方法、新思维、新知识”。她致力于科技攻关，还从事科普教育，培育青少年的科学素养。有位摄影家认为</a:t>
            </a:r>
            <a:r>
              <a:rPr lang="en-US" altLang="zh-CN"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a:t>
            </a:r>
            <a:r>
              <a:rPr lang="zh-CN" altLang="en-US"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真正属于我们的东西，是民族的，血脉的</a:t>
            </a:r>
            <a:r>
              <a:rPr lang="en-US" altLang="zh-CN"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a:t>
            </a:r>
            <a:r>
              <a:rPr lang="zh-CN" altLang="en-US"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永不过时”。他选择了从民族传统中汲取养分，通过照片增强年轻人对中国文化的认同。有位建筑家主张，要改变“千城一面”的模式，必须赋予建筑以理想和精神。他一直努力建造“再过几代人仍然感觉美好”的建筑</a:t>
            </a:r>
            <a:r>
              <a:rPr lang="en-US" altLang="zh-CN"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a:t>
            </a:r>
            <a:r>
              <a:rPr lang="zh-CN" altLang="en-US"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作品。</a:t>
            </a:r>
            <a:endParaRPr lang="en-US" altLang="zh-CN"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en-US" altLang="zh-CN" sz="24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复兴中学团委将组织以</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“选择</a:t>
            </a:r>
            <a:r>
              <a:rPr lang="en-US" altLang="zh-CN"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创造</a:t>
            </a:r>
            <a:r>
              <a:rPr lang="en-US" altLang="zh-CN"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未来”</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为主题的征文活动，请结合以上材料写一篇文章，体现你的认识与思考。要求</a:t>
            </a:r>
            <a:r>
              <a:rPr lang="en-US" altLang="zh-CN"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选准角度，确定立意，明确文体，自拟标题</a:t>
            </a:r>
            <a:r>
              <a:rPr lang="en-US" altLang="zh-CN"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不要套作，不得抄袭</a:t>
            </a:r>
            <a:r>
              <a:rPr lang="en-US" altLang="zh-CN"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不得泄露个人信息</a:t>
            </a:r>
            <a:r>
              <a:rPr lang="en-US" altLang="zh-CN"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不少于</a:t>
            </a:r>
            <a:r>
              <a:rPr lang="en-US" altLang="zh-CN"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800</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字。</a:t>
            </a:r>
            <a:endPar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endParaRPr>
          </a:p>
        </p:txBody>
      </p:sp>
      <p:pic>
        <p:nvPicPr>
          <p:cNvPr id="242" name="图片"/>
          <p:cNvPicPr>
            <a:picLocks noChangeAspect="1"/>
          </p:cNvPicPr>
          <p:nvPr/>
        </p:nvPicPr>
        <p:blipFill>
          <a:blip r:embed="rId3" cstate="print"/>
          <a:stretch>
            <a:fillRect/>
          </a:stretch>
        </p:blipFill>
        <p:spPr>
          <a:xfrm>
            <a:off x="148493" y="85969"/>
            <a:ext cx="1219306" cy="1219306"/>
          </a:xfrm>
          <a:prstGeom prst="rect">
            <a:avLst/>
          </a:prstGeom>
          <a:noFill/>
          <a:ln w="9525" cap="flat" cmpd="sng">
            <a:noFill/>
            <a:prstDash val="solid"/>
            <a:miter/>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43" name="矩形"/>
          <p:cNvSpPr/>
          <p:nvPr/>
        </p:nvSpPr>
        <p:spPr>
          <a:xfrm>
            <a:off x="1613648" y="209969"/>
            <a:ext cx="3169367"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rPr>
              <a:t>研究考题</a:t>
            </a:r>
            <a:endPar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p:txBody>
      </p:sp>
      <p:sp>
        <p:nvSpPr>
          <p:cNvPr id="244" name="矩形"/>
          <p:cNvSpPr/>
          <p:nvPr/>
        </p:nvSpPr>
        <p:spPr>
          <a:xfrm>
            <a:off x="4783015" y="336903"/>
            <a:ext cx="6181968"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a:t>
            </a:r>
            <a:r>
              <a:rPr lang="en-US" altLang="zh-CN"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1</a:t>
            </a: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）重概念，明材料</a:t>
            </a:r>
            <a:endParaRPr lang="zh-CN" altLang="en-US" sz="3200" b="0" i="0" u="none" strike="noStrike" kern="1200" cap="none" spc="0" baseline="0">
              <a:solidFill>
                <a:srgbClr val="000000"/>
              </a:solidFill>
              <a:latin typeface="黑体" panose="02010609060101010101" pitchFamily="49" charset="-122"/>
              <a:ea typeface="黑体" panose="02010609060101010101" pitchFamily="49" charset="-122"/>
              <a:cs typeface="Arial" panose="020B0604020202020204" pitchFamily="34" charset="0"/>
            </a:endParaRPr>
          </a:p>
        </p:txBody>
      </p:sp>
      <p:sp>
        <p:nvSpPr>
          <p:cNvPr id="245" name="矩形"/>
          <p:cNvSpPr/>
          <p:nvPr/>
        </p:nvSpPr>
        <p:spPr>
          <a:xfrm>
            <a:off x="2360247" y="1260329"/>
            <a:ext cx="8839200" cy="44348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【2022</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新高考</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Ⅰ</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卷</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a:t>
            </a:r>
            <a:endParaRPr lang="en-US" altLang="zh-CN"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endParaRPr>
          </a:p>
          <a:p>
            <a:pPr marL="0" indent="0" algn="l">
              <a:lnSpc>
                <a:spcPct val="100000"/>
              </a:lnSpc>
              <a:spcBef>
                <a:spcPts val="0"/>
              </a:spcBef>
              <a:spcAft>
                <a:spcPts val="0"/>
              </a:spcAft>
              <a:buNone/>
            </a:pPr>
            <a:r>
              <a:rPr lang="en-US" altLang="zh-CN"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  </a:t>
            </a:r>
            <a:endParaRPr lang="en-US" altLang="zh-CN"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en-US" altLang="zh-CN"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  </a:t>
            </a:r>
            <a:r>
              <a:rPr lang="zh-CN" altLang="en-US"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“本手、妙手、俗手”</a:t>
            </a:r>
            <a:r>
              <a:rPr lang="zh-CN" altLang="en-US"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是围棋的三个术语。本手是指合乎棋理的正规下法；妙手是指出人意料的精妙下法；俗手是指貌似合理，而从全局看通常会受损的下法。对于初学者而言，应该从本手开始，本手的功夫扎实了，棋力才会提高。一些初学者热衷于追求妙手，而忽视更为常用的本手。本手是基础，妙手是创造。一般来说，对本手理解深刻，才可能出现妙手；否则，难免下出俗手，水平也不易提升。</a:t>
            </a:r>
            <a:r>
              <a:rPr lang="en-US" altLang="zh-CN"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   </a:t>
            </a:r>
            <a:endParaRPr lang="en-US" altLang="zh-CN"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en-US" altLang="zh-CN" sz="24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   </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以上材料对我们颇具启示意义。请结合材料写一篇文章，体现你的感悟与思考。要求</a:t>
            </a:r>
            <a:r>
              <a:rPr lang="en-US" altLang="zh-CN"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选准角度，确定立意，明确文体，自拟标题</a:t>
            </a:r>
            <a:r>
              <a:rPr lang="en-US" altLang="zh-CN"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不要套作，不得抄袋</a:t>
            </a:r>
            <a:r>
              <a:rPr lang="en-US" altLang="zh-CN"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不得泄露个人信息</a:t>
            </a:r>
            <a:r>
              <a:rPr lang="en-US" altLang="zh-CN"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不</a:t>
            </a:r>
            <a:r>
              <a:rPr lang="en-US" altLang="zh-CN"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800</a:t>
            </a:r>
            <a:r>
              <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字。</a:t>
            </a:r>
            <a:endParaRPr lang="zh-CN" altLang="en-US" sz="24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endParaRPr>
          </a:p>
        </p:txBody>
      </p:sp>
      <p:pic>
        <p:nvPicPr>
          <p:cNvPr id="246" name="图片"/>
          <p:cNvPicPr>
            <a:picLocks noChangeAspect="1"/>
          </p:cNvPicPr>
          <p:nvPr/>
        </p:nvPicPr>
        <p:blipFill>
          <a:blip r:embed="rId2" cstate="print"/>
          <a:stretch>
            <a:fillRect/>
          </a:stretch>
        </p:blipFill>
        <p:spPr>
          <a:xfrm>
            <a:off x="62470" y="41023"/>
            <a:ext cx="1219306" cy="1219306"/>
          </a:xfrm>
          <a:prstGeom prst="rect">
            <a:avLst/>
          </a:prstGeom>
          <a:noFill/>
          <a:ln w="9525" cap="flat" cmpd="sng">
            <a:noFill/>
            <a:prstDash val="solid"/>
            <a:miter/>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247" name="图片"/>
          <p:cNvPicPr>
            <a:picLocks noChangeAspect="1"/>
          </p:cNvPicPr>
          <p:nvPr/>
        </p:nvPicPr>
        <p:blipFill>
          <a:blip r:embed="rId2" cstate="print"/>
          <a:stretch>
            <a:fillRect/>
          </a:stretch>
        </p:blipFill>
        <p:spPr>
          <a:xfrm>
            <a:off x="101547" y="97364"/>
            <a:ext cx="1219306" cy="1219306"/>
          </a:xfrm>
          <a:prstGeom prst="rect">
            <a:avLst/>
          </a:prstGeom>
          <a:noFill/>
          <a:ln w="9525" cap="flat" cmpd="sng">
            <a:noFill/>
            <a:prstDash val="solid"/>
            <a:miter/>
          </a:ln>
        </p:spPr>
      </p:pic>
      <p:pic>
        <p:nvPicPr>
          <p:cNvPr id="248" name="图片"/>
          <p:cNvPicPr>
            <a:picLocks noChangeAspect="1"/>
          </p:cNvPicPr>
          <p:nvPr/>
        </p:nvPicPr>
        <p:blipFill>
          <a:blip r:embed="rId3" cstate="print"/>
          <a:stretch>
            <a:fillRect/>
          </a:stretch>
        </p:blipFill>
        <p:spPr>
          <a:xfrm>
            <a:off x="336061" y="2889681"/>
            <a:ext cx="6440854" cy="2910312"/>
          </a:xfrm>
          <a:prstGeom prst="rect">
            <a:avLst/>
          </a:prstGeom>
          <a:noFill/>
          <a:ln w="9525" cap="flat" cmpd="sng">
            <a:noFill/>
            <a:prstDash val="solid"/>
            <a:miter/>
          </a:ln>
        </p:spPr>
      </p:pic>
      <p:sp>
        <p:nvSpPr>
          <p:cNvPr id="249" name="矩形"/>
          <p:cNvSpPr/>
          <p:nvPr/>
        </p:nvSpPr>
        <p:spPr>
          <a:xfrm>
            <a:off x="851876" y="801025"/>
            <a:ext cx="10847754" cy="13773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“了解文本中的基本</a:t>
            </a:r>
            <a:r>
              <a:rPr lang="zh-CN" altLang="en-US" sz="2800" b="1" i="0" u="none" strike="noStrike" kern="1200" cap="none" spc="0" baseline="0">
                <a:solidFill>
                  <a:srgbClr val="C00000"/>
                </a:solidFill>
                <a:latin typeface="宋体" panose="02010600030101010101" pitchFamily="2" charset="-122"/>
                <a:ea typeface="宋体" panose="02010600030101010101" pitchFamily="2" charset="-122"/>
                <a:cs typeface="Arial" panose="020B0604020202020204" pitchFamily="34" charset="0"/>
              </a:rPr>
              <a:t>概念</a:t>
            </a: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和观点” “力求</a:t>
            </a:r>
            <a:r>
              <a:rPr lang="zh-CN" altLang="en-US" sz="2800" b="1" i="0" u="none" strike="noStrike" kern="1200" cap="none" spc="0" baseline="0">
                <a:solidFill>
                  <a:srgbClr val="C00000"/>
                </a:solidFill>
                <a:latin typeface="宋体" panose="02010600030101010101" pitchFamily="2" charset="-122"/>
                <a:ea typeface="宋体" panose="02010600030101010101" pitchFamily="2" charset="-122"/>
                <a:cs typeface="Arial" panose="020B0604020202020204" pitchFamily="34" charset="0"/>
              </a:rPr>
              <a:t>概念</a:t>
            </a: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准确、判断合理、推理有逻辑” “力求用不同的词语准确表达</a:t>
            </a:r>
            <a:r>
              <a:rPr lang="zh-CN" altLang="en-US" sz="2800" b="1" i="0" u="none" strike="noStrike" kern="1200" cap="none" spc="0" baseline="0">
                <a:solidFill>
                  <a:srgbClr val="C00000"/>
                </a:solidFill>
                <a:latin typeface="宋体" panose="02010600030101010101" pitchFamily="2" charset="-122"/>
                <a:ea typeface="宋体" panose="02010600030101010101" pitchFamily="2" charset="-122"/>
                <a:cs typeface="Arial" panose="020B0604020202020204" pitchFamily="34" charset="0"/>
              </a:rPr>
              <a:t>概念</a:t>
            </a: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 </a:t>
            </a:r>
            <a:endParaRPr lang="en-US" altLang="zh-CN"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endParaRPr>
          </a:p>
          <a:p>
            <a:pPr marL="0" indent="0" algn="l">
              <a:lnSpc>
                <a:spcPct val="100000"/>
              </a:lnSpc>
              <a:spcBef>
                <a:spcPts val="0"/>
              </a:spcBef>
              <a:spcAft>
                <a:spcPts val="0"/>
              </a:spcAft>
              <a:buNone/>
            </a:pPr>
            <a:r>
              <a:rPr lang="en-US" altLang="zh-CN"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             ——《</a:t>
            </a: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普通高中语文课程标准（</a:t>
            </a:r>
            <a:r>
              <a:rPr lang="en-US" altLang="zh-CN"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2017</a:t>
            </a: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年版</a:t>
            </a:r>
            <a:r>
              <a:rPr lang="en-US" altLang="zh-CN"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2020</a:t>
            </a: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年修订）</a:t>
            </a:r>
            <a:endPar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endParaRPr>
          </a:p>
        </p:txBody>
      </p:sp>
      <p:sp>
        <p:nvSpPr>
          <p:cNvPr id="250" name="矩形"/>
          <p:cNvSpPr/>
          <p:nvPr/>
        </p:nvSpPr>
        <p:spPr>
          <a:xfrm>
            <a:off x="7049477" y="2948432"/>
            <a:ext cx="4650154" cy="26631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  课程标准对学生理解概念、表达概念能力重视。概念是思想表达的最小载体，只有对概念准确加以定义，才能清晰地表达自己的思想、准确地理解他人的思想。</a:t>
            </a:r>
            <a:endParaRPr lang="zh-CN" altLang="en-US" sz="18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251" name="图片"/>
          <p:cNvPicPr>
            <a:picLocks noChangeAspect="1"/>
          </p:cNvPicPr>
          <p:nvPr/>
        </p:nvPicPr>
        <p:blipFill>
          <a:blip r:embed="rId2" cstate="print"/>
          <a:stretch>
            <a:fillRect/>
          </a:stretch>
        </p:blipFill>
        <p:spPr>
          <a:xfrm>
            <a:off x="-148493" y="-85969"/>
            <a:ext cx="12192000" cy="6858000"/>
          </a:xfrm>
          <a:prstGeom prst="rect">
            <a:avLst/>
          </a:prstGeom>
          <a:noFill/>
          <a:ln w="9525" cap="flat" cmpd="sng">
            <a:noFill/>
            <a:prstDash val="solid"/>
            <a:miter/>
          </a:ln>
        </p:spPr>
      </p:pic>
      <p:sp>
        <p:nvSpPr>
          <p:cNvPr id="252" name="矩形"/>
          <p:cNvSpPr/>
          <p:nvPr/>
        </p:nvSpPr>
        <p:spPr>
          <a:xfrm>
            <a:off x="1449639" y="446373"/>
            <a:ext cx="3356937" cy="117729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rPr>
              <a:t>研究考题</a:t>
            </a:r>
            <a:endParaRPr lang="en-US" altLang="zh-CN"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endPar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p:txBody>
      </p:sp>
      <p:sp>
        <p:nvSpPr>
          <p:cNvPr id="253" name="矩形"/>
          <p:cNvSpPr/>
          <p:nvPr/>
        </p:nvSpPr>
        <p:spPr>
          <a:xfrm>
            <a:off x="4106985" y="490006"/>
            <a:ext cx="6181967"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a:t>
            </a:r>
            <a:r>
              <a:rPr lang="en-US" altLang="zh-CN"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1</a:t>
            </a: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）重概念，明材料</a:t>
            </a:r>
            <a:endParaRPr lang="zh-CN" altLang="en-US" sz="3200" b="0" i="0" u="none" strike="noStrike" kern="1200" cap="none" spc="0" baseline="0">
              <a:solidFill>
                <a:srgbClr val="000000"/>
              </a:solidFill>
              <a:latin typeface="黑体" panose="02010609060101010101" pitchFamily="49" charset="-122"/>
              <a:ea typeface="黑体" panose="02010609060101010101" pitchFamily="49" charset="-122"/>
              <a:cs typeface="Arial" panose="020B0604020202020204" pitchFamily="34" charset="0"/>
            </a:endParaRPr>
          </a:p>
        </p:txBody>
      </p:sp>
      <p:sp>
        <p:nvSpPr>
          <p:cNvPr id="254" name="矩形"/>
          <p:cNvSpPr/>
          <p:nvPr/>
        </p:nvSpPr>
        <p:spPr>
          <a:xfrm>
            <a:off x="2360247" y="1260329"/>
            <a:ext cx="8839200" cy="407289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【2022</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新高考</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Ⅰ</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卷</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endParaRPr lang="en-US" altLang="zh-CN"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   </a:t>
            </a:r>
            <a:r>
              <a:rPr lang="zh-CN" altLang="en-US"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“本手、妙手、俗手”</a:t>
            </a:r>
            <a:r>
              <a:rPr lang="zh-CN" altLang="en-US"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是围棋的三个术语。本手是指合乎棋理的正规下法；妙手是指出人意料的精妙下法；俗手是指貌似合理，而从全局看通常会受损的下法。对于初学者而言，应该从本手开始，本手的功夫扎实了，棋力才会提高。一些初学者热衷于追求妙手，而忽视更为常用的本手。本手是基础，妙手是创造。一般来说，对本手理解深刻，才可能出现妙手；否则，难免下出俗手，水平也不易提升。</a:t>
            </a:r>
            <a:r>
              <a:rPr lang="en-US" altLang="zh-CN"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   </a:t>
            </a:r>
            <a:endParaRPr lang="en-US" altLang="zh-CN"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   </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以上材料对我们颇具启示意义。请结合材料写一篇文章，体现你的感悟与思考。要求</a:t>
            </a:r>
            <a:r>
              <a:rPr lang="en-US" altLang="zh-CN"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选准角度，确定立意，明确文体，自拟标题</a:t>
            </a:r>
            <a:r>
              <a:rPr lang="en-US" altLang="zh-CN"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不要套作，不得抄袋</a:t>
            </a:r>
            <a:r>
              <a:rPr lang="en-US" altLang="zh-CN"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不得泄露个人信息</a:t>
            </a:r>
            <a:r>
              <a:rPr lang="en-US" altLang="zh-CN"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不</a:t>
            </a:r>
            <a:r>
              <a:rPr lang="en-US" altLang="zh-CN"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800</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字。</a:t>
            </a:r>
            <a:endPar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endParaRPr>
          </a:p>
        </p:txBody>
      </p:sp>
      <p:sp>
        <p:nvSpPr>
          <p:cNvPr id="255" name="矩形"/>
          <p:cNvSpPr/>
          <p:nvPr/>
        </p:nvSpPr>
        <p:spPr>
          <a:xfrm>
            <a:off x="3280506" y="5457520"/>
            <a:ext cx="7520355" cy="948689"/>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C00000"/>
                </a:solidFill>
                <a:latin typeface="system-ui" charset="0"/>
                <a:ea typeface="微软雅黑" panose="020B0503020204020204" charset="-122"/>
                <a:cs typeface="Arial" panose="020B0604020202020204" pitchFamily="34" charset="0"/>
              </a:rPr>
              <a:t>要求：理解概念的内涵及相互之间的关系</a:t>
            </a:r>
            <a:endParaRPr lang="en-US" altLang="zh-CN" sz="2800" b="1" i="0" u="none" strike="noStrike" kern="1200" cap="none" spc="0" baseline="0">
              <a:solidFill>
                <a:srgbClr val="C00000"/>
              </a:solidFill>
              <a:latin typeface="system-ui" charset="0"/>
              <a:ea typeface="微软雅黑" panose="020B0503020204020204"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zh-CN" altLang="en-US" sz="2800" b="1" i="0" u="none" strike="noStrike" kern="1200" cap="none" spc="0" baseline="0">
                <a:solidFill>
                  <a:srgbClr val="C00000"/>
                </a:solidFill>
                <a:latin typeface="system-ui" charset="0"/>
                <a:ea typeface="微软雅黑" panose="020B0503020204020204" charset="-122"/>
                <a:cs typeface="Arial" panose="020B0604020202020204" pitchFamily="34" charset="0"/>
              </a:rPr>
              <a:t>启发：训练下定义、作阐释的写作方法</a:t>
            </a:r>
            <a:endParaRPr lang="zh-CN" altLang="en-US" sz="2800" b="1" i="0" u="none" strike="noStrike" kern="1200" cap="none" spc="0" baseline="0">
              <a:solidFill>
                <a:srgbClr val="C00000"/>
              </a:solidFill>
              <a:latin typeface="Arial" panose="020B0604020202020204" pitchFamily="34" charset="0"/>
              <a:ea typeface="微软雅黑" panose="020B0503020204020204" charset="-122"/>
              <a:cs typeface="Arial" panose="020B0604020202020204" pitchFamily="34" charset="0"/>
            </a:endParaRPr>
          </a:p>
        </p:txBody>
      </p:sp>
      <p:pic>
        <p:nvPicPr>
          <p:cNvPr id="256" name="图片"/>
          <p:cNvPicPr>
            <a:picLocks noChangeAspect="1"/>
          </p:cNvPicPr>
          <p:nvPr/>
        </p:nvPicPr>
        <p:blipFill>
          <a:blip r:embed="rId3" cstate="print"/>
          <a:stretch>
            <a:fillRect/>
          </a:stretch>
        </p:blipFill>
        <p:spPr>
          <a:xfrm>
            <a:off x="115060" y="41023"/>
            <a:ext cx="1219306" cy="1219306"/>
          </a:xfrm>
          <a:prstGeom prst="rect">
            <a:avLst/>
          </a:prstGeom>
          <a:noFill/>
          <a:ln w="9525" cap="flat" cmpd="sng">
            <a:noFill/>
            <a:prstDash val="solid"/>
            <a:miter/>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57" name="矩形"/>
          <p:cNvSpPr/>
          <p:nvPr/>
        </p:nvSpPr>
        <p:spPr>
          <a:xfrm>
            <a:off x="1527679" y="328165"/>
            <a:ext cx="3310044" cy="117729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rPr>
              <a:t>研究考题</a:t>
            </a:r>
            <a:endParaRPr lang="en-US" altLang="zh-CN"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endPar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p:txBody>
      </p:sp>
      <p:sp>
        <p:nvSpPr>
          <p:cNvPr id="258" name="矩形"/>
          <p:cNvSpPr/>
          <p:nvPr/>
        </p:nvSpPr>
        <p:spPr>
          <a:xfrm>
            <a:off x="2360247" y="1260329"/>
            <a:ext cx="8839200" cy="4434840"/>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【2022</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新高考</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Ⅰ</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卷</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endParaRPr lang="en-US" altLang="zh-CN"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   </a:t>
            </a:r>
            <a:endParaRPr lang="en-US" altLang="zh-CN"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 </a:t>
            </a:r>
            <a:r>
              <a:rPr lang="zh-CN" altLang="en-US"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本手、妙手、俗手”是围棋的三个术语。本手是指合乎棋理的正规下法；妙手是指出人意料的精妙下法；俗手是指貌似合理，而从全局看通常会受损的下法。对于初学者而言，应该从本手开始，本手的功夫扎实了，棋力才会提高。一些初学者热衷于追求妙手，而忽视更为常用的本手。</a:t>
            </a:r>
            <a:r>
              <a:rPr lang="zh-CN" altLang="en-US"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本手是基础，妙手是创造。</a:t>
            </a:r>
            <a:r>
              <a:rPr lang="zh-CN" altLang="en-US"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一般来说，</a:t>
            </a:r>
            <a:r>
              <a:rPr lang="zh-CN" altLang="en-US"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对本手理解深刻，才可能出现妙手；否则，难免下出俗手，</a:t>
            </a:r>
            <a:r>
              <a:rPr lang="zh-CN" altLang="en-US"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水平也不易提升。</a:t>
            </a:r>
            <a:r>
              <a:rPr lang="en-US" altLang="zh-CN"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   </a:t>
            </a:r>
            <a:endParaRPr lang="en-US" altLang="zh-CN"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endParaRPr>
          </a:p>
          <a:p>
            <a:pPr marL="0" indent="0" algn="l" eaLnBrk="1" fontAlgn="auto" latinLnBrk="0" hangingPunct="1">
              <a:lnSpc>
                <a:spcPct val="100000"/>
              </a:lnSpc>
              <a:spcBef>
                <a:spcPts val="0"/>
              </a:spcBef>
              <a:spcAft>
                <a:spcPts val="0"/>
              </a:spcAft>
              <a:buNone/>
            </a:pPr>
            <a:r>
              <a:rPr lang="en-US" altLang="zh-CN" sz="2400" b="1" i="0" u="none" strike="noStrike" kern="1200" cap="none" spc="0" baseline="0">
                <a:solidFill>
                  <a:srgbClr val="000000"/>
                </a:solidFill>
                <a:latin typeface="楷体" panose="02010609060101010101" pitchFamily="49" charset="-122"/>
                <a:ea typeface="楷体" panose="02010609060101010101" pitchFamily="49" charset="-122"/>
                <a:cs typeface="Arial" panose="020B0604020202020204" pitchFamily="34" charset="0"/>
              </a:rPr>
              <a:t>   </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以上材料对我们颇具启示意义。请结合材料写一篇文章，体现你的感悟与思考。要求</a:t>
            </a:r>
            <a:r>
              <a:rPr lang="en-US" altLang="zh-CN"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选准角度，确定立意，明确文体，自拟标题</a:t>
            </a:r>
            <a:r>
              <a:rPr lang="en-US" altLang="zh-CN"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不要套作，不得抄袋</a:t>
            </a:r>
            <a:r>
              <a:rPr lang="en-US" altLang="zh-CN"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不得泄露个人信息</a:t>
            </a:r>
            <a:r>
              <a:rPr lang="en-US" altLang="zh-CN"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不</a:t>
            </a:r>
            <a:r>
              <a:rPr lang="en-US" altLang="zh-CN"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800</a:t>
            </a:r>
            <a:r>
              <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rPr>
              <a:t>字。</a:t>
            </a:r>
            <a:endParaRPr lang="zh-CN" altLang="en-US" sz="2400" b="1" i="0" u="none" strike="noStrike" kern="1200" cap="none" spc="0" baseline="0">
              <a:solidFill>
                <a:srgbClr val="000000"/>
              </a:solidFill>
              <a:latin typeface="宋体" panose="02010600030101010101" pitchFamily="2" charset="-122"/>
              <a:ea typeface="宋体" panose="02010600030101010101" pitchFamily="2" charset="-122"/>
              <a:cs typeface="Arial" panose="020B0604020202020204" pitchFamily="34" charset="0"/>
            </a:endParaRPr>
          </a:p>
        </p:txBody>
      </p:sp>
      <p:sp>
        <p:nvSpPr>
          <p:cNvPr id="259" name="矩形"/>
          <p:cNvSpPr/>
          <p:nvPr/>
        </p:nvSpPr>
        <p:spPr>
          <a:xfrm>
            <a:off x="4099397" y="328165"/>
            <a:ext cx="60960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a:t>
            </a:r>
            <a:r>
              <a:rPr lang="en-US" altLang="zh-CN"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2</a:t>
            </a: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）重关联，勿孤立</a:t>
            </a:r>
            <a:endPar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endParaRPr>
          </a:p>
        </p:txBody>
      </p:sp>
      <p:pic>
        <p:nvPicPr>
          <p:cNvPr id="260" name="图片"/>
          <p:cNvPicPr>
            <a:picLocks noChangeAspect="1"/>
          </p:cNvPicPr>
          <p:nvPr/>
        </p:nvPicPr>
        <p:blipFill>
          <a:blip r:embed="rId2" cstate="print"/>
          <a:stretch>
            <a:fillRect/>
          </a:stretch>
        </p:blipFill>
        <p:spPr>
          <a:xfrm>
            <a:off x="115004" y="41023"/>
            <a:ext cx="1219306" cy="1219306"/>
          </a:xfrm>
          <a:prstGeom prst="rect">
            <a:avLst/>
          </a:prstGeom>
          <a:noFill/>
          <a:ln w="9525" cap="flat" cmpd="sng">
            <a:noFill/>
            <a:prstDash val="solid"/>
            <a:miter/>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61" name="矩形"/>
          <p:cNvSpPr/>
          <p:nvPr/>
        </p:nvSpPr>
        <p:spPr>
          <a:xfrm>
            <a:off x="3943090" y="390769"/>
            <a:ext cx="6096000" cy="57721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a:t>
            </a:r>
            <a:r>
              <a:rPr lang="en-US" altLang="zh-CN"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2</a:t>
            </a:r>
            <a:r>
              <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rPr>
              <a:t>）重关联，勿孤立</a:t>
            </a:r>
            <a:endParaRPr lang="zh-CN" altLang="en-US" sz="3200" b="1" i="0" u="none" strike="noStrike" kern="1200" cap="none" spc="0" baseline="0">
              <a:solidFill>
                <a:srgbClr val="1D83F6"/>
              </a:solidFill>
              <a:latin typeface="黑体" panose="02010609060101010101" pitchFamily="49" charset="-122"/>
              <a:ea typeface="黑体" panose="02010609060101010101" pitchFamily="49" charset="-122"/>
              <a:cs typeface="Arial" panose="020B0604020202020204" pitchFamily="34" charset="0"/>
            </a:endParaRPr>
          </a:p>
        </p:txBody>
      </p:sp>
      <p:sp>
        <p:nvSpPr>
          <p:cNvPr id="262" name="矩形"/>
          <p:cNvSpPr/>
          <p:nvPr/>
        </p:nvSpPr>
        <p:spPr>
          <a:xfrm>
            <a:off x="2313353" y="1668474"/>
            <a:ext cx="9183077" cy="35204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【2022</a:t>
            </a: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北京卷</a:t>
            </a: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a:t>
            </a:r>
            <a:endParaRPr lang="en-US" altLang="zh-CN"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endParaRPr>
          </a:p>
          <a:p>
            <a:pPr marL="0" indent="0" algn="l">
              <a:lnSpc>
                <a:spcPct val="100000"/>
              </a:lnSpc>
              <a:spcBef>
                <a:spcPts val="0"/>
              </a:spcBef>
              <a:spcAft>
                <a:spcPts val="0"/>
              </a:spcAft>
              <a:buNone/>
            </a:pPr>
            <a:r>
              <a:rPr lang="en-US" altLang="zh-CN" sz="28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endParaRPr lang="en-US" altLang="zh-CN" sz="2800" b="1"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p>
            <a:pPr marL="0" indent="0" algn="l">
              <a:lnSpc>
                <a:spcPct val="100000"/>
              </a:lnSpc>
              <a:spcBef>
                <a:spcPts val="0"/>
              </a:spcBef>
              <a:spcAft>
                <a:spcPts val="0"/>
              </a:spcAft>
              <a:buNone/>
            </a:pPr>
            <a:r>
              <a:rPr lang="en-US" altLang="zh-CN" sz="28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  </a:t>
            </a:r>
            <a:r>
              <a:rPr lang="zh-CN" altLang="en-US" sz="28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古人说，“学不可以已”，重视学习是中华民族的优良传统。在当代中国，人们对学习的理解与古人有相同之处，也有不一样的地方。</a:t>
            </a:r>
            <a:endParaRPr lang="en-US" altLang="zh-CN" sz="28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endParaRPr>
          </a:p>
          <a:p>
            <a:pPr marL="0" indent="0" algn="l">
              <a:lnSpc>
                <a:spcPct val="100000"/>
              </a:lnSpc>
              <a:spcBef>
                <a:spcPts val="0"/>
              </a:spcBef>
              <a:spcAft>
                <a:spcPts val="0"/>
              </a:spcAft>
              <a:buNone/>
            </a:pPr>
            <a:r>
              <a:rPr lang="en-US" altLang="zh-CN" sz="2800" b="1" i="0" u="none" strike="noStrike" kern="1200" cap="none" spc="0" baseline="0">
                <a:solidFill>
                  <a:schemeClr val="tx1"/>
                </a:solidFill>
                <a:latin typeface="楷体" panose="02010609060101010101" pitchFamily="49" charset="-122"/>
                <a:ea typeface="楷体" panose="02010609060101010101" pitchFamily="49" charset="-122"/>
                <a:cs typeface="Arial" panose="020B0604020202020204" pitchFamily="34" charset="0"/>
              </a:rPr>
              <a:t>   </a:t>
            </a: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请以“学习今说”为题目，写一篇议论文。可以从学习的</a:t>
            </a: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目的、价值、内容、方法、途径、评价标准</a:t>
            </a:r>
            <a:r>
              <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rPr>
              <a:t>等方面，任选角度谈你的思考。</a:t>
            </a:r>
            <a:endParaRPr lang="zh-CN" altLang="en-US" sz="2800" b="1" i="0" u="none" strike="noStrike" kern="1200" cap="none" spc="0" baseline="0">
              <a:solidFill>
                <a:schemeClr val="tx1"/>
              </a:solidFill>
              <a:latin typeface="宋体" panose="02010600030101010101" pitchFamily="2" charset="-122"/>
              <a:ea typeface="宋体" panose="02010600030101010101" pitchFamily="2" charset="-122"/>
              <a:cs typeface="Arial" panose="020B0604020202020204" pitchFamily="34" charset="0"/>
            </a:endParaRPr>
          </a:p>
        </p:txBody>
      </p:sp>
      <p:sp>
        <p:nvSpPr>
          <p:cNvPr id="263" name="矩形"/>
          <p:cNvSpPr/>
          <p:nvPr/>
        </p:nvSpPr>
        <p:spPr>
          <a:xfrm>
            <a:off x="1496418" y="308984"/>
            <a:ext cx="3310044" cy="634365"/>
          </a:xfrm>
          <a:prstGeom prst="rect">
            <a:avLst/>
          </a:prstGeom>
          <a:noFill/>
          <a:ln w="9525" cap="flat" cmpd="sng">
            <a:noFill/>
            <a:prstDash val="solid"/>
            <a:miter/>
          </a:ln>
        </p:spPr>
        <p:txBody>
          <a:bodyPr vert="horz" wrap="square" lIns="91440" tIns="45720" rIns="91440" bIns="45720" anchor="t" anchorCtr="0">
            <a:spAutoFit/>
          </a:bodyPr>
          <a:lstStyle/>
          <a:p>
            <a:pPr marL="0" indent="0" algn="l" eaLnBrk="1" fontAlgn="auto" latinLnBrk="0" hangingPunct="1">
              <a:lnSpc>
                <a:spcPct val="100000"/>
              </a:lnSpc>
              <a:spcBef>
                <a:spcPts val="0"/>
              </a:spcBef>
              <a:spcAft>
                <a:spcPts val="0"/>
              </a:spcAft>
              <a:buNone/>
            </a:pPr>
            <a:r>
              <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rPr>
              <a:t>研究考题</a:t>
            </a:r>
            <a:endParaRPr lang="zh-CN" altLang="en-US" sz="3600" b="1" i="0" u="none" strike="noStrike" kern="1200" cap="none" spc="0" baseline="0">
              <a:solidFill>
                <a:srgbClr val="4F263B"/>
              </a:solidFill>
              <a:latin typeface="黑体" panose="02010609060101010101" pitchFamily="49" charset="-122"/>
              <a:ea typeface="黑体" panose="02010609060101010101" pitchFamily="49" charset="-122"/>
              <a:cs typeface="Arial" panose="020B0604020202020204" pitchFamily="34" charset="0"/>
            </a:endParaRPr>
          </a:p>
        </p:txBody>
      </p:sp>
      <p:pic>
        <p:nvPicPr>
          <p:cNvPr id="264" name="图片"/>
          <p:cNvPicPr>
            <a:picLocks noChangeAspect="1"/>
          </p:cNvPicPr>
          <p:nvPr/>
        </p:nvPicPr>
        <p:blipFill>
          <a:blip r:embed="rId2" cstate="print"/>
          <a:stretch>
            <a:fillRect/>
          </a:stretch>
        </p:blipFill>
        <p:spPr>
          <a:xfrm>
            <a:off x="62470" y="73503"/>
            <a:ext cx="1219306" cy="1219306"/>
          </a:xfrm>
          <a:prstGeom prst="rect">
            <a:avLst/>
          </a:prstGeom>
          <a:noFill/>
          <a:ln w="9525" cap="flat" cmpd="sng">
            <a:noFill/>
            <a:prstDash val="solid"/>
            <a:miter/>
          </a:ln>
        </p:spPr>
      </p:pic>
    </p:spTree>
  </p:cSld>
  <p:clrMapOvr>
    <a:masterClrMapping/>
  </p:clrMapOvr>
</p:sld>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_Office 主题​​">
      <a:dk1>
        <a:srgbClr val="000000"/>
      </a:dk1>
      <a:lt1>
        <a:srgbClr val="FFFFFF"/>
      </a:lt1>
      <a:dk2>
        <a:srgbClr val="DBDEE5"/>
      </a:dk2>
      <a:lt2>
        <a:srgbClr val="F5F7FC"/>
      </a:lt2>
      <a:accent1>
        <a:srgbClr val="37506D"/>
      </a:accent1>
      <a:accent2>
        <a:srgbClr val="434D6C"/>
      </a:accent2>
      <a:accent3>
        <a:srgbClr val="4F476A"/>
      </a:accent3>
      <a:accent4>
        <a:srgbClr val="594163"/>
      </a:accent4>
      <a:accent5>
        <a:srgbClr val="62395A"/>
      </a:accent5>
      <a:accent6>
        <a:srgbClr val="69334F"/>
      </a:accent6>
      <a:hlink>
        <a:srgbClr val="392F92"/>
      </a:hlink>
      <a:folHlink>
        <a:srgbClr val="60356B"/>
      </a:folHlink>
    </a:clrScheme>
    <a:fontScheme name="1_Office 主题​​">
      <a:majorFont>
        <a:latin typeface=""/>
        <a:ea typeface=""/>
        <a:cs typeface=""/>
      </a:majorFont>
      <a:minorFont>
        <a:latin typeface=""/>
        <a:ea typeface=""/>
        <a:cs typeface=""/>
      </a:minorFont>
    </a:fontScheme>
    <a:fmtScheme name="1_Office 主题​​">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andoutMaster1">
  <a:themeElements>
    <a:clrScheme name="handout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andoutMaster1">
      <a:majorFont>
        <a:latin typeface=""/>
        <a:ea typeface=""/>
        <a:cs typeface=""/>
      </a:majorFont>
      <a:minorFont>
        <a:latin typeface=""/>
        <a:ea typeface=""/>
        <a:cs typeface=""/>
      </a:minorFont>
    </a:fontScheme>
    <a:fmtScheme name="handout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6030</Words>
  <Application>WPS 演示</Application>
  <PresentationFormat/>
  <Paragraphs>442</Paragraphs>
  <Slides>35</Slides>
  <Notes>0</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35</vt:i4>
      </vt:variant>
    </vt:vector>
  </HeadingPairs>
  <TitlesOfParts>
    <vt:vector size="56" baseType="lpstr">
      <vt:lpstr>Arial</vt:lpstr>
      <vt:lpstr>宋体</vt:lpstr>
      <vt:lpstr>Wingdings</vt:lpstr>
      <vt:lpstr>Times New Roman</vt:lpstr>
      <vt:lpstr>Calibri</vt:lpstr>
      <vt:lpstr>Calibri Light</vt:lpstr>
      <vt:lpstr>微软雅黑</vt:lpstr>
      <vt:lpstr>隶书</vt:lpstr>
      <vt:lpstr>汉仪尚巍手书W</vt:lpstr>
      <vt:lpstr>方正粗黑宋简体</vt:lpstr>
      <vt:lpstr>黑体</vt:lpstr>
      <vt:lpstr>楷体</vt:lpstr>
      <vt:lpstr>system-ui</vt:lpstr>
      <vt:lpstr>Segoe Print</vt:lpstr>
      <vt:lpstr>Arial Unicode MS</vt:lpstr>
      <vt:lpstr>华文楷体</vt:lpstr>
      <vt:lpstr>华文新魏</vt:lpstr>
      <vt:lpstr>华文仿宋</vt:lpstr>
      <vt:lpstr>仿宋</vt:lpstr>
      <vt:lpstr>Office 主题</vt:lpstr>
      <vt:lpstr>1_Office 主题​​</vt:lpstr>
      <vt:lpstr>知己知彼，穷“追”猛“问” ——浅谈高考作文认知及课例分享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穷“追” 猛“问”       ——用“追问”让观点走向完整和深刻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学生例文：在枯燥中沉潜，在热闹中坚守</vt:lpstr>
      <vt:lpstr>拒绝“不假思索”，总是“穷追猛问”。 以“问”促“思”，以“问”就“深”。</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高中作文序列化教学策略</dc:title>
  <dc:creator>rbm.xkw.com</dc:creator>
  <cp:lastModifiedBy>Administrator</cp:lastModifiedBy>
  <cp:revision>38</cp:revision>
  <cp:lastPrinted>2023-10-22T10:39:00Z</cp:lastPrinted>
  <dcterms:created xsi:type="dcterms:W3CDTF">2023-10-22T10:39:00Z</dcterms:created>
  <dcterms:modified xsi:type="dcterms:W3CDTF">2024-04-21T10:36:38Z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2052-11.8.2.10229</vt:lpwstr>
  </property>
</Properties>
</file>