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8" r:id="rId4"/>
    <p:sldMasterId id="2147483691" r:id="rId5"/>
    <p:sldMasterId id="2147483704" r:id="rId6"/>
    <p:sldMasterId id="2147483709" r:id="rId7"/>
  </p:sldMasterIdLst>
  <p:notesMasterIdLst>
    <p:notesMasterId r:id="rId12"/>
  </p:notesMasterIdLst>
  <p:sldIdLst>
    <p:sldId id="256" r:id="rId8"/>
    <p:sldId id="265" r:id="rId9"/>
    <p:sldId id="268" r:id="rId10"/>
    <p:sldId id="271" r:id="rId11"/>
    <p:sldId id="272" r:id="rId13"/>
    <p:sldId id="273" r:id="rId14"/>
    <p:sldId id="274" r:id="rId15"/>
    <p:sldId id="275" r:id="rId16"/>
    <p:sldId id="277" r:id="rId17"/>
    <p:sldId id="278" r:id="rId18"/>
    <p:sldId id="276" r:id="rId19"/>
    <p:sldId id="285" r:id="rId20"/>
    <p:sldId id="297" r:id="rId21"/>
    <p:sldId id="287" r:id="rId22"/>
    <p:sldId id="289" r:id="rId23"/>
    <p:sldId id="291" r:id="rId24"/>
    <p:sldId id="288" r:id="rId25"/>
    <p:sldId id="294" r:id="rId26"/>
    <p:sldId id="293" r:id="rId27"/>
    <p:sldId id="363" r:id="rId28"/>
    <p:sldId id="296" r:id="rId29"/>
    <p:sldId id="300" r:id="rId30"/>
    <p:sldId id="305" r:id="rId31"/>
    <p:sldId id="303" r:id="rId32"/>
    <p:sldId id="306" r:id="rId33"/>
    <p:sldId id="308" r:id="rId34"/>
    <p:sldId id="364" r:id="rId35"/>
    <p:sldId id="365" r:id="rId36"/>
    <p:sldId id="309" r:id="rId37"/>
    <p:sldId id="326" r:id="rId38"/>
    <p:sldId id="314" r:id="rId39"/>
    <p:sldId id="320" r:id="rId40"/>
    <p:sldId id="321" r:id="rId41"/>
    <p:sldId id="329" r:id="rId42"/>
    <p:sldId id="366" r:id="rId43"/>
    <p:sldId id="330" r:id="rId44"/>
    <p:sldId id="334" r:id="rId45"/>
    <p:sldId id="337" r:id="rId46"/>
    <p:sldId id="340" r:id="rId47"/>
    <p:sldId id="346" r:id="rId48"/>
    <p:sldId id="344" r:id="rId49"/>
    <p:sldId id="348" r:id="rId50"/>
    <p:sldId id="349" r:id="rId51"/>
    <p:sldId id="350" r:id="rId52"/>
    <p:sldId id="351" r:id="rId53"/>
    <p:sldId id="353" r:id="rId54"/>
    <p:sldId id="354" r:id="rId55"/>
    <p:sldId id="355" r:id="rId56"/>
    <p:sldId id="356" r:id="rId57"/>
    <p:sldId id="357" r:id="rId58"/>
  </p:sldIdLst>
  <p:sldSz cx="12192000" cy="6858000"/>
  <p:notesSz cx="6858000" cy="9144000"/>
  <p:custDataLst>
    <p:tags r:id="rId6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田小兵" initials="W用" lastIdx="0" clrIdx="0"/>
  <p:cmAuthor id="1" name="幸全" initials="幸全" lastIdx="0" clrIdx="0"/>
  <p:cmAuthor id="2" name="作者" initials="A" lastIdx="0" clrIdx="1"/>
  <p:cmAuthor id="3" name="Author" initials="A" lastIdx="0" clrIdx="2"/>
  <p:cmAuthor id="4" name="Administra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3" Type="http://schemas.openxmlformats.org/officeDocument/2006/relationships/tags" Target="tags/tag831.xml"/><Relationship Id="rId62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60" Type="http://schemas.openxmlformats.org/officeDocument/2006/relationships/viewProps" Target="viewProps.xml"/><Relationship Id="rId6" Type="http://schemas.openxmlformats.org/officeDocument/2006/relationships/slideMaster" Target="slideMasters/slideMaster5.xml"/><Relationship Id="rId59" Type="http://schemas.openxmlformats.org/officeDocument/2006/relationships/presProps" Target="presProps.xml"/><Relationship Id="rId58" Type="http://schemas.openxmlformats.org/officeDocument/2006/relationships/slide" Target="slides/slide50.xml"/><Relationship Id="rId57" Type="http://schemas.openxmlformats.org/officeDocument/2006/relationships/slide" Target="slides/slide49.xml"/><Relationship Id="rId56" Type="http://schemas.openxmlformats.org/officeDocument/2006/relationships/slide" Target="slides/slide48.xml"/><Relationship Id="rId55" Type="http://schemas.openxmlformats.org/officeDocument/2006/relationships/slide" Target="slides/slide47.xml"/><Relationship Id="rId54" Type="http://schemas.openxmlformats.org/officeDocument/2006/relationships/slide" Target="slides/slide46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0" Type="http://schemas.openxmlformats.org/officeDocument/2006/relationships/slide" Target="slides/slide32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7.xml"/><Relationship Id="rId6" Type="http://schemas.openxmlformats.org/officeDocument/2006/relationships/tags" Target="../tags/tag830.xml"/><Relationship Id="rId5" Type="http://schemas.openxmlformats.org/officeDocument/2006/relationships/tags" Target="../tags/tag829.xml"/><Relationship Id="rId4" Type="http://schemas.openxmlformats.org/officeDocument/2006/relationships/tags" Target="../tags/tag828.xml"/><Relationship Id="rId3" Type="http://schemas.openxmlformats.org/officeDocument/2006/relationships/tags" Target="../tags/tag827.xml"/><Relationship Id="rId2" Type="http://schemas.openxmlformats.org/officeDocument/2006/relationships/tags" Target="../tags/tag826.xml"/><Relationship Id="rId1" Type="http://schemas.openxmlformats.org/officeDocument/2006/relationships/tags" Target="../tags/tag8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353.xml"/><Relationship Id="rId4" Type="http://schemas.openxmlformats.org/officeDocument/2006/relationships/tags" Target="../tags/tag352.xml"/><Relationship Id="rId3" Type="http://schemas.openxmlformats.org/officeDocument/2006/relationships/tags" Target="../tags/tag35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5" Type="http://schemas.openxmlformats.org/officeDocument/2006/relationships/tags" Target="../tags/tag570.xml"/><Relationship Id="rId4" Type="http://schemas.openxmlformats.org/officeDocument/2006/relationships/tags" Target="../tags/tag569.xml"/><Relationship Id="rId3" Type="http://schemas.openxmlformats.org/officeDocument/2006/relationships/tags" Target="../tags/tag56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5" Type="http://schemas.openxmlformats.org/officeDocument/2006/relationships/tags" Target="../tags/tag593.xml"/><Relationship Id="rId4" Type="http://schemas.openxmlformats.org/officeDocument/2006/relationships/tags" Target="../tags/tag592.xml"/><Relationship Id="rId3" Type="http://schemas.openxmlformats.org/officeDocument/2006/relationships/tags" Target="../tags/tag59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5" Type="http://schemas.openxmlformats.org/officeDocument/2006/relationships/tags" Target="../tags/tag610.xml"/><Relationship Id="rId4" Type="http://schemas.openxmlformats.org/officeDocument/2006/relationships/tags" Target="../tags/tag609.xml"/><Relationship Id="rId3" Type="http://schemas.openxmlformats.org/officeDocument/2006/relationships/tags" Target="../tags/tag60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5" Type="http://schemas.openxmlformats.org/officeDocument/2006/relationships/tags" Target="../tags/tag626.xml"/><Relationship Id="rId4" Type="http://schemas.openxmlformats.org/officeDocument/2006/relationships/tags" Target="../tags/tag625.xml"/><Relationship Id="rId3" Type="http://schemas.openxmlformats.org/officeDocument/2006/relationships/tags" Target="../tags/tag62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5" Type="http://schemas.openxmlformats.org/officeDocument/2006/relationships/tags" Target="../tags/tag643.xml"/><Relationship Id="rId4" Type="http://schemas.openxmlformats.org/officeDocument/2006/relationships/tags" Target="../tags/tag642.xml"/><Relationship Id="rId3" Type="http://schemas.openxmlformats.org/officeDocument/2006/relationships/tags" Target="../tags/tag64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5" Type="http://schemas.openxmlformats.org/officeDocument/2006/relationships/tags" Target="../tags/tag652.xml"/><Relationship Id="rId4" Type="http://schemas.openxmlformats.org/officeDocument/2006/relationships/tags" Target="../tags/tag651.xml"/><Relationship Id="rId3" Type="http://schemas.openxmlformats.org/officeDocument/2006/relationships/tags" Target="../tags/tag65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5" Type="http://schemas.openxmlformats.org/officeDocument/2006/relationships/tags" Target="../tags/tag678.xml"/><Relationship Id="rId4" Type="http://schemas.openxmlformats.org/officeDocument/2006/relationships/tags" Target="../tags/tag677.xml"/><Relationship Id="rId3" Type="http://schemas.openxmlformats.org/officeDocument/2006/relationships/tags" Target="../tags/tag67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5" Type="http://schemas.openxmlformats.org/officeDocument/2006/relationships/tags" Target="../tags/tag695.xml"/><Relationship Id="rId4" Type="http://schemas.openxmlformats.org/officeDocument/2006/relationships/tags" Target="../tags/tag694.xml"/><Relationship Id="rId3" Type="http://schemas.openxmlformats.org/officeDocument/2006/relationships/tags" Target="../tags/tag69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5" Type="http://schemas.openxmlformats.org/officeDocument/2006/relationships/tags" Target="../tags/tag716.xml"/><Relationship Id="rId4" Type="http://schemas.openxmlformats.org/officeDocument/2006/relationships/tags" Target="../tags/tag715.xml"/><Relationship Id="rId3" Type="http://schemas.openxmlformats.org/officeDocument/2006/relationships/tags" Target="../tags/tag71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19.xml.rels><?xml version="1.0" encoding="UTF-8" standalone="yes"?>
<Relationships xmlns="http://schemas.openxmlformats.org/package/2006/relationships"><Relationship Id="rId5" Type="http://schemas.openxmlformats.org/officeDocument/2006/relationships/tags" Target="../tags/tag734.xml"/><Relationship Id="rId4" Type="http://schemas.openxmlformats.org/officeDocument/2006/relationships/tags" Target="../tags/tag733.xml"/><Relationship Id="rId3" Type="http://schemas.openxmlformats.org/officeDocument/2006/relationships/tags" Target="../tags/tag73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5" Type="http://schemas.openxmlformats.org/officeDocument/2006/relationships/tags" Target="../tags/tag752.xml"/><Relationship Id="rId4" Type="http://schemas.openxmlformats.org/officeDocument/2006/relationships/tags" Target="../tags/tag751.xml"/><Relationship Id="rId3" Type="http://schemas.openxmlformats.org/officeDocument/2006/relationships/tags" Target="../tags/tag75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1.xml.rels><?xml version="1.0" encoding="UTF-8" standalone="yes"?>
<Relationships xmlns="http://schemas.openxmlformats.org/package/2006/relationships"><Relationship Id="rId5" Type="http://schemas.openxmlformats.org/officeDocument/2006/relationships/tags" Target="../tags/tag770.xml"/><Relationship Id="rId4" Type="http://schemas.openxmlformats.org/officeDocument/2006/relationships/tags" Target="../tags/tag769.xml"/><Relationship Id="rId3" Type="http://schemas.openxmlformats.org/officeDocument/2006/relationships/tags" Target="../tags/tag76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2.xml.rels><?xml version="1.0" encoding="UTF-8" standalone="yes"?>
<Relationships xmlns="http://schemas.openxmlformats.org/package/2006/relationships"><Relationship Id="rId5" Type="http://schemas.openxmlformats.org/officeDocument/2006/relationships/tags" Target="../tags/tag788.xml"/><Relationship Id="rId4" Type="http://schemas.openxmlformats.org/officeDocument/2006/relationships/tags" Target="../tags/tag787.xml"/><Relationship Id="rId3" Type="http://schemas.openxmlformats.org/officeDocument/2006/relationships/tags" Target="../tags/tag78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5" Type="http://schemas.openxmlformats.org/officeDocument/2006/relationships/tags" Target="../tags/tag806.xml"/><Relationship Id="rId4" Type="http://schemas.openxmlformats.org/officeDocument/2006/relationships/tags" Target="../tags/tag805.xml"/><Relationship Id="rId3" Type="http://schemas.openxmlformats.org/officeDocument/2006/relationships/tags" Target="../tags/tag80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422.xml"/><Relationship Id="rId4" Type="http://schemas.openxmlformats.org/officeDocument/2006/relationships/tags" Target="../tags/tag421.xml"/><Relationship Id="rId3" Type="http://schemas.openxmlformats.org/officeDocument/2006/relationships/tags" Target="../tags/tag42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4" Type="http://schemas.openxmlformats.org/officeDocument/2006/relationships/tags" Target="../tags/tag428.xml"/><Relationship Id="rId3" Type="http://schemas.openxmlformats.org/officeDocument/2006/relationships/tags" Target="../tags/tag42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4" Type="http://schemas.openxmlformats.org/officeDocument/2006/relationships/tags" Target="../tags/tag439.xml"/><Relationship Id="rId3" Type="http://schemas.openxmlformats.org/officeDocument/2006/relationships/tags" Target="../tags/tag43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5" Type="http://schemas.openxmlformats.org/officeDocument/2006/relationships/tags" Target="../tags/tag456.xml"/><Relationship Id="rId4" Type="http://schemas.openxmlformats.org/officeDocument/2006/relationships/tags" Target="../tags/tag455.xml"/><Relationship Id="rId3" Type="http://schemas.openxmlformats.org/officeDocument/2006/relationships/tags" Target="../tags/tag45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4" Type="http://schemas.openxmlformats.org/officeDocument/2006/relationships/tags" Target="../tags/tag508.xml"/><Relationship Id="rId3" Type="http://schemas.openxmlformats.org/officeDocument/2006/relationships/tags" Target="../tags/tag50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5" Type="http://schemas.openxmlformats.org/officeDocument/2006/relationships/tags" Target="../tags/tag524.xml"/><Relationship Id="rId4" Type="http://schemas.openxmlformats.org/officeDocument/2006/relationships/tags" Target="../tags/tag523.xml"/><Relationship Id="rId3" Type="http://schemas.openxmlformats.org/officeDocument/2006/relationships/tags" Target="../tags/tag52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5" Type="http://schemas.openxmlformats.org/officeDocument/2006/relationships/tags" Target="../tags/tag545.xml"/><Relationship Id="rId4" Type="http://schemas.openxmlformats.org/officeDocument/2006/relationships/tags" Target="../tags/tag544.xml"/><Relationship Id="rId3" Type="http://schemas.openxmlformats.org/officeDocument/2006/relationships/tags" Target="../tags/tag54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D5EDE4-1E18-4861-ACE2-D4B34891A4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69317DAB-34F4-4679-99B2-045FAEBCE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D5EDE4-1E18-4861-ACE2-D4B34891A4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69317DAB-34F4-4679-99B2-045FAEBCE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69317DAB-34F4-4679-99B2-045FAEBCE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D5EDE4-1E18-4861-ACE2-D4B34891A4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69317DAB-34F4-4679-99B2-045FAEBCE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69317DAB-34F4-4679-99B2-045FAEBCE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69317DAB-34F4-4679-99B2-045FAEBCE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69317DAB-34F4-4679-99B2-045FAEBCE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69317DAB-34F4-4679-99B2-045FAEBCE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69317DAB-34F4-4679-99B2-045FAEBCE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69317DAB-34F4-4679-99B2-045FAEBCE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69317DAB-34F4-4679-99B2-045FAEBCE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69317DAB-34F4-4679-99B2-045FAEBCE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69317DAB-34F4-4679-99B2-045FAEBCE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69317DAB-34F4-4679-99B2-045FAEBCE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69317DAB-34F4-4679-99B2-045FAEBCE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image" Target="../media/image2.png"/><Relationship Id="rId5" Type="http://schemas.openxmlformats.org/officeDocument/2006/relationships/tags" Target="../tags/tag61.xml"/><Relationship Id="rId4" Type="http://schemas.openxmlformats.org/officeDocument/2006/relationships/image" Target="../media/image1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tags" Target="../tags/tag177.xml"/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4" Type="http://schemas.openxmlformats.org/officeDocument/2006/relationships/tags" Target="../tags/tag208.xml"/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4" Type="http://schemas.openxmlformats.org/officeDocument/2006/relationships/tags" Target="../tags/tag226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tags" Target="../tags/tag232.xml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4" Type="http://schemas.openxmlformats.org/officeDocument/2006/relationships/tags" Target="../tags/tag23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4" Type="http://schemas.openxmlformats.org/officeDocument/2006/relationships/tags" Target="../tags/tag238.xml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4" Type="http://schemas.openxmlformats.org/officeDocument/2006/relationships/tags" Target="../tags/tag248.xml"/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4" Type="http://schemas.openxmlformats.org/officeDocument/2006/relationships/tags" Target="../tags/tag254.xml"/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4" Type="http://schemas.openxmlformats.org/officeDocument/2006/relationships/tags" Target="../tags/tag264.xml"/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7" Type="http://schemas.openxmlformats.org/officeDocument/2006/relationships/tags" Target="../tags/tag272.xml"/><Relationship Id="rId6" Type="http://schemas.openxmlformats.org/officeDocument/2006/relationships/tags" Target="../tags/tag271.xml"/><Relationship Id="rId5" Type="http://schemas.openxmlformats.org/officeDocument/2006/relationships/tags" Target="../tags/tag270.xml"/><Relationship Id="rId4" Type="http://schemas.openxmlformats.org/officeDocument/2006/relationships/tags" Target="../tags/tag269.xml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tags" Target="../tags/tag275.xml"/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4" Type="http://schemas.openxmlformats.org/officeDocument/2006/relationships/tags" Target="../tags/tag287.xml"/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7" Type="http://schemas.openxmlformats.org/officeDocument/2006/relationships/tags" Target="../tags/tag293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tags" Target="../tags/tag290.xml"/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4" Type="http://schemas.openxmlformats.org/officeDocument/2006/relationships/tags" Target="../tags/tag305.xml"/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4" Type="http://schemas.openxmlformats.org/officeDocument/2006/relationships/tags" Target="../tags/tag310.xml"/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958850"/>
            <a:ext cx="12192000" cy="49403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12292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390188" y="4349750"/>
            <a:ext cx="1376362" cy="250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图片 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8500" y="307975"/>
            <a:ext cx="1025525" cy="178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357D86-B0C5-4AF1-B222-77F92642D0A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3CF830-DA25-4811-9FEE-39DB4268194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 eaLnBrk="0" fontAlgn="base" latinLnBrk="0" hangingPunct="0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 eaLnBrk="0" fontAlgn="base" latinLnBrk="0" hangingPunct="0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 eaLnBrk="1" fontAlgn="base" latinLnBrk="0" hangingPunct="1"/>
            <a:fld id="{9A0DB2DC-4C9A-4742-B13C-FB6460FD3503}" type="slidenum">
              <a:rPr lang="en-US" altLang="en-US" strike="noStrike" noProof="1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11446931" y="6453338"/>
            <a:ext cx="672075" cy="364991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5F5F5F"/>
                </a:solidFill>
              </a:rPr>
              <a:t>-</a:t>
            </a:r>
            <a:fld id="{C2D1088F-7570-48BA-BC40-D11F25FB6C22}" type="slidenum">
              <a:rPr lang="zh-CN" altLang="en-US" sz="1400" smtClean="0">
                <a:solidFill>
                  <a:srgbClr val="5F5F5F"/>
                </a:solidFill>
              </a:rPr>
            </a:fld>
            <a:r>
              <a:rPr lang="en-US" altLang="zh-CN" sz="1400">
                <a:solidFill>
                  <a:srgbClr val="5F5F5F"/>
                </a:solidFill>
              </a:rPr>
              <a:t>-</a:t>
            </a:r>
            <a:endParaRPr lang="zh-CN" altLang="en-US" sz="1400">
              <a:solidFill>
                <a:srgbClr val="5F5F5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3"/>
            </p:custDataLst>
          </p:nvPr>
        </p:nvSpPr>
        <p:spPr>
          <a:xfrm>
            <a:off x="0" y="2420888"/>
            <a:ext cx="12192000" cy="1512168"/>
          </a:xfrm>
          <a:prstGeom prst="rect">
            <a:avLst/>
          </a:prstGeom>
          <a:solidFill>
            <a:srgbClr val="C04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960646" y="2924944"/>
            <a:ext cx="8270709" cy="5760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 eaLnBrk="0" fontAlgn="base" latinLnBrk="0" hangingPunct="0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 eaLnBrk="0" fontAlgn="base" latinLnBrk="0" hangingPunct="0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 eaLnBrk="1" fontAlgn="base" latinLnBrk="0" hangingPunct="1"/>
            <a:fld id="{9A0DB2DC-4C9A-4742-B13C-FB6460FD3503}" type="slidenum">
              <a:rPr lang="en-US" altLang="en-US" strike="noStrike" noProof="1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 eaLnBrk="0" fontAlgn="base" latinLnBrk="0" hangingPunct="0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 eaLnBrk="0" fontAlgn="base" latinLnBrk="0" hangingPunct="0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 eaLnBrk="1" fontAlgn="base" latinLnBrk="0" hangingPunct="1"/>
            <a:fld id="{9A0DB2DC-4C9A-4742-B13C-FB6460FD3503}" type="slidenum">
              <a:rPr lang="en-US" altLang="en-US" strike="noStrike" noProof="1"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en-US" altLang="en-US" strike="noStrike" noProof="1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472"/>
            <a:ext cx="9144001" cy="2387831"/>
          </a:xfrm>
          <a:prstGeom prst="rect">
            <a:avLst/>
          </a:prstGeom>
        </p:spPr>
        <p:txBody>
          <a:bodyPr lIns="106107" tIns="53053" rIns="106107" bIns="53053" anchor="b"/>
          <a:lstStyle>
            <a:lvl1pPr algn="ctr">
              <a:defRPr sz="581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387"/>
            <a:ext cx="9144001" cy="1655922"/>
          </a:xfrm>
          <a:prstGeom prst="rect">
            <a:avLst/>
          </a:prstGeom>
        </p:spPr>
        <p:txBody>
          <a:bodyPr lIns="106107" tIns="53053" rIns="106107" bIns="53053"/>
          <a:lstStyle>
            <a:lvl1pPr marL="0" indent="0" algn="ctr">
              <a:buNone/>
              <a:defRPr sz="2305"/>
            </a:lvl1pPr>
            <a:lvl2pPr marL="438785" indent="0" algn="ctr">
              <a:buNone/>
              <a:defRPr sz="1905"/>
            </a:lvl2pPr>
            <a:lvl3pPr marL="879475" indent="0" algn="ctr">
              <a:buNone/>
              <a:defRPr sz="1705"/>
            </a:lvl3pPr>
            <a:lvl4pPr marL="1318260" indent="0" algn="ctr">
              <a:buNone/>
              <a:defRPr sz="1505"/>
            </a:lvl4pPr>
            <a:lvl5pPr marL="1757680" indent="0" algn="ctr">
              <a:buNone/>
              <a:defRPr sz="1505"/>
            </a:lvl5pPr>
            <a:lvl6pPr marL="2197735" indent="0" algn="ctr">
              <a:buNone/>
              <a:defRPr sz="1505"/>
            </a:lvl6pPr>
            <a:lvl7pPr marL="2637155" indent="0" algn="ctr">
              <a:buNone/>
              <a:defRPr sz="1505"/>
            </a:lvl7pPr>
            <a:lvl8pPr marL="3075940" indent="0" algn="ctr">
              <a:buNone/>
              <a:defRPr sz="1505"/>
            </a:lvl8pPr>
            <a:lvl9pPr marL="3515995" indent="0" algn="ctr">
              <a:buNone/>
              <a:defRPr sz="1505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2960" y="299285"/>
            <a:ext cx="9953280" cy="1244140"/>
          </a:xfrm>
          <a:prstGeom prst="rect">
            <a:avLst/>
          </a:prstGeom>
        </p:spPr>
        <p:txBody>
          <a:bodyPr lIns="106107" tIns="53053" rIns="106107" bIns="53053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52960" y="1741795"/>
            <a:ext cx="9953280" cy="4926792"/>
          </a:xfrm>
          <a:prstGeom prst="rect">
            <a:avLst/>
          </a:prstGeom>
        </p:spPr>
        <p:txBody>
          <a:bodyPr lIns="106107" tIns="53053" rIns="106107" bIns="53053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1" y="1709904"/>
            <a:ext cx="10515600" cy="2853013"/>
          </a:xfrm>
          <a:prstGeom prst="rect">
            <a:avLst/>
          </a:prstGeom>
        </p:spPr>
        <p:txBody>
          <a:bodyPr lIns="106107" tIns="53053" rIns="106107" bIns="53053" anchor="b"/>
          <a:lstStyle>
            <a:lvl1pPr>
              <a:defRPr sz="581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1" y="4589908"/>
            <a:ext cx="10515600" cy="1500332"/>
          </a:xfrm>
          <a:prstGeom prst="rect">
            <a:avLst/>
          </a:prstGeom>
        </p:spPr>
        <p:txBody>
          <a:bodyPr lIns="106107" tIns="53053" rIns="106107" bIns="53053"/>
          <a:lstStyle>
            <a:lvl1pPr marL="0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1pPr>
            <a:lvl2pPr marL="438785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879475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3pPr>
            <a:lvl4pPr marL="1318260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4pPr>
            <a:lvl5pPr marL="1757680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5pPr>
            <a:lvl6pPr marL="2197735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6pPr>
            <a:lvl7pPr marL="2637155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7pPr>
            <a:lvl8pPr marL="3075940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8pPr>
            <a:lvl9pPr marL="3515995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2960" y="299285"/>
            <a:ext cx="9953280" cy="1244140"/>
          </a:xfrm>
          <a:prstGeom prst="rect">
            <a:avLst/>
          </a:prstGeom>
        </p:spPr>
        <p:txBody>
          <a:bodyPr lIns="106107" tIns="53053" rIns="106107" bIns="53053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802"/>
            <a:ext cx="5181601" cy="4351759"/>
          </a:xfrm>
          <a:prstGeom prst="rect">
            <a:avLst/>
          </a:prstGeom>
        </p:spPr>
        <p:txBody>
          <a:bodyPr lIns="106107" tIns="53053" rIns="106107" bIns="53053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199" y="1825802"/>
            <a:ext cx="5181601" cy="4351759"/>
          </a:xfrm>
          <a:prstGeom prst="rect">
            <a:avLst/>
          </a:prstGeom>
        </p:spPr>
        <p:txBody>
          <a:bodyPr lIns="106107" tIns="53053" rIns="106107" bIns="53053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9" y="365160"/>
            <a:ext cx="10515600" cy="1325691"/>
          </a:xfrm>
          <a:prstGeom prst="rect">
            <a:avLst/>
          </a:prstGeom>
        </p:spPr>
        <p:txBody>
          <a:bodyPr lIns="106107" tIns="53053" rIns="106107" bIns="53053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86774" y="1778610"/>
            <a:ext cx="4873574" cy="823991"/>
          </a:xfrm>
          <a:prstGeom prst="rect">
            <a:avLst/>
          </a:prstGeom>
        </p:spPr>
        <p:txBody>
          <a:bodyPr lIns="106107" tIns="53053" rIns="106107" bIns="53053" anchor="ctr" anchorCtr="0"/>
          <a:lstStyle>
            <a:lvl1pPr marL="0" indent="0">
              <a:buNone/>
              <a:defRPr sz="2705"/>
            </a:lvl1pPr>
            <a:lvl2pPr marL="438785" indent="0">
              <a:buNone/>
              <a:defRPr sz="2305"/>
            </a:lvl2pPr>
            <a:lvl3pPr marL="879475" indent="0">
              <a:buNone/>
              <a:defRPr sz="1905"/>
            </a:lvl3pPr>
            <a:lvl4pPr marL="1318260" indent="0">
              <a:buNone/>
              <a:defRPr sz="1705"/>
            </a:lvl4pPr>
            <a:lvl5pPr marL="1757680" indent="0">
              <a:buNone/>
              <a:defRPr sz="1705"/>
            </a:lvl5pPr>
            <a:lvl6pPr marL="2197735" indent="0">
              <a:buNone/>
              <a:defRPr sz="1705"/>
            </a:lvl6pPr>
            <a:lvl7pPr marL="2637155" indent="0">
              <a:buNone/>
              <a:defRPr sz="1705"/>
            </a:lvl7pPr>
            <a:lvl8pPr marL="3075940" indent="0">
              <a:buNone/>
              <a:defRPr sz="1705"/>
            </a:lvl8pPr>
            <a:lvl9pPr marL="3515995" indent="0">
              <a:buNone/>
              <a:defRPr sz="170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186774" y="2665637"/>
            <a:ext cx="4873574" cy="3524625"/>
          </a:xfrm>
          <a:prstGeom prst="rect">
            <a:avLst/>
          </a:prstGeom>
        </p:spPr>
        <p:txBody>
          <a:bodyPr lIns="106107" tIns="53053" rIns="106107" bIns="53053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56938" y="1778610"/>
            <a:ext cx="4897576" cy="823991"/>
          </a:xfrm>
          <a:prstGeom prst="rect">
            <a:avLst/>
          </a:prstGeom>
        </p:spPr>
        <p:txBody>
          <a:bodyPr lIns="106107" tIns="53053" rIns="106107" bIns="53053" anchor="ctr" anchorCtr="0"/>
          <a:lstStyle>
            <a:lvl1pPr marL="0" indent="0">
              <a:buNone/>
              <a:defRPr sz="2705"/>
            </a:lvl1pPr>
            <a:lvl2pPr marL="438785" indent="0">
              <a:buNone/>
              <a:defRPr sz="2305"/>
            </a:lvl2pPr>
            <a:lvl3pPr marL="879475" indent="0">
              <a:buNone/>
              <a:defRPr sz="1905"/>
            </a:lvl3pPr>
            <a:lvl4pPr marL="1318260" indent="0">
              <a:buNone/>
              <a:defRPr sz="1705"/>
            </a:lvl4pPr>
            <a:lvl5pPr marL="1757680" indent="0">
              <a:buNone/>
              <a:defRPr sz="1705"/>
            </a:lvl5pPr>
            <a:lvl6pPr marL="2197735" indent="0">
              <a:buNone/>
              <a:defRPr sz="1705"/>
            </a:lvl6pPr>
            <a:lvl7pPr marL="2637155" indent="0">
              <a:buNone/>
              <a:defRPr sz="1705"/>
            </a:lvl7pPr>
            <a:lvl8pPr marL="3075940" indent="0">
              <a:buNone/>
              <a:defRPr sz="1705"/>
            </a:lvl8pPr>
            <a:lvl9pPr marL="3515995" indent="0">
              <a:buNone/>
              <a:defRPr sz="170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56938" y="2665637"/>
            <a:ext cx="4897576" cy="3524625"/>
          </a:xfrm>
          <a:prstGeom prst="rect">
            <a:avLst/>
          </a:prstGeom>
        </p:spPr>
        <p:txBody>
          <a:bodyPr lIns="106107" tIns="53053" rIns="106107" bIns="53053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2960" y="299285"/>
            <a:ext cx="9953280" cy="1244140"/>
          </a:xfrm>
          <a:prstGeom prst="rect">
            <a:avLst/>
          </a:prstGeom>
        </p:spPr>
        <p:txBody>
          <a:bodyPr lIns="106107" tIns="53053" rIns="106107" bIns="53053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44"/>
            <a:ext cx="3932237" cy="1600355"/>
          </a:xfrm>
          <a:prstGeom prst="rect">
            <a:avLst/>
          </a:prstGeom>
        </p:spPr>
        <p:txBody>
          <a:bodyPr lIns="106107" tIns="53053" rIns="106107" bIns="53053" anchor="b"/>
          <a:lstStyle>
            <a:lvl1pPr>
              <a:defRPr sz="310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9" y="987520"/>
            <a:ext cx="6172199" cy="4874098"/>
          </a:xfrm>
          <a:prstGeom prst="rect">
            <a:avLst/>
          </a:prstGeom>
        </p:spPr>
        <p:txBody>
          <a:bodyPr lIns="106107" tIns="53053" rIns="106107" bIns="53053"/>
          <a:lstStyle>
            <a:lvl1pPr>
              <a:defRPr sz="3105"/>
            </a:lvl1pPr>
            <a:lvl2pPr>
              <a:defRPr sz="2705"/>
            </a:lvl2pPr>
            <a:lvl3pPr>
              <a:defRPr sz="2305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601"/>
            <a:ext cx="3932237" cy="3811957"/>
          </a:xfrm>
          <a:prstGeom prst="rect">
            <a:avLst/>
          </a:prstGeom>
        </p:spPr>
        <p:txBody>
          <a:bodyPr lIns="106107" tIns="53053" rIns="106107" bIns="53053"/>
          <a:lstStyle>
            <a:lvl1pPr marL="0" indent="0">
              <a:buNone/>
              <a:defRPr sz="1505"/>
            </a:lvl1pPr>
            <a:lvl2pPr marL="438785" indent="0">
              <a:buNone/>
              <a:defRPr sz="1300"/>
            </a:lvl2pPr>
            <a:lvl3pPr marL="879475" indent="0">
              <a:buNone/>
              <a:defRPr sz="1100"/>
            </a:lvl3pPr>
            <a:lvl4pPr marL="1318260" indent="0">
              <a:buNone/>
              <a:defRPr sz="1000"/>
            </a:lvl4pPr>
            <a:lvl5pPr marL="1757680" indent="0">
              <a:buNone/>
              <a:defRPr sz="1000"/>
            </a:lvl5pPr>
            <a:lvl6pPr marL="2197735" indent="0">
              <a:buNone/>
              <a:defRPr sz="1000"/>
            </a:lvl6pPr>
            <a:lvl7pPr marL="2637155" indent="0">
              <a:buNone/>
              <a:defRPr sz="1000"/>
            </a:lvl7pPr>
            <a:lvl8pPr marL="3075940" indent="0">
              <a:buNone/>
              <a:defRPr sz="1000"/>
            </a:lvl8pPr>
            <a:lvl9pPr marL="3515995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44"/>
            <a:ext cx="4165349" cy="1600355"/>
          </a:xfrm>
          <a:prstGeom prst="rect">
            <a:avLst/>
          </a:prstGeom>
        </p:spPr>
        <p:txBody>
          <a:bodyPr lIns="106107" tIns="53053" rIns="106107" bIns="53053" anchor="b"/>
          <a:lstStyle>
            <a:lvl1pPr>
              <a:defRPr sz="310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9" y="457246"/>
            <a:ext cx="6172199" cy="5404372"/>
          </a:xfrm>
          <a:prstGeom prst="rect">
            <a:avLst/>
          </a:prstGeom>
        </p:spPr>
        <p:txBody>
          <a:bodyPr lIns="106107" tIns="53053" rIns="106107" bIns="53053"/>
          <a:lstStyle>
            <a:lvl1pPr marL="0" indent="0">
              <a:buNone/>
              <a:defRPr sz="3105"/>
            </a:lvl1pPr>
            <a:lvl2pPr marL="438785" indent="0">
              <a:buNone/>
              <a:defRPr sz="2705"/>
            </a:lvl2pPr>
            <a:lvl3pPr marL="879475" indent="0">
              <a:buNone/>
              <a:defRPr sz="2305"/>
            </a:lvl3pPr>
            <a:lvl4pPr marL="1318260" indent="0">
              <a:buNone/>
              <a:defRPr sz="1905"/>
            </a:lvl4pPr>
            <a:lvl5pPr marL="1757680" indent="0">
              <a:buNone/>
              <a:defRPr sz="1905"/>
            </a:lvl5pPr>
            <a:lvl6pPr marL="2197735" indent="0">
              <a:buNone/>
              <a:defRPr sz="1905"/>
            </a:lvl6pPr>
            <a:lvl7pPr marL="2637155" indent="0">
              <a:buNone/>
              <a:defRPr sz="1905"/>
            </a:lvl7pPr>
            <a:lvl8pPr marL="3075940" indent="0">
              <a:buNone/>
              <a:defRPr sz="1905"/>
            </a:lvl8pPr>
            <a:lvl9pPr marL="3515995" indent="0">
              <a:buNone/>
              <a:defRPr sz="1905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601"/>
            <a:ext cx="4165349" cy="3811957"/>
          </a:xfrm>
          <a:prstGeom prst="rect">
            <a:avLst/>
          </a:prstGeom>
        </p:spPr>
        <p:txBody>
          <a:bodyPr lIns="106107" tIns="53053" rIns="106107" bIns="53053"/>
          <a:lstStyle>
            <a:lvl1pPr marL="0" indent="0">
              <a:buNone/>
              <a:defRPr sz="1905"/>
            </a:lvl1pPr>
            <a:lvl2pPr marL="438785" indent="0">
              <a:buNone/>
              <a:defRPr sz="1705"/>
            </a:lvl2pPr>
            <a:lvl3pPr marL="879475" indent="0">
              <a:buNone/>
              <a:defRPr sz="1505"/>
            </a:lvl3pPr>
            <a:lvl4pPr marL="1318260" indent="0">
              <a:buNone/>
              <a:defRPr sz="1300"/>
            </a:lvl4pPr>
            <a:lvl5pPr marL="1757680" indent="0">
              <a:buNone/>
              <a:defRPr sz="1300"/>
            </a:lvl5pPr>
            <a:lvl6pPr marL="2197735" indent="0">
              <a:buNone/>
              <a:defRPr sz="1300"/>
            </a:lvl6pPr>
            <a:lvl7pPr marL="2637155" indent="0">
              <a:buNone/>
              <a:defRPr sz="1300"/>
            </a:lvl7pPr>
            <a:lvl8pPr marL="3075940" indent="0">
              <a:buNone/>
              <a:defRPr sz="1300"/>
            </a:lvl8pPr>
            <a:lvl9pPr marL="3515995" indent="0">
              <a:buNone/>
              <a:defRPr sz="13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2960" y="299285"/>
            <a:ext cx="9953280" cy="1244140"/>
          </a:xfrm>
          <a:prstGeom prst="rect">
            <a:avLst/>
          </a:prstGeom>
        </p:spPr>
        <p:txBody>
          <a:bodyPr lIns="106107" tIns="53053" rIns="106107" bIns="53053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52960" y="1741795"/>
            <a:ext cx="9953280" cy="4926792"/>
          </a:xfrm>
          <a:prstGeom prst="rect">
            <a:avLst/>
          </a:prstGeom>
        </p:spPr>
        <p:txBody>
          <a:bodyPr vert="eaVert" lIns="106107" tIns="53053" rIns="106107" bIns="53053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1" y="365161"/>
            <a:ext cx="2628900" cy="5812400"/>
          </a:xfrm>
          <a:prstGeom prst="rect">
            <a:avLst/>
          </a:prstGeom>
        </p:spPr>
        <p:txBody>
          <a:bodyPr vert="eaVert" lIns="106107" tIns="53053" rIns="106107" bIns="53053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61"/>
            <a:ext cx="7734299" cy="5812400"/>
          </a:xfrm>
          <a:prstGeom prst="rect">
            <a:avLst/>
          </a:prstGeom>
        </p:spPr>
        <p:txBody>
          <a:bodyPr vert="eaVert" lIns="106107" tIns="53053" rIns="106107" bIns="53053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FEF102D-F14A-4109-B6B6-4417922565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00B6FD1-DD69-4643-A816-F59D674EE5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11446931" y="6453338"/>
            <a:ext cx="672075" cy="364991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5F5F5F"/>
                </a:solidFill>
              </a:rPr>
              <a:t>-</a:t>
            </a:r>
            <a:fld id="{C2D1088F-7570-48BA-BC40-D11F25FB6C22}" type="slidenum">
              <a:rPr lang="zh-CN" altLang="en-US" sz="1400" smtClean="0">
                <a:solidFill>
                  <a:srgbClr val="5F5F5F"/>
                </a:solidFill>
              </a:rPr>
            </a:fld>
            <a:r>
              <a:rPr lang="en-US" altLang="zh-CN" sz="1400">
                <a:solidFill>
                  <a:srgbClr val="5F5F5F"/>
                </a:solidFill>
              </a:rPr>
              <a:t>-</a:t>
            </a:r>
            <a:endParaRPr lang="zh-CN" altLang="en-US" sz="1400">
              <a:solidFill>
                <a:srgbClr val="5F5F5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3"/>
            </p:custDataLst>
          </p:nvPr>
        </p:nvSpPr>
        <p:spPr>
          <a:xfrm>
            <a:off x="0" y="2420888"/>
            <a:ext cx="12192000" cy="1512168"/>
          </a:xfrm>
          <a:prstGeom prst="rect">
            <a:avLst/>
          </a:prstGeom>
          <a:solidFill>
            <a:srgbClr val="C04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960646" y="2924944"/>
            <a:ext cx="8270709" cy="5760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tags" Target="../tags/tag76.xml"/><Relationship Id="rId21" Type="http://schemas.openxmlformats.org/officeDocument/2006/relationships/image" Target="file:///D:\qq&#25991;&#20214;\712321467\Image\C2C\Image2\%7b75232B38-A165-1FB7-499C-2E1C792CACB5%7d.png" TargetMode="External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75.xml"/><Relationship Id="rId18" Type="http://schemas.openxmlformats.org/officeDocument/2006/relationships/tags" Target="../tags/tag74.xml"/><Relationship Id="rId17" Type="http://schemas.openxmlformats.org/officeDocument/2006/relationships/tags" Target="../tags/tag73.xml"/><Relationship Id="rId16" Type="http://schemas.openxmlformats.org/officeDocument/2006/relationships/tags" Target="../tags/tag72.xml"/><Relationship Id="rId15" Type="http://schemas.openxmlformats.org/officeDocument/2006/relationships/tags" Target="../tags/tag71.xml"/><Relationship Id="rId14" Type="http://schemas.openxmlformats.org/officeDocument/2006/relationships/tags" Target="../tags/tag7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1" Type="http://schemas.openxmlformats.org/officeDocument/2006/relationships/theme" Target="../theme/theme2.xml"/><Relationship Id="rId30" Type="http://schemas.openxmlformats.org/officeDocument/2006/relationships/tags" Target="../tags/tag149.xml"/><Relationship Id="rId3" Type="http://schemas.openxmlformats.org/officeDocument/2006/relationships/slideLayout" Target="../slideLayouts/slideLayout16.xml"/><Relationship Id="rId29" Type="http://schemas.openxmlformats.org/officeDocument/2006/relationships/tags" Target="../tags/tag148.xml"/><Relationship Id="rId28" Type="http://schemas.openxmlformats.org/officeDocument/2006/relationships/tags" Target="../tags/tag147.xml"/><Relationship Id="rId27" Type="http://schemas.openxmlformats.org/officeDocument/2006/relationships/image" Target="../media/image3.png"/><Relationship Id="rId26" Type="http://schemas.openxmlformats.org/officeDocument/2006/relationships/tags" Target="../tags/tag146.xml"/><Relationship Id="rId25" Type="http://schemas.openxmlformats.org/officeDocument/2006/relationships/tags" Target="../tags/tag145.xml"/><Relationship Id="rId24" Type="http://schemas.openxmlformats.org/officeDocument/2006/relationships/image" Target="file:///D:\qq&#25991;&#20214;\712321467\Image\C2C\Image2\%7b75232B38-A165-1FB7-499C-2E1C792CACB5%7d.png" TargetMode="External"/><Relationship Id="rId23" Type="http://schemas.openxmlformats.org/officeDocument/2006/relationships/image" Target="../media/image5.png"/><Relationship Id="rId22" Type="http://schemas.openxmlformats.org/officeDocument/2006/relationships/tags" Target="../tags/tag144.xml"/><Relationship Id="rId21" Type="http://schemas.openxmlformats.org/officeDocument/2006/relationships/tags" Target="../tags/tag143.xml"/><Relationship Id="rId20" Type="http://schemas.openxmlformats.org/officeDocument/2006/relationships/tags" Target="../tags/tag142.xml"/><Relationship Id="rId2" Type="http://schemas.openxmlformats.org/officeDocument/2006/relationships/slideLayout" Target="../slideLayouts/slideLayout15.xml"/><Relationship Id="rId19" Type="http://schemas.openxmlformats.org/officeDocument/2006/relationships/tags" Target="../tags/tag141.xml"/><Relationship Id="rId18" Type="http://schemas.openxmlformats.org/officeDocument/2006/relationships/tags" Target="../tags/tag140.xml"/><Relationship Id="rId17" Type="http://schemas.openxmlformats.org/officeDocument/2006/relationships/tags" Target="../tags/tag139.xml"/><Relationship Id="rId16" Type="http://schemas.openxmlformats.org/officeDocument/2006/relationships/image" Target="../media/image4.png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5" Type="http://schemas.openxmlformats.org/officeDocument/2006/relationships/theme" Target="../theme/theme3.xml"/><Relationship Id="rId24" Type="http://schemas.openxmlformats.org/officeDocument/2006/relationships/tags" Target="../tags/tag217.xml"/><Relationship Id="rId23" Type="http://schemas.openxmlformats.org/officeDocument/2006/relationships/tags" Target="../tags/tag216.xml"/><Relationship Id="rId22" Type="http://schemas.openxmlformats.org/officeDocument/2006/relationships/tags" Target="../tags/tag215.xml"/><Relationship Id="rId21" Type="http://schemas.openxmlformats.org/officeDocument/2006/relationships/image" Target="file:///D:\qq&#25991;&#20214;\712321467\Image\C2C\Image2\%7b75232B38-A165-1FB7-499C-2E1C792CACB5%7d.png" TargetMode="External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30.xml"/><Relationship Id="rId19" Type="http://schemas.openxmlformats.org/officeDocument/2006/relationships/tags" Target="../tags/tag214.xml"/><Relationship Id="rId18" Type="http://schemas.openxmlformats.org/officeDocument/2006/relationships/tags" Target="../tags/tag213.xml"/><Relationship Id="rId17" Type="http://schemas.openxmlformats.org/officeDocument/2006/relationships/tags" Target="../tags/tag212.xml"/><Relationship Id="rId16" Type="http://schemas.openxmlformats.org/officeDocument/2006/relationships/tags" Target="../tags/tag211.xml"/><Relationship Id="rId15" Type="http://schemas.openxmlformats.org/officeDocument/2006/relationships/tags" Target="../tags/tag210.xml"/><Relationship Id="rId14" Type="http://schemas.openxmlformats.org/officeDocument/2006/relationships/tags" Target="../tags/tag209.xml"/><Relationship Id="rId13" Type="http://schemas.openxmlformats.org/officeDocument/2006/relationships/image" Target="../media/image4.png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9" Type="http://schemas.openxmlformats.org/officeDocument/2006/relationships/theme" Target="../theme/theme4.xml"/><Relationship Id="rId18" Type="http://schemas.openxmlformats.org/officeDocument/2006/relationships/tags" Target="../tags/tag245.xml"/><Relationship Id="rId17" Type="http://schemas.openxmlformats.org/officeDocument/2006/relationships/tags" Target="../tags/tag244.xml"/><Relationship Id="rId16" Type="http://schemas.openxmlformats.org/officeDocument/2006/relationships/image" Target="file:///D:\qq&#25991;&#20214;\712321467\Image\C2C\Image2\%7b75232B38-A165-1FB7-499C-2E1C792CACB5%7d.png" TargetMode="External"/><Relationship Id="rId15" Type="http://schemas.openxmlformats.org/officeDocument/2006/relationships/image" Target="../media/image3.png"/><Relationship Id="rId14" Type="http://schemas.openxmlformats.org/officeDocument/2006/relationships/tags" Target="../tags/tag243.xml"/><Relationship Id="rId13" Type="http://schemas.openxmlformats.org/officeDocument/2006/relationships/image" Target="../media/image6.jpeg"/><Relationship Id="rId1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251.xml"/><Relationship Id="rId8" Type="http://schemas.openxmlformats.org/officeDocument/2006/relationships/tags" Target="../tags/tag250.xml"/><Relationship Id="rId7" Type="http://schemas.openxmlformats.org/officeDocument/2006/relationships/image" Target="file:///D:\qq&#25991;&#20214;\712321467\Image\C2C\Image2\%7b75232B38-A165-1FB7-499C-2E1C792CACB5%7d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49.xml"/><Relationship Id="rId4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0" Type="http://schemas.openxmlformats.org/officeDocument/2006/relationships/theme" Target="../theme/theme5.xml"/><Relationship Id="rId1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8" Type="http://schemas.openxmlformats.org/officeDocument/2006/relationships/theme" Target="../theme/theme6.xml"/><Relationship Id="rId27" Type="http://schemas.openxmlformats.org/officeDocument/2006/relationships/tags" Target="../tags/tag320.xml"/><Relationship Id="rId26" Type="http://schemas.openxmlformats.org/officeDocument/2006/relationships/tags" Target="../tags/tag319.xml"/><Relationship Id="rId25" Type="http://schemas.openxmlformats.org/officeDocument/2006/relationships/tags" Target="../tags/tag318.xml"/><Relationship Id="rId24" Type="http://schemas.openxmlformats.org/officeDocument/2006/relationships/image" Target="../media/image3.png"/><Relationship Id="rId23" Type="http://schemas.openxmlformats.org/officeDocument/2006/relationships/tags" Target="../tags/tag317.xml"/><Relationship Id="rId22" Type="http://schemas.openxmlformats.org/officeDocument/2006/relationships/image" Target="file:///D:\qq&#25991;&#20214;\712321467\Image\C2C\Image2\%7b75232B38-A165-1FB7-499C-2E1C792CACB5%7d.png" TargetMode="External"/><Relationship Id="rId21" Type="http://schemas.openxmlformats.org/officeDocument/2006/relationships/image" Target="../media/image5.png"/><Relationship Id="rId20" Type="http://schemas.openxmlformats.org/officeDocument/2006/relationships/tags" Target="../tags/tag316.xml"/><Relationship Id="rId2" Type="http://schemas.openxmlformats.org/officeDocument/2006/relationships/slideLayout" Target="../slideLayouts/slideLayout58.xml"/><Relationship Id="rId19" Type="http://schemas.openxmlformats.org/officeDocument/2006/relationships/tags" Target="../tags/tag315.xml"/><Relationship Id="rId18" Type="http://schemas.openxmlformats.org/officeDocument/2006/relationships/tags" Target="../tags/tag314.xml"/><Relationship Id="rId17" Type="http://schemas.openxmlformats.org/officeDocument/2006/relationships/tags" Target="../tags/tag313.xml"/><Relationship Id="rId16" Type="http://schemas.openxmlformats.org/officeDocument/2006/relationships/tags" Target="../tags/tag312.xml"/><Relationship Id="rId15" Type="http://schemas.openxmlformats.org/officeDocument/2006/relationships/tags" Target="../tags/tag311.xml"/><Relationship Id="rId14" Type="http://schemas.openxmlformats.org/officeDocument/2006/relationships/image" Target="../media/image4.png"/><Relationship Id="rId1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 r:link="rId2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3" r:link="rId2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9" name="图片 1073743875" descr="学科网 zxxk.com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 r:link="rId2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0" name="图片 1073743875" descr="学科网 zxxk.com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7" r:link="rId2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1" name="图片 1073743875" descr="学科网 zxxk.com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27" r:link="rId2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3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9" name="图片 1073743875" descr="学科网 zxxk.com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2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alphaModFix amt="33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r:link="rId16"/>
          <a:stretch>
            <a:fillRect/>
          </a:stretch>
        </p:blipFill>
        <p:spPr>
          <a:xfrm>
            <a:off x="839731" y="366074"/>
            <a:ext cx="9542" cy="95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5"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4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5"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11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530225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1061085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59131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212217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98780" indent="-3987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5" kern="1200">
          <a:solidFill>
            <a:schemeClr val="tx1"/>
          </a:solidFill>
          <a:latin typeface="+mn-lt"/>
          <a:ea typeface="+mn-ea"/>
          <a:cs typeface="+mn-cs"/>
        </a:defRPr>
      </a:lvl1pPr>
      <a:lvl2pPr marL="863600" lvl="1" indent="-3321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5" kern="1200">
          <a:solidFill>
            <a:schemeClr val="tx1"/>
          </a:solidFill>
          <a:latin typeface="+mn-lt"/>
          <a:ea typeface="+mn-ea"/>
          <a:cs typeface="+mn-cs"/>
        </a:defRPr>
      </a:lvl2pPr>
      <a:lvl3pPr marL="1329055" lvl="2" indent="-2660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1859915" lvl="3" indent="-2660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392045" lvl="4" indent="-2660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2922905" lvl="5" indent="-266065" algn="l" defTabSz="106299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3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455035" lvl="6" indent="-266065" algn="l" defTabSz="106299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3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985895" lvl="7" indent="-266065" algn="l" defTabSz="106299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3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518025" lvl="8" indent="-266065" algn="l" defTabSz="106299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3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106299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5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31495" lvl="1" indent="0" algn="l" defTabSz="106299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5" b="1" i="0" u="none" kern="1200" baseline="0">
          <a:solidFill>
            <a:schemeClr val="tx1"/>
          </a:solidFill>
          <a:latin typeface="Arial" panose="020B0604020202020204" pitchFamily="34" charset="0"/>
          <a:ea typeface="方正华隶_GBK" pitchFamily="65" charset="-122"/>
          <a:cs typeface="+mn-cs"/>
        </a:defRPr>
      </a:lvl2pPr>
      <a:lvl3pPr marL="1062990" lvl="2" indent="0" algn="l" defTabSz="106299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5" b="1" i="0" u="none" kern="1200" baseline="0">
          <a:solidFill>
            <a:schemeClr val="tx1"/>
          </a:solidFill>
          <a:latin typeface="Arial" panose="020B0604020202020204" pitchFamily="34" charset="0"/>
          <a:ea typeface="方正华隶_GBK" pitchFamily="65" charset="-122"/>
          <a:cs typeface="+mn-cs"/>
        </a:defRPr>
      </a:lvl3pPr>
      <a:lvl4pPr marL="1594485" lvl="3" indent="0" algn="l" defTabSz="106299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5" b="1" i="0" u="none" kern="1200" baseline="0">
          <a:solidFill>
            <a:schemeClr val="tx1"/>
          </a:solidFill>
          <a:latin typeface="Arial" panose="020B0604020202020204" pitchFamily="34" charset="0"/>
          <a:ea typeface="方正华隶_GBK" pitchFamily="65" charset="-122"/>
          <a:cs typeface="+mn-cs"/>
        </a:defRPr>
      </a:lvl4pPr>
      <a:lvl5pPr marL="2125980" lvl="4" indent="0" algn="l" defTabSz="106299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5" b="1" i="0" u="none" kern="1200" baseline="0">
          <a:solidFill>
            <a:schemeClr val="tx1"/>
          </a:solidFill>
          <a:latin typeface="Arial" panose="020B0604020202020204" pitchFamily="34" charset="0"/>
          <a:ea typeface="方正华隶_GBK" pitchFamily="65" charset="-122"/>
          <a:cs typeface="+mn-cs"/>
        </a:defRPr>
      </a:lvl5pPr>
      <a:lvl6pPr marL="2657475" lvl="5" indent="0" algn="l" defTabSz="106299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5" b="1" i="0" u="none" kern="1200" baseline="0">
          <a:solidFill>
            <a:schemeClr val="tx1"/>
          </a:solidFill>
          <a:latin typeface="Arial" panose="020B0604020202020204" pitchFamily="34" charset="0"/>
          <a:ea typeface="方正华隶_GBK" pitchFamily="65" charset="-122"/>
          <a:cs typeface="+mn-cs"/>
        </a:defRPr>
      </a:lvl6pPr>
      <a:lvl7pPr marL="3188970" lvl="6" indent="0" algn="l" defTabSz="106299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5" b="1" i="0" u="none" kern="1200" baseline="0">
          <a:solidFill>
            <a:schemeClr val="tx1"/>
          </a:solidFill>
          <a:latin typeface="Arial" panose="020B0604020202020204" pitchFamily="34" charset="0"/>
          <a:ea typeface="方正华隶_GBK" pitchFamily="65" charset="-122"/>
          <a:cs typeface="+mn-cs"/>
        </a:defRPr>
      </a:lvl7pPr>
      <a:lvl8pPr marL="3720465" lvl="7" indent="0" algn="l" defTabSz="106299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5" b="1" i="0" u="none" kern="1200" baseline="0">
          <a:solidFill>
            <a:schemeClr val="tx1"/>
          </a:solidFill>
          <a:latin typeface="Arial" panose="020B0604020202020204" pitchFamily="34" charset="0"/>
          <a:ea typeface="方正华隶_GBK" pitchFamily="65" charset="-122"/>
          <a:cs typeface="+mn-cs"/>
        </a:defRPr>
      </a:lvl8pPr>
      <a:lvl9pPr marL="4251960" lvl="8" indent="0" algn="l" defTabSz="106299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5" b="1" i="0" u="none" kern="1200" baseline="0">
          <a:solidFill>
            <a:schemeClr val="tx1"/>
          </a:solidFill>
          <a:latin typeface="Arial" panose="020B0604020202020204" pitchFamily="34" charset="0"/>
          <a:ea typeface="方正华隶_GBK" pitchFamily="65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4" name="图片 1073743875" descr="学科网 zxxk.com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796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9" name="图片 1073743875" descr="学科网 zxxk.com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4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0" name="图片 1073743875" descr="学科网 zxxk.com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4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2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326.xml"/><Relationship Id="rId6" Type="http://schemas.openxmlformats.org/officeDocument/2006/relationships/image" Target="../media/image8.png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16.xml"/><Relationship Id="rId8" Type="http://schemas.openxmlformats.org/officeDocument/2006/relationships/tags" Target="../tags/tag415.xml"/><Relationship Id="rId7" Type="http://schemas.openxmlformats.org/officeDocument/2006/relationships/tags" Target="../tags/tag414.xml"/><Relationship Id="rId6" Type="http://schemas.openxmlformats.org/officeDocument/2006/relationships/tags" Target="../tags/tag413.xml"/><Relationship Id="rId5" Type="http://schemas.openxmlformats.org/officeDocument/2006/relationships/tags" Target="../tags/tag412.xml"/><Relationship Id="rId4" Type="http://schemas.openxmlformats.org/officeDocument/2006/relationships/tags" Target="../tags/tag411.xml"/><Relationship Id="rId3" Type="http://schemas.openxmlformats.org/officeDocument/2006/relationships/tags" Target="../tags/tag410.xml"/><Relationship Id="rId2" Type="http://schemas.openxmlformats.org/officeDocument/2006/relationships/tags" Target="../tags/tag409.xml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29.xml"/><Relationship Id="rId12" Type="http://schemas.openxmlformats.org/officeDocument/2006/relationships/tags" Target="../tags/tag419.xml"/><Relationship Id="rId11" Type="http://schemas.openxmlformats.org/officeDocument/2006/relationships/tags" Target="../tags/tag418.xml"/><Relationship Id="rId10" Type="http://schemas.openxmlformats.org/officeDocument/2006/relationships/tags" Target="../tags/tag417.xml"/><Relationship Id="rId1" Type="http://schemas.openxmlformats.org/officeDocument/2006/relationships/tags" Target="../tags/tag408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tags" Target="../tags/tag42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37.xml"/><Relationship Id="rId8" Type="http://schemas.openxmlformats.org/officeDocument/2006/relationships/tags" Target="../tags/tag436.xml"/><Relationship Id="rId7" Type="http://schemas.openxmlformats.org/officeDocument/2006/relationships/tags" Target="../tags/tag435.xml"/><Relationship Id="rId6" Type="http://schemas.openxmlformats.org/officeDocument/2006/relationships/tags" Target="../tags/tag434.xml"/><Relationship Id="rId5" Type="http://schemas.openxmlformats.org/officeDocument/2006/relationships/tags" Target="../tags/tag433.xml"/><Relationship Id="rId4" Type="http://schemas.openxmlformats.org/officeDocument/2006/relationships/tags" Target="../tags/tag432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30.xml"/><Relationship Id="rId1" Type="http://schemas.openxmlformats.org/officeDocument/2006/relationships/tags" Target="../tags/tag42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48.xml"/><Relationship Id="rId8" Type="http://schemas.openxmlformats.org/officeDocument/2006/relationships/tags" Target="../tags/tag447.xml"/><Relationship Id="rId7" Type="http://schemas.openxmlformats.org/officeDocument/2006/relationships/tags" Target="../tags/tag446.xml"/><Relationship Id="rId6" Type="http://schemas.openxmlformats.org/officeDocument/2006/relationships/tags" Target="../tags/tag445.xml"/><Relationship Id="rId5" Type="http://schemas.openxmlformats.org/officeDocument/2006/relationships/tags" Target="../tags/tag444.xml"/><Relationship Id="rId4" Type="http://schemas.openxmlformats.org/officeDocument/2006/relationships/tags" Target="../tags/tag443.xml"/><Relationship Id="rId3" Type="http://schemas.openxmlformats.org/officeDocument/2006/relationships/tags" Target="../tags/tag442.xml"/><Relationship Id="rId2" Type="http://schemas.openxmlformats.org/officeDocument/2006/relationships/tags" Target="../tags/tag441.xml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29.xml"/><Relationship Id="rId14" Type="http://schemas.openxmlformats.org/officeDocument/2006/relationships/tags" Target="../tags/tag453.xml"/><Relationship Id="rId13" Type="http://schemas.openxmlformats.org/officeDocument/2006/relationships/tags" Target="../tags/tag452.xml"/><Relationship Id="rId12" Type="http://schemas.openxmlformats.org/officeDocument/2006/relationships/tags" Target="../tags/tag451.xml"/><Relationship Id="rId11" Type="http://schemas.openxmlformats.org/officeDocument/2006/relationships/tags" Target="../tags/tag450.xml"/><Relationship Id="rId10" Type="http://schemas.openxmlformats.org/officeDocument/2006/relationships/tags" Target="../tags/tag449.xml"/><Relationship Id="rId1" Type="http://schemas.openxmlformats.org/officeDocument/2006/relationships/tags" Target="../tags/tag44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7" Type="http://schemas.openxmlformats.org/officeDocument/2006/relationships/tags" Target="../tags/tag463.xml"/><Relationship Id="rId6" Type="http://schemas.openxmlformats.org/officeDocument/2006/relationships/tags" Target="../tags/tag462.xml"/><Relationship Id="rId5" Type="http://schemas.openxmlformats.org/officeDocument/2006/relationships/tags" Target="../tags/tag461.xml"/><Relationship Id="rId4" Type="http://schemas.openxmlformats.org/officeDocument/2006/relationships/tags" Target="../tags/tag460.xml"/><Relationship Id="rId3" Type="http://schemas.openxmlformats.org/officeDocument/2006/relationships/tags" Target="../tags/tag459.xml"/><Relationship Id="rId2" Type="http://schemas.openxmlformats.org/officeDocument/2006/relationships/tags" Target="../tags/tag458.xml"/><Relationship Id="rId1" Type="http://schemas.openxmlformats.org/officeDocument/2006/relationships/tags" Target="../tags/tag45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5.xml"/><Relationship Id="rId4" Type="http://schemas.openxmlformats.org/officeDocument/2006/relationships/tags" Target="../tags/tag467.xml"/><Relationship Id="rId3" Type="http://schemas.openxmlformats.org/officeDocument/2006/relationships/tags" Target="../tags/tag466.xml"/><Relationship Id="rId2" Type="http://schemas.openxmlformats.org/officeDocument/2006/relationships/tags" Target="../tags/tag465.xml"/><Relationship Id="rId1" Type="http://schemas.openxmlformats.org/officeDocument/2006/relationships/tags" Target="../tags/tag4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469.xml"/><Relationship Id="rId1" Type="http://schemas.openxmlformats.org/officeDocument/2006/relationships/tags" Target="../tags/tag46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7" Type="http://schemas.openxmlformats.org/officeDocument/2006/relationships/tags" Target="../tags/tag476.xml"/><Relationship Id="rId6" Type="http://schemas.openxmlformats.org/officeDocument/2006/relationships/tags" Target="../tags/tag475.xml"/><Relationship Id="rId5" Type="http://schemas.openxmlformats.org/officeDocument/2006/relationships/tags" Target="../tags/tag474.xml"/><Relationship Id="rId4" Type="http://schemas.openxmlformats.org/officeDocument/2006/relationships/tags" Target="../tags/tag473.xml"/><Relationship Id="rId3" Type="http://schemas.openxmlformats.org/officeDocument/2006/relationships/tags" Target="../tags/tag472.xml"/><Relationship Id="rId2" Type="http://schemas.openxmlformats.org/officeDocument/2006/relationships/tags" Target="../tags/tag471.xml"/><Relationship Id="rId1" Type="http://schemas.openxmlformats.org/officeDocument/2006/relationships/tags" Target="../tags/tag470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483.xml"/><Relationship Id="rId8" Type="http://schemas.openxmlformats.org/officeDocument/2006/relationships/image" Target="../media/image14.png"/><Relationship Id="rId7" Type="http://schemas.openxmlformats.org/officeDocument/2006/relationships/tags" Target="../tags/tag482.xml"/><Relationship Id="rId6" Type="http://schemas.openxmlformats.org/officeDocument/2006/relationships/tags" Target="../tags/tag481.xml"/><Relationship Id="rId5" Type="http://schemas.openxmlformats.org/officeDocument/2006/relationships/tags" Target="../tags/tag480.xml"/><Relationship Id="rId4" Type="http://schemas.openxmlformats.org/officeDocument/2006/relationships/tags" Target="../tags/tag479.xml"/><Relationship Id="rId3" Type="http://schemas.openxmlformats.org/officeDocument/2006/relationships/tags" Target="../tags/tag478.xml"/><Relationship Id="rId2" Type="http://schemas.openxmlformats.org/officeDocument/2006/relationships/image" Target="../media/image13.png"/><Relationship Id="rId11" Type="http://schemas.openxmlformats.org/officeDocument/2006/relationships/slideLayout" Target="../slideLayouts/slideLayout30.xml"/><Relationship Id="rId10" Type="http://schemas.openxmlformats.org/officeDocument/2006/relationships/tags" Target="../tags/tag484.xml"/><Relationship Id="rId1" Type="http://schemas.openxmlformats.org/officeDocument/2006/relationships/tags" Target="../tags/tag47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7" Type="http://schemas.openxmlformats.org/officeDocument/2006/relationships/tags" Target="../tags/tag491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tags" Target="../tags/tag488.xml"/><Relationship Id="rId3" Type="http://schemas.openxmlformats.org/officeDocument/2006/relationships/tags" Target="../tags/tag487.xml"/><Relationship Id="rId2" Type="http://schemas.openxmlformats.org/officeDocument/2006/relationships/tags" Target="../tags/tag486.xml"/><Relationship Id="rId1" Type="http://schemas.openxmlformats.org/officeDocument/2006/relationships/tags" Target="../tags/tag48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35.xml"/><Relationship Id="rId8" Type="http://schemas.openxmlformats.org/officeDocument/2006/relationships/tags" Target="../tags/tag334.xml"/><Relationship Id="rId7" Type="http://schemas.openxmlformats.org/officeDocument/2006/relationships/tags" Target="../tags/tag333.xml"/><Relationship Id="rId6" Type="http://schemas.openxmlformats.org/officeDocument/2006/relationships/tags" Target="../tags/tag332.xml"/><Relationship Id="rId5" Type="http://schemas.openxmlformats.org/officeDocument/2006/relationships/tags" Target="../tags/tag331.xml"/><Relationship Id="rId4" Type="http://schemas.openxmlformats.org/officeDocument/2006/relationships/tags" Target="../tags/tag330.xml"/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337.xml"/><Relationship Id="rId10" Type="http://schemas.openxmlformats.org/officeDocument/2006/relationships/tags" Target="../tags/tag336.xml"/><Relationship Id="rId1" Type="http://schemas.openxmlformats.org/officeDocument/2006/relationships/tags" Target="../tags/tag32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5.xml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tags" Target="../tags/tag492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5.xml"/><Relationship Id="rId4" Type="http://schemas.openxmlformats.org/officeDocument/2006/relationships/tags" Target="../tags/tag497.xml"/><Relationship Id="rId3" Type="http://schemas.openxmlformats.org/officeDocument/2006/relationships/tags" Target="../tags/tag496.xml"/><Relationship Id="rId2" Type="http://schemas.openxmlformats.org/officeDocument/2006/relationships/tags" Target="../tags/tag495.xml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504.xml"/><Relationship Id="rId8" Type="http://schemas.openxmlformats.org/officeDocument/2006/relationships/tags" Target="../tags/tag503.xml"/><Relationship Id="rId7" Type="http://schemas.openxmlformats.org/officeDocument/2006/relationships/image" Target="../media/image16.png"/><Relationship Id="rId6" Type="http://schemas.openxmlformats.org/officeDocument/2006/relationships/tags" Target="../tags/tag502.xml"/><Relationship Id="rId5" Type="http://schemas.openxmlformats.org/officeDocument/2006/relationships/tags" Target="../tags/tag501.xml"/><Relationship Id="rId4" Type="http://schemas.openxmlformats.org/officeDocument/2006/relationships/tags" Target="../tags/tag500.xml"/><Relationship Id="rId3" Type="http://schemas.openxmlformats.org/officeDocument/2006/relationships/tags" Target="../tags/tag499.xml"/><Relationship Id="rId2" Type="http://schemas.openxmlformats.org/officeDocument/2006/relationships/image" Target="../media/image13.pn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42.xml"/><Relationship Id="rId11" Type="http://schemas.openxmlformats.org/officeDocument/2006/relationships/tags" Target="../tags/tag506.xml"/><Relationship Id="rId10" Type="http://schemas.openxmlformats.org/officeDocument/2006/relationships/tags" Target="../tags/tag505.xml"/><Relationship Id="rId1" Type="http://schemas.openxmlformats.org/officeDocument/2006/relationships/tags" Target="../tags/tag498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517.xml"/><Relationship Id="rId8" Type="http://schemas.openxmlformats.org/officeDocument/2006/relationships/tags" Target="../tags/tag516.xml"/><Relationship Id="rId7" Type="http://schemas.openxmlformats.org/officeDocument/2006/relationships/tags" Target="../tags/tag515.xml"/><Relationship Id="rId6" Type="http://schemas.openxmlformats.org/officeDocument/2006/relationships/tags" Target="../tags/tag514.xml"/><Relationship Id="rId5" Type="http://schemas.openxmlformats.org/officeDocument/2006/relationships/tags" Target="../tags/tag513.xml"/><Relationship Id="rId4" Type="http://schemas.openxmlformats.org/officeDocument/2006/relationships/tags" Target="../tags/tag512.xml"/><Relationship Id="rId3" Type="http://schemas.openxmlformats.org/officeDocument/2006/relationships/tags" Target="../tags/tag511.xml"/><Relationship Id="rId2" Type="http://schemas.openxmlformats.org/officeDocument/2006/relationships/tags" Target="../tags/tag510.xml"/><Relationship Id="rId15" Type="http://schemas.openxmlformats.org/officeDocument/2006/relationships/notesSlide" Target="../notesSlides/notesSlide8.xml"/><Relationship Id="rId14" Type="http://schemas.openxmlformats.org/officeDocument/2006/relationships/slideLayout" Target="../slideLayouts/slideLayout52.xml"/><Relationship Id="rId13" Type="http://schemas.openxmlformats.org/officeDocument/2006/relationships/tags" Target="../tags/tag521.xml"/><Relationship Id="rId12" Type="http://schemas.openxmlformats.org/officeDocument/2006/relationships/tags" Target="../tags/tag520.xml"/><Relationship Id="rId11" Type="http://schemas.openxmlformats.org/officeDocument/2006/relationships/tags" Target="../tags/tag519.xml"/><Relationship Id="rId10" Type="http://schemas.openxmlformats.org/officeDocument/2006/relationships/tags" Target="../tags/tag518.xml"/><Relationship Id="rId1" Type="http://schemas.openxmlformats.org/officeDocument/2006/relationships/tags" Target="../tags/tag509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5.xml"/><Relationship Id="rId5" Type="http://schemas.openxmlformats.org/officeDocument/2006/relationships/tags" Target="../tags/tag528.xml"/><Relationship Id="rId4" Type="http://schemas.openxmlformats.org/officeDocument/2006/relationships/tags" Target="../tags/tag527.xml"/><Relationship Id="rId3" Type="http://schemas.openxmlformats.org/officeDocument/2006/relationships/tags" Target="../tags/tag526.xml"/><Relationship Id="rId2" Type="http://schemas.openxmlformats.org/officeDocument/2006/relationships/tags" Target="../tags/tag525.xml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536.xml"/><Relationship Id="rId8" Type="http://schemas.openxmlformats.org/officeDocument/2006/relationships/tags" Target="../tags/tag535.xml"/><Relationship Id="rId7" Type="http://schemas.openxmlformats.org/officeDocument/2006/relationships/tags" Target="../tags/tag534.xml"/><Relationship Id="rId6" Type="http://schemas.openxmlformats.org/officeDocument/2006/relationships/tags" Target="../tags/tag533.xml"/><Relationship Id="rId5" Type="http://schemas.openxmlformats.org/officeDocument/2006/relationships/tags" Target="../tags/tag532.xml"/><Relationship Id="rId4" Type="http://schemas.openxmlformats.org/officeDocument/2006/relationships/tags" Target="../tags/tag531.xml"/><Relationship Id="rId3" Type="http://schemas.openxmlformats.org/officeDocument/2006/relationships/tags" Target="../tags/tag530.xml"/><Relationship Id="rId2" Type="http://schemas.openxmlformats.org/officeDocument/2006/relationships/tags" Target="../tags/tag529.xml"/><Relationship Id="rId17" Type="http://schemas.openxmlformats.org/officeDocument/2006/relationships/notesSlide" Target="../notesSlides/notesSlide9.xml"/><Relationship Id="rId16" Type="http://schemas.openxmlformats.org/officeDocument/2006/relationships/slideLayout" Target="../slideLayouts/slideLayout53.xml"/><Relationship Id="rId15" Type="http://schemas.openxmlformats.org/officeDocument/2006/relationships/tags" Target="../tags/tag542.xml"/><Relationship Id="rId14" Type="http://schemas.openxmlformats.org/officeDocument/2006/relationships/tags" Target="../tags/tag541.xml"/><Relationship Id="rId13" Type="http://schemas.openxmlformats.org/officeDocument/2006/relationships/tags" Target="../tags/tag540.xml"/><Relationship Id="rId12" Type="http://schemas.openxmlformats.org/officeDocument/2006/relationships/tags" Target="../tags/tag539.xml"/><Relationship Id="rId11" Type="http://schemas.openxmlformats.org/officeDocument/2006/relationships/tags" Target="../tags/tag538.xml"/><Relationship Id="rId10" Type="http://schemas.openxmlformats.org/officeDocument/2006/relationships/tags" Target="../tags/tag537.xml"/><Relationship Id="rId1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553.xml"/><Relationship Id="rId8" Type="http://schemas.openxmlformats.org/officeDocument/2006/relationships/tags" Target="../tags/tag552.xml"/><Relationship Id="rId7" Type="http://schemas.openxmlformats.org/officeDocument/2006/relationships/tags" Target="../tags/tag551.xml"/><Relationship Id="rId6" Type="http://schemas.openxmlformats.org/officeDocument/2006/relationships/tags" Target="../tags/tag550.xml"/><Relationship Id="rId5" Type="http://schemas.openxmlformats.org/officeDocument/2006/relationships/image" Target="../media/image13.png"/><Relationship Id="rId4" Type="http://schemas.openxmlformats.org/officeDocument/2006/relationships/tags" Target="../tags/tag549.xml"/><Relationship Id="rId3" Type="http://schemas.openxmlformats.org/officeDocument/2006/relationships/tags" Target="../tags/tag548.xml"/><Relationship Id="rId2" Type="http://schemas.openxmlformats.org/officeDocument/2006/relationships/tags" Target="../tags/tag547.xml"/><Relationship Id="rId10" Type="http://schemas.openxmlformats.org/officeDocument/2006/relationships/slideLayout" Target="../slideLayouts/slideLayout56.xml"/><Relationship Id="rId1" Type="http://schemas.openxmlformats.org/officeDocument/2006/relationships/tags" Target="../tags/tag546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562.xml"/><Relationship Id="rId8" Type="http://schemas.openxmlformats.org/officeDocument/2006/relationships/tags" Target="../tags/tag561.xml"/><Relationship Id="rId7" Type="http://schemas.openxmlformats.org/officeDocument/2006/relationships/tags" Target="../tags/tag560.xml"/><Relationship Id="rId6" Type="http://schemas.openxmlformats.org/officeDocument/2006/relationships/tags" Target="../tags/tag559.xml"/><Relationship Id="rId5" Type="http://schemas.openxmlformats.org/officeDocument/2006/relationships/tags" Target="../tags/tag558.xml"/><Relationship Id="rId4" Type="http://schemas.openxmlformats.org/officeDocument/2006/relationships/tags" Target="../tags/tag557.xml"/><Relationship Id="rId3" Type="http://schemas.openxmlformats.org/officeDocument/2006/relationships/tags" Target="../tags/tag556.xml"/><Relationship Id="rId2" Type="http://schemas.openxmlformats.org/officeDocument/2006/relationships/tags" Target="../tags/tag555.xml"/><Relationship Id="rId16" Type="http://schemas.openxmlformats.org/officeDocument/2006/relationships/notesSlide" Target="../notesSlides/notesSlide10.xml"/><Relationship Id="rId15" Type="http://schemas.openxmlformats.org/officeDocument/2006/relationships/slideLayout" Target="../slideLayouts/slideLayout53.xml"/><Relationship Id="rId14" Type="http://schemas.openxmlformats.org/officeDocument/2006/relationships/tags" Target="../tags/tag567.xml"/><Relationship Id="rId13" Type="http://schemas.openxmlformats.org/officeDocument/2006/relationships/tags" Target="../tags/tag566.xml"/><Relationship Id="rId12" Type="http://schemas.openxmlformats.org/officeDocument/2006/relationships/tags" Target="../tags/tag565.xml"/><Relationship Id="rId11" Type="http://schemas.openxmlformats.org/officeDocument/2006/relationships/tags" Target="../tags/tag564.xml"/><Relationship Id="rId10" Type="http://schemas.openxmlformats.org/officeDocument/2006/relationships/tags" Target="../tags/tag563.xml"/><Relationship Id="rId1" Type="http://schemas.openxmlformats.org/officeDocument/2006/relationships/tags" Target="../tags/tag554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5.xml"/><Relationship Id="rId3" Type="http://schemas.openxmlformats.org/officeDocument/2006/relationships/tags" Target="../tags/tag573.xml"/><Relationship Id="rId2" Type="http://schemas.openxmlformats.org/officeDocument/2006/relationships/tags" Target="../tags/tag572.xml"/><Relationship Id="rId1" Type="http://schemas.openxmlformats.org/officeDocument/2006/relationships/tags" Target="../tags/tag57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575.xml"/><Relationship Id="rId1" Type="http://schemas.openxmlformats.org/officeDocument/2006/relationships/tags" Target="../tags/tag57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0.xml"/><Relationship Id="rId5" Type="http://schemas.openxmlformats.org/officeDocument/2006/relationships/tags" Target="../tags/tag341.xml"/><Relationship Id="rId4" Type="http://schemas.openxmlformats.org/officeDocument/2006/relationships/image" Target="../media/image9.png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" Type="http://schemas.openxmlformats.org/officeDocument/2006/relationships/tags" Target="../tags/tag338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584.xml"/><Relationship Id="rId8" Type="http://schemas.openxmlformats.org/officeDocument/2006/relationships/tags" Target="../tags/tag583.xml"/><Relationship Id="rId7" Type="http://schemas.openxmlformats.org/officeDocument/2006/relationships/tags" Target="../tags/tag582.xml"/><Relationship Id="rId6" Type="http://schemas.openxmlformats.org/officeDocument/2006/relationships/tags" Target="../tags/tag581.xml"/><Relationship Id="rId5" Type="http://schemas.openxmlformats.org/officeDocument/2006/relationships/tags" Target="../tags/tag580.xml"/><Relationship Id="rId4" Type="http://schemas.openxmlformats.org/officeDocument/2006/relationships/tags" Target="../tags/tag579.xml"/><Relationship Id="rId3" Type="http://schemas.openxmlformats.org/officeDocument/2006/relationships/tags" Target="../tags/tag578.xml"/><Relationship Id="rId2" Type="http://schemas.openxmlformats.org/officeDocument/2006/relationships/tags" Target="../tags/tag577.xml"/><Relationship Id="rId10" Type="http://schemas.openxmlformats.org/officeDocument/2006/relationships/slideLayout" Target="../slideLayouts/slideLayout20.xml"/><Relationship Id="rId1" Type="http://schemas.openxmlformats.org/officeDocument/2006/relationships/tags" Target="../tags/tag576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tags" Target="../tags/tag590.xml"/><Relationship Id="rId7" Type="http://schemas.openxmlformats.org/officeDocument/2006/relationships/image" Target="../media/image12.png"/><Relationship Id="rId6" Type="http://schemas.openxmlformats.org/officeDocument/2006/relationships/tags" Target="../tags/tag589.xml"/><Relationship Id="rId5" Type="http://schemas.openxmlformats.org/officeDocument/2006/relationships/tags" Target="../tags/tag588.xml"/><Relationship Id="rId4" Type="http://schemas.openxmlformats.org/officeDocument/2006/relationships/tags" Target="../tags/tag587.xml"/><Relationship Id="rId3" Type="http://schemas.openxmlformats.org/officeDocument/2006/relationships/image" Target="../media/image11.png"/><Relationship Id="rId2" Type="http://schemas.openxmlformats.org/officeDocument/2006/relationships/tags" Target="../tags/tag586.xml"/><Relationship Id="rId10" Type="http://schemas.openxmlformats.org/officeDocument/2006/relationships/notesSlide" Target="../notesSlides/notesSlide11.xml"/><Relationship Id="rId1" Type="http://schemas.openxmlformats.org/officeDocument/2006/relationships/tags" Target="../tags/tag585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601.xml"/><Relationship Id="rId8" Type="http://schemas.openxmlformats.org/officeDocument/2006/relationships/tags" Target="../tags/tag600.xml"/><Relationship Id="rId7" Type="http://schemas.openxmlformats.org/officeDocument/2006/relationships/tags" Target="../tags/tag599.xml"/><Relationship Id="rId6" Type="http://schemas.openxmlformats.org/officeDocument/2006/relationships/tags" Target="../tags/tag598.xml"/><Relationship Id="rId5" Type="http://schemas.openxmlformats.org/officeDocument/2006/relationships/tags" Target="../tags/tag597.xml"/><Relationship Id="rId4" Type="http://schemas.openxmlformats.org/officeDocument/2006/relationships/tags" Target="../tags/tag596.xml"/><Relationship Id="rId3" Type="http://schemas.openxmlformats.org/officeDocument/2006/relationships/tags" Target="../tags/tag595.xml"/><Relationship Id="rId2" Type="http://schemas.openxmlformats.org/officeDocument/2006/relationships/image" Target="../media/image13.png"/><Relationship Id="rId11" Type="http://schemas.openxmlformats.org/officeDocument/2006/relationships/slideLayout" Target="../slideLayouts/slideLayout58.xml"/><Relationship Id="rId10" Type="http://schemas.openxmlformats.org/officeDocument/2006/relationships/tags" Target="../tags/tag602.xml"/><Relationship Id="rId1" Type="http://schemas.openxmlformats.org/officeDocument/2006/relationships/tags" Target="../tags/tag594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63.xml"/><Relationship Id="rId5" Type="http://schemas.openxmlformats.org/officeDocument/2006/relationships/tags" Target="../tags/tag607.xml"/><Relationship Id="rId4" Type="http://schemas.openxmlformats.org/officeDocument/2006/relationships/tags" Target="../tags/tag606.xml"/><Relationship Id="rId3" Type="http://schemas.openxmlformats.org/officeDocument/2006/relationships/tags" Target="../tags/tag605.xml"/><Relationship Id="rId2" Type="http://schemas.openxmlformats.org/officeDocument/2006/relationships/tags" Target="../tags/tag604.xml"/><Relationship Id="rId1" Type="http://schemas.openxmlformats.org/officeDocument/2006/relationships/tags" Target="../tags/tag603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619.xml"/><Relationship Id="rId8" Type="http://schemas.openxmlformats.org/officeDocument/2006/relationships/tags" Target="../tags/tag618.xml"/><Relationship Id="rId7" Type="http://schemas.openxmlformats.org/officeDocument/2006/relationships/tags" Target="../tags/tag617.xml"/><Relationship Id="rId6" Type="http://schemas.openxmlformats.org/officeDocument/2006/relationships/tags" Target="../tags/tag616.xml"/><Relationship Id="rId5" Type="http://schemas.openxmlformats.org/officeDocument/2006/relationships/tags" Target="../tags/tag615.xml"/><Relationship Id="rId4" Type="http://schemas.openxmlformats.org/officeDocument/2006/relationships/tags" Target="../tags/tag614.xml"/><Relationship Id="rId3" Type="http://schemas.openxmlformats.org/officeDocument/2006/relationships/tags" Target="../tags/tag613.xml"/><Relationship Id="rId2" Type="http://schemas.openxmlformats.org/officeDocument/2006/relationships/tags" Target="../tags/tag612.xml"/><Relationship Id="rId15" Type="http://schemas.openxmlformats.org/officeDocument/2006/relationships/notesSlide" Target="../notesSlides/notesSlide13.xml"/><Relationship Id="rId14" Type="http://schemas.openxmlformats.org/officeDocument/2006/relationships/slideLayout" Target="../slideLayouts/slideLayout57.xml"/><Relationship Id="rId13" Type="http://schemas.openxmlformats.org/officeDocument/2006/relationships/tags" Target="../tags/tag623.xml"/><Relationship Id="rId12" Type="http://schemas.openxmlformats.org/officeDocument/2006/relationships/tags" Target="../tags/tag622.xml"/><Relationship Id="rId11" Type="http://schemas.openxmlformats.org/officeDocument/2006/relationships/tags" Target="../tags/tag621.xml"/><Relationship Id="rId10" Type="http://schemas.openxmlformats.org/officeDocument/2006/relationships/tags" Target="../tags/tag620.xml"/><Relationship Id="rId1" Type="http://schemas.openxmlformats.org/officeDocument/2006/relationships/tags" Target="../tags/tag611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635.xml"/><Relationship Id="rId8" Type="http://schemas.openxmlformats.org/officeDocument/2006/relationships/tags" Target="../tags/tag634.xml"/><Relationship Id="rId7" Type="http://schemas.openxmlformats.org/officeDocument/2006/relationships/tags" Target="../tags/tag633.xml"/><Relationship Id="rId6" Type="http://schemas.openxmlformats.org/officeDocument/2006/relationships/tags" Target="../tags/tag632.xml"/><Relationship Id="rId5" Type="http://schemas.openxmlformats.org/officeDocument/2006/relationships/tags" Target="../tags/tag631.xml"/><Relationship Id="rId4" Type="http://schemas.openxmlformats.org/officeDocument/2006/relationships/tags" Target="../tags/tag630.xml"/><Relationship Id="rId3" Type="http://schemas.openxmlformats.org/officeDocument/2006/relationships/tags" Target="../tags/tag629.xml"/><Relationship Id="rId2" Type="http://schemas.openxmlformats.org/officeDocument/2006/relationships/tags" Target="../tags/tag628.xml"/><Relationship Id="rId16" Type="http://schemas.openxmlformats.org/officeDocument/2006/relationships/notesSlide" Target="../notesSlides/notesSlide14.xml"/><Relationship Id="rId15" Type="http://schemas.openxmlformats.org/officeDocument/2006/relationships/slideLayout" Target="../slideLayouts/slideLayout57.xml"/><Relationship Id="rId14" Type="http://schemas.openxmlformats.org/officeDocument/2006/relationships/tags" Target="../tags/tag640.xml"/><Relationship Id="rId13" Type="http://schemas.openxmlformats.org/officeDocument/2006/relationships/tags" Target="../tags/tag639.xml"/><Relationship Id="rId12" Type="http://schemas.openxmlformats.org/officeDocument/2006/relationships/tags" Target="../tags/tag638.xml"/><Relationship Id="rId11" Type="http://schemas.openxmlformats.org/officeDocument/2006/relationships/tags" Target="../tags/tag637.xml"/><Relationship Id="rId10" Type="http://schemas.openxmlformats.org/officeDocument/2006/relationships/tags" Target="../tags/tag636.xml"/><Relationship Id="rId1" Type="http://schemas.openxmlformats.org/officeDocument/2006/relationships/tags" Target="../tags/tag627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tags" Target="../tags/tag649.xml"/><Relationship Id="rId7" Type="http://schemas.openxmlformats.org/officeDocument/2006/relationships/image" Target="../media/image12.png"/><Relationship Id="rId6" Type="http://schemas.openxmlformats.org/officeDocument/2006/relationships/tags" Target="../tags/tag648.xml"/><Relationship Id="rId5" Type="http://schemas.openxmlformats.org/officeDocument/2006/relationships/tags" Target="../tags/tag647.xml"/><Relationship Id="rId4" Type="http://schemas.openxmlformats.org/officeDocument/2006/relationships/tags" Target="../tags/tag646.xml"/><Relationship Id="rId3" Type="http://schemas.openxmlformats.org/officeDocument/2006/relationships/image" Target="../media/image11.png"/><Relationship Id="rId2" Type="http://schemas.openxmlformats.org/officeDocument/2006/relationships/tags" Target="../tags/tag645.xml"/><Relationship Id="rId10" Type="http://schemas.openxmlformats.org/officeDocument/2006/relationships/notesSlide" Target="../notesSlides/notesSlide15.xml"/><Relationship Id="rId1" Type="http://schemas.openxmlformats.org/officeDocument/2006/relationships/tags" Target="../tags/tag644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8.xml"/><Relationship Id="rId8" Type="http://schemas.openxmlformats.org/officeDocument/2006/relationships/tags" Target="../tags/tag659.xml"/><Relationship Id="rId7" Type="http://schemas.openxmlformats.org/officeDocument/2006/relationships/tags" Target="../tags/tag658.xml"/><Relationship Id="rId6" Type="http://schemas.openxmlformats.org/officeDocument/2006/relationships/tags" Target="../tags/tag657.xml"/><Relationship Id="rId5" Type="http://schemas.openxmlformats.org/officeDocument/2006/relationships/tags" Target="../tags/tag656.xml"/><Relationship Id="rId4" Type="http://schemas.openxmlformats.org/officeDocument/2006/relationships/tags" Target="../tags/tag655.xml"/><Relationship Id="rId3" Type="http://schemas.openxmlformats.org/officeDocument/2006/relationships/tags" Target="../tags/tag654.xml"/><Relationship Id="rId2" Type="http://schemas.openxmlformats.org/officeDocument/2006/relationships/image" Target="../media/image13.png"/><Relationship Id="rId1" Type="http://schemas.openxmlformats.org/officeDocument/2006/relationships/tags" Target="../tags/tag653.xml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5.xml"/><Relationship Id="rId4" Type="http://schemas.openxmlformats.org/officeDocument/2006/relationships/tags" Target="../tags/tag662.xml"/><Relationship Id="rId3" Type="http://schemas.openxmlformats.org/officeDocument/2006/relationships/tags" Target="../tags/tag661.xml"/><Relationship Id="rId2" Type="http://schemas.openxmlformats.org/officeDocument/2006/relationships/tags" Target="../tags/tag660.xml"/><Relationship Id="rId1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tags" Target="../tags/tag671.xml"/><Relationship Id="rId8" Type="http://schemas.openxmlformats.org/officeDocument/2006/relationships/tags" Target="../tags/tag670.xml"/><Relationship Id="rId7" Type="http://schemas.openxmlformats.org/officeDocument/2006/relationships/tags" Target="../tags/tag669.xml"/><Relationship Id="rId6" Type="http://schemas.openxmlformats.org/officeDocument/2006/relationships/tags" Target="../tags/tag668.xml"/><Relationship Id="rId5" Type="http://schemas.openxmlformats.org/officeDocument/2006/relationships/tags" Target="../tags/tag667.xml"/><Relationship Id="rId4" Type="http://schemas.openxmlformats.org/officeDocument/2006/relationships/tags" Target="../tags/tag666.xml"/><Relationship Id="rId3" Type="http://schemas.openxmlformats.org/officeDocument/2006/relationships/tags" Target="../tags/tag665.xml"/><Relationship Id="rId2" Type="http://schemas.openxmlformats.org/officeDocument/2006/relationships/tags" Target="../tags/tag664.xml"/><Relationship Id="rId15" Type="http://schemas.openxmlformats.org/officeDocument/2006/relationships/notesSlide" Target="../notesSlides/notesSlide16.xml"/><Relationship Id="rId14" Type="http://schemas.openxmlformats.org/officeDocument/2006/relationships/slideLayout" Target="../slideLayouts/slideLayout53.xml"/><Relationship Id="rId13" Type="http://schemas.openxmlformats.org/officeDocument/2006/relationships/tags" Target="../tags/tag675.xml"/><Relationship Id="rId12" Type="http://schemas.openxmlformats.org/officeDocument/2006/relationships/tags" Target="../tags/tag674.xml"/><Relationship Id="rId11" Type="http://schemas.openxmlformats.org/officeDocument/2006/relationships/tags" Target="../tags/tag673.xml"/><Relationship Id="rId10" Type="http://schemas.openxmlformats.org/officeDocument/2006/relationships/tags" Target="../tags/tag672.xml"/><Relationship Id="rId1" Type="http://schemas.openxmlformats.org/officeDocument/2006/relationships/tags" Target="../tags/tag66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48.xml"/><Relationship Id="rId8" Type="http://schemas.openxmlformats.org/officeDocument/2006/relationships/tags" Target="../tags/tag347.xml"/><Relationship Id="rId7" Type="http://schemas.openxmlformats.org/officeDocument/2006/relationships/image" Target="../media/image11.png"/><Relationship Id="rId6" Type="http://schemas.openxmlformats.org/officeDocument/2006/relationships/tags" Target="../tags/tag346.xml"/><Relationship Id="rId5" Type="http://schemas.openxmlformats.org/officeDocument/2006/relationships/image" Target="../media/image10.png"/><Relationship Id="rId4" Type="http://schemas.openxmlformats.org/officeDocument/2006/relationships/tags" Target="../tags/tag345.xml"/><Relationship Id="rId3" Type="http://schemas.openxmlformats.org/officeDocument/2006/relationships/tags" Target="../tags/tag344.xml"/><Relationship Id="rId2" Type="http://schemas.openxmlformats.org/officeDocument/2006/relationships/tags" Target="../tags/tag343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5.xml"/><Relationship Id="rId12" Type="http://schemas.openxmlformats.org/officeDocument/2006/relationships/tags" Target="../tags/tag350.xml"/><Relationship Id="rId11" Type="http://schemas.openxmlformats.org/officeDocument/2006/relationships/image" Target="../media/image12.png"/><Relationship Id="rId10" Type="http://schemas.openxmlformats.org/officeDocument/2006/relationships/tags" Target="../tags/tag349.xml"/><Relationship Id="rId1" Type="http://schemas.openxmlformats.org/officeDocument/2006/relationships/tags" Target="../tags/tag342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tags" Target="../tags/tag687.xml"/><Relationship Id="rId8" Type="http://schemas.openxmlformats.org/officeDocument/2006/relationships/tags" Target="../tags/tag686.xml"/><Relationship Id="rId7" Type="http://schemas.openxmlformats.org/officeDocument/2006/relationships/tags" Target="../tags/tag685.xml"/><Relationship Id="rId6" Type="http://schemas.openxmlformats.org/officeDocument/2006/relationships/tags" Target="../tags/tag684.xml"/><Relationship Id="rId5" Type="http://schemas.openxmlformats.org/officeDocument/2006/relationships/tags" Target="../tags/tag683.xml"/><Relationship Id="rId4" Type="http://schemas.openxmlformats.org/officeDocument/2006/relationships/tags" Target="../tags/tag682.xml"/><Relationship Id="rId3" Type="http://schemas.openxmlformats.org/officeDocument/2006/relationships/tags" Target="../tags/tag681.xml"/><Relationship Id="rId2" Type="http://schemas.openxmlformats.org/officeDocument/2006/relationships/tags" Target="../tags/tag680.xml"/><Relationship Id="rId16" Type="http://schemas.openxmlformats.org/officeDocument/2006/relationships/notesSlide" Target="../notesSlides/notesSlide17.xml"/><Relationship Id="rId15" Type="http://schemas.openxmlformats.org/officeDocument/2006/relationships/slideLayout" Target="../slideLayouts/slideLayout52.xml"/><Relationship Id="rId14" Type="http://schemas.openxmlformats.org/officeDocument/2006/relationships/tags" Target="../tags/tag692.xml"/><Relationship Id="rId13" Type="http://schemas.openxmlformats.org/officeDocument/2006/relationships/tags" Target="../tags/tag691.xml"/><Relationship Id="rId12" Type="http://schemas.openxmlformats.org/officeDocument/2006/relationships/tags" Target="../tags/tag690.xml"/><Relationship Id="rId11" Type="http://schemas.openxmlformats.org/officeDocument/2006/relationships/tags" Target="../tags/tag689.xml"/><Relationship Id="rId10" Type="http://schemas.openxmlformats.org/officeDocument/2006/relationships/tags" Target="../tags/tag688.xml"/><Relationship Id="rId1" Type="http://schemas.openxmlformats.org/officeDocument/2006/relationships/tags" Target="../tags/tag679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tags" Target="../tags/tag704.xml"/><Relationship Id="rId8" Type="http://schemas.openxmlformats.org/officeDocument/2006/relationships/tags" Target="../tags/tag703.xml"/><Relationship Id="rId7" Type="http://schemas.openxmlformats.org/officeDocument/2006/relationships/tags" Target="../tags/tag702.xml"/><Relationship Id="rId6" Type="http://schemas.openxmlformats.org/officeDocument/2006/relationships/tags" Target="../tags/tag701.xml"/><Relationship Id="rId5" Type="http://schemas.openxmlformats.org/officeDocument/2006/relationships/tags" Target="../tags/tag700.xml"/><Relationship Id="rId4" Type="http://schemas.openxmlformats.org/officeDocument/2006/relationships/tags" Target="../tags/tag699.xml"/><Relationship Id="rId3" Type="http://schemas.openxmlformats.org/officeDocument/2006/relationships/tags" Target="../tags/tag698.xml"/><Relationship Id="rId20" Type="http://schemas.openxmlformats.org/officeDocument/2006/relationships/notesSlide" Target="../notesSlides/notesSlide18.xml"/><Relationship Id="rId2" Type="http://schemas.openxmlformats.org/officeDocument/2006/relationships/tags" Target="../tags/tag697.xml"/><Relationship Id="rId19" Type="http://schemas.openxmlformats.org/officeDocument/2006/relationships/slideLayout" Target="../slideLayouts/slideLayout52.xml"/><Relationship Id="rId18" Type="http://schemas.openxmlformats.org/officeDocument/2006/relationships/tags" Target="../tags/tag713.xml"/><Relationship Id="rId17" Type="http://schemas.openxmlformats.org/officeDocument/2006/relationships/tags" Target="../tags/tag712.xml"/><Relationship Id="rId16" Type="http://schemas.openxmlformats.org/officeDocument/2006/relationships/tags" Target="../tags/tag711.xml"/><Relationship Id="rId15" Type="http://schemas.openxmlformats.org/officeDocument/2006/relationships/tags" Target="../tags/tag710.xml"/><Relationship Id="rId14" Type="http://schemas.openxmlformats.org/officeDocument/2006/relationships/tags" Target="../tags/tag709.xml"/><Relationship Id="rId13" Type="http://schemas.openxmlformats.org/officeDocument/2006/relationships/tags" Target="../tags/tag708.xml"/><Relationship Id="rId12" Type="http://schemas.openxmlformats.org/officeDocument/2006/relationships/tags" Target="../tags/tag707.xml"/><Relationship Id="rId11" Type="http://schemas.openxmlformats.org/officeDocument/2006/relationships/tags" Target="../tags/tag706.xml"/><Relationship Id="rId10" Type="http://schemas.openxmlformats.org/officeDocument/2006/relationships/tags" Target="../tags/tag705.xml"/><Relationship Id="rId1" Type="http://schemas.openxmlformats.org/officeDocument/2006/relationships/tags" Target="../tags/tag696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tags" Target="../tags/tag725.xml"/><Relationship Id="rId8" Type="http://schemas.openxmlformats.org/officeDocument/2006/relationships/tags" Target="../tags/tag724.xml"/><Relationship Id="rId7" Type="http://schemas.openxmlformats.org/officeDocument/2006/relationships/tags" Target="../tags/tag723.xml"/><Relationship Id="rId6" Type="http://schemas.openxmlformats.org/officeDocument/2006/relationships/tags" Target="../tags/tag722.xml"/><Relationship Id="rId5" Type="http://schemas.openxmlformats.org/officeDocument/2006/relationships/tags" Target="../tags/tag721.xml"/><Relationship Id="rId4" Type="http://schemas.openxmlformats.org/officeDocument/2006/relationships/tags" Target="../tags/tag720.xml"/><Relationship Id="rId3" Type="http://schemas.openxmlformats.org/officeDocument/2006/relationships/tags" Target="../tags/tag719.xml"/><Relationship Id="rId2" Type="http://schemas.openxmlformats.org/officeDocument/2006/relationships/tags" Target="../tags/tag718.xml"/><Relationship Id="rId17" Type="http://schemas.openxmlformats.org/officeDocument/2006/relationships/notesSlide" Target="../notesSlides/notesSlide19.xml"/><Relationship Id="rId16" Type="http://schemas.openxmlformats.org/officeDocument/2006/relationships/slideLayout" Target="../slideLayouts/slideLayout52.xml"/><Relationship Id="rId15" Type="http://schemas.openxmlformats.org/officeDocument/2006/relationships/tags" Target="../tags/tag731.xml"/><Relationship Id="rId14" Type="http://schemas.openxmlformats.org/officeDocument/2006/relationships/tags" Target="../tags/tag730.xml"/><Relationship Id="rId13" Type="http://schemas.openxmlformats.org/officeDocument/2006/relationships/tags" Target="../tags/tag729.xml"/><Relationship Id="rId12" Type="http://schemas.openxmlformats.org/officeDocument/2006/relationships/tags" Target="../tags/tag728.xml"/><Relationship Id="rId11" Type="http://schemas.openxmlformats.org/officeDocument/2006/relationships/tags" Target="../tags/tag727.xml"/><Relationship Id="rId10" Type="http://schemas.openxmlformats.org/officeDocument/2006/relationships/tags" Target="../tags/tag726.xml"/><Relationship Id="rId1" Type="http://schemas.openxmlformats.org/officeDocument/2006/relationships/tags" Target="../tags/tag717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tags" Target="../tags/tag743.xml"/><Relationship Id="rId8" Type="http://schemas.openxmlformats.org/officeDocument/2006/relationships/tags" Target="../tags/tag742.xml"/><Relationship Id="rId7" Type="http://schemas.openxmlformats.org/officeDocument/2006/relationships/tags" Target="../tags/tag741.xml"/><Relationship Id="rId6" Type="http://schemas.openxmlformats.org/officeDocument/2006/relationships/tags" Target="../tags/tag740.xml"/><Relationship Id="rId5" Type="http://schemas.openxmlformats.org/officeDocument/2006/relationships/tags" Target="../tags/tag739.xml"/><Relationship Id="rId4" Type="http://schemas.openxmlformats.org/officeDocument/2006/relationships/tags" Target="../tags/tag738.xml"/><Relationship Id="rId3" Type="http://schemas.openxmlformats.org/officeDocument/2006/relationships/tags" Target="../tags/tag737.xml"/><Relationship Id="rId2" Type="http://schemas.openxmlformats.org/officeDocument/2006/relationships/tags" Target="../tags/tag736.xml"/><Relationship Id="rId17" Type="http://schemas.openxmlformats.org/officeDocument/2006/relationships/notesSlide" Target="../notesSlides/notesSlide20.xml"/><Relationship Id="rId16" Type="http://schemas.openxmlformats.org/officeDocument/2006/relationships/slideLayout" Target="../slideLayouts/slideLayout52.xml"/><Relationship Id="rId15" Type="http://schemas.openxmlformats.org/officeDocument/2006/relationships/tags" Target="../tags/tag749.xml"/><Relationship Id="rId14" Type="http://schemas.openxmlformats.org/officeDocument/2006/relationships/tags" Target="../tags/tag748.xml"/><Relationship Id="rId13" Type="http://schemas.openxmlformats.org/officeDocument/2006/relationships/tags" Target="../tags/tag747.xml"/><Relationship Id="rId12" Type="http://schemas.openxmlformats.org/officeDocument/2006/relationships/tags" Target="../tags/tag746.xml"/><Relationship Id="rId11" Type="http://schemas.openxmlformats.org/officeDocument/2006/relationships/tags" Target="../tags/tag745.xml"/><Relationship Id="rId10" Type="http://schemas.openxmlformats.org/officeDocument/2006/relationships/tags" Target="../tags/tag744.xml"/><Relationship Id="rId1" Type="http://schemas.openxmlformats.org/officeDocument/2006/relationships/tags" Target="../tags/tag735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tags" Target="../tags/tag761.xml"/><Relationship Id="rId8" Type="http://schemas.openxmlformats.org/officeDocument/2006/relationships/tags" Target="../tags/tag760.xml"/><Relationship Id="rId7" Type="http://schemas.openxmlformats.org/officeDocument/2006/relationships/tags" Target="../tags/tag759.xml"/><Relationship Id="rId6" Type="http://schemas.openxmlformats.org/officeDocument/2006/relationships/tags" Target="../tags/tag758.xml"/><Relationship Id="rId5" Type="http://schemas.openxmlformats.org/officeDocument/2006/relationships/tags" Target="../tags/tag757.xml"/><Relationship Id="rId4" Type="http://schemas.openxmlformats.org/officeDocument/2006/relationships/tags" Target="../tags/tag756.xml"/><Relationship Id="rId3" Type="http://schemas.openxmlformats.org/officeDocument/2006/relationships/tags" Target="../tags/tag755.xml"/><Relationship Id="rId2" Type="http://schemas.openxmlformats.org/officeDocument/2006/relationships/tags" Target="../tags/tag754.xml"/><Relationship Id="rId17" Type="http://schemas.openxmlformats.org/officeDocument/2006/relationships/notesSlide" Target="../notesSlides/notesSlide21.xml"/><Relationship Id="rId16" Type="http://schemas.openxmlformats.org/officeDocument/2006/relationships/slideLayout" Target="../slideLayouts/slideLayout52.xml"/><Relationship Id="rId15" Type="http://schemas.openxmlformats.org/officeDocument/2006/relationships/tags" Target="../tags/tag767.xml"/><Relationship Id="rId14" Type="http://schemas.openxmlformats.org/officeDocument/2006/relationships/tags" Target="../tags/tag766.xml"/><Relationship Id="rId13" Type="http://schemas.openxmlformats.org/officeDocument/2006/relationships/tags" Target="../tags/tag765.xml"/><Relationship Id="rId12" Type="http://schemas.openxmlformats.org/officeDocument/2006/relationships/tags" Target="../tags/tag764.xml"/><Relationship Id="rId11" Type="http://schemas.openxmlformats.org/officeDocument/2006/relationships/tags" Target="../tags/tag763.xml"/><Relationship Id="rId10" Type="http://schemas.openxmlformats.org/officeDocument/2006/relationships/tags" Target="../tags/tag762.xml"/><Relationship Id="rId1" Type="http://schemas.openxmlformats.org/officeDocument/2006/relationships/tags" Target="../tags/tag753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tags" Target="../tags/tag779.xml"/><Relationship Id="rId8" Type="http://schemas.openxmlformats.org/officeDocument/2006/relationships/tags" Target="../tags/tag778.xml"/><Relationship Id="rId7" Type="http://schemas.openxmlformats.org/officeDocument/2006/relationships/tags" Target="../tags/tag777.xml"/><Relationship Id="rId6" Type="http://schemas.openxmlformats.org/officeDocument/2006/relationships/tags" Target="../tags/tag776.xml"/><Relationship Id="rId5" Type="http://schemas.openxmlformats.org/officeDocument/2006/relationships/tags" Target="../tags/tag775.xml"/><Relationship Id="rId4" Type="http://schemas.openxmlformats.org/officeDocument/2006/relationships/tags" Target="../tags/tag774.xml"/><Relationship Id="rId3" Type="http://schemas.openxmlformats.org/officeDocument/2006/relationships/tags" Target="../tags/tag773.xml"/><Relationship Id="rId2" Type="http://schemas.openxmlformats.org/officeDocument/2006/relationships/tags" Target="../tags/tag772.xml"/><Relationship Id="rId17" Type="http://schemas.openxmlformats.org/officeDocument/2006/relationships/notesSlide" Target="../notesSlides/notesSlide22.xml"/><Relationship Id="rId16" Type="http://schemas.openxmlformats.org/officeDocument/2006/relationships/slideLayout" Target="../slideLayouts/slideLayout52.xml"/><Relationship Id="rId15" Type="http://schemas.openxmlformats.org/officeDocument/2006/relationships/tags" Target="../tags/tag785.xml"/><Relationship Id="rId14" Type="http://schemas.openxmlformats.org/officeDocument/2006/relationships/tags" Target="../tags/tag784.xml"/><Relationship Id="rId13" Type="http://schemas.openxmlformats.org/officeDocument/2006/relationships/tags" Target="../tags/tag783.xml"/><Relationship Id="rId12" Type="http://schemas.openxmlformats.org/officeDocument/2006/relationships/tags" Target="../tags/tag782.xml"/><Relationship Id="rId11" Type="http://schemas.openxmlformats.org/officeDocument/2006/relationships/tags" Target="../tags/tag781.xml"/><Relationship Id="rId10" Type="http://schemas.openxmlformats.org/officeDocument/2006/relationships/tags" Target="../tags/tag780.xml"/><Relationship Id="rId1" Type="http://schemas.openxmlformats.org/officeDocument/2006/relationships/tags" Target="../tags/tag771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tags" Target="../tags/tag797.xml"/><Relationship Id="rId8" Type="http://schemas.openxmlformats.org/officeDocument/2006/relationships/tags" Target="../tags/tag796.xml"/><Relationship Id="rId7" Type="http://schemas.openxmlformats.org/officeDocument/2006/relationships/tags" Target="../tags/tag795.xml"/><Relationship Id="rId6" Type="http://schemas.openxmlformats.org/officeDocument/2006/relationships/tags" Target="../tags/tag794.xml"/><Relationship Id="rId5" Type="http://schemas.openxmlformats.org/officeDocument/2006/relationships/tags" Target="../tags/tag793.xml"/><Relationship Id="rId4" Type="http://schemas.openxmlformats.org/officeDocument/2006/relationships/tags" Target="../tags/tag792.xml"/><Relationship Id="rId3" Type="http://schemas.openxmlformats.org/officeDocument/2006/relationships/tags" Target="../tags/tag791.xml"/><Relationship Id="rId2" Type="http://schemas.openxmlformats.org/officeDocument/2006/relationships/tags" Target="../tags/tag790.xml"/><Relationship Id="rId18" Type="http://schemas.openxmlformats.org/officeDocument/2006/relationships/notesSlide" Target="../notesSlides/notesSlide23.xml"/><Relationship Id="rId17" Type="http://schemas.openxmlformats.org/officeDocument/2006/relationships/slideLayout" Target="../slideLayouts/slideLayout52.xml"/><Relationship Id="rId16" Type="http://schemas.openxmlformats.org/officeDocument/2006/relationships/tags" Target="../tags/tag803.xml"/><Relationship Id="rId15" Type="http://schemas.openxmlformats.org/officeDocument/2006/relationships/tags" Target="../tags/tag802.xml"/><Relationship Id="rId14" Type="http://schemas.openxmlformats.org/officeDocument/2006/relationships/image" Target="../media/image19.png"/><Relationship Id="rId13" Type="http://schemas.openxmlformats.org/officeDocument/2006/relationships/tags" Target="../tags/tag801.xml"/><Relationship Id="rId12" Type="http://schemas.openxmlformats.org/officeDocument/2006/relationships/tags" Target="../tags/tag800.xml"/><Relationship Id="rId11" Type="http://schemas.openxmlformats.org/officeDocument/2006/relationships/tags" Target="../tags/tag799.xml"/><Relationship Id="rId10" Type="http://schemas.openxmlformats.org/officeDocument/2006/relationships/tags" Target="../tags/tag798.xml"/><Relationship Id="rId1" Type="http://schemas.openxmlformats.org/officeDocument/2006/relationships/tags" Target="../tags/tag789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tags" Target="../tags/tag809.xml"/><Relationship Id="rId2" Type="http://schemas.openxmlformats.org/officeDocument/2006/relationships/tags" Target="../tags/tag808.xml"/><Relationship Id="rId1" Type="http://schemas.openxmlformats.org/officeDocument/2006/relationships/tags" Target="../tags/tag807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tags" Target="../tags/tag812.xml"/><Relationship Id="rId2" Type="http://schemas.openxmlformats.org/officeDocument/2006/relationships/tags" Target="../tags/tag811.xml"/><Relationship Id="rId1" Type="http://schemas.openxmlformats.org/officeDocument/2006/relationships/tags" Target="../tags/tag810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tags" Target="../tags/tag815.xml"/><Relationship Id="rId2" Type="http://schemas.openxmlformats.org/officeDocument/2006/relationships/tags" Target="../tags/tag814.xml"/><Relationship Id="rId1" Type="http://schemas.openxmlformats.org/officeDocument/2006/relationships/tags" Target="../tags/tag81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35.xml"/><Relationship Id="rId7" Type="http://schemas.openxmlformats.org/officeDocument/2006/relationships/tags" Target="../tags/tag360.xml"/><Relationship Id="rId6" Type="http://schemas.openxmlformats.org/officeDocument/2006/relationships/tags" Target="../tags/tag359.xml"/><Relationship Id="rId5" Type="http://schemas.openxmlformats.org/officeDocument/2006/relationships/tags" Target="../tags/tag358.xml"/><Relationship Id="rId4" Type="http://schemas.openxmlformats.org/officeDocument/2006/relationships/tags" Target="../tags/tag357.xml"/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tags" Target="../tags/tag823.xml"/><Relationship Id="rId8" Type="http://schemas.openxmlformats.org/officeDocument/2006/relationships/image" Target="../media/image20.png"/><Relationship Id="rId7" Type="http://schemas.openxmlformats.org/officeDocument/2006/relationships/tags" Target="../tags/tag822.xml"/><Relationship Id="rId6" Type="http://schemas.openxmlformats.org/officeDocument/2006/relationships/tags" Target="../tags/tag821.xml"/><Relationship Id="rId5" Type="http://schemas.openxmlformats.org/officeDocument/2006/relationships/tags" Target="../tags/tag820.xml"/><Relationship Id="rId4" Type="http://schemas.openxmlformats.org/officeDocument/2006/relationships/tags" Target="../tags/tag819.xml"/><Relationship Id="rId3" Type="http://schemas.openxmlformats.org/officeDocument/2006/relationships/tags" Target="../tags/tag818.xml"/><Relationship Id="rId2" Type="http://schemas.openxmlformats.org/officeDocument/2006/relationships/tags" Target="../tags/tag817.xml"/><Relationship Id="rId12" Type="http://schemas.openxmlformats.org/officeDocument/2006/relationships/slideLayout" Target="../slideLayouts/slideLayout42.xml"/><Relationship Id="rId11" Type="http://schemas.openxmlformats.org/officeDocument/2006/relationships/tags" Target="../tags/tag824.xml"/><Relationship Id="rId10" Type="http://schemas.openxmlformats.org/officeDocument/2006/relationships/image" Target="../media/image21.png"/><Relationship Id="rId1" Type="http://schemas.openxmlformats.org/officeDocument/2006/relationships/tags" Target="../tags/tag81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68.xml"/><Relationship Id="rId8" Type="http://schemas.openxmlformats.org/officeDocument/2006/relationships/tags" Target="../tags/tag367.xml"/><Relationship Id="rId7" Type="http://schemas.openxmlformats.org/officeDocument/2006/relationships/tags" Target="../tags/tag366.xml"/><Relationship Id="rId6" Type="http://schemas.openxmlformats.org/officeDocument/2006/relationships/tags" Target="../tags/tag365.xml"/><Relationship Id="rId5" Type="http://schemas.openxmlformats.org/officeDocument/2006/relationships/tags" Target="../tags/tag364.xml"/><Relationship Id="rId4" Type="http://schemas.openxmlformats.org/officeDocument/2006/relationships/tags" Target="../tags/tag363.xml"/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6" Type="http://schemas.openxmlformats.org/officeDocument/2006/relationships/slideLayout" Target="../slideLayouts/slideLayout35.xml"/><Relationship Id="rId15" Type="http://schemas.openxmlformats.org/officeDocument/2006/relationships/themeOverride" Target="../theme/themeOverride1.xml"/><Relationship Id="rId14" Type="http://schemas.openxmlformats.org/officeDocument/2006/relationships/tags" Target="../tags/tag373.xml"/><Relationship Id="rId13" Type="http://schemas.openxmlformats.org/officeDocument/2006/relationships/tags" Target="../tags/tag372.xml"/><Relationship Id="rId12" Type="http://schemas.openxmlformats.org/officeDocument/2006/relationships/tags" Target="../tags/tag371.xml"/><Relationship Id="rId11" Type="http://schemas.openxmlformats.org/officeDocument/2006/relationships/tags" Target="../tags/tag370.xml"/><Relationship Id="rId10" Type="http://schemas.openxmlformats.org/officeDocument/2006/relationships/tags" Target="../tags/tag369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81.xml"/><Relationship Id="rId8" Type="http://schemas.openxmlformats.org/officeDocument/2006/relationships/tags" Target="../tags/tag380.xml"/><Relationship Id="rId7" Type="http://schemas.openxmlformats.org/officeDocument/2006/relationships/tags" Target="../tags/tag379.xml"/><Relationship Id="rId6" Type="http://schemas.openxmlformats.org/officeDocument/2006/relationships/tags" Target="../tags/tag378.xml"/><Relationship Id="rId5" Type="http://schemas.openxmlformats.org/officeDocument/2006/relationships/tags" Target="../tags/tag377.xml"/><Relationship Id="rId4" Type="http://schemas.openxmlformats.org/officeDocument/2006/relationships/tags" Target="../tags/tag376.xml"/><Relationship Id="rId3" Type="http://schemas.openxmlformats.org/officeDocument/2006/relationships/image" Target="../media/image13.png"/><Relationship Id="rId2" Type="http://schemas.openxmlformats.org/officeDocument/2006/relationships/tags" Target="../tags/tag375.xml"/><Relationship Id="rId11" Type="http://schemas.openxmlformats.org/officeDocument/2006/relationships/slideLayout" Target="../slideLayouts/slideLayout29.xml"/><Relationship Id="rId10" Type="http://schemas.openxmlformats.org/officeDocument/2006/relationships/tags" Target="../tags/tag382.xml"/><Relationship Id="rId1" Type="http://schemas.openxmlformats.org/officeDocument/2006/relationships/tags" Target="../tags/tag37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5.xml"/><Relationship Id="rId4" Type="http://schemas.openxmlformats.org/officeDocument/2006/relationships/tags" Target="../tags/tag386.xml"/><Relationship Id="rId3" Type="http://schemas.openxmlformats.org/officeDocument/2006/relationships/tags" Target="../tags/tag385.xml"/><Relationship Id="rId2" Type="http://schemas.openxmlformats.org/officeDocument/2006/relationships/tags" Target="../tags/tag384.xml"/><Relationship Id="rId1" Type="http://schemas.openxmlformats.org/officeDocument/2006/relationships/tags" Target="../tags/tag38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95.xml"/><Relationship Id="rId8" Type="http://schemas.openxmlformats.org/officeDocument/2006/relationships/tags" Target="../tags/tag394.xml"/><Relationship Id="rId7" Type="http://schemas.openxmlformats.org/officeDocument/2006/relationships/tags" Target="../tags/tag393.xml"/><Relationship Id="rId6" Type="http://schemas.openxmlformats.org/officeDocument/2006/relationships/tags" Target="../tags/tag392.xml"/><Relationship Id="rId5" Type="http://schemas.openxmlformats.org/officeDocument/2006/relationships/tags" Target="../tags/tag391.xml"/><Relationship Id="rId4" Type="http://schemas.openxmlformats.org/officeDocument/2006/relationships/tags" Target="../tags/tag390.xml"/><Relationship Id="rId3" Type="http://schemas.openxmlformats.org/officeDocument/2006/relationships/tags" Target="../tags/tag389.xml"/><Relationship Id="rId23" Type="http://schemas.openxmlformats.org/officeDocument/2006/relationships/slideLayout" Target="../slideLayouts/slideLayout35.xml"/><Relationship Id="rId22" Type="http://schemas.openxmlformats.org/officeDocument/2006/relationships/tags" Target="../tags/tag407.xml"/><Relationship Id="rId21" Type="http://schemas.openxmlformats.org/officeDocument/2006/relationships/tags" Target="../tags/tag406.xml"/><Relationship Id="rId20" Type="http://schemas.openxmlformats.org/officeDocument/2006/relationships/image" Target="../media/image13.png"/><Relationship Id="rId2" Type="http://schemas.openxmlformats.org/officeDocument/2006/relationships/tags" Target="../tags/tag388.xml"/><Relationship Id="rId19" Type="http://schemas.openxmlformats.org/officeDocument/2006/relationships/tags" Target="../tags/tag405.xml"/><Relationship Id="rId18" Type="http://schemas.openxmlformats.org/officeDocument/2006/relationships/tags" Target="../tags/tag404.xml"/><Relationship Id="rId17" Type="http://schemas.openxmlformats.org/officeDocument/2006/relationships/tags" Target="../tags/tag403.xml"/><Relationship Id="rId16" Type="http://schemas.openxmlformats.org/officeDocument/2006/relationships/tags" Target="../tags/tag402.xml"/><Relationship Id="rId15" Type="http://schemas.openxmlformats.org/officeDocument/2006/relationships/tags" Target="../tags/tag401.xml"/><Relationship Id="rId14" Type="http://schemas.openxmlformats.org/officeDocument/2006/relationships/tags" Target="../tags/tag400.xml"/><Relationship Id="rId13" Type="http://schemas.openxmlformats.org/officeDocument/2006/relationships/tags" Target="../tags/tag399.xml"/><Relationship Id="rId12" Type="http://schemas.openxmlformats.org/officeDocument/2006/relationships/tags" Target="../tags/tag398.xml"/><Relationship Id="rId11" Type="http://schemas.openxmlformats.org/officeDocument/2006/relationships/tags" Target="../tags/tag397.xml"/><Relationship Id="rId10" Type="http://schemas.openxmlformats.org/officeDocument/2006/relationships/tags" Target="../tags/tag396.xml"/><Relationship Id="rId1" Type="http://schemas.openxmlformats.org/officeDocument/2006/relationships/tags" Target="../tags/tag3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304800" y="309563"/>
            <a:ext cx="11582400" cy="628332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449263" y="457200"/>
            <a:ext cx="11293475" cy="594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标题 4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318885" y="1057593"/>
            <a:ext cx="5681663" cy="1947863"/>
          </a:xfrm>
          <a:prstGeom prst="rect">
            <a:avLst/>
          </a:prstGeom>
        </p:spPr>
        <p:txBody>
          <a:bodyPr lIns="90000" tIns="46800" rIns="90000" bIns="0" anchor="b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60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逻辑的力量</a:t>
            </a:r>
            <a:endParaRPr kumimoji="0" lang="zh-CN" altLang="en-US" sz="4800" b="1" i="0" u="none" strike="noStrike" kern="1200" cap="none" spc="60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2" name="文本占位符 7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336540" y="3362325"/>
            <a:ext cx="7056755" cy="782955"/>
          </a:xfrm>
          <a:prstGeom prst="rect">
            <a:avLst/>
          </a:prstGeom>
        </p:spPr>
        <p:txBody>
          <a:bodyPr lIns="101600" tIns="0" rIns="82550" bIns="0"/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400" b="1" i="0" u="none" strike="noStrike" kern="1200" cap="none" spc="1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ea"/>
              </a:rPr>
              <a:t>  —</a:t>
            </a:r>
            <a:r>
              <a:rPr kumimoji="0" lang="zh-CN" altLang="en-US" sz="4400" b="1" i="0" u="none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ea"/>
              </a:rPr>
              <a:t>运用</a:t>
            </a:r>
            <a:r>
              <a:rPr kumimoji="0" lang="zh-CN" altLang="en-US" sz="4400" b="1" i="0" u="none" strike="noStrike" kern="1200" cap="none" spc="1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ea"/>
              </a:rPr>
              <a:t>有效的</a:t>
            </a:r>
            <a:r>
              <a:rPr kumimoji="0" lang="zh-CN" altLang="en-US" sz="4400" b="1" i="0" u="none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ea"/>
              </a:rPr>
              <a:t>推理形式</a:t>
            </a:r>
            <a:endParaRPr kumimoji="0" lang="zh-CN" altLang="en-US" sz="4400" b="1" i="0" u="none" strike="noStrike" kern="1200" cap="none" spc="15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4660" y="955675"/>
            <a:ext cx="4881880" cy="49466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3707906" y="6717020"/>
            <a:ext cx="1800201" cy="14220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2495">
              <a:lnSpc>
                <a:spcPct val="200000"/>
              </a:lnSpc>
            </a:pPr>
            <a:r>
              <a:rPr lang="en-US" altLang="zh-CN" sz="100">
                <a:solidFill>
                  <a:schemeClr val="bg1"/>
                </a:solidFill>
                <a:ea typeface="微软雅黑" panose="020B0503020204020204" charset="-122"/>
              </a:rPr>
              <a:t>PPT模板 http:///moban/ </a:t>
            </a:r>
            <a:endParaRPr lang="en-US" altLang="zh-CN" sz="1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6" name="Freeform 6323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flipH="1">
            <a:off x="0" y="6312749"/>
            <a:ext cx="648857" cy="404271"/>
          </a:xfrm>
          <a:custGeom>
            <a:avLst/>
            <a:gdLst>
              <a:gd name="T0" fmla="*/ 945 w 1117"/>
              <a:gd name="T1" fmla="*/ 522 h 601"/>
              <a:gd name="T2" fmla="*/ 1085 w 1117"/>
              <a:gd name="T3" fmla="*/ 523 h 601"/>
              <a:gd name="T4" fmla="*/ 1065 w 1117"/>
              <a:gd name="T5" fmla="*/ 505 h 601"/>
              <a:gd name="T6" fmla="*/ 1061 w 1117"/>
              <a:gd name="T7" fmla="*/ 513 h 601"/>
              <a:gd name="T8" fmla="*/ 1038 w 1117"/>
              <a:gd name="T9" fmla="*/ 512 h 601"/>
              <a:gd name="T10" fmla="*/ 967 w 1117"/>
              <a:gd name="T11" fmla="*/ 492 h 601"/>
              <a:gd name="T12" fmla="*/ 926 w 1117"/>
              <a:gd name="T13" fmla="*/ 495 h 601"/>
              <a:gd name="T14" fmla="*/ 854 w 1117"/>
              <a:gd name="T15" fmla="*/ 518 h 601"/>
              <a:gd name="T16" fmla="*/ 656 w 1117"/>
              <a:gd name="T17" fmla="*/ 536 h 601"/>
              <a:gd name="T18" fmla="*/ 677 w 1117"/>
              <a:gd name="T19" fmla="*/ 523 h 601"/>
              <a:gd name="T20" fmla="*/ 656 w 1117"/>
              <a:gd name="T21" fmla="*/ 528 h 601"/>
              <a:gd name="T22" fmla="*/ 600 w 1117"/>
              <a:gd name="T23" fmla="*/ 468 h 601"/>
              <a:gd name="T24" fmla="*/ 564 w 1117"/>
              <a:gd name="T25" fmla="*/ 450 h 601"/>
              <a:gd name="T26" fmla="*/ 571 w 1117"/>
              <a:gd name="T27" fmla="*/ 424 h 601"/>
              <a:gd name="T28" fmla="*/ 569 w 1117"/>
              <a:gd name="T29" fmla="*/ 383 h 601"/>
              <a:gd name="T30" fmla="*/ 441 w 1117"/>
              <a:gd name="T31" fmla="*/ 306 h 601"/>
              <a:gd name="T32" fmla="*/ 560 w 1117"/>
              <a:gd name="T33" fmla="*/ 291 h 601"/>
              <a:gd name="T34" fmla="*/ 612 w 1117"/>
              <a:gd name="T35" fmla="*/ 293 h 601"/>
              <a:gd name="T36" fmla="*/ 587 w 1117"/>
              <a:gd name="T37" fmla="*/ 356 h 601"/>
              <a:gd name="T38" fmla="*/ 615 w 1117"/>
              <a:gd name="T39" fmla="*/ 352 h 601"/>
              <a:gd name="T40" fmla="*/ 649 w 1117"/>
              <a:gd name="T41" fmla="*/ 344 h 601"/>
              <a:gd name="T42" fmla="*/ 663 w 1117"/>
              <a:gd name="T43" fmla="*/ 340 h 601"/>
              <a:gd name="T44" fmla="*/ 659 w 1117"/>
              <a:gd name="T45" fmla="*/ 330 h 601"/>
              <a:gd name="T46" fmla="*/ 673 w 1117"/>
              <a:gd name="T47" fmla="*/ 297 h 601"/>
              <a:gd name="T48" fmla="*/ 677 w 1117"/>
              <a:gd name="T49" fmla="*/ 286 h 601"/>
              <a:gd name="T50" fmla="*/ 671 w 1117"/>
              <a:gd name="T51" fmla="*/ 258 h 601"/>
              <a:gd name="T52" fmla="*/ 663 w 1117"/>
              <a:gd name="T53" fmla="*/ 225 h 601"/>
              <a:gd name="T54" fmla="*/ 623 w 1117"/>
              <a:gd name="T55" fmla="*/ 242 h 601"/>
              <a:gd name="T56" fmla="*/ 648 w 1117"/>
              <a:gd name="T57" fmla="*/ 435 h 601"/>
              <a:gd name="T58" fmla="*/ 708 w 1117"/>
              <a:gd name="T59" fmla="*/ 501 h 601"/>
              <a:gd name="T60" fmla="*/ 772 w 1117"/>
              <a:gd name="T61" fmla="*/ 528 h 601"/>
              <a:gd name="T62" fmla="*/ 845 w 1117"/>
              <a:gd name="T63" fmla="*/ 510 h 601"/>
              <a:gd name="T64" fmla="*/ 995 w 1117"/>
              <a:gd name="T65" fmla="*/ 464 h 601"/>
              <a:gd name="T66" fmla="*/ 1048 w 1117"/>
              <a:gd name="T67" fmla="*/ 487 h 601"/>
              <a:gd name="T68" fmla="*/ 941 w 1117"/>
              <a:gd name="T69" fmla="*/ 449 h 601"/>
              <a:gd name="T70" fmla="*/ 854 w 1117"/>
              <a:gd name="T71" fmla="*/ 471 h 601"/>
              <a:gd name="T72" fmla="*/ 764 w 1117"/>
              <a:gd name="T73" fmla="*/ 494 h 601"/>
              <a:gd name="T74" fmla="*/ 747 w 1117"/>
              <a:gd name="T75" fmla="*/ 477 h 601"/>
              <a:gd name="T76" fmla="*/ 742 w 1117"/>
              <a:gd name="T77" fmla="*/ 402 h 601"/>
              <a:gd name="T78" fmla="*/ 797 w 1117"/>
              <a:gd name="T79" fmla="*/ 374 h 601"/>
              <a:gd name="T80" fmla="*/ 810 w 1117"/>
              <a:gd name="T81" fmla="*/ 364 h 601"/>
              <a:gd name="T82" fmla="*/ 861 w 1117"/>
              <a:gd name="T83" fmla="*/ 218 h 601"/>
              <a:gd name="T84" fmla="*/ 292 w 1117"/>
              <a:gd name="T85" fmla="*/ 95 h 601"/>
              <a:gd name="T86" fmla="*/ 266 w 1117"/>
              <a:gd name="T87" fmla="*/ 90 h 601"/>
              <a:gd name="T88" fmla="*/ 137 w 1117"/>
              <a:gd name="T89" fmla="*/ 187 h 601"/>
              <a:gd name="T90" fmla="*/ 102 w 1117"/>
              <a:gd name="T91" fmla="*/ 399 h 601"/>
              <a:gd name="T92" fmla="*/ 303 w 1117"/>
              <a:gd name="T93" fmla="*/ 494 h 601"/>
              <a:gd name="T94" fmla="*/ 457 w 1117"/>
              <a:gd name="T95" fmla="*/ 405 h 601"/>
              <a:gd name="T96" fmla="*/ 531 w 1117"/>
              <a:gd name="T97" fmla="*/ 448 h 601"/>
              <a:gd name="T98" fmla="*/ 571 w 1117"/>
              <a:gd name="T99" fmla="*/ 511 h 601"/>
              <a:gd name="T100" fmla="*/ 764 w 1117"/>
              <a:gd name="T101" fmla="*/ 588 h 601"/>
              <a:gd name="T102" fmla="*/ 873 w 1117"/>
              <a:gd name="T103" fmla="*/ 562 h 601"/>
              <a:gd name="T104" fmla="*/ 923 w 1117"/>
              <a:gd name="T105" fmla="*/ 525 h 601"/>
              <a:gd name="T106" fmla="*/ 1021 w 1117"/>
              <a:gd name="T107" fmla="*/ 518 h 601"/>
              <a:gd name="T108" fmla="*/ 312 w 1117"/>
              <a:gd name="T109" fmla="*/ 256 h 601"/>
              <a:gd name="T110" fmla="*/ 318 w 1117"/>
              <a:gd name="T111" fmla="*/ 432 h 601"/>
              <a:gd name="T112" fmla="*/ 218 w 1117"/>
              <a:gd name="T113" fmla="*/ 388 h 601"/>
              <a:gd name="T114" fmla="*/ 192 w 1117"/>
              <a:gd name="T115" fmla="*/ 317 h 601"/>
              <a:gd name="T116" fmla="*/ 196 w 1117"/>
              <a:gd name="T117" fmla="*/ 274 h 601"/>
              <a:gd name="T118" fmla="*/ 209 w 1117"/>
              <a:gd name="T119" fmla="*/ 281 h 601"/>
              <a:gd name="T120" fmla="*/ 390 w 1117"/>
              <a:gd name="T121" fmla="*/ 395 h 601"/>
              <a:gd name="T122" fmla="*/ 464 w 1117"/>
              <a:gd name="T123" fmla="*/ 328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17" h="601">
                <a:moveTo>
                  <a:pt x="677" y="274"/>
                </a:moveTo>
                <a:cubicBezTo>
                  <a:pt x="677" y="274"/>
                  <a:pt x="677" y="274"/>
                  <a:pt x="677" y="274"/>
                </a:cubicBezTo>
                <a:cubicBezTo>
                  <a:pt x="678" y="274"/>
                  <a:pt x="679" y="274"/>
                  <a:pt x="680" y="274"/>
                </a:cubicBezTo>
                <a:cubicBezTo>
                  <a:pt x="680" y="274"/>
                  <a:pt x="679" y="273"/>
                  <a:pt x="679" y="272"/>
                </a:cubicBezTo>
                <a:cubicBezTo>
                  <a:pt x="678" y="274"/>
                  <a:pt x="680" y="273"/>
                  <a:pt x="677" y="274"/>
                </a:cubicBezTo>
                <a:close/>
                <a:moveTo>
                  <a:pt x="956" y="523"/>
                </a:moveTo>
                <a:cubicBezTo>
                  <a:pt x="955" y="522"/>
                  <a:pt x="955" y="521"/>
                  <a:pt x="955" y="519"/>
                </a:cubicBezTo>
                <a:cubicBezTo>
                  <a:pt x="951" y="520"/>
                  <a:pt x="950" y="520"/>
                  <a:pt x="949" y="524"/>
                </a:cubicBezTo>
                <a:cubicBezTo>
                  <a:pt x="948" y="523"/>
                  <a:pt x="946" y="523"/>
                  <a:pt x="945" y="522"/>
                </a:cubicBezTo>
                <a:cubicBezTo>
                  <a:pt x="946" y="524"/>
                  <a:pt x="946" y="525"/>
                  <a:pt x="946" y="527"/>
                </a:cubicBezTo>
                <a:cubicBezTo>
                  <a:pt x="949" y="524"/>
                  <a:pt x="952" y="523"/>
                  <a:pt x="956" y="523"/>
                </a:cubicBezTo>
                <a:close/>
                <a:moveTo>
                  <a:pt x="945" y="522"/>
                </a:moveTo>
                <a:cubicBezTo>
                  <a:pt x="945" y="522"/>
                  <a:pt x="945" y="522"/>
                  <a:pt x="944" y="522"/>
                </a:cubicBezTo>
                <a:cubicBezTo>
                  <a:pt x="945" y="522"/>
                  <a:pt x="945" y="522"/>
                  <a:pt x="945" y="522"/>
                </a:cubicBezTo>
                <a:cubicBezTo>
                  <a:pt x="945" y="522"/>
                  <a:pt x="945" y="522"/>
                  <a:pt x="945" y="522"/>
                </a:cubicBezTo>
                <a:close/>
                <a:moveTo>
                  <a:pt x="1112" y="565"/>
                </a:moveTo>
                <a:cubicBezTo>
                  <a:pt x="1113" y="563"/>
                  <a:pt x="1112" y="565"/>
                  <a:pt x="1113" y="563"/>
                </a:cubicBezTo>
                <a:cubicBezTo>
                  <a:pt x="1112" y="562"/>
                  <a:pt x="1113" y="563"/>
                  <a:pt x="1110" y="563"/>
                </a:cubicBezTo>
                <a:cubicBezTo>
                  <a:pt x="1110" y="562"/>
                  <a:pt x="1110" y="561"/>
                  <a:pt x="1110" y="560"/>
                </a:cubicBezTo>
                <a:cubicBezTo>
                  <a:pt x="1111" y="560"/>
                  <a:pt x="1112" y="560"/>
                  <a:pt x="1113" y="560"/>
                </a:cubicBezTo>
                <a:cubicBezTo>
                  <a:pt x="1113" y="560"/>
                  <a:pt x="1114" y="559"/>
                  <a:pt x="1115" y="559"/>
                </a:cubicBezTo>
                <a:cubicBezTo>
                  <a:pt x="1111" y="540"/>
                  <a:pt x="1102" y="530"/>
                  <a:pt x="1098" y="517"/>
                </a:cubicBezTo>
                <a:cubicBezTo>
                  <a:pt x="1096" y="518"/>
                  <a:pt x="1094" y="518"/>
                  <a:pt x="1093" y="519"/>
                </a:cubicBezTo>
                <a:cubicBezTo>
                  <a:pt x="1094" y="521"/>
                  <a:pt x="1094" y="520"/>
                  <a:pt x="1095" y="522"/>
                </a:cubicBezTo>
                <a:cubicBezTo>
                  <a:pt x="1093" y="523"/>
                  <a:pt x="1094" y="522"/>
                  <a:pt x="1093" y="525"/>
                </a:cubicBezTo>
                <a:cubicBezTo>
                  <a:pt x="1093" y="525"/>
                  <a:pt x="1093" y="525"/>
                  <a:pt x="1093" y="525"/>
                </a:cubicBezTo>
                <a:cubicBezTo>
                  <a:pt x="1091" y="522"/>
                  <a:pt x="1092" y="520"/>
                  <a:pt x="1093" y="517"/>
                </a:cubicBezTo>
                <a:cubicBezTo>
                  <a:pt x="1089" y="517"/>
                  <a:pt x="1089" y="517"/>
                  <a:pt x="1087" y="516"/>
                </a:cubicBezTo>
                <a:cubicBezTo>
                  <a:pt x="1087" y="518"/>
                  <a:pt x="1086" y="520"/>
                  <a:pt x="1086" y="523"/>
                </a:cubicBezTo>
                <a:cubicBezTo>
                  <a:pt x="1086" y="523"/>
                  <a:pt x="1086" y="523"/>
                  <a:pt x="1085" y="523"/>
                </a:cubicBezTo>
                <a:cubicBezTo>
                  <a:pt x="1082" y="520"/>
                  <a:pt x="1083" y="517"/>
                  <a:pt x="1084" y="515"/>
                </a:cubicBezTo>
                <a:cubicBezTo>
                  <a:pt x="1083" y="512"/>
                  <a:pt x="1081" y="511"/>
                  <a:pt x="1080" y="509"/>
                </a:cubicBezTo>
                <a:cubicBezTo>
                  <a:pt x="1075" y="509"/>
                  <a:pt x="1075" y="511"/>
                  <a:pt x="1072" y="511"/>
                </a:cubicBezTo>
                <a:cubicBezTo>
                  <a:pt x="1072" y="512"/>
                  <a:pt x="1071" y="513"/>
                  <a:pt x="1071" y="515"/>
                </a:cubicBezTo>
                <a:cubicBezTo>
                  <a:pt x="1070" y="515"/>
                  <a:pt x="1069" y="515"/>
                  <a:pt x="1069" y="515"/>
                </a:cubicBezTo>
                <a:cubicBezTo>
                  <a:pt x="1067" y="512"/>
                  <a:pt x="1069" y="514"/>
                  <a:pt x="1067" y="513"/>
                </a:cubicBezTo>
                <a:cubicBezTo>
                  <a:pt x="1067" y="512"/>
                  <a:pt x="1067" y="511"/>
                  <a:pt x="1067" y="510"/>
                </a:cubicBezTo>
                <a:cubicBezTo>
                  <a:pt x="1070" y="509"/>
                  <a:pt x="1069" y="510"/>
                  <a:pt x="1070" y="507"/>
                </a:cubicBezTo>
                <a:cubicBezTo>
                  <a:pt x="1072" y="508"/>
                  <a:pt x="1071" y="507"/>
                  <a:pt x="1072" y="509"/>
                </a:cubicBezTo>
                <a:cubicBezTo>
                  <a:pt x="1074" y="505"/>
                  <a:pt x="1072" y="504"/>
                  <a:pt x="1070" y="501"/>
                </a:cubicBezTo>
                <a:cubicBezTo>
                  <a:pt x="1069" y="500"/>
                  <a:pt x="1069" y="500"/>
                  <a:pt x="1068" y="499"/>
                </a:cubicBezTo>
                <a:cubicBezTo>
                  <a:pt x="1067" y="503"/>
                  <a:pt x="1068" y="503"/>
                  <a:pt x="1065" y="506"/>
                </a:cubicBezTo>
                <a:cubicBezTo>
                  <a:pt x="1068" y="507"/>
                  <a:pt x="1067" y="506"/>
                  <a:pt x="1068" y="509"/>
                </a:cubicBezTo>
                <a:cubicBezTo>
                  <a:pt x="1063" y="508"/>
                  <a:pt x="1064" y="507"/>
                  <a:pt x="1060" y="508"/>
                </a:cubicBezTo>
                <a:cubicBezTo>
                  <a:pt x="1061" y="505"/>
                  <a:pt x="1063" y="503"/>
                  <a:pt x="1065" y="505"/>
                </a:cubicBezTo>
                <a:cubicBezTo>
                  <a:pt x="1065" y="505"/>
                  <a:pt x="1066" y="504"/>
                  <a:pt x="1066" y="504"/>
                </a:cubicBezTo>
                <a:cubicBezTo>
                  <a:pt x="1064" y="501"/>
                  <a:pt x="1065" y="501"/>
                  <a:pt x="1061" y="501"/>
                </a:cubicBezTo>
                <a:cubicBezTo>
                  <a:pt x="1061" y="500"/>
                  <a:pt x="1061" y="499"/>
                  <a:pt x="1061" y="499"/>
                </a:cubicBezTo>
                <a:cubicBezTo>
                  <a:pt x="1063" y="499"/>
                  <a:pt x="1064" y="500"/>
                  <a:pt x="1065" y="500"/>
                </a:cubicBezTo>
                <a:cubicBezTo>
                  <a:pt x="1065" y="499"/>
                  <a:pt x="1065" y="497"/>
                  <a:pt x="1065" y="496"/>
                </a:cubicBezTo>
                <a:cubicBezTo>
                  <a:pt x="1063" y="495"/>
                  <a:pt x="1061" y="494"/>
                  <a:pt x="1058" y="492"/>
                </a:cubicBezTo>
                <a:cubicBezTo>
                  <a:pt x="1059" y="495"/>
                  <a:pt x="1058" y="493"/>
                  <a:pt x="1060" y="495"/>
                </a:cubicBezTo>
                <a:cubicBezTo>
                  <a:pt x="1060" y="495"/>
                  <a:pt x="1060" y="496"/>
                  <a:pt x="1060" y="497"/>
                </a:cubicBezTo>
                <a:cubicBezTo>
                  <a:pt x="1057" y="496"/>
                  <a:pt x="1058" y="495"/>
                  <a:pt x="1055" y="495"/>
                </a:cubicBezTo>
                <a:cubicBezTo>
                  <a:pt x="1054" y="493"/>
                  <a:pt x="1054" y="491"/>
                  <a:pt x="1052" y="489"/>
                </a:cubicBezTo>
                <a:cubicBezTo>
                  <a:pt x="1053" y="493"/>
                  <a:pt x="1051" y="497"/>
                  <a:pt x="1052" y="501"/>
                </a:cubicBezTo>
                <a:cubicBezTo>
                  <a:pt x="1051" y="501"/>
                  <a:pt x="1050" y="501"/>
                  <a:pt x="1049" y="501"/>
                </a:cubicBezTo>
                <a:cubicBezTo>
                  <a:pt x="1050" y="504"/>
                  <a:pt x="1056" y="505"/>
                  <a:pt x="1060" y="506"/>
                </a:cubicBezTo>
                <a:cubicBezTo>
                  <a:pt x="1059" y="510"/>
                  <a:pt x="1058" y="509"/>
                  <a:pt x="1060" y="513"/>
                </a:cubicBezTo>
                <a:cubicBezTo>
                  <a:pt x="1060" y="513"/>
                  <a:pt x="1061" y="513"/>
                  <a:pt x="1061" y="513"/>
                </a:cubicBezTo>
                <a:cubicBezTo>
                  <a:pt x="1061" y="513"/>
                  <a:pt x="1062" y="513"/>
                  <a:pt x="1062" y="513"/>
                </a:cubicBezTo>
                <a:cubicBezTo>
                  <a:pt x="1061" y="512"/>
                  <a:pt x="1061" y="512"/>
                  <a:pt x="1060" y="511"/>
                </a:cubicBezTo>
                <a:cubicBezTo>
                  <a:pt x="1061" y="510"/>
                  <a:pt x="1062" y="510"/>
                  <a:pt x="1063" y="509"/>
                </a:cubicBezTo>
                <a:cubicBezTo>
                  <a:pt x="1065" y="518"/>
                  <a:pt x="1069" y="520"/>
                  <a:pt x="1074" y="527"/>
                </a:cubicBezTo>
                <a:cubicBezTo>
                  <a:pt x="1072" y="528"/>
                  <a:pt x="1074" y="527"/>
                  <a:pt x="1072" y="528"/>
                </a:cubicBezTo>
                <a:cubicBezTo>
                  <a:pt x="1073" y="531"/>
                  <a:pt x="1073" y="528"/>
                  <a:pt x="1075" y="530"/>
                </a:cubicBezTo>
                <a:cubicBezTo>
                  <a:pt x="1076" y="531"/>
                  <a:pt x="1076" y="531"/>
                  <a:pt x="1076" y="532"/>
                </a:cubicBezTo>
                <a:cubicBezTo>
                  <a:pt x="1076" y="532"/>
                  <a:pt x="1075" y="533"/>
                  <a:pt x="1074" y="533"/>
                </a:cubicBezTo>
                <a:cubicBezTo>
                  <a:pt x="1079" y="543"/>
                  <a:pt x="1085" y="550"/>
                  <a:pt x="1087" y="562"/>
                </a:cubicBezTo>
                <a:cubicBezTo>
                  <a:pt x="1087" y="562"/>
                  <a:pt x="1086" y="562"/>
                  <a:pt x="1086" y="562"/>
                </a:cubicBezTo>
                <a:cubicBezTo>
                  <a:pt x="1079" y="553"/>
                  <a:pt x="1070" y="531"/>
                  <a:pt x="1058" y="527"/>
                </a:cubicBezTo>
                <a:cubicBezTo>
                  <a:pt x="1058" y="525"/>
                  <a:pt x="1059" y="523"/>
                  <a:pt x="1060" y="521"/>
                </a:cubicBezTo>
                <a:cubicBezTo>
                  <a:pt x="1058" y="521"/>
                  <a:pt x="1057" y="521"/>
                  <a:pt x="1056" y="521"/>
                </a:cubicBezTo>
                <a:cubicBezTo>
                  <a:pt x="1056" y="522"/>
                  <a:pt x="1056" y="521"/>
                  <a:pt x="1057" y="523"/>
                </a:cubicBezTo>
                <a:cubicBezTo>
                  <a:pt x="1050" y="523"/>
                  <a:pt x="1046" y="516"/>
                  <a:pt x="1038" y="512"/>
                </a:cubicBezTo>
                <a:cubicBezTo>
                  <a:pt x="1038" y="512"/>
                  <a:pt x="1038" y="511"/>
                  <a:pt x="1037" y="511"/>
                </a:cubicBezTo>
                <a:cubicBezTo>
                  <a:pt x="1038" y="510"/>
                  <a:pt x="1039" y="510"/>
                  <a:pt x="1039" y="509"/>
                </a:cubicBezTo>
                <a:cubicBezTo>
                  <a:pt x="1043" y="511"/>
                  <a:pt x="1046" y="513"/>
                  <a:pt x="1049" y="516"/>
                </a:cubicBezTo>
                <a:cubicBezTo>
                  <a:pt x="1050" y="515"/>
                  <a:pt x="1050" y="515"/>
                  <a:pt x="1050" y="515"/>
                </a:cubicBezTo>
                <a:cubicBezTo>
                  <a:pt x="1050" y="514"/>
                  <a:pt x="1050" y="513"/>
                  <a:pt x="1050" y="513"/>
                </a:cubicBezTo>
                <a:cubicBezTo>
                  <a:pt x="1043" y="509"/>
                  <a:pt x="1038" y="509"/>
                  <a:pt x="1033" y="504"/>
                </a:cubicBezTo>
                <a:cubicBezTo>
                  <a:pt x="1033" y="505"/>
                  <a:pt x="1033" y="506"/>
                  <a:pt x="1033" y="506"/>
                </a:cubicBezTo>
                <a:cubicBezTo>
                  <a:pt x="1030" y="505"/>
                  <a:pt x="1027" y="501"/>
                  <a:pt x="1027" y="497"/>
                </a:cubicBezTo>
                <a:cubicBezTo>
                  <a:pt x="1026" y="498"/>
                  <a:pt x="1026" y="499"/>
                  <a:pt x="1025" y="500"/>
                </a:cubicBezTo>
                <a:cubicBezTo>
                  <a:pt x="1024" y="498"/>
                  <a:pt x="1025" y="499"/>
                  <a:pt x="1024" y="497"/>
                </a:cubicBezTo>
                <a:cubicBezTo>
                  <a:pt x="1019" y="497"/>
                  <a:pt x="996" y="499"/>
                  <a:pt x="993" y="494"/>
                </a:cubicBezTo>
                <a:cubicBezTo>
                  <a:pt x="991" y="495"/>
                  <a:pt x="989" y="496"/>
                  <a:pt x="987" y="497"/>
                </a:cubicBezTo>
                <a:cubicBezTo>
                  <a:pt x="986" y="496"/>
                  <a:pt x="986" y="497"/>
                  <a:pt x="986" y="495"/>
                </a:cubicBezTo>
                <a:cubicBezTo>
                  <a:pt x="984" y="493"/>
                  <a:pt x="986" y="495"/>
                  <a:pt x="982" y="495"/>
                </a:cubicBezTo>
                <a:cubicBezTo>
                  <a:pt x="983" y="492"/>
                  <a:pt x="970" y="492"/>
                  <a:pt x="967" y="492"/>
                </a:cubicBezTo>
                <a:cubicBezTo>
                  <a:pt x="968" y="491"/>
                  <a:pt x="968" y="490"/>
                  <a:pt x="968" y="489"/>
                </a:cubicBezTo>
                <a:cubicBezTo>
                  <a:pt x="964" y="490"/>
                  <a:pt x="961" y="490"/>
                  <a:pt x="958" y="489"/>
                </a:cubicBezTo>
                <a:cubicBezTo>
                  <a:pt x="957" y="489"/>
                  <a:pt x="956" y="489"/>
                  <a:pt x="955" y="490"/>
                </a:cubicBezTo>
                <a:cubicBezTo>
                  <a:pt x="955" y="488"/>
                  <a:pt x="955" y="487"/>
                  <a:pt x="955" y="485"/>
                </a:cubicBezTo>
                <a:cubicBezTo>
                  <a:pt x="955" y="485"/>
                  <a:pt x="954" y="485"/>
                  <a:pt x="954" y="484"/>
                </a:cubicBezTo>
                <a:cubicBezTo>
                  <a:pt x="954" y="486"/>
                  <a:pt x="954" y="487"/>
                  <a:pt x="954" y="489"/>
                </a:cubicBezTo>
                <a:cubicBezTo>
                  <a:pt x="951" y="488"/>
                  <a:pt x="953" y="489"/>
                  <a:pt x="952" y="486"/>
                </a:cubicBezTo>
                <a:cubicBezTo>
                  <a:pt x="950" y="488"/>
                  <a:pt x="950" y="489"/>
                  <a:pt x="947" y="490"/>
                </a:cubicBezTo>
                <a:cubicBezTo>
                  <a:pt x="945" y="486"/>
                  <a:pt x="940" y="488"/>
                  <a:pt x="938" y="493"/>
                </a:cubicBezTo>
                <a:cubicBezTo>
                  <a:pt x="937" y="492"/>
                  <a:pt x="936" y="491"/>
                  <a:pt x="934" y="490"/>
                </a:cubicBezTo>
                <a:cubicBezTo>
                  <a:pt x="933" y="491"/>
                  <a:pt x="931" y="492"/>
                  <a:pt x="930" y="495"/>
                </a:cubicBezTo>
                <a:cubicBezTo>
                  <a:pt x="929" y="494"/>
                  <a:pt x="928" y="493"/>
                  <a:pt x="927" y="492"/>
                </a:cubicBezTo>
                <a:cubicBezTo>
                  <a:pt x="927" y="491"/>
                  <a:pt x="927" y="490"/>
                  <a:pt x="926" y="490"/>
                </a:cubicBezTo>
                <a:cubicBezTo>
                  <a:pt x="926" y="491"/>
                  <a:pt x="926" y="492"/>
                  <a:pt x="926" y="493"/>
                </a:cubicBezTo>
                <a:cubicBezTo>
                  <a:pt x="926" y="494"/>
                  <a:pt x="926" y="495"/>
                  <a:pt x="926" y="495"/>
                </a:cubicBezTo>
                <a:cubicBezTo>
                  <a:pt x="926" y="495"/>
                  <a:pt x="925" y="495"/>
                  <a:pt x="925" y="495"/>
                </a:cubicBezTo>
                <a:cubicBezTo>
                  <a:pt x="921" y="490"/>
                  <a:pt x="909" y="494"/>
                  <a:pt x="902" y="501"/>
                </a:cubicBezTo>
                <a:cubicBezTo>
                  <a:pt x="902" y="501"/>
                  <a:pt x="902" y="501"/>
                  <a:pt x="902" y="501"/>
                </a:cubicBezTo>
                <a:cubicBezTo>
                  <a:pt x="901" y="497"/>
                  <a:pt x="902" y="497"/>
                  <a:pt x="902" y="494"/>
                </a:cubicBezTo>
                <a:cubicBezTo>
                  <a:pt x="899" y="493"/>
                  <a:pt x="897" y="499"/>
                  <a:pt x="894" y="499"/>
                </a:cubicBezTo>
                <a:cubicBezTo>
                  <a:pt x="893" y="499"/>
                  <a:pt x="891" y="499"/>
                  <a:pt x="890" y="499"/>
                </a:cubicBezTo>
                <a:cubicBezTo>
                  <a:pt x="890" y="501"/>
                  <a:pt x="890" y="502"/>
                  <a:pt x="890" y="503"/>
                </a:cubicBezTo>
                <a:cubicBezTo>
                  <a:pt x="889" y="503"/>
                  <a:pt x="888" y="503"/>
                  <a:pt x="887" y="502"/>
                </a:cubicBezTo>
                <a:cubicBezTo>
                  <a:pt x="887" y="503"/>
                  <a:pt x="888" y="503"/>
                  <a:pt x="888" y="503"/>
                </a:cubicBezTo>
                <a:cubicBezTo>
                  <a:pt x="887" y="506"/>
                  <a:pt x="882" y="507"/>
                  <a:pt x="879" y="506"/>
                </a:cubicBezTo>
                <a:cubicBezTo>
                  <a:pt x="879" y="507"/>
                  <a:pt x="879" y="508"/>
                  <a:pt x="879" y="509"/>
                </a:cubicBezTo>
                <a:cubicBezTo>
                  <a:pt x="874" y="509"/>
                  <a:pt x="875" y="510"/>
                  <a:pt x="871" y="507"/>
                </a:cubicBezTo>
                <a:cubicBezTo>
                  <a:pt x="869" y="509"/>
                  <a:pt x="870" y="509"/>
                  <a:pt x="870" y="513"/>
                </a:cubicBezTo>
                <a:cubicBezTo>
                  <a:pt x="867" y="512"/>
                  <a:pt x="864" y="512"/>
                  <a:pt x="863" y="511"/>
                </a:cubicBezTo>
                <a:cubicBezTo>
                  <a:pt x="859" y="512"/>
                  <a:pt x="855" y="515"/>
                  <a:pt x="854" y="518"/>
                </a:cubicBezTo>
                <a:cubicBezTo>
                  <a:pt x="852" y="516"/>
                  <a:pt x="853" y="518"/>
                  <a:pt x="852" y="516"/>
                </a:cubicBezTo>
                <a:cubicBezTo>
                  <a:pt x="844" y="518"/>
                  <a:pt x="830" y="522"/>
                  <a:pt x="824" y="530"/>
                </a:cubicBezTo>
                <a:cubicBezTo>
                  <a:pt x="820" y="530"/>
                  <a:pt x="821" y="529"/>
                  <a:pt x="819" y="527"/>
                </a:cubicBezTo>
                <a:cubicBezTo>
                  <a:pt x="809" y="531"/>
                  <a:pt x="800" y="536"/>
                  <a:pt x="790" y="540"/>
                </a:cubicBezTo>
                <a:cubicBezTo>
                  <a:pt x="790" y="541"/>
                  <a:pt x="790" y="542"/>
                  <a:pt x="790" y="542"/>
                </a:cubicBezTo>
                <a:cubicBezTo>
                  <a:pt x="791" y="542"/>
                  <a:pt x="793" y="543"/>
                  <a:pt x="794" y="543"/>
                </a:cubicBezTo>
                <a:cubicBezTo>
                  <a:pt x="795" y="543"/>
                  <a:pt x="795" y="542"/>
                  <a:pt x="796" y="542"/>
                </a:cubicBezTo>
                <a:cubicBezTo>
                  <a:pt x="791" y="549"/>
                  <a:pt x="778" y="545"/>
                  <a:pt x="775" y="546"/>
                </a:cubicBezTo>
                <a:cubicBezTo>
                  <a:pt x="773" y="548"/>
                  <a:pt x="771" y="549"/>
                  <a:pt x="769" y="551"/>
                </a:cubicBezTo>
                <a:cubicBezTo>
                  <a:pt x="765" y="553"/>
                  <a:pt x="735" y="554"/>
                  <a:pt x="732" y="553"/>
                </a:cubicBezTo>
                <a:cubicBezTo>
                  <a:pt x="732" y="552"/>
                  <a:pt x="730" y="550"/>
                  <a:pt x="729" y="549"/>
                </a:cubicBezTo>
                <a:cubicBezTo>
                  <a:pt x="722" y="551"/>
                  <a:pt x="715" y="553"/>
                  <a:pt x="708" y="554"/>
                </a:cubicBezTo>
                <a:cubicBezTo>
                  <a:pt x="704" y="553"/>
                  <a:pt x="701" y="548"/>
                  <a:pt x="701" y="548"/>
                </a:cubicBezTo>
                <a:cubicBezTo>
                  <a:pt x="697" y="548"/>
                  <a:pt x="693" y="548"/>
                  <a:pt x="689" y="548"/>
                </a:cubicBezTo>
                <a:cubicBezTo>
                  <a:pt x="677" y="545"/>
                  <a:pt x="667" y="542"/>
                  <a:pt x="656" y="536"/>
                </a:cubicBezTo>
                <a:cubicBezTo>
                  <a:pt x="655" y="535"/>
                  <a:pt x="655" y="535"/>
                  <a:pt x="654" y="535"/>
                </a:cubicBezTo>
                <a:cubicBezTo>
                  <a:pt x="654" y="533"/>
                  <a:pt x="654" y="532"/>
                  <a:pt x="654" y="531"/>
                </a:cubicBezTo>
                <a:cubicBezTo>
                  <a:pt x="660" y="530"/>
                  <a:pt x="667" y="533"/>
                  <a:pt x="670" y="535"/>
                </a:cubicBezTo>
                <a:cubicBezTo>
                  <a:pt x="671" y="532"/>
                  <a:pt x="671" y="534"/>
                  <a:pt x="671" y="531"/>
                </a:cubicBezTo>
                <a:cubicBezTo>
                  <a:pt x="672" y="531"/>
                  <a:pt x="672" y="531"/>
                  <a:pt x="673" y="531"/>
                </a:cubicBezTo>
                <a:cubicBezTo>
                  <a:pt x="674" y="533"/>
                  <a:pt x="674" y="535"/>
                  <a:pt x="675" y="537"/>
                </a:cubicBezTo>
                <a:cubicBezTo>
                  <a:pt x="676" y="538"/>
                  <a:pt x="677" y="538"/>
                  <a:pt x="678" y="539"/>
                </a:cubicBezTo>
                <a:cubicBezTo>
                  <a:pt x="678" y="538"/>
                  <a:pt x="678" y="537"/>
                  <a:pt x="679" y="537"/>
                </a:cubicBezTo>
                <a:cubicBezTo>
                  <a:pt x="677" y="537"/>
                  <a:pt x="676" y="537"/>
                  <a:pt x="675" y="537"/>
                </a:cubicBezTo>
                <a:cubicBezTo>
                  <a:pt x="675" y="536"/>
                  <a:pt x="675" y="535"/>
                  <a:pt x="675" y="535"/>
                </a:cubicBezTo>
                <a:cubicBezTo>
                  <a:pt x="679" y="534"/>
                  <a:pt x="678" y="534"/>
                  <a:pt x="681" y="536"/>
                </a:cubicBezTo>
                <a:cubicBezTo>
                  <a:pt x="682" y="533"/>
                  <a:pt x="680" y="535"/>
                  <a:pt x="683" y="534"/>
                </a:cubicBezTo>
                <a:cubicBezTo>
                  <a:pt x="682" y="532"/>
                  <a:pt x="683" y="533"/>
                  <a:pt x="681" y="532"/>
                </a:cubicBezTo>
                <a:cubicBezTo>
                  <a:pt x="682" y="527"/>
                  <a:pt x="680" y="527"/>
                  <a:pt x="675" y="526"/>
                </a:cubicBezTo>
                <a:cubicBezTo>
                  <a:pt x="676" y="524"/>
                  <a:pt x="676" y="525"/>
                  <a:pt x="677" y="523"/>
                </a:cubicBezTo>
                <a:cubicBezTo>
                  <a:pt x="677" y="523"/>
                  <a:pt x="676" y="523"/>
                  <a:pt x="676" y="523"/>
                </a:cubicBezTo>
                <a:cubicBezTo>
                  <a:pt x="675" y="523"/>
                  <a:pt x="675" y="522"/>
                  <a:pt x="674" y="521"/>
                </a:cubicBezTo>
                <a:cubicBezTo>
                  <a:pt x="673" y="524"/>
                  <a:pt x="674" y="525"/>
                  <a:pt x="674" y="530"/>
                </a:cubicBezTo>
                <a:cubicBezTo>
                  <a:pt x="669" y="530"/>
                  <a:pt x="670" y="529"/>
                  <a:pt x="667" y="531"/>
                </a:cubicBezTo>
                <a:cubicBezTo>
                  <a:pt x="666" y="531"/>
                  <a:pt x="665" y="531"/>
                  <a:pt x="664" y="530"/>
                </a:cubicBezTo>
                <a:cubicBezTo>
                  <a:pt x="665" y="528"/>
                  <a:pt x="664" y="529"/>
                  <a:pt x="666" y="528"/>
                </a:cubicBezTo>
                <a:cubicBezTo>
                  <a:pt x="666" y="528"/>
                  <a:pt x="667" y="527"/>
                  <a:pt x="667" y="527"/>
                </a:cubicBezTo>
                <a:cubicBezTo>
                  <a:pt x="666" y="526"/>
                  <a:pt x="664" y="525"/>
                  <a:pt x="663" y="525"/>
                </a:cubicBezTo>
                <a:cubicBezTo>
                  <a:pt x="662" y="522"/>
                  <a:pt x="662" y="524"/>
                  <a:pt x="664" y="522"/>
                </a:cubicBezTo>
                <a:cubicBezTo>
                  <a:pt x="663" y="521"/>
                  <a:pt x="663" y="521"/>
                  <a:pt x="663" y="520"/>
                </a:cubicBezTo>
                <a:cubicBezTo>
                  <a:pt x="661" y="520"/>
                  <a:pt x="660" y="519"/>
                  <a:pt x="658" y="519"/>
                </a:cubicBezTo>
                <a:cubicBezTo>
                  <a:pt x="659" y="520"/>
                  <a:pt x="660" y="520"/>
                  <a:pt x="661" y="521"/>
                </a:cubicBezTo>
                <a:cubicBezTo>
                  <a:pt x="661" y="523"/>
                  <a:pt x="661" y="524"/>
                  <a:pt x="660" y="526"/>
                </a:cubicBezTo>
                <a:cubicBezTo>
                  <a:pt x="659" y="529"/>
                  <a:pt x="659" y="528"/>
                  <a:pt x="657" y="529"/>
                </a:cubicBezTo>
                <a:cubicBezTo>
                  <a:pt x="657" y="528"/>
                  <a:pt x="656" y="528"/>
                  <a:pt x="656" y="528"/>
                </a:cubicBezTo>
                <a:cubicBezTo>
                  <a:pt x="659" y="525"/>
                  <a:pt x="658" y="526"/>
                  <a:pt x="660" y="523"/>
                </a:cubicBezTo>
                <a:cubicBezTo>
                  <a:pt x="658" y="522"/>
                  <a:pt x="656" y="522"/>
                  <a:pt x="655" y="521"/>
                </a:cubicBezTo>
                <a:cubicBezTo>
                  <a:pt x="655" y="522"/>
                  <a:pt x="655" y="523"/>
                  <a:pt x="656" y="523"/>
                </a:cubicBezTo>
                <a:cubicBezTo>
                  <a:pt x="655" y="524"/>
                  <a:pt x="655" y="523"/>
                  <a:pt x="655" y="525"/>
                </a:cubicBezTo>
                <a:cubicBezTo>
                  <a:pt x="654" y="525"/>
                  <a:pt x="653" y="525"/>
                  <a:pt x="653" y="525"/>
                </a:cubicBezTo>
                <a:cubicBezTo>
                  <a:pt x="652" y="521"/>
                  <a:pt x="651" y="518"/>
                  <a:pt x="653" y="516"/>
                </a:cubicBezTo>
                <a:cubicBezTo>
                  <a:pt x="651" y="514"/>
                  <a:pt x="651" y="514"/>
                  <a:pt x="649" y="518"/>
                </a:cubicBezTo>
                <a:cubicBezTo>
                  <a:pt x="647" y="517"/>
                  <a:pt x="644" y="516"/>
                  <a:pt x="642" y="516"/>
                </a:cubicBezTo>
                <a:cubicBezTo>
                  <a:pt x="642" y="515"/>
                  <a:pt x="641" y="514"/>
                  <a:pt x="641" y="513"/>
                </a:cubicBezTo>
                <a:cubicBezTo>
                  <a:pt x="643" y="512"/>
                  <a:pt x="642" y="513"/>
                  <a:pt x="644" y="513"/>
                </a:cubicBezTo>
                <a:cubicBezTo>
                  <a:pt x="645" y="512"/>
                  <a:pt x="645" y="511"/>
                  <a:pt x="646" y="511"/>
                </a:cubicBezTo>
                <a:cubicBezTo>
                  <a:pt x="644" y="508"/>
                  <a:pt x="646" y="510"/>
                  <a:pt x="642" y="510"/>
                </a:cubicBezTo>
                <a:cubicBezTo>
                  <a:pt x="641" y="506"/>
                  <a:pt x="633" y="499"/>
                  <a:pt x="629" y="497"/>
                </a:cubicBezTo>
                <a:cubicBezTo>
                  <a:pt x="628" y="497"/>
                  <a:pt x="627" y="497"/>
                  <a:pt x="626" y="497"/>
                </a:cubicBezTo>
                <a:cubicBezTo>
                  <a:pt x="619" y="487"/>
                  <a:pt x="609" y="479"/>
                  <a:pt x="600" y="468"/>
                </a:cubicBezTo>
                <a:cubicBezTo>
                  <a:pt x="596" y="461"/>
                  <a:pt x="593" y="455"/>
                  <a:pt x="589" y="448"/>
                </a:cubicBezTo>
                <a:cubicBezTo>
                  <a:pt x="586" y="446"/>
                  <a:pt x="583" y="450"/>
                  <a:pt x="581" y="443"/>
                </a:cubicBezTo>
                <a:cubicBezTo>
                  <a:pt x="580" y="443"/>
                  <a:pt x="580" y="443"/>
                  <a:pt x="580" y="443"/>
                </a:cubicBezTo>
                <a:cubicBezTo>
                  <a:pt x="579" y="443"/>
                  <a:pt x="579" y="444"/>
                  <a:pt x="579" y="444"/>
                </a:cubicBezTo>
                <a:cubicBezTo>
                  <a:pt x="580" y="447"/>
                  <a:pt x="579" y="446"/>
                  <a:pt x="582" y="446"/>
                </a:cubicBezTo>
                <a:cubicBezTo>
                  <a:pt x="581" y="447"/>
                  <a:pt x="581" y="449"/>
                  <a:pt x="580" y="450"/>
                </a:cubicBezTo>
                <a:cubicBezTo>
                  <a:pt x="581" y="451"/>
                  <a:pt x="581" y="451"/>
                  <a:pt x="583" y="452"/>
                </a:cubicBezTo>
                <a:cubicBezTo>
                  <a:pt x="582" y="454"/>
                  <a:pt x="581" y="454"/>
                  <a:pt x="579" y="453"/>
                </a:cubicBezTo>
                <a:cubicBezTo>
                  <a:pt x="577" y="451"/>
                  <a:pt x="575" y="447"/>
                  <a:pt x="577" y="443"/>
                </a:cubicBezTo>
                <a:cubicBezTo>
                  <a:pt x="574" y="444"/>
                  <a:pt x="574" y="444"/>
                  <a:pt x="573" y="446"/>
                </a:cubicBezTo>
                <a:cubicBezTo>
                  <a:pt x="571" y="445"/>
                  <a:pt x="572" y="445"/>
                  <a:pt x="571" y="444"/>
                </a:cubicBezTo>
                <a:cubicBezTo>
                  <a:pt x="571" y="446"/>
                  <a:pt x="571" y="448"/>
                  <a:pt x="571" y="450"/>
                </a:cubicBezTo>
                <a:cubicBezTo>
                  <a:pt x="571" y="450"/>
                  <a:pt x="570" y="450"/>
                  <a:pt x="570" y="450"/>
                </a:cubicBezTo>
                <a:cubicBezTo>
                  <a:pt x="568" y="448"/>
                  <a:pt x="568" y="447"/>
                  <a:pt x="569" y="444"/>
                </a:cubicBezTo>
                <a:cubicBezTo>
                  <a:pt x="565" y="446"/>
                  <a:pt x="566" y="446"/>
                  <a:pt x="564" y="450"/>
                </a:cubicBezTo>
                <a:cubicBezTo>
                  <a:pt x="563" y="449"/>
                  <a:pt x="563" y="449"/>
                  <a:pt x="562" y="449"/>
                </a:cubicBezTo>
                <a:cubicBezTo>
                  <a:pt x="563" y="446"/>
                  <a:pt x="562" y="445"/>
                  <a:pt x="566" y="444"/>
                </a:cubicBezTo>
                <a:cubicBezTo>
                  <a:pt x="563" y="440"/>
                  <a:pt x="564" y="438"/>
                  <a:pt x="562" y="437"/>
                </a:cubicBezTo>
                <a:cubicBezTo>
                  <a:pt x="563" y="434"/>
                  <a:pt x="562" y="435"/>
                  <a:pt x="565" y="434"/>
                </a:cubicBezTo>
                <a:cubicBezTo>
                  <a:pt x="565" y="437"/>
                  <a:pt x="565" y="439"/>
                  <a:pt x="565" y="441"/>
                </a:cubicBezTo>
                <a:cubicBezTo>
                  <a:pt x="568" y="438"/>
                  <a:pt x="568" y="437"/>
                  <a:pt x="571" y="440"/>
                </a:cubicBezTo>
                <a:cubicBezTo>
                  <a:pt x="572" y="437"/>
                  <a:pt x="572" y="437"/>
                  <a:pt x="574" y="436"/>
                </a:cubicBezTo>
                <a:cubicBezTo>
                  <a:pt x="572" y="433"/>
                  <a:pt x="572" y="436"/>
                  <a:pt x="572" y="432"/>
                </a:cubicBezTo>
                <a:cubicBezTo>
                  <a:pt x="569" y="433"/>
                  <a:pt x="570" y="432"/>
                  <a:pt x="569" y="436"/>
                </a:cubicBezTo>
                <a:cubicBezTo>
                  <a:pt x="568" y="436"/>
                  <a:pt x="568" y="436"/>
                  <a:pt x="567" y="436"/>
                </a:cubicBezTo>
                <a:cubicBezTo>
                  <a:pt x="567" y="434"/>
                  <a:pt x="567" y="433"/>
                  <a:pt x="568" y="431"/>
                </a:cubicBezTo>
                <a:cubicBezTo>
                  <a:pt x="566" y="432"/>
                  <a:pt x="564" y="432"/>
                  <a:pt x="562" y="433"/>
                </a:cubicBezTo>
                <a:cubicBezTo>
                  <a:pt x="562" y="433"/>
                  <a:pt x="562" y="432"/>
                  <a:pt x="562" y="432"/>
                </a:cubicBezTo>
                <a:cubicBezTo>
                  <a:pt x="565" y="429"/>
                  <a:pt x="568" y="430"/>
                  <a:pt x="571" y="431"/>
                </a:cubicBezTo>
                <a:cubicBezTo>
                  <a:pt x="571" y="427"/>
                  <a:pt x="573" y="429"/>
                  <a:pt x="571" y="424"/>
                </a:cubicBezTo>
                <a:cubicBezTo>
                  <a:pt x="572" y="423"/>
                  <a:pt x="572" y="423"/>
                  <a:pt x="573" y="422"/>
                </a:cubicBezTo>
                <a:cubicBezTo>
                  <a:pt x="573" y="423"/>
                  <a:pt x="574" y="424"/>
                  <a:pt x="574" y="425"/>
                </a:cubicBezTo>
                <a:cubicBezTo>
                  <a:pt x="580" y="414"/>
                  <a:pt x="573" y="408"/>
                  <a:pt x="571" y="397"/>
                </a:cubicBezTo>
                <a:cubicBezTo>
                  <a:pt x="571" y="398"/>
                  <a:pt x="570" y="398"/>
                  <a:pt x="569" y="399"/>
                </a:cubicBezTo>
                <a:cubicBezTo>
                  <a:pt x="570" y="397"/>
                  <a:pt x="571" y="395"/>
                  <a:pt x="572" y="393"/>
                </a:cubicBezTo>
                <a:cubicBezTo>
                  <a:pt x="572" y="392"/>
                  <a:pt x="572" y="392"/>
                  <a:pt x="571" y="391"/>
                </a:cubicBezTo>
                <a:cubicBezTo>
                  <a:pt x="571" y="391"/>
                  <a:pt x="570" y="391"/>
                  <a:pt x="570" y="391"/>
                </a:cubicBezTo>
                <a:cubicBezTo>
                  <a:pt x="570" y="393"/>
                  <a:pt x="570" y="395"/>
                  <a:pt x="570" y="396"/>
                </a:cubicBezTo>
                <a:cubicBezTo>
                  <a:pt x="566" y="395"/>
                  <a:pt x="567" y="395"/>
                  <a:pt x="564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6" y="392"/>
                  <a:pt x="565" y="393"/>
                  <a:pt x="568" y="393"/>
                </a:cubicBezTo>
                <a:cubicBezTo>
                  <a:pt x="567" y="392"/>
                  <a:pt x="567" y="391"/>
                  <a:pt x="566" y="389"/>
                </a:cubicBezTo>
                <a:cubicBezTo>
                  <a:pt x="567" y="390"/>
                  <a:pt x="568" y="390"/>
                  <a:pt x="569" y="391"/>
                </a:cubicBezTo>
                <a:cubicBezTo>
                  <a:pt x="569" y="391"/>
                  <a:pt x="569" y="391"/>
                  <a:pt x="570" y="391"/>
                </a:cubicBezTo>
                <a:cubicBezTo>
                  <a:pt x="570" y="387"/>
                  <a:pt x="569" y="387"/>
                  <a:pt x="569" y="383"/>
                </a:cubicBezTo>
                <a:cubicBezTo>
                  <a:pt x="568" y="384"/>
                  <a:pt x="567" y="384"/>
                  <a:pt x="566" y="385"/>
                </a:cubicBezTo>
                <a:cubicBezTo>
                  <a:pt x="567" y="381"/>
                  <a:pt x="567" y="381"/>
                  <a:pt x="567" y="376"/>
                </a:cubicBezTo>
                <a:cubicBezTo>
                  <a:pt x="566" y="375"/>
                  <a:pt x="565" y="375"/>
                  <a:pt x="564" y="374"/>
                </a:cubicBezTo>
                <a:cubicBezTo>
                  <a:pt x="564" y="374"/>
                  <a:pt x="564" y="373"/>
                  <a:pt x="564" y="373"/>
                </a:cubicBezTo>
                <a:cubicBezTo>
                  <a:pt x="564" y="374"/>
                  <a:pt x="563" y="375"/>
                  <a:pt x="563" y="377"/>
                </a:cubicBezTo>
                <a:cubicBezTo>
                  <a:pt x="563" y="376"/>
                  <a:pt x="562" y="375"/>
                  <a:pt x="562" y="374"/>
                </a:cubicBezTo>
                <a:cubicBezTo>
                  <a:pt x="560" y="374"/>
                  <a:pt x="556" y="375"/>
                  <a:pt x="555" y="375"/>
                </a:cubicBezTo>
                <a:cubicBezTo>
                  <a:pt x="554" y="375"/>
                  <a:pt x="554" y="374"/>
                  <a:pt x="553" y="374"/>
                </a:cubicBezTo>
                <a:cubicBezTo>
                  <a:pt x="556" y="372"/>
                  <a:pt x="562" y="372"/>
                  <a:pt x="562" y="371"/>
                </a:cubicBezTo>
                <a:cubicBezTo>
                  <a:pt x="563" y="370"/>
                  <a:pt x="563" y="370"/>
                  <a:pt x="564" y="369"/>
                </a:cubicBezTo>
                <a:cubicBezTo>
                  <a:pt x="561" y="367"/>
                  <a:pt x="557" y="364"/>
                  <a:pt x="555" y="361"/>
                </a:cubicBezTo>
                <a:cubicBezTo>
                  <a:pt x="552" y="358"/>
                  <a:pt x="553" y="352"/>
                  <a:pt x="550" y="349"/>
                </a:cubicBezTo>
                <a:cubicBezTo>
                  <a:pt x="545" y="344"/>
                  <a:pt x="540" y="344"/>
                  <a:pt x="535" y="338"/>
                </a:cubicBezTo>
                <a:cubicBezTo>
                  <a:pt x="529" y="330"/>
                  <a:pt x="530" y="321"/>
                  <a:pt x="523" y="314"/>
                </a:cubicBezTo>
                <a:cubicBezTo>
                  <a:pt x="508" y="300"/>
                  <a:pt x="461" y="300"/>
                  <a:pt x="441" y="306"/>
                </a:cubicBezTo>
                <a:cubicBezTo>
                  <a:pt x="441" y="304"/>
                  <a:pt x="441" y="303"/>
                  <a:pt x="441" y="301"/>
                </a:cubicBezTo>
                <a:cubicBezTo>
                  <a:pt x="439" y="301"/>
                  <a:pt x="437" y="301"/>
                  <a:pt x="435" y="300"/>
                </a:cubicBezTo>
                <a:cubicBezTo>
                  <a:pt x="435" y="298"/>
                  <a:pt x="435" y="296"/>
                  <a:pt x="436" y="294"/>
                </a:cubicBezTo>
                <a:cubicBezTo>
                  <a:pt x="433" y="295"/>
                  <a:pt x="433" y="296"/>
                  <a:pt x="430" y="296"/>
                </a:cubicBezTo>
                <a:cubicBezTo>
                  <a:pt x="430" y="296"/>
                  <a:pt x="429" y="296"/>
                  <a:pt x="429" y="296"/>
                </a:cubicBezTo>
                <a:cubicBezTo>
                  <a:pt x="432" y="289"/>
                  <a:pt x="440" y="285"/>
                  <a:pt x="444" y="278"/>
                </a:cubicBezTo>
                <a:cubicBezTo>
                  <a:pt x="445" y="277"/>
                  <a:pt x="452" y="271"/>
                  <a:pt x="456" y="272"/>
                </a:cubicBezTo>
                <a:cubicBezTo>
                  <a:pt x="456" y="271"/>
                  <a:pt x="456" y="271"/>
                  <a:pt x="456" y="270"/>
                </a:cubicBezTo>
                <a:cubicBezTo>
                  <a:pt x="462" y="271"/>
                  <a:pt x="466" y="266"/>
                  <a:pt x="472" y="265"/>
                </a:cubicBezTo>
                <a:cubicBezTo>
                  <a:pt x="486" y="262"/>
                  <a:pt x="509" y="258"/>
                  <a:pt x="522" y="263"/>
                </a:cubicBezTo>
                <a:cubicBezTo>
                  <a:pt x="524" y="262"/>
                  <a:pt x="534" y="273"/>
                  <a:pt x="537" y="277"/>
                </a:cubicBezTo>
                <a:cubicBezTo>
                  <a:pt x="533" y="278"/>
                  <a:pt x="531" y="281"/>
                  <a:pt x="529" y="284"/>
                </a:cubicBezTo>
                <a:cubicBezTo>
                  <a:pt x="531" y="287"/>
                  <a:pt x="537" y="290"/>
                  <a:pt x="537" y="293"/>
                </a:cubicBezTo>
                <a:cubicBezTo>
                  <a:pt x="545" y="294"/>
                  <a:pt x="554" y="296"/>
                  <a:pt x="557" y="291"/>
                </a:cubicBezTo>
                <a:cubicBezTo>
                  <a:pt x="558" y="291"/>
                  <a:pt x="559" y="291"/>
                  <a:pt x="560" y="291"/>
                </a:cubicBezTo>
                <a:cubicBezTo>
                  <a:pt x="559" y="295"/>
                  <a:pt x="558" y="296"/>
                  <a:pt x="555" y="297"/>
                </a:cubicBezTo>
                <a:cubicBezTo>
                  <a:pt x="556" y="300"/>
                  <a:pt x="556" y="300"/>
                  <a:pt x="554" y="303"/>
                </a:cubicBezTo>
                <a:cubicBezTo>
                  <a:pt x="561" y="301"/>
                  <a:pt x="572" y="309"/>
                  <a:pt x="579" y="312"/>
                </a:cubicBezTo>
                <a:cubicBezTo>
                  <a:pt x="583" y="310"/>
                  <a:pt x="582" y="310"/>
                  <a:pt x="585" y="307"/>
                </a:cubicBezTo>
                <a:cubicBezTo>
                  <a:pt x="586" y="309"/>
                  <a:pt x="586" y="310"/>
                  <a:pt x="586" y="312"/>
                </a:cubicBezTo>
                <a:cubicBezTo>
                  <a:pt x="591" y="310"/>
                  <a:pt x="591" y="309"/>
                  <a:pt x="595" y="307"/>
                </a:cubicBezTo>
                <a:cubicBezTo>
                  <a:pt x="597" y="309"/>
                  <a:pt x="596" y="308"/>
                  <a:pt x="596" y="310"/>
                </a:cubicBezTo>
                <a:cubicBezTo>
                  <a:pt x="597" y="310"/>
                  <a:pt x="597" y="310"/>
                  <a:pt x="597" y="310"/>
                </a:cubicBezTo>
                <a:cubicBezTo>
                  <a:pt x="599" y="306"/>
                  <a:pt x="601" y="306"/>
                  <a:pt x="601" y="301"/>
                </a:cubicBezTo>
                <a:cubicBezTo>
                  <a:pt x="602" y="301"/>
                  <a:pt x="603" y="302"/>
                  <a:pt x="605" y="302"/>
                </a:cubicBezTo>
                <a:cubicBezTo>
                  <a:pt x="605" y="299"/>
                  <a:pt x="605" y="300"/>
                  <a:pt x="603" y="298"/>
                </a:cubicBezTo>
                <a:cubicBezTo>
                  <a:pt x="605" y="296"/>
                  <a:pt x="606" y="295"/>
                  <a:pt x="607" y="294"/>
                </a:cubicBezTo>
                <a:cubicBezTo>
                  <a:pt x="608" y="295"/>
                  <a:pt x="608" y="296"/>
                  <a:pt x="609" y="296"/>
                </a:cubicBezTo>
                <a:cubicBezTo>
                  <a:pt x="609" y="295"/>
                  <a:pt x="610" y="293"/>
                  <a:pt x="610" y="292"/>
                </a:cubicBezTo>
                <a:cubicBezTo>
                  <a:pt x="611" y="292"/>
                  <a:pt x="610" y="292"/>
                  <a:pt x="612" y="293"/>
                </a:cubicBezTo>
                <a:cubicBezTo>
                  <a:pt x="613" y="290"/>
                  <a:pt x="613" y="287"/>
                  <a:pt x="613" y="284"/>
                </a:cubicBezTo>
                <a:cubicBezTo>
                  <a:pt x="617" y="285"/>
                  <a:pt x="616" y="284"/>
                  <a:pt x="619" y="281"/>
                </a:cubicBezTo>
                <a:cubicBezTo>
                  <a:pt x="620" y="280"/>
                  <a:pt x="621" y="279"/>
                  <a:pt x="622" y="278"/>
                </a:cubicBezTo>
                <a:cubicBezTo>
                  <a:pt x="624" y="283"/>
                  <a:pt x="629" y="290"/>
                  <a:pt x="629" y="298"/>
                </a:cubicBezTo>
                <a:cubicBezTo>
                  <a:pt x="618" y="310"/>
                  <a:pt x="598" y="316"/>
                  <a:pt x="582" y="324"/>
                </a:cubicBezTo>
                <a:cubicBezTo>
                  <a:pt x="576" y="328"/>
                  <a:pt x="569" y="333"/>
                  <a:pt x="563" y="337"/>
                </a:cubicBezTo>
                <a:cubicBezTo>
                  <a:pt x="569" y="343"/>
                  <a:pt x="563" y="350"/>
                  <a:pt x="569" y="355"/>
                </a:cubicBezTo>
                <a:cubicBezTo>
                  <a:pt x="569" y="354"/>
                  <a:pt x="568" y="354"/>
                  <a:pt x="568" y="353"/>
                </a:cubicBezTo>
                <a:cubicBezTo>
                  <a:pt x="570" y="354"/>
                  <a:pt x="570" y="354"/>
                  <a:pt x="571" y="356"/>
                </a:cubicBezTo>
                <a:cubicBezTo>
                  <a:pt x="571" y="356"/>
                  <a:pt x="575" y="358"/>
                  <a:pt x="577" y="361"/>
                </a:cubicBezTo>
                <a:cubicBezTo>
                  <a:pt x="577" y="361"/>
                  <a:pt x="577" y="361"/>
                  <a:pt x="577" y="361"/>
                </a:cubicBezTo>
                <a:cubicBezTo>
                  <a:pt x="576" y="361"/>
                  <a:pt x="576" y="360"/>
                  <a:pt x="575" y="359"/>
                </a:cubicBezTo>
                <a:cubicBezTo>
                  <a:pt x="575" y="359"/>
                  <a:pt x="574" y="359"/>
                  <a:pt x="574" y="359"/>
                </a:cubicBezTo>
                <a:cubicBezTo>
                  <a:pt x="574" y="360"/>
                  <a:pt x="574" y="361"/>
                  <a:pt x="573" y="361"/>
                </a:cubicBezTo>
                <a:cubicBezTo>
                  <a:pt x="579" y="363"/>
                  <a:pt x="583" y="359"/>
                  <a:pt x="587" y="356"/>
                </a:cubicBezTo>
                <a:cubicBezTo>
                  <a:pt x="588" y="357"/>
                  <a:pt x="588" y="358"/>
                  <a:pt x="589" y="359"/>
                </a:cubicBezTo>
                <a:cubicBezTo>
                  <a:pt x="590" y="359"/>
                  <a:pt x="589" y="359"/>
                  <a:pt x="591" y="357"/>
                </a:cubicBezTo>
                <a:cubicBezTo>
                  <a:pt x="592" y="357"/>
                  <a:pt x="593" y="357"/>
                  <a:pt x="594" y="357"/>
                </a:cubicBezTo>
                <a:cubicBezTo>
                  <a:pt x="594" y="358"/>
                  <a:pt x="594" y="358"/>
                  <a:pt x="594" y="359"/>
                </a:cubicBezTo>
                <a:cubicBezTo>
                  <a:pt x="593" y="360"/>
                  <a:pt x="593" y="360"/>
                  <a:pt x="592" y="361"/>
                </a:cubicBezTo>
                <a:cubicBezTo>
                  <a:pt x="595" y="360"/>
                  <a:pt x="599" y="360"/>
                  <a:pt x="601" y="357"/>
                </a:cubicBezTo>
                <a:cubicBezTo>
                  <a:pt x="602" y="357"/>
                  <a:pt x="604" y="357"/>
                  <a:pt x="606" y="357"/>
                </a:cubicBezTo>
                <a:cubicBezTo>
                  <a:pt x="605" y="355"/>
                  <a:pt x="606" y="356"/>
                  <a:pt x="603" y="356"/>
                </a:cubicBezTo>
                <a:cubicBezTo>
                  <a:pt x="603" y="356"/>
                  <a:pt x="603" y="355"/>
                  <a:pt x="603" y="354"/>
                </a:cubicBezTo>
                <a:cubicBezTo>
                  <a:pt x="604" y="354"/>
                  <a:pt x="606" y="353"/>
                  <a:pt x="607" y="353"/>
                </a:cubicBezTo>
                <a:cubicBezTo>
                  <a:pt x="608" y="355"/>
                  <a:pt x="611" y="357"/>
                  <a:pt x="613" y="359"/>
                </a:cubicBezTo>
                <a:cubicBezTo>
                  <a:pt x="613" y="357"/>
                  <a:pt x="613" y="355"/>
                  <a:pt x="612" y="354"/>
                </a:cubicBezTo>
                <a:cubicBezTo>
                  <a:pt x="615" y="355"/>
                  <a:pt x="613" y="355"/>
                  <a:pt x="616" y="356"/>
                </a:cubicBezTo>
                <a:cubicBezTo>
                  <a:pt x="616" y="356"/>
                  <a:pt x="616" y="356"/>
                  <a:pt x="617" y="356"/>
                </a:cubicBezTo>
                <a:cubicBezTo>
                  <a:pt x="616" y="355"/>
                  <a:pt x="616" y="354"/>
                  <a:pt x="615" y="352"/>
                </a:cubicBezTo>
                <a:cubicBezTo>
                  <a:pt x="617" y="350"/>
                  <a:pt x="622" y="349"/>
                  <a:pt x="624" y="350"/>
                </a:cubicBezTo>
                <a:cubicBezTo>
                  <a:pt x="623" y="348"/>
                  <a:pt x="624" y="349"/>
                  <a:pt x="621" y="347"/>
                </a:cubicBezTo>
                <a:cubicBezTo>
                  <a:pt x="623" y="345"/>
                  <a:pt x="621" y="346"/>
                  <a:pt x="625" y="345"/>
                </a:cubicBezTo>
                <a:cubicBezTo>
                  <a:pt x="625" y="346"/>
                  <a:pt x="625" y="348"/>
                  <a:pt x="625" y="349"/>
                </a:cubicBezTo>
                <a:cubicBezTo>
                  <a:pt x="626" y="347"/>
                  <a:pt x="626" y="348"/>
                  <a:pt x="627" y="345"/>
                </a:cubicBezTo>
                <a:cubicBezTo>
                  <a:pt x="628" y="345"/>
                  <a:pt x="630" y="346"/>
                  <a:pt x="632" y="347"/>
                </a:cubicBezTo>
                <a:cubicBezTo>
                  <a:pt x="632" y="345"/>
                  <a:pt x="632" y="344"/>
                  <a:pt x="632" y="342"/>
                </a:cubicBezTo>
                <a:cubicBezTo>
                  <a:pt x="635" y="344"/>
                  <a:pt x="635" y="343"/>
                  <a:pt x="638" y="345"/>
                </a:cubicBezTo>
                <a:cubicBezTo>
                  <a:pt x="638" y="343"/>
                  <a:pt x="638" y="342"/>
                  <a:pt x="638" y="340"/>
                </a:cubicBezTo>
                <a:cubicBezTo>
                  <a:pt x="639" y="340"/>
                  <a:pt x="639" y="340"/>
                  <a:pt x="640" y="340"/>
                </a:cubicBezTo>
                <a:cubicBezTo>
                  <a:pt x="640" y="342"/>
                  <a:pt x="639" y="344"/>
                  <a:pt x="639" y="345"/>
                </a:cubicBezTo>
                <a:cubicBezTo>
                  <a:pt x="640" y="346"/>
                  <a:pt x="640" y="346"/>
                  <a:pt x="641" y="346"/>
                </a:cubicBezTo>
                <a:cubicBezTo>
                  <a:pt x="642" y="342"/>
                  <a:pt x="642" y="342"/>
                  <a:pt x="645" y="342"/>
                </a:cubicBezTo>
                <a:cubicBezTo>
                  <a:pt x="645" y="344"/>
                  <a:pt x="645" y="343"/>
                  <a:pt x="644" y="344"/>
                </a:cubicBezTo>
                <a:cubicBezTo>
                  <a:pt x="646" y="344"/>
                  <a:pt x="647" y="344"/>
                  <a:pt x="649" y="344"/>
                </a:cubicBezTo>
                <a:cubicBezTo>
                  <a:pt x="648" y="346"/>
                  <a:pt x="648" y="348"/>
                  <a:pt x="648" y="349"/>
                </a:cubicBezTo>
                <a:cubicBezTo>
                  <a:pt x="650" y="348"/>
                  <a:pt x="650" y="350"/>
                  <a:pt x="653" y="349"/>
                </a:cubicBezTo>
                <a:cubicBezTo>
                  <a:pt x="653" y="352"/>
                  <a:pt x="653" y="352"/>
                  <a:pt x="651" y="353"/>
                </a:cubicBezTo>
                <a:cubicBezTo>
                  <a:pt x="653" y="355"/>
                  <a:pt x="655" y="358"/>
                  <a:pt x="657" y="359"/>
                </a:cubicBezTo>
                <a:cubicBezTo>
                  <a:pt x="655" y="354"/>
                  <a:pt x="655" y="355"/>
                  <a:pt x="655" y="350"/>
                </a:cubicBezTo>
                <a:cubicBezTo>
                  <a:pt x="658" y="351"/>
                  <a:pt x="658" y="351"/>
                  <a:pt x="660" y="349"/>
                </a:cubicBezTo>
                <a:cubicBezTo>
                  <a:pt x="662" y="352"/>
                  <a:pt x="662" y="352"/>
                  <a:pt x="661" y="355"/>
                </a:cubicBezTo>
                <a:cubicBezTo>
                  <a:pt x="663" y="354"/>
                  <a:pt x="663" y="354"/>
                  <a:pt x="666" y="353"/>
                </a:cubicBezTo>
                <a:cubicBezTo>
                  <a:pt x="664" y="351"/>
                  <a:pt x="665" y="351"/>
                  <a:pt x="662" y="351"/>
                </a:cubicBezTo>
                <a:cubicBezTo>
                  <a:pt x="662" y="350"/>
                  <a:pt x="662" y="349"/>
                  <a:pt x="662" y="348"/>
                </a:cubicBezTo>
                <a:cubicBezTo>
                  <a:pt x="663" y="348"/>
                  <a:pt x="664" y="349"/>
                  <a:pt x="666" y="349"/>
                </a:cubicBezTo>
                <a:cubicBezTo>
                  <a:pt x="665" y="347"/>
                  <a:pt x="666" y="347"/>
                  <a:pt x="663" y="345"/>
                </a:cubicBezTo>
                <a:cubicBezTo>
                  <a:pt x="664" y="342"/>
                  <a:pt x="664" y="343"/>
                  <a:pt x="665" y="341"/>
                </a:cubicBezTo>
                <a:cubicBezTo>
                  <a:pt x="664" y="341"/>
                  <a:pt x="664" y="342"/>
                  <a:pt x="664" y="342"/>
                </a:cubicBezTo>
                <a:cubicBezTo>
                  <a:pt x="663" y="341"/>
                  <a:pt x="663" y="341"/>
                  <a:pt x="663" y="340"/>
                </a:cubicBezTo>
                <a:cubicBezTo>
                  <a:pt x="662" y="342"/>
                  <a:pt x="661" y="345"/>
                  <a:pt x="660" y="347"/>
                </a:cubicBezTo>
                <a:cubicBezTo>
                  <a:pt x="658" y="345"/>
                  <a:pt x="659" y="347"/>
                  <a:pt x="658" y="344"/>
                </a:cubicBezTo>
                <a:cubicBezTo>
                  <a:pt x="658" y="345"/>
                  <a:pt x="658" y="346"/>
                  <a:pt x="658" y="347"/>
                </a:cubicBezTo>
                <a:cubicBezTo>
                  <a:pt x="658" y="348"/>
                  <a:pt x="658" y="349"/>
                  <a:pt x="658" y="349"/>
                </a:cubicBezTo>
                <a:cubicBezTo>
                  <a:pt x="654" y="348"/>
                  <a:pt x="654" y="347"/>
                  <a:pt x="653" y="344"/>
                </a:cubicBezTo>
                <a:cubicBezTo>
                  <a:pt x="651" y="342"/>
                  <a:pt x="649" y="341"/>
                  <a:pt x="647" y="341"/>
                </a:cubicBezTo>
                <a:cubicBezTo>
                  <a:pt x="648" y="340"/>
                  <a:pt x="649" y="338"/>
                  <a:pt x="650" y="337"/>
                </a:cubicBezTo>
                <a:cubicBezTo>
                  <a:pt x="650" y="338"/>
                  <a:pt x="650" y="340"/>
                  <a:pt x="651" y="342"/>
                </a:cubicBezTo>
                <a:cubicBezTo>
                  <a:pt x="655" y="339"/>
                  <a:pt x="655" y="339"/>
                  <a:pt x="658" y="341"/>
                </a:cubicBezTo>
                <a:cubicBezTo>
                  <a:pt x="659" y="338"/>
                  <a:pt x="658" y="340"/>
                  <a:pt x="657" y="338"/>
                </a:cubicBezTo>
                <a:cubicBezTo>
                  <a:pt x="659" y="337"/>
                  <a:pt x="661" y="337"/>
                  <a:pt x="662" y="337"/>
                </a:cubicBezTo>
                <a:cubicBezTo>
                  <a:pt x="662" y="337"/>
                  <a:pt x="662" y="336"/>
                  <a:pt x="662" y="336"/>
                </a:cubicBezTo>
                <a:cubicBezTo>
                  <a:pt x="661" y="335"/>
                  <a:pt x="659" y="334"/>
                  <a:pt x="657" y="333"/>
                </a:cubicBezTo>
                <a:cubicBezTo>
                  <a:pt x="659" y="330"/>
                  <a:pt x="657" y="332"/>
                  <a:pt x="660" y="332"/>
                </a:cubicBezTo>
                <a:cubicBezTo>
                  <a:pt x="660" y="331"/>
                  <a:pt x="660" y="331"/>
                  <a:pt x="659" y="330"/>
                </a:cubicBezTo>
                <a:cubicBezTo>
                  <a:pt x="660" y="329"/>
                  <a:pt x="663" y="328"/>
                  <a:pt x="666" y="328"/>
                </a:cubicBezTo>
                <a:cubicBezTo>
                  <a:pt x="664" y="326"/>
                  <a:pt x="664" y="326"/>
                  <a:pt x="663" y="323"/>
                </a:cubicBezTo>
                <a:cubicBezTo>
                  <a:pt x="666" y="323"/>
                  <a:pt x="665" y="324"/>
                  <a:pt x="666" y="323"/>
                </a:cubicBezTo>
                <a:cubicBezTo>
                  <a:pt x="667" y="322"/>
                  <a:pt x="667" y="322"/>
                  <a:pt x="666" y="321"/>
                </a:cubicBezTo>
                <a:cubicBezTo>
                  <a:pt x="665" y="316"/>
                  <a:pt x="668" y="314"/>
                  <a:pt x="671" y="317"/>
                </a:cubicBezTo>
                <a:cubicBezTo>
                  <a:pt x="673" y="315"/>
                  <a:pt x="672" y="315"/>
                  <a:pt x="674" y="314"/>
                </a:cubicBezTo>
                <a:cubicBezTo>
                  <a:pt x="674" y="314"/>
                  <a:pt x="674" y="313"/>
                  <a:pt x="674" y="312"/>
                </a:cubicBezTo>
                <a:cubicBezTo>
                  <a:pt x="670" y="311"/>
                  <a:pt x="670" y="310"/>
                  <a:pt x="667" y="310"/>
                </a:cubicBezTo>
                <a:cubicBezTo>
                  <a:pt x="668" y="308"/>
                  <a:pt x="668" y="307"/>
                  <a:pt x="669" y="305"/>
                </a:cubicBezTo>
                <a:cubicBezTo>
                  <a:pt x="668" y="304"/>
                  <a:pt x="667" y="303"/>
                  <a:pt x="666" y="302"/>
                </a:cubicBezTo>
                <a:cubicBezTo>
                  <a:pt x="668" y="302"/>
                  <a:pt x="667" y="303"/>
                  <a:pt x="668" y="302"/>
                </a:cubicBezTo>
                <a:cubicBezTo>
                  <a:pt x="670" y="303"/>
                  <a:pt x="670" y="303"/>
                  <a:pt x="671" y="304"/>
                </a:cubicBezTo>
                <a:cubicBezTo>
                  <a:pt x="671" y="306"/>
                  <a:pt x="672" y="305"/>
                  <a:pt x="670" y="306"/>
                </a:cubicBezTo>
                <a:cubicBezTo>
                  <a:pt x="671" y="307"/>
                  <a:pt x="672" y="307"/>
                  <a:pt x="673" y="308"/>
                </a:cubicBezTo>
                <a:cubicBezTo>
                  <a:pt x="673" y="304"/>
                  <a:pt x="673" y="301"/>
                  <a:pt x="673" y="297"/>
                </a:cubicBezTo>
                <a:cubicBezTo>
                  <a:pt x="674" y="297"/>
                  <a:pt x="675" y="296"/>
                  <a:pt x="676" y="296"/>
                </a:cubicBezTo>
                <a:cubicBezTo>
                  <a:pt x="676" y="300"/>
                  <a:pt x="676" y="301"/>
                  <a:pt x="678" y="303"/>
                </a:cubicBezTo>
                <a:cubicBezTo>
                  <a:pt x="679" y="302"/>
                  <a:pt x="679" y="302"/>
                  <a:pt x="680" y="302"/>
                </a:cubicBezTo>
                <a:cubicBezTo>
                  <a:pt x="680" y="301"/>
                  <a:pt x="680" y="300"/>
                  <a:pt x="680" y="299"/>
                </a:cubicBezTo>
                <a:cubicBezTo>
                  <a:pt x="679" y="299"/>
                  <a:pt x="678" y="300"/>
                  <a:pt x="677" y="300"/>
                </a:cubicBezTo>
                <a:cubicBezTo>
                  <a:pt x="677" y="297"/>
                  <a:pt x="676" y="298"/>
                  <a:pt x="679" y="297"/>
                </a:cubicBezTo>
                <a:cubicBezTo>
                  <a:pt x="680" y="296"/>
                  <a:pt x="679" y="296"/>
                  <a:pt x="680" y="293"/>
                </a:cubicBezTo>
                <a:cubicBezTo>
                  <a:pt x="679" y="294"/>
                  <a:pt x="677" y="294"/>
                  <a:pt x="676" y="294"/>
                </a:cubicBezTo>
                <a:cubicBezTo>
                  <a:pt x="676" y="294"/>
                  <a:pt x="676" y="294"/>
                  <a:pt x="676" y="293"/>
                </a:cubicBezTo>
                <a:cubicBezTo>
                  <a:pt x="676" y="293"/>
                  <a:pt x="676" y="292"/>
                  <a:pt x="677" y="292"/>
                </a:cubicBezTo>
                <a:cubicBezTo>
                  <a:pt x="677" y="290"/>
                  <a:pt x="679" y="289"/>
                  <a:pt x="682" y="289"/>
                </a:cubicBezTo>
                <a:cubicBezTo>
                  <a:pt x="682" y="289"/>
                  <a:pt x="682" y="289"/>
                  <a:pt x="682" y="288"/>
                </a:cubicBezTo>
                <a:cubicBezTo>
                  <a:pt x="681" y="286"/>
                  <a:pt x="679" y="284"/>
                  <a:pt x="678" y="281"/>
                </a:cubicBezTo>
                <a:cubicBezTo>
                  <a:pt x="677" y="282"/>
                  <a:pt x="677" y="282"/>
                  <a:pt x="677" y="283"/>
                </a:cubicBezTo>
                <a:cubicBezTo>
                  <a:pt x="676" y="283"/>
                  <a:pt x="676" y="286"/>
                  <a:pt x="677" y="286"/>
                </a:cubicBezTo>
                <a:cubicBezTo>
                  <a:pt x="676" y="288"/>
                  <a:pt x="676" y="288"/>
                  <a:pt x="674" y="288"/>
                </a:cubicBezTo>
                <a:cubicBezTo>
                  <a:pt x="674" y="284"/>
                  <a:pt x="673" y="284"/>
                  <a:pt x="673" y="279"/>
                </a:cubicBezTo>
                <a:cubicBezTo>
                  <a:pt x="674" y="279"/>
                  <a:pt x="674" y="279"/>
                  <a:pt x="675" y="279"/>
                </a:cubicBezTo>
                <a:cubicBezTo>
                  <a:pt x="674" y="277"/>
                  <a:pt x="673" y="278"/>
                  <a:pt x="672" y="274"/>
                </a:cubicBezTo>
                <a:cubicBezTo>
                  <a:pt x="672" y="274"/>
                  <a:pt x="672" y="273"/>
                  <a:pt x="672" y="273"/>
                </a:cubicBezTo>
                <a:cubicBezTo>
                  <a:pt x="674" y="274"/>
                  <a:pt x="676" y="274"/>
                  <a:pt x="677" y="272"/>
                </a:cubicBezTo>
                <a:cubicBezTo>
                  <a:pt x="678" y="272"/>
                  <a:pt x="679" y="272"/>
                  <a:pt x="679" y="272"/>
                </a:cubicBezTo>
                <a:cubicBezTo>
                  <a:pt x="679" y="270"/>
                  <a:pt x="678" y="268"/>
                  <a:pt x="678" y="266"/>
                </a:cubicBezTo>
                <a:cubicBezTo>
                  <a:pt x="680" y="266"/>
                  <a:pt x="681" y="266"/>
                  <a:pt x="683" y="266"/>
                </a:cubicBezTo>
                <a:cubicBezTo>
                  <a:pt x="681" y="265"/>
                  <a:pt x="679" y="263"/>
                  <a:pt x="677" y="262"/>
                </a:cubicBezTo>
                <a:cubicBezTo>
                  <a:pt x="676" y="266"/>
                  <a:pt x="674" y="266"/>
                  <a:pt x="673" y="269"/>
                </a:cubicBezTo>
                <a:cubicBezTo>
                  <a:pt x="672" y="269"/>
                  <a:pt x="671" y="269"/>
                  <a:pt x="671" y="269"/>
                </a:cubicBezTo>
                <a:cubicBezTo>
                  <a:pt x="672" y="267"/>
                  <a:pt x="673" y="264"/>
                  <a:pt x="675" y="263"/>
                </a:cubicBezTo>
                <a:cubicBezTo>
                  <a:pt x="675" y="262"/>
                  <a:pt x="675" y="262"/>
                  <a:pt x="675" y="262"/>
                </a:cubicBezTo>
                <a:cubicBezTo>
                  <a:pt x="674" y="260"/>
                  <a:pt x="672" y="259"/>
                  <a:pt x="671" y="258"/>
                </a:cubicBezTo>
                <a:cubicBezTo>
                  <a:pt x="671" y="256"/>
                  <a:pt x="671" y="256"/>
                  <a:pt x="670" y="253"/>
                </a:cubicBezTo>
                <a:cubicBezTo>
                  <a:pt x="672" y="252"/>
                  <a:pt x="671" y="253"/>
                  <a:pt x="672" y="250"/>
                </a:cubicBezTo>
                <a:cubicBezTo>
                  <a:pt x="674" y="250"/>
                  <a:pt x="675" y="251"/>
                  <a:pt x="677" y="251"/>
                </a:cubicBezTo>
                <a:cubicBezTo>
                  <a:pt x="676" y="253"/>
                  <a:pt x="675" y="254"/>
                  <a:pt x="675" y="252"/>
                </a:cubicBezTo>
                <a:cubicBezTo>
                  <a:pt x="674" y="254"/>
                  <a:pt x="679" y="256"/>
                  <a:pt x="679" y="260"/>
                </a:cubicBezTo>
                <a:cubicBezTo>
                  <a:pt x="682" y="259"/>
                  <a:pt x="680" y="257"/>
                  <a:pt x="683" y="255"/>
                </a:cubicBezTo>
                <a:cubicBezTo>
                  <a:pt x="684" y="246"/>
                  <a:pt x="679" y="236"/>
                  <a:pt x="669" y="237"/>
                </a:cubicBezTo>
                <a:cubicBezTo>
                  <a:pt x="671" y="235"/>
                  <a:pt x="670" y="236"/>
                  <a:pt x="673" y="235"/>
                </a:cubicBezTo>
                <a:cubicBezTo>
                  <a:pt x="673" y="235"/>
                  <a:pt x="673" y="234"/>
                  <a:pt x="673" y="234"/>
                </a:cubicBezTo>
                <a:cubicBezTo>
                  <a:pt x="673" y="234"/>
                  <a:pt x="672" y="234"/>
                  <a:pt x="672" y="234"/>
                </a:cubicBezTo>
                <a:cubicBezTo>
                  <a:pt x="672" y="233"/>
                  <a:pt x="672" y="232"/>
                  <a:pt x="672" y="232"/>
                </a:cubicBezTo>
                <a:cubicBezTo>
                  <a:pt x="671" y="233"/>
                  <a:pt x="670" y="231"/>
                  <a:pt x="671" y="233"/>
                </a:cubicBezTo>
                <a:cubicBezTo>
                  <a:pt x="670" y="234"/>
                  <a:pt x="670" y="234"/>
                  <a:pt x="669" y="235"/>
                </a:cubicBezTo>
                <a:cubicBezTo>
                  <a:pt x="666" y="232"/>
                  <a:pt x="666" y="230"/>
                  <a:pt x="666" y="227"/>
                </a:cubicBezTo>
                <a:cubicBezTo>
                  <a:pt x="664" y="227"/>
                  <a:pt x="665" y="227"/>
                  <a:pt x="663" y="225"/>
                </a:cubicBezTo>
                <a:cubicBezTo>
                  <a:pt x="662" y="226"/>
                  <a:pt x="661" y="226"/>
                  <a:pt x="660" y="227"/>
                </a:cubicBezTo>
                <a:cubicBezTo>
                  <a:pt x="661" y="228"/>
                  <a:pt x="662" y="230"/>
                  <a:pt x="663" y="231"/>
                </a:cubicBezTo>
                <a:cubicBezTo>
                  <a:pt x="663" y="231"/>
                  <a:pt x="663" y="232"/>
                  <a:pt x="663" y="232"/>
                </a:cubicBezTo>
                <a:cubicBezTo>
                  <a:pt x="660" y="230"/>
                  <a:pt x="654" y="226"/>
                  <a:pt x="652" y="223"/>
                </a:cubicBezTo>
                <a:cubicBezTo>
                  <a:pt x="649" y="223"/>
                  <a:pt x="650" y="223"/>
                  <a:pt x="649" y="219"/>
                </a:cubicBezTo>
                <a:cubicBezTo>
                  <a:pt x="644" y="219"/>
                  <a:pt x="644" y="217"/>
                  <a:pt x="640" y="218"/>
                </a:cubicBezTo>
                <a:cubicBezTo>
                  <a:pt x="639" y="216"/>
                  <a:pt x="641" y="213"/>
                  <a:pt x="644" y="211"/>
                </a:cubicBezTo>
                <a:cubicBezTo>
                  <a:pt x="636" y="209"/>
                  <a:pt x="632" y="206"/>
                  <a:pt x="622" y="207"/>
                </a:cubicBezTo>
                <a:cubicBezTo>
                  <a:pt x="622" y="207"/>
                  <a:pt x="622" y="207"/>
                  <a:pt x="621" y="208"/>
                </a:cubicBezTo>
                <a:cubicBezTo>
                  <a:pt x="621" y="208"/>
                  <a:pt x="626" y="229"/>
                  <a:pt x="627" y="230"/>
                </a:cubicBezTo>
                <a:cubicBezTo>
                  <a:pt x="626" y="232"/>
                  <a:pt x="624" y="231"/>
                  <a:pt x="621" y="230"/>
                </a:cubicBezTo>
                <a:cubicBezTo>
                  <a:pt x="623" y="231"/>
                  <a:pt x="624" y="232"/>
                  <a:pt x="625" y="232"/>
                </a:cubicBezTo>
                <a:cubicBezTo>
                  <a:pt x="624" y="235"/>
                  <a:pt x="624" y="237"/>
                  <a:pt x="625" y="240"/>
                </a:cubicBezTo>
                <a:cubicBezTo>
                  <a:pt x="624" y="241"/>
                  <a:pt x="624" y="242"/>
                  <a:pt x="624" y="242"/>
                </a:cubicBezTo>
                <a:cubicBezTo>
                  <a:pt x="624" y="242"/>
                  <a:pt x="624" y="242"/>
                  <a:pt x="623" y="242"/>
                </a:cubicBezTo>
                <a:cubicBezTo>
                  <a:pt x="623" y="242"/>
                  <a:pt x="623" y="242"/>
                  <a:pt x="623" y="242"/>
                </a:cubicBezTo>
                <a:cubicBezTo>
                  <a:pt x="620" y="226"/>
                  <a:pt x="610" y="209"/>
                  <a:pt x="603" y="192"/>
                </a:cubicBezTo>
                <a:cubicBezTo>
                  <a:pt x="604" y="192"/>
                  <a:pt x="604" y="192"/>
                  <a:pt x="605" y="192"/>
                </a:cubicBezTo>
                <a:cubicBezTo>
                  <a:pt x="612" y="187"/>
                  <a:pt x="628" y="205"/>
                  <a:pt x="640" y="202"/>
                </a:cubicBezTo>
                <a:cubicBezTo>
                  <a:pt x="658" y="199"/>
                  <a:pt x="739" y="208"/>
                  <a:pt x="752" y="221"/>
                </a:cubicBezTo>
                <a:cubicBezTo>
                  <a:pt x="753" y="223"/>
                  <a:pt x="755" y="226"/>
                  <a:pt x="756" y="228"/>
                </a:cubicBezTo>
                <a:cubicBezTo>
                  <a:pt x="765" y="236"/>
                  <a:pt x="778" y="254"/>
                  <a:pt x="774" y="270"/>
                </a:cubicBezTo>
                <a:cubicBezTo>
                  <a:pt x="764" y="314"/>
                  <a:pt x="708" y="321"/>
                  <a:pt x="685" y="358"/>
                </a:cubicBezTo>
                <a:cubicBezTo>
                  <a:pt x="687" y="359"/>
                  <a:pt x="687" y="359"/>
                  <a:pt x="691" y="359"/>
                </a:cubicBezTo>
                <a:cubicBezTo>
                  <a:pt x="685" y="367"/>
                  <a:pt x="676" y="378"/>
                  <a:pt x="667" y="383"/>
                </a:cubicBezTo>
                <a:cubicBezTo>
                  <a:pt x="668" y="386"/>
                  <a:pt x="668" y="384"/>
                  <a:pt x="670" y="386"/>
                </a:cubicBezTo>
                <a:cubicBezTo>
                  <a:pt x="663" y="401"/>
                  <a:pt x="645" y="412"/>
                  <a:pt x="645" y="433"/>
                </a:cubicBezTo>
                <a:cubicBezTo>
                  <a:pt x="646" y="433"/>
                  <a:pt x="646" y="433"/>
                  <a:pt x="646" y="433"/>
                </a:cubicBezTo>
                <a:cubicBezTo>
                  <a:pt x="647" y="429"/>
                  <a:pt x="647" y="427"/>
                  <a:pt x="651" y="426"/>
                </a:cubicBezTo>
                <a:cubicBezTo>
                  <a:pt x="650" y="429"/>
                  <a:pt x="649" y="432"/>
                  <a:pt x="648" y="435"/>
                </a:cubicBezTo>
                <a:cubicBezTo>
                  <a:pt x="648" y="436"/>
                  <a:pt x="648" y="437"/>
                  <a:pt x="649" y="438"/>
                </a:cubicBezTo>
                <a:cubicBezTo>
                  <a:pt x="650" y="436"/>
                  <a:pt x="650" y="435"/>
                  <a:pt x="651" y="434"/>
                </a:cubicBezTo>
                <a:cubicBezTo>
                  <a:pt x="652" y="433"/>
                  <a:pt x="652" y="433"/>
                  <a:pt x="652" y="432"/>
                </a:cubicBezTo>
                <a:cubicBezTo>
                  <a:pt x="655" y="442"/>
                  <a:pt x="647" y="456"/>
                  <a:pt x="658" y="461"/>
                </a:cubicBezTo>
                <a:cubicBezTo>
                  <a:pt x="659" y="457"/>
                  <a:pt x="660" y="453"/>
                  <a:pt x="661" y="449"/>
                </a:cubicBezTo>
                <a:cubicBezTo>
                  <a:pt x="663" y="452"/>
                  <a:pt x="663" y="457"/>
                  <a:pt x="662" y="460"/>
                </a:cubicBezTo>
                <a:cubicBezTo>
                  <a:pt x="663" y="460"/>
                  <a:pt x="663" y="461"/>
                  <a:pt x="663" y="462"/>
                </a:cubicBezTo>
                <a:cubicBezTo>
                  <a:pt x="663" y="462"/>
                  <a:pt x="663" y="462"/>
                  <a:pt x="664" y="462"/>
                </a:cubicBezTo>
                <a:cubicBezTo>
                  <a:pt x="665" y="459"/>
                  <a:pt x="666" y="456"/>
                  <a:pt x="668" y="453"/>
                </a:cubicBezTo>
                <a:cubicBezTo>
                  <a:pt x="670" y="453"/>
                  <a:pt x="672" y="453"/>
                  <a:pt x="674" y="454"/>
                </a:cubicBezTo>
                <a:cubicBezTo>
                  <a:pt x="671" y="464"/>
                  <a:pt x="683" y="487"/>
                  <a:pt x="692" y="490"/>
                </a:cubicBezTo>
                <a:cubicBezTo>
                  <a:pt x="692" y="489"/>
                  <a:pt x="692" y="488"/>
                  <a:pt x="692" y="487"/>
                </a:cubicBezTo>
                <a:cubicBezTo>
                  <a:pt x="696" y="491"/>
                  <a:pt x="703" y="498"/>
                  <a:pt x="710" y="499"/>
                </a:cubicBezTo>
                <a:cubicBezTo>
                  <a:pt x="710" y="500"/>
                  <a:pt x="710" y="502"/>
                  <a:pt x="710" y="503"/>
                </a:cubicBezTo>
                <a:cubicBezTo>
                  <a:pt x="709" y="502"/>
                  <a:pt x="709" y="502"/>
                  <a:pt x="708" y="501"/>
                </a:cubicBezTo>
                <a:cubicBezTo>
                  <a:pt x="707" y="501"/>
                  <a:pt x="706" y="501"/>
                  <a:pt x="706" y="502"/>
                </a:cubicBezTo>
                <a:cubicBezTo>
                  <a:pt x="706" y="502"/>
                  <a:pt x="706" y="502"/>
                  <a:pt x="706" y="502"/>
                </a:cubicBezTo>
                <a:cubicBezTo>
                  <a:pt x="716" y="514"/>
                  <a:pt x="754" y="524"/>
                  <a:pt x="767" y="519"/>
                </a:cubicBezTo>
                <a:cubicBezTo>
                  <a:pt x="768" y="520"/>
                  <a:pt x="768" y="520"/>
                  <a:pt x="768" y="521"/>
                </a:cubicBezTo>
                <a:cubicBezTo>
                  <a:pt x="768" y="521"/>
                  <a:pt x="768" y="521"/>
                  <a:pt x="768" y="521"/>
                </a:cubicBezTo>
                <a:cubicBezTo>
                  <a:pt x="766" y="521"/>
                  <a:pt x="766" y="521"/>
                  <a:pt x="764" y="521"/>
                </a:cubicBezTo>
                <a:cubicBezTo>
                  <a:pt x="764" y="521"/>
                  <a:pt x="764" y="522"/>
                  <a:pt x="764" y="523"/>
                </a:cubicBezTo>
                <a:cubicBezTo>
                  <a:pt x="764" y="524"/>
                  <a:pt x="764" y="524"/>
                  <a:pt x="764" y="525"/>
                </a:cubicBezTo>
                <a:cubicBezTo>
                  <a:pt x="767" y="524"/>
                  <a:pt x="766" y="525"/>
                  <a:pt x="769" y="525"/>
                </a:cubicBezTo>
                <a:cubicBezTo>
                  <a:pt x="769" y="523"/>
                  <a:pt x="769" y="521"/>
                  <a:pt x="769" y="519"/>
                </a:cubicBezTo>
                <a:cubicBezTo>
                  <a:pt x="773" y="519"/>
                  <a:pt x="777" y="519"/>
                  <a:pt x="781" y="518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79" y="521"/>
                  <a:pt x="775" y="521"/>
                  <a:pt x="772" y="522"/>
                </a:cubicBezTo>
                <a:cubicBezTo>
                  <a:pt x="772" y="523"/>
                  <a:pt x="772" y="524"/>
                  <a:pt x="771" y="525"/>
                </a:cubicBezTo>
                <a:cubicBezTo>
                  <a:pt x="772" y="527"/>
                  <a:pt x="772" y="527"/>
                  <a:pt x="772" y="528"/>
                </a:cubicBezTo>
                <a:cubicBezTo>
                  <a:pt x="781" y="526"/>
                  <a:pt x="789" y="524"/>
                  <a:pt x="798" y="523"/>
                </a:cubicBezTo>
                <a:cubicBezTo>
                  <a:pt x="797" y="527"/>
                  <a:pt x="796" y="525"/>
                  <a:pt x="794" y="528"/>
                </a:cubicBezTo>
                <a:cubicBezTo>
                  <a:pt x="794" y="528"/>
                  <a:pt x="793" y="529"/>
                  <a:pt x="793" y="529"/>
                </a:cubicBezTo>
                <a:cubicBezTo>
                  <a:pt x="793" y="530"/>
                  <a:pt x="794" y="530"/>
                  <a:pt x="795" y="531"/>
                </a:cubicBezTo>
                <a:cubicBezTo>
                  <a:pt x="801" y="528"/>
                  <a:pt x="805" y="523"/>
                  <a:pt x="812" y="525"/>
                </a:cubicBezTo>
                <a:cubicBezTo>
                  <a:pt x="813" y="523"/>
                  <a:pt x="814" y="521"/>
                  <a:pt x="816" y="518"/>
                </a:cubicBezTo>
                <a:cubicBezTo>
                  <a:pt x="816" y="518"/>
                  <a:pt x="816" y="518"/>
                  <a:pt x="816" y="518"/>
                </a:cubicBezTo>
                <a:cubicBezTo>
                  <a:pt x="816" y="519"/>
                  <a:pt x="816" y="520"/>
                  <a:pt x="816" y="521"/>
                </a:cubicBezTo>
                <a:cubicBezTo>
                  <a:pt x="819" y="520"/>
                  <a:pt x="819" y="517"/>
                  <a:pt x="821" y="516"/>
                </a:cubicBezTo>
                <a:cubicBezTo>
                  <a:pt x="826" y="513"/>
                  <a:pt x="832" y="516"/>
                  <a:pt x="838" y="511"/>
                </a:cubicBezTo>
                <a:cubicBezTo>
                  <a:pt x="841" y="509"/>
                  <a:pt x="839" y="511"/>
                  <a:pt x="840" y="508"/>
                </a:cubicBezTo>
                <a:cubicBezTo>
                  <a:pt x="841" y="508"/>
                  <a:pt x="843" y="507"/>
                  <a:pt x="844" y="507"/>
                </a:cubicBezTo>
                <a:cubicBezTo>
                  <a:pt x="843" y="510"/>
                  <a:pt x="843" y="508"/>
                  <a:pt x="844" y="510"/>
                </a:cubicBezTo>
                <a:cubicBezTo>
                  <a:pt x="844" y="510"/>
                  <a:pt x="844" y="511"/>
                  <a:pt x="845" y="511"/>
                </a:cubicBezTo>
                <a:cubicBezTo>
                  <a:pt x="845" y="511"/>
                  <a:pt x="845" y="510"/>
                  <a:pt x="845" y="510"/>
                </a:cubicBezTo>
                <a:cubicBezTo>
                  <a:pt x="847" y="509"/>
                  <a:pt x="845" y="508"/>
                  <a:pt x="845" y="505"/>
                </a:cubicBezTo>
                <a:cubicBezTo>
                  <a:pt x="857" y="501"/>
                  <a:pt x="868" y="496"/>
                  <a:pt x="879" y="492"/>
                </a:cubicBezTo>
                <a:cubicBezTo>
                  <a:pt x="879" y="493"/>
                  <a:pt x="880" y="494"/>
                  <a:pt x="880" y="495"/>
                </a:cubicBezTo>
                <a:cubicBezTo>
                  <a:pt x="880" y="494"/>
                  <a:pt x="881" y="492"/>
                  <a:pt x="881" y="490"/>
                </a:cubicBezTo>
                <a:cubicBezTo>
                  <a:pt x="894" y="492"/>
                  <a:pt x="921" y="471"/>
                  <a:pt x="932" y="467"/>
                </a:cubicBezTo>
                <a:cubicBezTo>
                  <a:pt x="935" y="466"/>
                  <a:pt x="939" y="468"/>
                  <a:pt x="942" y="467"/>
                </a:cubicBezTo>
                <a:cubicBezTo>
                  <a:pt x="951" y="465"/>
                  <a:pt x="956" y="466"/>
                  <a:pt x="962" y="460"/>
                </a:cubicBezTo>
                <a:cubicBezTo>
                  <a:pt x="964" y="460"/>
                  <a:pt x="964" y="460"/>
                  <a:pt x="965" y="462"/>
                </a:cubicBezTo>
                <a:cubicBezTo>
                  <a:pt x="966" y="459"/>
                  <a:pt x="965" y="461"/>
                  <a:pt x="966" y="459"/>
                </a:cubicBezTo>
                <a:cubicBezTo>
                  <a:pt x="968" y="459"/>
                  <a:pt x="970" y="459"/>
                  <a:pt x="971" y="460"/>
                </a:cubicBezTo>
                <a:cubicBezTo>
                  <a:pt x="972" y="461"/>
                  <a:pt x="971" y="461"/>
                  <a:pt x="973" y="460"/>
                </a:cubicBezTo>
                <a:cubicBezTo>
                  <a:pt x="975" y="462"/>
                  <a:pt x="983" y="464"/>
                  <a:pt x="986" y="467"/>
                </a:cubicBezTo>
                <a:cubicBezTo>
                  <a:pt x="986" y="465"/>
                  <a:pt x="987" y="464"/>
                  <a:pt x="987" y="462"/>
                </a:cubicBezTo>
                <a:cubicBezTo>
                  <a:pt x="990" y="462"/>
                  <a:pt x="989" y="462"/>
                  <a:pt x="992" y="461"/>
                </a:cubicBezTo>
                <a:cubicBezTo>
                  <a:pt x="993" y="462"/>
                  <a:pt x="993" y="463"/>
                  <a:pt x="995" y="464"/>
                </a:cubicBezTo>
                <a:cubicBezTo>
                  <a:pt x="996" y="466"/>
                  <a:pt x="1009" y="470"/>
                  <a:pt x="1012" y="471"/>
                </a:cubicBezTo>
                <a:cubicBezTo>
                  <a:pt x="1012" y="471"/>
                  <a:pt x="1012" y="471"/>
                  <a:pt x="1012" y="471"/>
                </a:cubicBezTo>
                <a:cubicBezTo>
                  <a:pt x="1011" y="472"/>
                  <a:pt x="1010" y="472"/>
                  <a:pt x="1010" y="473"/>
                </a:cubicBezTo>
                <a:cubicBezTo>
                  <a:pt x="1010" y="473"/>
                  <a:pt x="1010" y="473"/>
                  <a:pt x="1010" y="474"/>
                </a:cubicBezTo>
                <a:cubicBezTo>
                  <a:pt x="1011" y="474"/>
                  <a:pt x="1012" y="475"/>
                  <a:pt x="1013" y="476"/>
                </a:cubicBezTo>
                <a:cubicBezTo>
                  <a:pt x="1016" y="475"/>
                  <a:pt x="1015" y="476"/>
                  <a:pt x="1015" y="474"/>
                </a:cubicBezTo>
                <a:cubicBezTo>
                  <a:pt x="1017" y="474"/>
                  <a:pt x="1018" y="474"/>
                  <a:pt x="1020" y="474"/>
                </a:cubicBezTo>
                <a:cubicBezTo>
                  <a:pt x="1020" y="474"/>
                  <a:pt x="1020" y="474"/>
                  <a:pt x="1021" y="475"/>
                </a:cubicBezTo>
                <a:cubicBezTo>
                  <a:pt x="1020" y="477"/>
                  <a:pt x="1019" y="479"/>
                  <a:pt x="1018" y="481"/>
                </a:cubicBezTo>
                <a:cubicBezTo>
                  <a:pt x="1018" y="481"/>
                  <a:pt x="1018" y="482"/>
                  <a:pt x="1019" y="483"/>
                </a:cubicBezTo>
                <a:cubicBezTo>
                  <a:pt x="1027" y="484"/>
                  <a:pt x="1037" y="488"/>
                  <a:pt x="1045" y="493"/>
                </a:cubicBezTo>
                <a:cubicBezTo>
                  <a:pt x="1045" y="492"/>
                  <a:pt x="1046" y="491"/>
                  <a:pt x="1047" y="490"/>
                </a:cubicBezTo>
                <a:cubicBezTo>
                  <a:pt x="1046" y="489"/>
                  <a:pt x="1045" y="488"/>
                  <a:pt x="1045" y="488"/>
                </a:cubicBezTo>
                <a:cubicBezTo>
                  <a:pt x="1045" y="488"/>
                  <a:pt x="1046" y="488"/>
                  <a:pt x="1047" y="488"/>
                </a:cubicBezTo>
                <a:cubicBezTo>
                  <a:pt x="1047" y="488"/>
                  <a:pt x="1047" y="487"/>
                  <a:pt x="1048" y="487"/>
                </a:cubicBezTo>
                <a:cubicBezTo>
                  <a:pt x="1046" y="486"/>
                  <a:pt x="1044" y="485"/>
                  <a:pt x="1042" y="483"/>
                </a:cubicBezTo>
                <a:cubicBezTo>
                  <a:pt x="1042" y="484"/>
                  <a:pt x="1042" y="484"/>
                  <a:pt x="1043" y="485"/>
                </a:cubicBezTo>
                <a:cubicBezTo>
                  <a:pt x="1042" y="485"/>
                  <a:pt x="1042" y="486"/>
                  <a:pt x="1041" y="486"/>
                </a:cubicBezTo>
                <a:cubicBezTo>
                  <a:pt x="1039" y="483"/>
                  <a:pt x="1033" y="480"/>
                  <a:pt x="1032" y="474"/>
                </a:cubicBezTo>
                <a:cubicBezTo>
                  <a:pt x="1032" y="473"/>
                  <a:pt x="1031" y="473"/>
                  <a:pt x="1030" y="473"/>
                </a:cubicBezTo>
                <a:cubicBezTo>
                  <a:pt x="1030" y="474"/>
                  <a:pt x="1030" y="475"/>
                  <a:pt x="1030" y="476"/>
                </a:cubicBezTo>
                <a:cubicBezTo>
                  <a:pt x="1014" y="466"/>
                  <a:pt x="995" y="455"/>
                  <a:pt x="975" y="453"/>
                </a:cubicBezTo>
                <a:cubicBezTo>
                  <a:pt x="971" y="453"/>
                  <a:pt x="957" y="457"/>
                  <a:pt x="954" y="454"/>
                </a:cubicBezTo>
                <a:cubicBezTo>
                  <a:pt x="950" y="455"/>
                  <a:pt x="949" y="458"/>
                  <a:pt x="947" y="460"/>
                </a:cubicBezTo>
                <a:cubicBezTo>
                  <a:pt x="947" y="459"/>
                  <a:pt x="947" y="457"/>
                  <a:pt x="947" y="456"/>
                </a:cubicBezTo>
                <a:cubicBezTo>
                  <a:pt x="941" y="457"/>
                  <a:pt x="940" y="458"/>
                  <a:pt x="936" y="460"/>
                </a:cubicBezTo>
                <a:cubicBezTo>
                  <a:pt x="935" y="460"/>
                  <a:pt x="935" y="459"/>
                  <a:pt x="934" y="459"/>
                </a:cubicBezTo>
                <a:cubicBezTo>
                  <a:pt x="938" y="456"/>
                  <a:pt x="940" y="454"/>
                  <a:pt x="942" y="450"/>
                </a:cubicBezTo>
                <a:cubicBezTo>
                  <a:pt x="942" y="450"/>
                  <a:pt x="942" y="450"/>
                  <a:pt x="942" y="450"/>
                </a:cubicBezTo>
                <a:cubicBezTo>
                  <a:pt x="942" y="449"/>
                  <a:pt x="941" y="449"/>
                  <a:pt x="941" y="449"/>
                </a:cubicBezTo>
                <a:cubicBezTo>
                  <a:pt x="939" y="453"/>
                  <a:pt x="924" y="446"/>
                  <a:pt x="921" y="448"/>
                </a:cubicBezTo>
                <a:cubicBezTo>
                  <a:pt x="920" y="449"/>
                  <a:pt x="917" y="452"/>
                  <a:pt x="913" y="453"/>
                </a:cubicBezTo>
                <a:cubicBezTo>
                  <a:pt x="914" y="451"/>
                  <a:pt x="913" y="452"/>
                  <a:pt x="914" y="451"/>
                </a:cubicBezTo>
                <a:cubicBezTo>
                  <a:pt x="912" y="448"/>
                  <a:pt x="911" y="450"/>
                  <a:pt x="910" y="446"/>
                </a:cubicBezTo>
                <a:cubicBezTo>
                  <a:pt x="909" y="447"/>
                  <a:pt x="910" y="446"/>
                  <a:pt x="910" y="448"/>
                </a:cubicBezTo>
                <a:cubicBezTo>
                  <a:pt x="908" y="451"/>
                  <a:pt x="909" y="449"/>
                  <a:pt x="906" y="448"/>
                </a:cubicBezTo>
                <a:cubicBezTo>
                  <a:pt x="906" y="450"/>
                  <a:pt x="906" y="453"/>
                  <a:pt x="905" y="455"/>
                </a:cubicBezTo>
                <a:cubicBezTo>
                  <a:pt x="902" y="455"/>
                  <a:pt x="903" y="455"/>
                  <a:pt x="902" y="453"/>
                </a:cubicBezTo>
                <a:cubicBezTo>
                  <a:pt x="900" y="454"/>
                  <a:pt x="899" y="455"/>
                  <a:pt x="895" y="456"/>
                </a:cubicBezTo>
                <a:cubicBezTo>
                  <a:pt x="896" y="455"/>
                  <a:pt x="895" y="456"/>
                  <a:pt x="897" y="455"/>
                </a:cubicBezTo>
                <a:cubicBezTo>
                  <a:pt x="896" y="454"/>
                  <a:pt x="896" y="453"/>
                  <a:pt x="895" y="452"/>
                </a:cubicBezTo>
                <a:cubicBezTo>
                  <a:pt x="887" y="456"/>
                  <a:pt x="880" y="461"/>
                  <a:pt x="869" y="462"/>
                </a:cubicBezTo>
                <a:cubicBezTo>
                  <a:pt x="870" y="465"/>
                  <a:pt x="869" y="464"/>
                  <a:pt x="871" y="465"/>
                </a:cubicBezTo>
                <a:cubicBezTo>
                  <a:pt x="871" y="466"/>
                  <a:pt x="856" y="469"/>
                  <a:pt x="855" y="467"/>
                </a:cubicBezTo>
                <a:cubicBezTo>
                  <a:pt x="854" y="469"/>
                  <a:pt x="854" y="468"/>
                  <a:pt x="854" y="471"/>
                </a:cubicBezTo>
                <a:cubicBezTo>
                  <a:pt x="852" y="470"/>
                  <a:pt x="851" y="469"/>
                  <a:pt x="851" y="467"/>
                </a:cubicBezTo>
                <a:cubicBezTo>
                  <a:pt x="844" y="468"/>
                  <a:pt x="842" y="472"/>
                  <a:pt x="840" y="476"/>
                </a:cubicBezTo>
                <a:cubicBezTo>
                  <a:pt x="839" y="476"/>
                  <a:pt x="839" y="476"/>
                  <a:pt x="839" y="476"/>
                </a:cubicBezTo>
                <a:cubicBezTo>
                  <a:pt x="831" y="471"/>
                  <a:pt x="811" y="479"/>
                  <a:pt x="797" y="485"/>
                </a:cubicBezTo>
                <a:cubicBezTo>
                  <a:pt x="795" y="483"/>
                  <a:pt x="796" y="483"/>
                  <a:pt x="793" y="483"/>
                </a:cubicBezTo>
                <a:cubicBezTo>
                  <a:pt x="793" y="482"/>
                  <a:pt x="793" y="482"/>
                  <a:pt x="793" y="482"/>
                </a:cubicBezTo>
                <a:cubicBezTo>
                  <a:pt x="795" y="481"/>
                  <a:pt x="796" y="480"/>
                  <a:pt x="797" y="478"/>
                </a:cubicBezTo>
                <a:cubicBezTo>
                  <a:pt x="807" y="479"/>
                  <a:pt x="808" y="474"/>
                  <a:pt x="819" y="474"/>
                </a:cubicBezTo>
                <a:cubicBezTo>
                  <a:pt x="819" y="473"/>
                  <a:pt x="819" y="473"/>
                  <a:pt x="819" y="472"/>
                </a:cubicBezTo>
                <a:cubicBezTo>
                  <a:pt x="814" y="472"/>
                  <a:pt x="783" y="475"/>
                  <a:pt x="778" y="478"/>
                </a:cubicBezTo>
                <a:cubicBezTo>
                  <a:pt x="775" y="480"/>
                  <a:pt x="777" y="482"/>
                  <a:pt x="773" y="483"/>
                </a:cubicBezTo>
                <a:cubicBezTo>
                  <a:pt x="773" y="484"/>
                  <a:pt x="774" y="485"/>
                  <a:pt x="774" y="487"/>
                </a:cubicBezTo>
                <a:cubicBezTo>
                  <a:pt x="769" y="487"/>
                  <a:pt x="768" y="490"/>
                  <a:pt x="760" y="490"/>
                </a:cubicBezTo>
                <a:cubicBezTo>
                  <a:pt x="761" y="491"/>
                  <a:pt x="763" y="491"/>
                  <a:pt x="764" y="492"/>
                </a:cubicBezTo>
                <a:cubicBezTo>
                  <a:pt x="764" y="492"/>
                  <a:pt x="764" y="493"/>
                  <a:pt x="764" y="494"/>
                </a:cubicBezTo>
                <a:cubicBezTo>
                  <a:pt x="762" y="495"/>
                  <a:pt x="759" y="497"/>
                  <a:pt x="757" y="498"/>
                </a:cubicBezTo>
                <a:cubicBezTo>
                  <a:pt x="752" y="495"/>
                  <a:pt x="737" y="497"/>
                  <a:pt x="734" y="495"/>
                </a:cubicBezTo>
                <a:cubicBezTo>
                  <a:pt x="729" y="491"/>
                  <a:pt x="722" y="486"/>
                  <a:pt x="716" y="483"/>
                </a:cubicBezTo>
                <a:cubicBezTo>
                  <a:pt x="716" y="482"/>
                  <a:pt x="716" y="481"/>
                  <a:pt x="716" y="481"/>
                </a:cubicBezTo>
                <a:cubicBezTo>
                  <a:pt x="722" y="482"/>
                  <a:pt x="727" y="484"/>
                  <a:pt x="733" y="486"/>
                </a:cubicBezTo>
                <a:cubicBezTo>
                  <a:pt x="733" y="486"/>
                  <a:pt x="732" y="486"/>
                  <a:pt x="732" y="485"/>
                </a:cubicBezTo>
                <a:cubicBezTo>
                  <a:pt x="733" y="483"/>
                  <a:pt x="732" y="484"/>
                  <a:pt x="735" y="483"/>
                </a:cubicBezTo>
                <a:cubicBezTo>
                  <a:pt x="735" y="485"/>
                  <a:pt x="735" y="486"/>
                  <a:pt x="735" y="487"/>
                </a:cubicBezTo>
                <a:cubicBezTo>
                  <a:pt x="738" y="487"/>
                  <a:pt x="738" y="487"/>
                  <a:pt x="740" y="488"/>
                </a:cubicBezTo>
                <a:cubicBezTo>
                  <a:pt x="743" y="485"/>
                  <a:pt x="740" y="485"/>
                  <a:pt x="740" y="479"/>
                </a:cubicBezTo>
                <a:cubicBezTo>
                  <a:pt x="743" y="478"/>
                  <a:pt x="743" y="479"/>
                  <a:pt x="744" y="475"/>
                </a:cubicBezTo>
                <a:cubicBezTo>
                  <a:pt x="745" y="475"/>
                  <a:pt x="745" y="475"/>
                  <a:pt x="746" y="475"/>
                </a:cubicBezTo>
                <a:cubicBezTo>
                  <a:pt x="745" y="477"/>
                  <a:pt x="746" y="476"/>
                  <a:pt x="745" y="478"/>
                </a:cubicBezTo>
                <a:cubicBezTo>
                  <a:pt x="745" y="478"/>
                  <a:pt x="745" y="478"/>
                  <a:pt x="745" y="478"/>
                </a:cubicBezTo>
                <a:cubicBezTo>
                  <a:pt x="747" y="478"/>
                  <a:pt x="746" y="478"/>
                  <a:pt x="747" y="477"/>
                </a:cubicBezTo>
                <a:cubicBezTo>
                  <a:pt x="747" y="476"/>
                  <a:pt x="748" y="475"/>
                  <a:pt x="748" y="474"/>
                </a:cubicBezTo>
                <a:cubicBezTo>
                  <a:pt x="746" y="474"/>
                  <a:pt x="743" y="473"/>
                  <a:pt x="741" y="473"/>
                </a:cubicBezTo>
                <a:cubicBezTo>
                  <a:pt x="741" y="474"/>
                  <a:pt x="741" y="475"/>
                  <a:pt x="741" y="476"/>
                </a:cubicBezTo>
                <a:cubicBezTo>
                  <a:pt x="740" y="476"/>
                  <a:pt x="739" y="476"/>
                  <a:pt x="738" y="476"/>
                </a:cubicBezTo>
                <a:cubicBezTo>
                  <a:pt x="739" y="473"/>
                  <a:pt x="738" y="473"/>
                  <a:pt x="740" y="472"/>
                </a:cubicBezTo>
                <a:cubicBezTo>
                  <a:pt x="728" y="459"/>
                  <a:pt x="716" y="446"/>
                  <a:pt x="722" y="427"/>
                </a:cubicBezTo>
                <a:cubicBezTo>
                  <a:pt x="720" y="424"/>
                  <a:pt x="720" y="427"/>
                  <a:pt x="719" y="423"/>
                </a:cubicBezTo>
                <a:cubicBezTo>
                  <a:pt x="720" y="424"/>
                  <a:pt x="721" y="424"/>
                  <a:pt x="721" y="424"/>
                </a:cubicBezTo>
                <a:cubicBezTo>
                  <a:pt x="721" y="424"/>
                  <a:pt x="721" y="423"/>
                  <a:pt x="721" y="422"/>
                </a:cubicBezTo>
                <a:cubicBezTo>
                  <a:pt x="721" y="421"/>
                  <a:pt x="721" y="421"/>
                  <a:pt x="721" y="421"/>
                </a:cubicBezTo>
                <a:cubicBezTo>
                  <a:pt x="724" y="421"/>
                  <a:pt x="724" y="422"/>
                  <a:pt x="725" y="420"/>
                </a:cubicBezTo>
                <a:cubicBezTo>
                  <a:pt x="723" y="419"/>
                  <a:pt x="720" y="419"/>
                  <a:pt x="717" y="419"/>
                </a:cubicBezTo>
                <a:cubicBezTo>
                  <a:pt x="715" y="422"/>
                  <a:pt x="714" y="424"/>
                  <a:pt x="710" y="424"/>
                </a:cubicBezTo>
                <a:cubicBezTo>
                  <a:pt x="710" y="424"/>
                  <a:pt x="710" y="423"/>
                  <a:pt x="710" y="422"/>
                </a:cubicBezTo>
                <a:cubicBezTo>
                  <a:pt x="717" y="417"/>
                  <a:pt x="741" y="410"/>
                  <a:pt x="742" y="402"/>
                </a:cubicBezTo>
                <a:cubicBezTo>
                  <a:pt x="743" y="402"/>
                  <a:pt x="744" y="403"/>
                  <a:pt x="745" y="403"/>
                </a:cubicBezTo>
                <a:cubicBezTo>
                  <a:pt x="745" y="402"/>
                  <a:pt x="745" y="402"/>
                  <a:pt x="745" y="401"/>
                </a:cubicBezTo>
                <a:cubicBezTo>
                  <a:pt x="744" y="401"/>
                  <a:pt x="743" y="400"/>
                  <a:pt x="742" y="400"/>
                </a:cubicBezTo>
                <a:cubicBezTo>
                  <a:pt x="741" y="399"/>
                  <a:pt x="741" y="398"/>
                  <a:pt x="741" y="397"/>
                </a:cubicBezTo>
                <a:cubicBezTo>
                  <a:pt x="745" y="398"/>
                  <a:pt x="744" y="397"/>
                  <a:pt x="747" y="399"/>
                </a:cubicBezTo>
                <a:cubicBezTo>
                  <a:pt x="747" y="396"/>
                  <a:pt x="748" y="394"/>
                  <a:pt x="749" y="392"/>
                </a:cubicBezTo>
                <a:cubicBezTo>
                  <a:pt x="750" y="392"/>
                  <a:pt x="750" y="392"/>
                  <a:pt x="751" y="392"/>
                </a:cubicBezTo>
                <a:cubicBezTo>
                  <a:pt x="752" y="396"/>
                  <a:pt x="751" y="394"/>
                  <a:pt x="753" y="396"/>
                </a:cubicBezTo>
                <a:cubicBezTo>
                  <a:pt x="757" y="399"/>
                  <a:pt x="771" y="395"/>
                  <a:pt x="771" y="389"/>
                </a:cubicBezTo>
                <a:cubicBezTo>
                  <a:pt x="775" y="390"/>
                  <a:pt x="775" y="392"/>
                  <a:pt x="777" y="390"/>
                </a:cubicBezTo>
                <a:cubicBezTo>
                  <a:pt x="778" y="390"/>
                  <a:pt x="780" y="390"/>
                  <a:pt x="779" y="389"/>
                </a:cubicBezTo>
                <a:cubicBezTo>
                  <a:pt x="779" y="385"/>
                  <a:pt x="780" y="385"/>
                  <a:pt x="782" y="383"/>
                </a:cubicBezTo>
                <a:cubicBezTo>
                  <a:pt x="783" y="384"/>
                  <a:pt x="783" y="384"/>
                  <a:pt x="784" y="386"/>
                </a:cubicBezTo>
                <a:cubicBezTo>
                  <a:pt x="786" y="385"/>
                  <a:pt x="792" y="382"/>
                  <a:pt x="795" y="382"/>
                </a:cubicBezTo>
                <a:cubicBezTo>
                  <a:pt x="796" y="379"/>
                  <a:pt x="796" y="376"/>
                  <a:pt x="797" y="374"/>
                </a:cubicBezTo>
                <a:cubicBezTo>
                  <a:pt x="795" y="372"/>
                  <a:pt x="794" y="372"/>
                  <a:pt x="793" y="370"/>
                </a:cubicBezTo>
                <a:cubicBezTo>
                  <a:pt x="793" y="369"/>
                  <a:pt x="793" y="368"/>
                  <a:pt x="793" y="368"/>
                </a:cubicBezTo>
                <a:cubicBezTo>
                  <a:pt x="795" y="368"/>
                  <a:pt x="796" y="368"/>
                  <a:pt x="798" y="368"/>
                </a:cubicBezTo>
                <a:cubicBezTo>
                  <a:pt x="798" y="363"/>
                  <a:pt x="798" y="366"/>
                  <a:pt x="797" y="361"/>
                </a:cubicBezTo>
                <a:cubicBezTo>
                  <a:pt x="799" y="362"/>
                  <a:pt x="799" y="363"/>
                  <a:pt x="801" y="363"/>
                </a:cubicBezTo>
                <a:cubicBezTo>
                  <a:pt x="801" y="363"/>
                  <a:pt x="802" y="363"/>
                  <a:pt x="803" y="364"/>
                </a:cubicBezTo>
                <a:cubicBezTo>
                  <a:pt x="802" y="361"/>
                  <a:pt x="802" y="362"/>
                  <a:pt x="800" y="361"/>
                </a:cubicBezTo>
                <a:cubicBezTo>
                  <a:pt x="801" y="358"/>
                  <a:pt x="800" y="360"/>
                  <a:pt x="802" y="359"/>
                </a:cubicBezTo>
                <a:cubicBezTo>
                  <a:pt x="801" y="357"/>
                  <a:pt x="801" y="356"/>
                  <a:pt x="801" y="358"/>
                </a:cubicBezTo>
                <a:cubicBezTo>
                  <a:pt x="798" y="357"/>
                  <a:pt x="798" y="356"/>
                  <a:pt x="798" y="352"/>
                </a:cubicBezTo>
                <a:cubicBezTo>
                  <a:pt x="805" y="353"/>
                  <a:pt x="801" y="355"/>
                  <a:pt x="808" y="353"/>
                </a:cubicBezTo>
                <a:cubicBezTo>
                  <a:pt x="808" y="353"/>
                  <a:pt x="808" y="354"/>
                  <a:pt x="808" y="354"/>
                </a:cubicBezTo>
                <a:cubicBezTo>
                  <a:pt x="806" y="355"/>
                  <a:pt x="806" y="356"/>
                  <a:pt x="804" y="357"/>
                </a:cubicBezTo>
                <a:cubicBezTo>
                  <a:pt x="806" y="359"/>
                  <a:pt x="807" y="361"/>
                  <a:pt x="809" y="363"/>
                </a:cubicBezTo>
                <a:cubicBezTo>
                  <a:pt x="809" y="363"/>
                  <a:pt x="810" y="364"/>
                  <a:pt x="810" y="364"/>
                </a:cubicBezTo>
                <a:cubicBezTo>
                  <a:pt x="812" y="362"/>
                  <a:pt x="813" y="360"/>
                  <a:pt x="816" y="359"/>
                </a:cubicBezTo>
                <a:cubicBezTo>
                  <a:pt x="816" y="360"/>
                  <a:pt x="816" y="361"/>
                  <a:pt x="816" y="363"/>
                </a:cubicBezTo>
                <a:cubicBezTo>
                  <a:pt x="817" y="363"/>
                  <a:pt x="818" y="364"/>
                  <a:pt x="819" y="364"/>
                </a:cubicBezTo>
                <a:cubicBezTo>
                  <a:pt x="836" y="348"/>
                  <a:pt x="877" y="304"/>
                  <a:pt x="869" y="263"/>
                </a:cubicBezTo>
                <a:cubicBezTo>
                  <a:pt x="866" y="252"/>
                  <a:pt x="864" y="244"/>
                  <a:pt x="864" y="232"/>
                </a:cubicBezTo>
                <a:cubicBezTo>
                  <a:pt x="863" y="232"/>
                  <a:pt x="862" y="232"/>
                  <a:pt x="861" y="232"/>
                </a:cubicBezTo>
                <a:cubicBezTo>
                  <a:pt x="861" y="233"/>
                  <a:pt x="861" y="235"/>
                  <a:pt x="860" y="237"/>
                </a:cubicBezTo>
                <a:cubicBezTo>
                  <a:pt x="860" y="237"/>
                  <a:pt x="860" y="237"/>
                  <a:pt x="860" y="237"/>
                </a:cubicBezTo>
                <a:cubicBezTo>
                  <a:pt x="857" y="235"/>
                  <a:pt x="860" y="235"/>
                  <a:pt x="855" y="235"/>
                </a:cubicBezTo>
                <a:cubicBezTo>
                  <a:pt x="855" y="233"/>
                  <a:pt x="855" y="232"/>
                  <a:pt x="855" y="230"/>
                </a:cubicBezTo>
                <a:cubicBezTo>
                  <a:pt x="856" y="230"/>
                  <a:pt x="857" y="230"/>
                  <a:pt x="858" y="230"/>
                </a:cubicBezTo>
                <a:cubicBezTo>
                  <a:pt x="858" y="229"/>
                  <a:pt x="857" y="228"/>
                  <a:pt x="856" y="227"/>
                </a:cubicBezTo>
                <a:cubicBezTo>
                  <a:pt x="859" y="228"/>
                  <a:pt x="859" y="228"/>
                  <a:pt x="861" y="230"/>
                </a:cubicBezTo>
                <a:cubicBezTo>
                  <a:pt x="864" y="227"/>
                  <a:pt x="861" y="223"/>
                  <a:pt x="862" y="220"/>
                </a:cubicBezTo>
                <a:cubicBezTo>
                  <a:pt x="862" y="219"/>
                  <a:pt x="861" y="218"/>
                  <a:pt x="861" y="218"/>
                </a:cubicBezTo>
                <a:cubicBezTo>
                  <a:pt x="858" y="218"/>
                  <a:pt x="859" y="218"/>
                  <a:pt x="856" y="219"/>
                </a:cubicBezTo>
                <a:cubicBezTo>
                  <a:pt x="863" y="201"/>
                  <a:pt x="843" y="177"/>
                  <a:pt x="831" y="162"/>
                </a:cubicBezTo>
                <a:cubicBezTo>
                  <a:pt x="812" y="136"/>
                  <a:pt x="783" y="121"/>
                  <a:pt x="752" y="113"/>
                </a:cubicBezTo>
                <a:cubicBezTo>
                  <a:pt x="738" y="109"/>
                  <a:pt x="725" y="116"/>
                  <a:pt x="712" y="114"/>
                </a:cubicBezTo>
                <a:cubicBezTo>
                  <a:pt x="707" y="113"/>
                  <a:pt x="700" y="112"/>
                  <a:pt x="696" y="113"/>
                </a:cubicBezTo>
                <a:cubicBezTo>
                  <a:pt x="674" y="116"/>
                  <a:pt x="650" y="119"/>
                  <a:pt x="629" y="114"/>
                </a:cubicBezTo>
                <a:cubicBezTo>
                  <a:pt x="612" y="82"/>
                  <a:pt x="595" y="49"/>
                  <a:pt x="570" y="32"/>
                </a:cubicBezTo>
                <a:cubicBezTo>
                  <a:pt x="525" y="2"/>
                  <a:pt x="454" y="0"/>
                  <a:pt x="407" y="28"/>
                </a:cubicBezTo>
                <a:cubicBezTo>
                  <a:pt x="383" y="43"/>
                  <a:pt x="370" y="75"/>
                  <a:pt x="350" y="96"/>
                </a:cubicBezTo>
                <a:cubicBezTo>
                  <a:pt x="346" y="100"/>
                  <a:pt x="339" y="97"/>
                  <a:pt x="337" y="99"/>
                </a:cubicBezTo>
                <a:cubicBezTo>
                  <a:pt x="320" y="112"/>
                  <a:pt x="321" y="109"/>
                  <a:pt x="305" y="111"/>
                </a:cubicBezTo>
                <a:cubicBezTo>
                  <a:pt x="305" y="108"/>
                  <a:pt x="305" y="107"/>
                  <a:pt x="306" y="105"/>
                </a:cubicBezTo>
                <a:cubicBezTo>
                  <a:pt x="304" y="104"/>
                  <a:pt x="302" y="103"/>
                  <a:pt x="300" y="102"/>
                </a:cubicBezTo>
                <a:cubicBezTo>
                  <a:pt x="298" y="101"/>
                  <a:pt x="298" y="104"/>
                  <a:pt x="296" y="101"/>
                </a:cubicBezTo>
                <a:cubicBezTo>
                  <a:pt x="293" y="100"/>
                  <a:pt x="293" y="96"/>
                  <a:pt x="292" y="95"/>
                </a:cubicBezTo>
                <a:cubicBezTo>
                  <a:pt x="291" y="94"/>
                  <a:pt x="282" y="93"/>
                  <a:pt x="281" y="92"/>
                </a:cubicBezTo>
                <a:cubicBezTo>
                  <a:pt x="280" y="92"/>
                  <a:pt x="279" y="92"/>
                  <a:pt x="279" y="92"/>
                </a:cubicBezTo>
                <a:cubicBezTo>
                  <a:pt x="279" y="94"/>
                  <a:pt x="280" y="95"/>
                  <a:pt x="281" y="96"/>
                </a:cubicBezTo>
                <a:cubicBezTo>
                  <a:pt x="280" y="96"/>
                  <a:pt x="280" y="96"/>
                  <a:pt x="280" y="96"/>
                </a:cubicBezTo>
                <a:cubicBezTo>
                  <a:pt x="278" y="95"/>
                  <a:pt x="278" y="95"/>
                  <a:pt x="278" y="91"/>
                </a:cubicBezTo>
                <a:cubicBezTo>
                  <a:pt x="277" y="91"/>
                  <a:pt x="275" y="91"/>
                  <a:pt x="274" y="92"/>
                </a:cubicBezTo>
                <a:cubicBezTo>
                  <a:pt x="273" y="91"/>
                  <a:pt x="273" y="90"/>
                  <a:pt x="273" y="89"/>
                </a:cubicBezTo>
                <a:cubicBezTo>
                  <a:pt x="274" y="89"/>
                  <a:pt x="275" y="89"/>
                  <a:pt x="276" y="89"/>
                </a:cubicBezTo>
                <a:cubicBezTo>
                  <a:pt x="275" y="88"/>
                  <a:pt x="276" y="89"/>
                  <a:pt x="275" y="88"/>
                </a:cubicBezTo>
                <a:cubicBezTo>
                  <a:pt x="274" y="85"/>
                  <a:pt x="272" y="85"/>
                  <a:pt x="269" y="85"/>
                </a:cubicBezTo>
                <a:cubicBezTo>
                  <a:pt x="269" y="85"/>
                  <a:pt x="269" y="85"/>
                  <a:pt x="268" y="85"/>
                </a:cubicBezTo>
                <a:cubicBezTo>
                  <a:pt x="269" y="87"/>
                  <a:pt x="270" y="88"/>
                  <a:pt x="271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69" y="89"/>
                  <a:pt x="268" y="88"/>
                  <a:pt x="266" y="87"/>
                </a:cubicBezTo>
                <a:cubicBezTo>
                  <a:pt x="266" y="88"/>
                  <a:pt x="266" y="89"/>
                  <a:pt x="266" y="90"/>
                </a:cubicBezTo>
                <a:cubicBezTo>
                  <a:pt x="266" y="90"/>
                  <a:pt x="265" y="90"/>
                  <a:pt x="264" y="90"/>
                </a:cubicBezTo>
                <a:cubicBezTo>
                  <a:pt x="264" y="89"/>
                  <a:pt x="264" y="88"/>
                  <a:pt x="264" y="87"/>
                </a:cubicBezTo>
                <a:cubicBezTo>
                  <a:pt x="265" y="87"/>
                  <a:pt x="266" y="87"/>
                  <a:pt x="267" y="87"/>
                </a:cubicBezTo>
                <a:cubicBezTo>
                  <a:pt x="267" y="86"/>
                  <a:pt x="268" y="86"/>
                  <a:pt x="268" y="85"/>
                </a:cubicBezTo>
                <a:cubicBezTo>
                  <a:pt x="267" y="85"/>
                  <a:pt x="266" y="85"/>
                  <a:pt x="265" y="85"/>
                </a:cubicBezTo>
                <a:cubicBezTo>
                  <a:pt x="264" y="83"/>
                  <a:pt x="264" y="84"/>
                  <a:pt x="264" y="82"/>
                </a:cubicBezTo>
                <a:cubicBezTo>
                  <a:pt x="263" y="81"/>
                  <a:pt x="261" y="80"/>
                  <a:pt x="260" y="80"/>
                </a:cubicBezTo>
                <a:cubicBezTo>
                  <a:pt x="260" y="81"/>
                  <a:pt x="260" y="82"/>
                  <a:pt x="261" y="82"/>
                </a:cubicBezTo>
                <a:cubicBezTo>
                  <a:pt x="258" y="81"/>
                  <a:pt x="252" y="73"/>
                  <a:pt x="248" y="79"/>
                </a:cubicBezTo>
                <a:cubicBezTo>
                  <a:pt x="247" y="77"/>
                  <a:pt x="248" y="79"/>
                  <a:pt x="248" y="77"/>
                </a:cubicBezTo>
                <a:cubicBezTo>
                  <a:pt x="239" y="74"/>
                  <a:pt x="225" y="76"/>
                  <a:pt x="216" y="79"/>
                </a:cubicBezTo>
                <a:cubicBezTo>
                  <a:pt x="214" y="80"/>
                  <a:pt x="199" y="81"/>
                  <a:pt x="198" y="82"/>
                </a:cubicBezTo>
                <a:cubicBezTo>
                  <a:pt x="191" y="89"/>
                  <a:pt x="180" y="91"/>
                  <a:pt x="173" y="98"/>
                </a:cubicBezTo>
                <a:cubicBezTo>
                  <a:pt x="158" y="111"/>
                  <a:pt x="147" y="134"/>
                  <a:pt x="140" y="153"/>
                </a:cubicBezTo>
                <a:cubicBezTo>
                  <a:pt x="142" y="157"/>
                  <a:pt x="139" y="179"/>
                  <a:pt x="137" y="187"/>
                </a:cubicBezTo>
                <a:cubicBezTo>
                  <a:pt x="136" y="189"/>
                  <a:pt x="133" y="190"/>
                  <a:pt x="129" y="190"/>
                </a:cubicBezTo>
                <a:cubicBezTo>
                  <a:pt x="129" y="191"/>
                  <a:pt x="129" y="192"/>
                  <a:pt x="129" y="192"/>
                </a:cubicBezTo>
                <a:cubicBezTo>
                  <a:pt x="130" y="192"/>
                  <a:pt x="131" y="192"/>
                  <a:pt x="132" y="192"/>
                </a:cubicBezTo>
                <a:cubicBezTo>
                  <a:pt x="132" y="193"/>
                  <a:pt x="132" y="194"/>
                  <a:pt x="132" y="195"/>
                </a:cubicBezTo>
                <a:cubicBezTo>
                  <a:pt x="126" y="198"/>
                  <a:pt x="117" y="199"/>
                  <a:pt x="111" y="202"/>
                </a:cubicBezTo>
                <a:cubicBezTo>
                  <a:pt x="73" y="220"/>
                  <a:pt x="29" y="240"/>
                  <a:pt x="9" y="284"/>
                </a:cubicBezTo>
                <a:cubicBezTo>
                  <a:pt x="0" y="307"/>
                  <a:pt x="7" y="342"/>
                  <a:pt x="20" y="359"/>
                </a:cubicBezTo>
                <a:cubicBezTo>
                  <a:pt x="26" y="367"/>
                  <a:pt x="35" y="370"/>
                  <a:pt x="42" y="377"/>
                </a:cubicBezTo>
                <a:cubicBezTo>
                  <a:pt x="47" y="382"/>
                  <a:pt x="61" y="395"/>
                  <a:pt x="68" y="390"/>
                </a:cubicBezTo>
                <a:cubicBezTo>
                  <a:pt x="74" y="398"/>
                  <a:pt x="82" y="403"/>
                  <a:pt x="89" y="396"/>
                </a:cubicBezTo>
                <a:cubicBezTo>
                  <a:pt x="89" y="400"/>
                  <a:pt x="88" y="401"/>
                  <a:pt x="91" y="403"/>
                </a:cubicBezTo>
                <a:cubicBezTo>
                  <a:pt x="92" y="404"/>
                  <a:pt x="91" y="404"/>
                  <a:pt x="93" y="402"/>
                </a:cubicBezTo>
                <a:cubicBezTo>
                  <a:pt x="96" y="405"/>
                  <a:pt x="97" y="404"/>
                  <a:pt x="101" y="407"/>
                </a:cubicBezTo>
                <a:cubicBezTo>
                  <a:pt x="102" y="403"/>
                  <a:pt x="103" y="402"/>
                  <a:pt x="105" y="400"/>
                </a:cubicBezTo>
                <a:cubicBezTo>
                  <a:pt x="104" y="399"/>
                  <a:pt x="103" y="399"/>
                  <a:pt x="102" y="399"/>
                </a:cubicBezTo>
                <a:cubicBezTo>
                  <a:pt x="104" y="398"/>
                  <a:pt x="105" y="397"/>
                  <a:pt x="106" y="396"/>
                </a:cubicBezTo>
                <a:cubicBezTo>
                  <a:pt x="105" y="393"/>
                  <a:pt x="105" y="394"/>
                  <a:pt x="104" y="392"/>
                </a:cubicBezTo>
                <a:cubicBezTo>
                  <a:pt x="106" y="391"/>
                  <a:pt x="107" y="390"/>
                  <a:pt x="109" y="388"/>
                </a:cubicBezTo>
                <a:cubicBezTo>
                  <a:pt x="109" y="390"/>
                  <a:pt x="109" y="391"/>
                  <a:pt x="108" y="393"/>
                </a:cubicBezTo>
                <a:cubicBezTo>
                  <a:pt x="111" y="392"/>
                  <a:pt x="112" y="392"/>
                  <a:pt x="114" y="388"/>
                </a:cubicBezTo>
                <a:cubicBezTo>
                  <a:pt x="117" y="392"/>
                  <a:pt x="116" y="393"/>
                  <a:pt x="122" y="394"/>
                </a:cubicBezTo>
                <a:cubicBezTo>
                  <a:pt x="120" y="391"/>
                  <a:pt x="119" y="387"/>
                  <a:pt x="117" y="384"/>
                </a:cubicBezTo>
                <a:cubicBezTo>
                  <a:pt x="115" y="385"/>
                  <a:pt x="114" y="386"/>
                  <a:pt x="112" y="387"/>
                </a:cubicBezTo>
                <a:cubicBezTo>
                  <a:pt x="113" y="384"/>
                  <a:pt x="113" y="383"/>
                  <a:pt x="116" y="382"/>
                </a:cubicBezTo>
                <a:cubicBezTo>
                  <a:pt x="115" y="378"/>
                  <a:pt x="114" y="374"/>
                  <a:pt x="113" y="369"/>
                </a:cubicBezTo>
                <a:cubicBezTo>
                  <a:pt x="113" y="369"/>
                  <a:pt x="114" y="368"/>
                  <a:pt x="114" y="368"/>
                </a:cubicBezTo>
                <a:cubicBezTo>
                  <a:pt x="115" y="368"/>
                  <a:pt x="116" y="368"/>
                  <a:pt x="116" y="368"/>
                </a:cubicBezTo>
                <a:cubicBezTo>
                  <a:pt x="132" y="429"/>
                  <a:pt x="181" y="461"/>
                  <a:pt x="230" y="487"/>
                </a:cubicBezTo>
                <a:cubicBezTo>
                  <a:pt x="240" y="492"/>
                  <a:pt x="256" y="491"/>
                  <a:pt x="266" y="492"/>
                </a:cubicBezTo>
                <a:cubicBezTo>
                  <a:pt x="277" y="494"/>
                  <a:pt x="292" y="496"/>
                  <a:pt x="303" y="494"/>
                </a:cubicBezTo>
                <a:cubicBezTo>
                  <a:pt x="312" y="492"/>
                  <a:pt x="320" y="487"/>
                  <a:pt x="327" y="487"/>
                </a:cubicBezTo>
                <a:cubicBezTo>
                  <a:pt x="328" y="485"/>
                  <a:pt x="328" y="484"/>
                  <a:pt x="328" y="483"/>
                </a:cubicBezTo>
                <a:cubicBezTo>
                  <a:pt x="330" y="483"/>
                  <a:pt x="331" y="483"/>
                  <a:pt x="333" y="483"/>
                </a:cubicBezTo>
                <a:cubicBezTo>
                  <a:pt x="333" y="481"/>
                  <a:pt x="333" y="480"/>
                  <a:pt x="333" y="479"/>
                </a:cubicBezTo>
                <a:cubicBezTo>
                  <a:pt x="342" y="478"/>
                  <a:pt x="354" y="466"/>
                  <a:pt x="355" y="456"/>
                </a:cubicBezTo>
                <a:cubicBezTo>
                  <a:pt x="358" y="457"/>
                  <a:pt x="357" y="458"/>
                  <a:pt x="359" y="457"/>
                </a:cubicBezTo>
                <a:cubicBezTo>
                  <a:pt x="368" y="457"/>
                  <a:pt x="367" y="451"/>
                  <a:pt x="373" y="449"/>
                </a:cubicBezTo>
                <a:cubicBezTo>
                  <a:pt x="373" y="450"/>
                  <a:pt x="374" y="450"/>
                  <a:pt x="374" y="451"/>
                </a:cubicBezTo>
                <a:cubicBezTo>
                  <a:pt x="377" y="448"/>
                  <a:pt x="383" y="441"/>
                  <a:pt x="384" y="436"/>
                </a:cubicBezTo>
                <a:cubicBezTo>
                  <a:pt x="388" y="434"/>
                  <a:pt x="386" y="435"/>
                  <a:pt x="385" y="431"/>
                </a:cubicBezTo>
                <a:cubicBezTo>
                  <a:pt x="390" y="428"/>
                  <a:pt x="390" y="424"/>
                  <a:pt x="394" y="420"/>
                </a:cubicBezTo>
                <a:cubicBezTo>
                  <a:pt x="395" y="420"/>
                  <a:pt x="397" y="420"/>
                  <a:pt x="399" y="420"/>
                </a:cubicBezTo>
                <a:cubicBezTo>
                  <a:pt x="403" y="417"/>
                  <a:pt x="419" y="406"/>
                  <a:pt x="422" y="403"/>
                </a:cubicBezTo>
                <a:cubicBezTo>
                  <a:pt x="432" y="406"/>
                  <a:pt x="443" y="405"/>
                  <a:pt x="456" y="403"/>
                </a:cubicBezTo>
                <a:cubicBezTo>
                  <a:pt x="456" y="403"/>
                  <a:pt x="456" y="404"/>
                  <a:pt x="457" y="405"/>
                </a:cubicBezTo>
                <a:cubicBezTo>
                  <a:pt x="455" y="406"/>
                  <a:pt x="454" y="407"/>
                  <a:pt x="452" y="408"/>
                </a:cubicBezTo>
                <a:cubicBezTo>
                  <a:pt x="459" y="410"/>
                  <a:pt x="467" y="409"/>
                  <a:pt x="468" y="417"/>
                </a:cubicBezTo>
                <a:cubicBezTo>
                  <a:pt x="467" y="417"/>
                  <a:pt x="467" y="417"/>
                  <a:pt x="466" y="417"/>
                </a:cubicBezTo>
                <a:cubicBezTo>
                  <a:pt x="468" y="420"/>
                  <a:pt x="468" y="419"/>
                  <a:pt x="473" y="419"/>
                </a:cubicBezTo>
                <a:cubicBezTo>
                  <a:pt x="474" y="423"/>
                  <a:pt x="476" y="426"/>
                  <a:pt x="479" y="429"/>
                </a:cubicBezTo>
                <a:cubicBezTo>
                  <a:pt x="484" y="425"/>
                  <a:pt x="484" y="421"/>
                  <a:pt x="488" y="417"/>
                </a:cubicBezTo>
                <a:cubicBezTo>
                  <a:pt x="488" y="415"/>
                  <a:pt x="489" y="417"/>
                  <a:pt x="488" y="415"/>
                </a:cubicBezTo>
                <a:cubicBezTo>
                  <a:pt x="488" y="401"/>
                  <a:pt x="470" y="401"/>
                  <a:pt x="466" y="390"/>
                </a:cubicBezTo>
                <a:cubicBezTo>
                  <a:pt x="469" y="393"/>
                  <a:pt x="473" y="389"/>
                  <a:pt x="477" y="392"/>
                </a:cubicBezTo>
                <a:cubicBezTo>
                  <a:pt x="485" y="397"/>
                  <a:pt x="489" y="406"/>
                  <a:pt x="495" y="412"/>
                </a:cubicBezTo>
                <a:cubicBezTo>
                  <a:pt x="498" y="410"/>
                  <a:pt x="500" y="411"/>
                  <a:pt x="501" y="408"/>
                </a:cubicBezTo>
                <a:cubicBezTo>
                  <a:pt x="513" y="411"/>
                  <a:pt x="520" y="432"/>
                  <a:pt x="531" y="440"/>
                </a:cubicBezTo>
                <a:cubicBezTo>
                  <a:pt x="530" y="445"/>
                  <a:pt x="529" y="446"/>
                  <a:pt x="530" y="450"/>
                </a:cubicBezTo>
                <a:cubicBezTo>
                  <a:pt x="530" y="451"/>
                  <a:pt x="531" y="451"/>
                  <a:pt x="531" y="451"/>
                </a:cubicBezTo>
                <a:cubicBezTo>
                  <a:pt x="531" y="450"/>
                  <a:pt x="531" y="449"/>
                  <a:pt x="531" y="448"/>
                </a:cubicBezTo>
                <a:cubicBezTo>
                  <a:pt x="531" y="448"/>
                  <a:pt x="532" y="447"/>
                  <a:pt x="533" y="447"/>
                </a:cubicBezTo>
                <a:cubicBezTo>
                  <a:pt x="534" y="447"/>
                  <a:pt x="535" y="447"/>
                  <a:pt x="536" y="447"/>
                </a:cubicBezTo>
                <a:cubicBezTo>
                  <a:pt x="537" y="454"/>
                  <a:pt x="539" y="456"/>
                  <a:pt x="542" y="462"/>
                </a:cubicBezTo>
                <a:cubicBezTo>
                  <a:pt x="541" y="462"/>
                  <a:pt x="541" y="463"/>
                  <a:pt x="540" y="463"/>
                </a:cubicBezTo>
                <a:cubicBezTo>
                  <a:pt x="540" y="464"/>
                  <a:pt x="540" y="464"/>
                  <a:pt x="540" y="464"/>
                </a:cubicBezTo>
                <a:cubicBezTo>
                  <a:pt x="540" y="463"/>
                  <a:pt x="539" y="462"/>
                  <a:pt x="538" y="460"/>
                </a:cubicBezTo>
                <a:cubicBezTo>
                  <a:pt x="534" y="460"/>
                  <a:pt x="537" y="456"/>
                  <a:pt x="533" y="453"/>
                </a:cubicBezTo>
                <a:cubicBezTo>
                  <a:pt x="532" y="453"/>
                  <a:pt x="532" y="453"/>
                  <a:pt x="532" y="453"/>
                </a:cubicBezTo>
                <a:cubicBezTo>
                  <a:pt x="534" y="470"/>
                  <a:pt x="547" y="486"/>
                  <a:pt x="555" y="498"/>
                </a:cubicBezTo>
                <a:cubicBezTo>
                  <a:pt x="555" y="498"/>
                  <a:pt x="556" y="498"/>
                  <a:pt x="556" y="498"/>
                </a:cubicBezTo>
                <a:cubicBezTo>
                  <a:pt x="555" y="489"/>
                  <a:pt x="544" y="482"/>
                  <a:pt x="544" y="471"/>
                </a:cubicBezTo>
                <a:cubicBezTo>
                  <a:pt x="545" y="471"/>
                  <a:pt x="545" y="471"/>
                  <a:pt x="546" y="471"/>
                </a:cubicBezTo>
                <a:cubicBezTo>
                  <a:pt x="546" y="471"/>
                  <a:pt x="546" y="471"/>
                  <a:pt x="546" y="471"/>
                </a:cubicBezTo>
                <a:cubicBezTo>
                  <a:pt x="549" y="475"/>
                  <a:pt x="553" y="483"/>
                  <a:pt x="552" y="487"/>
                </a:cubicBezTo>
                <a:cubicBezTo>
                  <a:pt x="558" y="493"/>
                  <a:pt x="566" y="502"/>
                  <a:pt x="571" y="511"/>
                </a:cubicBezTo>
                <a:cubicBezTo>
                  <a:pt x="571" y="512"/>
                  <a:pt x="571" y="512"/>
                  <a:pt x="571" y="512"/>
                </a:cubicBezTo>
                <a:cubicBezTo>
                  <a:pt x="568" y="511"/>
                  <a:pt x="561" y="504"/>
                  <a:pt x="560" y="501"/>
                </a:cubicBezTo>
                <a:cubicBezTo>
                  <a:pt x="559" y="500"/>
                  <a:pt x="558" y="499"/>
                  <a:pt x="557" y="499"/>
                </a:cubicBezTo>
                <a:cubicBezTo>
                  <a:pt x="557" y="499"/>
                  <a:pt x="557" y="499"/>
                  <a:pt x="557" y="499"/>
                </a:cubicBezTo>
                <a:cubicBezTo>
                  <a:pt x="557" y="510"/>
                  <a:pt x="572" y="518"/>
                  <a:pt x="578" y="525"/>
                </a:cubicBezTo>
                <a:cubicBezTo>
                  <a:pt x="596" y="543"/>
                  <a:pt x="619" y="565"/>
                  <a:pt x="644" y="575"/>
                </a:cubicBezTo>
                <a:cubicBezTo>
                  <a:pt x="650" y="577"/>
                  <a:pt x="656" y="578"/>
                  <a:pt x="662" y="580"/>
                </a:cubicBezTo>
                <a:cubicBezTo>
                  <a:pt x="669" y="583"/>
                  <a:pt x="674" y="587"/>
                  <a:pt x="683" y="588"/>
                </a:cubicBezTo>
                <a:cubicBezTo>
                  <a:pt x="684" y="591"/>
                  <a:pt x="683" y="590"/>
                  <a:pt x="682" y="593"/>
                </a:cubicBezTo>
                <a:cubicBezTo>
                  <a:pt x="693" y="595"/>
                  <a:pt x="724" y="597"/>
                  <a:pt x="725" y="591"/>
                </a:cubicBezTo>
                <a:cubicBezTo>
                  <a:pt x="727" y="593"/>
                  <a:pt x="726" y="591"/>
                  <a:pt x="726" y="593"/>
                </a:cubicBezTo>
                <a:cubicBezTo>
                  <a:pt x="729" y="592"/>
                  <a:pt x="732" y="592"/>
                  <a:pt x="735" y="591"/>
                </a:cubicBezTo>
                <a:cubicBezTo>
                  <a:pt x="735" y="591"/>
                  <a:pt x="734" y="591"/>
                  <a:pt x="734" y="591"/>
                </a:cubicBezTo>
                <a:cubicBezTo>
                  <a:pt x="734" y="592"/>
                  <a:pt x="735" y="593"/>
                  <a:pt x="735" y="594"/>
                </a:cubicBezTo>
                <a:cubicBezTo>
                  <a:pt x="742" y="593"/>
                  <a:pt x="757" y="588"/>
                  <a:pt x="764" y="588"/>
                </a:cubicBezTo>
                <a:cubicBezTo>
                  <a:pt x="764" y="587"/>
                  <a:pt x="765" y="586"/>
                  <a:pt x="765" y="584"/>
                </a:cubicBezTo>
                <a:cubicBezTo>
                  <a:pt x="766" y="585"/>
                  <a:pt x="767" y="587"/>
                  <a:pt x="767" y="588"/>
                </a:cubicBezTo>
                <a:cubicBezTo>
                  <a:pt x="773" y="583"/>
                  <a:pt x="784" y="582"/>
                  <a:pt x="790" y="579"/>
                </a:cubicBezTo>
                <a:cubicBezTo>
                  <a:pt x="791" y="582"/>
                  <a:pt x="790" y="581"/>
                  <a:pt x="790" y="584"/>
                </a:cubicBezTo>
                <a:cubicBezTo>
                  <a:pt x="805" y="587"/>
                  <a:pt x="824" y="578"/>
                  <a:pt x="840" y="570"/>
                </a:cubicBezTo>
                <a:cubicBezTo>
                  <a:pt x="845" y="567"/>
                  <a:pt x="856" y="565"/>
                  <a:pt x="856" y="565"/>
                </a:cubicBezTo>
                <a:cubicBezTo>
                  <a:pt x="858" y="563"/>
                  <a:pt x="857" y="563"/>
                  <a:pt x="857" y="561"/>
                </a:cubicBezTo>
                <a:cubicBezTo>
                  <a:pt x="860" y="559"/>
                  <a:pt x="859" y="559"/>
                  <a:pt x="864" y="559"/>
                </a:cubicBezTo>
                <a:cubicBezTo>
                  <a:pt x="864" y="560"/>
                  <a:pt x="863" y="562"/>
                  <a:pt x="863" y="563"/>
                </a:cubicBezTo>
                <a:cubicBezTo>
                  <a:pt x="864" y="563"/>
                  <a:pt x="865" y="563"/>
                  <a:pt x="865" y="563"/>
                </a:cubicBezTo>
                <a:cubicBezTo>
                  <a:pt x="865" y="563"/>
                  <a:pt x="865" y="563"/>
                  <a:pt x="865" y="563"/>
                </a:cubicBezTo>
                <a:cubicBezTo>
                  <a:pt x="865" y="559"/>
                  <a:pt x="866" y="561"/>
                  <a:pt x="868" y="558"/>
                </a:cubicBezTo>
                <a:cubicBezTo>
                  <a:pt x="868" y="558"/>
                  <a:pt x="869" y="558"/>
                  <a:pt x="869" y="558"/>
                </a:cubicBezTo>
                <a:cubicBezTo>
                  <a:pt x="868" y="560"/>
                  <a:pt x="868" y="562"/>
                  <a:pt x="867" y="563"/>
                </a:cubicBezTo>
                <a:cubicBezTo>
                  <a:pt x="870" y="562"/>
                  <a:pt x="870" y="561"/>
                  <a:pt x="873" y="562"/>
                </a:cubicBezTo>
                <a:cubicBezTo>
                  <a:pt x="873" y="561"/>
                  <a:pt x="873" y="561"/>
                  <a:pt x="874" y="560"/>
                </a:cubicBezTo>
                <a:cubicBezTo>
                  <a:pt x="873" y="560"/>
                  <a:pt x="872" y="560"/>
                  <a:pt x="871" y="560"/>
                </a:cubicBezTo>
                <a:cubicBezTo>
                  <a:pt x="871" y="560"/>
                  <a:pt x="871" y="559"/>
                  <a:pt x="871" y="559"/>
                </a:cubicBezTo>
                <a:cubicBezTo>
                  <a:pt x="877" y="557"/>
                  <a:pt x="907" y="549"/>
                  <a:pt x="910" y="553"/>
                </a:cubicBezTo>
                <a:cubicBezTo>
                  <a:pt x="911" y="553"/>
                  <a:pt x="912" y="552"/>
                  <a:pt x="913" y="551"/>
                </a:cubicBezTo>
                <a:cubicBezTo>
                  <a:pt x="908" y="551"/>
                  <a:pt x="909" y="550"/>
                  <a:pt x="906" y="552"/>
                </a:cubicBezTo>
                <a:cubicBezTo>
                  <a:pt x="906" y="551"/>
                  <a:pt x="906" y="551"/>
                  <a:pt x="905" y="550"/>
                </a:cubicBezTo>
                <a:cubicBezTo>
                  <a:pt x="910" y="544"/>
                  <a:pt x="912" y="542"/>
                  <a:pt x="915" y="533"/>
                </a:cubicBezTo>
                <a:cubicBezTo>
                  <a:pt x="914" y="530"/>
                  <a:pt x="918" y="529"/>
                  <a:pt x="921" y="529"/>
                </a:cubicBezTo>
                <a:cubicBezTo>
                  <a:pt x="922" y="529"/>
                  <a:pt x="922" y="529"/>
                  <a:pt x="922" y="530"/>
                </a:cubicBezTo>
                <a:cubicBezTo>
                  <a:pt x="920" y="531"/>
                  <a:pt x="918" y="531"/>
                  <a:pt x="916" y="532"/>
                </a:cubicBezTo>
                <a:cubicBezTo>
                  <a:pt x="916" y="533"/>
                  <a:pt x="916" y="533"/>
                  <a:pt x="916" y="533"/>
                </a:cubicBezTo>
                <a:cubicBezTo>
                  <a:pt x="917" y="534"/>
                  <a:pt x="917" y="534"/>
                  <a:pt x="917" y="535"/>
                </a:cubicBezTo>
                <a:cubicBezTo>
                  <a:pt x="920" y="534"/>
                  <a:pt x="922" y="533"/>
                  <a:pt x="924" y="532"/>
                </a:cubicBezTo>
                <a:cubicBezTo>
                  <a:pt x="924" y="529"/>
                  <a:pt x="923" y="527"/>
                  <a:pt x="923" y="525"/>
                </a:cubicBezTo>
                <a:cubicBezTo>
                  <a:pt x="930" y="525"/>
                  <a:pt x="934" y="522"/>
                  <a:pt x="944" y="522"/>
                </a:cubicBezTo>
                <a:cubicBezTo>
                  <a:pt x="941" y="521"/>
                  <a:pt x="938" y="520"/>
                  <a:pt x="936" y="518"/>
                </a:cubicBezTo>
                <a:cubicBezTo>
                  <a:pt x="938" y="516"/>
                  <a:pt x="944" y="516"/>
                  <a:pt x="945" y="514"/>
                </a:cubicBezTo>
                <a:cubicBezTo>
                  <a:pt x="948" y="515"/>
                  <a:pt x="947" y="514"/>
                  <a:pt x="948" y="517"/>
                </a:cubicBezTo>
                <a:cubicBezTo>
                  <a:pt x="960" y="511"/>
                  <a:pt x="992" y="508"/>
                  <a:pt x="1006" y="509"/>
                </a:cubicBezTo>
                <a:cubicBezTo>
                  <a:pt x="1006" y="508"/>
                  <a:pt x="1006" y="508"/>
                  <a:pt x="1006" y="508"/>
                </a:cubicBezTo>
                <a:cubicBezTo>
                  <a:pt x="1004" y="506"/>
                  <a:pt x="1005" y="507"/>
                  <a:pt x="1002" y="506"/>
                </a:cubicBezTo>
                <a:cubicBezTo>
                  <a:pt x="1003" y="504"/>
                  <a:pt x="1005" y="503"/>
                  <a:pt x="1007" y="501"/>
                </a:cubicBezTo>
                <a:cubicBezTo>
                  <a:pt x="1008" y="501"/>
                  <a:pt x="1008" y="502"/>
                  <a:pt x="1009" y="502"/>
                </a:cubicBezTo>
                <a:cubicBezTo>
                  <a:pt x="1010" y="502"/>
                  <a:pt x="1010" y="502"/>
                  <a:pt x="1011" y="502"/>
                </a:cubicBezTo>
                <a:cubicBezTo>
                  <a:pt x="1009" y="504"/>
                  <a:pt x="1010" y="503"/>
                  <a:pt x="1008" y="503"/>
                </a:cubicBezTo>
                <a:cubicBezTo>
                  <a:pt x="1006" y="506"/>
                  <a:pt x="1008" y="507"/>
                  <a:pt x="1006" y="509"/>
                </a:cubicBezTo>
                <a:cubicBezTo>
                  <a:pt x="1006" y="510"/>
                  <a:pt x="1006" y="510"/>
                  <a:pt x="1006" y="511"/>
                </a:cubicBezTo>
                <a:cubicBezTo>
                  <a:pt x="1010" y="512"/>
                  <a:pt x="1015" y="513"/>
                  <a:pt x="1020" y="514"/>
                </a:cubicBezTo>
                <a:cubicBezTo>
                  <a:pt x="1021" y="516"/>
                  <a:pt x="1021" y="515"/>
                  <a:pt x="1021" y="518"/>
                </a:cubicBezTo>
                <a:cubicBezTo>
                  <a:pt x="1026" y="523"/>
                  <a:pt x="1035" y="519"/>
                  <a:pt x="1040" y="524"/>
                </a:cubicBezTo>
                <a:cubicBezTo>
                  <a:pt x="1047" y="531"/>
                  <a:pt x="1062" y="541"/>
                  <a:pt x="1065" y="551"/>
                </a:cubicBezTo>
                <a:cubicBezTo>
                  <a:pt x="1067" y="554"/>
                  <a:pt x="1066" y="563"/>
                  <a:pt x="1067" y="566"/>
                </a:cubicBezTo>
                <a:cubicBezTo>
                  <a:pt x="1069" y="575"/>
                  <a:pt x="1072" y="582"/>
                  <a:pt x="1071" y="593"/>
                </a:cubicBezTo>
                <a:cubicBezTo>
                  <a:pt x="1086" y="601"/>
                  <a:pt x="1101" y="594"/>
                  <a:pt x="1112" y="583"/>
                </a:cubicBezTo>
                <a:cubicBezTo>
                  <a:pt x="1112" y="583"/>
                  <a:pt x="1114" y="568"/>
                  <a:pt x="1117" y="567"/>
                </a:cubicBezTo>
                <a:cubicBezTo>
                  <a:pt x="1114" y="564"/>
                  <a:pt x="1115" y="565"/>
                  <a:pt x="1112" y="565"/>
                </a:cubicBezTo>
                <a:close/>
                <a:moveTo>
                  <a:pt x="348" y="216"/>
                </a:moveTo>
                <a:cubicBezTo>
                  <a:pt x="356" y="213"/>
                  <a:pt x="369" y="217"/>
                  <a:pt x="375" y="209"/>
                </a:cubicBezTo>
                <a:cubicBezTo>
                  <a:pt x="378" y="213"/>
                  <a:pt x="376" y="230"/>
                  <a:pt x="375" y="233"/>
                </a:cubicBezTo>
                <a:cubicBezTo>
                  <a:pt x="377" y="237"/>
                  <a:pt x="380" y="239"/>
                  <a:pt x="383" y="244"/>
                </a:cubicBezTo>
                <a:cubicBezTo>
                  <a:pt x="380" y="249"/>
                  <a:pt x="387" y="270"/>
                  <a:pt x="396" y="272"/>
                </a:cubicBezTo>
                <a:cubicBezTo>
                  <a:pt x="396" y="272"/>
                  <a:pt x="396" y="273"/>
                  <a:pt x="396" y="274"/>
                </a:cubicBezTo>
                <a:cubicBezTo>
                  <a:pt x="391" y="281"/>
                  <a:pt x="381" y="283"/>
                  <a:pt x="371" y="286"/>
                </a:cubicBezTo>
                <a:cubicBezTo>
                  <a:pt x="336" y="296"/>
                  <a:pt x="326" y="279"/>
                  <a:pt x="312" y="256"/>
                </a:cubicBezTo>
                <a:cubicBezTo>
                  <a:pt x="317" y="235"/>
                  <a:pt x="328" y="223"/>
                  <a:pt x="348" y="216"/>
                </a:cubicBezTo>
                <a:close/>
                <a:moveTo>
                  <a:pt x="387" y="397"/>
                </a:moveTo>
                <a:cubicBezTo>
                  <a:pt x="368" y="402"/>
                  <a:pt x="361" y="426"/>
                  <a:pt x="343" y="424"/>
                </a:cubicBezTo>
                <a:cubicBezTo>
                  <a:pt x="341" y="426"/>
                  <a:pt x="341" y="426"/>
                  <a:pt x="340" y="429"/>
                </a:cubicBezTo>
                <a:cubicBezTo>
                  <a:pt x="339" y="428"/>
                  <a:pt x="338" y="428"/>
                  <a:pt x="337" y="427"/>
                </a:cubicBezTo>
                <a:cubicBezTo>
                  <a:pt x="335" y="428"/>
                  <a:pt x="336" y="429"/>
                  <a:pt x="333" y="429"/>
                </a:cubicBezTo>
                <a:cubicBezTo>
                  <a:pt x="333" y="428"/>
                  <a:pt x="333" y="428"/>
                  <a:pt x="333" y="427"/>
                </a:cubicBezTo>
                <a:cubicBezTo>
                  <a:pt x="333" y="427"/>
                  <a:pt x="333" y="427"/>
                  <a:pt x="333" y="427"/>
                </a:cubicBezTo>
                <a:cubicBezTo>
                  <a:pt x="332" y="429"/>
                  <a:pt x="332" y="431"/>
                  <a:pt x="331" y="433"/>
                </a:cubicBezTo>
                <a:cubicBezTo>
                  <a:pt x="327" y="432"/>
                  <a:pt x="324" y="432"/>
                  <a:pt x="321" y="429"/>
                </a:cubicBezTo>
                <a:cubicBezTo>
                  <a:pt x="321" y="431"/>
                  <a:pt x="321" y="432"/>
                  <a:pt x="323" y="435"/>
                </a:cubicBezTo>
                <a:cubicBezTo>
                  <a:pt x="321" y="437"/>
                  <a:pt x="318" y="435"/>
                  <a:pt x="318" y="433"/>
                </a:cubicBezTo>
                <a:cubicBezTo>
                  <a:pt x="317" y="434"/>
                  <a:pt x="317" y="435"/>
                  <a:pt x="317" y="436"/>
                </a:cubicBezTo>
                <a:cubicBezTo>
                  <a:pt x="314" y="435"/>
                  <a:pt x="314" y="436"/>
                  <a:pt x="313" y="432"/>
                </a:cubicBezTo>
                <a:cubicBezTo>
                  <a:pt x="315" y="432"/>
                  <a:pt x="316" y="432"/>
                  <a:pt x="318" y="432"/>
                </a:cubicBezTo>
                <a:cubicBezTo>
                  <a:pt x="317" y="429"/>
                  <a:pt x="316" y="430"/>
                  <a:pt x="319" y="429"/>
                </a:cubicBezTo>
                <a:cubicBezTo>
                  <a:pt x="317" y="429"/>
                  <a:pt x="316" y="429"/>
                  <a:pt x="314" y="429"/>
                </a:cubicBezTo>
                <a:cubicBezTo>
                  <a:pt x="313" y="425"/>
                  <a:pt x="314" y="427"/>
                  <a:pt x="311" y="428"/>
                </a:cubicBezTo>
                <a:cubicBezTo>
                  <a:pt x="312" y="429"/>
                  <a:pt x="312" y="431"/>
                  <a:pt x="313" y="432"/>
                </a:cubicBezTo>
                <a:cubicBezTo>
                  <a:pt x="312" y="432"/>
                  <a:pt x="311" y="433"/>
                  <a:pt x="310" y="433"/>
                </a:cubicBezTo>
                <a:cubicBezTo>
                  <a:pt x="310" y="431"/>
                  <a:pt x="309" y="429"/>
                  <a:pt x="309" y="427"/>
                </a:cubicBezTo>
                <a:cubicBezTo>
                  <a:pt x="304" y="428"/>
                  <a:pt x="283" y="425"/>
                  <a:pt x="278" y="427"/>
                </a:cubicBezTo>
                <a:cubicBezTo>
                  <a:pt x="274" y="424"/>
                  <a:pt x="276" y="421"/>
                  <a:pt x="271" y="420"/>
                </a:cubicBezTo>
                <a:cubicBezTo>
                  <a:pt x="272" y="417"/>
                  <a:pt x="278" y="413"/>
                  <a:pt x="281" y="413"/>
                </a:cubicBezTo>
                <a:cubicBezTo>
                  <a:pt x="281" y="413"/>
                  <a:pt x="281" y="413"/>
                  <a:pt x="281" y="413"/>
                </a:cubicBezTo>
                <a:cubicBezTo>
                  <a:pt x="280" y="412"/>
                  <a:pt x="229" y="387"/>
                  <a:pt x="229" y="387"/>
                </a:cubicBezTo>
                <a:cubicBezTo>
                  <a:pt x="226" y="387"/>
                  <a:pt x="227" y="387"/>
                  <a:pt x="226" y="390"/>
                </a:cubicBezTo>
                <a:cubicBezTo>
                  <a:pt x="222" y="389"/>
                  <a:pt x="222" y="387"/>
                  <a:pt x="221" y="383"/>
                </a:cubicBezTo>
                <a:cubicBezTo>
                  <a:pt x="220" y="383"/>
                  <a:pt x="219" y="383"/>
                  <a:pt x="218" y="383"/>
                </a:cubicBezTo>
                <a:cubicBezTo>
                  <a:pt x="220" y="387"/>
                  <a:pt x="217" y="384"/>
                  <a:pt x="218" y="388"/>
                </a:cubicBezTo>
                <a:cubicBezTo>
                  <a:pt x="214" y="387"/>
                  <a:pt x="217" y="387"/>
                  <a:pt x="213" y="387"/>
                </a:cubicBezTo>
                <a:cubicBezTo>
                  <a:pt x="212" y="378"/>
                  <a:pt x="209" y="386"/>
                  <a:pt x="205" y="379"/>
                </a:cubicBezTo>
                <a:cubicBezTo>
                  <a:pt x="204" y="379"/>
                  <a:pt x="204" y="378"/>
                  <a:pt x="203" y="378"/>
                </a:cubicBezTo>
                <a:cubicBezTo>
                  <a:pt x="205" y="376"/>
                  <a:pt x="205" y="378"/>
                  <a:pt x="205" y="376"/>
                </a:cubicBezTo>
                <a:cubicBezTo>
                  <a:pt x="207" y="377"/>
                  <a:pt x="206" y="376"/>
                  <a:pt x="207" y="378"/>
                </a:cubicBezTo>
                <a:cubicBezTo>
                  <a:pt x="207" y="378"/>
                  <a:pt x="208" y="378"/>
                  <a:pt x="208" y="379"/>
                </a:cubicBezTo>
                <a:cubicBezTo>
                  <a:pt x="209" y="378"/>
                  <a:pt x="210" y="377"/>
                  <a:pt x="211" y="376"/>
                </a:cubicBezTo>
                <a:cubicBezTo>
                  <a:pt x="209" y="374"/>
                  <a:pt x="211" y="374"/>
                  <a:pt x="211" y="371"/>
                </a:cubicBezTo>
                <a:cubicBezTo>
                  <a:pt x="209" y="371"/>
                  <a:pt x="208" y="370"/>
                  <a:pt x="208" y="367"/>
                </a:cubicBezTo>
                <a:cubicBezTo>
                  <a:pt x="206" y="365"/>
                  <a:pt x="206" y="366"/>
                  <a:pt x="202" y="366"/>
                </a:cubicBezTo>
                <a:cubicBezTo>
                  <a:pt x="204" y="363"/>
                  <a:pt x="204" y="364"/>
                  <a:pt x="205" y="361"/>
                </a:cubicBezTo>
                <a:cubicBezTo>
                  <a:pt x="205" y="360"/>
                  <a:pt x="202" y="360"/>
                  <a:pt x="200" y="356"/>
                </a:cubicBezTo>
                <a:cubicBezTo>
                  <a:pt x="197" y="349"/>
                  <a:pt x="192" y="323"/>
                  <a:pt x="196" y="317"/>
                </a:cubicBezTo>
                <a:cubicBezTo>
                  <a:pt x="196" y="317"/>
                  <a:pt x="196" y="316"/>
                  <a:pt x="196" y="315"/>
                </a:cubicBezTo>
                <a:cubicBezTo>
                  <a:pt x="195" y="316"/>
                  <a:pt x="194" y="317"/>
                  <a:pt x="192" y="317"/>
                </a:cubicBezTo>
                <a:cubicBezTo>
                  <a:pt x="192" y="317"/>
                  <a:pt x="191" y="317"/>
                  <a:pt x="190" y="317"/>
                </a:cubicBezTo>
                <a:cubicBezTo>
                  <a:pt x="191" y="315"/>
                  <a:pt x="191" y="313"/>
                  <a:pt x="192" y="312"/>
                </a:cubicBezTo>
                <a:cubicBezTo>
                  <a:pt x="191" y="311"/>
                  <a:pt x="190" y="311"/>
                  <a:pt x="189" y="311"/>
                </a:cubicBezTo>
                <a:cubicBezTo>
                  <a:pt x="188" y="311"/>
                  <a:pt x="188" y="311"/>
                  <a:pt x="188" y="312"/>
                </a:cubicBezTo>
                <a:cubicBezTo>
                  <a:pt x="189" y="313"/>
                  <a:pt x="189" y="314"/>
                  <a:pt x="190" y="314"/>
                </a:cubicBezTo>
                <a:cubicBezTo>
                  <a:pt x="188" y="316"/>
                  <a:pt x="187" y="315"/>
                  <a:pt x="184" y="318"/>
                </a:cubicBezTo>
                <a:cubicBezTo>
                  <a:pt x="184" y="318"/>
                  <a:pt x="184" y="318"/>
                  <a:pt x="183" y="318"/>
                </a:cubicBezTo>
                <a:cubicBezTo>
                  <a:pt x="187" y="303"/>
                  <a:pt x="183" y="286"/>
                  <a:pt x="189" y="275"/>
                </a:cubicBezTo>
                <a:cubicBezTo>
                  <a:pt x="188" y="275"/>
                  <a:pt x="187" y="275"/>
                  <a:pt x="186" y="275"/>
                </a:cubicBezTo>
                <a:cubicBezTo>
                  <a:pt x="188" y="270"/>
                  <a:pt x="192" y="261"/>
                  <a:pt x="192" y="258"/>
                </a:cubicBezTo>
                <a:cubicBezTo>
                  <a:pt x="193" y="258"/>
                  <a:pt x="194" y="259"/>
                  <a:pt x="195" y="260"/>
                </a:cubicBezTo>
                <a:cubicBezTo>
                  <a:pt x="194" y="260"/>
                  <a:pt x="193" y="260"/>
                  <a:pt x="192" y="260"/>
                </a:cubicBezTo>
                <a:cubicBezTo>
                  <a:pt x="192" y="262"/>
                  <a:pt x="192" y="263"/>
                  <a:pt x="191" y="264"/>
                </a:cubicBezTo>
                <a:cubicBezTo>
                  <a:pt x="193" y="265"/>
                  <a:pt x="193" y="265"/>
                  <a:pt x="196" y="265"/>
                </a:cubicBezTo>
                <a:cubicBezTo>
                  <a:pt x="195" y="268"/>
                  <a:pt x="196" y="268"/>
                  <a:pt x="196" y="274"/>
                </a:cubicBezTo>
                <a:cubicBezTo>
                  <a:pt x="197" y="271"/>
                  <a:pt x="198" y="269"/>
                  <a:pt x="198" y="267"/>
                </a:cubicBezTo>
                <a:cubicBezTo>
                  <a:pt x="197" y="266"/>
                  <a:pt x="197" y="267"/>
                  <a:pt x="196" y="265"/>
                </a:cubicBezTo>
                <a:cubicBezTo>
                  <a:pt x="201" y="262"/>
                  <a:pt x="196" y="237"/>
                  <a:pt x="196" y="237"/>
                </a:cubicBezTo>
                <a:cubicBezTo>
                  <a:pt x="196" y="237"/>
                  <a:pt x="196" y="237"/>
                  <a:pt x="196" y="237"/>
                </a:cubicBezTo>
                <a:cubicBezTo>
                  <a:pt x="196" y="223"/>
                  <a:pt x="199" y="207"/>
                  <a:pt x="205" y="191"/>
                </a:cubicBezTo>
                <a:cubicBezTo>
                  <a:pt x="205" y="190"/>
                  <a:pt x="204" y="189"/>
                  <a:pt x="204" y="188"/>
                </a:cubicBezTo>
                <a:cubicBezTo>
                  <a:pt x="202" y="189"/>
                  <a:pt x="200" y="189"/>
                  <a:pt x="198" y="190"/>
                </a:cubicBezTo>
                <a:cubicBezTo>
                  <a:pt x="198" y="190"/>
                  <a:pt x="197" y="190"/>
                  <a:pt x="196" y="190"/>
                </a:cubicBezTo>
                <a:cubicBezTo>
                  <a:pt x="205" y="169"/>
                  <a:pt x="214" y="159"/>
                  <a:pt x="231" y="144"/>
                </a:cubicBezTo>
                <a:cubicBezTo>
                  <a:pt x="233" y="142"/>
                  <a:pt x="240" y="143"/>
                  <a:pt x="243" y="141"/>
                </a:cubicBezTo>
                <a:cubicBezTo>
                  <a:pt x="245" y="141"/>
                  <a:pt x="247" y="142"/>
                  <a:pt x="249" y="143"/>
                </a:cubicBezTo>
                <a:cubicBezTo>
                  <a:pt x="248" y="152"/>
                  <a:pt x="235" y="156"/>
                  <a:pt x="231" y="162"/>
                </a:cubicBezTo>
                <a:cubicBezTo>
                  <a:pt x="222" y="176"/>
                  <a:pt x="215" y="194"/>
                  <a:pt x="205" y="209"/>
                </a:cubicBezTo>
                <a:cubicBezTo>
                  <a:pt x="209" y="212"/>
                  <a:pt x="201" y="221"/>
                  <a:pt x="202" y="225"/>
                </a:cubicBezTo>
                <a:cubicBezTo>
                  <a:pt x="208" y="243"/>
                  <a:pt x="202" y="262"/>
                  <a:pt x="209" y="281"/>
                </a:cubicBezTo>
                <a:cubicBezTo>
                  <a:pt x="223" y="319"/>
                  <a:pt x="239" y="345"/>
                  <a:pt x="266" y="368"/>
                </a:cubicBezTo>
                <a:cubicBezTo>
                  <a:pt x="288" y="386"/>
                  <a:pt x="320" y="404"/>
                  <a:pt x="353" y="399"/>
                </a:cubicBezTo>
                <a:cubicBezTo>
                  <a:pt x="361" y="398"/>
                  <a:pt x="380" y="402"/>
                  <a:pt x="385" y="394"/>
                </a:cubicBezTo>
                <a:cubicBezTo>
                  <a:pt x="386" y="394"/>
                  <a:pt x="386" y="394"/>
                  <a:pt x="387" y="394"/>
                </a:cubicBezTo>
                <a:cubicBezTo>
                  <a:pt x="387" y="395"/>
                  <a:pt x="387" y="396"/>
                  <a:pt x="387" y="397"/>
                </a:cubicBezTo>
                <a:close/>
                <a:moveTo>
                  <a:pt x="487" y="359"/>
                </a:moveTo>
                <a:cubicBezTo>
                  <a:pt x="487" y="360"/>
                  <a:pt x="487" y="360"/>
                  <a:pt x="487" y="360"/>
                </a:cubicBezTo>
                <a:cubicBezTo>
                  <a:pt x="477" y="356"/>
                  <a:pt x="472" y="354"/>
                  <a:pt x="462" y="351"/>
                </a:cubicBezTo>
                <a:cubicBezTo>
                  <a:pt x="461" y="351"/>
                  <a:pt x="460" y="351"/>
                  <a:pt x="460" y="352"/>
                </a:cubicBezTo>
                <a:cubicBezTo>
                  <a:pt x="461" y="353"/>
                  <a:pt x="462" y="353"/>
                  <a:pt x="463" y="354"/>
                </a:cubicBezTo>
                <a:cubicBezTo>
                  <a:pt x="463" y="355"/>
                  <a:pt x="463" y="355"/>
                  <a:pt x="463" y="356"/>
                </a:cubicBezTo>
                <a:cubicBezTo>
                  <a:pt x="456" y="360"/>
                  <a:pt x="449" y="361"/>
                  <a:pt x="441" y="365"/>
                </a:cubicBezTo>
                <a:cubicBezTo>
                  <a:pt x="437" y="366"/>
                  <a:pt x="432" y="366"/>
                  <a:pt x="428" y="367"/>
                </a:cubicBezTo>
                <a:cubicBezTo>
                  <a:pt x="418" y="373"/>
                  <a:pt x="405" y="389"/>
                  <a:pt x="392" y="393"/>
                </a:cubicBezTo>
                <a:cubicBezTo>
                  <a:pt x="391" y="394"/>
                  <a:pt x="390" y="394"/>
                  <a:pt x="390" y="395"/>
                </a:cubicBezTo>
                <a:cubicBezTo>
                  <a:pt x="389" y="388"/>
                  <a:pt x="405" y="371"/>
                  <a:pt x="412" y="369"/>
                </a:cubicBezTo>
                <a:cubicBezTo>
                  <a:pt x="412" y="365"/>
                  <a:pt x="412" y="364"/>
                  <a:pt x="407" y="364"/>
                </a:cubicBezTo>
                <a:cubicBezTo>
                  <a:pt x="413" y="353"/>
                  <a:pt x="422" y="345"/>
                  <a:pt x="431" y="338"/>
                </a:cubicBezTo>
                <a:cubicBezTo>
                  <a:pt x="435" y="338"/>
                  <a:pt x="432" y="336"/>
                  <a:pt x="435" y="334"/>
                </a:cubicBezTo>
                <a:cubicBezTo>
                  <a:pt x="436" y="333"/>
                  <a:pt x="436" y="333"/>
                  <a:pt x="436" y="335"/>
                </a:cubicBezTo>
                <a:cubicBezTo>
                  <a:pt x="439" y="334"/>
                  <a:pt x="439" y="334"/>
                  <a:pt x="439" y="330"/>
                </a:cubicBezTo>
                <a:cubicBezTo>
                  <a:pt x="439" y="330"/>
                  <a:pt x="439" y="329"/>
                  <a:pt x="438" y="329"/>
                </a:cubicBezTo>
                <a:cubicBezTo>
                  <a:pt x="432" y="331"/>
                  <a:pt x="430" y="335"/>
                  <a:pt x="424" y="336"/>
                </a:cubicBezTo>
                <a:cubicBezTo>
                  <a:pt x="424" y="336"/>
                  <a:pt x="423" y="335"/>
                  <a:pt x="423" y="335"/>
                </a:cubicBezTo>
                <a:cubicBezTo>
                  <a:pt x="426" y="329"/>
                  <a:pt x="437" y="322"/>
                  <a:pt x="442" y="330"/>
                </a:cubicBezTo>
                <a:cubicBezTo>
                  <a:pt x="444" y="329"/>
                  <a:pt x="445" y="328"/>
                  <a:pt x="447" y="327"/>
                </a:cubicBezTo>
                <a:cubicBezTo>
                  <a:pt x="447" y="326"/>
                  <a:pt x="448" y="324"/>
                  <a:pt x="448" y="323"/>
                </a:cubicBezTo>
                <a:cubicBezTo>
                  <a:pt x="450" y="324"/>
                  <a:pt x="450" y="325"/>
                  <a:pt x="451" y="326"/>
                </a:cubicBezTo>
                <a:cubicBezTo>
                  <a:pt x="451" y="327"/>
                  <a:pt x="451" y="328"/>
                  <a:pt x="450" y="329"/>
                </a:cubicBezTo>
                <a:cubicBezTo>
                  <a:pt x="456" y="326"/>
                  <a:pt x="459" y="328"/>
                  <a:pt x="464" y="328"/>
                </a:cubicBezTo>
                <a:cubicBezTo>
                  <a:pt x="464" y="329"/>
                  <a:pt x="465" y="329"/>
                  <a:pt x="465" y="330"/>
                </a:cubicBezTo>
                <a:cubicBezTo>
                  <a:pt x="464" y="330"/>
                  <a:pt x="463" y="331"/>
                  <a:pt x="462" y="331"/>
                </a:cubicBezTo>
                <a:cubicBezTo>
                  <a:pt x="462" y="332"/>
                  <a:pt x="462" y="333"/>
                  <a:pt x="462" y="334"/>
                </a:cubicBezTo>
                <a:cubicBezTo>
                  <a:pt x="471" y="335"/>
                  <a:pt x="482" y="338"/>
                  <a:pt x="487" y="346"/>
                </a:cubicBezTo>
                <a:cubicBezTo>
                  <a:pt x="487" y="347"/>
                  <a:pt x="488" y="348"/>
                  <a:pt x="488" y="349"/>
                </a:cubicBezTo>
                <a:cubicBezTo>
                  <a:pt x="480" y="348"/>
                  <a:pt x="486" y="355"/>
                  <a:pt x="487" y="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chemeClr val="bg1">
                <a:lumMod val="75000"/>
              </a:schemeClr>
            </a:glow>
          </a:effectLst>
        </p:spPr>
        <p:txBody>
          <a:bodyPr vert="horz" wrap="square" lIns="91407" tIns="45704" rIns="91407" bIns="45704" numCol="1" anchor="t" anchorCtr="0" compatLnSpc="1"/>
          <a:lstStyle/>
          <a:p>
            <a:endParaRPr lang="zh-CN" altLang="en-US" sz="1805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>
            <a:off x="0" y="2644"/>
            <a:ext cx="523459" cy="6853031"/>
            <a:chOff x="-33" y="0"/>
            <a:chExt cx="3399637" cy="6858000"/>
          </a:xfrm>
        </p:grpSpPr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>
              <a:off x="2" y="0"/>
              <a:ext cx="2570204" cy="6858000"/>
            </a:xfrm>
            <a:prstGeom prst="rect">
              <a:avLst/>
            </a:prstGeom>
            <a:solidFill>
              <a:srgbClr val="26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9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705" b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>
              <p:custDataLst>
                <p:tags r:id="rId5"/>
              </p:custDataLst>
            </p:nvPr>
          </p:nvGrpSpPr>
          <p:grpSpPr>
            <a:xfrm>
              <a:off x="-33" y="0"/>
              <a:ext cx="3399637" cy="6858000"/>
              <a:chOff x="-33" y="0"/>
              <a:chExt cx="3399637" cy="6672648"/>
            </a:xfrm>
          </p:grpSpPr>
          <p:sp>
            <p:nvSpPr>
              <p:cNvPr id="24" name="矩形 23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0"/>
                <a:ext cx="3399598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>
                <p:custDataLst>
                  <p:tags r:id="rId7"/>
                </p:custDataLst>
              </p:nvPr>
            </p:nvSpPr>
            <p:spPr>
              <a:xfrm>
                <a:off x="-33" y="1668162"/>
                <a:ext cx="339963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>
                <p:custDataLst>
                  <p:tags r:id="rId8"/>
                </p:custDataLst>
              </p:nvPr>
            </p:nvSpPr>
            <p:spPr>
              <a:xfrm>
                <a:off x="-7" y="3336324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9"/>
                </p:custDataLst>
              </p:nvPr>
            </p:nvSpPr>
            <p:spPr>
              <a:xfrm>
                <a:off x="-7" y="5004486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矩形 3"/>
          <p:cNvSpPr/>
          <p:nvPr>
            <p:custDataLst>
              <p:tags r:id="rId10"/>
            </p:custDataLst>
          </p:nvPr>
        </p:nvSpPr>
        <p:spPr>
          <a:xfrm>
            <a:off x="599796" y="41741"/>
            <a:ext cx="11526759" cy="676967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chemeClr val="bg2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 altLang="zh-CN" sz="180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>
            <p:custDataLst>
              <p:tags r:id="rId11"/>
            </p:custDataLst>
          </p:nvPr>
        </p:nvSpPr>
        <p:spPr>
          <a:xfrm>
            <a:off x="707048" y="452049"/>
            <a:ext cx="11419508" cy="58699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演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绎推</a:t>
            </a: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理是</a:t>
            </a:r>
            <a:r>
              <a:rPr lang="zh-CN" altLang="en-US" sz="2605" u="sng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</a:t>
            </a:r>
            <a:r>
              <a:rPr lang="zh-CN" altLang="en-US" sz="2605" u="sng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然性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推</a:t>
            </a: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理，前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提是真的，结论一定是真</a:t>
            </a: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的；</a:t>
            </a:r>
            <a:r>
              <a:rPr lang="zh-CN" altLang="en-US" sz="2605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</a:t>
            </a:r>
            <a:r>
              <a:rPr lang="zh-CN" altLang="en-US" sz="260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果结论是假，说明前提中一定有假。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并不是所</a:t>
            </a: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有三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段</a:t>
            </a: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论的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推理形式都是有效</a:t>
            </a: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的。</a:t>
            </a:r>
            <a:endParaRPr lang="en-US" altLang="zh-CN" sz="2605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605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例如：</a:t>
            </a:r>
            <a:r>
              <a:rPr lang="zh-CN" altLang="en-US" sz="2605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男生喜欢打篮球，</a:t>
            </a:r>
            <a:endParaRPr lang="en-US" altLang="zh-CN" sz="2605" b="1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260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605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605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小青喜欢打篮球，</a:t>
            </a:r>
            <a:endParaRPr lang="en-US" altLang="zh-CN" sz="2605" b="1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260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605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605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所以小青是男生。</a:t>
            </a:r>
            <a:endParaRPr lang="en-US" altLang="zh-CN" sz="2605" b="1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2605">
                <a:solidFill>
                  <a:srgbClr val="002060"/>
                </a:solidFill>
                <a:latin typeface="+mn-ea"/>
                <a:ea typeface="+mn-ea"/>
              </a:rPr>
              <a:t> </a:t>
            </a:r>
            <a:r>
              <a:rPr lang="en-US" altLang="zh-CN" sz="2605" smtClean="0">
                <a:solidFill>
                  <a:srgbClr val="002060"/>
                </a:solidFill>
                <a:latin typeface="+mn-ea"/>
                <a:ea typeface="+mn-ea"/>
              </a:rPr>
              <a:t>      </a:t>
            </a:r>
            <a:r>
              <a:rPr lang="zh-CN" altLang="en-US" sz="2605" smtClean="0">
                <a:solidFill>
                  <a:srgbClr val="002060"/>
                </a:solidFill>
                <a:latin typeface="+mn-ea"/>
                <a:ea typeface="+mn-ea"/>
              </a:rPr>
              <a:t>这个三段论的大前提应该是“喜欢打球的就是男生”</a:t>
            </a:r>
            <a:r>
              <a:rPr lang="zh-CN" altLang="en-US" sz="2605" smtClean="0">
                <a:solidFill>
                  <a:srgbClr val="FF0000"/>
                </a:solidFill>
                <a:latin typeface="+mn-ea"/>
                <a:ea typeface="+mn-ea"/>
              </a:rPr>
              <a:t>（女生也可以喜欢打篮球），大前提有误</a:t>
            </a:r>
            <a:r>
              <a:rPr lang="zh-CN" altLang="en-US" sz="2605" smtClean="0">
                <a:solidFill>
                  <a:srgbClr val="002060"/>
                </a:solidFill>
                <a:latin typeface="+mn-ea"/>
                <a:ea typeface="+mn-ea"/>
              </a:rPr>
              <a:t>，故而结论是假。</a:t>
            </a:r>
            <a:endParaRPr lang="en-US" altLang="zh-CN" sz="2605" smtClean="0">
              <a:solidFill>
                <a:srgbClr val="002060"/>
              </a:solidFill>
              <a:latin typeface="+mn-ea"/>
              <a:ea typeface="+mn-ea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2605">
                <a:solidFill>
                  <a:srgbClr val="002060"/>
                </a:solidFill>
                <a:latin typeface="+mn-ea"/>
                <a:ea typeface="+mn-ea"/>
              </a:rPr>
              <a:t> </a:t>
            </a:r>
            <a:r>
              <a:rPr lang="en-US" altLang="zh-CN" sz="2605" smtClean="0">
                <a:solidFill>
                  <a:srgbClr val="002060"/>
                </a:solidFill>
                <a:latin typeface="+mn-ea"/>
                <a:ea typeface="+mn-ea"/>
              </a:rPr>
              <a:t>      </a:t>
            </a:r>
            <a:r>
              <a:rPr lang="zh-CN" altLang="en-US" sz="2605" smtClean="0">
                <a:solidFill>
                  <a:srgbClr val="002060"/>
                </a:solidFill>
                <a:latin typeface="+mn-ea"/>
                <a:ea typeface="+mn-ea"/>
              </a:rPr>
              <a:t>再如：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男生喜欢打篮球，</a:t>
            </a:r>
            <a:endParaRPr lang="en-US" altLang="zh-CN" sz="2605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小白是男生，</a:t>
            </a:r>
            <a:endParaRPr lang="en-US" altLang="zh-CN" sz="2605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所以小白喜欢打篮球。</a:t>
            </a:r>
            <a:endParaRPr lang="en-US" altLang="zh-CN" sz="2605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2605">
                <a:solidFill>
                  <a:srgbClr val="002060"/>
                </a:solidFill>
                <a:latin typeface="+mn-ea"/>
                <a:ea typeface="+mn-ea"/>
              </a:rPr>
              <a:t> </a:t>
            </a:r>
            <a:r>
              <a:rPr lang="en-US" altLang="zh-CN" sz="2605" smtClean="0">
                <a:solidFill>
                  <a:srgbClr val="002060"/>
                </a:solidFill>
                <a:latin typeface="+mn-ea"/>
                <a:ea typeface="+mn-ea"/>
              </a:rPr>
              <a:t>      </a:t>
            </a:r>
            <a:r>
              <a:rPr lang="zh-CN" altLang="en-US" sz="2605" smtClean="0">
                <a:solidFill>
                  <a:srgbClr val="002060"/>
                </a:solidFill>
                <a:latin typeface="+mn-ea"/>
                <a:ea typeface="+mn-ea"/>
              </a:rPr>
              <a:t>这个三段论的大前提应该是“所有的男生都喜欢打篮球”，大前提有误，所以结论不一定是真。</a:t>
            </a:r>
            <a:endParaRPr lang="zh-CN" altLang="en-US" sz="2605">
              <a:solidFill>
                <a:srgbClr val="002060"/>
              </a:solidFill>
              <a:latin typeface="+mn-ea"/>
              <a:ea typeface="+mn-ea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20040" y="0"/>
            <a:ext cx="2911475" cy="1106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2.</a:t>
            </a:r>
            <a:r>
              <a:rPr lang="zh-CN" altLang="en-US" sz="44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假言推理</a:t>
            </a:r>
            <a:endParaRPr lang="zh-CN" altLang="en-US" sz="4400" b="1">
              <a:solidFill>
                <a:srgbClr val="C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58750" y="1008380"/>
            <a:ext cx="11746865" cy="5446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smtClean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        </a:t>
            </a:r>
            <a:r>
              <a:rPr lang="zh-CN" altLang="en-US" sz="4000" b="1" smtClean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前提中有一个</a:t>
            </a:r>
            <a:r>
              <a:rPr lang="zh-CN" altLang="en-US" sz="4000" b="1" u="sng" smtClean="0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假</a:t>
            </a:r>
            <a:r>
              <a:rPr lang="zh-CN" altLang="en-US" sz="4000" b="1" u="sng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言</a:t>
            </a:r>
            <a:r>
              <a:rPr lang="zh-CN" altLang="en-US" sz="4000" b="1" u="sng" smtClean="0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判断，</a:t>
            </a:r>
            <a:r>
              <a:rPr lang="zh-CN" altLang="en-US" sz="4000" b="1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并且是根据</a:t>
            </a:r>
            <a:r>
              <a:rPr lang="zh-CN" altLang="en-US" sz="4000" b="1" u="sng" smtClean="0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假言判断</a:t>
            </a:r>
            <a:r>
              <a:rPr lang="zh-CN" altLang="en-US" sz="4000" b="1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前后件的真假关系进行推演的</a:t>
            </a:r>
            <a:r>
              <a:rPr lang="zh-CN" altLang="en-US" sz="40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推理。</a:t>
            </a:r>
            <a:endParaRPr lang="zh-CN" altLang="en-US" sz="4000" b="1">
              <a:solidFill>
                <a:srgbClr val="C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 </a:t>
            </a:r>
            <a:r>
              <a:rPr lang="en-US" altLang="zh-CN" sz="40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          </a:t>
            </a:r>
            <a:r>
              <a:rPr lang="zh-CN" altLang="en-US" sz="40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①充分条件假言推理</a:t>
            </a:r>
            <a:endParaRPr lang="zh-CN" altLang="en-US" sz="4000" b="1">
              <a:solidFill>
                <a:srgbClr val="C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 </a:t>
            </a:r>
            <a:r>
              <a:rPr lang="en-US" altLang="zh-CN" sz="40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          </a:t>
            </a:r>
            <a:r>
              <a:rPr lang="zh-CN" altLang="en-US" sz="40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②必要条件假言推</a:t>
            </a:r>
            <a:r>
              <a:rPr lang="zh-CN" altLang="en-US" sz="4000" b="1" smtClean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理</a:t>
            </a:r>
            <a:endParaRPr lang="en-US" altLang="zh-CN" sz="4000" b="1" smtClean="0">
              <a:solidFill>
                <a:srgbClr val="C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smtClean="0">
                <a:solidFill>
                  <a:srgbClr val="C00000"/>
                </a:solidFill>
                <a:latin typeface="微软雅黑" panose="020B0503020204020204" charset="-122"/>
                <a:ea typeface="方正粗黑宋简体" panose="02000000000000000000" pitchFamily="2" charset="-122"/>
                <a:sym typeface="+mn-ea"/>
              </a:rPr>
              <a:t>           </a:t>
            </a:r>
            <a:r>
              <a:rPr lang="zh-CN" altLang="en-US" sz="4000" b="1" smtClean="0">
                <a:solidFill>
                  <a:srgbClr val="C00000"/>
                </a:solidFill>
                <a:latin typeface="微软雅黑" panose="020B0503020204020204" charset="-122"/>
                <a:ea typeface="方正粗黑宋简体" panose="02000000000000000000" pitchFamily="2" charset="-122"/>
                <a:sym typeface="+mn-ea"/>
              </a:rPr>
              <a:t>（③充要条件假言推理）</a:t>
            </a:r>
            <a:endParaRPr lang="en-US" altLang="zh-CN" sz="4000" b="1" smtClean="0">
              <a:solidFill>
                <a:srgbClr val="C00000"/>
              </a:solidFill>
              <a:latin typeface="微软雅黑" panose="020B0503020204020204" charset="-122"/>
              <a:ea typeface="方正粗黑宋简体" panose="02000000000000000000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smtClean="0">
                <a:solidFill>
                  <a:srgbClr val="C00000"/>
                </a:solidFill>
                <a:latin typeface="微软雅黑" panose="020B0503020204020204" charset="-122"/>
                <a:ea typeface="方正粗黑宋简体" panose="02000000000000000000" pitchFamily="2" charset="-122"/>
                <a:sym typeface="+mn-ea"/>
              </a:rPr>
              <a:t>  </a:t>
            </a:r>
            <a:r>
              <a:rPr lang="en-US" altLang="zh-CN" sz="3200" b="1" smtClean="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 </a:t>
            </a:r>
            <a:endParaRPr lang="en-US" altLang="zh-CN" sz="3200" b="1" smtClean="0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  <a:sym typeface="Wingdings" panose="05000000000000000000" pitchFamily="2" charset="2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158750" y="203200"/>
            <a:ext cx="11874500" cy="6451600"/>
          </a:xfrm>
          <a:prstGeom prst="rect">
            <a:avLst/>
          </a:prstGeom>
          <a:noFill/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0" y="123825"/>
            <a:ext cx="11290935" cy="6089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ts val="4040"/>
              </a:lnSpc>
            </a:pP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en-US" sz="3200" b="1" u="sng">
                <a:solidFill>
                  <a:srgbClr val="1F2DA8"/>
                </a:solidFill>
                <a:latin typeface="微软雅黑" panose="020B0503020204020204" charset="-122"/>
                <a:ea typeface="微软雅黑" panose="020B0503020204020204" charset="-122"/>
              </a:rPr>
              <a:t>充分条件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假言推理</a:t>
            </a: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endParaRPr lang="en-US" altLang="zh-CN" sz="360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3820" y="732790"/>
            <a:ext cx="12034520" cy="10591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>
              <a:lnSpc>
                <a:spcPts val="3775"/>
              </a:lnSpc>
            </a:pPr>
            <a:r>
              <a:rPr lang="en-US" altLang="zh-CN" sz="3200" b="1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        </a:t>
            </a:r>
            <a:r>
              <a:rPr lang="zh-CN" altLang="zh-CN" sz="3200" b="1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所谓</a:t>
            </a:r>
            <a:r>
              <a:rPr lang="en-US" altLang="zh-CN" sz="3200" b="1">
                <a:highlight>
                  <a:srgbClr val="FFFF00"/>
                </a:highlight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“</a:t>
            </a:r>
            <a:r>
              <a:rPr lang="zh-CN" altLang="zh-CN" sz="3200" b="1" u="sng">
                <a:solidFill>
                  <a:srgbClr val="C00000"/>
                </a:solidFill>
                <a:highlight>
                  <a:srgbClr val="FFFF00"/>
                </a:highlight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充分条件</a:t>
            </a:r>
            <a:r>
              <a:rPr lang="en-US" altLang="zh-CN" sz="3200" b="1">
                <a:highlight>
                  <a:srgbClr val="FFFF00"/>
                </a:highlight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”</a:t>
            </a:r>
            <a:r>
              <a:rPr lang="zh-CN" altLang="zh-CN" sz="3200" b="1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，就意味着</a:t>
            </a:r>
            <a:r>
              <a:rPr lang="zh-CN" altLang="zh-CN" sz="3200" b="1" u="sng">
                <a:solidFill>
                  <a:srgbClr val="C00000"/>
                </a:solidFill>
                <a:highlight>
                  <a:srgbClr val="FFFF00"/>
                </a:highlight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有这个条件，就一定有相应的结果或结论</a:t>
            </a:r>
            <a:r>
              <a:rPr lang="zh-CN" altLang="zh-CN" sz="3200" b="1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；</a:t>
            </a:r>
            <a:endParaRPr lang="zh-CN" altLang="en-US" sz="3200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6195" y="1791970"/>
            <a:ext cx="12155170" cy="10591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>
              <a:lnSpc>
                <a:spcPts val="3775"/>
              </a:lnSpc>
            </a:pPr>
            <a:r>
              <a:rPr lang="en-US" altLang="zh-CN" sz="3200" b="1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       </a:t>
            </a:r>
            <a:r>
              <a:rPr lang="zh-CN" altLang="zh-CN" sz="3200" b="1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通常用</a:t>
            </a:r>
            <a:r>
              <a:rPr lang="zh-CN" altLang="zh-CN" sz="3200" b="1">
                <a:highlight>
                  <a:srgbClr val="FFFF00"/>
                </a:highlight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“</a:t>
            </a:r>
            <a:r>
              <a:rPr lang="zh-CN" altLang="zh-CN" sz="3200" b="1">
                <a:solidFill>
                  <a:srgbClr val="C00000"/>
                </a:solidFill>
                <a:highlight>
                  <a:srgbClr val="FFFF00"/>
                </a:highlight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如果</a:t>
            </a:r>
            <a:r>
              <a:rPr lang="zh-CN" altLang="zh-CN" sz="3200" b="1">
                <a:highlight>
                  <a:srgbClr val="FFFF00"/>
                </a:highlight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p，</a:t>
            </a:r>
            <a:r>
              <a:rPr lang="zh-CN" altLang="zh-CN" sz="3200" b="1">
                <a:solidFill>
                  <a:srgbClr val="C00000"/>
                </a:solidFill>
                <a:highlight>
                  <a:srgbClr val="FFFF00"/>
                </a:highlight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那么</a:t>
            </a:r>
            <a:r>
              <a:rPr lang="zh-CN" altLang="zh-CN" sz="3200" b="1">
                <a:highlight>
                  <a:srgbClr val="FFFF00"/>
                </a:highlight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q”</a:t>
            </a:r>
            <a:r>
              <a:rPr lang="zh-CN" altLang="zh-CN" sz="3200" b="1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的形式表示p(</a:t>
            </a:r>
            <a:r>
              <a:rPr lang="zh-CN" altLang="zh-CN" sz="3200" b="1" u="sng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前件</a:t>
            </a:r>
            <a:r>
              <a:rPr lang="zh-CN" altLang="zh-CN" sz="3200" b="1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)是q(</a:t>
            </a:r>
            <a:r>
              <a:rPr lang="zh-CN" altLang="zh-CN" sz="3200" b="1" u="sng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后件</a:t>
            </a:r>
            <a:r>
              <a:rPr lang="zh-CN" altLang="zh-CN" sz="3200" b="1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)的充分条件，有p就一定有q。</a:t>
            </a:r>
            <a:endParaRPr lang="zh-CN" altLang="zh-CN" sz="3200" b="1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6195" y="2851150"/>
            <a:ext cx="115741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充分条件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假言推理的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基本原则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3820" y="3373120"/>
            <a:ext cx="8174355" cy="156845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zh-CN" sz="24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4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4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zh-CN" sz="24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“肯前必肯后”：</a:t>
            </a:r>
            <a:r>
              <a:rPr lang="zh-CN" altLang="zh-CN" sz="24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肯定</a:t>
            </a:r>
            <a:r>
              <a:rPr lang="zh-CN" altLang="zh-CN" sz="2400" b="1" smtClean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前件</a:t>
            </a:r>
            <a:r>
              <a:rPr lang="zh-CN" altLang="zh-CN" sz="24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，就要肯定</a:t>
            </a:r>
            <a:r>
              <a:rPr lang="zh-CN" altLang="zh-CN" sz="2400" b="1" smtClean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后件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 b="1">
                <a:solidFill>
                  <a:srgbClr val="7030A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例如</a:t>
            </a:r>
            <a:r>
              <a:rPr lang="zh-CN" altLang="en-US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zh-CN" altLang="en-US" sz="2400" b="1">
                <a:solidFill>
                  <a:srgbClr val="7030A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（大前提：一般）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如果一个数的末位是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0</a:t>
            </a:r>
            <a:r>
              <a:rPr lang="zh-CN" altLang="en-US" sz="2400" b="1">
                <a:solidFill>
                  <a:srgbClr val="1D41D5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（前件）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，那么这个数能被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整除</a:t>
            </a:r>
            <a:r>
              <a:rPr lang="zh-CN" altLang="en-US" sz="2400" b="1">
                <a:solidFill>
                  <a:srgbClr val="1D41D5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（后件）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；</a:t>
            </a:r>
            <a:r>
              <a:rPr lang="zh-CN" altLang="en-US" sz="2400" b="1">
                <a:solidFill>
                  <a:srgbClr val="7030A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（特殊）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这个数的末位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0</a:t>
            </a:r>
            <a:r>
              <a:rPr lang="zh-CN" altLang="en-US" sz="2400" b="1">
                <a:solidFill>
                  <a:srgbClr val="1D41D5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（前件）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，所以这个数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能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被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整除</a:t>
            </a:r>
            <a:r>
              <a:rPr lang="zh-CN" altLang="en-US" sz="2400" b="1">
                <a:solidFill>
                  <a:srgbClr val="1D41D5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（后件）</a:t>
            </a:r>
            <a:endParaRPr lang="zh-CN" altLang="en-US" sz="2400" b="1">
              <a:solidFill>
                <a:srgbClr val="1D41D5"/>
              </a:solidFill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0" y="5108575"/>
            <a:ext cx="8173720" cy="156845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zh-CN" sz="24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“否后必否前”：</a:t>
            </a:r>
            <a:r>
              <a:rPr lang="zh-CN" altLang="zh-CN" sz="24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否定</a:t>
            </a:r>
            <a:r>
              <a:rPr lang="zh-CN" altLang="zh-CN" sz="2400" b="1" smtClean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后件</a:t>
            </a:r>
            <a:r>
              <a:rPr lang="zh-CN" altLang="zh-CN" sz="24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，就要否定</a:t>
            </a:r>
            <a:r>
              <a:rPr lang="zh-CN" altLang="zh-CN" sz="2400" b="1" smtClean="0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前件</a:t>
            </a:r>
            <a:r>
              <a:rPr lang="zh-CN" altLang="zh-CN" sz="24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例如：</a:t>
            </a:r>
            <a:r>
              <a:rPr lang="zh-CN" altLang="en-US" sz="2400" b="1">
                <a:solidFill>
                  <a:srgbClr val="7030A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（大前提：一般）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如果一个图形是正方形</a:t>
            </a:r>
            <a:r>
              <a:rPr lang="zh-CN" altLang="en-US" sz="2400" b="1">
                <a:solidFill>
                  <a:srgbClr val="1D41D5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（前件）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，那么它的四边相等</a:t>
            </a:r>
            <a:r>
              <a:rPr lang="zh-CN" altLang="en-US" sz="2400" b="1">
                <a:solidFill>
                  <a:srgbClr val="1D41D5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（后件）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；这个图形四边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相等</a:t>
            </a:r>
            <a:r>
              <a:rPr lang="zh-CN" altLang="en-US" sz="2400" b="1">
                <a:solidFill>
                  <a:srgbClr val="1D41D5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（后件）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，所以，它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不是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正方形</a:t>
            </a:r>
            <a:r>
              <a:rPr lang="zh-CN" altLang="en-US" sz="2400" b="1">
                <a:solidFill>
                  <a:srgbClr val="1D41D5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（后件）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8548370" y="3361055"/>
            <a:ext cx="3109595" cy="138366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zh-CN" sz="28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肯定前件式</a:t>
            </a:r>
            <a:endParaRPr lang="zh-CN" altLang="zh-CN" sz="2800" b="1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如果</a:t>
            </a:r>
            <a:r>
              <a:rPr lang="en-US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</a:t>
            </a:r>
            <a:r>
              <a:rPr lang="zh-CN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，那么</a:t>
            </a:r>
            <a:r>
              <a:rPr lang="en-US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</a:t>
            </a:r>
            <a:endParaRPr lang="zh-CN" altLang="zh-CN" sz="2800" b="1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800" b="1" u="sng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是</a:t>
            </a:r>
            <a:r>
              <a:rPr lang="en-US" altLang="zh-CN" sz="2800" b="1" u="sng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P,</a:t>
            </a:r>
            <a:r>
              <a:rPr lang="zh-CN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所以，</a:t>
            </a:r>
            <a:r>
              <a:rPr lang="en-US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8500745" y="5276850"/>
            <a:ext cx="3465195" cy="138366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zh-CN" sz="28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否定后件式</a:t>
            </a:r>
            <a:endParaRPr lang="zh-CN" altLang="zh-CN" sz="2800" b="1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如果</a:t>
            </a:r>
            <a:r>
              <a:rPr lang="en-US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</a:t>
            </a:r>
            <a:r>
              <a:rPr lang="zh-CN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，那么</a:t>
            </a:r>
            <a:r>
              <a:rPr lang="en-US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</a:t>
            </a:r>
            <a:endParaRPr lang="zh-CN" altLang="zh-CN" sz="2800" b="1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zh-CN" sz="2800" b="1" u="sng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非</a:t>
            </a:r>
            <a:r>
              <a:rPr lang="en-US" altLang="zh-CN" sz="2800" b="1" u="sng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q,</a:t>
            </a:r>
            <a:r>
              <a:rPr lang="zh-CN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所以，非</a:t>
            </a:r>
            <a:r>
              <a:rPr lang="en-US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3707906" y="6717020"/>
            <a:ext cx="1800201" cy="14220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2495">
              <a:lnSpc>
                <a:spcPct val="200000"/>
              </a:lnSpc>
            </a:pPr>
            <a:r>
              <a:rPr lang="en-US" altLang="zh-CN" sz="100">
                <a:solidFill>
                  <a:schemeClr val="bg1"/>
                </a:solidFill>
                <a:ea typeface="微软雅黑" panose="020B0503020204020204" charset="-122"/>
              </a:rPr>
              <a:t>PPT模板 http:///moban/ </a:t>
            </a:r>
            <a:endParaRPr lang="en-US" altLang="zh-CN" sz="1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6" name="Freeform 6323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flipH="1">
            <a:off x="0" y="6312749"/>
            <a:ext cx="648857" cy="404271"/>
          </a:xfrm>
          <a:custGeom>
            <a:avLst/>
            <a:gdLst>
              <a:gd name="T0" fmla="*/ 945 w 1117"/>
              <a:gd name="T1" fmla="*/ 522 h 601"/>
              <a:gd name="T2" fmla="*/ 1085 w 1117"/>
              <a:gd name="T3" fmla="*/ 523 h 601"/>
              <a:gd name="T4" fmla="*/ 1065 w 1117"/>
              <a:gd name="T5" fmla="*/ 505 h 601"/>
              <a:gd name="T6" fmla="*/ 1061 w 1117"/>
              <a:gd name="T7" fmla="*/ 513 h 601"/>
              <a:gd name="T8" fmla="*/ 1038 w 1117"/>
              <a:gd name="T9" fmla="*/ 512 h 601"/>
              <a:gd name="T10" fmla="*/ 967 w 1117"/>
              <a:gd name="T11" fmla="*/ 492 h 601"/>
              <a:gd name="T12" fmla="*/ 926 w 1117"/>
              <a:gd name="T13" fmla="*/ 495 h 601"/>
              <a:gd name="T14" fmla="*/ 854 w 1117"/>
              <a:gd name="T15" fmla="*/ 518 h 601"/>
              <a:gd name="T16" fmla="*/ 656 w 1117"/>
              <a:gd name="T17" fmla="*/ 536 h 601"/>
              <a:gd name="T18" fmla="*/ 677 w 1117"/>
              <a:gd name="T19" fmla="*/ 523 h 601"/>
              <a:gd name="T20" fmla="*/ 656 w 1117"/>
              <a:gd name="T21" fmla="*/ 528 h 601"/>
              <a:gd name="T22" fmla="*/ 600 w 1117"/>
              <a:gd name="T23" fmla="*/ 468 h 601"/>
              <a:gd name="T24" fmla="*/ 564 w 1117"/>
              <a:gd name="T25" fmla="*/ 450 h 601"/>
              <a:gd name="T26" fmla="*/ 571 w 1117"/>
              <a:gd name="T27" fmla="*/ 424 h 601"/>
              <a:gd name="T28" fmla="*/ 569 w 1117"/>
              <a:gd name="T29" fmla="*/ 383 h 601"/>
              <a:gd name="T30" fmla="*/ 441 w 1117"/>
              <a:gd name="T31" fmla="*/ 306 h 601"/>
              <a:gd name="T32" fmla="*/ 560 w 1117"/>
              <a:gd name="T33" fmla="*/ 291 h 601"/>
              <a:gd name="T34" fmla="*/ 612 w 1117"/>
              <a:gd name="T35" fmla="*/ 293 h 601"/>
              <a:gd name="T36" fmla="*/ 587 w 1117"/>
              <a:gd name="T37" fmla="*/ 356 h 601"/>
              <a:gd name="T38" fmla="*/ 615 w 1117"/>
              <a:gd name="T39" fmla="*/ 352 h 601"/>
              <a:gd name="T40" fmla="*/ 649 w 1117"/>
              <a:gd name="T41" fmla="*/ 344 h 601"/>
              <a:gd name="T42" fmla="*/ 663 w 1117"/>
              <a:gd name="T43" fmla="*/ 340 h 601"/>
              <a:gd name="T44" fmla="*/ 659 w 1117"/>
              <a:gd name="T45" fmla="*/ 330 h 601"/>
              <a:gd name="T46" fmla="*/ 673 w 1117"/>
              <a:gd name="T47" fmla="*/ 297 h 601"/>
              <a:gd name="T48" fmla="*/ 677 w 1117"/>
              <a:gd name="T49" fmla="*/ 286 h 601"/>
              <a:gd name="T50" fmla="*/ 671 w 1117"/>
              <a:gd name="T51" fmla="*/ 258 h 601"/>
              <a:gd name="T52" fmla="*/ 663 w 1117"/>
              <a:gd name="T53" fmla="*/ 225 h 601"/>
              <a:gd name="T54" fmla="*/ 623 w 1117"/>
              <a:gd name="T55" fmla="*/ 242 h 601"/>
              <a:gd name="T56" fmla="*/ 648 w 1117"/>
              <a:gd name="T57" fmla="*/ 435 h 601"/>
              <a:gd name="T58" fmla="*/ 708 w 1117"/>
              <a:gd name="T59" fmla="*/ 501 h 601"/>
              <a:gd name="T60" fmla="*/ 772 w 1117"/>
              <a:gd name="T61" fmla="*/ 528 h 601"/>
              <a:gd name="T62" fmla="*/ 845 w 1117"/>
              <a:gd name="T63" fmla="*/ 510 h 601"/>
              <a:gd name="T64" fmla="*/ 995 w 1117"/>
              <a:gd name="T65" fmla="*/ 464 h 601"/>
              <a:gd name="T66" fmla="*/ 1048 w 1117"/>
              <a:gd name="T67" fmla="*/ 487 h 601"/>
              <a:gd name="T68" fmla="*/ 941 w 1117"/>
              <a:gd name="T69" fmla="*/ 449 h 601"/>
              <a:gd name="T70" fmla="*/ 854 w 1117"/>
              <a:gd name="T71" fmla="*/ 471 h 601"/>
              <a:gd name="T72" fmla="*/ 764 w 1117"/>
              <a:gd name="T73" fmla="*/ 494 h 601"/>
              <a:gd name="T74" fmla="*/ 747 w 1117"/>
              <a:gd name="T75" fmla="*/ 477 h 601"/>
              <a:gd name="T76" fmla="*/ 742 w 1117"/>
              <a:gd name="T77" fmla="*/ 402 h 601"/>
              <a:gd name="T78" fmla="*/ 797 w 1117"/>
              <a:gd name="T79" fmla="*/ 374 h 601"/>
              <a:gd name="T80" fmla="*/ 810 w 1117"/>
              <a:gd name="T81" fmla="*/ 364 h 601"/>
              <a:gd name="T82" fmla="*/ 861 w 1117"/>
              <a:gd name="T83" fmla="*/ 218 h 601"/>
              <a:gd name="T84" fmla="*/ 292 w 1117"/>
              <a:gd name="T85" fmla="*/ 95 h 601"/>
              <a:gd name="T86" fmla="*/ 266 w 1117"/>
              <a:gd name="T87" fmla="*/ 90 h 601"/>
              <a:gd name="T88" fmla="*/ 137 w 1117"/>
              <a:gd name="T89" fmla="*/ 187 h 601"/>
              <a:gd name="T90" fmla="*/ 102 w 1117"/>
              <a:gd name="T91" fmla="*/ 399 h 601"/>
              <a:gd name="T92" fmla="*/ 303 w 1117"/>
              <a:gd name="T93" fmla="*/ 494 h 601"/>
              <a:gd name="T94" fmla="*/ 457 w 1117"/>
              <a:gd name="T95" fmla="*/ 405 h 601"/>
              <a:gd name="T96" fmla="*/ 531 w 1117"/>
              <a:gd name="T97" fmla="*/ 448 h 601"/>
              <a:gd name="T98" fmla="*/ 571 w 1117"/>
              <a:gd name="T99" fmla="*/ 511 h 601"/>
              <a:gd name="T100" fmla="*/ 764 w 1117"/>
              <a:gd name="T101" fmla="*/ 588 h 601"/>
              <a:gd name="T102" fmla="*/ 873 w 1117"/>
              <a:gd name="T103" fmla="*/ 562 h 601"/>
              <a:gd name="T104" fmla="*/ 923 w 1117"/>
              <a:gd name="T105" fmla="*/ 525 h 601"/>
              <a:gd name="T106" fmla="*/ 1021 w 1117"/>
              <a:gd name="T107" fmla="*/ 518 h 601"/>
              <a:gd name="T108" fmla="*/ 312 w 1117"/>
              <a:gd name="T109" fmla="*/ 256 h 601"/>
              <a:gd name="T110" fmla="*/ 318 w 1117"/>
              <a:gd name="T111" fmla="*/ 432 h 601"/>
              <a:gd name="T112" fmla="*/ 218 w 1117"/>
              <a:gd name="T113" fmla="*/ 388 h 601"/>
              <a:gd name="T114" fmla="*/ 192 w 1117"/>
              <a:gd name="T115" fmla="*/ 317 h 601"/>
              <a:gd name="T116" fmla="*/ 196 w 1117"/>
              <a:gd name="T117" fmla="*/ 274 h 601"/>
              <a:gd name="T118" fmla="*/ 209 w 1117"/>
              <a:gd name="T119" fmla="*/ 281 h 601"/>
              <a:gd name="T120" fmla="*/ 390 w 1117"/>
              <a:gd name="T121" fmla="*/ 395 h 601"/>
              <a:gd name="T122" fmla="*/ 464 w 1117"/>
              <a:gd name="T123" fmla="*/ 328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17" h="601">
                <a:moveTo>
                  <a:pt x="677" y="274"/>
                </a:moveTo>
                <a:cubicBezTo>
                  <a:pt x="677" y="274"/>
                  <a:pt x="677" y="274"/>
                  <a:pt x="677" y="274"/>
                </a:cubicBezTo>
                <a:cubicBezTo>
                  <a:pt x="678" y="274"/>
                  <a:pt x="679" y="274"/>
                  <a:pt x="680" y="274"/>
                </a:cubicBezTo>
                <a:cubicBezTo>
                  <a:pt x="680" y="274"/>
                  <a:pt x="679" y="273"/>
                  <a:pt x="679" y="272"/>
                </a:cubicBezTo>
                <a:cubicBezTo>
                  <a:pt x="678" y="274"/>
                  <a:pt x="680" y="273"/>
                  <a:pt x="677" y="274"/>
                </a:cubicBezTo>
                <a:close/>
                <a:moveTo>
                  <a:pt x="956" y="523"/>
                </a:moveTo>
                <a:cubicBezTo>
                  <a:pt x="955" y="522"/>
                  <a:pt x="955" y="521"/>
                  <a:pt x="955" y="519"/>
                </a:cubicBezTo>
                <a:cubicBezTo>
                  <a:pt x="951" y="520"/>
                  <a:pt x="950" y="520"/>
                  <a:pt x="949" y="524"/>
                </a:cubicBezTo>
                <a:cubicBezTo>
                  <a:pt x="948" y="523"/>
                  <a:pt x="946" y="523"/>
                  <a:pt x="945" y="522"/>
                </a:cubicBezTo>
                <a:cubicBezTo>
                  <a:pt x="946" y="524"/>
                  <a:pt x="946" y="525"/>
                  <a:pt x="946" y="527"/>
                </a:cubicBezTo>
                <a:cubicBezTo>
                  <a:pt x="949" y="524"/>
                  <a:pt x="952" y="523"/>
                  <a:pt x="956" y="523"/>
                </a:cubicBezTo>
                <a:close/>
                <a:moveTo>
                  <a:pt x="945" y="522"/>
                </a:moveTo>
                <a:cubicBezTo>
                  <a:pt x="945" y="522"/>
                  <a:pt x="945" y="522"/>
                  <a:pt x="944" y="522"/>
                </a:cubicBezTo>
                <a:cubicBezTo>
                  <a:pt x="945" y="522"/>
                  <a:pt x="945" y="522"/>
                  <a:pt x="945" y="522"/>
                </a:cubicBezTo>
                <a:cubicBezTo>
                  <a:pt x="945" y="522"/>
                  <a:pt x="945" y="522"/>
                  <a:pt x="945" y="522"/>
                </a:cubicBezTo>
                <a:close/>
                <a:moveTo>
                  <a:pt x="1112" y="565"/>
                </a:moveTo>
                <a:cubicBezTo>
                  <a:pt x="1113" y="563"/>
                  <a:pt x="1112" y="565"/>
                  <a:pt x="1113" y="563"/>
                </a:cubicBezTo>
                <a:cubicBezTo>
                  <a:pt x="1112" y="562"/>
                  <a:pt x="1113" y="563"/>
                  <a:pt x="1110" y="563"/>
                </a:cubicBezTo>
                <a:cubicBezTo>
                  <a:pt x="1110" y="562"/>
                  <a:pt x="1110" y="561"/>
                  <a:pt x="1110" y="560"/>
                </a:cubicBezTo>
                <a:cubicBezTo>
                  <a:pt x="1111" y="560"/>
                  <a:pt x="1112" y="560"/>
                  <a:pt x="1113" y="560"/>
                </a:cubicBezTo>
                <a:cubicBezTo>
                  <a:pt x="1113" y="560"/>
                  <a:pt x="1114" y="559"/>
                  <a:pt x="1115" y="559"/>
                </a:cubicBezTo>
                <a:cubicBezTo>
                  <a:pt x="1111" y="540"/>
                  <a:pt x="1102" y="530"/>
                  <a:pt x="1098" y="517"/>
                </a:cubicBezTo>
                <a:cubicBezTo>
                  <a:pt x="1096" y="518"/>
                  <a:pt x="1094" y="518"/>
                  <a:pt x="1093" y="519"/>
                </a:cubicBezTo>
                <a:cubicBezTo>
                  <a:pt x="1094" y="521"/>
                  <a:pt x="1094" y="520"/>
                  <a:pt x="1095" y="522"/>
                </a:cubicBezTo>
                <a:cubicBezTo>
                  <a:pt x="1093" y="523"/>
                  <a:pt x="1094" y="522"/>
                  <a:pt x="1093" y="525"/>
                </a:cubicBezTo>
                <a:cubicBezTo>
                  <a:pt x="1093" y="525"/>
                  <a:pt x="1093" y="525"/>
                  <a:pt x="1093" y="525"/>
                </a:cubicBezTo>
                <a:cubicBezTo>
                  <a:pt x="1091" y="522"/>
                  <a:pt x="1092" y="520"/>
                  <a:pt x="1093" y="517"/>
                </a:cubicBezTo>
                <a:cubicBezTo>
                  <a:pt x="1089" y="517"/>
                  <a:pt x="1089" y="517"/>
                  <a:pt x="1087" y="516"/>
                </a:cubicBezTo>
                <a:cubicBezTo>
                  <a:pt x="1087" y="518"/>
                  <a:pt x="1086" y="520"/>
                  <a:pt x="1086" y="523"/>
                </a:cubicBezTo>
                <a:cubicBezTo>
                  <a:pt x="1086" y="523"/>
                  <a:pt x="1086" y="523"/>
                  <a:pt x="1085" y="523"/>
                </a:cubicBezTo>
                <a:cubicBezTo>
                  <a:pt x="1082" y="520"/>
                  <a:pt x="1083" y="517"/>
                  <a:pt x="1084" y="515"/>
                </a:cubicBezTo>
                <a:cubicBezTo>
                  <a:pt x="1083" y="512"/>
                  <a:pt x="1081" y="511"/>
                  <a:pt x="1080" y="509"/>
                </a:cubicBezTo>
                <a:cubicBezTo>
                  <a:pt x="1075" y="509"/>
                  <a:pt x="1075" y="511"/>
                  <a:pt x="1072" y="511"/>
                </a:cubicBezTo>
                <a:cubicBezTo>
                  <a:pt x="1072" y="512"/>
                  <a:pt x="1071" y="513"/>
                  <a:pt x="1071" y="515"/>
                </a:cubicBezTo>
                <a:cubicBezTo>
                  <a:pt x="1070" y="515"/>
                  <a:pt x="1069" y="515"/>
                  <a:pt x="1069" y="515"/>
                </a:cubicBezTo>
                <a:cubicBezTo>
                  <a:pt x="1067" y="512"/>
                  <a:pt x="1069" y="514"/>
                  <a:pt x="1067" y="513"/>
                </a:cubicBezTo>
                <a:cubicBezTo>
                  <a:pt x="1067" y="512"/>
                  <a:pt x="1067" y="511"/>
                  <a:pt x="1067" y="510"/>
                </a:cubicBezTo>
                <a:cubicBezTo>
                  <a:pt x="1070" y="509"/>
                  <a:pt x="1069" y="510"/>
                  <a:pt x="1070" y="507"/>
                </a:cubicBezTo>
                <a:cubicBezTo>
                  <a:pt x="1072" y="508"/>
                  <a:pt x="1071" y="507"/>
                  <a:pt x="1072" y="509"/>
                </a:cubicBezTo>
                <a:cubicBezTo>
                  <a:pt x="1074" y="505"/>
                  <a:pt x="1072" y="504"/>
                  <a:pt x="1070" y="501"/>
                </a:cubicBezTo>
                <a:cubicBezTo>
                  <a:pt x="1069" y="500"/>
                  <a:pt x="1069" y="500"/>
                  <a:pt x="1068" y="499"/>
                </a:cubicBezTo>
                <a:cubicBezTo>
                  <a:pt x="1067" y="503"/>
                  <a:pt x="1068" y="503"/>
                  <a:pt x="1065" y="506"/>
                </a:cubicBezTo>
                <a:cubicBezTo>
                  <a:pt x="1068" y="507"/>
                  <a:pt x="1067" y="506"/>
                  <a:pt x="1068" y="509"/>
                </a:cubicBezTo>
                <a:cubicBezTo>
                  <a:pt x="1063" y="508"/>
                  <a:pt x="1064" y="507"/>
                  <a:pt x="1060" y="508"/>
                </a:cubicBezTo>
                <a:cubicBezTo>
                  <a:pt x="1061" y="505"/>
                  <a:pt x="1063" y="503"/>
                  <a:pt x="1065" y="505"/>
                </a:cubicBezTo>
                <a:cubicBezTo>
                  <a:pt x="1065" y="505"/>
                  <a:pt x="1066" y="504"/>
                  <a:pt x="1066" y="504"/>
                </a:cubicBezTo>
                <a:cubicBezTo>
                  <a:pt x="1064" y="501"/>
                  <a:pt x="1065" y="501"/>
                  <a:pt x="1061" y="501"/>
                </a:cubicBezTo>
                <a:cubicBezTo>
                  <a:pt x="1061" y="500"/>
                  <a:pt x="1061" y="499"/>
                  <a:pt x="1061" y="499"/>
                </a:cubicBezTo>
                <a:cubicBezTo>
                  <a:pt x="1063" y="499"/>
                  <a:pt x="1064" y="500"/>
                  <a:pt x="1065" y="500"/>
                </a:cubicBezTo>
                <a:cubicBezTo>
                  <a:pt x="1065" y="499"/>
                  <a:pt x="1065" y="497"/>
                  <a:pt x="1065" y="496"/>
                </a:cubicBezTo>
                <a:cubicBezTo>
                  <a:pt x="1063" y="495"/>
                  <a:pt x="1061" y="494"/>
                  <a:pt x="1058" y="492"/>
                </a:cubicBezTo>
                <a:cubicBezTo>
                  <a:pt x="1059" y="495"/>
                  <a:pt x="1058" y="493"/>
                  <a:pt x="1060" y="495"/>
                </a:cubicBezTo>
                <a:cubicBezTo>
                  <a:pt x="1060" y="495"/>
                  <a:pt x="1060" y="496"/>
                  <a:pt x="1060" y="497"/>
                </a:cubicBezTo>
                <a:cubicBezTo>
                  <a:pt x="1057" y="496"/>
                  <a:pt x="1058" y="495"/>
                  <a:pt x="1055" y="495"/>
                </a:cubicBezTo>
                <a:cubicBezTo>
                  <a:pt x="1054" y="493"/>
                  <a:pt x="1054" y="491"/>
                  <a:pt x="1052" y="489"/>
                </a:cubicBezTo>
                <a:cubicBezTo>
                  <a:pt x="1053" y="493"/>
                  <a:pt x="1051" y="497"/>
                  <a:pt x="1052" y="501"/>
                </a:cubicBezTo>
                <a:cubicBezTo>
                  <a:pt x="1051" y="501"/>
                  <a:pt x="1050" y="501"/>
                  <a:pt x="1049" y="501"/>
                </a:cubicBezTo>
                <a:cubicBezTo>
                  <a:pt x="1050" y="504"/>
                  <a:pt x="1056" y="505"/>
                  <a:pt x="1060" y="506"/>
                </a:cubicBezTo>
                <a:cubicBezTo>
                  <a:pt x="1059" y="510"/>
                  <a:pt x="1058" y="509"/>
                  <a:pt x="1060" y="513"/>
                </a:cubicBezTo>
                <a:cubicBezTo>
                  <a:pt x="1060" y="513"/>
                  <a:pt x="1061" y="513"/>
                  <a:pt x="1061" y="513"/>
                </a:cubicBezTo>
                <a:cubicBezTo>
                  <a:pt x="1061" y="513"/>
                  <a:pt x="1062" y="513"/>
                  <a:pt x="1062" y="513"/>
                </a:cubicBezTo>
                <a:cubicBezTo>
                  <a:pt x="1061" y="512"/>
                  <a:pt x="1061" y="512"/>
                  <a:pt x="1060" y="511"/>
                </a:cubicBezTo>
                <a:cubicBezTo>
                  <a:pt x="1061" y="510"/>
                  <a:pt x="1062" y="510"/>
                  <a:pt x="1063" y="509"/>
                </a:cubicBezTo>
                <a:cubicBezTo>
                  <a:pt x="1065" y="518"/>
                  <a:pt x="1069" y="520"/>
                  <a:pt x="1074" y="527"/>
                </a:cubicBezTo>
                <a:cubicBezTo>
                  <a:pt x="1072" y="528"/>
                  <a:pt x="1074" y="527"/>
                  <a:pt x="1072" y="528"/>
                </a:cubicBezTo>
                <a:cubicBezTo>
                  <a:pt x="1073" y="531"/>
                  <a:pt x="1073" y="528"/>
                  <a:pt x="1075" y="530"/>
                </a:cubicBezTo>
                <a:cubicBezTo>
                  <a:pt x="1076" y="531"/>
                  <a:pt x="1076" y="531"/>
                  <a:pt x="1076" y="532"/>
                </a:cubicBezTo>
                <a:cubicBezTo>
                  <a:pt x="1076" y="532"/>
                  <a:pt x="1075" y="533"/>
                  <a:pt x="1074" y="533"/>
                </a:cubicBezTo>
                <a:cubicBezTo>
                  <a:pt x="1079" y="543"/>
                  <a:pt x="1085" y="550"/>
                  <a:pt x="1087" y="562"/>
                </a:cubicBezTo>
                <a:cubicBezTo>
                  <a:pt x="1087" y="562"/>
                  <a:pt x="1086" y="562"/>
                  <a:pt x="1086" y="562"/>
                </a:cubicBezTo>
                <a:cubicBezTo>
                  <a:pt x="1079" y="553"/>
                  <a:pt x="1070" y="531"/>
                  <a:pt x="1058" y="527"/>
                </a:cubicBezTo>
                <a:cubicBezTo>
                  <a:pt x="1058" y="525"/>
                  <a:pt x="1059" y="523"/>
                  <a:pt x="1060" y="521"/>
                </a:cubicBezTo>
                <a:cubicBezTo>
                  <a:pt x="1058" y="521"/>
                  <a:pt x="1057" y="521"/>
                  <a:pt x="1056" y="521"/>
                </a:cubicBezTo>
                <a:cubicBezTo>
                  <a:pt x="1056" y="522"/>
                  <a:pt x="1056" y="521"/>
                  <a:pt x="1057" y="523"/>
                </a:cubicBezTo>
                <a:cubicBezTo>
                  <a:pt x="1050" y="523"/>
                  <a:pt x="1046" y="516"/>
                  <a:pt x="1038" y="512"/>
                </a:cubicBezTo>
                <a:cubicBezTo>
                  <a:pt x="1038" y="512"/>
                  <a:pt x="1038" y="511"/>
                  <a:pt x="1037" y="511"/>
                </a:cubicBezTo>
                <a:cubicBezTo>
                  <a:pt x="1038" y="510"/>
                  <a:pt x="1039" y="510"/>
                  <a:pt x="1039" y="509"/>
                </a:cubicBezTo>
                <a:cubicBezTo>
                  <a:pt x="1043" y="511"/>
                  <a:pt x="1046" y="513"/>
                  <a:pt x="1049" y="516"/>
                </a:cubicBezTo>
                <a:cubicBezTo>
                  <a:pt x="1050" y="515"/>
                  <a:pt x="1050" y="515"/>
                  <a:pt x="1050" y="515"/>
                </a:cubicBezTo>
                <a:cubicBezTo>
                  <a:pt x="1050" y="514"/>
                  <a:pt x="1050" y="513"/>
                  <a:pt x="1050" y="513"/>
                </a:cubicBezTo>
                <a:cubicBezTo>
                  <a:pt x="1043" y="509"/>
                  <a:pt x="1038" y="509"/>
                  <a:pt x="1033" y="504"/>
                </a:cubicBezTo>
                <a:cubicBezTo>
                  <a:pt x="1033" y="505"/>
                  <a:pt x="1033" y="506"/>
                  <a:pt x="1033" y="506"/>
                </a:cubicBezTo>
                <a:cubicBezTo>
                  <a:pt x="1030" y="505"/>
                  <a:pt x="1027" y="501"/>
                  <a:pt x="1027" y="497"/>
                </a:cubicBezTo>
                <a:cubicBezTo>
                  <a:pt x="1026" y="498"/>
                  <a:pt x="1026" y="499"/>
                  <a:pt x="1025" y="500"/>
                </a:cubicBezTo>
                <a:cubicBezTo>
                  <a:pt x="1024" y="498"/>
                  <a:pt x="1025" y="499"/>
                  <a:pt x="1024" y="497"/>
                </a:cubicBezTo>
                <a:cubicBezTo>
                  <a:pt x="1019" y="497"/>
                  <a:pt x="996" y="499"/>
                  <a:pt x="993" y="494"/>
                </a:cubicBezTo>
                <a:cubicBezTo>
                  <a:pt x="991" y="495"/>
                  <a:pt x="989" y="496"/>
                  <a:pt x="987" y="497"/>
                </a:cubicBezTo>
                <a:cubicBezTo>
                  <a:pt x="986" y="496"/>
                  <a:pt x="986" y="497"/>
                  <a:pt x="986" y="495"/>
                </a:cubicBezTo>
                <a:cubicBezTo>
                  <a:pt x="984" y="493"/>
                  <a:pt x="986" y="495"/>
                  <a:pt x="982" y="495"/>
                </a:cubicBezTo>
                <a:cubicBezTo>
                  <a:pt x="983" y="492"/>
                  <a:pt x="970" y="492"/>
                  <a:pt x="967" y="492"/>
                </a:cubicBezTo>
                <a:cubicBezTo>
                  <a:pt x="968" y="491"/>
                  <a:pt x="968" y="490"/>
                  <a:pt x="968" y="489"/>
                </a:cubicBezTo>
                <a:cubicBezTo>
                  <a:pt x="964" y="490"/>
                  <a:pt x="961" y="490"/>
                  <a:pt x="958" y="489"/>
                </a:cubicBezTo>
                <a:cubicBezTo>
                  <a:pt x="957" y="489"/>
                  <a:pt x="956" y="489"/>
                  <a:pt x="955" y="490"/>
                </a:cubicBezTo>
                <a:cubicBezTo>
                  <a:pt x="955" y="488"/>
                  <a:pt x="955" y="487"/>
                  <a:pt x="955" y="485"/>
                </a:cubicBezTo>
                <a:cubicBezTo>
                  <a:pt x="955" y="485"/>
                  <a:pt x="954" y="485"/>
                  <a:pt x="954" y="484"/>
                </a:cubicBezTo>
                <a:cubicBezTo>
                  <a:pt x="954" y="486"/>
                  <a:pt x="954" y="487"/>
                  <a:pt x="954" y="489"/>
                </a:cubicBezTo>
                <a:cubicBezTo>
                  <a:pt x="951" y="488"/>
                  <a:pt x="953" y="489"/>
                  <a:pt x="952" y="486"/>
                </a:cubicBezTo>
                <a:cubicBezTo>
                  <a:pt x="950" y="488"/>
                  <a:pt x="950" y="489"/>
                  <a:pt x="947" y="490"/>
                </a:cubicBezTo>
                <a:cubicBezTo>
                  <a:pt x="945" y="486"/>
                  <a:pt x="940" y="488"/>
                  <a:pt x="938" y="493"/>
                </a:cubicBezTo>
                <a:cubicBezTo>
                  <a:pt x="937" y="492"/>
                  <a:pt x="936" y="491"/>
                  <a:pt x="934" y="490"/>
                </a:cubicBezTo>
                <a:cubicBezTo>
                  <a:pt x="933" y="491"/>
                  <a:pt x="931" y="492"/>
                  <a:pt x="930" y="495"/>
                </a:cubicBezTo>
                <a:cubicBezTo>
                  <a:pt x="929" y="494"/>
                  <a:pt x="928" y="493"/>
                  <a:pt x="927" y="492"/>
                </a:cubicBezTo>
                <a:cubicBezTo>
                  <a:pt x="927" y="491"/>
                  <a:pt x="927" y="490"/>
                  <a:pt x="926" y="490"/>
                </a:cubicBezTo>
                <a:cubicBezTo>
                  <a:pt x="926" y="491"/>
                  <a:pt x="926" y="492"/>
                  <a:pt x="926" y="493"/>
                </a:cubicBezTo>
                <a:cubicBezTo>
                  <a:pt x="926" y="494"/>
                  <a:pt x="926" y="495"/>
                  <a:pt x="926" y="495"/>
                </a:cubicBezTo>
                <a:cubicBezTo>
                  <a:pt x="926" y="495"/>
                  <a:pt x="925" y="495"/>
                  <a:pt x="925" y="495"/>
                </a:cubicBezTo>
                <a:cubicBezTo>
                  <a:pt x="921" y="490"/>
                  <a:pt x="909" y="494"/>
                  <a:pt x="902" y="501"/>
                </a:cubicBezTo>
                <a:cubicBezTo>
                  <a:pt x="902" y="501"/>
                  <a:pt x="902" y="501"/>
                  <a:pt x="902" y="501"/>
                </a:cubicBezTo>
                <a:cubicBezTo>
                  <a:pt x="901" y="497"/>
                  <a:pt x="902" y="497"/>
                  <a:pt x="902" y="494"/>
                </a:cubicBezTo>
                <a:cubicBezTo>
                  <a:pt x="899" y="493"/>
                  <a:pt x="897" y="499"/>
                  <a:pt x="894" y="499"/>
                </a:cubicBezTo>
                <a:cubicBezTo>
                  <a:pt x="893" y="499"/>
                  <a:pt x="891" y="499"/>
                  <a:pt x="890" y="499"/>
                </a:cubicBezTo>
                <a:cubicBezTo>
                  <a:pt x="890" y="501"/>
                  <a:pt x="890" y="502"/>
                  <a:pt x="890" y="503"/>
                </a:cubicBezTo>
                <a:cubicBezTo>
                  <a:pt x="889" y="503"/>
                  <a:pt x="888" y="503"/>
                  <a:pt x="887" y="502"/>
                </a:cubicBezTo>
                <a:cubicBezTo>
                  <a:pt x="887" y="503"/>
                  <a:pt x="888" y="503"/>
                  <a:pt x="888" y="503"/>
                </a:cubicBezTo>
                <a:cubicBezTo>
                  <a:pt x="887" y="506"/>
                  <a:pt x="882" y="507"/>
                  <a:pt x="879" y="506"/>
                </a:cubicBezTo>
                <a:cubicBezTo>
                  <a:pt x="879" y="507"/>
                  <a:pt x="879" y="508"/>
                  <a:pt x="879" y="509"/>
                </a:cubicBezTo>
                <a:cubicBezTo>
                  <a:pt x="874" y="509"/>
                  <a:pt x="875" y="510"/>
                  <a:pt x="871" y="507"/>
                </a:cubicBezTo>
                <a:cubicBezTo>
                  <a:pt x="869" y="509"/>
                  <a:pt x="870" y="509"/>
                  <a:pt x="870" y="513"/>
                </a:cubicBezTo>
                <a:cubicBezTo>
                  <a:pt x="867" y="512"/>
                  <a:pt x="864" y="512"/>
                  <a:pt x="863" y="511"/>
                </a:cubicBezTo>
                <a:cubicBezTo>
                  <a:pt x="859" y="512"/>
                  <a:pt x="855" y="515"/>
                  <a:pt x="854" y="518"/>
                </a:cubicBezTo>
                <a:cubicBezTo>
                  <a:pt x="852" y="516"/>
                  <a:pt x="853" y="518"/>
                  <a:pt x="852" y="516"/>
                </a:cubicBezTo>
                <a:cubicBezTo>
                  <a:pt x="844" y="518"/>
                  <a:pt x="830" y="522"/>
                  <a:pt x="824" y="530"/>
                </a:cubicBezTo>
                <a:cubicBezTo>
                  <a:pt x="820" y="530"/>
                  <a:pt x="821" y="529"/>
                  <a:pt x="819" y="527"/>
                </a:cubicBezTo>
                <a:cubicBezTo>
                  <a:pt x="809" y="531"/>
                  <a:pt x="800" y="536"/>
                  <a:pt x="790" y="540"/>
                </a:cubicBezTo>
                <a:cubicBezTo>
                  <a:pt x="790" y="541"/>
                  <a:pt x="790" y="542"/>
                  <a:pt x="790" y="542"/>
                </a:cubicBezTo>
                <a:cubicBezTo>
                  <a:pt x="791" y="542"/>
                  <a:pt x="793" y="543"/>
                  <a:pt x="794" y="543"/>
                </a:cubicBezTo>
                <a:cubicBezTo>
                  <a:pt x="795" y="543"/>
                  <a:pt x="795" y="542"/>
                  <a:pt x="796" y="542"/>
                </a:cubicBezTo>
                <a:cubicBezTo>
                  <a:pt x="791" y="549"/>
                  <a:pt x="778" y="545"/>
                  <a:pt x="775" y="546"/>
                </a:cubicBezTo>
                <a:cubicBezTo>
                  <a:pt x="773" y="548"/>
                  <a:pt x="771" y="549"/>
                  <a:pt x="769" y="551"/>
                </a:cubicBezTo>
                <a:cubicBezTo>
                  <a:pt x="765" y="553"/>
                  <a:pt x="735" y="554"/>
                  <a:pt x="732" y="553"/>
                </a:cubicBezTo>
                <a:cubicBezTo>
                  <a:pt x="732" y="552"/>
                  <a:pt x="730" y="550"/>
                  <a:pt x="729" y="549"/>
                </a:cubicBezTo>
                <a:cubicBezTo>
                  <a:pt x="722" y="551"/>
                  <a:pt x="715" y="553"/>
                  <a:pt x="708" y="554"/>
                </a:cubicBezTo>
                <a:cubicBezTo>
                  <a:pt x="704" y="553"/>
                  <a:pt x="701" y="548"/>
                  <a:pt x="701" y="548"/>
                </a:cubicBezTo>
                <a:cubicBezTo>
                  <a:pt x="697" y="548"/>
                  <a:pt x="693" y="548"/>
                  <a:pt x="689" y="548"/>
                </a:cubicBezTo>
                <a:cubicBezTo>
                  <a:pt x="677" y="545"/>
                  <a:pt x="667" y="542"/>
                  <a:pt x="656" y="536"/>
                </a:cubicBezTo>
                <a:cubicBezTo>
                  <a:pt x="655" y="535"/>
                  <a:pt x="655" y="535"/>
                  <a:pt x="654" y="535"/>
                </a:cubicBezTo>
                <a:cubicBezTo>
                  <a:pt x="654" y="533"/>
                  <a:pt x="654" y="532"/>
                  <a:pt x="654" y="531"/>
                </a:cubicBezTo>
                <a:cubicBezTo>
                  <a:pt x="660" y="530"/>
                  <a:pt x="667" y="533"/>
                  <a:pt x="670" y="535"/>
                </a:cubicBezTo>
                <a:cubicBezTo>
                  <a:pt x="671" y="532"/>
                  <a:pt x="671" y="534"/>
                  <a:pt x="671" y="531"/>
                </a:cubicBezTo>
                <a:cubicBezTo>
                  <a:pt x="672" y="531"/>
                  <a:pt x="672" y="531"/>
                  <a:pt x="673" y="531"/>
                </a:cubicBezTo>
                <a:cubicBezTo>
                  <a:pt x="674" y="533"/>
                  <a:pt x="674" y="535"/>
                  <a:pt x="675" y="537"/>
                </a:cubicBezTo>
                <a:cubicBezTo>
                  <a:pt x="676" y="538"/>
                  <a:pt x="677" y="538"/>
                  <a:pt x="678" y="539"/>
                </a:cubicBezTo>
                <a:cubicBezTo>
                  <a:pt x="678" y="538"/>
                  <a:pt x="678" y="537"/>
                  <a:pt x="679" y="537"/>
                </a:cubicBezTo>
                <a:cubicBezTo>
                  <a:pt x="677" y="537"/>
                  <a:pt x="676" y="537"/>
                  <a:pt x="675" y="537"/>
                </a:cubicBezTo>
                <a:cubicBezTo>
                  <a:pt x="675" y="536"/>
                  <a:pt x="675" y="535"/>
                  <a:pt x="675" y="535"/>
                </a:cubicBezTo>
                <a:cubicBezTo>
                  <a:pt x="679" y="534"/>
                  <a:pt x="678" y="534"/>
                  <a:pt x="681" y="536"/>
                </a:cubicBezTo>
                <a:cubicBezTo>
                  <a:pt x="682" y="533"/>
                  <a:pt x="680" y="535"/>
                  <a:pt x="683" y="534"/>
                </a:cubicBezTo>
                <a:cubicBezTo>
                  <a:pt x="682" y="532"/>
                  <a:pt x="683" y="533"/>
                  <a:pt x="681" y="532"/>
                </a:cubicBezTo>
                <a:cubicBezTo>
                  <a:pt x="682" y="527"/>
                  <a:pt x="680" y="527"/>
                  <a:pt x="675" y="526"/>
                </a:cubicBezTo>
                <a:cubicBezTo>
                  <a:pt x="676" y="524"/>
                  <a:pt x="676" y="525"/>
                  <a:pt x="677" y="523"/>
                </a:cubicBezTo>
                <a:cubicBezTo>
                  <a:pt x="677" y="523"/>
                  <a:pt x="676" y="523"/>
                  <a:pt x="676" y="523"/>
                </a:cubicBezTo>
                <a:cubicBezTo>
                  <a:pt x="675" y="523"/>
                  <a:pt x="675" y="522"/>
                  <a:pt x="674" y="521"/>
                </a:cubicBezTo>
                <a:cubicBezTo>
                  <a:pt x="673" y="524"/>
                  <a:pt x="674" y="525"/>
                  <a:pt x="674" y="530"/>
                </a:cubicBezTo>
                <a:cubicBezTo>
                  <a:pt x="669" y="530"/>
                  <a:pt x="670" y="529"/>
                  <a:pt x="667" y="531"/>
                </a:cubicBezTo>
                <a:cubicBezTo>
                  <a:pt x="666" y="531"/>
                  <a:pt x="665" y="531"/>
                  <a:pt x="664" y="530"/>
                </a:cubicBezTo>
                <a:cubicBezTo>
                  <a:pt x="665" y="528"/>
                  <a:pt x="664" y="529"/>
                  <a:pt x="666" y="528"/>
                </a:cubicBezTo>
                <a:cubicBezTo>
                  <a:pt x="666" y="528"/>
                  <a:pt x="667" y="527"/>
                  <a:pt x="667" y="527"/>
                </a:cubicBezTo>
                <a:cubicBezTo>
                  <a:pt x="666" y="526"/>
                  <a:pt x="664" y="525"/>
                  <a:pt x="663" y="525"/>
                </a:cubicBezTo>
                <a:cubicBezTo>
                  <a:pt x="662" y="522"/>
                  <a:pt x="662" y="524"/>
                  <a:pt x="664" y="522"/>
                </a:cubicBezTo>
                <a:cubicBezTo>
                  <a:pt x="663" y="521"/>
                  <a:pt x="663" y="521"/>
                  <a:pt x="663" y="520"/>
                </a:cubicBezTo>
                <a:cubicBezTo>
                  <a:pt x="661" y="520"/>
                  <a:pt x="660" y="519"/>
                  <a:pt x="658" y="519"/>
                </a:cubicBezTo>
                <a:cubicBezTo>
                  <a:pt x="659" y="520"/>
                  <a:pt x="660" y="520"/>
                  <a:pt x="661" y="521"/>
                </a:cubicBezTo>
                <a:cubicBezTo>
                  <a:pt x="661" y="523"/>
                  <a:pt x="661" y="524"/>
                  <a:pt x="660" y="526"/>
                </a:cubicBezTo>
                <a:cubicBezTo>
                  <a:pt x="659" y="529"/>
                  <a:pt x="659" y="528"/>
                  <a:pt x="657" y="529"/>
                </a:cubicBezTo>
                <a:cubicBezTo>
                  <a:pt x="657" y="528"/>
                  <a:pt x="656" y="528"/>
                  <a:pt x="656" y="528"/>
                </a:cubicBezTo>
                <a:cubicBezTo>
                  <a:pt x="659" y="525"/>
                  <a:pt x="658" y="526"/>
                  <a:pt x="660" y="523"/>
                </a:cubicBezTo>
                <a:cubicBezTo>
                  <a:pt x="658" y="522"/>
                  <a:pt x="656" y="522"/>
                  <a:pt x="655" y="521"/>
                </a:cubicBezTo>
                <a:cubicBezTo>
                  <a:pt x="655" y="522"/>
                  <a:pt x="655" y="523"/>
                  <a:pt x="656" y="523"/>
                </a:cubicBezTo>
                <a:cubicBezTo>
                  <a:pt x="655" y="524"/>
                  <a:pt x="655" y="523"/>
                  <a:pt x="655" y="525"/>
                </a:cubicBezTo>
                <a:cubicBezTo>
                  <a:pt x="654" y="525"/>
                  <a:pt x="653" y="525"/>
                  <a:pt x="653" y="525"/>
                </a:cubicBezTo>
                <a:cubicBezTo>
                  <a:pt x="652" y="521"/>
                  <a:pt x="651" y="518"/>
                  <a:pt x="653" y="516"/>
                </a:cubicBezTo>
                <a:cubicBezTo>
                  <a:pt x="651" y="514"/>
                  <a:pt x="651" y="514"/>
                  <a:pt x="649" y="518"/>
                </a:cubicBezTo>
                <a:cubicBezTo>
                  <a:pt x="647" y="517"/>
                  <a:pt x="644" y="516"/>
                  <a:pt x="642" y="516"/>
                </a:cubicBezTo>
                <a:cubicBezTo>
                  <a:pt x="642" y="515"/>
                  <a:pt x="641" y="514"/>
                  <a:pt x="641" y="513"/>
                </a:cubicBezTo>
                <a:cubicBezTo>
                  <a:pt x="643" y="512"/>
                  <a:pt x="642" y="513"/>
                  <a:pt x="644" y="513"/>
                </a:cubicBezTo>
                <a:cubicBezTo>
                  <a:pt x="645" y="512"/>
                  <a:pt x="645" y="511"/>
                  <a:pt x="646" y="511"/>
                </a:cubicBezTo>
                <a:cubicBezTo>
                  <a:pt x="644" y="508"/>
                  <a:pt x="646" y="510"/>
                  <a:pt x="642" y="510"/>
                </a:cubicBezTo>
                <a:cubicBezTo>
                  <a:pt x="641" y="506"/>
                  <a:pt x="633" y="499"/>
                  <a:pt x="629" y="497"/>
                </a:cubicBezTo>
                <a:cubicBezTo>
                  <a:pt x="628" y="497"/>
                  <a:pt x="627" y="497"/>
                  <a:pt x="626" y="497"/>
                </a:cubicBezTo>
                <a:cubicBezTo>
                  <a:pt x="619" y="487"/>
                  <a:pt x="609" y="479"/>
                  <a:pt x="600" y="468"/>
                </a:cubicBezTo>
                <a:cubicBezTo>
                  <a:pt x="596" y="461"/>
                  <a:pt x="593" y="455"/>
                  <a:pt x="589" y="448"/>
                </a:cubicBezTo>
                <a:cubicBezTo>
                  <a:pt x="586" y="446"/>
                  <a:pt x="583" y="450"/>
                  <a:pt x="581" y="443"/>
                </a:cubicBezTo>
                <a:cubicBezTo>
                  <a:pt x="580" y="443"/>
                  <a:pt x="580" y="443"/>
                  <a:pt x="580" y="443"/>
                </a:cubicBezTo>
                <a:cubicBezTo>
                  <a:pt x="579" y="443"/>
                  <a:pt x="579" y="444"/>
                  <a:pt x="579" y="444"/>
                </a:cubicBezTo>
                <a:cubicBezTo>
                  <a:pt x="580" y="447"/>
                  <a:pt x="579" y="446"/>
                  <a:pt x="582" y="446"/>
                </a:cubicBezTo>
                <a:cubicBezTo>
                  <a:pt x="581" y="447"/>
                  <a:pt x="581" y="449"/>
                  <a:pt x="580" y="450"/>
                </a:cubicBezTo>
                <a:cubicBezTo>
                  <a:pt x="581" y="451"/>
                  <a:pt x="581" y="451"/>
                  <a:pt x="583" y="452"/>
                </a:cubicBezTo>
                <a:cubicBezTo>
                  <a:pt x="582" y="454"/>
                  <a:pt x="581" y="454"/>
                  <a:pt x="579" y="453"/>
                </a:cubicBezTo>
                <a:cubicBezTo>
                  <a:pt x="577" y="451"/>
                  <a:pt x="575" y="447"/>
                  <a:pt x="577" y="443"/>
                </a:cubicBezTo>
                <a:cubicBezTo>
                  <a:pt x="574" y="444"/>
                  <a:pt x="574" y="444"/>
                  <a:pt x="573" y="446"/>
                </a:cubicBezTo>
                <a:cubicBezTo>
                  <a:pt x="571" y="445"/>
                  <a:pt x="572" y="445"/>
                  <a:pt x="571" y="444"/>
                </a:cubicBezTo>
                <a:cubicBezTo>
                  <a:pt x="571" y="446"/>
                  <a:pt x="571" y="448"/>
                  <a:pt x="571" y="450"/>
                </a:cubicBezTo>
                <a:cubicBezTo>
                  <a:pt x="571" y="450"/>
                  <a:pt x="570" y="450"/>
                  <a:pt x="570" y="450"/>
                </a:cubicBezTo>
                <a:cubicBezTo>
                  <a:pt x="568" y="448"/>
                  <a:pt x="568" y="447"/>
                  <a:pt x="569" y="444"/>
                </a:cubicBezTo>
                <a:cubicBezTo>
                  <a:pt x="565" y="446"/>
                  <a:pt x="566" y="446"/>
                  <a:pt x="564" y="450"/>
                </a:cubicBezTo>
                <a:cubicBezTo>
                  <a:pt x="563" y="449"/>
                  <a:pt x="563" y="449"/>
                  <a:pt x="562" y="449"/>
                </a:cubicBezTo>
                <a:cubicBezTo>
                  <a:pt x="563" y="446"/>
                  <a:pt x="562" y="445"/>
                  <a:pt x="566" y="444"/>
                </a:cubicBezTo>
                <a:cubicBezTo>
                  <a:pt x="563" y="440"/>
                  <a:pt x="564" y="438"/>
                  <a:pt x="562" y="437"/>
                </a:cubicBezTo>
                <a:cubicBezTo>
                  <a:pt x="563" y="434"/>
                  <a:pt x="562" y="435"/>
                  <a:pt x="565" y="434"/>
                </a:cubicBezTo>
                <a:cubicBezTo>
                  <a:pt x="565" y="437"/>
                  <a:pt x="565" y="439"/>
                  <a:pt x="565" y="441"/>
                </a:cubicBezTo>
                <a:cubicBezTo>
                  <a:pt x="568" y="438"/>
                  <a:pt x="568" y="437"/>
                  <a:pt x="571" y="440"/>
                </a:cubicBezTo>
                <a:cubicBezTo>
                  <a:pt x="572" y="437"/>
                  <a:pt x="572" y="437"/>
                  <a:pt x="574" y="436"/>
                </a:cubicBezTo>
                <a:cubicBezTo>
                  <a:pt x="572" y="433"/>
                  <a:pt x="572" y="436"/>
                  <a:pt x="572" y="432"/>
                </a:cubicBezTo>
                <a:cubicBezTo>
                  <a:pt x="569" y="433"/>
                  <a:pt x="570" y="432"/>
                  <a:pt x="569" y="436"/>
                </a:cubicBezTo>
                <a:cubicBezTo>
                  <a:pt x="568" y="436"/>
                  <a:pt x="568" y="436"/>
                  <a:pt x="567" y="436"/>
                </a:cubicBezTo>
                <a:cubicBezTo>
                  <a:pt x="567" y="434"/>
                  <a:pt x="567" y="433"/>
                  <a:pt x="568" y="431"/>
                </a:cubicBezTo>
                <a:cubicBezTo>
                  <a:pt x="566" y="432"/>
                  <a:pt x="564" y="432"/>
                  <a:pt x="562" y="433"/>
                </a:cubicBezTo>
                <a:cubicBezTo>
                  <a:pt x="562" y="433"/>
                  <a:pt x="562" y="432"/>
                  <a:pt x="562" y="432"/>
                </a:cubicBezTo>
                <a:cubicBezTo>
                  <a:pt x="565" y="429"/>
                  <a:pt x="568" y="430"/>
                  <a:pt x="571" y="431"/>
                </a:cubicBezTo>
                <a:cubicBezTo>
                  <a:pt x="571" y="427"/>
                  <a:pt x="573" y="429"/>
                  <a:pt x="571" y="424"/>
                </a:cubicBezTo>
                <a:cubicBezTo>
                  <a:pt x="572" y="423"/>
                  <a:pt x="572" y="423"/>
                  <a:pt x="573" y="422"/>
                </a:cubicBezTo>
                <a:cubicBezTo>
                  <a:pt x="573" y="423"/>
                  <a:pt x="574" y="424"/>
                  <a:pt x="574" y="425"/>
                </a:cubicBezTo>
                <a:cubicBezTo>
                  <a:pt x="580" y="414"/>
                  <a:pt x="573" y="408"/>
                  <a:pt x="571" y="397"/>
                </a:cubicBezTo>
                <a:cubicBezTo>
                  <a:pt x="571" y="398"/>
                  <a:pt x="570" y="398"/>
                  <a:pt x="569" y="399"/>
                </a:cubicBezTo>
                <a:cubicBezTo>
                  <a:pt x="570" y="397"/>
                  <a:pt x="571" y="395"/>
                  <a:pt x="572" y="393"/>
                </a:cubicBezTo>
                <a:cubicBezTo>
                  <a:pt x="572" y="392"/>
                  <a:pt x="572" y="392"/>
                  <a:pt x="571" y="391"/>
                </a:cubicBezTo>
                <a:cubicBezTo>
                  <a:pt x="571" y="391"/>
                  <a:pt x="570" y="391"/>
                  <a:pt x="570" y="391"/>
                </a:cubicBezTo>
                <a:cubicBezTo>
                  <a:pt x="570" y="393"/>
                  <a:pt x="570" y="395"/>
                  <a:pt x="570" y="396"/>
                </a:cubicBezTo>
                <a:cubicBezTo>
                  <a:pt x="566" y="395"/>
                  <a:pt x="567" y="395"/>
                  <a:pt x="564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6" y="392"/>
                  <a:pt x="565" y="393"/>
                  <a:pt x="568" y="393"/>
                </a:cubicBezTo>
                <a:cubicBezTo>
                  <a:pt x="567" y="392"/>
                  <a:pt x="567" y="391"/>
                  <a:pt x="566" y="389"/>
                </a:cubicBezTo>
                <a:cubicBezTo>
                  <a:pt x="567" y="390"/>
                  <a:pt x="568" y="390"/>
                  <a:pt x="569" y="391"/>
                </a:cubicBezTo>
                <a:cubicBezTo>
                  <a:pt x="569" y="391"/>
                  <a:pt x="569" y="391"/>
                  <a:pt x="570" y="391"/>
                </a:cubicBezTo>
                <a:cubicBezTo>
                  <a:pt x="570" y="387"/>
                  <a:pt x="569" y="387"/>
                  <a:pt x="569" y="383"/>
                </a:cubicBezTo>
                <a:cubicBezTo>
                  <a:pt x="568" y="384"/>
                  <a:pt x="567" y="384"/>
                  <a:pt x="566" y="385"/>
                </a:cubicBezTo>
                <a:cubicBezTo>
                  <a:pt x="567" y="381"/>
                  <a:pt x="567" y="381"/>
                  <a:pt x="567" y="376"/>
                </a:cubicBezTo>
                <a:cubicBezTo>
                  <a:pt x="566" y="375"/>
                  <a:pt x="565" y="375"/>
                  <a:pt x="564" y="374"/>
                </a:cubicBezTo>
                <a:cubicBezTo>
                  <a:pt x="564" y="374"/>
                  <a:pt x="564" y="373"/>
                  <a:pt x="564" y="373"/>
                </a:cubicBezTo>
                <a:cubicBezTo>
                  <a:pt x="564" y="374"/>
                  <a:pt x="563" y="375"/>
                  <a:pt x="563" y="377"/>
                </a:cubicBezTo>
                <a:cubicBezTo>
                  <a:pt x="563" y="376"/>
                  <a:pt x="562" y="375"/>
                  <a:pt x="562" y="374"/>
                </a:cubicBezTo>
                <a:cubicBezTo>
                  <a:pt x="560" y="374"/>
                  <a:pt x="556" y="375"/>
                  <a:pt x="555" y="375"/>
                </a:cubicBezTo>
                <a:cubicBezTo>
                  <a:pt x="554" y="375"/>
                  <a:pt x="554" y="374"/>
                  <a:pt x="553" y="374"/>
                </a:cubicBezTo>
                <a:cubicBezTo>
                  <a:pt x="556" y="372"/>
                  <a:pt x="562" y="372"/>
                  <a:pt x="562" y="371"/>
                </a:cubicBezTo>
                <a:cubicBezTo>
                  <a:pt x="563" y="370"/>
                  <a:pt x="563" y="370"/>
                  <a:pt x="564" y="369"/>
                </a:cubicBezTo>
                <a:cubicBezTo>
                  <a:pt x="561" y="367"/>
                  <a:pt x="557" y="364"/>
                  <a:pt x="555" y="361"/>
                </a:cubicBezTo>
                <a:cubicBezTo>
                  <a:pt x="552" y="358"/>
                  <a:pt x="553" y="352"/>
                  <a:pt x="550" y="349"/>
                </a:cubicBezTo>
                <a:cubicBezTo>
                  <a:pt x="545" y="344"/>
                  <a:pt x="540" y="344"/>
                  <a:pt x="535" y="338"/>
                </a:cubicBezTo>
                <a:cubicBezTo>
                  <a:pt x="529" y="330"/>
                  <a:pt x="530" y="321"/>
                  <a:pt x="523" y="314"/>
                </a:cubicBezTo>
                <a:cubicBezTo>
                  <a:pt x="508" y="300"/>
                  <a:pt x="461" y="300"/>
                  <a:pt x="441" y="306"/>
                </a:cubicBezTo>
                <a:cubicBezTo>
                  <a:pt x="441" y="304"/>
                  <a:pt x="441" y="303"/>
                  <a:pt x="441" y="301"/>
                </a:cubicBezTo>
                <a:cubicBezTo>
                  <a:pt x="439" y="301"/>
                  <a:pt x="437" y="301"/>
                  <a:pt x="435" y="300"/>
                </a:cubicBezTo>
                <a:cubicBezTo>
                  <a:pt x="435" y="298"/>
                  <a:pt x="435" y="296"/>
                  <a:pt x="436" y="294"/>
                </a:cubicBezTo>
                <a:cubicBezTo>
                  <a:pt x="433" y="295"/>
                  <a:pt x="433" y="296"/>
                  <a:pt x="430" y="296"/>
                </a:cubicBezTo>
                <a:cubicBezTo>
                  <a:pt x="430" y="296"/>
                  <a:pt x="429" y="296"/>
                  <a:pt x="429" y="296"/>
                </a:cubicBezTo>
                <a:cubicBezTo>
                  <a:pt x="432" y="289"/>
                  <a:pt x="440" y="285"/>
                  <a:pt x="444" y="278"/>
                </a:cubicBezTo>
                <a:cubicBezTo>
                  <a:pt x="445" y="277"/>
                  <a:pt x="452" y="271"/>
                  <a:pt x="456" y="272"/>
                </a:cubicBezTo>
                <a:cubicBezTo>
                  <a:pt x="456" y="271"/>
                  <a:pt x="456" y="271"/>
                  <a:pt x="456" y="270"/>
                </a:cubicBezTo>
                <a:cubicBezTo>
                  <a:pt x="462" y="271"/>
                  <a:pt x="466" y="266"/>
                  <a:pt x="472" y="265"/>
                </a:cubicBezTo>
                <a:cubicBezTo>
                  <a:pt x="486" y="262"/>
                  <a:pt x="509" y="258"/>
                  <a:pt x="522" y="263"/>
                </a:cubicBezTo>
                <a:cubicBezTo>
                  <a:pt x="524" y="262"/>
                  <a:pt x="534" y="273"/>
                  <a:pt x="537" y="277"/>
                </a:cubicBezTo>
                <a:cubicBezTo>
                  <a:pt x="533" y="278"/>
                  <a:pt x="531" y="281"/>
                  <a:pt x="529" y="284"/>
                </a:cubicBezTo>
                <a:cubicBezTo>
                  <a:pt x="531" y="287"/>
                  <a:pt x="537" y="290"/>
                  <a:pt x="537" y="293"/>
                </a:cubicBezTo>
                <a:cubicBezTo>
                  <a:pt x="545" y="294"/>
                  <a:pt x="554" y="296"/>
                  <a:pt x="557" y="291"/>
                </a:cubicBezTo>
                <a:cubicBezTo>
                  <a:pt x="558" y="291"/>
                  <a:pt x="559" y="291"/>
                  <a:pt x="560" y="291"/>
                </a:cubicBezTo>
                <a:cubicBezTo>
                  <a:pt x="559" y="295"/>
                  <a:pt x="558" y="296"/>
                  <a:pt x="555" y="297"/>
                </a:cubicBezTo>
                <a:cubicBezTo>
                  <a:pt x="556" y="300"/>
                  <a:pt x="556" y="300"/>
                  <a:pt x="554" y="303"/>
                </a:cubicBezTo>
                <a:cubicBezTo>
                  <a:pt x="561" y="301"/>
                  <a:pt x="572" y="309"/>
                  <a:pt x="579" y="312"/>
                </a:cubicBezTo>
                <a:cubicBezTo>
                  <a:pt x="583" y="310"/>
                  <a:pt x="582" y="310"/>
                  <a:pt x="585" y="307"/>
                </a:cubicBezTo>
                <a:cubicBezTo>
                  <a:pt x="586" y="309"/>
                  <a:pt x="586" y="310"/>
                  <a:pt x="586" y="312"/>
                </a:cubicBezTo>
                <a:cubicBezTo>
                  <a:pt x="591" y="310"/>
                  <a:pt x="591" y="309"/>
                  <a:pt x="595" y="307"/>
                </a:cubicBezTo>
                <a:cubicBezTo>
                  <a:pt x="597" y="309"/>
                  <a:pt x="596" y="308"/>
                  <a:pt x="596" y="310"/>
                </a:cubicBezTo>
                <a:cubicBezTo>
                  <a:pt x="597" y="310"/>
                  <a:pt x="597" y="310"/>
                  <a:pt x="597" y="310"/>
                </a:cubicBezTo>
                <a:cubicBezTo>
                  <a:pt x="599" y="306"/>
                  <a:pt x="601" y="306"/>
                  <a:pt x="601" y="301"/>
                </a:cubicBezTo>
                <a:cubicBezTo>
                  <a:pt x="602" y="301"/>
                  <a:pt x="603" y="302"/>
                  <a:pt x="605" y="302"/>
                </a:cubicBezTo>
                <a:cubicBezTo>
                  <a:pt x="605" y="299"/>
                  <a:pt x="605" y="300"/>
                  <a:pt x="603" y="298"/>
                </a:cubicBezTo>
                <a:cubicBezTo>
                  <a:pt x="605" y="296"/>
                  <a:pt x="606" y="295"/>
                  <a:pt x="607" y="294"/>
                </a:cubicBezTo>
                <a:cubicBezTo>
                  <a:pt x="608" y="295"/>
                  <a:pt x="608" y="296"/>
                  <a:pt x="609" y="296"/>
                </a:cubicBezTo>
                <a:cubicBezTo>
                  <a:pt x="609" y="295"/>
                  <a:pt x="610" y="293"/>
                  <a:pt x="610" y="292"/>
                </a:cubicBezTo>
                <a:cubicBezTo>
                  <a:pt x="611" y="292"/>
                  <a:pt x="610" y="292"/>
                  <a:pt x="612" y="293"/>
                </a:cubicBezTo>
                <a:cubicBezTo>
                  <a:pt x="613" y="290"/>
                  <a:pt x="613" y="287"/>
                  <a:pt x="613" y="284"/>
                </a:cubicBezTo>
                <a:cubicBezTo>
                  <a:pt x="617" y="285"/>
                  <a:pt x="616" y="284"/>
                  <a:pt x="619" y="281"/>
                </a:cubicBezTo>
                <a:cubicBezTo>
                  <a:pt x="620" y="280"/>
                  <a:pt x="621" y="279"/>
                  <a:pt x="622" y="278"/>
                </a:cubicBezTo>
                <a:cubicBezTo>
                  <a:pt x="624" y="283"/>
                  <a:pt x="629" y="290"/>
                  <a:pt x="629" y="298"/>
                </a:cubicBezTo>
                <a:cubicBezTo>
                  <a:pt x="618" y="310"/>
                  <a:pt x="598" y="316"/>
                  <a:pt x="582" y="324"/>
                </a:cubicBezTo>
                <a:cubicBezTo>
                  <a:pt x="576" y="328"/>
                  <a:pt x="569" y="333"/>
                  <a:pt x="563" y="337"/>
                </a:cubicBezTo>
                <a:cubicBezTo>
                  <a:pt x="569" y="343"/>
                  <a:pt x="563" y="350"/>
                  <a:pt x="569" y="355"/>
                </a:cubicBezTo>
                <a:cubicBezTo>
                  <a:pt x="569" y="354"/>
                  <a:pt x="568" y="354"/>
                  <a:pt x="568" y="353"/>
                </a:cubicBezTo>
                <a:cubicBezTo>
                  <a:pt x="570" y="354"/>
                  <a:pt x="570" y="354"/>
                  <a:pt x="571" y="356"/>
                </a:cubicBezTo>
                <a:cubicBezTo>
                  <a:pt x="571" y="356"/>
                  <a:pt x="575" y="358"/>
                  <a:pt x="577" y="361"/>
                </a:cubicBezTo>
                <a:cubicBezTo>
                  <a:pt x="577" y="361"/>
                  <a:pt x="577" y="361"/>
                  <a:pt x="577" y="361"/>
                </a:cubicBezTo>
                <a:cubicBezTo>
                  <a:pt x="576" y="361"/>
                  <a:pt x="576" y="360"/>
                  <a:pt x="575" y="359"/>
                </a:cubicBezTo>
                <a:cubicBezTo>
                  <a:pt x="575" y="359"/>
                  <a:pt x="574" y="359"/>
                  <a:pt x="574" y="359"/>
                </a:cubicBezTo>
                <a:cubicBezTo>
                  <a:pt x="574" y="360"/>
                  <a:pt x="574" y="361"/>
                  <a:pt x="573" y="361"/>
                </a:cubicBezTo>
                <a:cubicBezTo>
                  <a:pt x="579" y="363"/>
                  <a:pt x="583" y="359"/>
                  <a:pt x="587" y="356"/>
                </a:cubicBezTo>
                <a:cubicBezTo>
                  <a:pt x="588" y="357"/>
                  <a:pt x="588" y="358"/>
                  <a:pt x="589" y="359"/>
                </a:cubicBezTo>
                <a:cubicBezTo>
                  <a:pt x="590" y="359"/>
                  <a:pt x="589" y="359"/>
                  <a:pt x="591" y="357"/>
                </a:cubicBezTo>
                <a:cubicBezTo>
                  <a:pt x="592" y="357"/>
                  <a:pt x="593" y="357"/>
                  <a:pt x="594" y="357"/>
                </a:cubicBezTo>
                <a:cubicBezTo>
                  <a:pt x="594" y="358"/>
                  <a:pt x="594" y="358"/>
                  <a:pt x="594" y="359"/>
                </a:cubicBezTo>
                <a:cubicBezTo>
                  <a:pt x="593" y="360"/>
                  <a:pt x="593" y="360"/>
                  <a:pt x="592" y="361"/>
                </a:cubicBezTo>
                <a:cubicBezTo>
                  <a:pt x="595" y="360"/>
                  <a:pt x="599" y="360"/>
                  <a:pt x="601" y="357"/>
                </a:cubicBezTo>
                <a:cubicBezTo>
                  <a:pt x="602" y="357"/>
                  <a:pt x="604" y="357"/>
                  <a:pt x="606" y="357"/>
                </a:cubicBezTo>
                <a:cubicBezTo>
                  <a:pt x="605" y="355"/>
                  <a:pt x="606" y="356"/>
                  <a:pt x="603" y="356"/>
                </a:cubicBezTo>
                <a:cubicBezTo>
                  <a:pt x="603" y="356"/>
                  <a:pt x="603" y="355"/>
                  <a:pt x="603" y="354"/>
                </a:cubicBezTo>
                <a:cubicBezTo>
                  <a:pt x="604" y="354"/>
                  <a:pt x="606" y="353"/>
                  <a:pt x="607" y="353"/>
                </a:cubicBezTo>
                <a:cubicBezTo>
                  <a:pt x="608" y="355"/>
                  <a:pt x="611" y="357"/>
                  <a:pt x="613" y="359"/>
                </a:cubicBezTo>
                <a:cubicBezTo>
                  <a:pt x="613" y="357"/>
                  <a:pt x="613" y="355"/>
                  <a:pt x="612" y="354"/>
                </a:cubicBezTo>
                <a:cubicBezTo>
                  <a:pt x="615" y="355"/>
                  <a:pt x="613" y="355"/>
                  <a:pt x="616" y="356"/>
                </a:cubicBezTo>
                <a:cubicBezTo>
                  <a:pt x="616" y="356"/>
                  <a:pt x="616" y="356"/>
                  <a:pt x="617" y="356"/>
                </a:cubicBezTo>
                <a:cubicBezTo>
                  <a:pt x="616" y="355"/>
                  <a:pt x="616" y="354"/>
                  <a:pt x="615" y="352"/>
                </a:cubicBezTo>
                <a:cubicBezTo>
                  <a:pt x="617" y="350"/>
                  <a:pt x="622" y="349"/>
                  <a:pt x="624" y="350"/>
                </a:cubicBezTo>
                <a:cubicBezTo>
                  <a:pt x="623" y="348"/>
                  <a:pt x="624" y="349"/>
                  <a:pt x="621" y="347"/>
                </a:cubicBezTo>
                <a:cubicBezTo>
                  <a:pt x="623" y="345"/>
                  <a:pt x="621" y="346"/>
                  <a:pt x="625" y="345"/>
                </a:cubicBezTo>
                <a:cubicBezTo>
                  <a:pt x="625" y="346"/>
                  <a:pt x="625" y="348"/>
                  <a:pt x="625" y="349"/>
                </a:cubicBezTo>
                <a:cubicBezTo>
                  <a:pt x="626" y="347"/>
                  <a:pt x="626" y="348"/>
                  <a:pt x="627" y="345"/>
                </a:cubicBezTo>
                <a:cubicBezTo>
                  <a:pt x="628" y="345"/>
                  <a:pt x="630" y="346"/>
                  <a:pt x="632" y="347"/>
                </a:cubicBezTo>
                <a:cubicBezTo>
                  <a:pt x="632" y="345"/>
                  <a:pt x="632" y="344"/>
                  <a:pt x="632" y="342"/>
                </a:cubicBezTo>
                <a:cubicBezTo>
                  <a:pt x="635" y="344"/>
                  <a:pt x="635" y="343"/>
                  <a:pt x="638" y="345"/>
                </a:cubicBezTo>
                <a:cubicBezTo>
                  <a:pt x="638" y="343"/>
                  <a:pt x="638" y="342"/>
                  <a:pt x="638" y="340"/>
                </a:cubicBezTo>
                <a:cubicBezTo>
                  <a:pt x="639" y="340"/>
                  <a:pt x="639" y="340"/>
                  <a:pt x="640" y="340"/>
                </a:cubicBezTo>
                <a:cubicBezTo>
                  <a:pt x="640" y="342"/>
                  <a:pt x="639" y="344"/>
                  <a:pt x="639" y="345"/>
                </a:cubicBezTo>
                <a:cubicBezTo>
                  <a:pt x="640" y="346"/>
                  <a:pt x="640" y="346"/>
                  <a:pt x="641" y="346"/>
                </a:cubicBezTo>
                <a:cubicBezTo>
                  <a:pt x="642" y="342"/>
                  <a:pt x="642" y="342"/>
                  <a:pt x="645" y="342"/>
                </a:cubicBezTo>
                <a:cubicBezTo>
                  <a:pt x="645" y="344"/>
                  <a:pt x="645" y="343"/>
                  <a:pt x="644" y="344"/>
                </a:cubicBezTo>
                <a:cubicBezTo>
                  <a:pt x="646" y="344"/>
                  <a:pt x="647" y="344"/>
                  <a:pt x="649" y="344"/>
                </a:cubicBezTo>
                <a:cubicBezTo>
                  <a:pt x="648" y="346"/>
                  <a:pt x="648" y="348"/>
                  <a:pt x="648" y="349"/>
                </a:cubicBezTo>
                <a:cubicBezTo>
                  <a:pt x="650" y="348"/>
                  <a:pt x="650" y="350"/>
                  <a:pt x="653" y="349"/>
                </a:cubicBezTo>
                <a:cubicBezTo>
                  <a:pt x="653" y="352"/>
                  <a:pt x="653" y="352"/>
                  <a:pt x="651" y="353"/>
                </a:cubicBezTo>
                <a:cubicBezTo>
                  <a:pt x="653" y="355"/>
                  <a:pt x="655" y="358"/>
                  <a:pt x="657" y="359"/>
                </a:cubicBezTo>
                <a:cubicBezTo>
                  <a:pt x="655" y="354"/>
                  <a:pt x="655" y="355"/>
                  <a:pt x="655" y="350"/>
                </a:cubicBezTo>
                <a:cubicBezTo>
                  <a:pt x="658" y="351"/>
                  <a:pt x="658" y="351"/>
                  <a:pt x="660" y="349"/>
                </a:cubicBezTo>
                <a:cubicBezTo>
                  <a:pt x="662" y="352"/>
                  <a:pt x="662" y="352"/>
                  <a:pt x="661" y="355"/>
                </a:cubicBezTo>
                <a:cubicBezTo>
                  <a:pt x="663" y="354"/>
                  <a:pt x="663" y="354"/>
                  <a:pt x="666" y="353"/>
                </a:cubicBezTo>
                <a:cubicBezTo>
                  <a:pt x="664" y="351"/>
                  <a:pt x="665" y="351"/>
                  <a:pt x="662" y="351"/>
                </a:cubicBezTo>
                <a:cubicBezTo>
                  <a:pt x="662" y="350"/>
                  <a:pt x="662" y="349"/>
                  <a:pt x="662" y="348"/>
                </a:cubicBezTo>
                <a:cubicBezTo>
                  <a:pt x="663" y="348"/>
                  <a:pt x="664" y="349"/>
                  <a:pt x="666" y="349"/>
                </a:cubicBezTo>
                <a:cubicBezTo>
                  <a:pt x="665" y="347"/>
                  <a:pt x="666" y="347"/>
                  <a:pt x="663" y="345"/>
                </a:cubicBezTo>
                <a:cubicBezTo>
                  <a:pt x="664" y="342"/>
                  <a:pt x="664" y="343"/>
                  <a:pt x="665" y="341"/>
                </a:cubicBezTo>
                <a:cubicBezTo>
                  <a:pt x="664" y="341"/>
                  <a:pt x="664" y="342"/>
                  <a:pt x="664" y="342"/>
                </a:cubicBezTo>
                <a:cubicBezTo>
                  <a:pt x="663" y="341"/>
                  <a:pt x="663" y="341"/>
                  <a:pt x="663" y="340"/>
                </a:cubicBezTo>
                <a:cubicBezTo>
                  <a:pt x="662" y="342"/>
                  <a:pt x="661" y="345"/>
                  <a:pt x="660" y="347"/>
                </a:cubicBezTo>
                <a:cubicBezTo>
                  <a:pt x="658" y="345"/>
                  <a:pt x="659" y="347"/>
                  <a:pt x="658" y="344"/>
                </a:cubicBezTo>
                <a:cubicBezTo>
                  <a:pt x="658" y="345"/>
                  <a:pt x="658" y="346"/>
                  <a:pt x="658" y="347"/>
                </a:cubicBezTo>
                <a:cubicBezTo>
                  <a:pt x="658" y="348"/>
                  <a:pt x="658" y="349"/>
                  <a:pt x="658" y="349"/>
                </a:cubicBezTo>
                <a:cubicBezTo>
                  <a:pt x="654" y="348"/>
                  <a:pt x="654" y="347"/>
                  <a:pt x="653" y="344"/>
                </a:cubicBezTo>
                <a:cubicBezTo>
                  <a:pt x="651" y="342"/>
                  <a:pt x="649" y="341"/>
                  <a:pt x="647" y="341"/>
                </a:cubicBezTo>
                <a:cubicBezTo>
                  <a:pt x="648" y="340"/>
                  <a:pt x="649" y="338"/>
                  <a:pt x="650" y="337"/>
                </a:cubicBezTo>
                <a:cubicBezTo>
                  <a:pt x="650" y="338"/>
                  <a:pt x="650" y="340"/>
                  <a:pt x="651" y="342"/>
                </a:cubicBezTo>
                <a:cubicBezTo>
                  <a:pt x="655" y="339"/>
                  <a:pt x="655" y="339"/>
                  <a:pt x="658" y="341"/>
                </a:cubicBezTo>
                <a:cubicBezTo>
                  <a:pt x="659" y="338"/>
                  <a:pt x="658" y="340"/>
                  <a:pt x="657" y="338"/>
                </a:cubicBezTo>
                <a:cubicBezTo>
                  <a:pt x="659" y="337"/>
                  <a:pt x="661" y="337"/>
                  <a:pt x="662" y="337"/>
                </a:cubicBezTo>
                <a:cubicBezTo>
                  <a:pt x="662" y="337"/>
                  <a:pt x="662" y="336"/>
                  <a:pt x="662" y="336"/>
                </a:cubicBezTo>
                <a:cubicBezTo>
                  <a:pt x="661" y="335"/>
                  <a:pt x="659" y="334"/>
                  <a:pt x="657" y="333"/>
                </a:cubicBezTo>
                <a:cubicBezTo>
                  <a:pt x="659" y="330"/>
                  <a:pt x="657" y="332"/>
                  <a:pt x="660" y="332"/>
                </a:cubicBezTo>
                <a:cubicBezTo>
                  <a:pt x="660" y="331"/>
                  <a:pt x="660" y="331"/>
                  <a:pt x="659" y="330"/>
                </a:cubicBezTo>
                <a:cubicBezTo>
                  <a:pt x="660" y="329"/>
                  <a:pt x="663" y="328"/>
                  <a:pt x="666" y="328"/>
                </a:cubicBezTo>
                <a:cubicBezTo>
                  <a:pt x="664" y="326"/>
                  <a:pt x="664" y="326"/>
                  <a:pt x="663" y="323"/>
                </a:cubicBezTo>
                <a:cubicBezTo>
                  <a:pt x="666" y="323"/>
                  <a:pt x="665" y="324"/>
                  <a:pt x="666" y="323"/>
                </a:cubicBezTo>
                <a:cubicBezTo>
                  <a:pt x="667" y="322"/>
                  <a:pt x="667" y="322"/>
                  <a:pt x="666" y="321"/>
                </a:cubicBezTo>
                <a:cubicBezTo>
                  <a:pt x="665" y="316"/>
                  <a:pt x="668" y="314"/>
                  <a:pt x="671" y="317"/>
                </a:cubicBezTo>
                <a:cubicBezTo>
                  <a:pt x="673" y="315"/>
                  <a:pt x="672" y="315"/>
                  <a:pt x="674" y="314"/>
                </a:cubicBezTo>
                <a:cubicBezTo>
                  <a:pt x="674" y="314"/>
                  <a:pt x="674" y="313"/>
                  <a:pt x="674" y="312"/>
                </a:cubicBezTo>
                <a:cubicBezTo>
                  <a:pt x="670" y="311"/>
                  <a:pt x="670" y="310"/>
                  <a:pt x="667" y="310"/>
                </a:cubicBezTo>
                <a:cubicBezTo>
                  <a:pt x="668" y="308"/>
                  <a:pt x="668" y="307"/>
                  <a:pt x="669" y="305"/>
                </a:cubicBezTo>
                <a:cubicBezTo>
                  <a:pt x="668" y="304"/>
                  <a:pt x="667" y="303"/>
                  <a:pt x="666" y="302"/>
                </a:cubicBezTo>
                <a:cubicBezTo>
                  <a:pt x="668" y="302"/>
                  <a:pt x="667" y="303"/>
                  <a:pt x="668" y="302"/>
                </a:cubicBezTo>
                <a:cubicBezTo>
                  <a:pt x="670" y="303"/>
                  <a:pt x="670" y="303"/>
                  <a:pt x="671" y="304"/>
                </a:cubicBezTo>
                <a:cubicBezTo>
                  <a:pt x="671" y="306"/>
                  <a:pt x="672" y="305"/>
                  <a:pt x="670" y="306"/>
                </a:cubicBezTo>
                <a:cubicBezTo>
                  <a:pt x="671" y="307"/>
                  <a:pt x="672" y="307"/>
                  <a:pt x="673" y="308"/>
                </a:cubicBezTo>
                <a:cubicBezTo>
                  <a:pt x="673" y="304"/>
                  <a:pt x="673" y="301"/>
                  <a:pt x="673" y="297"/>
                </a:cubicBezTo>
                <a:cubicBezTo>
                  <a:pt x="674" y="297"/>
                  <a:pt x="675" y="296"/>
                  <a:pt x="676" y="296"/>
                </a:cubicBezTo>
                <a:cubicBezTo>
                  <a:pt x="676" y="300"/>
                  <a:pt x="676" y="301"/>
                  <a:pt x="678" y="303"/>
                </a:cubicBezTo>
                <a:cubicBezTo>
                  <a:pt x="679" y="302"/>
                  <a:pt x="679" y="302"/>
                  <a:pt x="680" y="302"/>
                </a:cubicBezTo>
                <a:cubicBezTo>
                  <a:pt x="680" y="301"/>
                  <a:pt x="680" y="300"/>
                  <a:pt x="680" y="299"/>
                </a:cubicBezTo>
                <a:cubicBezTo>
                  <a:pt x="679" y="299"/>
                  <a:pt x="678" y="300"/>
                  <a:pt x="677" y="300"/>
                </a:cubicBezTo>
                <a:cubicBezTo>
                  <a:pt x="677" y="297"/>
                  <a:pt x="676" y="298"/>
                  <a:pt x="679" y="297"/>
                </a:cubicBezTo>
                <a:cubicBezTo>
                  <a:pt x="680" y="296"/>
                  <a:pt x="679" y="296"/>
                  <a:pt x="680" y="293"/>
                </a:cubicBezTo>
                <a:cubicBezTo>
                  <a:pt x="679" y="294"/>
                  <a:pt x="677" y="294"/>
                  <a:pt x="676" y="294"/>
                </a:cubicBezTo>
                <a:cubicBezTo>
                  <a:pt x="676" y="294"/>
                  <a:pt x="676" y="294"/>
                  <a:pt x="676" y="293"/>
                </a:cubicBezTo>
                <a:cubicBezTo>
                  <a:pt x="676" y="293"/>
                  <a:pt x="676" y="292"/>
                  <a:pt x="677" y="292"/>
                </a:cubicBezTo>
                <a:cubicBezTo>
                  <a:pt x="677" y="290"/>
                  <a:pt x="679" y="289"/>
                  <a:pt x="682" y="289"/>
                </a:cubicBezTo>
                <a:cubicBezTo>
                  <a:pt x="682" y="289"/>
                  <a:pt x="682" y="289"/>
                  <a:pt x="682" y="288"/>
                </a:cubicBezTo>
                <a:cubicBezTo>
                  <a:pt x="681" y="286"/>
                  <a:pt x="679" y="284"/>
                  <a:pt x="678" y="281"/>
                </a:cubicBezTo>
                <a:cubicBezTo>
                  <a:pt x="677" y="282"/>
                  <a:pt x="677" y="282"/>
                  <a:pt x="677" y="283"/>
                </a:cubicBezTo>
                <a:cubicBezTo>
                  <a:pt x="676" y="283"/>
                  <a:pt x="676" y="286"/>
                  <a:pt x="677" y="286"/>
                </a:cubicBezTo>
                <a:cubicBezTo>
                  <a:pt x="676" y="288"/>
                  <a:pt x="676" y="288"/>
                  <a:pt x="674" y="288"/>
                </a:cubicBezTo>
                <a:cubicBezTo>
                  <a:pt x="674" y="284"/>
                  <a:pt x="673" y="284"/>
                  <a:pt x="673" y="279"/>
                </a:cubicBezTo>
                <a:cubicBezTo>
                  <a:pt x="674" y="279"/>
                  <a:pt x="674" y="279"/>
                  <a:pt x="675" y="279"/>
                </a:cubicBezTo>
                <a:cubicBezTo>
                  <a:pt x="674" y="277"/>
                  <a:pt x="673" y="278"/>
                  <a:pt x="672" y="274"/>
                </a:cubicBezTo>
                <a:cubicBezTo>
                  <a:pt x="672" y="274"/>
                  <a:pt x="672" y="273"/>
                  <a:pt x="672" y="273"/>
                </a:cubicBezTo>
                <a:cubicBezTo>
                  <a:pt x="674" y="274"/>
                  <a:pt x="676" y="274"/>
                  <a:pt x="677" y="272"/>
                </a:cubicBezTo>
                <a:cubicBezTo>
                  <a:pt x="678" y="272"/>
                  <a:pt x="679" y="272"/>
                  <a:pt x="679" y="272"/>
                </a:cubicBezTo>
                <a:cubicBezTo>
                  <a:pt x="679" y="270"/>
                  <a:pt x="678" y="268"/>
                  <a:pt x="678" y="266"/>
                </a:cubicBezTo>
                <a:cubicBezTo>
                  <a:pt x="680" y="266"/>
                  <a:pt x="681" y="266"/>
                  <a:pt x="683" y="266"/>
                </a:cubicBezTo>
                <a:cubicBezTo>
                  <a:pt x="681" y="265"/>
                  <a:pt x="679" y="263"/>
                  <a:pt x="677" y="262"/>
                </a:cubicBezTo>
                <a:cubicBezTo>
                  <a:pt x="676" y="266"/>
                  <a:pt x="674" y="266"/>
                  <a:pt x="673" y="269"/>
                </a:cubicBezTo>
                <a:cubicBezTo>
                  <a:pt x="672" y="269"/>
                  <a:pt x="671" y="269"/>
                  <a:pt x="671" y="269"/>
                </a:cubicBezTo>
                <a:cubicBezTo>
                  <a:pt x="672" y="267"/>
                  <a:pt x="673" y="264"/>
                  <a:pt x="675" y="263"/>
                </a:cubicBezTo>
                <a:cubicBezTo>
                  <a:pt x="675" y="262"/>
                  <a:pt x="675" y="262"/>
                  <a:pt x="675" y="262"/>
                </a:cubicBezTo>
                <a:cubicBezTo>
                  <a:pt x="674" y="260"/>
                  <a:pt x="672" y="259"/>
                  <a:pt x="671" y="258"/>
                </a:cubicBezTo>
                <a:cubicBezTo>
                  <a:pt x="671" y="256"/>
                  <a:pt x="671" y="256"/>
                  <a:pt x="670" y="253"/>
                </a:cubicBezTo>
                <a:cubicBezTo>
                  <a:pt x="672" y="252"/>
                  <a:pt x="671" y="253"/>
                  <a:pt x="672" y="250"/>
                </a:cubicBezTo>
                <a:cubicBezTo>
                  <a:pt x="674" y="250"/>
                  <a:pt x="675" y="251"/>
                  <a:pt x="677" y="251"/>
                </a:cubicBezTo>
                <a:cubicBezTo>
                  <a:pt x="676" y="253"/>
                  <a:pt x="675" y="254"/>
                  <a:pt x="675" y="252"/>
                </a:cubicBezTo>
                <a:cubicBezTo>
                  <a:pt x="674" y="254"/>
                  <a:pt x="679" y="256"/>
                  <a:pt x="679" y="260"/>
                </a:cubicBezTo>
                <a:cubicBezTo>
                  <a:pt x="682" y="259"/>
                  <a:pt x="680" y="257"/>
                  <a:pt x="683" y="255"/>
                </a:cubicBezTo>
                <a:cubicBezTo>
                  <a:pt x="684" y="246"/>
                  <a:pt x="679" y="236"/>
                  <a:pt x="669" y="237"/>
                </a:cubicBezTo>
                <a:cubicBezTo>
                  <a:pt x="671" y="235"/>
                  <a:pt x="670" y="236"/>
                  <a:pt x="673" y="235"/>
                </a:cubicBezTo>
                <a:cubicBezTo>
                  <a:pt x="673" y="235"/>
                  <a:pt x="673" y="234"/>
                  <a:pt x="673" y="234"/>
                </a:cubicBezTo>
                <a:cubicBezTo>
                  <a:pt x="673" y="234"/>
                  <a:pt x="672" y="234"/>
                  <a:pt x="672" y="234"/>
                </a:cubicBezTo>
                <a:cubicBezTo>
                  <a:pt x="672" y="233"/>
                  <a:pt x="672" y="232"/>
                  <a:pt x="672" y="232"/>
                </a:cubicBezTo>
                <a:cubicBezTo>
                  <a:pt x="671" y="233"/>
                  <a:pt x="670" y="231"/>
                  <a:pt x="671" y="233"/>
                </a:cubicBezTo>
                <a:cubicBezTo>
                  <a:pt x="670" y="234"/>
                  <a:pt x="670" y="234"/>
                  <a:pt x="669" y="235"/>
                </a:cubicBezTo>
                <a:cubicBezTo>
                  <a:pt x="666" y="232"/>
                  <a:pt x="666" y="230"/>
                  <a:pt x="666" y="227"/>
                </a:cubicBezTo>
                <a:cubicBezTo>
                  <a:pt x="664" y="227"/>
                  <a:pt x="665" y="227"/>
                  <a:pt x="663" y="225"/>
                </a:cubicBezTo>
                <a:cubicBezTo>
                  <a:pt x="662" y="226"/>
                  <a:pt x="661" y="226"/>
                  <a:pt x="660" y="227"/>
                </a:cubicBezTo>
                <a:cubicBezTo>
                  <a:pt x="661" y="228"/>
                  <a:pt x="662" y="230"/>
                  <a:pt x="663" y="231"/>
                </a:cubicBezTo>
                <a:cubicBezTo>
                  <a:pt x="663" y="231"/>
                  <a:pt x="663" y="232"/>
                  <a:pt x="663" y="232"/>
                </a:cubicBezTo>
                <a:cubicBezTo>
                  <a:pt x="660" y="230"/>
                  <a:pt x="654" y="226"/>
                  <a:pt x="652" y="223"/>
                </a:cubicBezTo>
                <a:cubicBezTo>
                  <a:pt x="649" y="223"/>
                  <a:pt x="650" y="223"/>
                  <a:pt x="649" y="219"/>
                </a:cubicBezTo>
                <a:cubicBezTo>
                  <a:pt x="644" y="219"/>
                  <a:pt x="644" y="217"/>
                  <a:pt x="640" y="218"/>
                </a:cubicBezTo>
                <a:cubicBezTo>
                  <a:pt x="639" y="216"/>
                  <a:pt x="641" y="213"/>
                  <a:pt x="644" y="211"/>
                </a:cubicBezTo>
                <a:cubicBezTo>
                  <a:pt x="636" y="209"/>
                  <a:pt x="632" y="206"/>
                  <a:pt x="622" y="207"/>
                </a:cubicBezTo>
                <a:cubicBezTo>
                  <a:pt x="622" y="207"/>
                  <a:pt x="622" y="207"/>
                  <a:pt x="621" y="208"/>
                </a:cubicBezTo>
                <a:cubicBezTo>
                  <a:pt x="621" y="208"/>
                  <a:pt x="626" y="229"/>
                  <a:pt x="627" y="230"/>
                </a:cubicBezTo>
                <a:cubicBezTo>
                  <a:pt x="626" y="232"/>
                  <a:pt x="624" y="231"/>
                  <a:pt x="621" y="230"/>
                </a:cubicBezTo>
                <a:cubicBezTo>
                  <a:pt x="623" y="231"/>
                  <a:pt x="624" y="232"/>
                  <a:pt x="625" y="232"/>
                </a:cubicBezTo>
                <a:cubicBezTo>
                  <a:pt x="624" y="235"/>
                  <a:pt x="624" y="237"/>
                  <a:pt x="625" y="240"/>
                </a:cubicBezTo>
                <a:cubicBezTo>
                  <a:pt x="624" y="241"/>
                  <a:pt x="624" y="242"/>
                  <a:pt x="624" y="242"/>
                </a:cubicBezTo>
                <a:cubicBezTo>
                  <a:pt x="624" y="242"/>
                  <a:pt x="624" y="242"/>
                  <a:pt x="623" y="242"/>
                </a:cubicBezTo>
                <a:cubicBezTo>
                  <a:pt x="623" y="242"/>
                  <a:pt x="623" y="242"/>
                  <a:pt x="623" y="242"/>
                </a:cubicBezTo>
                <a:cubicBezTo>
                  <a:pt x="620" y="226"/>
                  <a:pt x="610" y="209"/>
                  <a:pt x="603" y="192"/>
                </a:cubicBezTo>
                <a:cubicBezTo>
                  <a:pt x="604" y="192"/>
                  <a:pt x="604" y="192"/>
                  <a:pt x="605" y="192"/>
                </a:cubicBezTo>
                <a:cubicBezTo>
                  <a:pt x="612" y="187"/>
                  <a:pt x="628" y="205"/>
                  <a:pt x="640" y="202"/>
                </a:cubicBezTo>
                <a:cubicBezTo>
                  <a:pt x="658" y="199"/>
                  <a:pt x="739" y="208"/>
                  <a:pt x="752" y="221"/>
                </a:cubicBezTo>
                <a:cubicBezTo>
                  <a:pt x="753" y="223"/>
                  <a:pt x="755" y="226"/>
                  <a:pt x="756" y="228"/>
                </a:cubicBezTo>
                <a:cubicBezTo>
                  <a:pt x="765" y="236"/>
                  <a:pt x="778" y="254"/>
                  <a:pt x="774" y="270"/>
                </a:cubicBezTo>
                <a:cubicBezTo>
                  <a:pt x="764" y="314"/>
                  <a:pt x="708" y="321"/>
                  <a:pt x="685" y="358"/>
                </a:cubicBezTo>
                <a:cubicBezTo>
                  <a:pt x="687" y="359"/>
                  <a:pt x="687" y="359"/>
                  <a:pt x="691" y="359"/>
                </a:cubicBezTo>
                <a:cubicBezTo>
                  <a:pt x="685" y="367"/>
                  <a:pt x="676" y="378"/>
                  <a:pt x="667" y="383"/>
                </a:cubicBezTo>
                <a:cubicBezTo>
                  <a:pt x="668" y="386"/>
                  <a:pt x="668" y="384"/>
                  <a:pt x="670" y="386"/>
                </a:cubicBezTo>
                <a:cubicBezTo>
                  <a:pt x="663" y="401"/>
                  <a:pt x="645" y="412"/>
                  <a:pt x="645" y="433"/>
                </a:cubicBezTo>
                <a:cubicBezTo>
                  <a:pt x="646" y="433"/>
                  <a:pt x="646" y="433"/>
                  <a:pt x="646" y="433"/>
                </a:cubicBezTo>
                <a:cubicBezTo>
                  <a:pt x="647" y="429"/>
                  <a:pt x="647" y="427"/>
                  <a:pt x="651" y="426"/>
                </a:cubicBezTo>
                <a:cubicBezTo>
                  <a:pt x="650" y="429"/>
                  <a:pt x="649" y="432"/>
                  <a:pt x="648" y="435"/>
                </a:cubicBezTo>
                <a:cubicBezTo>
                  <a:pt x="648" y="436"/>
                  <a:pt x="648" y="437"/>
                  <a:pt x="649" y="438"/>
                </a:cubicBezTo>
                <a:cubicBezTo>
                  <a:pt x="650" y="436"/>
                  <a:pt x="650" y="435"/>
                  <a:pt x="651" y="434"/>
                </a:cubicBezTo>
                <a:cubicBezTo>
                  <a:pt x="652" y="433"/>
                  <a:pt x="652" y="433"/>
                  <a:pt x="652" y="432"/>
                </a:cubicBezTo>
                <a:cubicBezTo>
                  <a:pt x="655" y="442"/>
                  <a:pt x="647" y="456"/>
                  <a:pt x="658" y="461"/>
                </a:cubicBezTo>
                <a:cubicBezTo>
                  <a:pt x="659" y="457"/>
                  <a:pt x="660" y="453"/>
                  <a:pt x="661" y="449"/>
                </a:cubicBezTo>
                <a:cubicBezTo>
                  <a:pt x="663" y="452"/>
                  <a:pt x="663" y="457"/>
                  <a:pt x="662" y="460"/>
                </a:cubicBezTo>
                <a:cubicBezTo>
                  <a:pt x="663" y="460"/>
                  <a:pt x="663" y="461"/>
                  <a:pt x="663" y="462"/>
                </a:cubicBezTo>
                <a:cubicBezTo>
                  <a:pt x="663" y="462"/>
                  <a:pt x="663" y="462"/>
                  <a:pt x="664" y="462"/>
                </a:cubicBezTo>
                <a:cubicBezTo>
                  <a:pt x="665" y="459"/>
                  <a:pt x="666" y="456"/>
                  <a:pt x="668" y="453"/>
                </a:cubicBezTo>
                <a:cubicBezTo>
                  <a:pt x="670" y="453"/>
                  <a:pt x="672" y="453"/>
                  <a:pt x="674" y="454"/>
                </a:cubicBezTo>
                <a:cubicBezTo>
                  <a:pt x="671" y="464"/>
                  <a:pt x="683" y="487"/>
                  <a:pt x="692" y="490"/>
                </a:cubicBezTo>
                <a:cubicBezTo>
                  <a:pt x="692" y="489"/>
                  <a:pt x="692" y="488"/>
                  <a:pt x="692" y="487"/>
                </a:cubicBezTo>
                <a:cubicBezTo>
                  <a:pt x="696" y="491"/>
                  <a:pt x="703" y="498"/>
                  <a:pt x="710" y="499"/>
                </a:cubicBezTo>
                <a:cubicBezTo>
                  <a:pt x="710" y="500"/>
                  <a:pt x="710" y="502"/>
                  <a:pt x="710" y="503"/>
                </a:cubicBezTo>
                <a:cubicBezTo>
                  <a:pt x="709" y="502"/>
                  <a:pt x="709" y="502"/>
                  <a:pt x="708" y="501"/>
                </a:cubicBezTo>
                <a:cubicBezTo>
                  <a:pt x="707" y="501"/>
                  <a:pt x="706" y="501"/>
                  <a:pt x="706" y="502"/>
                </a:cubicBezTo>
                <a:cubicBezTo>
                  <a:pt x="706" y="502"/>
                  <a:pt x="706" y="502"/>
                  <a:pt x="706" y="502"/>
                </a:cubicBezTo>
                <a:cubicBezTo>
                  <a:pt x="716" y="514"/>
                  <a:pt x="754" y="524"/>
                  <a:pt x="767" y="519"/>
                </a:cubicBezTo>
                <a:cubicBezTo>
                  <a:pt x="768" y="520"/>
                  <a:pt x="768" y="520"/>
                  <a:pt x="768" y="521"/>
                </a:cubicBezTo>
                <a:cubicBezTo>
                  <a:pt x="768" y="521"/>
                  <a:pt x="768" y="521"/>
                  <a:pt x="768" y="521"/>
                </a:cubicBezTo>
                <a:cubicBezTo>
                  <a:pt x="766" y="521"/>
                  <a:pt x="766" y="521"/>
                  <a:pt x="764" y="521"/>
                </a:cubicBezTo>
                <a:cubicBezTo>
                  <a:pt x="764" y="521"/>
                  <a:pt x="764" y="522"/>
                  <a:pt x="764" y="523"/>
                </a:cubicBezTo>
                <a:cubicBezTo>
                  <a:pt x="764" y="524"/>
                  <a:pt x="764" y="524"/>
                  <a:pt x="764" y="525"/>
                </a:cubicBezTo>
                <a:cubicBezTo>
                  <a:pt x="767" y="524"/>
                  <a:pt x="766" y="525"/>
                  <a:pt x="769" y="525"/>
                </a:cubicBezTo>
                <a:cubicBezTo>
                  <a:pt x="769" y="523"/>
                  <a:pt x="769" y="521"/>
                  <a:pt x="769" y="519"/>
                </a:cubicBezTo>
                <a:cubicBezTo>
                  <a:pt x="773" y="519"/>
                  <a:pt x="777" y="519"/>
                  <a:pt x="781" y="518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79" y="521"/>
                  <a:pt x="775" y="521"/>
                  <a:pt x="772" y="522"/>
                </a:cubicBezTo>
                <a:cubicBezTo>
                  <a:pt x="772" y="523"/>
                  <a:pt x="772" y="524"/>
                  <a:pt x="771" y="525"/>
                </a:cubicBezTo>
                <a:cubicBezTo>
                  <a:pt x="772" y="527"/>
                  <a:pt x="772" y="527"/>
                  <a:pt x="772" y="528"/>
                </a:cubicBezTo>
                <a:cubicBezTo>
                  <a:pt x="781" y="526"/>
                  <a:pt x="789" y="524"/>
                  <a:pt x="798" y="523"/>
                </a:cubicBezTo>
                <a:cubicBezTo>
                  <a:pt x="797" y="527"/>
                  <a:pt x="796" y="525"/>
                  <a:pt x="794" y="528"/>
                </a:cubicBezTo>
                <a:cubicBezTo>
                  <a:pt x="794" y="528"/>
                  <a:pt x="793" y="529"/>
                  <a:pt x="793" y="529"/>
                </a:cubicBezTo>
                <a:cubicBezTo>
                  <a:pt x="793" y="530"/>
                  <a:pt x="794" y="530"/>
                  <a:pt x="795" y="531"/>
                </a:cubicBezTo>
                <a:cubicBezTo>
                  <a:pt x="801" y="528"/>
                  <a:pt x="805" y="523"/>
                  <a:pt x="812" y="525"/>
                </a:cubicBezTo>
                <a:cubicBezTo>
                  <a:pt x="813" y="523"/>
                  <a:pt x="814" y="521"/>
                  <a:pt x="816" y="518"/>
                </a:cubicBezTo>
                <a:cubicBezTo>
                  <a:pt x="816" y="518"/>
                  <a:pt x="816" y="518"/>
                  <a:pt x="816" y="518"/>
                </a:cubicBezTo>
                <a:cubicBezTo>
                  <a:pt x="816" y="519"/>
                  <a:pt x="816" y="520"/>
                  <a:pt x="816" y="521"/>
                </a:cubicBezTo>
                <a:cubicBezTo>
                  <a:pt x="819" y="520"/>
                  <a:pt x="819" y="517"/>
                  <a:pt x="821" y="516"/>
                </a:cubicBezTo>
                <a:cubicBezTo>
                  <a:pt x="826" y="513"/>
                  <a:pt x="832" y="516"/>
                  <a:pt x="838" y="511"/>
                </a:cubicBezTo>
                <a:cubicBezTo>
                  <a:pt x="841" y="509"/>
                  <a:pt x="839" y="511"/>
                  <a:pt x="840" y="508"/>
                </a:cubicBezTo>
                <a:cubicBezTo>
                  <a:pt x="841" y="508"/>
                  <a:pt x="843" y="507"/>
                  <a:pt x="844" y="507"/>
                </a:cubicBezTo>
                <a:cubicBezTo>
                  <a:pt x="843" y="510"/>
                  <a:pt x="843" y="508"/>
                  <a:pt x="844" y="510"/>
                </a:cubicBezTo>
                <a:cubicBezTo>
                  <a:pt x="844" y="510"/>
                  <a:pt x="844" y="511"/>
                  <a:pt x="845" y="511"/>
                </a:cubicBezTo>
                <a:cubicBezTo>
                  <a:pt x="845" y="511"/>
                  <a:pt x="845" y="510"/>
                  <a:pt x="845" y="510"/>
                </a:cubicBezTo>
                <a:cubicBezTo>
                  <a:pt x="847" y="509"/>
                  <a:pt x="845" y="508"/>
                  <a:pt x="845" y="505"/>
                </a:cubicBezTo>
                <a:cubicBezTo>
                  <a:pt x="857" y="501"/>
                  <a:pt x="868" y="496"/>
                  <a:pt x="879" y="492"/>
                </a:cubicBezTo>
                <a:cubicBezTo>
                  <a:pt x="879" y="493"/>
                  <a:pt x="880" y="494"/>
                  <a:pt x="880" y="495"/>
                </a:cubicBezTo>
                <a:cubicBezTo>
                  <a:pt x="880" y="494"/>
                  <a:pt x="881" y="492"/>
                  <a:pt x="881" y="490"/>
                </a:cubicBezTo>
                <a:cubicBezTo>
                  <a:pt x="894" y="492"/>
                  <a:pt x="921" y="471"/>
                  <a:pt x="932" y="467"/>
                </a:cubicBezTo>
                <a:cubicBezTo>
                  <a:pt x="935" y="466"/>
                  <a:pt x="939" y="468"/>
                  <a:pt x="942" y="467"/>
                </a:cubicBezTo>
                <a:cubicBezTo>
                  <a:pt x="951" y="465"/>
                  <a:pt x="956" y="466"/>
                  <a:pt x="962" y="460"/>
                </a:cubicBezTo>
                <a:cubicBezTo>
                  <a:pt x="964" y="460"/>
                  <a:pt x="964" y="460"/>
                  <a:pt x="965" y="462"/>
                </a:cubicBezTo>
                <a:cubicBezTo>
                  <a:pt x="966" y="459"/>
                  <a:pt x="965" y="461"/>
                  <a:pt x="966" y="459"/>
                </a:cubicBezTo>
                <a:cubicBezTo>
                  <a:pt x="968" y="459"/>
                  <a:pt x="970" y="459"/>
                  <a:pt x="971" y="460"/>
                </a:cubicBezTo>
                <a:cubicBezTo>
                  <a:pt x="972" y="461"/>
                  <a:pt x="971" y="461"/>
                  <a:pt x="973" y="460"/>
                </a:cubicBezTo>
                <a:cubicBezTo>
                  <a:pt x="975" y="462"/>
                  <a:pt x="983" y="464"/>
                  <a:pt x="986" y="467"/>
                </a:cubicBezTo>
                <a:cubicBezTo>
                  <a:pt x="986" y="465"/>
                  <a:pt x="987" y="464"/>
                  <a:pt x="987" y="462"/>
                </a:cubicBezTo>
                <a:cubicBezTo>
                  <a:pt x="990" y="462"/>
                  <a:pt x="989" y="462"/>
                  <a:pt x="992" y="461"/>
                </a:cubicBezTo>
                <a:cubicBezTo>
                  <a:pt x="993" y="462"/>
                  <a:pt x="993" y="463"/>
                  <a:pt x="995" y="464"/>
                </a:cubicBezTo>
                <a:cubicBezTo>
                  <a:pt x="996" y="466"/>
                  <a:pt x="1009" y="470"/>
                  <a:pt x="1012" y="471"/>
                </a:cubicBezTo>
                <a:cubicBezTo>
                  <a:pt x="1012" y="471"/>
                  <a:pt x="1012" y="471"/>
                  <a:pt x="1012" y="471"/>
                </a:cubicBezTo>
                <a:cubicBezTo>
                  <a:pt x="1011" y="472"/>
                  <a:pt x="1010" y="472"/>
                  <a:pt x="1010" y="473"/>
                </a:cubicBezTo>
                <a:cubicBezTo>
                  <a:pt x="1010" y="473"/>
                  <a:pt x="1010" y="473"/>
                  <a:pt x="1010" y="474"/>
                </a:cubicBezTo>
                <a:cubicBezTo>
                  <a:pt x="1011" y="474"/>
                  <a:pt x="1012" y="475"/>
                  <a:pt x="1013" y="476"/>
                </a:cubicBezTo>
                <a:cubicBezTo>
                  <a:pt x="1016" y="475"/>
                  <a:pt x="1015" y="476"/>
                  <a:pt x="1015" y="474"/>
                </a:cubicBezTo>
                <a:cubicBezTo>
                  <a:pt x="1017" y="474"/>
                  <a:pt x="1018" y="474"/>
                  <a:pt x="1020" y="474"/>
                </a:cubicBezTo>
                <a:cubicBezTo>
                  <a:pt x="1020" y="474"/>
                  <a:pt x="1020" y="474"/>
                  <a:pt x="1021" y="475"/>
                </a:cubicBezTo>
                <a:cubicBezTo>
                  <a:pt x="1020" y="477"/>
                  <a:pt x="1019" y="479"/>
                  <a:pt x="1018" y="481"/>
                </a:cubicBezTo>
                <a:cubicBezTo>
                  <a:pt x="1018" y="481"/>
                  <a:pt x="1018" y="482"/>
                  <a:pt x="1019" y="483"/>
                </a:cubicBezTo>
                <a:cubicBezTo>
                  <a:pt x="1027" y="484"/>
                  <a:pt x="1037" y="488"/>
                  <a:pt x="1045" y="493"/>
                </a:cubicBezTo>
                <a:cubicBezTo>
                  <a:pt x="1045" y="492"/>
                  <a:pt x="1046" y="491"/>
                  <a:pt x="1047" y="490"/>
                </a:cubicBezTo>
                <a:cubicBezTo>
                  <a:pt x="1046" y="489"/>
                  <a:pt x="1045" y="488"/>
                  <a:pt x="1045" y="488"/>
                </a:cubicBezTo>
                <a:cubicBezTo>
                  <a:pt x="1045" y="488"/>
                  <a:pt x="1046" y="488"/>
                  <a:pt x="1047" y="488"/>
                </a:cubicBezTo>
                <a:cubicBezTo>
                  <a:pt x="1047" y="488"/>
                  <a:pt x="1047" y="487"/>
                  <a:pt x="1048" y="487"/>
                </a:cubicBezTo>
                <a:cubicBezTo>
                  <a:pt x="1046" y="486"/>
                  <a:pt x="1044" y="485"/>
                  <a:pt x="1042" y="483"/>
                </a:cubicBezTo>
                <a:cubicBezTo>
                  <a:pt x="1042" y="484"/>
                  <a:pt x="1042" y="484"/>
                  <a:pt x="1043" y="485"/>
                </a:cubicBezTo>
                <a:cubicBezTo>
                  <a:pt x="1042" y="485"/>
                  <a:pt x="1042" y="486"/>
                  <a:pt x="1041" y="486"/>
                </a:cubicBezTo>
                <a:cubicBezTo>
                  <a:pt x="1039" y="483"/>
                  <a:pt x="1033" y="480"/>
                  <a:pt x="1032" y="474"/>
                </a:cubicBezTo>
                <a:cubicBezTo>
                  <a:pt x="1032" y="473"/>
                  <a:pt x="1031" y="473"/>
                  <a:pt x="1030" y="473"/>
                </a:cubicBezTo>
                <a:cubicBezTo>
                  <a:pt x="1030" y="474"/>
                  <a:pt x="1030" y="475"/>
                  <a:pt x="1030" y="476"/>
                </a:cubicBezTo>
                <a:cubicBezTo>
                  <a:pt x="1014" y="466"/>
                  <a:pt x="995" y="455"/>
                  <a:pt x="975" y="453"/>
                </a:cubicBezTo>
                <a:cubicBezTo>
                  <a:pt x="971" y="453"/>
                  <a:pt x="957" y="457"/>
                  <a:pt x="954" y="454"/>
                </a:cubicBezTo>
                <a:cubicBezTo>
                  <a:pt x="950" y="455"/>
                  <a:pt x="949" y="458"/>
                  <a:pt x="947" y="460"/>
                </a:cubicBezTo>
                <a:cubicBezTo>
                  <a:pt x="947" y="459"/>
                  <a:pt x="947" y="457"/>
                  <a:pt x="947" y="456"/>
                </a:cubicBezTo>
                <a:cubicBezTo>
                  <a:pt x="941" y="457"/>
                  <a:pt x="940" y="458"/>
                  <a:pt x="936" y="460"/>
                </a:cubicBezTo>
                <a:cubicBezTo>
                  <a:pt x="935" y="460"/>
                  <a:pt x="935" y="459"/>
                  <a:pt x="934" y="459"/>
                </a:cubicBezTo>
                <a:cubicBezTo>
                  <a:pt x="938" y="456"/>
                  <a:pt x="940" y="454"/>
                  <a:pt x="942" y="450"/>
                </a:cubicBezTo>
                <a:cubicBezTo>
                  <a:pt x="942" y="450"/>
                  <a:pt x="942" y="450"/>
                  <a:pt x="942" y="450"/>
                </a:cubicBezTo>
                <a:cubicBezTo>
                  <a:pt x="942" y="449"/>
                  <a:pt x="941" y="449"/>
                  <a:pt x="941" y="449"/>
                </a:cubicBezTo>
                <a:cubicBezTo>
                  <a:pt x="939" y="453"/>
                  <a:pt x="924" y="446"/>
                  <a:pt x="921" y="448"/>
                </a:cubicBezTo>
                <a:cubicBezTo>
                  <a:pt x="920" y="449"/>
                  <a:pt x="917" y="452"/>
                  <a:pt x="913" y="453"/>
                </a:cubicBezTo>
                <a:cubicBezTo>
                  <a:pt x="914" y="451"/>
                  <a:pt x="913" y="452"/>
                  <a:pt x="914" y="451"/>
                </a:cubicBezTo>
                <a:cubicBezTo>
                  <a:pt x="912" y="448"/>
                  <a:pt x="911" y="450"/>
                  <a:pt x="910" y="446"/>
                </a:cubicBezTo>
                <a:cubicBezTo>
                  <a:pt x="909" y="447"/>
                  <a:pt x="910" y="446"/>
                  <a:pt x="910" y="448"/>
                </a:cubicBezTo>
                <a:cubicBezTo>
                  <a:pt x="908" y="451"/>
                  <a:pt x="909" y="449"/>
                  <a:pt x="906" y="448"/>
                </a:cubicBezTo>
                <a:cubicBezTo>
                  <a:pt x="906" y="450"/>
                  <a:pt x="906" y="453"/>
                  <a:pt x="905" y="455"/>
                </a:cubicBezTo>
                <a:cubicBezTo>
                  <a:pt x="902" y="455"/>
                  <a:pt x="903" y="455"/>
                  <a:pt x="902" y="453"/>
                </a:cubicBezTo>
                <a:cubicBezTo>
                  <a:pt x="900" y="454"/>
                  <a:pt x="899" y="455"/>
                  <a:pt x="895" y="456"/>
                </a:cubicBezTo>
                <a:cubicBezTo>
                  <a:pt x="896" y="455"/>
                  <a:pt x="895" y="456"/>
                  <a:pt x="897" y="455"/>
                </a:cubicBezTo>
                <a:cubicBezTo>
                  <a:pt x="896" y="454"/>
                  <a:pt x="896" y="453"/>
                  <a:pt x="895" y="452"/>
                </a:cubicBezTo>
                <a:cubicBezTo>
                  <a:pt x="887" y="456"/>
                  <a:pt x="880" y="461"/>
                  <a:pt x="869" y="462"/>
                </a:cubicBezTo>
                <a:cubicBezTo>
                  <a:pt x="870" y="465"/>
                  <a:pt x="869" y="464"/>
                  <a:pt x="871" y="465"/>
                </a:cubicBezTo>
                <a:cubicBezTo>
                  <a:pt x="871" y="466"/>
                  <a:pt x="856" y="469"/>
                  <a:pt x="855" y="467"/>
                </a:cubicBezTo>
                <a:cubicBezTo>
                  <a:pt x="854" y="469"/>
                  <a:pt x="854" y="468"/>
                  <a:pt x="854" y="471"/>
                </a:cubicBezTo>
                <a:cubicBezTo>
                  <a:pt x="852" y="470"/>
                  <a:pt x="851" y="469"/>
                  <a:pt x="851" y="467"/>
                </a:cubicBezTo>
                <a:cubicBezTo>
                  <a:pt x="844" y="468"/>
                  <a:pt x="842" y="472"/>
                  <a:pt x="840" y="476"/>
                </a:cubicBezTo>
                <a:cubicBezTo>
                  <a:pt x="839" y="476"/>
                  <a:pt x="839" y="476"/>
                  <a:pt x="839" y="476"/>
                </a:cubicBezTo>
                <a:cubicBezTo>
                  <a:pt x="831" y="471"/>
                  <a:pt x="811" y="479"/>
                  <a:pt x="797" y="485"/>
                </a:cubicBezTo>
                <a:cubicBezTo>
                  <a:pt x="795" y="483"/>
                  <a:pt x="796" y="483"/>
                  <a:pt x="793" y="483"/>
                </a:cubicBezTo>
                <a:cubicBezTo>
                  <a:pt x="793" y="482"/>
                  <a:pt x="793" y="482"/>
                  <a:pt x="793" y="482"/>
                </a:cubicBezTo>
                <a:cubicBezTo>
                  <a:pt x="795" y="481"/>
                  <a:pt x="796" y="480"/>
                  <a:pt x="797" y="478"/>
                </a:cubicBezTo>
                <a:cubicBezTo>
                  <a:pt x="807" y="479"/>
                  <a:pt x="808" y="474"/>
                  <a:pt x="819" y="474"/>
                </a:cubicBezTo>
                <a:cubicBezTo>
                  <a:pt x="819" y="473"/>
                  <a:pt x="819" y="473"/>
                  <a:pt x="819" y="472"/>
                </a:cubicBezTo>
                <a:cubicBezTo>
                  <a:pt x="814" y="472"/>
                  <a:pt x="783" y="475"/>
                  <a:pt x="778" y="478"/>
                </a:cubicBezTo>
                <a:cubicBezTo>
                  <a:pt x="775" y="480"/>
                  <a:pt x="777" y="482"/>
                  <a:pt x="773" y="483"/>
                </a:cubicBezTo>
                <a:cubicBezTo>
                  <a:pt x="773" y="484"/>
                  <a:pt x="774" y="485"/>
                  <a:pt x="774" y="487"/>
                </a:cubicBezTo>
                <a:cubicBezTo>
                  <a:pt x="769" y="487"/>
                  <a:pt x="768" y="490"/>
                  <a:pt x="760" y="490"/>
                </a:cubicBezTo>
                <a:cubicBezTo>
                  <a:pt x="761" y="491"/>
                  <a:pt x="763" y="491"/>
                  <a:pt x="764" y="492"/>
                </a:cubicBezTo>
                <a:cubicBezTo>
                  <a:pt x="764" y="492"/>
                  <a:pt x="764" y="493"/>
                  <a:pt x="764" y="494"/>
                </a:cubicBezTo>
                <a:cubicBezTo>
                  <a:pt x="762" y="495"/>
                  <a:pt x="759" y="497"/>
                  <a:pt x="757" y="498"/>
                </a:cubicBezTo>
                <a:cubicBezTo>
                  <a:pt x="752" y="495"/>
                  <a:pt x="737" y="497"/>
                  <a:pt x="734" y="495"/>
                </a:cubicBezTo>
                <a:cubicBezTo>
                  <a:pt x="729" y="491"/>
                  <a:pt x="722" y="486"/>
                  <a:pt x="716" y="483"/>
                </a:cubicBezTo>
                <a:cubicBezTo>
                  <a:pt x="716" y="482"/>
                  <a:pt x="716" y="481"/>
                  <a:pt x="716" y="481"/>
                </a:cubicBezTo>
                <a:cubicBezTo>
                  <a:pt x="722" y="482"/>
                  <a:pt x="727" y="484"/>
                  <a:pt x="733" y="486"/>
                </a:cubicBezTo>
                <a:cubicBezTo>
                  <a:pt x="733" y="486"/>
                  <a:pt x="732" y="486"/>
                  <a:pt x="732" y="485"/>
                </a:cubicBezTo>
                <a:cubicBezTo>
                  <a:pt x="733" y="483"/>
                  <a:pt x="732" y="484"/>
                  <a:pt x="735" y="483"/>
                </a:cubicBezTo>
                <a:cubicBezTo>
                  <a:pt x="735" y="485"/>
                  <a:pt x="735" y="486"/>
                  <a:pt x="735" y="487"/>
                </a:cubicBezTo>
                <a:cubicBezTo>
                  <a:pt x="738" y="487"/>
                  <a:pt x="738" y="487"/>
                  <a:pt x="740" y="488"/>
                </a:cubicBezTo>
                <a:cubicBezTo>
                  <a:pt x="743" y="485"/>
                  <a:pt x="740" y="485"/>
                  <a:pt x="740" y="479"/>
                </a:cubicBezTo>
                <a:cubicBezTo>
                  <a:pt x="743" y="478"/>
                  <a:pt x="743" y="479"/>
                  <a:pt x="744" y="475"/>
                </a:cubicBezTo>
                <a:cubicBezTo>
                  <a:pt x="745" y="475"/>
                  <a:pt x="745" y="475"/>
                  <a:pt x="746" y="475"/>
                </a:cubicBezTo>
                <a:cubicBezTo>
                  <a:pt x="745" y="477"/>
                  <a:pt x="746" y="476"/>
                  <a:pt x="745" y="478"/>
                </a:cubicBezTo>
                <a:cubicBezTo>
                  <a:pt x="745" y="478"/>
                  <a:pt x="745" y="478"/>
                  <a:pt x="745" y="478"/>
                </a:cubicBezTo>
                <a:cubicBezTo>
                  <a:pt x="747" y="478"/>
                  <a:pt x="746" y="478"/>
                  <a:pt x="747" y="477"/>
                </a:cubicBezTo>
                <a:cubicBezTo>
                  <a:pt x="747" y="476"/>
                  <a:pt x="748" y="475"/>
                  <a:pt x="748" y="474"/>
                </a:cubicBezTo>
                <a:cubicBezTo>
                  <a:pt x="746" y="474"/>
                  <a:pt x="743" y="473"/>
                  <a:pt x="741" y="473"/>
                </a:cubicBezTo>
                <a:cubicBezTo>
                  <a:pt x="741" y="474"/>
                  <a:pt x="741" y="475"/>
                  <a:pt x="741" y="476"/>
                </a:cubicBezTo>
                <a:cubicBezTo>
                  <a:pt x="740" y="476"/>
                  <a:pt x="739" y="476"/>
                  <a:pt x="738" y="476"/>
                </a:cubicBezTo>
                <a:cubicBezTo>
                  <a:pt x="739" y="473"/>
                  <a:pt x="738" y="473"/>
                  <a:pt x="740" y="472"/>
                </a:cubicBezTo>
                <a:cubicBezTo>
                  <a:pt x="728" y="459"/>
                  <a:pt x="716" y="446"/>
                  <a:pt x="722" y="427"/>
                </a:cubicBezTo>
                <a:cubicBezTo>
                  <a:pt x="720" y="424"/>
                  <a:pt x="720" y="427"/>
                  <a:pt x="719" y="423"/>
                </a:cubicBezTo>
                <a:cubicBezTo>
                  <a:pt x="720" y="424"/>
                  <a:pt x="721" y="424"/>
                  <a:pt x="721" y="424"/>
                </a:cubicBezTo>
                <a:cubicBezTo>
                  <a:pt x="721" y="424"/>
                  <a:pt x="721" y="423"/>
                  <a:pt x="721" y="422"/>
                </a:cubicBezTo>
                <a:cubicBezTo>
                  <a:pt x="721" y="421"/>
                  <a:pt x="721" y="421"/>
                  <a:pt x="721" y="421"/>
                </a:cubicBezTo>
                <a:cubicBezTo>
                  <a:pt x="724" y="421"/>
                  <a:pt x="724" y="422"/>
                  <a:pt x="725" y="420"/>
                </a:cubicBezTo>
                <a:cubicBezTo>
                  <a:pt x="723" y="419"/>
                  <a:pt x="720" y="419"/>
                  <a:pt x="717" y="419"/>
                </a:cubicBezTo>
                <a:cubicBezTo>
                  <a:pt x="715" y="422"/>
                  <a:pt x="714" y="424"/>
                  <a:pt x="710" y="424"/>
                </a:cubicBezTo>
                <a:cubicBezTo>
                  <a:pt x="710" y="424"/>
                  <a:pt x="710" y="423"/>
                  <a:pt x="710" y="422"/>
                </a:cubicBezTo>
                <a:cubicBezTo>
                  <a:pt x="717" y="417"/>
                  <a:pt x="741" y="410"/>
                  <a:pt x="742" y="402"/>
                </a:cubicBezTo>
                <a:cubicBezTo>
                  <a:pt x="743" y="402"/>
                  <a:pt x="744" y="403"/>
                  <a:pt x="745" y="403"/>
                </a:cubicBezTo>
                <a:cubicBezTo>
                  <a:pt x="745" y="402"/>
                  <a:pt x="745" y="402"/>
                  <a:pt x="745" y="401"/>
                </a:cubicBezTo>
                <a:cubicBezTo>
                  <a:pt x="744" y="401"/>
                  <a:pt x="743" y="400"/>
                  <a:pt x="742" y="400"/>
                </a:cubicBezTo>
                <a:cubicBezTo>
                  <a:pt x="741" y="399"/>
                  <a:pt x="741" y="398"/>
                  <a:pt x="741" y="397"/>
                </a:cubicBezTo>
                <a:cubicBezTo>
                  <a:pt x="745" y="398"/>
                  <a:pt x="744" y="397"/>
                  <a:pt x="747" y="399"/>
                </a:cubicBezTo>
                <a:cubicBezTo>
                  <a:pt x="747" y="396"/>
                  <a:pt x="748" y="394"/>
                  <a:pt x="749" y="392"/>
                </a:cubicBezTo>
                <a:cubicBezTo>
                  <a:pt x="750" y="392"/>
                  <a:pt x="750" y="392"/>
                  <a:pt x="751" y="392"/>
                </a:cubicBezTo>
                <a:cubicBezTo>
                  <a:pt x="752" y="396"/>
                  <a:pt x="751" y="394"/>
                  <a:pt x="753" y="396"/>
                </a:cubicBezTo>
                <a:cubicBezTo>
                  <a:pt x="757" y="399"/>
                  <a:pt x="771" y="395"/>
                  <a:pt x="771" y="389"/>
                </a:cubicBezTo>
                <a:cubicBezTo>
                  <a:pt x="775" y="390"/>
                  <a:pt x="775" y="392"/>
                  <a:pt x="777" y="390"/>
                </a:cubicBezTo>
                <a:cubicBezTo>
                  <a:pt x="778" y="390"/>
                  <a:pt x="780" y="390"/>
                  <a:pt x="779" y="389"/>
                </a:cubicBezTo>
                <a:cubicBezTo>
                  <a:pt x="779" y="385"/>
                  <a:pt x="780" y="385"/>
                  <a:pt x="782" y="383"/>
                </a:cubicBezTo>
                <a:cubicBezTo>
                  <a:pt x="783" y="384"/>
                  <a:pt x="783" y="384"/>
                  <a:pt x="784" y="386"/>
                </a:cubicBezTo>
                <a:cubicBezTo>
                  <a:pt x="786" y="385"/>
                  <a:pt x="792" y="382"/>
                  <a:pt x="795" y="382"/>
                </a:cubicBezTo>
                <a:cubicBezTo>
                  <a:pt x="796" y="379"/>
                  <a:pt x="796" y="376"/>
                  <a:pt x="797" y="374"/>
                </a:cubicBezTo>
                <a:cubicBezTo>
                  <a:pt x="795" y="372"/>
                  <a:pt x="794" y="372"/>
                  <a:pt x="793" y="370"/>
                </a:cubicBezTo>
                <a:cubicBezTo>
                  <a:pt x="793" y="369"/>
                  <a:pt x="793" y="368"/>
                  <a:pt x="793" y="368"/>
                </a:cubicBezTo>
                <a:cubicBezTo>
                  <a:pt x="795" y="368"/>
                  <a:pt x="796" y="368"/>
                  <a:pt x="798" y="368"/>
                </a:cubicBezTo>
                <a:cubicBezTo>
                  <a:pt x="798" y="363"/>
                  <a:pt x="798" y="366"/>
                  <a:pt x="797" y="361"/>
                </a:cubicBezTo>
                <a:cubicBezTo>
                  <a:pt x="799" y="362"/>
                  <a:pt x="799" y="363"/>
                  <a:pt x="801" y="363"/>
                </a:cubicBezTo>
                <a:cubicBezTo>
                  <a:pt x="801" y="363"/>
                  <a:pt x="802" y="363"/>
                  <a:pt x="803" y="364"/>
                </a:cubicBezTo>
                <a:cubicBezTo>
                  <a:pt x="802" y="361"/>
                  <a:pt x="802" y="362"/>
                  <a:pt x="800" y="361"/>
                </a:cubicBezTo>
                <a:cubicBezTo>
                  <a:pt x="801" y="358"/>
                  <a:pt x="800" y="360"/>
                  <a:pt x="802" y="359"/>
                </a:cubicBezTo>
                <a:cubicBezTo>
                  <a:pt x="801" y="357"/>
                  <a:pt x="801" y="356"/>
                  <a:pt x="801" y="358"/>
                </a:cubicBezTo>
                <a:cubicBezTo>
                  <a:pt x="798" y="357"/>
                  <a:pt x="798" y="356"/>
                  <a:pt x="798" y="352"/>
                </a:cubicBezTo>
                <a:cubicBezTo>
                  <a:pt x="805" y="353"/>
                  <a:pt x="801" y="355"/>
                  <a:pt x="808" y="353"/>
                </a:cubicBezTo>
                <a:cubicBezTo>
                  <a:pt x="808" y="353"/>
                  <a:pt x="808" y="354"/>
                  <a:pt x="808" y="354"/>
                </a:cubicBezTo>
                <a:cubicBezTo>
                  <a:pt x="806" y="355"/>
                  <a:pt x="806" y="356"/>
                  <a:pt x="804" y="357"/>
                </a:cubicBezTo>
                <a:cubicBezTo>
                  <a:pt x="806" y="359"/>
                  <a:pt x="807" y="361"/>
                  <a:pt x="809" y="363"/>
                </a:cubicBezTo>
                <a:cubicBezTo>
                  <a:pt x="809" y="363"/>
                  <a:pt x="810" y="364"/>
                  <a:pt x="810" y="364"/>
                </a:cubicBezTo>
                <a:cubicBezTo>
                  <a:pt x="812" y="362"/>
                  <a:pt x="813" y="360"/>
                  <a:pt x="816" y="359"/>
                </a:cubicBezTo>
                <a:cubicBezTo>
                  <a:pt x="816" y="360"/>
                  <a:pt x="816" y="361"/>
                  <a:pt x="816" y="363"/>
                </a:cubicBezTo>
                <a:cubicBezTo>
                  <a:pt x="817" y="363"/>
                  <a:pt x="818" y="364"/>
                  <a:pt x="819" y="364"/>
                </a:cubicBezTo>
                <a:cubicBezTo>
                  <a:pt x="836" y="348"/>
                  <a:pt x="877" y="304"/>
                  <a:pt x="869" y="263"/>
                </a:cubicBezTo>
                <a:cubicBezTo>
                  <a:pt x="866" y="252"/>
                  <a:pt x="864" y="244"/>
                  <a:pt x="864" y="232"/>
                </a:cubicBezTo>
                <a:cubicBezTo>
                  <a:pt x="863" y="232"/>
                  <a:pt x="862" y="232"/>
                  <a:pt x="861" y="232"/>
                </a:cubicBezTo>
                <a:cubicBezTo>
                  <a:pt x="861" y="233"/>
                  <a:pt x="861" y="235"/>
                  <a:pt x="860" y="237"/>
                </a:cubicBezTo>
                <a:cubicBezTo>
                  <a:pt x="860" y="237"/>
                  <a:pt x="860" y="237"/>
                  <a:pt x="860" y="237"/>
                </a:cubicBezTo>
                <a:cubicBezTo>
                  <a:pt x="857" y="235"/>
                  <a:pt x="860" y="235"/>
                  <a:pt x="855" y="235"/>
                </a:cubicBezTo>
                <a:cubicBezTo>
                  <a:pt x="855" y="233"/>
                  <a:pt x="855" y="232"/>
                  <a:pt x="855" y="230"/>
                </a:cubicBezTo>
                <a:cubicBezTo>
                  <a:pt x="856" y="230"/>
                  <a:pt x="857" y="230"/>
                  <a:pt x="858" y="230"/>
                </a:cubicBezTo>
                <a:cubicBezTo>
                  <a:pt x="858" y="229"/>
                  <a:pt x="857" y="228"/>
                  <a:pt x="856" y="227"/>
                </a:cubicBezTo>
                <a:cubicBezTo>
                  <a:pt x="859" y="228"/>
                  <a:pt x="859" y="228"/>
                  <a:pt x="861" y="230"/>
                </a:cubicBezTo>
                <a:cubicBezTo>
                  <a:pt x="864" y="227"/>
                  <a:pt x="861" y="223"/>
                  <a:pt x="862" y="220"/>
                </a:cubicBezTo>
                <a:cubicBezTo>
                  <a:pt x="862" y="219"/>
                  <a:pt x="861" y="218"/>
                  <a:pt x="861" y="218"/>
                </a:cubicBezTo>
                <a:cubicBezTo>
                  <a:pt x="858" y="218"/>
                  <a:pt x="859" y="218"/>
                  <a:pt x="856" y="219"/>
                </a:cubicBezTo>
                <a:cubicBezTo>
                  <a:pt x="863" y="201"/>
                  <a:pt x="843" y="177"/>
                  <a:pt x="831" y="162"/>
                </a:cubicBezTo>
                <a:cubicBezTo>
                  <a:pt x="812" y="136"/>
                  <a:pt x="783" y="121"/>
                  <a:pt x="752" y="113"/>
                </a:cubicBezTo>
                <a:cubicBezTo>
                  <a:pt x="738" y="109"/>
                  <a:pt x="725" y="116"/>
                  <a:pt x="712" y="114"/>
                </a:cubicBezTo>
                <a:cubicBezTo>
                  <a:pt x="707" y="113"/>
                  <a:pt x="700" y="112"/>
                  <a:pt x="696" y="113"/>
                </a:cubicBezTo>
                <a:cubicBezTo>
                  <a:pt x="674" y="116"/>
                  <a:pt x="650" y="119"/>
                  <a:pt x="629" y="114"/>
                </a:cubicBezTo>
                <a:cubicBezTo>
                  <a:pt x="612" y="82"/>
                  <a:pt x="595" y="49"/>
                  <a:pt x="570" y="32"/>
                </a:cubicBezTo>
                <a:cubicBezTo>
                  <a:pt x="525" y="2"/>
                  <a:pt x="454" y="0"/>
                  <a:pt x="407" y="28"/>
                </a:cubicBezTo>
                <a:cubicBezTo>
                  <a:pt x="383" y="43"/>
                  <a:pt x="370" y="75"/>
                  <a:pt x="350" y="96"/>
                </a:cubicBezTo>
                <a:cubicBezTo>
                  <a:pt x="346" y="100"/>
                  <a:pt x="339" y="97"/>
                  <a:pt x="337" y="99"/>
                </a:cubicBezTo>
                <a:cubicBezTo>
                  <a:pt x="320" y="112"/>
                  <a:pt x="321" y="109"/>
                  <a:pt x="305" y="111"/>
                </a:cubicBezTo>
                <a:cubicBezTo>
                  <a:pt x="305" y="108"/>
                  <a:pt x="305" y="107"/>
                  <a:pt x="306" y="105"/>
                </a:cubicBezTo>
                <a:cubicBezTo>
                  <a:pt x="304" y="104"/>
                  <a:pt x="302" y="103"/>
                  <a:pt x="300" y="102"/>
                </a:cubicBezTo>
                <a:cubicBezTo>
                  <a:pt x="298" y="101"/>
                  <a:pt x="298" y="104"/>
                  <a:pt x="296" y="101"/>
                </a:cubicBezTo>
                <a:cubicBezTo>
                  <a:pt x="293" y="100"/>
                  <a:pt x="293" y="96"/>
                  <a:pt x="292" y="95"/>
                </a:cubicBezTo>
                <a:cubicBezTo>
                  <a:pt x="291" y="94"/>
                  <a:pt x="282" y="93"/>
                  <a:pt x="281" y="92"/>
                </a:cubicBezTo>
                <a:cubicBezTo>
                  <a:pt x="280" y="92"/>
                  <a:pt x="279" y="92"/>
                  <a:pt x="279" y="92"/>
                </a:cubicBezTo>
                <a:cubicBezTo>
                  <a:pt x="279" y="94"/>
                  <a:pt x="280" y="95"/>
                  <a:pt x="281" y="96"/>
                </a:cubicBezTo>
                <a:cubicBezTo>
                  <a:pt x="280" y="96"/>
                  <a:pt x="280" y="96"/>
                  <a:pt x="280" y="96"/>
                </a:cubicBezTo>
                <a:cubicBezTo>
                  <a:pt x="278" y="95"/>
                  <a:pt x="278" y="95"/>
                  <a:pt x="278" y="91"/>
                </a:cubicBezTo>
                <a:cubicBezTo>
                  <a:pt x="277" y="91"/>
                  <a:pt x="275" y="91"/>
                  <a:pt x="274" y="92"/>
                </a:cubicBezTo>
                <a:cubicBezTo>
                  <a:pt x="273" y="91"/>
                  <a:pt x="273" y="90"/>
                  <a:pt x="273" y="89"/>
                </a:cubicBezTo>
                <a:cubicBezTo>
                  <a:pt x="274" y="89"/>
                  <a:pt x="275" y="89"/>
                  <a:pt x="276" y="89"/>
                </a:cubicBezTo>
                <a:cubicBezTo>
                  <a:pt x="275" y="88"/>
                  <a:pt x="276" y="89"/>
                  <a:pt x="275" y="88"/>
                </a:cubicBezTo>
                <a:cubicBezTo>
                  <a:pt x="274" y="85"/>
                  <a:pt x="272" y="85"/>
                  <a:pt x="269" y="85"/>
                </a:cubicBezTo>
                <a:cubicBezTo>
                  <a:pt x="269" y="85"/>
                  <a:pt x="269" y="85"/>
                  <a:pt x="268" y="85"/>
                </a:cubicBezTo>
                <a:cubicBezTo>
                  <a:pt x="269" y="87"/>
                  <a:pt x="270" y="88"/>
                  <a:pt x="271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69" y="89"/>
                  <a:pt x="268" y="88"/>
                  <a:pt x="266" y="87"/>
                </a:cubicBezTo>
                <a:cubicBezTo>
                  <a:pt x="266" y="88"/>
                  <a:pt x="266" y="89"/>
                  <a:pt x="266" y="90"/>
                </a:cubicBezTo>
                <a:cubicBezTo>
                  <a:pt x="266" y="90"/>
                  <a:pt x="265" y="90"/>
                  <a:pt x="264" y="90"/>
                </a:cubicBezTo>
                <a:cubicBezTo>
                  <a:pt x="264" y="89"/>
                  <a:pt x="264" y="88"/>
                  <a:pt x="264" y="87"/>
                </a:cubicBezTo>
                <a:cubicBezTo>
                  <a:pt x="265" y="87"/>
                  <a:pt x="266" y="87"/>
                  <a:pt x="267" y="87"/>
                </a:cubicBezTo>
                <a:cubicBezTo>
                  <a:pt x="267" y="86"/>
                  <a:pt x="268" y="86"/>
                  <a:pt x="268" y="85"/>
                </a:cubicBezTo>
                <a:cubicBezTo>
                  <a:pt x="267" y="85"/>
                  <a:pt x="266" y="85"/>
                  <a:pt x="265" y="85"/>
                </a:cubicBezTo>
                <a:cubicBezTo>
                  <a:pt x="264" y="83"/>
                  <a:pt x="264" y="84"/>
                  <a:pt x="264" y="82"/>
                </a:cubicBezTo>
                <a:cubicBezTo>
                  <a:pt x="263" y="81"/>
                  <a:pt x="261" y="80"/>
                  <a:pt x="260" y="80"/>
                </a:cubicBezTo>
                <a:cubicBezTo>
                  <a:pt x="260" y="81"/>
                  <a:pt x="260" y="82"/>
                  <a:pt x="261" y="82"/>
                </a:cubicBezTo>
                <a:cubicBezTo>
                  <a:pt x="258" y="81"/>
                  <a:pt x="252" y="73"/>
                  <a:pt x="248" y="79"/>
                </a:cubicBezTo>
                <a:cubicBezTo>
                  <a:pt x="247" y="77"/>
                  <a:pt x="248" y="79"/>
                  <a:pt x="248" y="77"/>
                </a:cubicBezTo>
                <a:cubicBezTo>
                  <a:pt x="239" y="74"/>
                  <a:pt x="225" y="76"/>
                  <a:pt x="216" y="79"/>
                </a:cubicBezTo>
                <a:cubicBezTo>
                  <a:pt x="214" y="80"/>
                  <a:pt x="199" y="81"/>
                  <a:pt x="198" y="82"/>
                </a:cubicBezTo>
                <a:cubicBezTo>
                  <a:pt x="191" y="89"/>
                  <a:pt x="180" y="91"/>
                  <a:pt x="173" y="98"/>
                </a:cubicBezTo>
                <a:cubicBezTo>
                  <a:pt x="158" y="111"/>
                  <a:pt x="147" y="134"/>
                  <a:pt x="140" y="153"/>
                </a:cubicBezTo>
                <a:cubicBezTo>
                  <a:pt x="142" y="157"/>
                  <a:pt x="139" y="179"/>
                  <a:pt x="137" y="187"/>
                </a:cubicBezTo>
                <a:cubicBezTo>
                  <a:pt x="136" y="189"/>
                  <a:pt x="133" y="190"/>
                  <a:pt x="129" y="190"/>
                </a:cubicBezTo>
                <a:cubicBezTo>
                  <a:pt x="129" y="191"/>
                  <a:pt x="129" y="192"/>
                  <a:pt x="129" y="192"/>
                </a:cubicBezTo>
                <a:cubicBezTo>
                  <a:pt x="130" y="192"/>
                  <a:pt x="131" y="192"/>
                  <a:pt x="132" y="192"/>
                </a:cubicBezTo>
                <a:cubicBezTo>
                  <a:pt x="132" y="193"/>
                  <a:pt x="132" y="194"/>
                  <a:pt x="132" y="195"/>
                </a:cubicBezTo>
                <a:cubicBezTo>
                  <a:pt x="126" y="198"/>
                  <a:pt x="117" y="199"/>
                  <a:pt x="111" y="202"/>
                </a:cubicBezTo>
                <a:cubicBezTo>
                  <a:pt x="73" y="220"/>
                  <a:pt x="29" y="240"/>
                  <a:pt x="9" y="284"/>
                </a:cubicBezTo>
                <a:cubicBezTo>
                  <a:pt x="0" y="307"/>
                  <a:pt x="7" y="342"/>
                  <a:pt x="20" y="359"/>
                </a:cubicBezTo>
                <a:cubicBezTo>
                  <a:pt x="26" y="367"/>
                  <a:pt x="35" y="370"/>
                  <a:pt x="42" y="377"/>
                </a:cubicBezTo>
                <a:cubicBezTo>
                  <a:pt x="47" y="382"/>
                  <a:pt x="61" y="395"/>
                  <a:pt x="68" y="390"/>
                </a:cubicBezTo>
                <a:cubicBezTo>
                  <a:pt x="74" y="398"/>
                  <a:pt x="82" y="403"/>
                  <a:pt x="89" y="396"/>
                </a:cubicBezTo>
                <a:cubicBezTo>
                  <a:pt x="89" y="400"/>
                  <a:pt x="88" y="401"/>
                  <a:pt x="91" y="403"/>
                </a:cubicBezTo>
                <a:cubicBezTo>
                  <a:pt x="92" y="404"/>
                  <a:pt x="91" y="404"/>
                  <a:pt x="93" y="402"/>
                </a:cubicBezTo>
                <a:cubicBezTo>
                  <a:pt x="96" y="405"/>
                  <a:pt x="97" y="404"/>
                  <a:pt x="101" y="407"/>
                </a:cubicBezTo>
                <a:cubicBezTo>
                  <a:pt x="102" y="403"/>
                  <a:pt x="103" y="402"/>
                  <a:pt x="105" y="400"/>
                </a:cubicBezTo>
                <a:cubicBezTo>
                  <a:pt x="104" y="399"/>
                  <a:pt x="103" y="399"/>
                  <a:pt x="102" y="399"/>
                </a:cubicBezTo>
                <a:cubicBezTo>
                  <a:pt x="104" y="398"/>
                  <a:pt x="105" y="397"/>
                  <a:pt x="106" y="396"/>
                </a:cubicBezTo>
                <a:cubicBezTo>
                  <a:pt x="105" y="393"/>
                  <a:pt x="105" y="394"/>
                  <a:pt x="104" y="392"/>
                </a:cubicBezTo>
                <a:cubicBezTo>
                  <a:pt x="106" y="391"/>
                  <a:pt x="107" y="390"/>
                  <a:pt x="109" y="388"/>
                </a:cubicBezTo>
                <a:cubicBezTo>
                  <a:pt x="109" y="390"/>
                  <a:pt x="109" y="391"/>
                  <a:pt x="108" y="393"/>
                </a:cubicBezTo>
                <a:cubicBezTo>
                  <a:pt x="111" y="392"/>
                  <a:pt x="112" y="392"/>
                  <a:pt x="114" y="388"/>
                </a:cubicBezTo>
                <a:cubicBezTo>
                  <a:pt x="117" y="392"/>
                  <a:pt x="116" y="393"/>
                  <a:pt x="122" y="394"/>
                </a:cubicBezTo>
                <a:cubicBezTo>
                  <a:pt x="120" y="391"/>
                  <a:pt x="119" y="387"/>
                  <a:pt x="117" y="384"/>
                </a:cubicBezTo>
                <a:cubicBezTo>
                  <a:pt x="115" y="385"/>
                  <a:pt x="114" y="386"/>
                  <a:pt x="112" y="387"/>
                </a:cubicBezTo>
                <a:cubicBezTo>
                  <a:pt x="113" y="384"/>
                  <a:pt x="113" y="383"/>
                  <a:pt x="116" y="382"/>
                </a:cubicBezTo>
                <a:cubicBezTo>
                  <a:pt x="115" y="378"/>
                  <a:pt x="114" y="374"/>
                  <a:pt x="113" y="369"/>
                </a:cubicBezTo>
                <a:cubicBezTo>
                  <a:pt x="113" y="369"/>
                  <a:pt x="114" y="368"/>
                  <a:pt x="114" y="368"/>
                </a:cubicBezTo>
                <a:cubicBezTo>
                  <a:pt x="115" y="368"/>
                  <a:pt x="116" y="368"/>
                  <a:pt x="116" y="368"/>
                </a:cubicBezTo>
                <a:cubicBezTo>
                  <a:pt x="132" y="429"/>
                  <a:pt x="181" y="461"/>
                  <a:pt x="230" y="487"/>
                </a:cubicBezTo>
                <a:cubicBezTo>
                  <a:pt x="240" y="492"/>
                  <a:pt x="256" y="491"/>
                  <a:pt x="266" y="492"/>
                </a:cubicBezTo>
                <a:cubicBezTo>
                  <a:pt x="277" y="494"/>
                  <a:pt x="292" y="496"/>
                  <a:pt x="303" y="494"/>
                </a:cubicBezTo>
                <a:cubicBezTo>
                  <a:pt x="312" y="492"/>
                  <a:pt x="320" y="487"/>
                  <a:pt x="327" y="487"/>
                </a:cubicBezTo>
                <a:cubicBezTo>
                  <a:pt x="328" y="485"/>
                  <a:pt x="328" y="484"/>
                  <a:pt x="328" y="483"/>
                </a:cubicBezTo>
                <a:cubicBezTo>
                  <a:pt x="330" y="483"/>
                  <a:pt x="331" y="483"/>
                  <a:pt x="333" y="483"/>
                </a:cubicBezTo>
                <a:cubicBezTo>
                  <a:pt x="333" y="481"/>
                  <a:pt x="333" y="480"/>
                  <a:pt x="333" y="479"/>
                </a:cubicBezTo>
                <a:cubicBezTo>
                  <a:pt x="342" y="478"/>
                  <a:pt x="354" y="466"/>
                  <a:pt x="355" y="456"/>
                </a:cubicBezTo>
                <a:cubicBezTo>
                  <a:pt x="358" y="457"/>
                  <a:pt x="357" y="458"/>
                  <a:pt x="359" y="457"/>
                </a:cubicBezTo>
                <a:cubicBezTo>
                  <a:pt x="368" y="457"/>
                  <a:pt x="367" y="451"/>
                  <a:pt x="373" y="449"/>
                </a:cubicBezTo>
                <a:cubicBezTo>
                  <a:pt x="373" y="450"/>
                  <a:pt x="374" y="450"/>
                  <a:pt x="374" y="451"/>
                </a:cubicBezTo>
                <a:cubicBezTo>
                  <a:pt x="377" y="448"/>
                  <a:pt x="383" y="441"/>
                  <a:pt x="384" y="436"/>
                </a:cubicBezTo>
                <a:cubicBezTo>
                  <a:pt x="388" y="434"/>
                  <a:pt x="386" y="435"/>
                  <a:pt x="385" y="431"/>
                </a:cubicBezTo>
                <a:cubicBezTo>
                  <a:pt x="390" y="428"/>
                  <a:pt x="390" y="424"/>
                  <a:pt x="394" y="420"/>
                </a:cubicBezTo>
                <a:cubicBezTo>
                  <a:pt x="395" y="420"/>
                  <a:pt x="397" y="420"/>
                  <a:pt x="399" y="420"/>
                </a:cubicBezTo>
                <a:cubicBezTo>
                  <a:pt x="403" y="417"/>
                  <a:pt x="419" y="406"/>
                  <a:pt x="422" y="403"/>
                </a:cubicBezTo>
                <a:cubicBezTo>
                  <a:pt x="432" y="406"/>
                  <a:pt x="443" y="405"/>
                  <a:pt x="456" y="403"/>
                </a:cubicBezTo>
                <a:cubicBezTo>
                  <a:pt x="456" y="403"/>
                  <a:pt x="456" y="404"/>
                  <a:pt x="457" y="405"/>
                </a:cubicBezTo>
                <a:cubicBezTo>
                  <a:pt x="455" y="406"/>
                  <a:pt x="454" y="407"/>
                  <a:pt x="452" y="408"/>
                </a:cubicBezTo>
                <a:cubicBezTo>
                  <a:pt x="459" y="410"/>
                  <a:pt x="467" y="409"/>
                  <a:pt x="468" y="417"/>
                </a:cubicBezTo>
                <a:cubicBezTo>
                  <a:pt x="467" y="417"/>
                  <a:pt x="467" y="417"/>
                  <a:pt x="466" y="417"/>
                </a:cubicBezTo>
                <a:cubicBezTo>
                  <a:pt x="468" y="420"/>
                  <a:pt x="468" y="419"/>
                  <a:pt x="473" y="419"/>
                </a:cubicBezTo>
                <a:cubicBezTo>
                  <a:pt x="474" y="423"/>
                  <a:pt x="476" y="426"/>
                  <a:pt x="479" y="429"/>
                </a:cubicBezTo>
                <a:cubicBezTo>
                  <a:pt x="484" y="425"/>
                  <a:pt x="484" y="421"/>
                  <a:pt x="488" y="417"/>
                </a:cubicBezTo>
                <a:cubicBezTo>
                  <a:pt x="488" y="415"/>
                  <a:pt x="489" y="417"/>
                  <a:pt x="488" y="415"/>
                </a:cubicBezTo>
                <a:cubicBezTo>
                  <a:pt x="488" y="401"/>
                  <a:pt x="470" y="401"/>
                  <a:pt x="466" y="390"/>
                </a:cubicBezTo>
                <a:cubicBezTo>
                  <a:pt x="469" y="393"/>
                  <a:pt x="473" y="389"/>
                  <a:pt x="477" y="392"/>
                </a:cubicBezTo>
                <a:cubicBezTo>
                  <a:pt x="485" y="397"/>
                  <a:pt x="489" y="406"/>
                  <a:pt x="495" y="412"/>
                </a:cubicBezTo>
                <a:cubicBezTo>
                  <a:pt x="498" y="410"/>
                  <a:pt x="500" y="411"/>
                  <a:pt x="501" y="408"/>
                </a:cubicBezTo>
                <a:cubicBezTo>
                  <a:pt x="513" y="411"/>
                  <a:pt x="520" y="432"/>
                  <a:pt x="531" y="440"/>
                </a:cubicBezTo>
                <a:cubicBezTo>
                  <a:pt x="530" y="445"/>
                  <a:pt x="529" y="446"/>
                  <a:pt x="530" y="450"/>
                </a:cubicBezTo>
                <a:cubicBezTo>
                  <a:pt x="530" y="451"/>
                  <a:pt x="531" y="451"/>
                  <a:pt x="531" y="451"/>
                </a:cubicBezTo>
                <a:cubicBezTo>
                  <a:pt x="531" y="450"/>
                  <a:pt x="531" y="449"/>
                  <a:pt x="531" y="448"/>
                </a:cubicBezTo>
                <a:cubicBezTo>
                  <a:pt x="531" y="448"/>
                  <a:pt x="532" y="447"/>
                  <a:pt x="533" y="447"/>
                </a:cubicBezTo>
                <a:cubicBezTo>
                  <a:pt x="534" y="447"/>
                  <a:pt x="535" y="447"/>
                  <a:pt x="536" y="447"/>
                </a:cubicBezTo>
                <a:cubicBezTo>
                  <a:pt x="537" y="454"/>
                  <a:pt x="539" y="456"/>
                  <a:pt x="542" y="462"/>
                </a:cubicBezTo>
                <a:cubicBezTo>
                  <a:pt x="541" y="462"/>
                  <a:pt x="541" y="463"/>
                  <a:pt x="540" y="463"/>
                </a:cubicBezTo>
                <a:cubicBezTo>
                  <a:pt x="540" y="464"/>
                  <a:pt x="540" y="464"/>
                  <a:pt x="540" y="464"/>
                </a:cubicBezTo>
                <a:cubicBezTo>
                  <a:pt x="540" y="463"/>
                  <a:pt x="539" y="462"/>
                  <a:pt x="538" y="460"/>
                </a:cubicBezTo>
                <a:cubicBezTo>
                  <a:pt x="534" y="460"/>
                  <a:pt x="537" y="456"/>
                  <a:pt x="533" y="453"/>
                </a:cubicBezTo>
                <a:cubicBezTo>
                  <a:pt x="532" y="453"/>
                  <a:pt x="532" y="453"/>
                  <a:pt x="532" y="453"/>
                </a:cubicBezTo>
                <a:cubicBezTo>
                  <a:pt x="534" y="470"/>
                  <a:pt x="547" y="486"/>
                  <a:pt x="555" y="498"/>
                </a:cubicBezTo>
                <a:cubicBezTo>
                  <a:pt x="555" y="498"/>
                  <a:pt x="556" y="498"/>
                  <a:pt x="556" y="498"/>
                </a:cubicBezTo>
                <a:cubicBezTo>
                  <a:pt x="555" y="489"/>
                  <a:pt x="544" y="482"/>
                  <a:pt x="544" y="471"/>
                </a:cubicBezTo>
                <a:cubicBezTo>
                  <a:pt x="545" y="471"/>
                  <a:pt x="545" y="471"/>
                  <a:pt x="546" y="471"/>
                </a:cubicBezTo>
                <a:cubicBezTo>
                  <a:pt x="546" y="471"/>
                  <a:pt x="546" y="471"/>
                  <a:pt x="546" y="471"/>
                </a:cubicBezTo>
                <a:cubicBezTo>
                  <a:pt x="549" y="475"/>
                  <a:pt x="553" y="483"/>
                  <a:pt x="552" y="487"/>
                </a:cubicBezTo>
                <a:cubicBezTo>
                  <a:pt x="558" y="493"/>
                  <a:pt x="566" y="502"/>
                  <a:pt x="571" y="511"/>
                </a:cubicBezTo>
                <a:cubicBezTo>
                  <a:pt x="571" y="512"/>
                  <a:pt x="571" y="512"/>
                  <a:pt x="571" y="512"/>
                </a:cubicBezTo>
                <a:cubicBezTo>
                  <a:pt x="568" y="511"/>
                  <a:pt x="561" y="504"/>
                  <a:pt x="560" y="501"/>
                </a:cubicBezTo>
                <a:cubicBezTo>
                  <a:pt x="559" y="500"/>
                  <a:pt x="558" y="499"/>
                  <a:pt x="557" y="499"/>
                </a:cubicBezTo>
                <a:cubicBezTo>
                  <a:pt x="557" y="499"/>
                  <a:pt x="557" y="499"/>
                  <a:pt x="557" y="499"/>
                </a:cubicBezTo>
                <a:cubicBezTo>
                  <a:pt x="557" y="510"/>
                  <a:pt x="572" y="518"/>
                  <a:pt x="578" y="525"/>
                </a:cubicBezTo>
                <a:cubicBezTo>
                  <a:pt x="596" y="543"/>
                  <a:pt x="619" y="565"/>
                  <a:pt x="644" y="575"/>
                </a:cubicBezTo>
                <a:cubicBezTo>
                  <a:pt x="650" y="577"/>
                  <a:pt x="656" y="578"/>
                  <a:pt x="662" y="580"/>
                </a:cubicBezTo>
                <a:cubicBezTo>
                  <a:pt x="669" y="583"/>
                  <a:pt x="674" y="587"/>
                  <a:pt x="683" y="588"/>
                </a:cubicBezTo>
                <a:cubicBezTo>
                  <a:pt x="684" y="591"/>
                  <a:pt x="683" y="590"/>
                  <a:pt x="682" y="593"/>
                </a:cubicBezTo>
                <a:cubicBezTo>
                  <a:pt x="693" y="595"/>
                  <a:pt x="724" y="597"/>
                  <a:pt x="725" y="591"/>
                </a:cubicBezTo>
                <a:cubicBezTo>
                  <a:pt x="727" y="593"/>
                  <a:pt x="726" y="591"/>
                  <a:pt x="726" y="593"/>
                </a:cubicBezTo>
                <a:cubicBezTo>
                  <a:pt x="729" y="592"/>
                  <a:pt x="732" y="592"/>
                  <a:pt x="735" y="591"/>
                </a:cubicBezTo>
                <a:cubicBezTo>
                  <a:pt x="735" y="591"/>
                  <a:pt x="734" y="591"/>
                  <a:pt x="734" y="591"/>
                </a:cubicBezTo>
                <a:cubicBezTo>
                  <a:pt x="734" y="592"/>
                  <a:pt x="735" y="593"/>
                  <a:pt x="735" y="594"/>
                </a:cubicBezTo>
                <a:cubicBezTo>
                  <a:pt x="742" y="593"/>
                  <a:pt x="757" y="588"/>
                  <a:pt x="764" y="588"/>
                </a:cubicBezTo>
                <a:cubicBezTo>
                  <a:pt x="764" y="587"/>
                  <a:pt x="765" y="586"/>
                  <a:pt x="765" y="584"/>
                </a:cubicBezTo>
                <a:cubicBezTo>
                  <a:pt x="766" y="585"/>
                  <a:pt x="767" y="587"/>
                  <a:pt x="767" y="588"/>
                </a:cubicBezTo>
                <a:cubicBezTo>
                  <a:pt x="773" y="583"/>
                  <a:pt x="784" y="582"/>
                  <a:pt x="790" y="579"/>
                </a:cubicBezTo>
                <a:cubicBezTo>
                  <a:pt x="791" y="582"/>
                  <a:pt x="790" y="581"/>
                  <a:pt x="790" y="584"/>
                </a:cubicBezTo>
                <a:cubicBezTo>
                  <a:pt x="805" y="587"/>
                  <a:pt x="824" y="578"/>
                  <a:pt x="840" y="570"/>
                </a:cubicBezTo>
                <a:cubicBezTo>
                  <a:pt x="845" y="567"/>
                  <a:pt x="856" y="565"/>
                  <a:pt x="856" y="565"/>
                </a:cubicBezTo>
                <a:cubicBezTo>
                  <a:pt x="858" y="563"/>
                  <a:pt x="857" y="563"/>
                  <a:pt x="857" y="561"/>
                </a:cubicBezTo>
                <a:cubicBezTo>
                  <a:pt x="860" y="559"/>
                  <a:pt x="859" y="559"/>
                  <a:pt x="864" y="559"/>
                </a:cubicBezTo>
                <a:cubicBezTo>
                  <a:pt x="864" y="560"/>
                  <a:pt x="863" y="562"/>
                  <a:pt x="863" y="563"/>
                </a:cubicBezTo>
                <a:cubicBezTo>
                  <a:pt x="864" y="563"/>
                  <a:pt x="865" y="563"/>
                  <a:pt x="865" y="563"/>
                </a:cubicBezTo>
                <a:cubicBezTo>
                  <a:pt x="865" y="563"/>
                  <a:pt x="865" y="563"/>
                  <a:pt x="865" y="563"/>
                </a:cubicBezTo>
                <a:cubicBezTo>
                  <a:pt x="865" y="559"/>
                  <a:pt x="866" y="561"/>
                  <a:pt x="868" y="558"/>
                </a:cubicBezTo>
                <a:cubicBezTo>
                  <a:pt x="868" y="558"/>
                  <a:pt x="869" y="558"/>
                  <a:pt x="869" y="558"/>
                </a:cubicBezTo>
                <a:cubicBezTo>
                  <a:pt x="868" y="560"/>
                  <a:pt x="868" y="562"/>
                  <a:pt x="867" y="563"/>
                </a:cubicBezTo>
                <a:cubicBezTo>
                  <a:pt x="870" y="562"/>
                  <a:pt x="870" y="561"/>
                  <a:pt x="873" y="562"/>
                </a:cubicBezTo>
                <a:cubicBezTo>
                  <a:pt x="873" y="561"/>
                  <a:pt x="873" y="561"/>
                  <a:pt x="874" y="560"/>
                </a:cubicBezTo>
                <a:cubicBezTo>
                  <a:pt x="873" y="560"/>
                  <a:pt x="872" y="560"/>
                  <a:pt x="871" y="560"/>
                </a:cubicBezTo>
                <a:cubicBezTo>
                  <a:pt x="871" y="560"/>
                  <a:pt x="871" y="559"/>
                  <a:pt x="871" y="559"/>
                </a:cubicBezTo>
                <a:cubicBezTo>
                  <a:pt x="877" y="557"/>
                  <a:pt x="907" y="549"/>
                  <a:pt x="910" y="553"/>
                </a:cubicBezTo>
                <a:cubicBezTo>
                  <a:pt x="911" y="553"/>
                  <a:pt x="912" y="552"/>
                  <a:pt x="913" y="551"/>
                </a:cubicBezTo>
                <a:cubicBezTo>
                  <a:pt x="908" y="551"/>
                  <a:pt x="909" y="550"/>
                  <a:pt x="906" y="552"/>
                </a:cubicBezTo>
                <a:cubicBezTo>
                  <a:pt x="906" y="551"/>
                  <a:pt x="906" y="551"/>
                  <a:pt x="905" y="550"/>
                </a:cubicBezTo>
                <a:cubicBezTo>
                  <a:pt x="910" y="544"/>
                  <a:pt x="912" y="542"/>
                  <a:pt x="915" y="533"/>
                </a:cubicBezTo>
                <a:cubicBezTo>
                  <a:pt x="914" y="530"/>
                  <a:pt x="918" y="529"/>
                  <a:pt x="921" y="529"/>
                </a:cubicBezTo>
                <a:cubicBezTo>
                  <a:pt x="922" y="529"/>
                  <a:pt x="922" y="529"/>
                  <a:pt x="922" y="530"/>
                </a:cubicBezTo>
                <a:cubicBezTo>
                  <a:pt x="920" y="531"/>
                  <a:pt x="918" y="531"/>
                  <a:pt x="916" y="532"/>
                </a:cubicBezTo>
                <a:cubicBezTo>
                  <a:pt x="916" y="533"/>
                  <a:pt x="916" y="533"/>
                  <a:pt x="916" y="533"/>
                </a:cubicBezTo>
                <a:cubicBezTo>
                  <a:pt x="917" y="534"/>
                  <a:pt x="917" y="534"/>
                  <a:pt x="917" y="535"/>
                </a:cubicBezTo>
                <a:cubicBezTo>
                  <a:pt x="920" y="534"/>
                  <a:pt x="922" y="533"/>
                  <a:pt x="924" y="532"/>
                </a:cubicBezTo>
                <a:cubicBezTo>
                  <a:pt x="924" y="529"/>
                  <a:pt x="923" y="527"/>
                  <a:pt x="923" y="525"/>
                </a:cubicBezTo>
                <a:cubicBezTo>
                  <a:pt x="930" y="525"/>
                  <a:pt x="934" y="522"/>
                  <a:pt x="944" y="522"/>
                </a:cubicBezTo>
                <a:cubicBezTo>
                  <a:pt x="941" y="521"/>
                  <a:pt x="938" y="520"/>
                  <a:pt x="936" y="518"/>
                </a:cubicBezTo>
                <a:cubicBezTo>
                  <a:pt x="938" y="516"/>
                  <a:pt x="944" y="516"/>
                  <a:pt x="945" y="514"/>
                </a:cubicBezTo>
                <a:cubicBezTo>
                  <a:pt x="948" y="515"/>
                  <a:pt x="947" y="514"/>
                  <a:pt x="948" y="517"/>
                </a:cubicBezTo>
                <a:cubicBezTo>
                  <a:pt x="960" y="511"/>
                  <a:pt x="992" y="508"/>
                  <a:pt x="1006" y="509"/>
                </a:cubicBezTo>
                <a:cubicBezTo>
                  <a:pt x="1006" y="508"/>
                  <a:pt x="1006" y="508"/>
                  <a:pt x="1006" y="508"/>
                </a:cubicBezTo>
                <a:cubicBezTo>
                  <a:pt x="1004" y="506"/>
                  <a:pt x="1005" y="507"/>
                  <a:pt x="1002" y="506"/>
                </a:cubicBezTo>
                <a:cubicBezTo>
                  <a:pt x="1003" y="504"/>
                  <a:pt x="1005" y="503"/>
                  <a:pt x="1007" y="501"/>
                </a:cubicBezTo>
                <a:cubicBezTo>
                  <a:pt x="1008" y="501"/>
                  <a:pt x="1008" y="502"/>
                  <a:pt x="1009" y="502"/>
                </a:cubicBezTo>
                <a:cubicBezTo>
                  <a:pt x="1010" y="502"/>
                  <a:pt x="1010" y="502"/>
                  <a:pt x="1011" y="502"/>
                </a:cubicBezTo>
                <a:cubicBezTo>
                  <a:pt x="1009" y="504"/>
                  <a:pt x="1010" y="503"/>
                  <a:pt x="1008" y="503"/>
                </a:cubicBezTo>
                <a:cubicBezTo>
                  <a:pt x="1006" y="506"/>
                  <a:pt x="1008" y="507"/>
                  <a:pt x="1006" y="509"/>
                </a:cubicBezTo>
                <a:cubicBezTo>
                  <a:pt x="1006" y="510"/>
                  <a:pt x="1006" y="510"/>
                  <a:pt x="1006" y="511"/>
                </a:cubicBezTo>
                <a:cubicBezTo>
                  <a:pt x="1010" y="512"/>
                  <a:pt x="1015" y="513"/>
                  <a:pt x="1020" y="514"/>
                </a:cubicBezTo>
                <a:cubicBezTo>
                  <a:pt x="1021" y="516"/>
                  <a:pt x="1021" y="515"/>
                  <a:pt x="1021" y="518"/>
                </a:cubicBezTo>
                <a:cubicBezTo>
                  <a:pt x="1026" y="523"/>
                  <a:pt x="1035" y="519"/>
                  <a:pt x="1040" y="524"/>
                </a:cubicBezTo>
                <a:cubicBezTo>
                  <a:pt x="1047" y="531"/>
                  <a:pt x="1062" y="541"/>
                  <a:pt x="1065" y="551"/>
                </a:cubicBezTo>
                <a:cubicBezTo>
                  <a:pt x="1067" y="554"/>
                  <a:pt x="1066" y="563"/>
                  <a:pt x="1067" y="566"/>
                </a:cubicBezTo>
                <a:cubicBezTo>
                  <a:pt x="1069" y="575"/>
                  <a:pt x="1072" y="582"/>
                  <a:pt x="1071" y="593"/>
                </a:cubicBezTo>
                <a:cubicBezTo>
                  <a:pt x="1086" y="601"/>
                  <a:pt x="1101" y="594"/>
                  <a:pt x="1112" y="583"/>
                </a:cubicBezTo>
                <a:cubicBezTo>
                  <a:pt x="1112" y="583"/>
                  <a:pt x="1114" y="568"/>
                  <a:pt x="1117" y="567"/>
                </a:cubicBezTo>
                <a:cubicBezTo>
                  <a:pt x="1114" y="564"/>
                  <a:pt x="1115" y="565"/>
                  <a:pt x="1112" y="565"/>
                </a:cubicBezTo>
                <a:close/>
                <a:moveTo>
                  <a:pt x="348" y="216"/>
                </a:moveTo>
                <a:cubicBezTo>
                  <a:pt x="356" y="213"/>
                  <a:pt x="369" y="217"/>
                  <a:pt x="375" y="209"/>
                </a:cubicBezTo>
                <a:cubicBezTo>
                  <a:pt x="378" y="213"/>
                  <a:pt x="376" y="230"/>
                  <a:pt x="375" y="233"/>
                </a:cubicBezTo>
                <a:cubicBezTo>
                  <a:pt x="377" y="237"/>
                  <a:pt x="380" y="239"/>
                  <a:pt x="383" y="244"/>
                </a:cubicBezTo>
                <a:cubicBezTo>
                  <a:pt x="380" y="249"/>
                  <a:pt x="387" y="270"/>
                  <a:pt x="396" y="272"/>
                </a:cubicBezTo>
                <a:cubicBezTo>
                  <a:pt x="396" y="272"/>
                  <a:pt x="396" y="273"/>
                  <a:pt x="396" y="274"/>
                </a:cubicBezTo>
                <a:cubicBezTo>
                  <a:pt x="391" y="281"/>
                  <a:pt x="381" y="283"/>
                  <a:pt x="371" y="286"/>
                </a:cubicBezTo>
                <a:cubicBezTo>
                  <a:pt x="336" y="296"/>
                  <a:pt x="326" y="279"/>
                  <a:pt x="312" y="256"/>
                </a:cubicBezTo>
                <a:cubicBezTo>
                  <a:pt x="317" y="235"/>
                  <a:pt x="328" y="223"/>
                  <a:pt x="348" y="216"/>
                </a:cubicBezTo>
                <a:close/>
                <a:moveTo>
                  <a:pt x="387" y="397"/>
                </a:moveTo>
                <a:cubicBezTo>
                  <a:pt x="368" y="402"/>
                  <a:pt x="361" y="426"/>
                  <a:pt x="343" y="424"/>
                </a:cubicBezTo>
                <a:cubicBezTo>
                  <a:pt x="341" y="426"/>
                  <a:pt x="341" y="426"/>
                  <a:pt x="340" y="429"/>
                </a:cubicBezTo>
                <a:cubicBezTo>
                  <a:pt x="339" y="428"/>
                  <a:pt x="338" y="428"/>
                  <a:pt x="337" y="427"/>
                </a:cubicBezTo>
                <a:cubicBezTo>
                  <a:pt x="335" y="428"/>
                  <a:pt x="336" y="429"/>
                  <a:pt x="333" y="429"/>
                </a:cubicBezTo>
                <a:cubicBezTo>
                  <a:pt x="333" y="428"/>
                  <a:pt x="333" y="428"/>
                  <a:pt x="333" y="427"/>
                </a:cubicBezTo>
                <a:cubicBezTo>
                  <a:pt x="333" y="427"/>
                  <a:pt x="333" y="427"/>
                  <a:pt x="333" y="427"/>
                </a:cubicBezTo>
                <a:cubicBezTo>
                  <a:pt x="332" y="429"/>
                  <a:pt x="332" y="431"/>
                  <a:pt x="331" y="433"/>
                </a:cubicBezTo>
                <a:cubicBezTo>
                  <a:pt x="327" y="432"/>
                  <a:pt x="324" y="432"/>
                  <a:pt x="321" y="429"/>
                </a:cubicBezTo>
                <a:cubicBezTo>
                  <a:pt x="321" y="431"/>
                  <a:pt x="321" y="432"/>
                  <a:pt x="323" y="435"/>
                </a:cubicBezTo>
                <a:cubicBezTo>
                  <a:pt x="321" y="437"/>
                  <a:pt x="318" y="435"/>
                  <a:pt x="318" y="433"/>
                </a:cubicBezTo>
                <a:cubicBezTo>
                  <a:pt x="317" y="434"/>
                  <a:pt x="317" y="435"/>
                  <a:pt x="317" y="436"/>
                </a:cubicBezTo>
                <a:cubicBezTo>
                  <a:pt x="314" y="435"/>
                  <a:pt x="314" y="436"/>
                  <a:pt x="313" y="432"/>
                </a:cubicBezTo>
                <a:cubicBezTo>
                  <a:pt x="315" y="432"/>
                  <a:pt x="316" y="432"/>
                  <a:pt x="318" y="432"/>
                </a:cubicBezTo>
                <a:cubicBezTo>
                  <a:pt x="317" y="429"/>
                  <a:pt x="316" y="430"/>
                  <a:pt x="319" y="429"/>
                </a:cubicBezTo>
                <a:cubicBezTo>
                  <a:pt x="317" y="429"/>
                  <a:pt x="316" y="429"/>
                  <a:pt x="314" y="429"/>
                </a:cubicBezTo>
                <a:cubicBezTo>
                  <a:pt x="313" y="425"/>
                  <a:pt x="314" y="427"/>
                  <a:pt x="311" y="428"/>
                </a:cubicBezTo>
                <a:cubicBezTo>
                  <a:pt x="312" y="429"/>
                  <a:pt x="312" y="431"/>
                  <a:pt x="313" y="432"/>
                </a:cubicBezTo>
                <a:cubicBezTo>
                  <a:pt x="312" y="432"/>
                  <a:pt x="311" y="433"/>
                  <a:pt x="310" y="433"/>
                </a:cubicBezTo>
                <a:cubicBezTo>
                  <a:pt x="310" y="431"/>
                  <a:pt x="309" y="429"/>
                  <a:pt x="309" y="427"/>
                </a:cubicBezTo>
                <a:cubicBezTo>
                  <a:pt x="304" y="428"/>
                  <a:pt x="283" y="425"/>
                  <a:pt x="278" y="427"/>
                </a:cubicBezTo>
                <a:cubicBezTo>
                  <a:pt x="274" y="424"/>
                  <a:pt x="276" y="421"/>
                  <a:pt x="271" y="420"/>
                </a:cubicBezTo>
                <a:cubicBezTo>
                  <a:pt x="272" y="417"/>
                  <a:pt x="278" y="413"/>
                  <a:pt x="281" y="413"/>
                </a:cubicBezTo>
                <a:cubicBezTo>
                  <a:pt x="281" y="413"/>
                  <a:pt x="281" y="413"/>
                  <a:pt x="281" y="413"/>
                </a:cubicBezTo>
                <a:cubicBezTo>
                  <a:pt x="280" y="412"/>
                  <a:pt x="229" y="387"/>
                  <a:pt x="229" y="387"/>
                </a:cubicBezTo>
                <a:cubicBezTo>
                  <a:pt x="226" y="387"/>
                  <a:pt x="227" y="387"/>
                  <a:pt x="226" y="390"/>
                </a:cubicBezTo>
                <a:cubicBezTo>
                  <a:pt x="222" y="389"/>
                  <a:pt x="222" y="387"/>
                  <a:pt x="221" y="383"/>
                </a:cubicBezTo>
                <a:cubicBezTo>
                  <a:pt x="220" y="383"/>
                  <a:pt x="219" y="383"/>
                  <a:pt x="218" y="383"/>
                </a:cubicBezTo>
                <a:cubicBezTo>
                  <a:pt x="220" y="387"/>
                  <a:pt x="217" y="384"/>
                  <a:pt x="218" y="388"/>
                </a:cubicBezTo>
                <a:cubicBezTo>
                  <a:pt x="214" y="387"/>
                  <a:pt x="217" y="387"/>
                  <a:pt x="213" y="387"/>
                </a:cubicBezTo>
                <a:cubicBezTo>
                  <a:pt x="212" y="378"/>
                  <a:pt x="209" y="386"/>
                  <a:pt x="205" y="379"/>
                </a:cubicBezTo>
                <a:cubicBezTo>
                  <a:pt x="204" y="379"/>
                  <a:pt x="204" y="378"/>
                  <a:pt x="203" y="378"/>
                </a:cubicBezTo>
                <a:cubicBezTo>
                  <a:pt x="205" y="376"/>
                  <a:pt x="205" y="378"/>
                  <a:pt x="205" y="376"/>
                </a:cubicBezTo>
                <a:cubicBezTo>
                  <a:pt x="207" y="377"/>
                  <a:pt x="206" y="376"/>
                  <a:pt x="207" y="378"/>
                </a:cubicBezTo>
                <a:cubicBezTo>
                  <a:pt x="207" y="378"/>
                  <a:pt x="208" y="378"/>
                  <a:pt x="208" y="379"/>
                </a:cubicBezTo>
                <a:cubicBezTo>
                  <a:pt x="209" y="378"/>
                  <a:pt x="210" y="377"/>
                  <a:pt x="211" y="376"/>
                </a:cubicBezTo>
                <a:cubicBezTo>
                  <a:pt x="209" y="374"/>
                  <a:pt x="211" y="374"/>
                  <a:pt x="211" y="371"/>
                </a:cubicBezTo>
                <a:cubicBezTo>
                  <a:pt x="209" y="371"/>
                  <a:pt x="208" y="370"/>
                  <a:pt x="208" y="367"/>
                </a:cubicBezTo>
                <a:cubicBezTo>
                  <a:pt x="206" y="365"/>
                  <a:pt x="206" y="366"/>
                  <a:pt x="202" y="366"/>
                </a:cubicBezTo>
                <a:cubicBezTo>
                  <a:pt x="204" y="363"/>
                  <a:pt x="204" y="364"/>
                  <a:pt x="205" y="361"/>
                </a:cubicBezTo>
                <a:cubicBezTo>
                  <a:pt x="205" y="360"/>
                  <a:pt x="202" y="360"/>
                  <a:pt x="200" y="356"/>
                </a:cubicBezTo>
                <a:cubicBezTo>
                  <a:pt x="197" y="349"/>
                  <a:pt x="192" y="323"/>
                  <a:pt x="196" y="317"/>
                </a:cubicBezTo>
                <a:cubicBezTo>
                  <a:pt x="196" y="317"/>
                  <a:pt x="196" y="316"/>
                  <a:pt x="196" y="315"/>
                </a:cubicBezTo>
                <a:cubicBezTo>
                  <a:pt x="195" y="316"/>
                  <a:pt x="194" y="317"/>
                  <a:pt x="192" y="317"/>
                </a:cubicBezTo>
                <a:cubicBezTo>
                  <a:pt x="192" y="317"/>
                  <a:pt x="191" y="317"/>
                  <a:pt x="190" y="317"/>
                </a:cubicBezTo>
                <a:cubicBezTo>
                  <a:pt x="191" y="315"/>
                  <a:pt x="191" y="313"/>
                  <a:pt x="192" y="312"/>
                </a:cubicBezTo>
                <a:cubicBezTo>
                  <a:pt x="191" y="311"/>
                  <a:pt x="190" y="311"/>
                  <a:pt x="189" y="311"/>
                </a:cubicBezTo>
                <a:cubicBezTo>
                  <a:pt x="188" y="311"/>
                  <a:pt x="188" y="311"/>
                  <a:pt x="188" y="312"/>
                </a:cubicBezTo>
                <a:cubicBezTo>
                  <a:pt x="189" y="313"/>
                  <a:pt x="189" y="314"/>
                  <a:pt x="190" y="314"/>
                </a:cubicBezTo>
                <a:cubicBezTo>
                  <a:pt x="188" y="316"/>
                  <a:pt x="187" y="315"/>
                  <a:pt x="184" y="318"/>
                </a:cubicBezTo>
                <a:cubicBezTo>
                  <a:pt x="184" y="318"/>
                  <a:pt x="184" y="318"/>
                  <a:pt x="183" y="318"/>
                </a:cubicBezTo>
                <a:cubicBezTo>
                  <a:pt x="187" y="303"/>
                  <a:pt x="183" y="286"/>
                  <a:pt x="189" y="275"/>
                </a:cubicBezTo>
                <a:cubicBezTo>
                  <a:pt x="188" y="275"/>
                  <a:pt x="187" y="275"/>
                  <a:pt x="186" y="275"/>
                </a:cubicBezTo>
                <a:cubicBezTo>
                  <a:pt x="188" y="270"/>
                  <a:pt x="192" y="261"/>
                  <a:pt x="192" y="258"/>
                </a:cubicBezTo>
                <a:cubicBezTo>
                  <a:pt x="193" y="258"/>
                  <a:pt x="194" y="259"/>
                  <a:pt x="195" y="260"/>
                </a:cubicBezTo>
                <a:cubicBezTo>
                  <a:pt x="194" y="260"/>
                  <a:pt x="193" y="260"/>
                  <a:pt x="192" y="260"/>
                </a:cubicBezTo>
                <a:cubicBezTo>
                  <a:pt x="192" y="262"/>
                  <a:pt x="192" y="263"/>
                  <a:pt x="191" y="264"/>
                </a:cubicBezTo>
                <a:cubicBezTo>
                  <a:pt x="193" y="265"/>
                  <a:pt x="193" y="265"/>
                  <a:pt x="196" y="265"/>
                </a:cubicBezTo>
                <a:cubicBezTo>
                  <a:pt x="195" y="268"/>
                  <a:pt x="196" y="268"/>
                  <a:pt x="196" y="274"/>
                </a:cubicBezTo>
                <a:cubicBezTo>
                  <a:pt x="197" y="271"/>
                  <a:pt x="198" y="269"/>
                  <a:pt x="198" y="267"/>
                </a:cubicBezTo>
                <a:cubicBezTo>
                  <a:pt x="197" y="266"/>
                  <a:pt x="197" y="267"/>
                  <a:pt x="196" y="265"/>
                </a:cubicBezTo>
                <a:cubicBezTo>
                  <a:pt x="201" y="262"/>
                  <a:pt x="196" y="237"/>
                  <a:pt x="196" y="237"/>
                </a:cubicBezTo>
                <a:cubicBezTo>
                  <a:pt x="196" y="237"/>
                  <a:pt x="196" y="237"/>
                  <a:pt x="196" y="237"/>
                </a:cubicBezTo>
                <a:cubicBezTo>
                  <a:pt x="196" y="223"/>
                  <a:pt x="199" y="207"/>
                  <a:pt x="205" y="191"/>
                </a:cubicBezTo>
                <a:cubicBezTo>
                  <a:pt x="205" y="190"/>
                  <a:pt x="204" y="189"/>
                  <a:pt x="204" y="188"/>
                </a:cubicBezTo>
                <a:cubicBezTo>
                  <a:pt x="202" y="189"/>
                  <a:pt x="200" y="189"/>
                  <a:pt x="198" y="190"/>
                </a:cubicBezTo>
                <a:cubicBezTo>
                  <a:pt x="198" y="190"/>
                  <a:pt x="197" y="190"/>
                  <a:pt x="196" y="190"/>
                </a:cubicBezTo>
                <a:cubicBezTo>
                  <a:pt x="205" y="169"/>
                  <a:pt x="214" y="159"/>
                  <a:pt x="231" y="144"/>
                </a:cubicBezTo>
                <a:cubicBezTo>
                  <a:pt x="233" y="142"/>
                  <a:pt x="240" y="143"/>
                  <a:pt x="243" y="141"/>
                </a:cubicBezTo>
                <a:cubicBezTo>
                  <a:pt x="245" y="141"/>
                  <a:pt x="247" y="142"/>
                  <a:pt x="249" y="143"/>
                </a:cubicBezTo>
                <a:cubicBezTo>
                  <a:pt x="248" y="152"/>
                  <a:pt x="235" y="156"/>
                  <a:pt x="231" y="162"/>
                </a:cubicBezTo>
                <a:cubicBezTo>
                  <a:pt x="222" y="176"/>
                  <a:pt x="215" y="194"/>
                  <a:pt x="205" y="209"/>
                </a:cubicBezTo>
                <a:cubicBezTo>
                  <a:pt x="209" y="212"/>
                  <a:pt x="201" y="221"/>
                  <a:pt x="202" y="225"/>
                </a:cubicBezTo>
                <a:cubicBezTo>
                  <a:pt x="208" y="243"/>
                  <a:pt x="202" y="262"/>
                  <a:pt x="209" y="281"/>
                </a:cubicBezTo>
                <a:cubicBezTo>
                  <a:pt x="223" y="319"/>
                  <a:pt x="239" y="345"/>
                  <a:pt x="266" y="368"/>
                </a:cubicBezTo>
                <a:cubicBezTo>
                  <a:pt x="288" y="386"/>
                  <a:pt x="320" y="404"/>
                  <a:pt x="353" y="399"/>
                </a:cubicBezTo>
                <a:cubicBezTo>
                  <a:pt x="361" y="398"/>
                  <a:pt x="380" y="402"/>
                  <a:pt x="385" y="394"/>
                </a:cubicBezTo>
                <a:cubicBezTo>
                  <a:pt x="386" y="394"/>
                  <a:pt x="386" y="394"/>
                  <a:pt x="387" y="394"/>
                </a:cubicBezTo>
                <a:cubicBezTo>
                  <a:pt x="387" y="395"/>
                  <a:pt x="387" y="396"/>
                  <a:pt x="387" y="397"/>
                </a:cubicBezTo>
                <a:close/>
                <a:moveTo>
                  <a:pt x="487" y="359"/>
                </a:moveTo>
                <a:cubicBezTo>
                  <a:pt x="487" y="360"/>
                  <a:pt x="487" y="360"/>
                  <a:pt x="487" y="360"/>
                </a:cubicBezTo>
                <a:cubicBezTo>
                  <a:pt x="477" y="356"/>
                  <a:pt x="472" y="354"/>
                  <a:pt x="462" y="351"/>
                </a:cubicBezTo>
                <a:cubicBezTo>
                  <a:pt x="461" y="351"/>
                  <a:pt x="460" y="351"/>
                  <a:pt x="460" y="352"/>
                </a:cubicBezTo>
                <a:cubicBezTo>
                  <a:pt x="461" y="353"/>
                  <a:pt x="462" y="353"/>
                  <a:pt x="463" y="354"/>
                </a:cubicBezTo>
                <a:cubicBezTo>
                  <a:pt x="463" y="355"/>
                  <a:pt x="463" y="355"/>
                  <a:pt x="463" y="356"/>
                </a:cubicBezTo>
                <a:cubicBezTo>
                  <a:pt x="456" y="360"/>
                  <a:pt x="449" y="361"/>
                  <a:pt x="441" y="365"/>
                </a:cubicBezTo>
                <a:cubicBezTo>
                  <a:pt x="437" y="366"/>
                  <a:pt x="432" y="366"/>
                  <a:pt x="428" y="367"/>
                </a:cubicBezTo>
                <a:cubicBezTo>
                  <a:pt x="418" y="373"/>
                  <a:pt x="405" y="389"/>
                  <a:pt x="392" y="393"/>
                </a:cubicBezTo>
                <a:cubicBezTo>
                  <a:pt x="391" y="394"/>
                  <a:pt x="390" y="394"/>
                  <a:pt x="390" y="395"/>
                </a:cubicBezTo>
                <a:cubicBezTo>
                  <a:pt x="389" y="388"/>
                  <a:pt x="405" y="371"/>
                  <a:pt x="412" y="369"/>
                </a:cubicBezTo>
                <a:cubicBezTo>
                  <a:pt x="412" y="365"/>
                  <a:pt x="412" y="364"/>
                  <a:pt x="407" y="364"/>
                </a:cubicBezTo>
                <a:cubicBezTo>
                  <a:pt x="413" y="353"/>
                  <a:pt x="422" y="345"/>
                  <a:pt x="431" y="338"/>
                </a:cubicBezTo>
                <a:cubicBezTo>
                  <a:pt x="435" y="338"/>
                  <a:pt x="432" y="336"/>
                  <a:pt x="435" y="334"/>
                </a:cubicBezTo>
                <a:cubicBezTo>
                  <a:pt x="436" y="333"/>
                  <a:pt x="436" y="333"/>
                  <a:pt x="436" y="335"/>
                </a:cubicBezTo>
                <a:cubicBezTo>
                  <a:pt x="439" y="334"/>
                  <a:pt x="439" y="334"/>
                  <a:pt x="439" y="330"/>
                </a:cubicBezTo>
                <a:cubicBezTo>
                  <a:pt x="439" y="330"/>
                  <a:pt x="439" y="329"/>
                  <a:pt x="438" y="329"/>
                </a:cubicBezTo>
                <a:cubicBezTo>
                  <a:pt x="432" y="331"/>
                  <a:pt x="430" y="335"/>
                  <a:pt x="424" y="336"/>
                </a:cubicBezTo>
                <a:cubicBezTo>
                  <a:pt x="424" y="336"/>
                  <a:pt x="423" y="335"/>
                  <a:pt x="423" y="335"/>
                </a:cubicBezTo>
                <a:cubicBezTo>
                  <a:pt x="426" y="329"/>
                  <a:pt x="437" y="322"/>
                  <a:pt x="442" y="330"/>
                </a:cubicBezTo>
                <a:cubicBezTo>
                  <a:pt x="444" y="329"/>
                  <a:pt x="445" y="328"/>
                  <a:pt x="447" y="327"/>
                </a:cubicBezTo>
                <a:cubicBezTo>
                  <a:pt x="447" y="326"/>
                  <a:pt x="448" y="324"/>
                  <a:pt x="448" y="323"/>
                </a:cubicBezTo>
                <a:cubicBezTo>
                  <a:pt x="450" y="324"/>
                  <a:pt x="450" y="325"/>
                  <a:pt x="451" y="326"/>
                </a:cubicBezTo>
                <a:cubicBezTo>
                  <a:pt x="451" y="327"/>
                  <a:pt x="451" y="328"/>
                  <a:pt x="450" y="329"/>
                </a:cubicBezTo>
                <a:cubicBezTo>
                  <a:pt x="456" y="326"/>
                  <a:pt x="459" y="328"/>
                  <a:pt x="464" y="328"/>
                </a:cubicBezTo>
                <a:cubicBezTo>
                  <a:pt x="464" y="329"/>
                  <a:pt x="465" y="329"/>
                  <a:pt x="465" y="330"/>
                </a:cubicBezTo>
                <a:cubicBezTo>
                  <a:pt x="464" y="330"/>
                  <a:pt x="463" y="331"/>
                  <a:pt x="462" y="331"/>
                </a:cubicBezTo>
                <a:cubicBezTo>
                  <a:pt x="462" y="332"/>
                  <a:pt x="462" y="333"/>
                  <a:pt x="462" y="334"/>
                </a:cubicBezTo>
                <a:cubicBezTo>
                  <a:pt x="471" y="335"/>
                  <a:pt x="482" y="338"/>
                  <a:pt x="487" y="346"/>
                </a:cubicBezTo>
                <a:cubicBezTo>
                  <a:pt x="487" y="347"/>
                  <a:pt x="488" y="348"/>
                  <a:pt x="488" y="349"/>
                </a:cubicBezTo>
                <a:cubicBezTo>
                  <a:pt x="480" y="348"/>
                  <a:pt x="486" y="355"/>
                  <a:pt x="487" y="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chemeClr val="bg1">
                <a:lumMod val="75000"/>
              </a:schemeClr>
            </a:glow>
          </a:effectLst>
        </p:spPr>
        <p:txBody>
          <a:bodyPr vert="horz" wrap="square" lIns="91407" tIns="45704" rIns="91407" bIns="45704" numCol="1" anchor="t" anchorCtr="0" compatLnSpc="1"/>
          <a:lstStyle/>
          <a:p>
            <a:endParaRPr lang="zh-CN" altLang="en-US" sz="1805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>
            <a:off x="0" y="2644"/>
            <a:ext cx="523459" cy="6853031"/>
            <a:chOff x="-33" y="0"/>
            <a:chExt cx="3399637" cy="6858000"/>
          </a:xfrm>
        </p:grpSpPr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>
              <a:off x="2" y="0"/>
              <a:ext cx="2570204" cy="6858000"/>
            </a:xfrm>
            <a:prstGeom prst="rect">
              <a:avLst/>
            </a:prstGeom>
            <a:solidFill>
              <a:srgbClr val="26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9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705" b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>
              <p:custDataLst>
                <p:tags r:id="rId5"/>
              </p:custDataLst>
            </p:nvPr>
          </p:nvGrpSpPr>
          <p:grpSpPr>
            <a:xfrm>
              <a:off x="-33" y="0"/>
              <a:ext cx="3399637" cy="6858000"/>
              <a:chOff x="-33" y="0"/>
              <a:chExt cx="3399637" cy="6672648"/>
            </a:xfrm>
          </p:grpSpPr>
          <p:sp>
            <p:nvSpPr>
              <p:cNvPr id="24" name="矩形 23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0"/>
                <a:ext cx="3399598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>
                <p:custDataLst>
                  <p:tags r:id="rId7"/>
                </p:custDataLst>
              </p:nvPr>
            </p:nvSpPr>
            <p:spPr>
              <a:xfrm>
                <a:off x="-33" y="1668162"/>
                <a:ext cx="339963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>
                <p:custDataLst>
                  <p:tags r:id="rId8"/>
                </p:custDataLst>
              </p:nvPr>
            </p:nvSpPr>
            <p:spPr>
              <a:xfrm>
                <a:off x="-7" y="3336324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9"/>
                </p:custDataLst>
              </p:nvPr>
            </p:nvSpPr>
            <p:spPr>
              <a:xfrm>
                <a:off x="-7" y="5004486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矩形 3"/>
          <p:cNvSpPr/>
          <p:nvPr>
            <p:custDataLst>
              <p:tags r:id="rId10"/>
            </p:custDataLst>
          </p:nvPr>
        </p:nvSpPr>
        <p:spPr>
          <a:xfrm>
            <a:off x="599796" y="41741"/>
            <a:ext cx="11526759" cy="676967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chemeClr val="bg2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 altLang="zh-CN" sz="180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>
            <p:custDataLst>
              <p:tags r:id="rId11"/>
            </p:custDataLst>
          </p:nvPr>
        </p:nvSpPr>
        <p:spPr>
          <a:xfrm>
            <a:off x="707048" y="452049"/>
            <a:ext cx="11419508" cy="470662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320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路边苦李</a:t>
            </a:r>
            <a:endParaRPr lang="en-US" altLang="zh-CN" sz="320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王</a:t>
            </a:r>
            <a:r>
              <a:rPr lang="zh-CN" altLang="en-US" sz="320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戎七岁，尝与诸小儿游。道边李树多子折枝，诸儿竞去取之，唯戎不动。人问之，答曰：“树在道边而多子，必苦李。”取之，信然。</a:t>
            </a:r>
            <a:r>
              <a:rPr lang="en-US" altLang="zh-CN" sz="3200" smtClean="0">
                <a:solidFill>
                  <a:srgbClr val="002060"/>
                </a:solidFill>
                <a:latin typeface="+mn-ea"/>
                <a:ea typeface="+mn-ea"/>
              </a:rPr>
              <a:t>    </a:t>
            </a:r>
            <a:endParaRPr lang="en-US" altLang="zh-CN" sz="3200" smtClean="0">
              <a:solidFill>
                <a:srgbClr val="002060"/>
              </a:solidFill>
              <a:latin typeface="+mn-ea"/>
              <a:ea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 smtClean="0">
                <a:solidFill>
                  <a:srgbClr val="002060"/>
                </a:solidFill>
                <a:latin typeface="+mn-ea"/>
                <a:ea typeface="+mn-ea"/>
              </a:rPr>
              <a:t>    </a:t>
            </a:r>
            <a:r>
              <a:rPr lang="en-US" altLang="zh-CN" sz="3200" smtClean="0">
                <a:solidFill>
                  <a:srgbClr val="002060"/>
                </a:solidFill>
                <a:latin typeface="+mn-ea"/>
                <a:ea typeface="+mn-ea"/>
              </a:rPr>
              <a:t>             </a:t>
            </a:r>
            <a:r>
              <a:rPr lang="en-US" altLang="zh-CN" sz="3200" smtClean="0">
                <a:solidFill>
                  <a:srgbClr val="FF0000"/>
                </a:solidFill>
                <a:latin typeface="+mn-ea"/>
                <a:ea typeface="+mn-ea"/>
              </a:rPr>
              <a:t>  </a:t>
            </a:r>
            <a:r>
              <a:rPr lang="zh-CN" altLang="en-US" sz="3200" smtClean="0">
                <a:solidFill>
                  <a:srgbClr val="FF0000"/>
                </a:solidFill>
                <a:latin typeface="+mn-ea"/>
                <a:ea typeface="+mn-ea"/>
              </a:rPr>
              <a:t>（大前提）</a:t>
            </a:r>
            <a:r>
              <a:rPr lang="zh-CN" altLang="en-US" sz="32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如果李子不苦，则树在道边</a:t>
            </a:r>
            <a:r>
              <a:rPr lang="zh-CN" altLang="en-US" sz="3200" smtClean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不会多子</a:t>
            </a:r>
            <a:r>
              <a:rPr lang="zh-CN" altLang="en-US" sz="32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320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en-US" altLang="zh-CN" sz="3200" smtClean="0">
                <a:solidFill>
                  <a:srgbClr val="FF0000"/>
                </a:solidFill>
                <a:latin typeface="+mn-ea"/>
              </a:rPr>
              <a:t>  （后件）</a:t>
            </a:r>
            <a:r>
              <a:rPr lang="zh-CN" altLang="en-US" sz="320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树在道边而</a:t>
            </a:r>
            <a:r>
              <a:rPr lang="zh-CN" altLang="en-US" sz="3200" smtClean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多子</a:t>
            </a:r>
            <a:r>
              <a:rPr lang="zh-CN" altLang="en-US" sz="320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320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320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en-US" altLang="zh-CN" sz="3200" smtClean="0">
                <a:solidFill>
                  <a:srgbClr val="FF0000"/>
                </a:solidFill>
                <a:latin typeface="+mn-ea"/>
              </a:rPr>
              <a:t>（前件）</a:t>
            </a:r>
            <a:r>
              <a:rPr lang="zh-CN" altLang="en-US" sz="320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所以李子</a:t>
            </a:r>
            <a:r>
              <a:rPr lang="zh-CN" altLang="en-US" sz="3200" smtClean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必苦</a:t>
            </a:r>
            <a:r>
              <a:rPr lang="zh-CN" altLang="en-US" sz="320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2605">
                <a:solidFill>
                  <a:srgbClr val="002060"/>
                </a:solidFill>
                <a:latin typeface="+mn-ea"/>
                <a:ea typeface="+mn-ea"/>
              </a:rPr>
              <a:t> </a:t>
            </a:r>
            <a:r>
              <a:rPr lang="en-US" altLang="zh-CN" sz="2605" smtClean="0">
                <a:solidFill>
                  <a:srgbClr val="002060"/>
                </a:solidFill>
                <a:latin typeface="+mn-ea"/>
                <a:ea typeface="+mn-ea"/>
              </a:rPr>
              <a:t>   </a:t>
            </a:r>
            <a:endParaRPr lang="zh-CN" altLang="en-US" sz="2605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29" name="矩形 28"/>
          <p:cNvSpPr/>
          <p:nvPr>
            <p:custDataLst>
              <p:tags r:id="rId12"/>
            </p:custDataLst>
          </p:nvPr>
        </p:nvSpPr>
        <p:spPr>
          <a:xfrm>
            <a:off x="599440" y="-5715"/>
            <a:ext cx="751459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b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充分条件推理：</a:t>
            </a:r>
            <a:r>
              <a:rPr lang="zh-CN" altLang="en-US" sz="32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正例</a:t>
            </a:r>
            <a:r>
              <a:rPr lang="en-US" altLang="zh-CN" sz="32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en-US" altLang="zh-CN" sz="3200" b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文本框 5"/>
          <p:cNvSpPr txBox="1"/>
          <p:nvPr>
            <p:custDataLst>
              <p:tags r:id="rId13"/>
            </p:custDataLst>
          </p:nvPr>
        </p:nvSpPr>
        <p:spPr>
          <a:xfrm>
            <a:off x="4788992" y="4821078"/>
            <a:ext cx="4122151" cy="645160"/>
          </a:xfrm>
          <a:prstGeom prst="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defRPr>
            </a:lvl1pPr>
          </a:lstStyle>
          <a:p>
            <a:pPr algn="ctr"/>
            <a:r>
              <a:rPr lang="zh-CN" altLang="en-US" sz="3600"/>
              <a:t>否定后</a:t>
            </a:r>
            <a:r>
              <a:rPr lang="zh-CN" altLang="en-US" sz="3600" smtClean="0"/>
              <a:t>件 否定前件</a:t>
            </a:r>
            <a:endParaRPr lang="zh-CN" altLang="en-US" sz="3600" smtClean="0"/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矩形 2"/>
          <p:cNvSpPr/>
          <p:nvPr>
            <p:custDataLst>
              <p:tags r:id="rId1"/>
            </p:custDataLst>
          </p:nvPr>
        </p:nvSpPr>
        <p:spPr>
          <a:xfrm>
            <a:off x="265430" y="457200"/>
            <a:ext cx="11735435" cy="3352165"/>
          </a:xfrm>
          <a:prstGeom prst="rect">
            <a:avLst/>
          </a:prstGeom>
          <a:noFill/>
          <a:ln w="9525">
            <a:noFill/>
          </a:ln>
        </p:spPr>
        <p:txBody>
          <a:bodyPr wrap="square" lIns="121863" tIns="60931" rIns="121863" bIns="60931" anchor="t">
            <a:spAutoFit/>
          </a:bodyPr>
          <a:lstStyle/>
          <a:p>
            <a:pPr algn="just"/>
            <a:r>
              <a:rPr lang="zh-CN" altLang="zh-CN" sz="2400" b="1">
                <a:latin typeface="Times New Roman" panose="02020603050405020304" charset="0"/>
                <a:ea typeface="方正中等线简体" panose="03000509000000000000" pitchFamily="65" charset="-122"/>
              </a:rPr>
              <a:t>阅读下面的语段，思考袁滋的逻辑推理形式，概括其推理过程。</a:t>
            </a:r>
            <a:endParaRPr lang="zh-CN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fontAlgn="auto">
              <a:lnSpc>
                <a:spcPts val="2480"/>
              </a:lnSpc>
            </a:pPr>
            <a:r>
              <a:rPr lang="en-US" altLang="zh-CN" sz="2010" b="1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冯梦龙的《智囊全集》里记载了一个令人称奇的故事：唐代有一个</a:t>
            </a:r>
            <a:r>
              <a:rPr lang="zh-CN" altLang="zh-CN" sz="2400" b="1" u="sng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农夫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耕田时挖到</a:t>
            </a:r>
            <a:r>
              <a:rPr lang="zh-CN" altLang="zh-CN" sz="2400" b="1" u="sng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一瓮马蹄形黄金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，乡里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古代居民组织单位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立刻派人送到县衙去，</a:t>
            </a:r>
            <a:r>
              <a:rPr lang="zh-CN" altLang="zh-CN" sz="2400" b="1" u="sng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县官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担心公库防护不严，就</a:t>
            </a:r>
            <a:r>
              <a:rPr lang="zh-CN" altLang="zh-CN" sz="2400" b="1" u="sng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放到自己家里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。隔夜打开检验，发现都是</a:t>
            </a:r>
            <a:r>
              <a:rPr lang="zh-CN" altLang="zh-CN" sz="2400" b="1" u="sng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土块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。瓮金出土时，乡里人都曾去见证。县官无法辩白，最终</a:t>
            </a:r>
            <a:r>
              <a:rPr lang="zh-CN" altLang="zh-CN" sz="2400" b="1" u="sng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承认将黄金掉包的罪名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。就在快要定案的时候，事情传到了一个叫</a:t>
            </a:r>
            <a:r>
              <a:rPr lang="zh-CN" altLang="zh-CN" sz="2400" b="1" u="sng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袁滋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的官员耳里，袁滋说：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我怀疑这案子里有冤情。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州府长官让他重新调查。他点验出瓮中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马蹄金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共</a:t>
            </a:r>
            <a:r>
              <a:rPr lang="zh-CN" altLang="zh-CN" sz="2400" b="1" u="sng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二百五十多块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，请金铺铸造同样形状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和大小的马蹄金，才造出</a:t>
            </a:r>
            <a:r>
              <a:rPr lang="zh-CN" altLang="zh-CN" sz="2400" b="1" u="sng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一半数目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，总重就</a:t>
            </a:r>
            <a:r>
              <a:rPr lang="zh-CN" altLang="zh-CN" sz="2400" b="1" u="sng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达三百斤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了，又了解到当初是</a:t>
            </a:r>
            <a:r>
              <a:rPr lang="zh-CN" altLang="zh-CN" sz="2400" b="1" u="sng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两个农夫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</a:t>
            </a:r>
            <a:r>
              <a:rPr lang="zh-CN" altLang="zh-CN" sz="2400" b="1" u="sng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竹扁担抬着瓮到县府的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。算一下，</a:t>
            </a:r>
            <a:r>
              <a:rPr lang="zh-CN" altLang="zh-CN" sz="2400" b="1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如果这二百五十多块是真金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，就</a:t>
            </a:r>
            <a:r>
              <a:rPr lang="zh-CN" altLang="zh-CN" sz="2400" b="1" u="sng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不是两个人能抬得动的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。这说明在运到县衙之前，金子就被换成土块了。至此案情大白，</a:t>
            </a:r>
            <a:r>
              <a:rPr lang="zh-CN" altLang="zh-CN" sz="2400" b="1" u="sng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县官洗清冤屈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65409" y="4232252"/>
            <a:ext cx="11409212" cy="1967230"/>
          </a:xfrm>
          <a:prstGeom prst="rect">
            <a:avLst/>
          </a:prstGeom>
        </p:spPr>
        <p:txBody>
          <a:bodyPr lIns="121863" tIns="60931" rIns="121863" bIns="60931">
            <a:spAutoFit/>
          </a:bodyPr>
          <a:lstStyle/>
          <a:p>
            <a:pPr marL="0" marR="0" lvl="0" indent="0" algn="just" defTabSz="457200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75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（</a:t>
            </a:r>
            <a:r>
              <a:rPr kumimoji="0" lang="en-US" altLang="zh-CN" sz="275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kumimoji="0" lang="zh-CN" altLang="en-US" sz="275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）</a:t>
            </a:r>
            <a:r>
              <a:rPr kumimoji="0" lang="zh-CN" altLang="zh-CN" sz="275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逻辑推理形式：</a:t>
            </a:r>
            <a:r>
              <a:rPr kumimoji="0" lang="en-US" altLang="zh-CN" sz="275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</a:t>
            </a:r>
            <a:endParaRPr kumimoji="0" lang="en-US" altLang="zh-CN" sz="275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marL="0" marR="0" lvl="0" indent="0" algn="just" defTabSz="457200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75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（</a:t>
            </a:r>
            <a:r>
              <a:rPr kumimoji="0" lang="en-US" altLang="zh-CN" sz="275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kumimoji="0" lang="zh-CN" altLang="en-US" sz="275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）</a:t>
            </a:r>
            <a:r>
              <a:rPr kumimoji="0" lang="zh-CN" altLang="zh-CN" sz="275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概括推理过程：</a:t>
            </a:r>
            <a:endParaRPr kumimoji="0" lang="en-US" altLang="zh-CN" sz="275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  <a:p>
            <a:pPr marL="0" marR="0" lvl="0" indent="0" algn="just" defTabSz="457200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750" b="1" i="0" u="none" strike="noStrike" kern="1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  <a:p>
            <a:pPr marL="0" marR="0" lvl="0" indent="0" algn="just" defTabSz="457200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75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3640094" y="4232448"/>
            <a:ext cx="2990850" cy="513080"/>
          </a:xfrm>
          <a:prstGeom prst="rect">
            <a:avLst/>
          </a:prstGeom>
        </p:spPr>
        <p:txBody>
          <a:bodyPr wrap="none" lIns="91435" tIns="45717" rIns="91435" bIns="45717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75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</a:rPr>
              <a:t>充分条件假言推理</a:t>
            </a:r>
            <a:endParaRPr kumimoji="0" lang="zh-CN" altLang="zh-CN" sz="2750" b="1" i="0" u="none" strike="noStrike" kern="1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509490" y="4679704"/>
            <a:ext cx="11247952" cy="2069465"/>
          </a:xfrm>
          <a:prstGeom prst="rect">
            <a:avLst/>
          </a:prstGeom>
        </p:spPr>
        <p:txBody>
          <a:bodyPr lIns="121863" tIns="60931" rIns="121863" bIns="60931">
            <a:spAutoFit/>
          </a:bodyPr>
          <a:lstStyle/>
          <a:p>
            <a:pPr marL="0" marR="0" lvl="0" indent="0" algn="just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750" b="0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                                 </a:t>
            </a:r>
            <a:endParaRPr kumimoji="0" lang="en-US" altLang="zh-CN" sz="2750" b="0" i="0" u="none" strike="noStrike" kern="1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  <a:p>
            <a:pPr marL="0" marR="0" lvl="0" indent="0" algn="just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75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大前提</a:t>
            </a:r>
            <a:r>
              <a:rPr kumimoji="0" lang="zh-CN" altLang="en-US" sz="2750" b="0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：</a:t>
            </a:r>
            <a:r>
              <a:rPr kumimoji="0" lang="zh-CN" altLang="zh-CN" sz="275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如果是真金，得有600斤；如果有600斤，</a:t>
            </a:r>
            <a:r>
              <a:rPr kumimoji="0" lang="zh-CN" altLang="zh-CN" sz="275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不能两个人扁担抬</a:t>
            </a:r>
            <a:r>
              <a:rPr kumimoji="0" lang="zh-CN" altLang="zh-CN" sz="275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。</a:t>
            </a:r>
            <a:endParaRPr kumimoji="0" lang="zh-CN" altLang="en-US" sz="2750" b="0" i="0" u="none" strike="noStrike" kern="1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  <a:p>
            <a:pPr marL="0" marR="0" lvl="0" indent="0" algn="just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75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事实是：</a:t>
            </a:r>
            <a:r>
              <a:rPr kumimoji="0" lang="zh-CN" altLang="en-US" sz="275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运“金”的只有两个人，用的是竹扁担</a:t>
            </a:r>
            <a:r>
              <a:rPr kumimoji="0" lang="en-US" altLang="zh-CN" sz="275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→</a:t>
            </a:r>
            <a:r>
              <a:rPr kumimoji="0" lang="zh-CN" altLang="en-US" sz="275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不足</a:t>
            </a:r>
            <a:r>
              <a:rPr kumimoji="0" lang="en-US" altLang="zh-CN" sz="275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600</a:t>
            </a:r>
            <a:r>
              <a:rPr kumimoji="0" lang="zh-CN" altLang="en-US" sz="275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斤</a:t>
            </a:r>
            <a:endParaRPr kumimoji="0" lang="en-US" altLang="zh-CN" sz="2750" b="1" i="0" u="none" strike="noStrike" kern="1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  <a:p>
            <a:pPr marL="0" marR="0" lvl="0" indent="0" algn="just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75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             </a:t>
            </a:r>
            <a:r>
              <a:rPr kumimoji="0" lang="zh-CN" altLang="zh-CN" sz="275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不足</a:t>
            </a:r>
            <a:r>
              <a:rPr kumimoji="0" lang="en-US" altLang="zh-CN" sz="275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600</a:t>
            </a:r>
            <a:r>
              <a:rPr kumimoji="0" lang="zh-CN" altLang="en-US" sz="275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斤</a:t>
            </a:r>
            <a:r>
              <a:rPr kumimoji="0" lang="en-US" altLang="zh-CN" sz="275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——</a:t>
            </a:r>
            <a:r>
              <a:rPr kumimoji="0" lang="zh-CN" altLang="en-US" sz="275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县官拿到的不是真金</a:t>
            </a:r>
            <a:endParaRPr kumimoji="0" lang="zh-CN" altLang="en-US" sz="2750" b="1" i="0" u="none" strike="noStrike" kern="1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6817995" y="4232275"/>
            <a:ext cx="4467860" cy="5340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 anchor="t">
            <a:spAutoFit/>
          </a:bodyPr>
          <a:lstStyle/>
          <a:p>
            <a:pPr algn="just" defTabSz="863600">
              <a:lnSpc>
                <a:spcPct val="120000"/>
              </a:lnSpc>
            </a:pPr>
            <a:r>
              <a:rPr lang="zh-CN" altLang="en-US" sz="2400" b="1"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否定后件则可以推出前件的否定</a:t>
            </a:r>
            <a:endParaRPr lang="zh-CN" altLang="en-US" sz="2400" b="1">
              <a:latin typeface="方正粗黑宋简体" panose="02000000000000000000" pitchFamily="2" charset="-122"/>
              <a:ea typeface="方正粗黑宋简体" panose="02000000000000000000" pitchFamily="2" charset="-122"/>
              <a:sym typeface="Wingdings" panose="05000000000000000000" pitchFamily="2" charset="2"/>
            </a:endParaRPr>
          </a:p>
        </p:txBody>
      </p:sp>
      <p:sp>
        <p:nvSpPr>
          <p:cNvPr id="29" name="矩形 28"/>
          <p:cNvSpPr/>
          <p:nvPr>
            <p:custDataLst>
              <p:tags r:id="rId6"/>
            </p:custDataLst>
          </p:nvPr>
        </p:nvSpPr>
        <p:spPr>
          <a:xfrm>
            <a:off x="56515" y="0"/>
            <a:ext cx="751459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b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充分条件推理：</a:t>
            </a:r>
            <a:r>
              <a:rPr lang="zh-CN" altLang="en-US" sz="32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正例</a:t>
            </a:r>
            <a:r>
              <a:rPr lang="en-US" altLang="zh-CN" sz="32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en-US" altLang="zh-CN" sz="3200" b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391215" y="-249"/>
            <a:ext cx="11409887" cy="68827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60000"/>
              </a:lnSpc>
              <a:spcAft>
                <a:spcPct val="0"/>
              </a:spcAft>
            </a:pPr>
            <a:endParaRPr lang="en-US" altLang="zh-CN" sz="3200" b="1" kern="100">
              <a:solidFill>
                <a:srgbClr val="C00000"/>
              </a:solidFill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charset="0"/>
            </a:endParaRPr>
          </a:p>
          <a:p>
            <a:pPr algn="just" fontAlgn="auto">
              <a:lnSpc>
                <a:spcPct val="160000"/>
              </a:lnSpc>
              <a:spcAft>
                <a:spcPct val="0"/>
              </a:spcAft>
            </a:pPr>
            <a:r>
              <a:rPr lang="en-US" altLang="zh-CN" sz="3200" b="1" kern="100">
                <a:solidFill>
                  <a:srgbClr val="C0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</a:rPr>
              <a:t>“</a:t>
            </a:r>
            <a:r>
              <a:rPr lang="zh-CN" altLang="zh-CN" sz="3200" b="1" kern="10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肯定后件</a:t>
            </a:r>
            <a:r>
              <a:rPr lang="en-US" altLang="zh-CN" sz="3200" b="1" kern="100">
                <a:solidFill>
                  <a:srgbClr val="C0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</a:rPr>
              <a:t>”</a:t>
            </a:r>
            <a:r>
              <a:rPr lang="zh-CN" altLang="zh-CN" sz="3200" b="1" kern="10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是常见的逻辑错误。</a:t>
            </a:r>
            <a:endParaRPr lang="zh-CN" altLang="zh-CN" sz="3200" b="1" kern="100">
              <a:solidFill>
                <a:srgbClr val="C00000"/>
              </a:solidFill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  <a:p>
            <a:pPr algn="just" fontAlgn="auto">
              <a:lnSpc>
                <a:spcPct val="160000"/>
              </a:lnSpc>
              <a:spcAft>
                <a:spcPct val="0"/>
              </a:spcAft>
            </a:pPr>
            <a:r>
              <a:rPr lang="zh-CN" altLang="zh-CN" sz="3200" b="1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例如：</a:t>
            </a:r>
            <a:r>
              <a:rPr lang="zh-CN" altLang="zh-CN" sz="3200" b="1" kern="10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《世说新语》中有一个著名的故事。有一次，孔融在众人广坐之中有上佳表现，陈韪却说：</a:t>
            </a:r>
            <a:r>
              <a:rPr lang="en-US" altLang="zh-CN" sz="3200" b="1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</a:rPr>
              <a:t>“</a:t>
            </a:r>
            <a:r>
              <a:rPr lang="zh-CN" altLang="zh-CN" sz="3200" b="1" kern="10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小时了了</a:t>
            </a:r>
            <a:r>
              <a:rPr lang="en-US" altLang="zh-CN" sz="3200" b="1" kern="100">
                <a:latin typeface="Times New Roman" panose="02020603050405020304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3200" b="1" kern="10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聪慧</a:t>
            </a:r>
            <a:r>
              <a:rPr lang="en-US" altLang="zh-CN" sz="3200" b="1" kern="100">
                <a:latin typeface="Times New Roman" panose="02020603050405020304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3200" b="1" kern="10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，大未必佳。</a:t>
            </a:r>
            <a:r>
              <a:rPr lang="en-US" altLang="zh-CN" sz="3200" b="1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</a:rPr>
              <a:t>”</a:t>
            </a:r>
            <a:r>
              <a:rPr lang="zh-CN" altLang="zh-CN" sz="3200" b="1" kern="10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孔融反唇相讥：</a:t>
            </a:r>
            <a:r>
              <a:rPr lang="en-US" altLang="zh-CN" sz="3200" b="1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</a:rPr>
              <a:t>“</a:t>
            </a:r>
            <a:r>
              <a:rPr lang="zh-CN" altLang="zh-CN" sz="3200" b="1" kern="10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想君小时，必当了了。</a:t>
            </a:r>
            <a:r>
              <a:rPr lang="en-US" altLang="zh-CN" sz="3200" b="1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</a:rPr>
              <a:t>”</a:t>
            </a:r>
            <a:endParaRPr lang="zh-CN" altLang="zh-CN" sz="120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fontAlgn="auto">
              <a:lnSpc>
                <a:spcPct val="160000"/>
              </a:lnSpc>
              <a:spcAft>
                <a:spcPct val="0"/>
              </a:spcAft>
            </a:pPr>
            <a:r>
              <a:rPr lang="zh-CN" altLang="zh-CN" sz="3200" b="1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孔融的推理就是</a:t>
            </a:r>
            <a:r>
              <a:rPr lang="en-US" altLang="zh-CN" sz="3200" b="1" kern="10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</a:rPr>
              <a:t>“</a:t>
            </a:r>
            <a:r>
              <a:rPr lang="zh-CN" altLang="zh-CN" sz="3200" b="1" kern="100">
                <a:solidFill>
                  <a:srgbClr val="FF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肯定后件</a:t>
            </a:r>
            <a:r>
              <a:rPr lang="en-US" altLang="zh-CN" sz="3200" b="1" kern="10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</a:rPr>
              <a:t>”</a:t>
            </a:r>
            <a:r>
              <a:rPr lang="zh-CN" altLang="zh-CN" sz="3200" b="1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，写成规范的格式就是：</a:t>
            </a:r>
            <a:endParaRPr lang="zh-CN" altLang="zh-CN" sz="120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fontAlgn="auto">
              <a:lnSpc>
                <a:spcPct val="160000"/>
              </a:lnSpc>
              <a:spcAft>
                <a:spcPct val="0"/>
              </a:spcAft>
            </a:pPr>
            <a:r>
              <a:rPr lang="zh-CN" altLang="zh-CN" sz="3200" b="1" kern="10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如果小时聪慧，那么</a:t>
            </a:r>
            <a:r>
              <a:rPr lang="zh-CN" altLang="zh-CN" sz="3200" b="1" kern="100">
                <a:highlight>
                  <a:srgbClr val="FFFF00"/>
                </a:highlight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长大</a:t>
            </a:r>
            <a:r>
              <a:rPr lang="zh-CN" altLang="zh-CN" sz="3200" b="1" kern="10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不一定优秀</a:t>
            </a:r>
            <a:endParaRPr lang="zh-CN" altLang="zh-CN" sz="3200" b="1" kern="100">
              <a:latin typeface="Times New Roman" panose="02020603050405020304" charset="0"/>
              <a:ea typeface="楷体_GB2312" panose="02010609030101010101" pitchFamily="49" charset="-122"/>
              <a:cs typeface="Times New Roman" panose="02020603050405020304" charset="0"/>
            </a:endParaRPr>
          </a:p>
          <a:p>
            <a:pPr algn="just" fontAlgn="auto">
              <a:lnSpc>
                <a:spcPct val="160000"/>
              </a:lnSpc>
              <a:spcAft>
                <a:spcPct val="0"/>
              </a:spcAft>
            </a:pPr>
            <a:r>
              <a:rPr lang="en-US" altLang="zh-CN" sz="3200" b="1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</a:rPr>
              <a:t>→</a:t>
            </a:r>
            <a:r>
              <a:rPr lang="en-US" altLang="zh-CN" sz="3200" b="1" kern="100">
                <a:highlight>
                  <a:srgbClr val="FFFF00"/>
                </a:highlight>
                <a:latin typeface="Times New Roman" panose="02020603050405020304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3200" b="1" kern="100">
                <a:highlight>
                  <a:srgbClr val="FFFF00"/>
                </a:highlight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陈韪现在不优秀</a:t>
            </a:r>
            <a:r>
              <a:rPr lang="en-US" altLang="zh-CN" sz="3200" b="1" kern="100">
                <a:highlight>
                  <a:srgbClr val="FFFF00"/>
                </a:highlight>
                <a:latin typeface="Times New Roman" panose="02020603050405020304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3200" b="1" kern="10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，</a:t>
            </a:r>
            <a:r>
              <a:rPr lang="zh-CN" altLang="zh-CN" sz="3200" b="1" u="sng" kern="10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想必小时很聪慧</a:t>
            </a:r>
            <a:r>
              <a:rPr lang="zh-CN" altLang="zh-CN" sz="3200" b="1" kern="10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。</a:t>
            </a:r>
            <a:endParaRPr lang="zh-CN" altLang="zh-CN" sz="3200" b="1" kern="100">
              <a:latin typeface="Times New Roman" panose="02020603050405020304" charset="0"/>
              <a:ea typeface="楷体_GB2312" panose="02010609030101010101" pitchFamily="49" charset="-122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  <a:spcAft>
                <a:spcPct val="0"/>
              </a:spcAft>
            </a:pPr>
            <a:endParaRPr lang="zh-CN" altLang="zh-CN" sz="3200" b="1" kern="100">
              <a:effectLst/>
              <a:latin typeface="Times New Roman" panose="02020603050405020304" charset="0"/>
              <a:ea typeface="楷体_GB2312" panose="02010609030101010101" pitchFamily="49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-65405" y="3061335"/>
            <a:ext cx="121189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9" name="矩形 28"/>
          <p:cNvSpPr/>
          <p:nvPr>
            <p:custDataLst>
              <p:tags r:id="rId3"/>
            </p:custDataLst>
          </p:nvPr>
        </p:nvSpPr>
        <p:spPr>
          <a:xfrm>
            <a:off x="56515" y="196850"/>
            <a:ext cx="751459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b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充分条件推理</a:t>
            </a:r>
            <a:r>
              <a:rPr lang="zh-CN" sz="3200" b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常见错误：</a:t>
            </a:r>
            <a:endParaRPr lang="zh-CN" sz="3200" b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0" y="86360"/>
            <a:ext cx="12118975" cy="6794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20000"/>
              </a:lnSpc>
              <a:spcAft>
                <a:spcPct val="0"/>
              </a:spcAft>
            </a:pPr>
            <a:r>
              <a:rPr lang="zh-CN" altLang="zh-CN" sz="2800" b="1" kern="10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“否定前件”</a:t>
            </a:r>
            <a:r>
              <a:rPr lang="zh-CN" altLang="zh-CN" sz="2800" b="1" kern="10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的错误。</a:t>
            </a:r>
            <a:endParaRPr lang="zh-CN" altLang="zh-CN" sz="2800" b="1" kern="100">
              <a:solidFill>
                <a:srgbClr val="C00000"/>
              </a:solidFill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  <a:sym typeface="+mn-ea"/>
            </a:endParaRPr>
          </a:p>
          <a:p>
            <a:pPr algn="just" fontAlgn="auto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  <a:sym typeface="+mn-ea"/>
              </a:rPr>
              <a:t>        </a:t>
            </a:r>
            <a:r>
              <a:rPr lang="zh-CN" altLang="zh-CN" sz="2800" b="1" kern="10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  <a:sym typeface="+mn-ea"/>
              </a:rPr>
              <a:t>例如：某交友相亲节目中，男嘉宾面对出场的24位女嘉宾，将自己喜欢的划入红区，其他的划入蓝区。一女嘉宾问男嘉宾：“区分不同区域是如何考虑的？”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  <a:sym typeface="+mn-ea"/>
              </a:rPr>
              <a:t>男嘉宾称，</a:t>
            </a:r>
            <a:r>
              <a:rPr lang="zh-CN" altLang="zh-CN" sz="2800" b="1" kern="1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  <a:sym typeface="+mn-ea"/>
              </a:rPr>
              <a:t>如果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  <a:sym typeface="+mn-ea"/>
              </a:rPr>
              <a:t>划入红区，一定是他感到“气场很强的”。</a:t>
            </a:r>
            <a:r>
              <a:rPr lang="zh-CN" altLang="zh-CN" sz="2800" b="1" kern="10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  <a:sym typeface="+mn-ea"/>
              </a:rPr>
              <a:t>该女嘉宾说：“</a:t>
            </a:r>
            <a:r>
              <a:rPr lang="zh-CN" altLang="zh-CN" sz="2800" b="1" kern="100">
                <a:highlight>
                  <a:srgbClr val="FFFF00"/>
                </a:highlight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  <a:sym typeface="+mn-ea"/>
              </a:rPr>
              <a:t>我</a:t>
            </a:r>
            <a:r>
              <a:rPr lang="zh-CN" altLang="zh-CN" sz="2800" b="1" kern="100">
                <a:highlight>
                  <a:srgbClr val="00FFFF"/>
                </a:highlight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  <a:sym typeface="+mn-ea"/>
              </a:rPr>
              <a:t>未被</a:t>
            </a:r>
            <a:r>
              <a:rPr lang="zh-CN" altLang="zh-CN" sz="2800" b="1" kern="10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  <a:sym typeface="+mn-ea"/>
              </a:rPr>
              <a:t>划入红区，那说明我气场不强。”</a:t>
            </a:r>
            <a:endParaRPr lang="zh-CN" altLang="zh-CN" sz="2800" b="1" kern="100">
              <a:latin typeface="Times New Roman" panose="02020603050405020304" charset="0"/>
              <a:ea typeface="楷体_GB2312" panose="02010609030101010101" pitchFamily="49" charset="-122"/>
              <a:cs typeface="Times New Roman" panose="02020603050405020304" charset="0"/>
            </a:endParaRPr>
          </a:p>
          <a:p>
            <a:pPr algn="just" fontAlgn="auto">
              <a:lnSpc>
                <a:spcPct val="150000"/>
              </a:lnSpc>
              <a:spcAft>
                <a:spcPct val="0"/>
              </a:spcAft>
            </a:pPr>
            <a:r>
              <a:rPr lang="zh-CN" altLang="zh-CN" sz="2800" b="1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女嘉宾的推理就是</a:t>
            </a:r>
            <a:r>
              <a:rPr lang="en-US" altLang="zh-CN" sz="2800" b="1" kern="100">
                <a:solidFill>
                  <a:srgbClr val="FF0000"/>
                </a:solidFill>
                <a:highlight>
                  <a:srgbClr val="00FFFF"/>
                </a:highlight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“</a:t>
            </a:r>
            <a:r>
              <a:rPr lang="zh-CN" altLang="zh-CN" sz="2800" b="1" kern="10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否定前件</a:t>
            </a:r>
            <a:r>
              <a:rPr lang="en-US" altLang="zh-CN" sz="2800" b="1" kern="100">
                <a:solidFill>
                  <a:srgbClr val="FF0000"/>
                </a:solidFill>
                <a:highlight>
                  <a:srgbClr val="00FFFF"/>
                </a:highlight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”</a:t>
            </a:r>
            <a:r>
              <a:rPr lang="zh-CN" altLang="zh-CN" sz="2800" b="1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，</a:t>
            </a:r>
            <a:r>
              <a:rPr lang="zh-CN" altLang="zh-CN" sz="2800" b="1" kern="10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写成规范的格式就是：</a:t>
            </a:r>
            <a:endParaRPr lang="zh-CN" altLang="zh-CN" sz="2800" b="1" kern="10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 fontAlgn="auto">
              <a:lnSpc>
                <a:spcPct val="150000"/>
              </a:lnSpc>
              <a:spcAft>
                <a:spcPct val="0"/>
              </a:spcAft>
            </a:pPr>
            <a:r>
              <a:rPr altLang="zh-CN" sz="3200" b="1" kern="1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如果划进红区，那么气场很强→未被划进红区，气场不（很）强。</a:t>
            </a:r>
            <a:endParaRPr altLang="zh-CN" sz="3200" b="1" kern="10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 fontAlgn="auto">
              <a:lnSpc>
                <a:spcPct val="150000"/>
              </a:lnSpc>
              <a:spcAft>
                <a:spcPct val="0"/>
              </a:spcAft>
            </a:pPr>
            <a:r>
              <a:rPr altLang="zh-CN" sz="3200" b="1" kern="100">
                <a:solidFill>
                  <a:srgbClr val="C0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正确：</a:t>
            </a:r>
            <a:r>
              <a:rPr altLang="zh-CN" sz="2400" b="1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altLang="zh-CN" sz="2400" b="1" kern="1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否定后件，可以否定前件</a:t>
            </a:r>
            <a:r>
              <a:rPr altLang="zh-CN" sz="2400" b="1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altLang="zh-CN" sz="3200" b="1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endParaRPr altLang="zh-CN" sz="3200" b="1" kern="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50000"/>
              </a:lnSpc>
              <a:spcAft>
                <a:spcPct val="0"/>
              </a:spcAft>
            </a:pPr>
            <a:r>
              <a:rPr altLang="zh-CN" sz="3600" b="1" kern="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我气场不强，所以未被划进红区。</a:t>
            </a:r>
            <a:endParaRPr altLang="zh-CN" sz="3600" b="1" kern="1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50000"/>
              </a:lnSpc>
              <a:spcAft>
                <a:spcPct val="0"/>
              </a:spcAft>
            </a:pPr>
            <a:r>
              <a:rPr altLang="zh-CN" sz="2800" b="1" kern="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（可能会有气场强的未被划进红区。）</a:t>
            </a:r>
            <a:endParaRPr lang="zh-CN" altLang="zh-CN" sz="2800" b="1" kern="1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63343" y="450479"/>
            <a:ext cx="1157414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32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32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）必要条件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假言推理规则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308610" y="1209342"/>
            <a:ext cx="8174355" cy="267652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zh-CN" sz="28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8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8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zh-CN" sz="28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“肯后必肯前”（否后</a:t>
            </a:r>
            <a:r>
              <a:rPr lang="zh-CN" altLang="zh-CN" sz="2800" b="1" smtClean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不一定</a:t>
            </a:r>
            <a:r>
              <a:rPr lang="zh-CN" altLang="zh-CN" sz="28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否前）</a:t>
            </a:r>
            <a:r>
              <a:rPr lang="zh-CN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：肯定后件，就要肯定前件；否定后件，不能否定前件。</a:t>
            </a:r>
            <a:endParaRPr lang="zh-CN" altLang="zh-CN" sz="2800" b="1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 fontAlgn="auto">
              <a:lnSpc>
                <a:spcPct val="100000"/>
              </a:lnSpc>
            </a:pPr>
            <a:r>
              <a:rPr lang="zh-CN" altLang="en-US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例如：</a:t>
            </a:r>
            <a:r>
              <a:rPr sz="28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只有</a:t>
            </a:r>
            <a:r>
              <a:rPr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肥料足</a:t>
            </a:r>
            <a:r>
              <a:rPr lang="zh-CN" altLang="en-US" sz="2800" b="1">
                <a:solidFill>
                  <a:srgbClr val="1D41D5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（前件）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菜</a:t>
            </a:r>
            <a:r>
              <a:rPr sz="28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才</a:t>
            </a:r>
            <a:r>
              <a:rPr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长得好</a:t>
            </a:r>
            <a:r>
              <a:rPr lang="zh-CN" altLang="en-US" sz="2800" b="1">
                <a:solidFill>
                  <a:srgbClr val="1D41D5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（后件）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；</a:t>
            </a:r>
            <a:r>
              <a:rPr sz="28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这块地的菜</a:t>
            </a:r>
            <a:r>
              <a:rPr sz="28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长得好</a:t>
            </a:r>
            <a:r>
              <a:rPr lang="zh-CN" altLang="en-US" sz="2800" b="1">
                <a:solidFill>
                  <a:srgbClr val="1D41D5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（后件）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sz="28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所以，这块地</a:t>
            </a:r>
            <a:r>
              <a:rPr sz="28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肥料足</a:t>
            </a:r>
            <a:r>
              <a:rPr lang="zh-CN" altLang="en-US" sz="2800" b="1">
                <a:solidFill>
                  <a:srgbClr val="1D41D5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（前件）</a:t>
            </a:r>
            <a:endParaRPr lang="zh-CN" altLang="en-US" sz="2800" b="1">
              <a:solidFill>
                <a:srgbClr val="1D41D5"/>
              </a:solidFill>
              <a:latin typeface="仿宋" panose="02010609060101010101" charset="-122"/>
              <a:ea typeface="仿宋" panose="02010609060101010101" charset="-122"/>
              <a:cs typeface="楷体" panose="02010609060101010101" pitchFamily="49" charset="-122"/>
              <a:sym typeface="+mn-ea"/>
            </a:endParaRPr>
          </a:p>
          <a:p>
            <a:pPr algn="l" fontAlgn="auto"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这块地的菜</a:t>
            </a:r>
            <a:r>
              <a:rPr lang="zh-CN" altLang="en-US" sz="2800" b="1">
                <a:solidFill>
                  <a:schemeClr val="tx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长的不好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altLang="en-US" sz="2800" b="1">
                <a:solidFill>
                  <a:schemeClr val="tx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不一定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是肥料不足。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309245" y="3885565"/>
            <a:ext cx="8173720" cy="250698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 anchor="t">
            <a:no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zh-CN" sz="28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“否前必否后”（肯前</a:t>
            </a:r>
            <a:r>
              <a:rPr lang="zh-CN" altLang="zh-CN" sz="2800" b="1" smtClean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不一定</a:t>
            </a:r>
            <a:r>
              <a:rPr lang="zh-CN" altLang="zh-CN" sz="28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肯后）</a:t>
            </a:r>
            <a:r>
              <a:rPr lang="zh-CN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：否定前件，就要否定后件；肯定前件，不能肯定后件。</a:t>
            </a:r>
            <a:endParaRPr lang="zh-CN" altLang="zh-CN" sz="2800" b="1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 fontAlgn="auto">
              <a:lnSpc>
                <a:spcPct val="100000"/>
              </a:lnSpc>
            </a:pPr>
            <a:r>
              <a:rPr lang="zh-CN" altLang="en-US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例如：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育种时，</a:t>
            </a:r>
            <a:r>
              <a:rPr sz="28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只有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达到一定的温度</a:t>
            </a:r>
            <a:r>
              <a:rPr lang="zh-CN" altLang="en-US" sz="2800" b="1">
                <a:solidFill>
                  <a:srgbClr val="1D41D5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（前件）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，种子</a:t>
            </a:r>
            <a:r>
              <a:rPr sz="28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才能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发芽</a:t>
            </a:r>
            <a:r>
              <a:rPr lang="zh-CN" altLang="en-US" sz="2800" b="1">
                <a:solidFill>
                  <a:srgbClr val="1D41D5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（后件）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；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这次育种</a:t>
            </a:r>
            <a:r>
              <a:rPr lang="zh-CN" altLang="en-US" sz="28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没有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达到一定的温度</a:t>
            </a:r>
            <a:r>
              <a:rPr lang="zh-CN" altLang="en-US" sz="2800" b="1">
                <a:solidFill>
                  <a:srgbClr val="1D41D5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（前件）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所以种子</a:t>
            </a:r>
            <a:r>
              <a:rPr lang="zh-CN" altLang="en-US" sz="28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没有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发芽</a:t>
            </a:r>
            <a:r>
              <a:rPr lang="zh-CN" altLang="en-US" sz="2800" b="1">
                <a:solidFill>
                  <a:srgbClr val="1D41D5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pitchFamily="49" charset="-122"/>
                <a:sym typeface="+mn-ea"/>
              </a:rPr>
              <a:t>（后件）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 fontAlgn="auto"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育种时</a:t>
            </a:r>
            <a:r>
              <a:rPr lang="zh-CN" altLang="en-US" sz="2800" b="1">
                <a:solidFill>
                  <a:schemeClr val="tx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达到了一定温度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，但是种子</a:t>
            </a:r>
            <a:r>
              <a:rPr lang="zh-CN" altLang="en-US" sz="2800" b="1">
                <a:solidFill>
                  <a:schemeClr val="tx1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不一定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发芽。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728238" y="1341346"/>
            <a:ext cx="3109595" cy="138366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zh-CN" sz="28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肯定后件式</a:t>
            </a:r>
            <a:endParaRPr lang="zh-CN" altLang="zh-CN" sz="2800" b="1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只有</a:t>
            </a:r>
            <a:r>
              <a:rPr lang="en-US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</a:t>
            </a:r>
            <a:r>
              <a:rPr lang="zh-CN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，才</a:t>
            </a:r>
            <a:r>
              <a:rPr lang="en-US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</a:t>
            </a:r>
            <a:endParaRPr lang="zh-CN" altLang="zh-CN" sz="2800" b="1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800" b="1" u="sng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</a:t>
            </a:r>
            <a:r>
              <a:rPr lang="zh-CN" altLang="en-US" sz="2800" b="1" u="sng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zh-CN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所以，</a:t>
            </a:r>
            <a:r>
              <a:rPr lang="en-US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8727930" y="3534454"/>
            <a:ext cx="3109595" cy="138366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zh-CN" sz="28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否定前件式</a:t>
            </a:r>
            <a:endParaRPr lang="zh-CN" altLang="zh-CN" sz="2800" b="1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只有</a:t>
            </a:r>
            <a:r>
              <a:rPr lang="en-US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</a:t>
            </a:r>
            <a:r>
              <a:rPr lang="zh-CN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，才</a:t>
            </a:r>
            <a:r>
              <a:rPr lang="en-US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</a:t>
            </a:r>
            <a:endParaRPr lang="zh-CN" altLang="zh-CN" sz="2800" b="1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zh-CN" sz="2800" b="1" u="sng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非</a:t>
            </a:r>
            <a:r>
              <a:rPr lang="en-US" altLang="zh-CN" sz="2800" b="1" u="sng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</a:t>
            </a:r>
            <a:r>
              <a:rPr lang="zh-CN" altLang="en-US" sz="2800" b="1" u="sng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zh-CN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所以，非</a:t>
            </a:r>
            <a:r>
              <a:rPr lang="en-US" altLang="zh-CN" sz="28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-151765" y="6391910"/>
            <a:ext cx="1198943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zh-CN" altLang="en-US" sz="2800" b="1" kern="100" smtClean="0">
                <a:highlight>
                  <a:srgbClr val="FFFF00"/>
                </a:highlight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</a:rPr>
              <a:t>    表示必要条件</a:t>
            </a:r>
            <a:r>
              <a:rPr lang="zh-CN" altLang="en-US" sz="2800" b="1" kern="100" smtClean="0"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</a:rPr>
              <a:t>会用到</a:t>
            </a:r>
            <a:r>
              <a:rPr lang="zh-CN" altLang="en-US" sz="2800" b="1" kern="100" smtClean="0">
                <a:solidFill>
                  <a:srgbClr val="C00000"/>
                </a:solidFill>
                <a:highlight>
                  <a:srgbClr val="FFFF00"/>
                </a:highlight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</a:rPr>
              <a:t>“只有</a:t>
            </a:r>
            <a:r>
              <a:rPr lang="en-US" altLang="zh-CN" sz="2800" b="1" kern="100" smtClean="0">
                <a:solidFill>
                  <a:srgbClr val="C00000"/>
                </a:solidFill>
                <a:highlight>
                  <a:srgbClr val="FFFF00"/>
                </a:highlight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</a:rPr>
              <a:t>……</a:t>
            </a:r>
            <a:r>
              <a:rPr lang="zh-CN" altLang="en-US" sz="2800" b="1" kern="100" smtClean="0">
                <a:solidFill>
                  <a:srgbClr val="C00000"/>
                </a:solidFill>
                <a:highlight>
                  <a:srgbClr val="FFFF00"/>
                </a:highlight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</a:rPr>
              <a:t>才</a:t>
            </a:r>
            <a:r>
              <a:rPr lang="en-US" altLang="zh-CN" sz="2800" b="1" kern="100" smtClean="0">
                <a:solidFill>
                  <a:srgbClr val="C00000"/>
                </a:solidFill>
                <a:highlight>
                  <a:srgbClr val="FFFF00"/>
                </a:highlight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</a:rPr>
              <a:t>……”“</a:t>
            </a:r>
            <a:r>
              <a:rPr lang="zh-CN" altLang="en-US" sz="2800" b="1" kern="100" smtClean="0">
                <a:solidFill>
                  <a:srgbClr val="C00000"/>
                </a:solidFill>
                <a:highlight>
                  <a:srgbClr val="FFFF00"/>
                </a:highlight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</a:rPr>
              <a:t>除非</a:t>
            </a:r>
            <a:r>
              <a:rPr lang="en-US" altLang="zh-CN" sz="2800" b="1" kern="100" smtClean="0">
                <a:solidFill>
                  <a:srgbClr val="C00000"/>
                </a:solidFill>
                <a:highlight>
                  <a:srgbClr val="FFFF00"/>
                </a:highlight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</a:rPr>
              <a:t>……</a:t>
            </a:r>
            <a:r>
              <a:rPr lang="zh-CN" altLang="en-US" sz="2800" b="1" kern="100" smtClean="0">
                <a:solidFill>
                  <a:srgbClr val="C00000"/>
                </a:solidFill>
                <a:highlight>
                  <a:srgbClr val="FFFF00"/>
                </a:highlight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</a:rPr>
              <a:t>不</a:t>
            </a:r>
            <a:r>
              <a:rPr lang="en-US" altLang="zh-CN" sz="2800" b="1" kern="100" smtClean="0">
                <a:solidFill>
                  <a:srgbClr val="C00000"/>
                </a:solidFill>
                <a:highlight>
                  <a:srgbClr val="FFFF00"/>
                </a:highlight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</a:rPr>
              <a:t>……”</a:t>
            </a:r>
            <a:r>
              <a:rPr lang="zh-CN" altLang="en-US" sz="2800" b="1" kern="10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</a:rPr>
              <a:t>等关联词</a:t>
            </a:r>
            <a:r>
              <a:rPr lang="zh-CN" altLang="en-US" sz="2800" b="1" kern="100" smtClean="0"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</a:rPr>
              <a:t>。</a:t>
            </a:r>
            <a:endParaRPr lang="zh-CN" altLang="en-US" sz="2800" b="1" kern="100" smtClean="0">
              <a:latin typeface="楷体_GB2312" panose="02010609030101010101" pitchFamily="49" charset="-122"/>
              <a:ea typeface="楷体_GB2312" panose="02010609030101010101" pitchFamily="49" charset="-122"/>
              <a:cs typeface="Courier New" panose="02070309020205020404" pitchFamily="49" charset="0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4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" y="10795"/>
            <a:ext cx="3017669" cy="781050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539115" y="1067435"/>
            <a:ext cx="11271885" cy="230695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必要条件假言推理规则：</a:t>
            </a:r>
            <a:endParaRPr lang="zh-CN" altLang="zh-CN" sz="2400" b="1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规则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1: </a:t>
            </a: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zh-CN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否前必否后</a:t>
            </a: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”：否定前件，就要否定后件；肯定前件，不能肯定后件。</a:t>
            </a:r>
            <a:endParaRPr lang="zh-CN" altLang="zh-CN" sz="2400" b="1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规则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2: </a:t>
            </a: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zh-CN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肯后必肯前</a:t>
            </a: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”：肯定后件，就要肯定前件；否定后件，不能否定前件。</a:t>
            </a:r>
            <a:endParaRPr lang="zh-CN" altLang="zh-CN" sz="2400" b="1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根据规则，必要条件假言推理有两个正确的形式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lang="en-US" altLang="zh-CN" sz="2400" b="1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658061" y="968188"/>
            <a:ext cx="7391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/>
              <a:t> </a:t>
            </a:r>
            <a:endParaRPr lang="zh-CN" altLang="zh-CN" sz="2400" smtClean="0"/>
          </a:p>
          <a:p>
            <a:pPr>
              <a:lnSpc>
                <a:spcPct val="150000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539115" y="3495040"/>
            <a:ext cx="11271250" cy="230695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(1)</a:t>
            </a:r>
            <a:r>
              <a:rPr lang="zh-CN" altLang="zh-CN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否定前件式</a:t>
            </a:r>
            <a:endParaRPr lang="zh-CN" altLang="zh-CN" sz="24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只有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，才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</a:t>
            </a:r>
            <a:endParaRPr lang="zh-CN" altLang="zh-CN" sz="2400" b="1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zh-CN" sz="2400" b="1" u="sng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非</a:t>
            </a:r>
            <a:r>
              <a:rPr lang="en-US" altLang="zh-CN" sz="2400" b="1" u="sng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endParaRPr lang="en-US" altLang="zh-CN" sz="2400" b="1" u="sng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所以，非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4454525" y="3495040"/>
            <a:ext cx="328231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(2)</a:t>
            </a:r>
            <a:r>
              <a:rPr lang="zh-CN" altLang="zh-CN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肯定后件式</a:t>
            </a:r>
            <a:endParaRPr lang="zh-CN" altLang="zh-CN" sz="24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只有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，才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</a:t>
            </a:r>
            <a:endParaRPr lang="zh-CN" altLang="zh-CN" sz="2400" b="1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b="1" u="sng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</a:t>
            </a:r>
            <a:endParaRPr lang="zh-CN" altLang="zh-CN" sz="2400" b="1" u="sng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所以，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047230" y="3588385"/>
            <a:ext cx="4277995" cy="2120265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96290" y="-75565"/>
            <a:ext cx="2708275" cy="675005"/>
          </a:xfrm>
          <a:prstGeom prst="rect">
            <a:avLst/>
          </a:prstGeom>
          <a:noFill/>
          <a:ln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 anchor="t" anchorCtr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rgbClr val="595959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rgbClr val="595959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rgbClr val="595959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rgbClr val="595959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rgbClr val="595959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286000" indent="0">
              <a:buNone/>
            </a:lvl6pPr>
          </a:lstStyle>
          <a:p>
            <a:pPr>
              <a:buNone/>
            </a:pPr>
            <a:r>
              <a:rPr lang="zh-CN" altLang="zh-CN" sz="32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假言推理</a:t>
            </a:r>
            <a:endParaRPr lang="zh-CN" altLang="zh-CN" sz="3200" b="1" smtClean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287020" y="3397885"/>
            <a:ext cx="11225530" cy="212280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 fontAlgn="auto">
              <a:lnSpc>
                <a:spcPts val="3960"/>
              </a:lnSpc>
            </a:pPr>
            <a:r>
              <a:rPr lang="zh-CN" altLang="en-US" sz="3200" b="1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前提：</a:t>
            </a:r>
            <a:r>
              <a:rPr lang="zh-CN" altLang="en-US" sz="32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只有杂种水稻的第二代，才会</a:t>
            </a:r>
            <a:r>
              <a:rPr lang="zh-CN" altLang="en-US" sz="3200" b="1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出现分离</a:t>
            </a:r>
            <a:r>
              <a:rPr lang="zh-CN" altLang="en-US" sz="32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现象</a:t>
            </a:r>
            <a:r>
              <a:rPr lang="zh-CN" altLang="en-US" sz="3200" b="1">
                <a:solidFill>
                  <a:schemeClr val="bg2">
                    <a:lumMod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 （</a:t>
            </a:r>
            <a:r>
              <a:rPr lang="zh-CN" altLang="en-US" sz="3200" b="1" u="sng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大前提</a:t>
            </a:r>
            <a:r>
              <a:rPr lang="zh-CN" altLang="en-US" sz="3200" b="1">
                <a:solidFill>
                  <a:schemeClr val="bg2">
                    <a:lumMod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）</a:t>
            </a:r>
            <a:endParaRPr lang="zh-CN" altLang="en-US" sz="3200" b="1">
              <a:solidFill>
                <a:schemeClr val="bg2">
                  <a:lumMod val="25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  <a:p>
            <a:pPr algn="l" fontAlgn="auto">
              <a:lnSpc>
                <a:spcPts val="3960"/>
              </a:lnSpc>
            </a:pPr>
            <a:r>
              <a:rPr lang="zh-CN" altLang="en-US" sz="3200" b="1">
                <a:solidFill>
                  <a:schemeClr val="bg2">
                    <a:lumMod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 </a:t>
            </a:r>
            <a:r>
              <a:rPr lang="en-US" altLang="zh-CN" sz="3200" b="1">
                <a:solidFill>
                  <a:schemeClr val="bg2">
                    <a:lumMod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         </a:t>
            </a:r>
            <a:r>
              <a:rPr lang="zh-CN" altLang="en-US" sz="3200" b="1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它的后代</a:t>
            </a:r>
            <a:r>
              <a:rPr lang="zh-CN" altLang="en-US" sz="3200" b="1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发生分离 </a:t>
            </a:r>
            <a:r>
              <a:rPr lang="zh-CN" altLang="en-US" sz="3200" b="1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      </a:t>
            </a:r>
            <a:r>
              <a:rPr lang="zh-CN" sz="3200" b="1">
                <a:solidFill>
                  <a:schemeClr val="bg2">
                    <a:lumMod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                                </a:t>
            </a:r>
            <a:r>
              <a:rPr lang="zh-CN" altLang="en-US" sz="3200" b="1">
                <a:solidFill>
                  <a:schemeClr val="bg2">
                    <a:lumMod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（</a:t>
            </a:r>
            <a:r>
              <a:rPr lang="zh-CN" altLang="en-US" sz="3200" b="1" u="sng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小前提</a:t>
            </a:r>
            <a:r>
              <a:rPr lang="zh-CN" altLang="en-US" sz="3200" b="1">
                <a:solidFill>
                  <a:schemeClr val="bg2">
                    <a:lumMod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）</a:t>
            </a:r>
            <a:endParaRPr lang="zh-CN" altLang="en-US" sz="3200" b="1">
              <a:solidFill>
                <a:schemeClr val="bg2">
                  <a:lumMod val="25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  <a:sym typeface="+mn-ea"/>
            </a:endParaRPr>
          </a:p>
          <a:p>
            <a:pPr algn="l" fontAlgn="auto">
              <a:lnSpc>
                <a:spcPts val="3960"/>
              </a:lnSpc>
            </a:pPr>
            <a:r>
              <a:rPr lang="zh-CN" altLang="en-US" sz="3200" b="1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结论</a:t>
            </a:r>
            <a:r>
              <a:rPr lang="zh-CN" altLang="en-US" sz="3200" b="1">
                <a:solidFill>
                  <a:schemeClr val="bg2">
                    <a:lumMod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：</a:t>
            </a:r>
            <a:r>
              <a:rPr lang="zh-CN" altLang="en-US" sz="32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它的后代是杂种水稻第二代</a:t>
            </a:r>
            <a:endParaRPr lang="zh-CN" altLang="en-US" sz="3200" b="1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  <a:p>
            <a:pPr algn="l" fontAlgn="auto">
              <a:lnSpc>
                <a:spcPts val="3960"/>
              </a:lnSpc>
            </a:pPr>
            <a:r>
              <a:rPr lang="zh-CN" altLang="en-US" sz="32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 </a:t>
            </a:r>
            <a:r>
              <a:rPr lang="en-US" altLang="zh-CN" sz="32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      </a:t>
            </a:r>
            <a:r>
              <a:rPr lang="zh-CN" altLang="en-US" sz="32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（它本身是杂种水稻第一代）    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 b="1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3200" b="1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46504" y="267154"/>
            <a:ext cx="11899075" cy="6590805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88265" y="0"/>
            <a:ext cx="1183767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zh-CN" sz="2800" b="1">
              <a:latin typeface="Times New Roman" panose="02020603050405020304" charset="0"/>
              <a:ea typeface="黑体" panose="02010609060101010101" charset="-122"/>
              <a:sym typeface="Wingdings" panose="05000000000000000000" pitchFamily="2" charset="2"/>
            </a:endParaRPr>
          </a:p>
          <a:p>
            <a:r>
              <a:rPr lang="zh-CN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必要条件正例分析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1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：</a:t>
            </a:r>
            <a:endParaRPr lang="zh-CN" altLang="zh-CN" sz="2800" b="1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sym typeface="Wingdings" panose="05000000000000000000" pitchFamily="2" charset="2"/>
            </a:endParaRPr>
          </a:p>
          <a:p>
            <a:r>
              <a:rPr lang="zh-CN" altLang="zh-CN" sz="2800" b="1"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《喜看稻菽千重浪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——</a:t>
            </a:r>
            <a:r>
              <a:rPr lang="zh-CN" altLang="zh-CN" sz="2800" b="1"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记首届国家最高科技奖获得者袁隆平》</a:t>
            </a:r>
            <a:endParaRPr lang="zh-CN" altLang="en-US" sz="2800"/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79095" y="1383665"/>
            <a:ext cx="11433175" cy="2122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863600">
              <a:lnSpc>
                <a:spcPct val="11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从遗传学的分离律观点看，纯种水稻品种的第二代是不会有分离的，</a:t>
            </a:r>
            <a:r>
              <a:rPr lang="zh-CN" altLang="zh-CN" sz="36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只有</a:t>
            </a:r>
            <a:r>
              <a:rPr lang="zh-CN" altLang="zh-CN" sz="28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杂种第二代</a:t>
            </a:r>
            <a:r>
              <a:rPr lang="zh-CN" altLang="zh-CN" sz="36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才</a:t>
            </a:r>
            <a:r>
              <a:rPr lang="zh-CN" altLang="zh-CN" sz="28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会出现分离现象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。今年它的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后代既然发生分离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，那么可以断定去年发现的性状优异稻株是一株“天然杂交稻”的杂种第一代。</a:t>
            </a:r>
            <a:endParaRPr lang="zh-CN" altLang="en-US" sz="2800"/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158750" y="203200"/>
            <a:ext cx="11874500" cy="6451600"/>
          </a:xfrm>
          <a:prstGeom prst="rect">
            <a:avLst/>
          </a:prstGeom>
          <a:noFill/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287020" y="5520690"/>
            <a:ext cx="11433175" cy="103886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 anchor="t">
            <a:spAutoFit/>
          </a:bodyPr>
          <a:lstStyle/>
          <a:p>
            <a:pPr algn="just" defTabSz="863600">
              <a:lnSpc>
                <a:spcPct val="110000"/>
              </a:lnSpc>
            </a:pPr>
            <a:r>
              <a:rPr lang="zh-CN" altLang="zh-CN" sz="2800" b="1">
                <a:solidFill>
                  <a:srgbClr val="CC0000"/>
                </a:solidFill>
                <a:latin typeface="Times New Roman" panose="02020603050405020304" charset="0"/>
                <a:ea typeface="华文中宋" panose="02010600040101010101" pitchFamily="2" charset="-122"/>
                <a:sym typeface="Wingdings" panose="05000000000000000000" pitchFamily="2" charset="2"/>
              </a:rPr>
              <a:t>解析：</a:t>
            </a:r>
            <a:r>
              <a:rPr lang="zh-CN" altLang="zh-CN" sz="2800" b="1">
                <a:latin typeface="Times New Roman" panose="02020603050405020304" charset="0"/>
                <a:ea typeface="华文中宋" panose="02010600040101010101" pitchFamily="2" charset="-122"/>
                <a:sym typeface="Wingdings" panose="05000000000000000000" pitchFamily="2" charset="2"/>
              </a:rPr>
              <a:t>在研究杂交水稻的过程中，袁隆平的这一则推理就是典型的必要条件</a:t>
            </a:r>
            <a:r>
              <a:rPr lang="zh-CN" altLang="zh-CN" sz="2800" b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charset="0"/>
                <a:ea typeface="华文中宋" panose="02010600040101010101" pitchFamily="2" charset="-122"/>
                <a:sym typeface="Wingdings" panose="05000000000000000000" pitchFamily="2" charset="2"/>
              </a:rPr>
              <a:t>肯定后件式</a:t>
            </a:r>
            <a:r>
              <a:rPr lang="zh-CN" altLang="zh-CN" sz="2800" b="1">
                <a:latin typeface="Times New Roman" panose="02020603050405020304" charset="0"/>
                <a:ea typeface="华文中宋" panose="02010600040101010101" pitchFamily="2" charset="-122"/>
                <a:sym typeface="Wingdings" panose="05000000000000000000" pitchFamily="2" charset="2"/>
              </a:rPr>
              <a:t>推理。</a:t>
            </a:r>
            <a:endParaRPr lang="zh-CN" altLang="en-US" sz="2800"/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304800" y="309563"/>
            <a:ext cx="11582400" cy="628332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449263" y="457200"/>
            <a:ext cx="11293475" cy="594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标题 4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325" y="859155"/>
            <a:ext cx="11191875" cy="5436870"/>
          </a:xfrm>
          <a:prstGeom prst="rect">
            <a:avLst/>
          </a:prstGeom>
        </p:spPr>
        <p:txBody>
          <a:bodyPr lIns="90000" tIns="46800" rIns="90000" bIns="0" anchor="b">
            <a:normAutofit lnSpcReduction="100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marL="0" marR="0" lvl="0" indent="0" algn="l" defTabSz="9144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60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文艺清新毕业答辩</a:t>
            </a:r>
            <a:endParaRPr kumimoji="0" lang="zh-CN" altLang="en-US" sz="3600" b="1" i="0" u="none" strike="noStrike" kern="1200" cap="none" spc="60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860966" y="309886"/>
            <a:ext cx="38588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方正粗黑宋简体" panose="02000000000000000000" pitchFamily="2" charset="-122"/>
              </a:rPr>
              <a:t>什么是</a:t>
            </a:r>
            <a:r>
              <a:rPr lang="en-US" altLang="zh-CN" sz="4000" b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方正粗黑宋简体" panose="02000000000000000000" pitchFamily="2" charset="-122"/>
              </a:rPr>
              <a:t>“</a:t>
            </a:r>
            <a:r>
              <a:rPr lang="zh-CN" altLang="en-US" sz="4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方正粗黑宋简体" panose="02000000000000000000" pitchFamily="2" charset="-122"/>
              </a:rPr>
              <a:t>推理</a:t>
            </a:r>
            <a:r>
              <a:rPr lang="en-US" altLang="zh-CN" sz="4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方正粗黑宋简体" panose="02000000000000000000" pitchFamily="2" charset="-122"/>
              </a:rPr>
              <a:t>”</a:t>
            </a:r>
            <a:endParaRPr lang="en-US" altLang="zh-CN" sz="40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方正粗黑宋简体" panose="02000000000000000000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473710" y="1136015"/>
            <a:ext cx="112439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1D41D5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圆简体" panose="03000509000000000000" charset="-122"/>
              </a:rPr>
              <a:t>推理</a:t>
            </a:r>
            <a:r>
              <a:rPr lang="zh-CN" altLang="en-US" sz="3200" b="1">
                <a:solidFill>
                  <a:srgbClr val="FF0000"/>
                </a:solidFill>
                <a:latin typeface="方正粗圆简体" panose="03000509000000000000" charset="-122"/>
                <a:ea typeface="方正粗圆简体" panose="03000509000000000000" charset="-122"/>
                <a:cs typeface="方正粗圆简体" panose="03000509000000000000" charset="-122"/>
              </a:rPr>
              <a:t>：</a:t>
            </a:r>
            <a:r>
              <a:rPr lang="zh-CN" altLang="en-US" sz="28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是由一个或几个已知的判断(</a:t>
            </a:r>
            <a:r>
              <a:rPr lang="zh-CN" altLang="en-US" sz="2800" b="1" u="sng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前提</a:t>
            </a:r>
            <a:r>
              <a:rPr lang="zh-CN" altLang="en-US" sz="28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)推出新判断(</a:t>
            </a:r>
            <a:r>
              <a:rPr lang="zh-CN" altLang="en-US" sz="2800" b="1" u="sng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结论</a:t>
            </a:r>
            <a:r>
              <a:rPr lang="zh-CN" altLang="en-US" sz="28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)的过程。</a:t>
            </a:r>
            <a:endParaRPr lang="zh-CN" altLang="en-US" sz="2800" b="1">
              <a:solidFill>
                <a:srgbClr val="C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73710" y="1719580"/>
            <a:ext cx="111912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方正粗圆简体" panose="03000509000000000000" charset="-122"/>
                <a:ea typeface="方正粗圆简体" panose="03000509000000000000" charset="-122"/>
              </a:rPr>
              <a:t>    </a:t>
            </a:r>
            <a:r>
              <a:rPr lang="zh-CN" altLang="en-US" sz="3200" b="1">
                <a:latin typeface="华文中宋" panose="02010600040101010101" pitchFamily="2" charset="-122"/>
                <a:ea typeface="华文中宋" panose="02010600040101010101" pitchFamily="2" charset="-122"/>
              </a:rPr>
              <a:t>任何一个推理都包含</a:t>
            </a:r>
            <a:r>
              <a:rPr lang="zh-CN" altLang="en-US" sz="3200" b="1" u="sng">
                <a:solidFill>
                  <a:srgbClr val="1D41D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已知判断</a:t>
            </a:r>
            <a:r>
              <a:rPr lang="zh-CN" altLang="en-US" sz="3200" b="1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3200" b="1" u="sng">
                <a:solidFill>
                  <a:srgbClr val="1D41D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新的判断</a:t>
            </a:r>
            <a:r>
              <a:rPr lang="zh-CN" altLang="en-US" sz="3200" b="1">
                <a:latin typeface="华文中宋" panose="02010600040101010101" pitchFamily="2" charset="-122"/>
                <a:ea typeface="华文中宋" panose="02010600040101010101" pitchFamily="2" charset="-122"/>
              </a:rPr>
              <a:t>和一定的</a:t>
            </a:r>
            <a:r>
              <a:rPr lang="zh-CN" altLang="en-US" sz="3200" b="1" u="sng">
                <a:solidFill>
                  <a:srgbClr val="1D41D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推理形式</a:t>
            </a:r>
            <a:r>
              <a:rPr lang="zh-CN" altLang="en-US" sz="3200" b="1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r>
              <a:rPr lang="zh-CN" altLang="en-US" sz="3200" b="1" u="sng">
                <a:latin typeface="华文中宋" panose="02010600040101010101" pitchFamily="2" charset="-122"/>
                <a:ea typeface="华文中宋" panose="02010600040101010101" pitchFamily="2" charset="-122"/>
              </a:rPr>
              <a:t>作为推理的已知判断叫</a:t>
            </a:r>
            <a:r>
              <a:rPr lang="zh-CN" altLang="en-US" sz="3200" b="1" u="sng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前提</a:t>
            </a:r>
            <a:r>
              <a:rPr lang="zh-CN" altLang="en-US" sz="3200" b="1" u="sng">
                <a:latin typeface="华文中宋" panose="02010600040101010101" pitchFamily="2" charset="-122"/>
                <a:ea typeface="华文中宋" panose="02010600040101010101" pitchFamily="2" charset="-122"/>
              </a:rPr>
              <a:t>，根据前提推出新的判断叫</a:t>
            </a:r>
            <a:r>
              <a:rPr lang="zh-CN" altLang="en-US" sz="3200" b="1" u="sng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结论</a:t>
            </a:r>
            <a:r>
              <a:rPr lang="zh-CN" altLang="en-US" sz="3200" b="1">
                <a:latin typeface="华文中宋" panose="02010600040101010101" pitchFamily="2" charset="-122"/>
                <a:ea typeface="华文中宋" panose="02010600040101010101" pitchFamily="2" charset="-122"/>
              </a:rPr>
              <a:t>。前提与结论的关系是</a:t>
            </a:r>
            <a:r>
              <a:rPr lang="zh-CN" altLang="en-US" sz="3200" b="1" u="sng">
                <a:solidFill>
                  <a:srgbClr val="1F2DA8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理由与推断</a:t>
            </a:r>
            <a:r>
              <a:rPr lang="zh-CN" altLang="en-US" sz="3200" b="1"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r>
              <a:rPr lang="zh-CN" altLang="en-US" sz="3200" b="1" u="sng">
                <a:solidFill>
                  <a:srgbClr val="1F2DA8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原因与结果</a:t>
            </a:r>
            <a:r>
              <a:rPr lang="zh-CN" altLang="en-US" sz="3200" b="1">
                <a:latin typeface="华文中宋" panose="02010600040101010101" pitchFamily="2" charset="-122"/>
                <a:ea typeface="华文中宋" panose="02010600040101010101" pitchFamily="2" charset="-122"/>
              </a:rPr>
              <a:t>的关系。</a:t>
            </a:r>
            <a:endParaRPr lang="zh-CN" altLang="en-US" sz="32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529590" y="4857750"/>
            <a:ext cx="252666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1D41D5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圆简体" panose="03000509000000000000" charset="-122"/>
              </a:rPr>
              <a:t>“推理形式”</a:t>
            </a:r>
            <a:endParaRPr lang="zh-CN" altLang="en-US" sz="3200" b="1">
              <a:solidFill>
                <a:srgbClr val="1D41D5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方正粗圆简体" panose="03000509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1471911" y="3287773"/>
            <a:ext cx="9249498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推理常用语言标志词</a:t>
            </a:r>
            <a:endParaRPr lang="zh-CN" sz="3200" b="1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indent="0"/>
            <a:r>
              <a:rPr lang="zh-CN" sz="3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前提：因为、由于、假设、鉴于</a:t>
            </a:r>
            <a:r>
              <a:rPr lang="en-US" altLang="zh-CN" sz="3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……</a:t>
            </a:r>
            <a:endParaRPr lang="en-US" altLang="zh-CN" sz="3200" b="1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indent="0"/>
            <a:r>
              <a:rPr lang="zh-CN" sz="3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结论：因此、所以、于是、由此、可见</a:t>
            </a:r>
            <a:r>
              <a:rPr lang="en-US" altLang="zh-CN" sz="3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……</a:t>
            </a:r>
            <a:endParaRPr lang="en-US" altLang="zh-CN" sz="3200" b="1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1471930" y="5291455"/>
            <a:ext cx="6865620" cy="5835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smtClean="0"/>
              <a:t>是推理中</a:t>
            </a:r>
            <a:r>
              <a:rPr lang="zh-CN" altLang="en-US" sz="3200" b="1" smtClean="0">
                <a:solidFill>
                  <a:srgbClr val="0070C0"/>
                </a:solidFill>
              </a:rPr>
              <a:t>前提</a:t>
            </a:r>
            <a:r>
              <a:rPr lang="zh-CN" altLang="en-US" sz="3200" b="1" smtClean="0"/>
              <a:t>与</a:t>
            </a:r>
            <a:r>
              <a:rPr lang="zh-CN" altLang="en-US" sz="3200" b="1" smtClean="0">
                <a:solidFill>
                  <a:srgbClr val="0070C0"/>
                </a:solidFill>
              </a:rPr>
              <a:t>结论</a:t>
            </a:r>
            <a:r>
              <a:rPr lang="zh-CN" altLang="en-US" sz="3200" b="1" smtClean="0"/>
              <a:t>之间的联系方式</a:t>
            </a:r>
            <a:endParaRPr lang="zh-CN" altLang="en-US" sz="3200" b="1" u="sng">
              <a:solidFill>
                <a:srgbClr val="1F2DA8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448945" y="5789295"/>
            <a:ext cx="9972040" cy="611505"/>
          </a:xfrm>
          <a:prstGeom prst="rect">
            <a:avLst/>
          </a:prstGeom>
          <a:solidFill>
            <a:srgbClr val="44546A"/>
          </a:solidFill>
        </p:spPr>
        <p:txBody>
          <a:bodyPr wrap="square" rtlCol="0">
            <a:noAutofit/>
          </a:bodyPr>
          <a:lstStyle/>
          <a:p>
            <a:endParaRPr lang="zh-CN" altLang="en-US" sz="3200" b="1" u="sng">
              <a:solidFill>
                <a:srgbClr val="1F2DA8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  <p:bldP spid="6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86385" y="1176655"/>
            <a:ext cx="11393805" cy="540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①楚人以晏子短，楚人为小门于大门之侧而延晏子。晏子不入，曰：“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使狗国者从狗门入，今臣使楚，不当从此门入</a:t>
            </a: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。”（</a:t>
            </a:r>
            <a:r>
              <a:rPr lang="en-US" altLang="zh-CN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晏子使楚</a:t>
            </a:r>
            <a:r>
              <a:rPr lang="en-US" altLang="zh-CN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36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zh-CN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这是一个必要条件的假言推理：</a:t>
            </a:r>
            <a:endParaRPr lang="zh-CN" altLang="en-US" sz="36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zh-CN" sz="3600" b="1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3600" b="1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只有</a:t>
            </a:r>
            <a:r>
              <a:rPr lang="zh-CN" altLang="en-US" sz="3600" b="1">
                <a:solidFill>
                  <a:srgbClr val="00206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出使狗国</a:t>
            </a: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3600" b="1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才</a:t>
            </a:r>
            <a:r>
              <a:rPr lang="zh-CN" altLang="en-US" sz="3600" b="1">
                <a:solidFill>
                  <a:srgbClr val="00206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会从狗门入</a:t>
            </a: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36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我是出使到</a:t>
            </a:r>
            <a:r>
              <a:rPr lang="zh-CN" altLang="en-US" sz="3600" b="1">
                <a:solidFill>
                  <a:srgbClr val="00206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楚国来（</a:t>
            </a:r>
            <a:r>
              <a:rPr lang="zh-CN" altLang="en-US" sz="3600" b="1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非出使狗国</a:t>
            </a: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）；</a:t>
            </a:r>
            <a:endParaRPr lang="zh-CN" altLang="en-US" sz="36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所以，</a:t>
            </a:r>
            <a:r>
              <a:rPr lang="zh-CN" altLang="en-US" sz="3600" b="1">
                <a:solidFill>
                  <a:srgbClr val="00206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我</a:t>
            </a:r>
            <a:r>
              <a:rPr lang="zh-CN" altLang="en-US" sz="3600" b="1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不从</a:t>
            </a:r>
            <a:r>
              <a:rPr lang="zh-CN" altLang="en-US" sz="3600" b="1">
                <a:solidFill>
                  <a:srgbClr val="00206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狗门入</a:t>
            </a: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36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sz="3600" b="1">
                <a:solidFill>
                  <a:srgbClr val="00206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否定前件，否定后件</a:t>
            </a:r>
            <a:endParaRPr lang="en-US" altLang="zh-CN" sz="1800">
              <a:solidFill>
                <a:srgbClr val="002060"/>
              </a:solidFill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84785" y="341491"/>
            <a:ext cx="6097656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4000" b="1"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必要条件正例分析</a:t>
            </a:r>
            <a:r>
              <a:rPr lang="en-US" altLang="zh-CN" sz="4000" b="1"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2</a:t>
            </a:r>
            <a:endParaRPr lang="en-US" altLang="zh-CN" sz="4000" b="1">
              <a:latin typeface="方正粗黑宋简体" panose="02000000000000000000" pitchFamily="2" charset="-122"/>
              <a:ea typeface="方正粗黑宋简体" panose="02000000000000000000" pitchFamily="2" charset="-122"/>
              <a:sym typeface="Wingdings" panose="05000000000000000000" pitchFamily="2" charset="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矩形 1"/>
          <p:cNvSpPr/>
          <p:nvPr>
            <p:custDataLst>
              <p:tags r:id="rId2"/>
            </p:custDataLst>
          </p:nvPr>
        </p:nvSpPr>
        <p:spPr>
          <a:xfrm>
            <a:off x="535857" y="852185"/>
            <a:ext cx="10970784" cy="4502150"/>
          </a:xfrm>
          <a:prstGeom prst="rect">
            <a:avLst/>
          </a:prstGeom>
          <a:noFill/>
          <a:ln w="9525">
            <a:noFill/>
          </a:ln>
        </p:spPr>
        <p:txBody>
          <a:bodyPr lIns="121890" tIns="60944" rIns="121890" bIns="60944" anchor="t">
            <a:spAutoFit/>
          </a:bodyPr>
          <a:lstStyle/>
          <a:p>
            <a:pPr algn="just" defTabSz="1152525">
              <a:lnSpc>
                <a:spcPct val="140000"/>
              </a:lnSpc>
            </a:pPr>
            <a:r>
              <a:rPr lang="zh-CN" altLang="zh-CN" sz="3385" b="1"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比较：充分条件推理与必要条件推理的不同规则</a:t>
            </a:r>
            <a:endParaRPr lang="zh-CN" altLang="zh-CN" sz="3385" b="1">
              <a:latin typeface="方正粗黑宋简体" panose="02000000000000000000" pitchFamily="2" charset="-122"/>
              <a:ea typeface="方正粗黑宋简体" panose="02000000000000000000" pitchFamily="2" charset="-122"/>
              <a:sym typeface="Wingdings" panose="05000000000000000000" pitchFamily="2" charset="2"/>
            </a:endParaRPr>
          </a:p>
          <a:p>
            <a:pPr algn="just" defTabSz="1152525">
              <a:lnSpc>
                <a:spcPct val="140000"/>
              </a:lnSpc>
            </a:pPr>
            <a:r>
              <a:rPr lang="zh-CN" altLang="zh-CN" sz="3385" b="1">
                <a:solidFill>
                  <a:srgbClr val="009999"/>
                </a:solidFill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     </a:t>
            </a:r>
            <a:r>
              <a:rPr lang="zh-CN" altLang="zh-CN" sz="3385" b="1" u="sng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充分条件</a:t>
            </a:r>
            <a:r>
              <a:rPr lang="zh-CN" altLang="zh-CN" sz="3385" b="1">
                <a:solidFill>
                  <a:srgbClr val="009999"/>
                </a:solidFill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推理规则：</a:t>
            </a:r>
            <a:endParaRPr lang="zh-CN" altLang="zh-CN" sz="3385" b="1" u="sng">
              <a:solidFill>
                <a:srgbClr val="1F2DA8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Wingdings" panose="05000000000000000000" pitchFamily="2" charset="2"/>
            </a:endParaRPr>
          </a:p>
          <a:p>
            <a:pPr algn="just" defTabSz="1152525">
              <a:lnSpc>
                <a:spcPct val="140000"/>
              </a:lnSpc>
            </a:pPr>
            <a:r>
              <a:rPr lang="en-US" altLang="zh-CN" sz="3385" b="1">
                <a:highlight>
                  <a:srgbClr val="FFFF00"/>
                </a:highlight>
                <a:latin typeface="宋体" panose="02010600030101010101" pitchFamily="2" charset="-122"/>
                <a:ea typeface="楷体" panose="02010609060101010101" pitchFamily="49" charset="-122"/>
                <a:sym typeface="Wingdings" panose="05000000000000000000" pitchFamily="2" charset="2"/>
              </a:rPr>
              <a:t>①</a:t>
            </a:r>
            <a:r>
              <a:rPr lang="zh-CN" altLang="zh-CN" sz="3385" b="1">
                <a:highlight>
                  <a:srgbClr val="FFFF00"/>
                </a:highlight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肯定前件</a:t>
            </a:r>
            <a:r>
              <a:rPr lang="zh-CN" altLang="zh-CN" sz="3385" b="1">
                <a:highlight>
                  <a:srgbClr val="FFFF00"/>
                </a:highlight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就能肯定后件</a:t>
            </a:r>
            <a:endParaRPr lang="zh-CN" altLang="zh-CN" sz="3385" b="1">
              <a:highlight>
                <a:srgbClr val="FFFF00"/>
              </a:highlight>
              <a:latin typeface="宋体" panose="02010600030101010101" pitchFamily="2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pPr algn="just" defTabSz="1152525">
              <a:lnSpc>
                <a:spcPct val="140000"/>
              </a:lnSpc>
            </a:pPr>
            <a:r>
              <a:rPr lang="en-US" altLang="zh-CN" sz="3385" b="1">
                <a:highlight>
                  <a:srgbClr val="FFFF00"/>
                </a:highlight>
                <a:latin typeface="宋体" panose="02010600030101010101" pitchFamily="2" charset="-122"/>
                <a:ea typeface="楷体" panose="02010609060101010101" pitchFamily="49" charset="-122"/>
                <a:sym typeface="Wingdings" panose="05000000000000000000" pitchFamily="2" charset="2"/>
              </a:rPr>
              <a:t>②</a:t>
            </a:r>
            <a:r>
              <a:rPr lang="zh-CN" altLang="zh-CN" sz="3385" b="1">
                <a:highlight>
                  <a:srgbClr val="FFFF00"/>
                </a:highlight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否定后件</a:t>
            </a:r>
            <a:r>
              <a:rPr lang="zh-CN" altLang="zh-CN" sz="3385" b="1">
                <a:highlight>
                  <a:srgbClr val="FFFF00"/>
                </a:highlight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就能否定前件</a:t>
            </a:r>
            <a:endParaRPr lang="zh-CN" altLang="zh-CN" sz="3385" b="1">
              <a:highlight>
                <a:srgbClr val="FFFF00"/>
              </a:highlight>
              <a:latin typeface="宋体" panose="02010600030101010101" pitchFamily="2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pPr algn="just" defTabSz="1152525">
              <a:lnSpc>
                <a:spcPct val="140000"/>
              </a:lnSpc>
            </a:pPr>
            <a:r>
              <a:rPr lang="en-US" altLang="zh-CN" sz="3385" b="1">
                <a:latin typeface="宋体" panose="02010600030101010101" pitchFamily="2" charset="-122"/>
                <a:ea typeface="楷体" panose="02010609060101010101" pitchFamily="49" charset="-122"/>
                <a:sym typeface="Wingdings" panose="05000000000000000000" pitchFamily="2" charset="2"/>
              </a:rPr>
              <a:t>③</a:t>
            </a:r>
            <a:r>
              <a:rPr lang="zh-CN" altLang="zh-CN" sz="3385" b="1">
                <a:solidFill>
                  <a:srgbClr val="7030A0"/>
                </a:solidFill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肯定后件</a:t>
            </a:r>
            <a:r>
              <a:rPr lang="zh-CN" altLang="zh-CN" sz="3385" b="1">
                <a:solidFill>
                  <a:srgbClr val="C00000"/>
                </a:solidFill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不能</a:t>
            </a:r>
            <a:r>
              <a:rPr lang="zh-CN" altLang="zh-CN" sz="3385" b="1"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肯定前件</a:t>
            </a:r>
            <a:endParaRPr lang="zh-CN" altLang="zh-CN" sz="3385" b="1">
              <a:latin typeface="方正粗黑宋简体" panose="02000000000000000000" pitchFamily="2" charset="-122"/>
              <a:ea typeface="方正粗黑宋简体" panose="02000000000000000000" pitchFamily="2" charset="-122"/>
              <a:sym typeface="Wingdings" panose="05000000000000000000" pitchFamily="2" charset="2"/>
            </a:endParaRPr>
          </a:p>
          <a:p>
            <a:pPr algn="just" defTabSz="1152525">
              <a:lnSpc>
                <a:spcPct val="140000"/>
              </a:lnSpc>
            </a:pPr>
            <a:r>
              <a:rPr lang="en-US" altLang="zh-CN" sz="3385" b="1">
                <a:latin typeface="宋体" panose="02010600030101010101" pitchFamily="2" charset="-122"/>
                <a:ea typeface="楷体" panose="02010609060101010101" pitchFamily="49" charset="-122"/>
                <a:sym typeface="Wingdings" panose="05000000000000000000" pitchFamily="2" charset="2"/>
              </a:rPr>
              <a:t>④</a:t>
            </a:r>
            <a:r>
              <a:rPr lang="zh-CN" altLang="zh-CN" sz="3385" b="1">
                <a:solidFill>
                  <a:srgbClr val="7030A0"/>
                </a:solidFill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否定前件</a:t>
            </a:r>
            <a:r>
              <a:rPr lang="zh-CN" altLang="zh-CN" sz="3385" b="1">
                <a:solidFill>
                  <a:srgbClr val="C00000"/>
                </a:solidFill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不能</a:t>
            </a:r>
            <a:r>
              <a:rPr lang="zh-CN" altLang="zh-CN" sz="3385" b="1"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肯定后件</a:t>
            </a:r>
            <a:endParaRPr lang="en-US" altLang="zh-CN" sz="3385" b="1">
              <a:latin typeface="Times New Roman" panose="02020603050405020304" charset="0"/>
              <a:ea typeface="楷体" panose="02010609060101010101" pitchFamily="49" charset="-122"/>
            </a:endParaRPr>
          </a:p>
        </p:txBody>
      </p:sp>
      <p:sp>
        <p:nvSpPr>
          <p:cNvPr id="73730" name="文本框 3"/>
          <p:cNvSpPr/>
          <p:nvPr>
            <p:custDataLst>
              <p:tags r:id="rId3"/>
            </p:custDataLst>
          </p:nvPr>
        </p:nvSpPr>
        <p:spPr>
          <a:xfrm>
            <a:off x="5922980" y="1581219"/>
            <a:ext cx="5644133" cy="3741420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 anchor="t">
            <a:spAutoFit/>
          </a:bodyPr>
          <a:lstStyle/>
          <a:p>
            <a:pPr algn="just" defTabSz="1152525">
              <a:lnSpc>
                <a:spcPct val="140000"/>
              </a:lnSpc>
            </a:pPr>
            <a:r>
              <a:rPr lang="en-US" altLang="zh-CN" sz="3385" b="1">
                <a:solidFill>
                  <a:srgbClr val="009999"/>
                </a:solidFill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      </a:t>
            </a:r>
            <a:r>
              <a:rPr lang="zh-CN" altLang="zh-CN" sz="3385" b="1" u="sng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必要条件</a:t>
            </a:r>
            <a:r>
              <a:rPr lang="zh-CN" altLang="zh-CN" sz="3385" b="1">
                <a:solidFill>
                  <a:srgbClr val="009999"/>
                </a:solidFill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推理规则：</a:t>
            </a:r>
            <a:endParaRPr lang="zh-CN" altLang="zh-CN" sz="3385" b="1">
              <a:solidFill>
                <a:srgbClr val="009999"/>
              </a:solidFill>
              <a:latin typeface="Times New Roman" panose="02020603050405020304" charset="0"/>
              <a:ea typeface="黑体" panose="02010609060101010101" charset="-122"/>
              <a:sym typeface="Wingdings" panose="05000000000000000000" pitchFamily="2" charset="2"/>
            </a:endParaRPr>
          </a:p>
          <a:p>
            <a:pPr algn="just" defTabSz="1152525">
              <a:lnSpc>
                <a:spcPct val="140000"/>
              </a:lnSpc>
            </a:pPr>
            <a:r>
              <a:rPr lang="en-US" altLang="zh-CN" sz="3385" b="1"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①</a:t>
            </a:r>
            <a:r>
              <a:rPr lang="en-US" altLang="zh-CN" sz="3385" b="1">
                <a:solidFill>
                  <a:srgbClr val="7030A0"/>
                </a:solidFill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肯定前件</a:t>
            </a:r>
            <a:r>
              <a:rPr lang="en-US" altLang="zh-CN" sz="3385" b="1">
                <a:solidFill>
                  <a:srgbClr val="C00000"/>
                </a:solidFill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不能</a:t>
            </a:r>
            <a:r>
              <a:rPr lang="en-US" altLang="zh-CN" sz="3385" b="1"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肯定后件</a:t>
            </a:r>
            <a:endParaRPr lang="en-US" altLang="zh-CN" sz="3385" b="1">
              <a:latin typeface="Times New Roman" panose="02020603050405020304" charset="0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pPr algn="just" defTabSz="1152525">
              <a:lnSpc>
                <a:spcPct val="140000"/>
              </a:lnSpc>
            </a:pPr>
            <a:r>
              <a:rPr lang="en-US" altLang="zh-CN" sz="3385" b="1"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②</a:t>
            </a:r>
            <a:r>
              <a:rPr lang="en-US" altLang="zh-CN" sz="3385" b="1">
                <a:solidFill>
                  <a:srgbClr val="7030A0"/>
                </a:solidFill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否定后件</a:t>
            </a:r>
            <a:r>
              <a:rPr lang="en-US" altLang="zh-CN" sz="3385" b="1">
                <a:solidFill>
                  <a:srgbClr val="C00000"/>
                </a:solidFill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不能</a:t>
            </a:r>
            <a:r>
              <a:rPr lang="en-US" altLang="zh-CN" sz="3385" b="1"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否定前件</a:t>
            </a:r>
            <a:endParaRPr lang="en-US" altLang="zh-CN" sz="3385" b="1">
              <a:latin typeface="Times New Roman" panose="02020603050405020304" charset="0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pPr algn="just" defTabSz="1152525">
              <a:lnSpc>
                <a:spcPct val="140000"/>
              </a:lnSpc>
            </a:pPr>
            <a:r>
              <a:rPr lang="en-US" altLang="zh-CN" sz="3385" b="1">
                <a:highlight>
                  <a:srgbClr val="FFFF00"/>
                </a:highlight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③</a:t>
            </a:r>
            <a:r>
              <a:rPr lang="en-US" altLang="zh-CN" sz="3385" b="1">
                <a:highlight>
                  <a:srgbClr val="FFFF00"/>
                </a:highlight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肯定后件</a:t>
            </a:r>
            <a:r>
              <a:rPr lang="en-US" altLang="zh-CN" sz="3385" b="1">
                <a:highlight>
                  <a:srgbClr val="FFFF00"/>
                </a:highlight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就能肯定前件</a:t>
            </a:r>
            <a:endParaRPr lang="en-US" altLang="zh-CN" sz="3385" b="1">
              <a:highlight>
                <a:srgbClr val="FFFF00"/>
              </a:highlight>
              <a:latin typeface="Times New Roman" panose="02020603050405020304" charset="0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pPr algn="just" defTabSz="1152525">
              <a:lnSpc>
                <a:spcPct val="140000"/>
              </a:lnSpc>
            </a:pPr>
            <a:r>
              <a:rPr lang="en-US" altLang="zh-CN" sz="3385" b="1">
                <a:highlight>
                  <a:srgbClr val="FFFF00"/>
                </a:highlight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④</a:t>
            </a:r>
            <a:r>
              <a:rPr lang="en-US" altLang="zh-CN" sz="3385" b="1">
                <a:highlight>
                  <a:srgbClr val="FFFF00"/>
                </a:highlight>
                <a:latin typeface="方正粗黑宋简体" panose="02000000000000000000" pitchFamily="2" charset="-122"/>
                <a:ea typeface="方正粗黑宋简体" panose="02000000000000000000" pitchFamily="2" charset="-122"/>
                <a:sym typeface="Wingdings" panose="05000000000000000000" pitchFamily="2" charset="2"/>
              </a:rPr>
              <a:t>否定前件</a:t>
            </a:r>
            <a:r>
              <a:rPr lang="en-US" altLang="zh-CN" sz="3385" b="1">
                <a:highlight>
                  <a:srgbClr val="FFFF00"/>
                </a:highlight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就能否定后件</a:t>
            </a:r>
            <a:endParaRPr lang="en-US" altLang="zh-CN" sz="3385" b="1">
              <a:highlight>
                <a:srgbClr val="FFFF00"/>
              </a:highlight>
              <a:latin typeface="Times New Roman" panose="02020603050405020304" charset="0"/>
              <a:ea typeface="楷体" panose="02010609060101010101" pitchFamily="49" charset="-122"/>
              <a:sym typeface="Wingdings" panose="05000000000000000000" pitchFamily="2" charset="2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" y="10795"/>
            <a:ext cx="7066280" cy="78105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 bwMode="auto">
          <a:xfrm>
            <a:off x="1967865" y="91440"/>
            <a:ext cx="4408805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2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3. </a:t>
            </a:r>
            <a:r>
              <a:rPr lang="zh-CN" altLang="zh-CN" sz="32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选言推理</a:t>
            </a:r>
            <a:r>
              <a:rPr lang="zh-CN" altLang="en-US" sz="32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（排除法）</a:t>
            </a:r>
            <a:endParaRPr lang="en-US" altLang="zh-CN" sz="3200" b="1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191770" y="1345565"/>
            <a:ext cx="11453495" cy="230378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相容</a:t>
            </a:r>
            <a:r>
              <a:rPr lang="zh-CN" altLang="zh-CN" sz="24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选言</a:t>
            </a: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推理</a:t>
            </a:r>
            <a:endParaRPr lang="zh-CN" altLang="zh-CN" sz="2800" b="1" smtClean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①他是教师</a:t>
            </a:r>
            <a:r>
              <a:rPr lang="zh-CN" altLang="zh-CN" sz="2800" b="1" smtClean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律师，</a:t>
            </a:r>
            <a:endParaRPr lang="zh-CN" altLang="zh-CN" sz="2800" b="1" smtClean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zh-CN" sz="2400" b="1" u="sng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他不是教师，</a:t>
            </a:r>
            <a:endParaRPr lang="zh-CN" altLang="zh-CN" sz="2800" b="1" smtClean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他是律师。</a:t>
            </a:r>
            <a:endParaRPr lang="zh-CN" altLang="zh-CN" sz="2800" b="1" smtClean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4288790" y="1835785"/>
            <a:ext cx="2741295" cy="1845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②他是教师</a:t>
            </a:r>
            <a:r>
              <a:rPr lang="zh-CN" altLang="zh-CN" sz="2800" b="1" smtClean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律师，</a:t>
            </a:r>
            <a:endParaRPr lang="zh-CN" altLang="zh-CN" sz="2400" b="1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zh-CN" sz="2400" b="1" u="sng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他是教师，</a:t>
            </a:r>
            <a:endParaRPr lang="zh-CN" altLang="zh-CN" sz="2400" b="1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他不是律师。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4120" r="10240" b="5600"/>
          <a:stretch>
            <a:fillRect/>
          </a:stretch>
        </p:blipFill>
        <p:spPr>
          <a:xfrm>
            <a:off x="8686800" y="1937385"/>
            <a:ext cx="2616200" cy="126111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71755" y="678180"/>
            <a:ext cx="11694160" cy="5835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选言推理：是断定几种事物情况</a:t>
            </a:r>
            <a:r>
              <a:rPr lang="zh-CN" altLang="en-US" sz="3200" b="1" u="sng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至少有一种事物情况存在</a:t>
            </a:r>
            <a:r>
              <a:rPr lang="zh-CN" altLang="en-US" sz="3200" b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的推理</a:t>
            </a:r>
            <a:r>
              <a:rPr lang="zh-CN" altLang="en-US" sz="3200" b="1"/>
              <a:t>。</a:t>
            </a:r>
            <a:endParaRPr lang="zh-CN" altLang="en-US" sz="3200" b="1"/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191770" y="4279265"/>
            <a:ext cx="11319510" cy="192786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ts val="3580"/>
              </a:lnSpc>
            </a:pPr>
            <a:r>
              <a:rPr lang="zh-CN" altLang="zh-CN" sz="24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）不相容的</a:t>
            </a: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选言推理</a:t>
            </a:r>
            <a:endParaRPr lang="zh-CN" altLang="zh-CN" sz="2400" b="1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ts val="3580"/>
              </a:lnSpc>
            </a:pP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r>
              <a:rPr lang="zh-CN" altLang="zh-CN" sz="2800" b="1" smtClean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要么</a:t>
            </a: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小李得冠军，</a:t>
            </a:r>
            <a:r>
              <a:rPr lang="zh-CN" altLang="zh-CN" sz="2800" b="1" smtClean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要么</a:t>
            </a: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小王得冠军</a:t>
            </a:r>
            <a:endParaRPr lang="zh-CN" altLang="zh-CN" sz="2800" b="1" smtClean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ts val="3580"/>
              </a:lnSpc>
            </a:pPr>
            <a:r>
              <a:rPr lang="zh-CN" altLang="zh-CN" sz="2400" b="1" u="sng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小李没有得冠军，</a:t>
            </a:r>
            <a:endParaRPr lang="zh-CN" altLang="zh-CN" sz="2400" b="1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ts val="3580"/>
              </a:lnSpc>
            </a:pP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小王得冠军。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5405120" y="4738370"/>
            <a:ext cx="5732780" cy="14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3580"/>
              </a:lnSpc>
            </a:pP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</a:t>
            </a:r>
            <a:r>
              <a:rPr lang="zh-CN" altLang="zh-CN" sz="2800" b="1" smtClean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要么</a:t>
            </a: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小李得冠军，</a:t>
            </a:r>
            <a:r>
              <a:rPr lang="zh-CN" altLang="zh-CN" sz="2800" b="1" smtClean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要么</a:t>
            </a: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小王得冠军</a:t>
            </a:r>
            <a:endParaRPr lang="zh-CN" altLang="zh-CN" sz="2400" b="1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ts val="3580"/>
              </a:lnSpc>
            </a:pPr>
            <a:r>
              <a:rPr lang="zh-CN" altLang="zh-CN" sz="2400" b="1" u="sng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小李得了冠军，</a:t>
            </a:r>
            <a:endParaRPr lang="zh-CN" altLang="zh-CN" sz="2400" b="1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ts val="3580"/>
              </a:lnSpc>
            </a:pPr>
            <a:r>
              <a:rPr lang="zh-CN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小王没有得冠军。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  <p:bldP spid="10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3707906" y="6717020"/>
            <a:ext cx="1800201" cy="14220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2495">
              <a:lnSpc>
                <a:spcPct val="200000"/>
              </a:lnSpc>
            </a:pPr>
            <a:r>
              <a:rPr lang="en-US" altLang="zh-CN" sz="100">
                <a:solidFill>
                  <a:schemeClr val="bg1"/>
                </a:solidFill>
                <a:ea typeface="微软雅黑" panose="020B0503020204020204" charset="-122"/>
              </a:rPr>
              <a:t>PPT模板 http:///moban/ </a:t>
            </a:r>
            <a:endParaRPr lang="en-US" altLang="zh-CN" sz="1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6" name="Freeform 6323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flipH="1">
            <a:off x="0" y="6312749"/>
            <a:ext cx="648857" cy="404271"/>
          </a:xfrm>
          <a:custGeom>
            <a:avLst/>
            <a:gdLst>
              <a:gd name="T0" fmla="*/ 945 w 1117"/>
              <a:gd name="T1" fmla="*/ 522 h 601"/>
              <a:gd name="T2" fmla="*/ 1085 w 1117"/>
              <a:gd name="T3" fmla="*/ 523 h 601"/>
              <a:gd name="T4" fmla="*/ 1065 w 1117"/>
              <a:gd name="T5" fmla="*/ 505 h 601"/>
              <a:gd name="T6" fmla="*/ 1061 w 1117"/>
              <a:gd name="T7" fmla="*/ 513 h 601"/>
              <a:gd name="T8" fmla="*/ 1038 w 1117"/>
              <a:gd name="T9" fmla="*/ 512 h 601"/>
              <a:gd name="T10" fmla="*/ 967 w 1117"/>
              <a:gd name="T11" fmla="*/ 492 h 601"/>
              <a:gd name="T12" fmla="*/ 926 w 1117"/>
              <a:gd name="T13" fmla="*/ 495 h 601"/>
              <a:gd name="T14" fmla="*/ 854 w 1117"/>
              <a:gd name="T15" fmla="*/ 518 h 601"/>
              <a:gd name="T16" fmla="*/ 656 w 1117"/>
              <a:gd name="T17" fmla="*/ 536 h 601"/>
              <a:gd name="T18" fmla="*/ 677 w 1117"/>
              <a:gd name="T19" fmla="*/ 523 h 601"/>
              <a:gd name="T20" fmla="*/ 656 w 1117"/>
              <a:gd name="T21" fmla="*/ 528 h 601"/>
              <a:gd name="T22" fmla="*/ 600 w 1117"/>
              <a:gd name="T23" fmla="*/ 468 h 601"/>
              <a:gd name="T24" fmla="*/ 564 w 1117"/>
              <a:gd name="T25" fmla="*/ 450 h 601"/>
              <a:gd name="T26" fmla="*/ 571 w 1117"/>
              <a:gd name="T27" fmla="*/ 424 h 601"/>
              <a:gd name="T28" fmla="*/ 569 w 1117"/>
              <a:gd name="T29" fmla="*/ 383 h 601"/>
              <a:gd name="T30" fmla="*/ 441 w 1117"/>
              <a:gd name="T31" fmla="*/ 306 h 601"/>
              <a:gd name="T32" fmla="*/ 560 w 1117"/>
              <a:gd name="T33" fmla="*/ 291 h 601"/>
              <a:gd name="T34" fmla="*/ 612 w 1117"/>
              <a:gd name="T35" fmla="*/ 293 h 601"/>
              <a:gd name="T36" fmla="*/ 587 w 1117"/>
              <a:gd name="T37" fmla="*/ 356 h 601"/>
              <a:gd name="T38" fmla="*/ 615 w 1117"/>
              <a:gd name="T39" fmla="*/ 352 h 601"/>
              <a:gd name="T40" fmla="*/ 649 w 1117"/>
              <a:gd name="T41" fmla="*/ 344 h 601"/>
              <a:gd name="T42" fmla="*/ 663 w 1117"/>
              <a:gd name="T43" fmla="*/ 340 h 601"/>
              <a:gd name="T44" fmla="*/ 659 w 1117"/>
              <a:gd name="T45" fmla="*/ 330 h 601"/>
              <a:gd name="T46" fmla="*/ 673 w 1117"/>
              <a:gd name="T47" fmla="*/ 297 h 601"/>
              <a:gd name="T48" fmla="*/ 677 w 1117"/>
              <a:gd name="T49" fmla="*/ 286 h 601"/>
              <a:gd name="T50" fmla="*/ 671 w 1117"/>
              <a:gd name="T51" fmla="*/ 258 h 601"/>
              <a:gd name="T52" fmla="*/ 663 w 1117"/>
              <a:gd name="T53" fmla="*/ 225 h 601"/>
              <a:gd name="T54" fmla="*/ 623 w 1117"/>
              <a:gd name="T55" fmla="*/ 242 h 601"/>
              <a:gd name="T56" fmla="*/ 648 w 1117"/>
              <a:gd name="T57" fmla="*/ 435 h 601"/>
              <a:gd name="T58" fmla="*/ 708 w 1117"/>
              <a:gd name="T59" fmla="*/ 501 h 601"/>
              <a:gd name="T60" fmla="*/ 772 w 1117"/>
              <a:gd name="T61" fmla="*/ 528 h 601"/>
              <a:gd name="T62" fmla="*/ 845 w 1117"/>
              <a:gd name="T63" fmla="*/ 510 h 601"/>
              <a:gd name="T64" fmla="*/ 995 w 1117"/>
              <a:gd name="T65" fmla="*/ 464 h 601"/>
              <a:gd name="T66" fmla="*/ 1048 w 1117"/>
              <a:gd name="T67" fmla="*/ 487 h 601"/>
              <a:gd name="T68" fmla="*/ 941 w 1117"/>
              <a:gd name="T69" fmla="*/ 449 h 601"/>
              <a:gd name="T70" fmla="*/ 854 w 1117"/>
              <a:gd name="T71" fmla="*/ 471 h 601"/>
              <a:gd name="T72" fmla="*/ 764 w 1117"/>
              <a:gd name="T73" fmla="*/ 494 h 601"/>
              <a:gd name="T74" fmla="*/ 747 w 1117"/>
              <a:gd name="T75" fmla="*/ 477 h 601"/>
              <a:gd name="T76" fmla="*/ 742 w 1117"/>
              <a:gd name="T77" fmla="*/ 402 h 601"/>
              <a:gd name="T78" fmla="*/ 797 w 1117"/>
              <a:gd name="T79" fmla="*/ 374 h 601"/>
              <a:gd name="T80" fmla="*/ 810 w 1117"/>
              <a:gd name="T81" fmla="*/ 364 h 601"/>
              <a:gd name="T82" fmla="*/ 861 w 1117"/>
              <a:gd name="T83" fmla="*/ 218 h 601"/>
              <a:gd name="T84" fmla="*/ 292 w 1117"/>
              <a:gd name="T85" fmla="*/ 95 h 601"/>
              <a:gd name="T86" fmla="*/ 266 w 1117"/>
              <a:gd name="T87" fmla="*/ 90 h 601"/>
              <a:gd name="T88" fmla="*/ 137 w 1117"/>
              <a:gd name="T89" fmla="*/ 187 h 601"/>
              <a:gd name="T90" fmla="*/ 102 w 1117"/>
              <a:gd name="T91" fmla="*/ 399 h 601"/>
              <a:gd name="T92" fmla="*/ 303 w 1117"/>
              <a:gd name="T93" fmla="*/ 494 h 601"/>
              <a:gd name="T94" fmla="*/ 457 w 1117"/>
              <a:gd name="T95" fmla="*/ 405 h 601"/>
              <a:gd name="T96" fmla="*/ 531 w 1117"/>
              <a:gd name="T97" fmla="*/ 448 h 601"/>
              <a:gd name="T98" fmla="*/ 571 w 1117"/>
              <a:gd name="T99" fmla="*/ 511 h 601"/>
              <a:gd name="T100" fmla="*/ 764 w 1117"/>
              <a:gd name="T101" fmla="*/ 588 h 601"/>
              <a:gd name="T102" fmla="*/ 873 w 1117"/>
              <a:gd name="T103" fmla="*/ 562 h 601"/>
              <a:gd name="T104" fmla="*/ 923 w 1117"/>
              <a:gd name="T105" fmla="*/ 525 h 601"/>
              <a:gd name="T106" fmla="*/ 1021 w 1117"/>
              <a:gd name="T107" fmla="*/ 518 h 601"/>
              <a:gd name="T108" fmla="*/ 312 w 1117"/>
              <a:gd name="T109" fmla="*/ 256 h 601"/>
              <a:gd name="T110" fmla="*/ 318 w 1117"/>
              <a:gd name="T111" fmla="*/ 432 h 601"/>
              <a:gd name="T112" fmla="*/ 218 w 1117"/>
              <a:gd name="T113" fmla="*/ 388 h 601"/>
              <a:gd name="T114" fmla="*/ 192 w 1117"/>
              <a:gd name="T115" fmla="*/ 317 h 601"/>
              <a:gd name="T116" fmla="*/ 196 w 1117"/>
              <a:gd name="T117" fmla="*/ 274 h 601"/>
              <a:gd name="T118" fmla="*/ 209 w 1117"/>
              <a:gd name="T119" fmla="*/ 281 h 601"/>
              <a:gd name="T120" fmla="*/ 390 w 1117"/>
              <a:gd name="T121" fmla="*/ 395 h 601"/>
              <a:gd name="T122" fmla="*/ 464 w 1117"/>
              <a:gd name="T123" fmla="*/ 328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17" h="601">
                <a:moveTo>
                  <a:pt x="677" y="274"/>
                </a:moveTo>
                <a:cubicBezTo>
                  <a:pt x="677" y="274"/>
                  <a:pt x="677" y="274"/>
                  <a:pt x="677" y="274"/>
                </a:cubicBezTo>
                <a:cubicBezTo>
                  <a:pt x="678" y="274"/>
                  <a:pt x="679" y="274"/>
                  <a:pt x="680" y="274"/>
                </a:cubicBezTo>
                <a:cubicBezTo>
                  <a:pt x="680" y="274"/>
                  <a:pt x="679" y="273"/>
                  <a:pt x="679" y="272"/>
                </a:cubicBezTo>
                <a:cubicBezTo>
                  <a:pt x="678" y="274"/>
                  <a:pt x="680" y="273"/>
                  <a:pt x="677" y="274"/>
                </a:cubicBezTo>
                <a:close/>
                <a:moveTo>
                  <a:pt x="956" y="523"/>
                </a:moveTo>
                <a:cubicBezTo>
                  <a:pt x="955" y="522"/>
                  <a:pt x="955" y="521"/>
                  <a:pt x="955" y="519"/>
                </a:cubicBezTo>
                <a:cubicBezTo>
                  <a:pt x="951" y="520"/>
                  <a:pt x="950" y="520"/>
                  <a:pt x="949" y="524"/>
                </a:cubicBezTo>
                <a:cubicBezTo>
                  <a:pt x="948" y="523"/>
                  <a:pt x="946" y="523"/>
                  <a:pt x="945" y="522"/>
                </a:cubicBezTo>
                <a:cubicBezTo>
                  <a:pt x="946" y="524"/>
                  <a:pt x="946" y="525"/>
                  <a:pt x="946" y="527"/>
                </a:cubicBezTo>
                <a:cubicBezTo>
                  <a:pt x="949" y="524"/>
                  <a:pt x="952" y="523"/>
                  <a:pt x="956" y="523"/>
                </a:cubicBezTo>
                <a:close/>
                <a:moveTo>
                  <a:pt x="945" y="522"/>
                </a:moveTo>
                <a:cubicBezTo>
                  <a:pt x="945" y="522"/>
                  <a:pt x="945" y="522"/>
                  <a:pt x="944" y="522"/>
                </a:cubicBezTo>
                <a:cubicBezTo>
                  <a:pt x="945" y="522"/>
                  <a:pt x="945" y="522"/>
                  <a:pt x="945" y="522"/>
                </a:cubicBezTo>
                <a:cubicBezTo>
                  <a:pt x="945" y="522"/>
                  <a:pt x="945" y="522"/>
                  <a:pt x="945" y="522"/>
                </a:cubicBezTo>
                <a:close/>
                <a:moveTo>
                  <a:pt x="1112" y="565"/>
                </a:moveTo>
                <a:cubicBezTo>
                  <a:pt x="1113" y="563"/>
                  <a:pt x="1112" y="565"/>
                  <a:pt x="1113" y="563"/>
                </a:cubicBezTo>
                <a:cubicBezTo>
                  <a:pt x="1112" y="562"/>
                  <a:pt x="1113" y="563"/>
                  <a:pt x="1110" y="563"/>
                </a:cubicBezTo>
                <a:cubicBezTo>
                  <a:pt x="1110" y="562"/>
                  <a:pt x="1110" y="561"/>
                  <a:pt x="1110" y="560"/>
                </a:cubicBezTo>
                <a:cubicBezTo>
                  <a:pt x="1111" y="560"/>
                  <a:pt x="1112" y="560"/>
                  <a:pt x="1113" y="560"/>
                </a:cubicBezTo>
                <a:cubicBezTo>
                  <a:pt x="1113" y="560"/>
                  <a:pt x="1114" y="559"/>
                  <a:pt x="1115" y="559"/>
                </a:cubicBezTo>
                <a:cubicBezTo>
                  <a:pt x="1111" y="540"/>
                  <a:pt x="1102" y="530"/>
                  <a:pt x="1098" y="517"/>
                </a:cubicBezTo>
                <a:cubicBezTo>
                  <a:pt x="1096" y="518"/>
                  <a:pt x="1094" y="518"/>
                  <a:pt x="1093" y="519"/>
                </a:cubicBezTo>
                <a:cubicBezTo>
                  <a:pt x="1094" y="521"/>
                  <a:pt x="1094" y="520"/>
                  <a:pt x="1095" y="522"/>
                </a:cubicBezTo>
                <a:cubicBezTo>
                  <a:pt x="1093" y="523"/>
                  <a:pt x="1094" y="522"/>
                  <a:pt x="1093" y="525"/>
                </a:cubicBezTo>
                <a:cubicBezTo>
                  <a:pt x="1093" y="525"/>
                  <a:pt x="1093" y="525"/>
                  <a:pt x="1093" y="525"/>
                </a:cubicBezTo>
                <a:cubicBezTo>
                  <a:pt x="1091" y="522"/>
                  <a:pt x="1092" y="520"/>
                  <a:pt x="1093" y="517"/>
                </a:cubicBezTo>
                <a:cubicBezTo>
                  <a:pt x="1089" y="517"/>
                  <a:pt x="1089" y="517"/>
                  <a:pt x="1087" y="516"/>
                </a:cubicBezTo>
                <a:cubicBezTo>
                  <a:pt x="1087" y="518"/>
                  <a:pt x="1086" y="520"/>
                  <a:pt x="1086" y="523"/>
                </a:cubicBezTo>
                <a:cubicBezTo>
                  <a:pt x="1086" y="523"/>
                  <a:pt x="1086" y="523"/>
                  <a:pt x="1085" y="523"/>
                </a:cubicBezTo>
                <a:cubicBezTo>
                  <a:pt x="1082" y="520"/>
                  <a:pt x="1083" y="517"/>
                  <a:pt x="1084" y="515"/>
                </a:cubicBezTo>
                <a:cubicBezTo>
                  <a:pt x="1083" y="512"/>
                  <a:pt x="1081" y="511"/>
                  <a:pt x="1080" y="509"/>
                </a:cubicBezTo>
                <a:cubicBezTo>
                  <a:pt x="1075" y="509"/>
                  <a:pt x="1075" y="511"/>
                  <a:pt x="1072" y="511"/>
                </a:cubicBezTo>
                <a:cubicBezTo>
                  <a:pt x="1072" y="512"/>
                  <a:pt x="1071" y="513"/>
                  <a:pt x="1071" y="515"/>
                </a:cubicBezTo>
                <a:cubicBezTo>
                  <a:pt x="1070" y="515"/>
                  <a:pt x="1069" y="515"/>
                  <a:pt x="1069" y="515"/>
                </a:cubicBezTo>
                <a:cubicBezTo>
                  <a:pt x="1067" y="512"/>
                  <a:pt x="1069" y="514"/>
                  <a:pt x="1067" y="513"/>
                </a:cubicBezTo>
                <a:cubicBezTo>
                  <a:pt x="1067" y="512"/>
                  <a:pt x="1067" y="511"/>
                  <a:pt x="1067" y="510"/>
                </a:cubicBezTo>
                <a:cubicBezTo>
                  <a:pt x="1070" y="509"/>
                  <a:pt x="1069" y="510"/>
                  <a:pt x="1070" y="507"/>
                </a:cubicBezTo>
                <a:cubicBezTo>
                  <a:pt x="1072" y="508"/>
                  <a:pt x="1071" y="507"/>
                  <a:pt x="1072" y="509"/>
                </a:cubicBezTo>
                <a:cubicBezTo>
                  <a:pt x="1074" y="505"/>
                  <a:pt x="1072" y="504"/>
                  <a:pt x="1070" y="501"/>
                </a:cubicBezTo>
                <a:cubicBezTo>
                  <a:pt x="1069" y="500"/>
                  <a:pt x="1069" y="500"/>
                  <a:pt x="1068" y="499"/>
                </a:cubicBezTo>
                <a:cubicBezTo>
                  <a:pt x="1067" y="503"/>
                  <a:pt x="1068" y="503"/>
                  <a:pt x="1065" y="506"/>
                </a:cubicBezTo>
                <a:cubicBezTo>
                  <a:pt x="1068" y="507"/>
                  <a:pt x="1067" y="506"/>
                  <a:pt x="1068" y="509"/>
                </a:cubicBezTo>
                <a:cubicBezTo>
                  <a:pt x="1063" y="508"/>
                  <a:pt x="1064" y="507"/>
                  <a:pt x="1060" y="508"/>
                </a:cubicBezTo>
                <a:cubicBezTo>
                  <a:pt x="1061" y="505"/>
                  <a:pt x="1063" y="503"/>
                  <a:pt x="1065" y="505"/>
                </a:cubicBezTo>
                <a:cubicBezTo>
                  <a:pt x="1065" y="505"/>
                  <a:pt x="1066" y="504"/>
                  <a:pt x="1066" y="504"/>
                </a:cubicBezTo>
                <a:cubicBezTo>
                  <a:pt x="1064" y="501"/>
                  <a:pt x="1065" y="501"/>
                  <a:pt x="1061" y="501"/>
                </a:cubicBezTo>
                <a:cubicBezTo>
                  <a:pt x="1061" y="500"/>
                  <a:pt x="1061" y="499"/>
                  <a:pt x="1061" y="499"/>
                </a:cubicBezTo>
                <a:cubicBezTo>
                  <a:pt x="1063" y="499"/>
                  <a:pt x="1064" y="500"/>
                  <a:pt x="1065" y="500"/>
                </a:cubicBezTo>
                <a:cubicBezTo>
                  <a:pt x="1065" y="499"/>
                  <a:pt x="1065" y="497"/>
                  <a:pt x="1065" y="496"/>
                </a:cubicBezTo>
                <a:cubicBezTo>
                  <a:pt x="1063" y="495"/>
                  <a:pt x="1061" y="494"/>
                  <a:pt x="1058" y="492"/>
                </a:cubicBezTo>
                <a:cubicBezTo>
                  <a:pt x="1059" y="495"/>
                  <a:pt x="1058" y="493"/>
                  <a:pt x="1060" y="495"/>
                </a:cubicBezTo>
                <a:cubicBezTo>
                  <a:pt x="1060" y="495"/>
                  <a:pt x="1060" y="496"/>
                  <a:pt x="1060" y="497"/>
                </a:cubicBezTo>
                <a:cubicBezTo>
                  <a:pt x="1057" y="496"/>
                  <a:pt x="1058" y="495"/>
                  <a:pt x="1055" y="495"/>
                </a:cubicBezTo>
                <a:cubicBezTo>
                  <a:pt x="1054" y="493"/>
                  <a:pt x="1054" y="491"/>
                  <a:pt x="1052" y="489"/>
                </a:cubicBezTo>
                <a:cubicBezTo>
                  <a:pt x="1053" y="493"/>
                  <a:pt x="1051" y="497"/>
                  <a:pt x="1052" y="501"/>
                </a:cubicBezTo>
                <a:cubicBezTo>
                  <a:pt x="1051" y="501"/>
                  <a:pt x="1050" y="501"/>
                  <a:pt x="1049" y="501"/>
                </a:cubicBezTo>
                <a:cubicBezTo>
                  <a:pt x="1050" y="504"/>
                  <a:pt x="1056" y="505"/>
                  <a:pt x="1060" y="506"/>
                </a:cubicBezTo>
                <a:cubicBezTo>
                  <a:pt x="1059" y="510"/>
                  <a:pt x="1058" y="509"/>
                  <a:pt x="1060" y="513"/>
                </a:cubicBezTo>
                <a:cubicBezTo>
                  <a:pt x="1060" y="513"/>
                  <a:pt x="1061" y="513"/>
                  <a:pt x="1061" y="513"/>
                </a:cubicBezTo>
                <a:cubicBezTo>
                  <a:pt x="1061" y="513"/>
                  <a:pt x="1062" y="513"/>
                  <a:pt x="1062" y="513"/>
                </a:cubicBezTo>
                <a:cubicBezTo>
                  <a:pt x="1061" y="512"/>
                  <a:pt x="1061" y="512"/>
                  <a:pt x="1060" y="511"/>
                </a:cubicBezTo>
                <a:cubicBezTo>
                  <a:pt x="1061" y="510"/>
                  <a:pt x="1062" y="510"/>
                  <a:pt x="1063" y="509"/>
                </a:cubicBezTo>
                <a:cubicBezTo>
                  <a:pt x="1065" y="518"/>
                  <a:pt x="1069" y="520"/>
                  <a:pt x="1074" y="527"/>
                </a:cubicBezTo>
                <a:cubicBezTo>
                  <a:pt x="1072" y="528"/>
                  <a:pt x="1074" y="527"/>
                  <a:pt x="1072" y="528"/>
                </a:cubicBezTo>
                <a:cubicBezTo>
                  <a:pt x="1073" y="531"/>
                  <a:pt x="1073" y="528"/>
                  <a:pt x="1075" y="530"/>
                </a:cubicBezTo>
                <a:cubicBezTo>
                  <a:pt x="1076" y="531"/>
                  <a:pt x="1076" y="531"/>
                  <a:pt x="1076" y="532"/>
                </a:cubicBezTo>
                <a:cubicBezTo>
                  <a:pt x="1076" y="532"/>
                  <a:pt x="1075" y="533"/>
                  <a:pt x="1074" y="533"/>
                </a:cubicBezTo>
                <a:cubicBezTo>
                  <a:pt x="1079" y="543"/>
                  <a:pt x="1085" y="550"/>
                  <a:pt x="1087" y="562"/>
                </a:cubicBezTo>
                <a:cubicBezTo>
                  <a:pt x="1087" y="562"/>
                  <a:pt x="1086" y="562"/>
                  <a:pt x="1086" y="562"/>
                </a:cubicBezTo>
                <a:cubicBezTo>
                  <a:pt x="1079" y="553"/>
                  <a:pt x="1070" y="531"/>
                  <a:pt x="1058" y="527"/>
                </a:cubicBezTo>
                <a:cubicBezTo>
                  <a:pt x="1058" y="525"/>
                  <a:pt x="1059" y="523"/>
                  <a:pt x="1060" y="521"/>
                </a:cubicBezTo>
                <a:cubicBezTo>
                  <a:pt x="1058" y="521"/>
                  <a:pt x="1057" y="521"/>
                  <a:pt x="1056" y="521"/>
                </a:cubicBezTo>
                <a:cubicBezTo>
                  <a:pt x="1056" y="522"/>
                  <a:pt x="1056" y="521"/>
                  <a:pt x="1057" y="523"/>
                </a:cubicBezTo>
                <a:cubicBezTo>
                  <a:pt x="1050" y="523"/>
                  <a:pt x="1046" y="516"/>
                  <a:pt x="1038" y="512"/>
                </a:cubicBezTo>
                <a:cubicBezTo>
                  <a:pt x="1038" y="512"/>
                  <a:pt x="1038" y="511"/>
                  <a:pt x="1037" y="511"/>
                </a:cubicBezTo>
                <a:cubicBezTo>
                  <a:pt x="1038" y="510"/>
                  <a:pt x="1039" y="510"/>
                  <a:pt x="1039" y="509"/>
                </a:cubicBezTo>
                <a:cubicBezTo>
                  <a:pt x="1043" y="511"/>
                  <a:pt x="1046" y="513"/>
                  <a:pt x="1049" y="516"/>
                </a:cubicBezTo>
                <a:cubicBezTo>
                  <a:pt x="1050" y="515"/>
                  <a:pt x="1050" y="515"/>
                  <a:pt x="1050" y="515"/>
                </a:cubicBezTo>
                <a:cubicBezTo>
                  <a:pt x="1050" y="514"/>
                  <a:pt x="1050" y="513"/>
                  <a:pt x="1050" y="513"/>
                </a:cubicBezTo>
                <a:cubicBezTo>
                  <a:pt x="1043" y="509"/>
                  <a:pt x="1038" y="509"/>
                  <a:pt x="1033" y="504"/>
                </a:cubicBezTo>
                <a:cubicBezTo>
                  <a:pt x="1033" y="505"/>
                  <a:pt x="1033" y="506"/>
                  <a:pt x="1033" y="506"/>
                </a:cubicBezTo>
                <a:cubicBezTo>
                  <a:pt x="1030" y="505"/>
                  <a:pt x="1027" y="501"/>
                  <a:pt x="1027" y="497"/>
                </a:cubicBezTo>
                <a:cubicBezTo>
                  <a:pt x="1026" y="498"/>
                  <a:pt x="1026" y="499"/>
                  <a:pt x="1025" y="500"/>
                </a:cubicBezTo>
                <a:cubicBezTo>
                  <a:pt x="1024" y="498"/>
                  <a:pt x="1025" y="499"/>
                  <a:pt x="1024" y="497"/>
                </a:cubicBezTo>
                <a:cubicBezTo>
                  <a:pt x="1019" y="497"/>
                  <a:pt x="996" y="499"/>
                  <a:pt x="993" y="494"/>
                </a:cubicBezTo>
                <a:cubicBezTo>
                  <a:pt x="991" y="495"/>
                  <a:pt x="989" y="496"/>
                  <a:pt x="987" y="497"/>
                </a:cubicBezTo>
                <a:cubicBezTo>
                  <a:pt x="986" y="496"/>
                  <a:pt x="986" y="497"/>
                  <a:pt x="986" y="495"/>
                </a:cubicBezTo>
                <a:cubicBezTo>
                  <a:pt x="984" y="493"/>
                  <a:pt x="986" y="495"/>
                  <a:pt x="982" y="495"/>
                </a:cubicBezTo>
                <a:cubicBezTo>
                  <a:pt x="983" y="492"/>
                  <a:pt x="970" y="492"/>
                  <a:pt x="967" y="492"/>
                </a:cubicBezTo>
                <a:cubicBezTo>
                  <a:pt x="968" y="491"/>
                  <a:pt x="968" y="490"/>
                  <a:pt x="968" y="489"/>
                </a:cubicBezTo>
                <a:cubicBezTo>
                  <a:pt x="964" y="490"/>
                  <a:pt x="961" y="490"/>
                  <a:pt x="958" y="489"/>
                </a:cubicBezTo>
                <a:cubicBezTo>
                  <a:pt x="957" y="489"/>
                  <a:pt x="956" y="489"/>
                  <a:pt x="955" y="490"/>
                </a:cubicBezTo>
                <a:cubicBezTo>
                  <a:pt x="955" y="488"/>
                  <a:pt x="955" y="487"/>
                  <a:pt x="955" y="485"/>
                </a:cubicBezTo>
                <a:cubicBezTo>
                  <a:pt x="955" y="485"/>
                  <a:pt x="954" y="485"/>
                  <a:pt x="954" y="484"/>
                </a:cubicBezTo>
                <a:cubicBezTo>
                  <a:pt x="954" y="486"/>
                  <a:pt x="954" y="487"/>
                  <a:pt x="954" y="489"/>
                </a:cubicBezTo>
                <a:cubicBezTo>
                  <a:pt x="951" y="488"/>
                  <a:pt x="953" y="489"/>
                  <a:pt x="952" y="486"/>
                </a:cubicBezTo>
                <a:cubicBezTo>
                  <a:pt x="950" y="488"/>
                  <a:pt x="950" y="489"/>
                  <a:pt x="947" y="490"/>
                </a:cubicBezTo>
                <a:cubicBezTo>
                  <a:pt x="945" y="486"/>
                  <a:pt x="940" y="488"/>
                  <a:pt x="938" y="493"/>
                </a:cubicBezTo>
                <a:cubicBezTo>
                  <a:pt x="937" y="492"/>
                  <a:pt x="936" y="491"/>
                  <a:pt x="934" y="490"/>
                </a:cubicBezTo>
                <a:cubicBezTo>
                  <a:pt x="933" y="491"/>
                  <a:pt x="931" y="492"/>
                  <a:pt x="930" y="495"/>
                </a:cubicBezTo>
                <a:cubicBezTo>
                  <a:pt x="929" y="494"/>
                  <a:pt x="928" y="493"/>
                  <a:pt x="927" y="492"/>
                </a:cubicBezTo>
                <a:cubicBezTo>
                  <a:pt x="927" y="491"/>
                  <a:pt x="927" y="490"/>
                  <a:pt x="926" y="490"/>
                </a:cubicBezTo>
                <a:cubicBezTo>
                  <a:pt x="926" y="491"/>
                  <a:pt x="926" y="492"/>
                  <a:pt x="926" y="493"/>
                </a:cubicBezTo>
                <a:cubicBezTo>
                  <a:pt x="926" y="494"/>
                  <a:pt x="926" y="495"/>
                  <a:pt x="926" y="495"/>
                </a:cubicBezTo>
                <a:cubicBezTo>
                  <a:pt x="926" y="495"/>
                  <a:pt x="925" y="495"/>
                  <a:pt x="925" y="495"/>
                </a:cubicBezTo>
                <a:cubicBezTo>
                  <a:pt x="921" y="490"/>
                  <a:pt x="909" y="494"/>
                  <a:pt x="902" y="501"/>
                </a:cubicBezTo>
                <a:cubicBezTo>
                  <a:pt x="902" y="501"/>
                  <a:pt x="902" y="501"/>
                  <a:pt x="902" y="501"/>
                </a:cubicBezTo>
                <a:cubicBezTo>
                  <a:pt x="901" y="497"/>
                  <a:pt x="902" y="497"/>
                  <a:pt x="902" y="494"/>
                </a:cubicBezTo>
                <a:cubicBezTo>
                  <a:pt x="899" y="493"/>
                  <a:pt x="897" y="499"/>
                  <a:pt x="894" y="499"/>
                </a:cubicBezTo>
                <a:cubicBezTo>
                  <a:pt x="893" y="499"/>
                  <a:pt x="891" y="499"/>
                  <a:pt x="890" y="499"/>
                </a:cubicBezTo>
                <a:cubicBezTo>
                  <a:pt x="890" y="501"/>
                  <a:pt x="890" y="502"/>
                  <a:pt x="890" y="503"/>
                </a:cubicBezTo>
                <a:cubicBezTo>
                  <a:pt x="889" y="503"/>
                  <a:pt x="888" y="503"/>
                  <a:pt x="887" y="502"/>
                </a:cubicBezTo>
                <a:cubicBezTo>
                  <a:pt x="887" y="503"/>
                  <a:pt x="888" y="503"/>
                  <a:pt x="888" y="503"/>
                </a:cubicBezTo>
                <a:cubicBezTo>
                  <a:pt x="887" y="506"/>
                  <a:pt x="882" y="507"/>
                  <a:pt x="879" y="506"/>
                </a:cubicBezTo>
                <a:cubicBezTo>
                  <a:pt x="879" y="507"/>
                  <a:pt x="879" y="508"/>
                  <a:pt x="879" y="509"/>
                </a:cubicBezTo>
                <a:cubicBezTo>
                  <a:pt x="874" y="509"/>
                  <a:pt x="875" y="510"/>
                  <a:pt x="871" y="507"/>
                </a:cubicBezTo>
                <a:cubicBezTo>
                  <a:pt x="869" y="509"/>
                  <a:pt x="870" y="509"/>
                  <a:pt x="870" y="513"/>
                </a:cubicBezTo>
                <a:cubicBezTo>
                  <a:pt x="867" y="512"/>
                  <a:pt x="864" y="512"/>
                  <a:pt x="863" y="511"/>
                </a:cubicBezTo>
                <a:cubicBezTo>
                  <a:pt x="859" y="512"/>
                  <a:pt x="855" y="515"/>
                  <a:pt x="854" y="518"/>
                </a:cubicBezTo>
                <a:cubicBezTo>
                  <a:pt x="852" y="516"/>
                  <a:pt x="853" y="518"/>
                  <a:pt x="852" y="516"/>
                </a:cubicBezTo>
                <a:cubicBezTo>
                  <a:pt x="844" y="518"/>
                  <a:pt x="830" y="522"/>
                  <a:pt x="824" y="530"/>
                </a:cubicBezTo>
                <a:cubicBezTo>
                  <a:pt x="820" y="530"/>
                  <a:pt x="821" y="529"/>
                  <a:pt x="819" y="527"/>
                </a:cubicBezTo>
                <a:cubicBezTo>
                  <a:pt x="809" y="531"/>
                  <a:pt x="800" y="536"/>
                  <a:pt x="790" y="540"/>
                </a:cubicBezTo>
                <a:cubicBezTo>
                  <a:pt x="790" y="541"/>
                  <a:pt x="790" y="542"/>
                  <a:pt x="790" y="542"/>
                </a:cubicBezTo>
                <a:cubicBezTo>
                  <a:pt x="791" y="542"/>
                  <a:pt x="793" y="543"/>
                  <a:pt x="794" y="543"/>
                </a:cubicBezTo>
                <a:cubicBezTo>
                  <a:pt x="795" y="543"/>
                  <a:pt x="795" y="542"/>
                  <a:pt x="796" y="542"/>
                </a:cubicBezTo>
                <a:cubicBezTo>
                  <a:pt x="791" y="549"/>
                  <a:pt x="778" y="545"/>
                  <a:pt x="775" y="546"/>
                </a:cubicBezTo>
                <a:cubicBezTo>
                  <a:pt x="773" y="548"/>
                  <a:pt x="771" y="549"/>
                  <a:pt x="769" y="551"/>
                </a:cubicBezTo>
                <a:cubicBezTo>
                  <a:pt x="765" y="553"/>
                  <a:pt x="735" y="554"/>
                  <a:pt x="732" y="553"/>
                </a:cubicBezTo>
                <a:cubicBezTo>
                  <a:pt x="732" y="552"/>
                  <a:pt x="730" y="550"/>
                  <a:pt x="729" y="549"/>
                </a:cubicBezTo>
                <a:cubicBezTo>
                  <a:pt x="722" y="551"/>
                  <a:pt x="715" y="553"/>
                  <a:pt x="708" y="554"/>
                </a:cubicBezTo>
                <a:cubicBezTo>
                  <a:pt x="704" y="553"/>
                  <a:pt x="701" y="548"/>
                  <a:pt x="701" y="548"/>
                </a:cubicBezTo>
                <a:cubicBezTo>
                  <a:pt x="697" y="548"/>
                  <a:pt x="693" y="548"/>
                  <a:pt x="689" y="548"/>
                </a:cubicBezTo>
                <a:cubicBezTo>
                  <a:pt x="677" y="545"/>
                  <a:pt x="667" y="542"/>
                  <a:pt x="656" y="536"/>
                </a:cubicBezTo>
                <a:cubicBezTo>
                  <a:pt x="655" y="535"/>
                  <a:pt x="655" y="535"/>
                  <a:pt x="654" y="535"/>
                </a:cubicBezTo>
                <a:cubicBezTo>
                  <a:pt x="654" y="533"/>
                  <a:pt x="654" y="532"/>
                  <a:pt x="654" y="531"/>
                </a:cubicBezTo>
                <a:cubicBezTo>
                  <a:pt x="660" y="530"/>
                  <a:pt x="667" y="533"/>
                  <a:pt x="670" y="535"/>
                </a:cubicBezTo>
                <a:cubicBezTo>
                  <a:pt x="671" y="532"/>
                  <a:pt x="671" y="534"/>
                  <a:pt x="671" y="531"/>
                </a:cubicBezTo>
                <a:cubicBezTo>
                  <a:pt x="672" y="531"/>
                  <a:pt x="672" y="531"/>
                  <a:pt x="673" y="531"/>
                </a:cubicBezTo>
                <a:cubicBezTo>
                  <a:pt x="674" y="533"/>
                  <a:pt x="674" y="535"/>
                  <a:pt x="675" y="537"/>
                </a:cubicBezTo>
                <a:cubicBezTo>
                  <a:pt x="676" y="538"/>
                  <a:pt x="677" y="538"/>
                  <a:pt x="678" y="539"/>
                </a:cubicBezTo>
                <a:cubicBezTo>
                  <a:pt x="678" y="538"/>
                  <a:pt x="678" y="537"/>
                  <a:pt x="679" y="537"/>
                </a:cubicBezTo>
                <a:cubicBezTo>
                  <a:pt x="677" y="537"/>
                  <a:pt x="676" y="537"/>
                  <a:pt x="675" y="537"/>
                </a:cubicBezTo>
                <a:cubicBezTo>
                  <a:pt x="675" y="536"/>
                  <a:pt x="675" y="535"/>
                  <a:pt x="675" y="535"/>
                </a:cubicBezTo>
                <a:cubicBezTo>
                  <a:pt x="679" y="534"/>
                  <a:pt x="678" y="534"/>
                  <a:pt x="681" y="536"/>
                </a:cubicBezTo>
                <a:cubicBezTo>
                  <a:pt x="682" y="533"/>
                  <a:pt x="680" y="535"/>
                  <a:pt x="683" y="534"/>
                </a:cubicBezTo>
                <a:cubicBezTo>
                  <a:pt x="682" y="532"/>
                  <a:pt x="683" y="533"/>
                  <a:pt x="681" y="532"/>
                </a:cubicBezTo>
                <a:cubicBezTo>
                  <a:pt x="682" y="527"/>
                  <a:pt x="680" y="527"/>
                  <a:pt x="675" y="526"/>
                </a:cubicBezTo>
                <a:cubicBezTo>
                  <a:pt x="676" y="524"/>
                  <a:pt x="676" y="525"/>
                  <a:pt x="677" y="523"/>
                </a:cubicBezTo>
                <a:cubicBezTo>
                  <a:pt x="677" y="523"/>
                  <a:pt x="676" y="523"/>
                  <a:pt x="676" y="523"/>
                </a:cubicBezTo>
                <a:cubicBezTo>
                  <a:pt x="675" y="523"/>
                  <a:pt x="675" y="522"/>
                  <a:pt x="674" y="521"/>
                </a:cubicBezTo>
                <a:cubicBezTo>
                  <a:pt x="673" y="524"/>
                  <a:pt x="674" y="525"/>
                  <a:pt x="674" y="530"/>
                </a:cubicBezTo>
                <a:cubicBezTo>
                  <a:pt x="669" y="530"/>
                  <a:pt x="670" y="529"/>
                  <a:pt x="667" y="531"/>
                </a:cubicBezTo>
                <a:cubicBezTo>
                  <a:pt x="666" y="531"/>
                  <a:pt x="665" y="531"/>
                  <a:pt x="664" y="530"/>
                </a:cubicBezTo>
                <a:cubicBezTo>
                  <a:pt x="665" y="528"/>
                  <a:pt x="664" y="529"/>
                  <a:pt x="666" y="528"/>
                </a:cubicBezTo>
                <a:cubicBezTo>
                  <a:pt x="666" y="528"/>
                  <a:pt x="667" y="527"/>
                  <a:pt x="667" y="527"/>
                </a:cubicBezTo>
                <a:cubicBezTo>
                  <a:pt x="666" y="526"/>
                  <a:pt x="664" y="525"/>
                  <a:pt x="663" y="525"/>
                </a:cubicBezTo>
                <a:cubicBezTo>
                  <a:pt x="662" y="522"/>
                  <a:pt x="662" y="524"/>
                  <a:pt x="664" y="522"/>
                </a:cubicBezTo>
                <a:cubicBezTo>
                  <a:pt x="663" y="521"/>
                  <a:pt x="663" y="521"/>
                  <a:pt x="663" y="520"/>
                </a:cubicBezTo>
                <a:cubicBezTo>
                  <a:pt x="661" y="520"/>
                  <a:pt x="660" y="519"/>
                  <a:pt x="658" y="519"/>
                </a:cubicBezTo>
                <a:cubicBezTo>
                  <a:pt x="659" y="520"/>
                  <a:pt x="660" y="520"/>
                  <a:pt x="661" y="521"/>
                </a:cubicBezTo>
                <a:cubicBezTo>
                  <a:pt x="661" y="523"/>
                  <a:pt x="661" y="524"/>
                  <a:pt x="660" y="526"/>
                </a:cubicBezTo>
                <a:cubicBezTo>
                  <a:pt x="659" y="529"/>
                  <a:pt x="659" y="528"/>
                  <a:pt x="657" y="529"/>
                </a:cubicBezTo>
                <a:cubicBezTo>
                  <a:pt x="657" y="528"/>
                  <a:pt x="656" y="528"/>
                  <a:pt x="656" y="528"/>
                </a:cubicBezTo>
                <a:cubicBezTo>
                  <a:pt x="659" y="525"/>
                  <a:pt x="658" y="526"/>
                  <a:pt x="660" y="523"/>
                </a:cubicBezTo>
                <a:cubicBezTo>
                  <a:pt x="658" y="522"/>
                  <a:pt x="656" y="522"/>
                  <a:pt x="655" y="521"/>
                </a:cubicBezTo>
                <a:cubicBezTo>
                  <a:pt x="655" y="522"/>
                  <a:pt x="655" y="523"/>
                  <a:pt x="656" y="523"/>
                </a:cubicBezTo>
                <a:cubicBezTo>
                  <a:pt x="655" y="524"/>
                  <a:pt x="655" y="523"/>
                  <a:pt x="655" y="525"/>
                </a:cubicBezTo>
                <a:cubicBezTo>
                  <a:pt x="654" y="525"/>
                  <a:pt x="653" y="525"/>
                  <a:pt x="653" y="525"/>
                </a:cubicBezTo>
                <a:cubicBezTo>
                  <a:pt x="652" y="521"/>
                  <a:pt x="651" y="518"/>
                  <a:pt x="653" y="516"/>
                </a:cubicBezTo>
                <a:cubicBezTo>
                  <a:pt x="651" y="514"/>
                  <a:pt x="651" y="514"/>
                  <a:pt x="649" y="518"/>
                </a:cubicBezTo>
                <a:cubicBezTo>
                  <a:pt x="647" y="517"/>
                  <a:pt x="644" y="516"/>
                  <a:pt x="642" y="516"/>
                </a:cubicBezTo>
                <a:cubicBezTo>
                  <a:pt x="642" y="515"/>
                  <a:pt x="641" y="514"/>
                  <a:pt x="641" y="513"/>
                </a:cubicBezTo>
                <a:cubicBezTo>
                  <a:pt x="643" y="512"/>
                  <a:pt x="642" y="513"/>
                  <a:pt x="644" y="513"/>
                </a:cubicBezTo>
                <a:cubicBezTo>
                  <a:pt x="645" y="512"/>
                  <a:pt x="645" y="511"/>
                  <a:pt x="646" y="511"/>
                </a:cubicBezTo>
                <a:cubicBezTo>
                  <a:pt x="644" y="508"/>
                  <a:pt x="646" y="510"/>
                  <a:pt x="642" y="510"/>
                </a:cubicBezTo>
                <a:cubicBezTo>
                  <a:pt x="641" y="506"/>
                  <a:pt x="633" y="499"/>
                  <a:pt x="629" y="497"/>
                </a:cubicBezTo>
                <a:cubicBezTo>
                  <a:pt x="628" y="497"/>
                  <a:pt x="627" y="497"/>
                  <a:pt x="626" y="497"/>
                </a:cubicBezTo>
                <a:cubicBezTo>
                  <a:pt x="619" y="487"/>
                  <a:pt x="609" y="479"/>
                  <a:pt x="600" y="468"/>
                </a:cubicBezTo>
                <a:cubicBezTo>
                  <a:pt x="596" y="461"/>
                  <a:pt x="593" y="455"/>
                  <a:pt x="589" y="448"/>
                </a:cubicBezTo>
                <a:cubicBezTo>
                  <a:pt x="586" y="446"/>
                  <a:pt x="583" y="450"/>
                  <a:pt x="581" y="443"/>
                </a:cubicBezTo>
                <a:cubicBezTo>
                  <a:pt x="580" y="443"/>
                  <a:pt x="580" y="443"/>
                  <a:pt x="580" y="443"/>
                </a:cubicBezTo>
                <a:cubicBezTo>
                  <a:pt x="579" y="443"/>
                  <a:pt x="579" y="444"/>
                  <a:pt x="579" y="444"/>
                </a:cubicBezTo>
                <a:cubicBezTo>
                  <a:pt x="580" y="447"/>
                  <a:pt x="579" y="446"/>
                  <a:pt x="582" y="446"/>
                </a:cubicBezTo>
                <a:cubicBezTo>
                  <a:pt x="581" y="447"/>
                  <a:pt x="581" y="449"/>
                  <a:pt x="580" y="450"/>
                </a:cubicBezTo>
                <a:cubicBezTo>
                  <a:pt x="581" y="451"/>
                  <a:pt x="581" y="451"/>
                  <a:pt x="583" y="452"/>
                </a:cubicBezTo>
                <a:cubicBezTo>
                  <a:pt x="582" y="454"/>
                  <a:pt x="581" y="454"/>
                  <a:pt x="579" y="453"/>
                </a:cubicBezTo>
                <a:cubicBezTo>
                  <a:pt x="577" y="451"/>
                  <a:pt x="575" y="447"/>
                  <a:pt x="577" y="443"/>
                </a:cubicBezTo>
                <a:cubicBezTo>
                  <a:pt x="574" y="444"/>
                  <a:pt x="574" y="444"/>
                  <a:pt x="573" y="446"/>
                </a:cubicBezTo>
                <a:cubicBezTo>
                  <a:pt x="571" y="445"/>
                  <a:pt x="572" y="445"/>
                  <a:pt x="571" y="444"/>
                </a:cubicBezTo>
                <a:cubicBezTo>
                  <a:pt x="571" y="446"/>
                  <a:pt x="571" y="448"/>
                  <a:pt x="571" y="450"/>
                </a:cubicBezTo>
                <a:cubicBezTo>
                  <a:pt x="571" y="450"/>
                  <a:pt x="570" y="450"/>
                  <a:pt x="570" y="450"/>
                </a:cubicBezTo>
                <a:cubicBezTo>
                  <a:pt x="568" y="448"/>
                  <a:pt x="568" y="447"/>
                  <a:pt x="569" y="444"/>
                </a:cubicBezTo>
                <a:cubicBezTo>
                  <a:pt x="565" y="446"/>
                  <a:pt x="566" y="446"/>
                  <a:pt x="564" y="450"/>
                </a:cubicBezTo>
                <a:cubicBezTo>
                  <a:pt x="563" y="449"/>
                  <a:pt x="563" y="449"/>
                  <a:pt x="562" y="449"/>
                </a:cubicBezTo>
                <a:cubicBezTo>
                  <a:pt x="563" y="446"/>
                  <a:pt x="562" y="445"/>
                  <a:pt x="566" y="444"/>
                </a:cubicBezTo>
                <a:cubicBezTo>
                  <a:pt x="563" y="440"/>
                  <a:pt x="564" y="438"/>
                  <a:pt x="562" y="437"/>
                </a:cubicBezTo>
                <a:cubicBezTo>
                  <a:pt x="563" y="434"/>
                  <a:pt x="562" y="435"/>
                  <a:pt x="565" y="434"/>
                </a:cubicBezTo>
                <a:cubicBezTo>
                  <a:pt x="565" y="437"/>
                  <a:pt x="565" y="439"/>
                  <a:pt x="565" y="441"/>
                </a:cubicBezTo>
                <a:cubicBezTo>
                  <a:pt x="568" y="438"/>
                  <a:pt x="568" y="437"/>
                  <a:pt x="571" y="440"/>
                </a:cubicBezTo>
                <a:cubicBezTo>
                  <a:pt x="572" y="437"/>
                  <a:pt x="572" y="437"/>
                  <a:pt x="574" y="436"/>
                </a:cubicBezTo>
                <a:cubicBezTo>
                  <a:pt x="572" y="433"/>
                  <a:pt x="572" y="436"/>
                  <a:pt x="572" y="432"/>
                </a:cubicBezTo>
                <a:cubicBezTo>
                  <a:pt x="569" y="433"/>
                  <a:pt x="570" y="432"/>
                  <a:pt x="569" y="436"/>
                </a:cubicBezTo>
                <a:cubicBezTo>
                  <a:pt x="568" y="436"/>
                  <a:pt x="568" y="436"/>
                  <a:pt x="567" y="436"/>
                </a:cubicBezTo>
                <a:cubicBezTo>
                  <a:pt x="567" y="434"/>
                  <a:pt x="567" y="433"/>
                  <a:pt x="568" y="431"/>
                </a:cubicBezTo>
                <a:cubicBezTo>
                  <a:pt x="566" y="432"/>
                  <a:pt x="564" y="432"/>
                  <a:pt x="562" y="433"/>
                </a:cubicBezTo>
                <a:cubicBezTo>
                  <a:pt x="562" y="433"/>
                  <a:pt x="562" y="432"/>
                  <a:pt x="562" y="432"/>
                </a:cubicBezTo>
                <a:cubicBezTo>
                  <a:pt x="565" y="429"/>
                  <a:pt x="568" y="430"/>
                  <a:pt x="571" y="431"/>
                </a:cubicBezTo>
                <a:cubicBezTo>
                  <a:pt x="571" y="427"/>
                  <a:pt x="573" y="429"/>
                  <a:pt x="571" y="424"/>
                </a:cubicBezTo>
                <a:cubicBezTo>
                  <a:pt x="572" y="423"/>
                  <a:pt x="572" y="423"/>
                  <a:pt x="573" y="422"/>
                </a:cubicBezTo>
                <a:cubicBezTo>
                  <a:pt x="573" y="423"/>
                  <a:pt x="574" y="424"/>
                  <a:pt x="574" y="425"/>
                </a:cubicBezTo>
                <a:cubicBezTo>
                  <a:pt x="580" y="414"/>
                  <a:pt x="573" y="408"/>
                  <a:pt x="571" y="397"/>
                </a:cubicBezTo>
                <a:cubicBezTo>
                  <a:pt x="571" y="398"/>
                  <a:pt x="570" y="398"/>
                  <a:pt x="569" y="399"/>
                </a:cubicBezTo>
                <a:cubicBezTo>
                  <a:pt x="570" y="397"/>
                  <a:pt x="571" y="395"/>
                  <a:pt x="572" y="393"/>
                </a:cubicBezTo>
                <a:cubicBezTo>
                  <a:pt x="572" y="392"/>
                  <a:pt x="572" y="392"/>
                  <a:pt x="571" y="391"/>
                </a:cubicBezTo>
                <a:cubicBezTo>
                  <a:pt x="571" y="391"/>
                  <a:pt x="570" y="391"/>
                  <a:pt x="570" y="391"/>
                </a:cubicBezTo>
                <a:cubicBezTo>
                  <a:pt x="570" y="393"/>
                  <a:pt x="570" y="395"/>
                  <a:pt x="570" y="396"/>
                </a:cubicBezTo>
                <a:cubicBezTo>
                  <a:pt x="566" y="395"/>
                  <a:pt x="567" y="395"/>
                  <a:pt x="564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6" y="392"/>
                  <a:pt x="565" y="393"/>
                  <a:pt x="568" y="393"/>
                </a:cubicBezTo>
                <a:cubicBezTo>
                  <a:pt x="567" y="392"/>
                  <a:pt x="567" y="391"/>
                  <a:pt x="566" y="389"/>
                </a:cubicBezTo>
                <a:cubicBezTo>
                  <a:pt x="567" y="390"/>
                  <a:pt x="568" y="390"/>
                  <a:pt x="569" y="391"/>
                </a:cubicBezTo>
                <a:cubicBezTo>
                  <a:pt x="569" y="391"/>
                  <a:pt x="569" y="391"/>
                  <a:pt x="570" y="391"/>
                </a:cubicBezTo>
                <a:cubicBezTo>
                  <a:pt x="570" y="387"/>
                  <a:pt x="569" y="387"/>
                  <a:pt x="569" y="383"/>
                </a:cubicBezTo>
                <a:cubicBezTo>
                  <a:pt x="568" y="384"/>
                  <a:pt x="567" y="384"/>
                  <a:pt x="566" y="385"/>
                </a:cubicBezTo>
                <a:cubicBezTo>
                  <a:pt x="567" y="381"/>
                  <a:pt x="567" y="381"/>
                  <a:pt x="567" y="376"/>
                </a:cubicBezTo>
                <a:cubicBezTo>
                  <a:pt x="566" y="375"/>
                  <a:pt x="565" y="375"/>
                  <a:pt x="564" y="374"/>
                </a:cubicBezTo>
                <a:cubicBezTo>
                  <a:pt x="564" y="374"/>
                  <a:pt x="564" y="373"/>
                  <a:pt x="564" y="373"/>
                </a:cubicBezTo>
                <a:cubicBezTo>
                  <a:pt x="564" y="374"/>
                  <a:pt x="563" y="375"/>
                  <a:pt x="563" y="377"/>
                </a:cubicBezTo>
                <a:cubicBezTo>
                  <a:pt x="563" y="376"/>
                  <a:pt x="562" y="375"/>
                  <a:pt x="562" y="374"/>
                </a:cubicBezTo>
                <a:cubicBezTo>
                  <a:pt x="560" y="374"/>
                  <a:pt x="556" y="375"/>
                  <a:pt x="555" y="375"/>
                </a:cubicBezTo>
                <a:cubicBezTo>
                  <a:pt x="554" y="375"/>
                  <a:pt x="554" y="374"/>
                  <a:pt x="553" y="374"/>
                </a:cubicBezTo>
                <a:cubicBezTo>
                  <a:pt x="556" y="372"/>
                  <a:pt x="562" y="372"/>
                  <a:pt x="562" y="371"/>
                </a:cubicBezTo>
                <a:cubicBezTo>
                  <a:pt x="563" y="370"/>
                  <a:pt x="563" y="370"/>
                  <a:pt x="564" y="369"/>
                </a:cubicBezTo>
                <a:cubicBezTo>
                  <a:pt x="561" y="367"/>
                  <a:pt x="557" y="364"/>
                  <a:pt x="555" y="361"/>
                </a:cubicBezTo>
                <a:cubicBezTo>
                  <a:pt x="552" y="358"/>
                  <a:pt x="553" y="352"/>
                  <a:pt x="550" y="349"/>
                </a:cubicBezTo>
                <a:cubicBezTo>
                  <a:pt x="545" y="344"/>
                  <a:pt x="540" y="344"/>
                  <a:pt x="535" y="338"/>
                </a:cubicBezTo>
                <a:cubicBezTo>
                  <a:pt x="529" y="330"/>
                  <a:pt x="530" y="321"/>
                  <a:pt x="523" y="314"/>
                </a:cubicBezTo>
                <a:cubicBezTo>
                  <a:pt x="508" y="300"/>
                  <a:pt x="461" y="300"/>
                  <a:pt x="441" y="306"/>
                </a:cubicBezTo>
                <a:cubicBezTo>
                  <a:pt x="441" y="304"/>
                  <a:pt x="441" y="303"/>
                  <a:pt x="441" y="301"/>
                </a:cubicBezTo>
                <a:cubicBezTo>
                  <a:pt x="439" y="301"/>
                  <a:pt x="437" y="301"/>
                  <a:pt x="435" y="300"/>
                </a:cubicBezTo>
                <a:cubicBezTo>
                  <a:pt x="435" y="298"/>
                  <a:pt x="435" y="296"/>
                  <a:pt x="436" y="294"/>
                </a:cubicBezTo>
                <a:cubicBezTo>
                  <a:pt x="433" y="295"/>
                  <a:pt x="433" y="296"/>
                  <a:pt x="430" y="296"/>
                </a:cubicBezTo>
                <a:cubicBezTo>
                  <a:pt x="430" y="296"/>
                  <a:pt x="429" y="296"/>
                  <a:pt x="429" y="296"/>
                </a:cubicBezTo>
                <a:cubicBezTo>
                  <a:pt x="432" y="289"/>
                  <a:pt x="440" y="285"/>
                  <a:pt x="444" y="278"/>
                </a:cubicBezTo>
                <a:cubicBezTo>
                  <a:pt x="445" y="277"/>
                  <a:pt x="452" y="271"/>
                  <a:pt x="456" y="272"/>
                </a:cubicBezTo>
                <a:cubicBezTo>
                  <a:pt x="456" y="271"/>
                  <a:pt x="456" y="271"/>
                  <a:pt x="456" y="270"/>
                </a:cubicBezTo>
                <a:cubicBezTo>
                  <a:pt x="462" y="271"/>
                  <a:pt x="466" y="266"/>
                  <a:pt x="472" y="265"/>
                </a:cubicBezTo>
                <a:cubicBezTo>
                  <a:pt x="486" y="262"/>
                  <a:pt x="509" y="258"/>
                  <a:pt x="522" y="263"/>
                </a:cubicBezTo>
                <a:cubicBezTo>
                  <a:pt x="524" y="262"/>
                  <a:pt x="534" y="273"/>
                  <a:pt x="537" y="277"/>
                </a:cubicBezTo>
                <a:cubicBezTo>
                  <a:pt x="533" y="278"/>
                  <a:pt x="531" y="281"/>
                  <a:pt x="529" y="284"/>
                </a:cubicBezTo>
                <a:cubicBezTo>
                  <a:pt x="531" y="287"/>
                  <a:pt x="537" y="290"/>
                  <a:pt x="537" y="293"/>
                </a:cubicBezTo>
                <a:cubicBezTo>
                  <a:pt x="545" y="294"/>
                  <a:pt x="554" y="296"/>
                  <a:pt x="557" y="291"/>
                </a:cubicBezTo>
                <a:cubicBezTo>
                  <a:pt x="558" y="291"/>
                  <a:pt x="559" y="291"/>
                  <a:pt x="560" y="291"/>
                </a:cubicBezTo>
                <a:cubicBezTo>
                  <a:pt x="559" y="295"/>
                  <a:pt x="558" y="296"/>
                  <a:pt x="555" y="297"/>
                </a:cubicBezTo>
                <a:cubicBezTo>
                  <a:pt x="556" y="300"/>
                  <a:pt x="556" y="300"/>
                  <a:pt x="554" y="303"/>
                </a:cubicBezTo>
                <a:cubicBezTo>
                  <a:pt x="561" y="301"/>
                  <a:pt x="572" y="309"/>
                  <a:pt x="579" y="312"/>
                </a:cubicBezTo>
                <a:cubicBezTo>
                  <a:pt x="583" y="310"/>
                  <a:pt x="582" y="310"/>
                  <a:pt x="585" y="307"/>
                </a:cubicBezTo>
                <a:cubicBezTo>
                  <a:pt x="586" y="309"/>
                  <a:pt x="586" y="310"/>
                  <a:pt x="586" y="312"/>
                </a:cubicBezTo>
                <a:cubicBezTo>
                  <a:pt x="591" y="310"/>
                  <a:pt x="591" y="309"/>
                  <a:pt x="595" y="307"/>
                </a:cubicBezTo>
                <a:cubicBezTo>
                  <a:pt x="597" y="309"/>
                  <a:pt x="596" y="308"/>
                  <a:pt x="596" y="310"/>
                </a:cubicBezTo>
                <a:cubicBezTo>
                  <a:pt x="597" y="310"/>
                  <a:pt x="597" y="310"/>
                  <a:pt x="597" y="310"/>
                </a:cubicBezTo>
                <a:cubicBezTo>
                  <a:pt x="599" y="306"/>
                  <a:pt x="601" y="306"/>
                  <a:pt x="601" y="301"/>
                </a:cubicBezTo>
                <a:cubicBezTo>
                  <a:pt x="602" y="301"/>
                  <a:pt x="603" y="302"/>
                  <a:pt x="605" y="302"/>
                </a:cubicBezTo>
                <a:cubicBezTo>
                  <a:pt x="605" y="299"/>
                  <a:pt x="605" y="300"/>
                  <a:pt x="603" y="298"/>
                </a:cubicBezTo>
                <a:cubicBezTo>
                  <a:pt x="605" y="296"/>
                  <a:pt x="606" y="295"/>
                  <a:pt x="607" y="294"/>
                </a:cubicBezTo>
                <a:cubicBezTo>
                  <a:pt x="608" y="295"/>
                  <a:pt x="608" y="296"/>
                  <a:pt x="609" y="296"/>
                </a:cubicBezTo>
                <a:cubicBezTo>
                  <a:pt x="609" y="295"/>
                  <a:pt x="610" y="293"/>
                  <a:pt x="610" y="292"/>
                </a:cubicBezTo>
                <a:cubicBezTo>
                  <a:pt x="611" y="292"/>
                  <a:pt x="610" y="292"/>
                  <a:pt x="612" y="293"/>
                </a:cubicBezTo>
                <a:cubicBezTo>
                  <a:pt x="613" y="290"/>
                  <a:pt x="613" y="287"/>
                  <a:pt x="613" y="284"/>
                </a:cubicBezTo>
                <a:cubicBezTo>
                  <a:pt x="617" y="285"/>
                  <a:pt x="616" y="284"/>
                  <a:pt x="619" y="281"/>
                </a:cubicBezTo>
                <a:cubicBezTo>
                  <a:pt x="620" y="280"/>
                  <a:pt x="621" y="279"/>
                  <a:pt x="622" y="278"/>
                </a:cubicBezTo>
                <a:cubicBezTo>
                  <a:pt x="624" y="283"/>
                  <a:pt x="629" y="290"/>
                  <a:pt x="629" y="298"/>
                </a:cubicBezTo>
                <a:cubicBezTo>
                  <a:pt x="618" y="310"/>
                  <a:pt x="598" y="316"/>
                  <a:pt x="582" y="324"/>
                </a:cubicBezTo>
                <a:cubicBezTo>
                  <a:pt x="576" y="328"/>
                  <a:pt x="569" y="333"/>
                  <a:pt x="563" y="337"/>
                </a:cubicBezTo>
                <a:cubicBezTo>
                  <a:pt x="569" y="343"/>
                  <a:pt x="563" y="350"/>
                  <a:pt x="569" y="355"/>
                </a:cubicBezTo>
                <a:cubicBezTo>
                  <a:pt x="569" y="354"/>
                  <a:pt x="568" y="354"/>
                  <a:pt x="568" y="353"/>
                </a:cubicBezTo>
                <a:cubicBezTo>
                  <a:pt x="570" y="354"/>
                  <a:pt x="570" y="354"/>
                  <a:pt x="571" y="356"/>
                </a:cubicBezTo>
                <a:cubicBezTo>
                  <a:pt x="571" y="356"/>
                  <a:pt x="575" y="358"/>
                  <a:pt x="577" y="361"/>
                </a:cubicBezTo>
                <a:cubicBezTo>
                  <a:pt x="577" y="361"/>
                  <a:pt x="577" y="361"/>
                  <a:pt x="577" y="361"/>
                </a:cubicBezTo>
                <a:cubicBezTo>
                  <a:pt x="576" y="361"/>
                  <a:pt x="576" y="360"/>
                  <a:pt x="575" y="359"/>
                </a:cubicBezTo>
                <a:cubicBezTo>
                  <a:pt x="575" y="359"/>
                  <a:pt x="574" y="359"/>
                  <a:pt x="574" y="359"/>
                </a:cubicBezTo>
                <a:cubicBezTo>
                  <a:pt x="574" y="360"/>
                  <a:pt x="574" y="361"/>
                  <a:pt x="573" y="361"/>
                </a:cubicBezTo>
                <a:cubicBezTo>
                  <a:pt x="579" y="363"/>
                  <a:pt x="583" y="359"/>
                  <a:pt x="587" y="356"/>
                </a:cubicBezTo>
                <a:cubicBezTo>
                  <a:pt x="588" y="357"/>
                  <a:pt x="588" y="358"/>
                  <a:pt x="589" y="359"/>
                </a:cubicBezTo>
                <a:cubicBezTo>
                  <a:pt x="590" y="359"/>
                  <a:pt x="589" y="359"/>
                  <a:pt x="591" y="357"/>
                </a:cubicBezTo>
                <a:cubicBezTo>
                  <a:pt x="592" y="357"/>
                  <a:pt x="593" y="357"/>
                  <a:pt x="594" y="357"/>
                </a:cubicBezTo>
                <a:cubicBezTo>
                  <a:pt x="594" y="358"/>
                  <a:pt x="594" y="358"/>
                  <a:pt x="594" y="359"/>
                </a:cubicBezTo>
                <a:cubicBezTo>
                  <a:pt x="593" y="360"/>
                  <a:pt x="593" y="360"/>
                  <a:pt x="592" y="361"/>
                </a:cubicBezTo>
                <a:cubicBezTo>
                  <a:pt x="595" y="360"/>
                  <a:pt x="599" y="360"/>
                  <a:pt x="601" y="357"/>
                </a:cubicBezTo>
                <a:cubicBezTo>
                  <a:pt x="602" y="357"/>
                  <a:pt x="604" y="357"/>
                  <a:pt x="606" y="357"/>
                </a:cubicBezTo>
                <a:cubicBezTo>
                  <a:pt x="605" y="355"/>
                  <a:pt x="606" y="356"/>
                  <a:pt x="603" y="356"/>
                </a:cubicBezTo>
                <a:cubicBezTo>
                  <a:pt x="603" y="356"/>
                  <a:pt x="603" y="355"/>
                  <a:pt x="603" y="354"/>
                </a:cubicBezTo>
                <a:cubicBezTo>
                  <a:pt x="604" y="354"/>
                  <a:pt x="606" y="353"/>
                  <a:pt x="607" y="353"/>
                </a:cubicBezTo>
                <a:cubicBezTo>
                  <a:pt x="608" y="355"/>
                  <a:pt x="611" y="357"/>
                  <a:pt x="613" y="359"/>
                </a:cubicBezTo>
                <a:cubicBezTo>
                  <a:pt x="613" y="357"/>
                  <a:pt x="613" y="355"/>
                  <a:pt x="612" y="354"/>
                </a:cubicBezTo>
                <a:cubicBezTo>
                  <a:pt x="615" y="355"/>
                  <a:pt x="613" y="355"/>
                  <a:pt x="616" y="356"/>
                </a:cubicBezTo>
                <a:cubicBezTo>
                  <a:pt x="616" y="356"/>
                  <a:pt x="616" y="356"/>
                  <a:pt x="617" y="356"/>
                </a:cubicBezTo>
                <a:cubicBezTo>
                  <a:pt x="616" y="355"/>
                  <a:pt x="616" y="354"/>
                  <a:pt x="615" y="352"/>
                </a:cubicBezTo>
                <a:cubicBezTo>
                  <a:pt x="617" y="350"/>
                  <a:pt x="622" y="349"/>
                  <a:pt x="624" y="350"/>
                </a:cubicBezTo>
                <a:cubicBezTo>
                  <a:pt x="623" y="348"/>
                  <a:pt x="624" y="349"/>
                  <a:pt x="621" y="347"/>
                </a:cubicBezTo>
                <a:cubicBezTo>
                  <a:pt x="623" y="345"/>
                  <a:pt x="621" y="346"/>
                  <a:pt x="625" y="345"/>
                </a:cubicBezTo>
                <a:cubicBezTo>
                  <a:pt x="625" y="346"/>
                  <a:pt x="625" y="348"/>
                  <a:pt x="625" y="349"/>
                </a:cubicBezTo>
                <a:cubicBezTo>
                  <a:pt x="626" y="347"/>
                  <a:pt x="626" y="348"/>
                  <a:pt x="627" y="345"/>
                </a:cubicBezTo>
                <a:cubicBezTo>
                  <a:pt x="628" y="345"/>
                  <a:pt x="630" y="346"/>
                  <a:pt x="632" y="347"/>
                </a:cubicBezTo>
                <a:cubicBezTo>
                  <a:pt x="632" y="345"/>
                  <a:pt x="632" y="344"/>
                  <a:pt x="632" y="342"/>
                </a:cubicBezTo>
                <a:cubicBezTo>
                  <a:pt x="635" y="344"/>
                  <a:pt x="635" y="343"/>
                  <a:pt x="638" y="345"/>
                </a:cubicBezTo>
                <a:cubicBezTo>
                  <a:pt x="638" y="343"/>
                  <a:pt x="638" y="342"/>
                  <a:pt x="638" y="340"/>
                </a:cubicBezTo>
                <a:cubicBezTo>
                  <a:pt x="639" y="340"/>
                  <a:pt x="639" y="340"/>
                  <a:pt x="640" y="340"/>
                </a:cubicBezTo>
                <a:cubicBezTo>
                  <a:pt x="640" y="342"/>
                  <a:pt x="639" y="344"/>
                  <a:pt x="639" y="345"/>
                </a:cubicBezTo>
                <a:cubicBezTo>
                  <a:pt x="640" y="346"/>
                  <a:pt x="640" y="346"/>
                  <a:pt x="641" y="346"/>
                </a:cubicBezTo>
                <a:cubicBezTo>
                  <a:pt x="642" y="342"/>
                  <a:pt x="642" y="342"/>
                  <a:pt x="645" y="342"/>
                </a:cubicBezTo>
                <a:cubicBezTo>
                  <a:pt x="645" y="344"/>
                  <a:pt x="645" y="343"/>
                  <a:pt x="644" y="344"/>
                </a:cubicBezTo>
                <a:cubicBezTo>
                  <a:pt x="646" y="344"/>
                  <a:pt x="647" y="344"/>
                  <a:pt x="649" y="344"/>
                </a:cubicBezTo>
                <a:cubicBezTo>
                  <a:pt x="648" y="346"/>
                  <a:pt x="648" y="348"/>
                  <a:pt x="648" y="349"/>
                </a:cubicBezTo>
                <a:cubicBezTo>
                  <a:pt x="650" y="348"/>
                  <a:pt x="650" y="350"/>
                  <a:pt x="653" y="349"/>
                </a:cubicBezTo>
                <a:cubicBezTo>
                  <a:pt x="653" y="352"/>
                  <a:pt x="653" y="352"/>
                  <a:pt x="651" y="353"/>
                </a:cubicBezTo>
                <a:cubicBezTo>
                  <a:pt x="653" y="355"/>
                  <a:pt x="655" y="358"/>
                  <a:pt x="657" y="359"/>
                </a:cubicBezTo>
                <a:cubicBezTo>
                  <a:pt x="655" y="354"/>
                  <a:pt x="655" y="355"/>
                  <a:pt x="655" y="350"/>
                </a:cubicBezTo>
                <a:cubicBezTo>
                  <a:pt x="658" y="351"/>
                  <a:pt x="658" y="351"/>
                  <a:pt x="660" y="349"/>
                </a:cubicBezTo>
                <a:cubicBezTo>
                  <a:pt x="662" y="352"/>
                  <a:pt x="662" y="352"/>
                  <a:pt x="661" y="355"/>
                </a:cubicBezTo>
                <a:cubicBezTo>
                  <a:pt x="663" y="354"/>
                  <a:pt x="663" y="354"/>
                  <a:pt x="666" y="353"/>
                </a:cubicBezTo>
                <a:cubicBezTo>
                  <a:pt x="664" y="351"/>
                  <a:pt x="665" y="351"/>
                  <a:pt x="662" y="351"/>
                </a:cubicBezTo>
                <a:cubicBezTo>
                  <a:pt x="662" y="350"/>
                  <a:pt x="662" y="349"/>
                  <a:pt x="662" y="348"/>
                </a:cubicBezTo>
                <a:cubicBezTo>
                  <a:pt x="663" y="348"/>
                  <a:pt x="664" y="349"/>
                  <a:pt x="666" y="349"/>
                </a:cubicBezTo>
                <a:cubicBezTo>
                  <a:pt x="665" y="347"/>
                  <a:pt x="666" y="347"/>
                  <a:pt x="663" y="345"/>
                </a:cubicBezTo>
                <a:cubicBezTo>
                  <a:pt x="664" y="342"/>
                  <a:pt x="664" y="343"/>
                  <a:pt x="665" y="341"/>
                </a:cubicBezTo>
                <a:cubicBezTo>
                  <a:pt x="664" y="341"/>
                  <a:pt x="664" y="342"/>
                  <a:pt x="664" y="342"/>
                </a:cubicBezTo>
                <a:cubicBezTo>
                  <a:pt x="663" y="341"/>
                  <a:pt x="663" y="341"/>
                  <a:pt x="663" y="340"/>
                </a:cubicBezTo>
                <a:cubicBezTo>
                  <a:pt x="662" y="342"/>
                  <a:pt x="661" y="345"/>
                  <a:pt x="660" y="347"/>
                </a:cubicBezTo>
                <a:cubicBezTo>
                  <a:pt x="658" y="345"/>
                  <a:pt x="659" y="347"/>
                  <a:pt x="658" y="344"/>
                </a:cubicBezTo>
                <a:cubicBezTo>
                  <a:pt x="658" y="345"/>
                  <a:pt x="658" y="346"/>
                  <a:pt x="658" y="347"/>
                </a:cubicBezTo>
                <a:cubicBezTo>
                  <a:pt x="658" y="348"/>
                  <a:pt x="658" y="349"/>
                  <a:pt x="658" y="349"/>
                </a:cubicBezTo>
                <a:cubicBezTo>
                  <a:pt x="654" y="348"/>
                  <a:pt x="654" y="347"/>
                  <a:pt x="653" y="344"/>
                </a:cubicBezTo>
                <a:cubicBezTo>
                  <a:pt x="651" y="342"/>
                  <a:pt x="649" y="341"/>
                  <a:pt x="647" y="341"/>
                </a:cubicBezTo>
                <a:cubicBezTo>
                  <a:pt x="648" y="340"/>
                  <a:pt x="649" y="338"/>
                  <a:pt x="650" y="337"/>
                </a:cubicBezTo>
                <a:cubicBezTo>
                  <a:pt x="650" y="338"/>
                  <a:pt x="650" y="340"/>
                  <a:pt x="651" y="342"/>
                </a:cubicBezTo>
                <a:cubicBezTo>
                  <a:pt x="655" y="339"/>
                  <a:pt x="655" y="339"/>
                  <a:pt x="658" y="341"/>
                </a:cubicBezTo>
                <a:cubicBezTo>
                  <a:pt x="659" y="338"/>
                  <a:pt x="658" y="340"/>
                  <a:pt x="657" y="338"/>
                </a:cubicBezTo>
                <a:cubicBezTo>
                  <a:pt x="659" y="337"/>
                  <a:pt x="661" y="337"/>
                  <a:pt x="662" y="337"/>
                </a:cubicBezTo>
                <a:cubicBezTo>
                  <a:pt x="662" y="337"/>
                  <a:pt x="662" y="336"/>
                  <a:pt x="662" y="336"/>
                </a:cubicBezTo>
                <a:cubicBezTo>
                  <a:pt x="661" y="335"/>
                  <a:pt x="659" y="334"/>
                  <a:pt x="657" y="333"/>
                </a:cubicBezTo>
                <a:cubicBezTo>
                  <a:pt x="659" y="330"/>
                  <a:pt x="657" y="332"/>
                  <a:pt x="660" y="332"/>
                </a:cubicBezTo>
                <a:cubicBezTo>
                  <a:pt x="660" y="331"/>
                  <a:pt x="660" y="331"/>
                  <a:pt x="659" y="330"/>
                </a:cubicBezTo>
                <a:cubicBezTo>
                  <a:pt x="660" y="329"/>
                  <a:pt x="663" y="328"/>
                  <a:pt x="666" y="328"/>
                </a:cubicBezTo>
                <a:cubicBezTo>
                  <a:pt x="664" y="326"/>
                  <a:pt x="664" y="326"/>
                  <a:pt x="663" y="323"/>
                </a:cubicBezTo>
                <a:cubicBezTo>
                  <a:pt x="666" y="323"/>
                  <a:pt x="665" y="324"/>
                  <a:pt x="666" y="323"/>
                </a:cubicBezTo>
                <a:cubicBezTo>
                  <a:pt x="667" y="322"/>
                  <a:pt x="667" y="322"/>
                  <a:pt x="666" y="321"/>
                </a:cubicBezTo>
                <a:cubicBezTo>
                  <a:pt x="665" y="316"/>
                  <a:pt x="668" y="314"/>
                  <a:pt x="671" y="317"/>
                </a:cubicBezTo>
                <a:cubicBezTo>
                  <a:pt x="673" y="315"/>
                  <a:pt x="672" y="315"/>
                  <a:pt x="674" y="314"/>
                </a:cubicBezTo>
                <a:cubicBezTo>
                  <a:pt x="674" y="314"/>
                  <a:pt x="674" y="313"/>
                  <a:pt x="674" y="312"/>
                </a:cubicBezTo>
                <a:cubicBezTo>
                  <a:pt x="670" y="311"/>
                  <a:pt x="670" y="310"/>
                  <a:pt x="667" y="310"/>
                </a:cubicBezTo>
                <a:cubicBezTo>
                  <a:pt x="668" y="308"/>
                  <a:pt x="668" y="307"/>
                  <a:pt x="669" y="305"/>
                </a:cubicBezTo>
                <a:cubicBezTo>
                  <a:pt x="668" y="304"/>
                  <a:pt x="667" y="303"/>
                  <a:pt x="666" y="302"/>
                </a:cubicBezTo>
                <a:cubicBezTo>
                  <a:pt x="668" y="302"/>
                  <a:pt x="667" y="303"/>
                  <a:pt x="668" y="302"/>
                </a:cubicBezTo>
                <a:cubicBezTo>
                  <a:pt x="670" y="303"/>
                  <a:pt x="670" y="303"/>
                  <a:pt x="671" y="304"/>
                </a:cubicBezTo>
                <a:cubicBezTo>
                  <a:pt x="671" y="306"/>
                  <a:pt x="672" y="305"/>
                  <a:pt x="670" y="306"/>
                </a:cubicBezTo>
                <a:cubicBezTo>
                  <a:pt x="671" y="307"/>
                  <a:pt x="672" y="307"/>
                  <a:pt x="673" y="308"/>
                </a:cubicBezTo>
                <a:cubicBezTo>
                  <a:pt x="673" y="304"/>
                  <a:pt x="673" y="301"/>
                  <a:pt x="673" y="297"/>
                </a:cubicBezTo>
                <a:cubicBezTo>
                  <a:pt x="674" y="297"/>
                  <a:pt x="675" y="296"/>
                  <a:pt x="676" y="296"/>
                </a:cubicBezTo>
                <a:cubicBezTo>
                  <a:pt x="676" y="300"/>
                  <a:pt x="676" y="301"/>
                  <a:pt x="678" y="303"/>
                </a:cubicBezTo>
                <a:cubicBezTo>
                  <a:pt x="679" y="302"/>
                  <a:pt x="679" y="302"/>
                  <a:pt x="680" y="302"/>
                </a:cubicBezTo>
                <a:cubicBezTo>
                  <a:pt x="680" y="301"/>
                  <a:pt x="680" y="300"/>
                  <a:pt x="680" y="299"/>
                </a:cubicBezTo>
                <a:cubicBezTo>
                  <a:pt x="679" y="299"/>
                  <a:pt x="678" y="300"/>
                  <a:pt x="677" y="300"/>
                </a:cubicBezTo>
                <a:cubicBezTo>
                  <a:pt x="677" y="297"/>
                  <a:pt x="676" y="298"/>
                  <a:pt x="679" y="297"/>
                </a:cubicBezTo>
                <a:cubicBezTo>
                  <a:pt x="680" y="296"/>
                  <a:pt x="679" y="296"/>
                  <a:pt x="680" y="293"/>
                </a:cubicBezTo>
                <a:cubicBezTo>
                  <a:pt x="679" y="294"/>
                  <a:pt x="677" y="294"/>
                  <a:pt x="676" y="294"/>
                </a:cubicBezTo>
                <a:cubicBezTo>
                  <a:pt x="676" y="294"/>
                  <a:pt x="676" y="294"/>
                  <a:pt x="676" y="293"/>
                </a:cubicBezTo>
                <a:cubicBezTo>
                  <a:pt x="676" y="293"/>
                  <a:pt x="676" y="292"/>
                  <a:pt x="677" y="292"/>
                </a:cubicBezTo>
                <a:cubicBezTo>
                  <a:pt x="677" y="290"/>
                  <a:pt x="679" y="289"/>
                  <a:pt x="682" y="289"/>
                </a:cubicBezTo>
                <a:cubicBezTo>
                  <a:pt x="682" y="289"/>
                  <a:pt x="682" y="289"/>
                  <a:pt x="682" y="288"/>
                </a:cubicBezTo>
                <a:cubicBezTo>
                  <a:pt x="681" y="286"/>
                  <a:pt x="679" y="284"/>
                  <a:pt x="678" y="281"/>
                </a:cubicBezTo>
                <a:cubicBezTo>
                  <a:pt x="677" y="282"/>
                  <a:pt x="677" y="282"/>
                  <a:pt x="677" y="283"/>
                </a:cubicBezTo>
                <a:cubicBezTo>
                  <a:pt x="676" y="283"/>
                  <a:pt x="676" y="286"/>
                  <a:pt x="677" y="286"/>
                </a:cubicBezTo>
                <a:cubicBezTo>
                  <a:pt x="676" y="288"/>
                  <a:pt x="676" y="288"/>
                  <a:pt x="674" y="288"/>
                </a:cubicBezTo>
                <a:cubicBezTo>
                  <a:pt x="674" y="284"/>
                  <a:pt x="673" y="284"/>
                  <a:pt x="673" y="279"/>
                </a:cubicBezTo>
                <a:cubicBezTo>
                  <a:pt x="674" y="279"/>
                  <a:pt x="674" y="279"/>
                  <a:pt x="675" y="279"/>
                </a:cubicBezTo>
                <a:cubicBezTo>
                  <a:pt x="674" y="277"/>
                  <a:pt x="673" y="278"/>
                  <a:pt x="672" y="274"/>
                </a:cubicBezTo>
                <a:cubicBezTo>
                  <a:pt x="672" y="274"/>
                  <a:pt x="672" y="273"/>
                  <a:pt x="672" y="273"/>
                </a:cubicBezTo>
                <a:cubicBezTo>
                  <a:pt x="674" y="274"/>
                  <a:pt x="676" y="274"/>
                  <a:pt x="677" y="272"/>
                </a:cubicBezTo>
                <a:cubicBezTo>
                  <a:pt x="678" y="272"/>
                  <a:pt x="679" y="272"/>
                  <a:pt x="679" y="272"/>
                </a:cubicBezTo>
                <a:cubicBezTo>
                  <a:pt x="679" y="270"/>
                  <a:pt x="678" y="268"/>
                  <a:pt x="678" y="266"/>
                </a:cubicBezTo>
                <a:cubicBezTo>
                  <a:pt x="680" y="266"/>
                  <a:pt x="681" y="266"/>
                  <a:pt x="683" y="266"/>
                </a:cubicBezTo>
                <a:cubicBezTo>
                  <a:pt x="681" y="265"/>
                  <a:pt x="679" y="263"/>
                  <a:pt x="677" y="262"/>
                </a:cubicBezTo>
                <a:cubicBezTo>
                  <a:pt x="676" y="266"/>
                  <a:pt x="674" y="266"/>
                  <a:pt x="673" y="269"/>
                </a:cubicBezTo>
                <a:cubicBezTo>
                  <a:pt x="672" y="269"/>
                  <a:pt x="671" y="269"/>
                  <a:pt x="671" y="269"/>
                </a:cubicBezTo>
                <a:cubicBezTo>
                  <a:pt x="672" y="267"/>
                  <a:pt x="673" y="264"/>
                  <a:pt x="675" y="263"/>
                </a:cubicBezTo>
                <a:cubicBezTo>
                  <a:pt x="675" y="262"/>
                  <a:pt x="675" y="262"/>
                  <a:pt x="675" y="262"/>
                </a:cubicBezTo>
                <a:cubicBezTo>
                  <a:pt x="674" y="260"/>
                  <a:pt x="672" y="259"/>
                  <a:pt x="671" y="258"/>
                </a:cubicBezTo>
                <a:cubicBezTo>
                  <a:pt x="671" y="256"/>
                  <a:pt x="671" y="256"/>
                  <a:pt x="670" y="253"/>
                </a:cubicBezTo>
                <a:cubicBezTo>
                  <a:pt x="672" y="252"/>
                  <a:pt x="671" y="253"/>
                  <a:pt x="672" y="250"/>
                </a:cubicBezTo>
                <a:cubicBezTo>
                  <a:pt x="674" y="250"/>
                  <a:pt x="675" y="251"/>
                  <a:pt x="677" y="251"/>
                </a:cubicBezTo>
                <a:cubicBezTo>
                  <a:pt x="676" y="253"/>
                  <a:pt x="675" y="254"/>
                  <a:pt x="675" y="252"/>
                </a:cubicBezTo>
                <a:cubicBezTo>
                  <a:pt x="674" y="254"/>
                  <a:pt x="679" y="256"/>
                  <a:pt x="679" y="260"/>
                </a:cubicBezTo>
                <a:cubicBezTo>
                  <a:pt x="682" y="259"/>
                  <a:pt x="680" y="257"/>
                  <a:pt x="683" y="255"/>
                </a:cubicBezTo>
                <a:cubicBezTo>
                  <a:pt x="684" y="246"/>
                  <a:pt x="679" y="236"/>
                  <a:pt x="669" y="237"/>
                </a:cubicBezTo>
                <a:cubicBezTo>
                  <a:pt x="671" y="235"/>
                  <a:pt x="670" y="236"/>
                  <a:pt x="673" y="235"/>
                </a:cubicBezTo>
                <a:cubicBezTo>
                  <a:pt x="673" y="235"/>
                  <a:pt x="673" y="234"/>
                  <a:pt x="673" y="234"/>
                </a:cubicBezTo>
                <a:cubicBezTo>
                  <a:pt x="673" y="234"/>
                  <a:pt x="672" y="234"/>
                  <a:pt x="672" y="234"/>
                </a:cubicBezTo>
                <a:cubicBezTo>
                  <a:pt x="672" y="233"/>
                  <a:pt x="672" y="232"/>
                  <a:pt x="672" y="232"/>
                </a:cubicBezTo>
                <a:cubicBezTo>
                  <a:pt x="671" y="233"/>
                  <a:pt x="670" y="231"/>
                  <a:pt x="671" y="233"/>
                </a:cubicBezTo>
                <a:cubicBezTo>
                  <a:pt x="670" y="234"/>
                  <a:pt x="670" y="234"/>
                  <a:pt x="669" y="235"/>
                </a:cubicBezTo>
                <a:cubicBezTo>
                  <a:pt x="666" y="232"/>
                  <a:pt x="666" y="230"/>
                  <a:pt x="666" y="227"/>
                </a:cubicBezTo>
                <a:cubicBezTo>
                  <a:pt x="664" y="227"/>
                  <a:pt x="665" y="227"/>
                  <a:pt x="663" y="225"/>
                </a:cubicBezTo>
                <a:cubicBezTo>
                  <a:pt x="662" y="226"/>
                  <a:pt x="661" y="226"/>
                  <a:pt x="660" y="227"/>
                </a:cubicBezTo>
                <a:cubicBezTo>
                  <a:pt x="661" y="228"/>
                  <a:pt x="662" y="230"/>
                  <a:pt x="663" y="231"/>
                </a:cubicBezTo>
                <a:cubicBezTo>
                  <a:pt x="663" y="231"/>
                  <a:pt x="663" y="232"/>
                  <a:pt x="663" y="232"/>
                </a:cubicBezTo>
                <a:cubicBezTo>
                  <a:pt x="660" y="230"/>
                  <a:pt x="654" y="226"/>
                  <a:pt x="652" y="223"/>
                </a:cubicBezTo>
                <a:cubicBezTo>
                  <a:pt x="649" y="223"/>
                  <a:pt x="650" y="223"/>
                  <a:pt x="649" y="219"/>
                </a:cubicBezTo>
                <a:cubicBezTo>
                  <a:pt x="644" y="219"/>
                  <a:pt x="644" y="217"/>
                  <a:pt x="640" y="218"/>
                </a:cubicBezTo>
                <a:cubicBezTo>
                  <a:pt x="639" y="216"/>
                  <a:pt x="641" y="213"/>
                  <a:pt x="644" y="211"/>
                </a:cubicBezTo>
                <a:cubicBezTo>
                  <a:pt x="636" y="209"/>
                  <a:pt x="632" y="206"/>
                  <a:pt x="622" y="207"/>
                </a:cubicBezTo>
                <a:cubicBezTo>
                  <a:pt x="622" y="207"/>
                  <a:pt x="622" y="207"/>
                  <a:pt x="621" y="208"/>
                </a:cubicBezTo>
                <a:cubicBezTo>
                  <a:pt x="621" y="208"/>
                  <a:pt x="626" y="229"/>
                  <a:pt x="627" y="230"/>
                </a:cubicBezTo>
                <a:cubicBezTo>
                  <a:pt x="626" y="232"/>
                  <a:pt x="624" y="231"/>
                  <a:pt x="621" y="230"/>
                </a:cubicBezTo>
                <a:cubicBezTo>
                  <a:pt x="623" y="231"/>
                  <a:pt x="624" y="232"/>
                  <a:pt x="625" y="232"/>
                </a:cubicBezTo>
                <a:cubicBezTo>
                  <a:pt x="624" y="235"/>
                  <a:pt x="624" y="237"/>
                  <a:pt x="625" y="240"/>
                </a:cubicBezTo>
                <a:cubicBezTo>
                  <a:pt x="624" y="241"/>
                  <a:pt x="624" y="242"/>
                  <a:pt x="624" y="242"/>
                </a:cubicBezTo>
                <a:cubicBezTo>
                  <a:pt x="624" y="242"/>
                  <a:pt x="624" y="242"/>
                  <a:pt x="623" y="242"/>
                </a:cubicBezTo>
                <a:cubicBezTo>
                  <a:pt x="623" y="242"/>
                  <a:pt x="623" y="242"/>
                  <a:pt x="623" y="242"/>
                </a:cubicBezTo>
                <a:cubicBezTo>
                  <a:pt x="620" y="226"/>
                  <a:pt x="610" y="209"/>
                  <a:pt x="603" y="192"/>
                </a:cubicBezTo>
                <a:cubicBezTo>
                  <a:pt x="604" y="192"/>
                  <a:pt x="604" y="192"/>
                  <a:pt x="605" y="192"/>
                </a:cubicBezTo>
                <a:cubicBezTo>
                  <a:pt x="612" y="187"/>
                  <a:pt x="628" y="205"/>
                  <a:pt x="640" y="202"/>
                </a:cubicBezTo>
                <a:cubicBezTo>
                  <a:pt x="658" y="199"/>
                  <a:pt x="739" y="208"/>
                  <a:pt x="752" y="221"/>
                </a:cubicBezTo>
                <a:cubicBezTo>
                  <a:pt x="753" y="223"/>
                  <a:pt x="755" y="226"/>
                  <a:pt x="756" y="228"/>
                </a:cubicBezTo>
                <a:cubicBezTo>
                  <a:pt x="765" y="236"/>
                  <a:pt x="778" y="254"/>
                  <a:pt x="774" y="270"/>
                </a:cubicBezTo>
                <a:cubicBezTo>
                  <a:pt x="764" y="314"/>
                  <a:pt x="708" y="321"/>
                  <a:pt x="685" y="358"/>
                </a:cubicBezTo>
                <a:cubicBezTo>
                  <a:pt x="687" y="359"/>
                  <a:pt x="687" y="359"/>
                  <a:pt x="691" y="359"/>
                </a:cubicBezTo>
                <a:cubicBezTo>
                  <a:pt x="685" y="367"/>
                  <a:pt x="676" y="378"/>
                  <a:pt x="667" y="383"/>
                </a:cubicBezTo>
                <a:cubicBezTo>
                  <a:pt x="668" y="386"/>
                  <a:pt x="668" y="384"/>
                  <a:pt x="670" y="386"/>
                </a:cubicBezTo>
                <a:cubicBezTo>
                  <a:pt x="663" y="401"/>
                  <a:pt x="645" y="412"/>
                  <a:pt x="645" y="433"/>
                </a:cubicBezTo>
                <a:cubicBezTo>
                  <a:pt x="646" y="433"/>
                  <a:pt x="646" y="433"/>
                  <a:pt x="646" y="433"/>
                </a:cubicBezTo>
                <a:cubicBezTo>
                  <a:pt x="647" y="429"/>
                  <a:pt x="647" y="427"/>
                  <a:pt x="651" y="426"/>
                </a:cubicBezTo>
                <a:cubicBezTo>
                  <a:pt x="650" y="429"/>
                  <a:pt x="649" y="432"/>
                  <a:pt x="648" y="435"/>
                </a:cubicBezTo>
                <a:cubicBezTo>
                  <a:pt x="648" y="436"/>
                  <a:pt x="648" y="437"/>
                  <a:pt x="649" y="438"/>
                </a:cubicBezTo>
                <a:cubicBezTo>
                  <a:pt x="650" y="436"/>
                  <a:pt x="650" y="435"/>
                  <a:pt x="651" y="434"/>
                </a:cubicBezTo>
                <a:cubicBezTo>
                  <a:pt x="652" y="433"/>
                  <a:pt x="652" y="433"/>
                  <a:pt x="652" y="432"/>
                </a:cubicBezTo>
                <a:cubicBezTo>
                  <a:pt x="655" y="442"/>
                  <a:pt x="647" y="456"/>
                  <a:pt x="658" y="461"/>
                </a:cubicBezTo>
                <a:cubicBezTo>
                  <a:pt x="659" y="457"/>
                  <a:pt x="660" y="453"/>
                  <a:pt x="661" y="449"/>
                </a:cubicBezTo>
                <a:cubicBezTo>
                  <a:pt x="663" y="452"/>
                  <a:pt x="663" y="457"/>
                  <a:pt x="662" y="460"/>
                </a:cubicBezTo>
                <a:cubicBezTo>
                  <a:pt x="663" y="460"/>
                  <a:pt x="663" y="461"/>
                  <a:pt x="663" y="462"/>
                </a:cubicBezTo>
                <a:cubicBezTo>
                  <a:pt x="663" y="462"/>
                  <a:pt x="663" y="462"/>
                  <a:pt x="664" y="462"/>
                </a:cubicBezTo>
                <a:cubicBezTo>
                  <a:pt x="665" y="459"/>
                  <a:pt x="666" y="456"/>
                  <a:pt x="668" y="453"/>
                </a:cubicBezTo>
                <a:cubicBezTo>
                  <a:pt x="670" y="453"/>
                  <a:pt x="672" y="453"/>
                  <a:pt x="674" y="454"/>
                </a:cubicBezTo>
                <a:cubicBezTo>
                  <a:pt x="671" y="464"/>
                  <a:pt x="683" y="487"/>
                  <a:pt x="692" y="490"/>
                </a:cubicBezTo>
                <a:cubicBezTo>
                  <a:pt x="692" y="489"/>
                  <a:pt x="692" y="488"/>
                  <a:pt x="692" y="487"/>
                </a:cubicBezTo>
                <a:cubicBezTo>
                  <a:pt x="696" y="491"/>
                  <a:pt x="703" y="498"/>
                  <a:pt x="710" y="499"/>
                </a:cubicBezTo>
                <a:cubicBezTo>
                  <a:pt x="710" y="500"/>
                  <a:pt x="710" y="502"/>
                  <a:pt x="710" y="503"/>
                </a:cubicBezTo>
                <a:cubicBezTo>
                  <a:pt x="709" y="502"/>
                  <a:pt x="709" y="502"/>
                  <a:pt x="708" y="501"/>
                </a:cubicBezTo>
                <a:cubicBezTo>
                  <a:pt x="707" y="501"/>
                  <a:pt x="706" y="501"/>
                  <a:pt x="706" y="502"/>
                </a:cubicBezTo>
                <a:cubicBezTo>
                  <a:pt x="706" y="502"/>
                  <a:pt x="706" y="502"/>
                  <a:pt x="706" y="502"/>
                </a:cubicBezTo>
                <a:cubicBezTo>
                  <a:pt x="716" y="514"/>
                  <a:pt x="754" y="524"/>
                  <a:pt x="767" y="519"/>
                </a:cubicBezTo>
                <a:cubicBezTo>
                  <a:pt x="768" y="520"/>
                  <a:pt x="768" y="520"/>
                  <a:pt x="768" y="521"/>
                </a:cubicBezTo>
                <a:cubicBezTo>
                  <a:pt x="768" y="521"/>
                  <a:pt x="768" y="521"/>
                  <a:pt x="768" y="521"/>
                </a:cubicBezTo>
                <a:cubicBezTo>
                  <a:pt x="766" y="521"/>
                  <a:pt x="766" y="521"/>
                  <a:pt x="764" y="521"/>
                </a:cubicBezTo>
                <a:cubicBezTo>
                  <a:pt x="764" y="521"/>
                  <a:pt x="764" y="522"/>
                  <a:pt x="764" y="523"/>
                </a:cubicBezTo>
                <a:cubicBezTo>
                  <a:pt x="764" y="524"/>
                  <a:pt x="764" y="524"/>
                  <a:pt x="764" y="525"/>
                </a:cubicBezTo>
                <a:cubicBezTo>
                  <a:pt x="767" y="524"/>
                  <a:pt x="766" y="525"/>
                  <a:pt x="769" y="525"/>
                </a:cubicBezTo>
                <a:cubicBezTo>
                  <a:pt x="769" y="523"/>
                  <a:pt x="769" y="521"/>
                  <a:pt x="769" y="519"/>
                </a:cubicBezTo>
                <a:cubicBezTo>
                  <a:pt x="773" y="519"/>
                  <a:pt x="777" y="519"/>
                  <a:pt x="781" y="518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79" y="521"/>
                  <a:pt x="775" y="521"/>
                  <a:pt x="772" y="522"/>
                </a:cubicBezTo>
                <a:cubicBezTo>
                  <a:pt x="772" y="523"/>
                  <a:pt x="772" y="524"/>
                  <a:pt x="771" y="525"/>
                </a:cubicBezTo>
                <a:cubicBezTo>
                  <a:pt x="772" y="527"/>
                  <a:pt x="772" y="527"/>
                  <a:pt x="772" y="528"/>
                </a:cubicBezTo>
                <a:cubicBezTo>
                  <a:pt x="781" y="526"/>
                  <a:pt x="789" y="524"/>
                  <a:pt x="798" y="523"/>
                </a:cubicBezTo>
                <a:cubicBezTo>
                  <a:pt x="797" y="527"/>
                  <a:pt x="796" y="525"/>
                  <a:pt x="794" y="528"/>
                </a:cubicBezTo>
                <a:cubicBezTo>
                  <a:pt x="794" y="528"/>
                  <a:pt x="793" y="529"/>
                  <a:pt x="793" y="529"/>
                </a:cubicBezTo>
                <a:cubicBezTo>
                  <a:pt x="793" y="530"/>
                  <a:pt x="794" y="530"/>
                  <a:pt x="795" y="531"/>
                </a:cubicBezTo>
                <a:cubicBezTo>
                  <a:pt x="801" y="528"/>
                  <a:pt x="805" y="523"/>
                  <a:pt x="812" y="525"/>
                </a:cubicBezTo>
                <a:cubicBezTo>
                  <a:pt x="813" y="523"/>
                  <a:pt x="814" y="521"/>
                  <a:pt x="816" y="518"/>
                </a:cubicBezTo>
                <a:cubicBezTo>
                  <a:pt x="816" y="518"/>
                  <a:pt x="816" y="518"/>
                  <a:pt x="816" y="518"/>
                </a:cubicBezTo>
                <a:cubicBezTo>
                  <a:pt x="816" y="519"/>
                  <a:pt x="816" y="520"/>
                  <a:pt x="816" y="521"/>
                </a:cubicBezTo>
                <a:cubicBezTo>
                  <a:pt x="819" y="520"/>
                  <a:pt x="819" y="517"/>
                  <a:pt x="821" y="516"/>
                </a:cubicBezTo>
                <a:cubicBezTo>
                  <a:pt x="826" y="513"/>
                  <a:pt x="832" y="516"/>
                  <a:pt x="838" y="511"/>
                </a:cubicBezTo>
                <a:cubicBezTo>
                  <a:pt x="841" y="509"/>
                  <a:pt x="839" y="511"/>
                  <a:pt x="840" y="508"/>
                </a:cubicBezTo>
                <a:cubicBezTo>
                  <a:pt x="841" y="508"/>
                  <a:pt x="843" y="507"/>
                  <a:pt x="844" y="507"/>
                </a:cubicBezTo>
                <a:cubicBezTo>
                  <a:pt x="843" y="510"/>
                  <a:pt x="843" y="508"/>
                  <a:pt x="844" y="510"/>
                </a:cubicBezTo>
                <a:cubicBezTo>
                  <a:pt x="844" y="510"/>
                  <a:pt x="844" y="511"/>
                  <a:pt x="845" y="511"/>
                </a:cubicBezTo>
                <a:cubicBezTo>
                  <a:pt x="845" y="511"/>
                  <a:pt x="845" y="510"/>
                  <a:pt x="845" y="510"/>
                </a:cubicBezTo>
                <a:cubicBezTo>
                  <a:pt x="847" y="509"/>
                  <a:pt x="845" y="508"/>
                  <a:pt x="845" y="505"/>
                </a:cubicBezTo>
                <a:cubicBezTo>
                  <a:pt x="857" y="501"/>
                  <a:pt x="868" y="496"/>
                  <a:pt x="879" y="492"/>
                </a:cubicBezTo>
                <a:cubicBezTo>
                  <a:pt x="879" y="493"/>
                  <a:pt x="880" y="494"/>
                  <a:pt x="880" y="495"/>
                </a:cubicBezTo>
                <a:cubicBezTo>
                  <a:pt x="880" y="494"/>
                  <a:pt x="881" y="492"/>
                  <a:pt x="881" y="490"/>
                </a:cubicBezTo>
                <a:cubicBezTo>
                  <a:pt x="894" y="492"/>
                  <a:pt x="921" y="471"/>
                  <a:pt x="932" y="467"/>
                </a:cubicBezTo>
                <a:cubicBezTo>
                  <a:pt x="935" y="466"/>
                  <a:pt x="939" y="468"/>
                  <a:pt x="942" y="467"/>
                </a:cubicBezTo>
                <a:cubicBezTo>
                  <a:pt x="951" y="465"/>
                  <a:pt x="956" y="466"/>
                  <a:pt x="962" y="460"/>
                </a:cubicBezTo>
                <a:cubicBezTo>
                  <a:pt x="964" y="460"/>
                  <a:pt x="964" y="460"/>
                  <a:pt x="965" y="462"/>
                </a:cubicBezTo>
                <a:cubicBezTo>
                  <a:pt x="966" y="459"/>
                  <a:pt x="965" y="461"/>
                  <a:pt x="966" y="459"/>
                </a:cubicBezTo>
                <a:cubicBezTo>
                  <a:pt x="968" y="459"/>
                  <a:pt x="970" y="459"/>
                  <a:pt x="971" y="460"/>
                </a:cubicBezTo>
                <a:cubicBezTo>
                  <a:pt x="972" y="461"/>
                  <a:pt x="971" y="461"/>
                  <a:pt x="973" y="460"/>
                </a:cubicBezTo>
                <a:cubicBezTo>
                  <a:pt x="975" y="462"/>
                  <a:pt x="983" y="464"/>
                  <a:pt x="986" y="467"/>
                </a:cubicBezTo>
                <a:cubicBezTo>
                  <a:pt x="986" y="465"/>
                  <a:pt x="987" y="464"/>
                  <a:pt x="987" y="462"/>
                </a:cubicBezTo>
                <a:cubicBezTo>
                  <a:pt x="990" y="462"/>
                  <a:pt x="989" y="462"/>
                  <a:pt x="992" y="461"/>
                </a:cubicBezTo>
                <a:cubicBezTo>
                  <a:pt x="993" y="462"/>
                  <a:pt x="993" y="463"/>
                  <a:pt x="995" y="464"/>
                </a:cubicBezTo>
                <a:cubicBezTo>
                  <a:pt x="996" y="466"/>
                  <a:pt x="1009" y="470"/>
                  <a:pt x="1012" y="471"/>
                </a:cubicBezTo>
                <a:cubicBezTo>
                  <a:pt x="1012" y="471"/>
                  <a:pt x="1012" y="471"/>
                  <a:pt x="1012" y="471"/>
                </a:cubicBezTo>
                <a:cubicBezTo>
                  <a:pt x="1011" y="472"/>
                  <a:pt x="1010" y="472"/>
                  <a:pt x="1010" y="473"/>
                </a:cubicBezTo>
                <a:cubicBezTo>
                  <a:pt x="1010" y="473"/>
                  <a:pt x="1010" y="473"/>
                  <a:pt x="1010" y="474"/>
                </a:cubicBezTo>
                <a:cubicBezTo>
                  <a:pt x="1011" y="474"/>
                  <a:pt x="1012" y="475"/>
                  <a:pt x="1013" y="476"/>
                </a:cubicBezTo>
                <a:cubicBezTo>
                  <a:pt x="1016" y="475"/>
                  <a:pt x="1015" y="476"/>
                  <a:pt x="1015" y="474"/>
                </a:cubicBezTo>
                <a:cubicBezTo>
                  <a:pt x="1017" y="474"/>
                  <a:pt x="1018" y="474"/>
                  <a:pt x="1020" y="474"/>
                </a:cubicBezTo>
                <a:cubicBezTo>
                  <a:pt x="1020" y="474"/>
                  <a:pt x="1020" y="474"/>
                  <a:pt x="1021" y="475"/>
                </a:cubicBezTo>
                <a:cubicBezTo>
                  <a:pt x="1020" y="477"/>
                  <a:pt x="1019" y="479"/>
                  <a:pt x="1018" y="481"/>
                </a:cubicBezTo>
                <a:cubicBezTo>
                  <a:pt x="1018" y="481"/>
                  <a:pt x="1018" y="482"/>
                  <a:pt x="1019" y="483"/>
                </a:cubicBezTo>
                <a:cubicBezTo>
                  <a:pt x="1027" y="484"/>
                  <a:pt x="1037" y="488"/>
                  <a:pt x="1045" y="493"/>
                </a:cubicBezTo>
                <a:cubicBezTo>
                  <a:pt x="1045" y="492"/>
                  <a:pt x="1046" y="491"/>
                  <a:pt x="1047" y="490"/>
                </a:cubicBezTo>
                <a:cubicBezTo>
                  <a:pt x="1046" y="489"/>
                  <a:pt x="1045" y="488"/>
                  <a:pt x="1045" y="488"/>
                </a:cubicBezTo>
                <a:cubicBezTo>
                  <a:pt x="1045" y="488"/>
                  <a:pt x="1046" y="488"/>
                  <a:pt x="1047" y="488"/>
                </a:cubicBezTo>
                <a:cubicBezTo>
                  <a:pt x="1047" y="488"/>
                  <a:pt x="1047" y="487"/>
                  <a:pt x="1048" y="487"/>
                </a:cubicBezTo>
                <a:cubicBezTo>
                  <a:pt x="1046" y="486"/>
                  <a:pt x="1044" y="485"/>
                  <a:pt x="1042" y="483"/>
                </a:cubicBezTo>
                <a:cubicBezTo>
                  <a:pt x="1042" y="484"/>
                  <a:pt x="1042" y="484"/>
                  <a:pt x="1043" y="485"/>
                </a:cubicBezTo>
                <a:cubicBezTo>
                  <a:pt x="1042" y="485"/>
                  <a:pt x="1042" y="486"/>
                  <a:pt x="1041" y="486"/>
                </a:cubicBezTo>
                <a:cubicBezTo>
                  <a:pt x="1039" y="483"/>
                  <a:pt x="1033" y="480"/>
                  <a:pt x="1032" y="474"/>
                </a:cubicBezTo>
                <a:cubicBezTo>
                  <a:pt x="1032" y="473"/>
                  <a:pt x="1031" y="473"/>
                  <a:pt x="1030" y="473"/>
                </a:cubicBezTo>
                <a:cubicBezTo>
                  <a:pt x="1030" y="474"/>
                  <a:pt x="1030" y="475"/>
                  <a:pt x="1030" y="476"/>
                </a:cubicBezTo>
                <a:cubicBezTo>
                  <a:pt x="1014" y="466"/>
                  <a:pt x="995" y="455"/>
                  <a:pt x="975" y="453"/>
                </a:cubicBezTo>
                <a:cubicBezTo>
                  <a:pt x="971" y="453"/>
                  <a:pt x="957" y="457"/>
                  <a:pt x="954" y="454"/>
                </a:cubicBezTo>
                <a:cubicBezTo>
                  <a:pt x="950" y="455"/>
                  <a:pt x="949" y="458"/>
                  <a:pt x="947" y="460"/>
                </a:cubicBezTo>
                <a:cubicBezTo>
                  <a:pt x="947" y="459"/>
                  <a:pt x="947" y="457"/>
                  <a:pt x="947" y="456"/>
                </a:cubicBezTo>
                <a:cubicBezTo>
                  <a:pt x="941" y="457"/>
                  <a:pt x="940" y="458"/>
                  <a:pt x="936" y="460"/>
                </a:cubicBezTo>
                <a:cubicBezTo>
                  <a:pt x="935" y="460"/>
                  <a:pt x="935" y="459"/>
                  <a:pt x="934" y="459"/>
                </a:cubicBezTo>
                <a:cubicBezTo>
                  <a:pt x="938" y="456"/>
                  <a:pt x="940" y="454"/>
                  <a:pt x="942" y="450"/>
                </a:cubicBezTo>
                <a:cubicBezTo>
                  <a:pt x="942" y="450"/>
                  <a:pt x="942" y="450"/>
                  <a:pt x="942" y="450"/>
                </a:cubicBezTo>
                <a:cubicBezTo>
                  <a:pt x="942" y="449"/>
                  <a:pt x="941" y="449"/>
                  <a:pt x="941" y="449"/>
                </a:cubicBezTo>
                <a:cubicBezTo>
                  <a:pt x="939" y="453"/>
                  <a:pt x="924" y="446"/>
                  <a:pt x="921" y="448"/>
                </a:cubicBezTo>
                <a:cubicBezTo>
                  <a:pt x="920" y="449"/>
                  <a:pt x="917" y="452"/>
                  <a:pt x="913" y="453"/>
                </a:cubicBezTo>
                <a:cubicBezTo>
                  <a:pt x="914" y="451"/>
                  <a:pt x="913" y="452"/>
                  <a:pt x="914" y="451"/>
                </a:cubicBezTo>
                <a:cubicBezTo>
                  <a:pt x="912" y="448"/>
                  <a:pt x="911" y="450"/>
                  <a:pt x="910" y="446"/>
                </a:cubicBezTo>
                <a:cubicBezTo>
                  <a:pt x="909" y="447"/>
                  <a:pt x="910" y="446"/>
                  <a:pt x="910" y="448"/>
                </a:cubicBezTo>
                <a:cubicBezTo>
                  <a:pt x="908" y="451"/>
                  <a:pt x="909" y="449"/>
                  <a:pt x="906" y="448"/>
                </a:cubicBezTo>
                <a:cubicBezTo>
                  <a:pt x="906" y="450"/>
                  <a:pt x="906" y="453"/>
                  <a:pt x="905" y="455"/>
                </a:cubicBezTo>
                <a:cubicBezTo>
                  <a:pt x="902" y="455"/>
                  <a:pt x="903" y="455"/>
                  <a:pt x="902" y="453"/>
                </a:cubicBezTo>
                <a:cubicBezTo>
                  <a:pt x="900" y="454"/>
                  <a:pt x="899" y="455"/>
                  <a:pt x="895" y="456"/>
                </a:cubicBezTo>
                <a:cubicBezTo>
                  <a:pt x="896" y="455"/>
                  <a:pt x="895" y="456"/>
                  <a:pt x="897" y="455"/>
                </a:cubicBezTo>
                <a:cubicBezTo>
                  <a:pt x="896" y="454"/>
                  <a:pt x="896" y="453"/>
                  <a:pt x="895" y="452"/>
                </a:cubicBezTo>
                <a:cubicBezTo>
                  <a:pt x="887" y="456"/>
                  <a:pt x="880" y="461"/>
                  <a:pt x="869" y="462"/>
                </a:cubicBezTo>
                <a:cubicBezTo>
                  <a:pt x="870" y="465"/>
                  <a:pt x="869" y="464"/>
                  <a:pt x="871" y="465"/>
                </a:cubicBezTo>
                <a:cubicBezTo>
                  <a:pt x="871" y="466"/>
                  <a:pt x="856" y="469"/>
                  <a:pt x="855" y="467"/>
                </a:cubicBezTo>
                <a:cubicBezTo>
                  <a:pt x="854" y="469"/>
                  <a:pt x="854" y="468"/>
                  <a:pt x="854" y="471"/>
                </a:cubicBezTo>
                <a:cubicBezTo>
                  <a:pt x="852" y="470"/>
                  <a:pt x="851" y="469"/>
                  <a:pt x="851" y="467"/>
                </a:cubicBezTo>
                <a:cubicBezTo>
                  <a:pt x="844" y="468"/>
                  <a:pt x="842" y="472"/>
                  <a:pt x="840" y="476"/>
                </a:cubicBezTo>
                <a:cubicBezTo>
                  <a:pt x="839" y="476"/>
                  <a:pt x="839" y="476"/>
                  <a:pt x="839" y="476"/>
                </a:cubicBezTo>
                <a:cubicBezTo>
                  <a:pt x="831" y="471"/>
                  <a:pt x="811" y="479"/>
                  <a:pt x="797" y="485"/>
                </a:cubicBezTo>
                <a:cubicBezTo>
                  <a:pt x="795" y="483"/>
                  <a:pt x="796" y="483"/>
                  <a:pt x="793" y="483"/>
                </a:cubicBezTo>
                <a:cubicBezTo>
                  <a:pt x="793" y="482"/>
                  <a:pt x="793" y="482"/>
                  <a:pt x="793" y="482"/>
                </a:cubicBezTo>
                <a:cubicBezTo>
                  <a:pt x="795" y="481"/>
                  <a:pt x="796" y="480"/>
                  <a:pt x="797" y="478"/>
                </a:cubicBezTo>
                <a:cubicBezTo>
                  <a:pt x="807" y="479"/>
                  <a:pt x="808" y="474"/>
                  <a:pt x="819" y="474"/>
                </a:cubicBezTo>
                <a:cubicBezTo>
                  <a:pt x="819" y="473"/>
                  <a:pt x="819" y="473"/>
                  <a:pt x="819" y="472"/>
                </a:cubicBezTo>
                <a:cubicBezTo>
                  <a:pt x="814" y="472"/>
                  <a:pt x="783" y="475"/>
                  <a:pt x="778" y="478"/>
                </a:cubicBezTo>
                <a:cubicBezTo>
                  <a:pt x="775" y="480"/>
                  <a:pt x="777" y="482"/>
                  <a:pt x="773" y="483"/>
                </a:cubicBezTo>
                <a:cubicBezTo>
                  <a:pt x="773" y="484"/>
                  <a:pt x="774" y="485"/>
                  <a:pt x="774" y="487"/>
                </a:cubicBezTo>
                <a:cubicBezTo>
                  <a:pt x="769" y="487"/>
                  <a:pt x="768" y="490"/>
                  <a:pt x="760" y="490"/>
                </a:cubicBezTo>
                <a:cubicBezTo>
                  <a:pt x="761" y="491"/>
                  <a:pt x="763" y="491"/>
                  <a:pt x="764" y="492"/>
                </a:cubicBezTo>
                <a:cubicBezTo>
                  <a:pt x="764" y="492"/>
                  <a:pt x="764" y="493"/>
                  <a:pt x="764" y="494"/>
                </a:cubicBezTo>
                <a:cubicBezTo>
                  <a:pt x="762" y="495"/>
                  <a:pt x="759" y="497"/>
                  <a:pt x="757" y="498"/>
                </a:cubicBezTo>
                <a:cubicBezTo>
                  <a:pt x="752" y="495"/>
                  <a:pt x="737" y="497"/>
                  <a:pt x="734" y="495"/>
                </a:cubicBezTo>
                <a:cubicBezTo>
                  <a:pt x="729" y="491"/>
                  <a:pt x="722" y="486"/>
                  <a:pt x="716" y="483"/>
                </a:cubicBezTo>
                <a:cubicBezTo>
                  <a:pt x="716" y="482"/>
                  <a:pt x="716" y="481"/>
                  <a:pt x="716" y="481"/>
                </a:cubicBezTo>
                <a:cubicBezTo>
                  <a:pt x="722" y="482"/>
                  <a:pt x="727" y="484"/>
                  <a:pt x="733" y="486"/>
                </a:cubicBezTo>
                <a:cubicBezTo>
                  <a:pt x="733" y="486"/>
                  <a:pt x="732" y="486"/>
                  <a:pt x="732" y="485"/>
                </a:cubicBezTo>
                <a:cubicBezTo>
                  <a:pt x="733" y="483"/>
                  <a:pt x="732" y="484"/>
                  <a:pt x="735" y="483"/>
                </a:cubicBezTo>
                <a:cubicBezTo>
                  <a:pt x="735" y="485"/>
                  <a:pt x="735" y="486"/>
                  <a:pt x="735" y="487"/>
                </a:cubicBezTo>
                <a:cubicBezTo>
                  <a:pt x="738" y="487"/>
                  <a:pt x="738" y="487"/>
                  <a:pt x="740" y="488"/>
                </a:cubicBezTo>
                <a:cubicBezTo>
                  <a:pt x="743" y="485"/>
                  <a:pt x="740" y="485"/>
                  <a:pt x="740" y="479"/>
                </a:cubicBezTo>
                <a:cubicBezTo>
                  <a:pt x="743" y="478"/>
                  <a:pt x="743" y="479"/>
                  <a:pt x="744" y="475"/>
                </a:cubicBezTo>
                <a:cubicBezTo>
                  <a:pt x="745" y="475"/>
                  <a:pt x="745" y="475"/>
                  <a:pt x="746" y="475"/>
                </a:cubicBezTo>
                <a:cubicBezTo>
                  <a:pt x="745" y="477"/>
                  <a:pt x="746" y="476"/>
                  <a:pt x="745" y="478"/>
                </a:cubicBezTo>
                <a:cubicBezTo>
                  <a:pt x="745" y="478"/>
                  <a:pt x="745" y="478"/>
                  <a:pt x="745" y="478"/>
                </a:cubicBezTo>
                <a:cubicBezTo>
                  <a:pt x="747" y="478"/>
                  <a:pt x="746" y="478"/>
                  <a:pt x="747" y="477"/>
                </a:cubicBezTo>
                <a:cubicBezTo>
                  <a:pt x="747" y="476"/>
                  <a:pt x="748" y="475"/>
                  <a:pt x="748" y="474"/>
                </a:cubicBezTo>
                <a:cubicBezTo>
                  <a:pt x="746" y="474"/>
                  <a:pt x="743" y="473"/>
                  <a:pt x="741" y="473"/>
                </a:cubicBezTo>
                <a:cubicBezTo>
                  <a:pt x="741" y="474"/>
                  <a:pt x="741" y="475"/>
                  <a:pt x="741" y="476"/>
                </a:cubicBezTo>
                <a:cubicBezTo>
                  <a:pt x="740" y="476"/>
                  <a:pt x="739" y="476"/>
                  <a:pt x="738" y="476"/>
                </a:cubicBezTo>
                <a:cubicBezTo>
                  <a:pt x="739" y="473"/>
                  <a:pt x="738" y="473"/>
                  <a:pt x="740" y="472"/>
                </a:cubicBezTo>
                <a:cubicBezTo>
                  <a:pt x="728" y="459"/>
                  <a:pt x="716" y="446"/>
                  <a:pt x="722" y="427"/>
                </a:cubicBezTo>
                <a:cubicBezTo>
                  <a:pt x="720" y="424"/>
                  <a:pt x="720" y="427"/>
                  <a:pt x="719" y="423"/>
                </a:cubicBezTo>
                <a:cubicBezTo>
                  <a:pt x="720" y="424"/>
                  <a:pt x="721" y="424"/>
                  <a:pt x="721" y="424"/>
                </a:cubicBezTo>
                <a:cubicBezTo>
                  <a:pt x="721" y="424"/>
                  <a:pt x="721" y="423"/>
                  <a:pt x="721" y="422"/>
                </a:cubicBezTo>
                <a:cubicBezTo>
                  <a:pt x="721" y="421"/>
                  <a:pt x="721" y="421"/>
                  <a:pt x="721" y="421"/>
                </a:cubicBezTo>
                <a:cubicBezTo>
                  <a:pt x="724" y="421"/>
                  <a:pt x="724" y="422"/>
                  <a:pt x="725" y="420"/>
                </a:cubicBezTo>
                <a:cubicBezTo>
                  <a:pt x="723" y="419"/>
                  <a:pt x="720" y="419"/>
                  <a:pt x="717" y="419"/>
                </a:cubicBezTo>
                <a:cubicBezTo>
                  <a:pt x="715" y="422"/>
                  <a:pt x="714" y="424"/>
                  <a:pt x="710" y="424"/>
                </a:cubicBezTo>
                <a:cubicBezTo>
                  <a:pt x="710" y="424"/>
                  <a:pt x="710" y="423"/>
                  <a:pt x="710" y="422"/>
                </a:cubicBezTo>
                <a:cubicBezTo>
                  <a:pt x="717" y="417"/>
                  <a:pt x="741" y="410"/>
                  <a:pt x="742" y="402"/>
                </a:cubicBezTo>
                <a:cubicBezTo>
                  <a:pt x="743" y="402"/>
                  <a:pt x="744" y="403"/>
                  <a:pt x="745" y="403"/>
                </a:cubicBezTo>
                <a:cubicBezTo>
                  <a:pt x="745" y="402"/>
                  <a:pt x="745" y="402"/>
                  <a:pt x="745" y="401"/>
                </a:cubicBezTo>
                <a:cubicBezTo>
                  <a:pt x="744" y="401"/>
                  <a:pt x="743" y="400"/>
                  <a:pt x="742" y="400"/>
                </a:cubicBezTo>
                <a:cubicBezTo>
                  <a:pt x="741" y="399"/>
                  <a:pt x="741" y="398"/>
                  <a:pt x="741" y="397"/>
                </a:cubicBezTo>
                <a:cubicBezTo>
                  <a:pt x="745" y="398"/>
                  <a:pt x="744" y="397"/>
                  <a:pt x="747" y="399"/>
                </a:cubicBezTo>
                <a:cubicBezTo>
                  <a:pt x="747" y="396"/>
                  <a:pt x="748" y="394"/>
                  <a:pt x="749" y="392"/>
                </a:cubicBezTo>
                <a:cubicBezTo>
                  <a:pt x="750" y="392"/>
                  <a:pt x="750" y="392"/>
                  <a:pt x="751" y="392"/>
                </a:cubicBezTo>
                <a:cubicBezTo>
                  <a:pt x="752" y="396"/>
                  <a:pt x="751" y="394"/>
                  <a:pt x="753" y="396"/>
                </a:cubicBezTo>
                <a:cubicBezTo>
                  <a:pt x="757" y="399"/>
                  <a:pt x="771" y="395"/>
                  <a:pt x="771" y="389"/>
                </a:cubicBezTo>
                <a:cubicBezTo>
                  <a:pt x="775" y="390"/>
                  <a:pt x="775" y="392"/>
                  <a:pt x="777" y="390"/>
                </a:cubicBezTo>
                <a:cubicBezTo>
                  <a:pt x="778" y="390"/>
                  <a:pt x="780" y="390"/>
                  <a:pt x="779" y="389"/>
                </a:cubicBezTo>
                <a:cubicBezTo>
                  <a:pt x="779" y="385"/>
                  <a:pt x="780" y="385"/>
                  <a:pt x="782" y="383"/>
                </a:cubicBezTo>
                <a:cubicBezTo>
                  <a:pt x="783" y="384"/>
                  <a:pt x="783" y="384"/>
                  <a:pt x="784" y="386"/>
                </a:cubicBezTo>
                <a:cubicBezTo>
                  <a:pt x="786" y="385"/>
                  <a:pt x="792" y="382"/>
                  <a:pt x="795" y="382"/>
                </a:cubicBezTo>
                <a:cubicBezTo>
                  <a:pt x="796" y="379"/>
                  <a:pt x="796" y="376"/>
                  <a:pt x="797" y="374"/>
                </a:cubicBezTo>
                <a:cubicBezTo>
                  <a:pt x="795" y="372"/>
                  <a:pt x="794" y="372"/>
                  <a:pt x="793" y="370"/>
                </a:cubicBezTo>
                <a:cubicBezTo>
                  <a:pt x="793" y="369"/>
                  <a:pt x="793" y="368"/>
                  <a:pt x="793" y="368"/>
                </a:cubicBezTo>
                <a:cubicBezTo>
                  <a:pt x="795" y="368"/>
                  <a:pt x="796" y="368"/>
                  <a:pt x="798" y="368"/>
                </a:cubicBezTo>
                <a:cubicBezTo>
                  <a:pt x="798" y="363"/>
                  <a:pt x="798" y="366"/>
                  <a:pt x="797" y="361"/>
                </a:cubicBezTo>
                <a:cubicBezTo>
                  <a:pt x="799" y="362"/>
                  <a:pt x="799" y="363"/>
                  <a:pt x="801" y="363"/>
                </a:cubicBezTo>
                <a:cubicBezTo>
                  <a:pt x="801" y="363"/>
                  <a:pt x="802" y="363"/>
                  <a:pt x="803" y="364"/>
                </a:cubicBezTo>
                <a:cubicBezTo>
                  <a:pt x="802" y="361"/>
                  <a:pt x="802" y="362"/>
                  <a:pt x="800" y="361"/>
                </a:cubicBezTo>
                <a:cubicBezTo>
                  <a:pt x="801" y="358"/>
                  <a:pt x="800" y="360"/>
                  <a:pt x="802" y="359"/>
                </a:cubicBezTo>
                <a:cubicBezTo>
                  <a:pt x="801" y="357"/>
                  <a:pt x="801" y="356"/>
                  <a:pt x="801" y="358"/>
                </a:cubicBezTo>
                <a:cubicBezTo>
                  <a:pt x="798" y="357"/>
                  <a:pt x="798" y="356"/>
                  <a:pt x="798" y="352"/>
                </a:cubicBezTo>
                <a:cubicBezTo>
                  <a:pt x="805" y="353"/>
                  <a:pt x="801" y="355"/>
                  <a:pt x="808" y="353"/>
                </a:cubicBezTo>
                <a:cubicBezTo>
                  <a:pt x="808" y="353"/>
                  <a:pt x="808" y="354"/>
                  <a:pt x="808" y="354"/>
                </a:cubicBezTo>
                <a:cubicBezTo>
                  <a:pt x="806" y="355"/>
                  <a:pt x="806" y="356"/>
                  <a:pt x="804" y="357"/>
                </a:cubicBezTo>
                <a:cubicBezTo>
                  <a:pt x="806" y="359"/>
                  <a:pt x="807" y="361"/>
                  <a:pt x="809" y="363"/>
                </a:cubicBezTo>
                <a:cubicBezTo>
                  <a:pt x="809" y="363"/>
                  <a:pt x="810" y="364"/>
                  <a:pt x="810" y="364"/>
                </a:cubicBezTo>
                <a:cubicBezTo>
                  <a:pt x="812" y="362"/>
                  <a:pt x="813" y="360"/>
                  <a:pt x="816" y="359"/>
                </a:cubicBezTo>
                <a:cubicBezTo>
                  <a:pt x="816" y="360"/>
                  <a:pt x="816" y="361"/>
                  <a:pt x="816" y="363"/>
                </a:cubicBezTo>
                <a:cubicBezTo>
                  <a:pt x="817" y="363"/>
                  <a:pt x="818" y="364"/>
                  <a:pt x="819" y="364"/>
                </a:cubicBezTo>
                <a:cubicBezTo>
                  <a:pt x="836" y="348"/>
                  <a:pt x="877" y="304"/>
                  <a:pt x="869" y="263"/>
                </a:cubicBezTo>
                <a:cubicBezTo>
                  <a:pt x="866" y="252"/>
                  <a:pt x="864" y="244"/>
                  <a:pt x="864" y="232"/>
                </a:cubicBezTo>
                <a:cubicBezTo>
                  <a:pt x="863" y="232"/>
                  <a:pt x="862" y="232"/>
                  <a:pt x="861" y="232"/>
                </a:cubicBezTo>
                <a:cubicBezTo>
                  <a:pt x="861" y="233"/>
                  <a:pt x="861" y="235"/>
                  <a:pt x="860" y="237"/>
                </a:cubicBezTo>
                <a:cubicBezTo>
                  <a:pt x="860" y="237"/>
                  <a:pt x="860" y="237"/>
                  <a:pt x="860" y="237"/>
                </a:cubicBezTo>
                <a:cubicBezTo>
                  <a:pt x="857" y="235"/>
                  <a:pt x="860" y="235"/>
                  <a:pt x="855" y="235"/>
                </a:cubicBezTo>
                <a:cubicBezTo>
                  <a:pt x="855" y="233"/>
                  <a:pt x="855" y="232"/>
                  <a:pt x="855" y="230"/>
                </a:cubicBezTo>
                <a:cubicBezTo>
                  <a:pt x="856" y="230"/>
                  <a:pt x="857" y="230"/>
                  <a:pt x="858" y="230"/>
                </a:cubicBezTo>
                <a:cubicBezTo>
                  <a:pt x="858" y="229"/>
                  <a:pt x="857" y="228"/>
                  <a:pt x="856" y="227"/>
                </a:cubicBezTo>
                <a:cubicBezTo>
                  <a:pt x="859" y="228"/>
                  <a:pt x="859" y="228"/>
                  <a:pt x="861" y="230"/>
                </a:cubicBezTo>
                <a:cubicBezTo>
                  <a:pt x="864" y="227"/>
                  <a:pt x="861" y="223"/>
                  <a:pt x="862" y="220"/>
                </a:cubicBezTo>
                <a:cubicBezTo>
                  <a:pt x="862" y="219"/>
                  <a:pt x="861" y="218"/>
                  <a:pt x="861" y="218"/>
                </a:cubicBezTo>
                <a:cubicBezTo>
                  <a:pt x="858" y="218"/>
                  <a:pt x="859" y="218"/>
                  <a:pt x="856" y="219"/>
                </a:cubicBezTo>
                <a:cubicBezTo>
                  <a:pt x="863" y="201"/>
                  <a:pt x="843" y="177"/>
                  <a:pt x="831" y="162"/>
                </a:cubicBezTo>
                <a:cubicBezTo>
                  <a:pt x="812" y="136"/>
                  <a:pt x="783" y="121"/>
                  <a:pt x="752" y="113"/>
                </a:cubicBezTo>
                <a:cubicBezTo>
                  <a:pt x="738" y="109"/>
                  <a:pt x="725" y="116"/>
                  <a:pt x="712" y="114"/>
                </a:cubicBezTo>
                <a:cubicBezTo>
                  <a:pt x="707" y="113"/>
                  <a:pt x="700" y="112"/>
                  <a:pt x="696" y="113"/>
                </a:cubicBezTo>
                <a:cubicBezTo>
                  <a:pt x="674" y="116"/>
                  <a:pt x="650" y="119"/>
                  <a:pt x="629" y="114"/>
                </a:cubicBezTo>
                <a:cubicBezTo>
                  <a:pt x="612" y="82"/>
                  <a:pt x="595" y="49"/>
                  <a:pt x="570" y="32"/>
                </a:cubicBezTo>
                <a:cubicBezTo>
                  <a:pt x="525" y="2"/>
                  <a:pt x="454" y="0"/>
                  <a:pt x="407" y="28"/>
                </a:cubicBezTo>
                <a:cubicBezTo>
                  <a:pt x="383" y="43"/>
                  <a:pt x="370" y="75"/>
                  <a:pt x="350" y="96"/>
                </a:cubicBezTo>
                <a:cubicBezTo>
                  <a:pt x="346" y="100"/>
                  <a:pt x="339" y="97"/>
                  <a:pt x="337" y="99"/>
                </a:cubicBezTo>
                <a:cubicBezTo>
                  <a:pt x="320" y="112"/>
                  <a:pt x="321" y="109"/>
                  <a:pt x="305" y="111"/>
                </a:cubicBezTo>
                <a:cubicBezTo>
                  <a:pt x="305" y="108"/>
                  <a:pt x="305" y="107"/>
                  <a:pt x="306" y="105"/>
                </a:cubicBezTo>
                <a:cubicBezTo>
                  <a:pt x="304" y="104"/>
                  <a:pt x="302" y="103"/>
                  <a:pt x="300" y="102"/>
                </a:cubicBezTo>
                <a:cubicBezTo>
                  <a:pt x="298" y="101"/>
                  <a:pt x="298" y="104"/>
                  <a:pt x="296" y="101"/>
                </a:cubicBezTo>
                <a:cubicBezTo>
                  <a:pt x="293" y="100"/>
                  <a:pt x="293" y="96"/>
                  <a:pt x="292" y="95"/>
                </a:cubicBezTo>
                <a:cubicBezTo>
                  <a:pt x="291" y="94"/>
                  <a:pt x="282" y="93"/>
                  <a:pt x="281" y="92"/>
                </a:cubicBezTo>
                <a:cubicBezTo>
                  <a:pt x="280" y="92"/>
                  <a:pt x="279" y="92"/>
                  <a:pt x="279" y="92"/>
                </a:cubicBezTo>
                <a:cubicBezTo>
                  <a:pt x="279" y="94"/>
                  <a:pt x="280" y="95"/>
                  <a:pt x="281" y="96"/>
                </a:cubicBezTo>
                <a:cubicBezTo>
                  <a:pt x="280" y="96"/>
                  <a:pt x="280" y="96"/>
                  <a:pt x="280" y="96"/>
                </a:cubicBezTo>
                <a:cubicBezTo>
                  <a:pt x="278" y="95"/>
                  <a:pt x="278" y="95"/>
                  <a:pt x="278" y="91"/>
                </a:cubicBezTo>
                <a:cubicBezTo>
                  <a:pt x="277" y="91"/>
                  <a:pt x="275" y="91"/>
                  <a:pt x="274" y="92"/>
                </a:cubicBezTo>
                <a:cubicBezTo>
                  <a:pt x="273" y="91"/>
                  <a:pt x="273" y="90"/>
                  <a:pt x="273" y="89"/>
                </a:cubicBezTo>
                <a:cubicBezTo>
                  <a:pt x="274" y="89"/>
                  <a:pt x="275" y="89"/>
                  <a:pt x="276" y="89"/>
                </a:cubicBezTo>
                <a:cubicBezTo>
                  <a:pt x="275" y="88"/>
                  <a:pt x="276" y="89"/>
                  <a:pt x="275" y="88"/>
                </a:cubicBezTo>
                <a:cubicBezTo>
                  <a:pt x="274" y="85"/>
                  <a:pt x="272" y="85"/>
                  <a:pt x="269" y="85"/>
                </a:cubicBezTo>
                <a:cubicBezTo>
                  <a:pt x="269" y="85"/>
                  <a:pt x="269" y="85"/>
                  <a:pt x="268" y="85"/>
                </a:cubicBezTo>
                <a:cubicBezTo>
                  <a:pt x="269" y="87"/>
                  <a:pt x="270" y="88"/>
                  <a:pt x="271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69" y="89"/>
                  <a:pt x="268" y="88"/>
                  <a:pt x="266" y="87"/>
                </a:cubicBezTo>
                <a:cubicBezTo>
                  <a:pt x="266" y="88"/>
                  <a:pt x="266" y="89"/>
                  <a:pt x="266" y="90"/>
                </a:cubicBezTo>
                <a:cubicBezTo>
                  <a:pt x="266" y="90"/>
                  <a:pt x="265" y="90"/>
                  <a:pt x="264" y="90"/>
                </a:cubicBezTo>
                <a:cubicBezTo>
                  <a:pt x="264" y="89"/>
                  <a:pt x="264" y="88"/>
                  <a:pt x="264" y="87"/>
                </a:cubicBezTo>
                <a:cubicBezTo>
                  <a:pt x="265" y="87"/>
                  <a:pt x="266" y="87"/>
                  <a:pt x="267" y="87"/>
                </a:cubicBezTo>
                <a:cubicBezTo>
                  <a:pt x="267" y="86"/>
                  <a:pt x="268" y="86"/>
                  <a:pt x="268" y="85"/>
                </a:cubicBezTo>
                <a:cubicBezTo>
                  <a:pt x="267" y="85"/>
                  <a:pt x="266" y="85"/>
                  <a:pt x="265" y="85"/>
                </a:cubicBezTo>
                <a:cubicBezTo>
                  <a:pt x="264" y="83"/>
                  <a:pt x="264" y="84"/>
                  <a:pt x="264" y="82"/>
                </a:cubicBezTo>
                <a:cubicBezTo>
                  <a:pt x="263" y="81"/>
                  <a:pt x="261" y="80"/>
                  <a:pt x="260" y="80"/>
                </a:cubicBezTo>
                <a:cubicBezTo>
                  <a:pt x="260" y="81"/>
                  <a:pt x="260" y="82"/>
                  <a:pt x="261" y="82"/>
                </a:cubicBezTo>
                <a:cubicBezTo>
                  <a:pt x="258" y="81"/>
                  <a:pt x="252" y="73"/>
                  <a:pt x="248" y="79"/>
                </a:cubicBezTo>
                <a:cubicBezTo>
                  <a:pt x="247" y="77"/>
                  <a:pt x="248" y="79"/>
                  <a:pt x="248" y="77"/>
                </a:cubicBezTo>
                <a:cubicBezTo>
                  <a:pt x="239" y="74"/>
                  <a:pt x="225" y="76"/>
                  <a:pt x="216" y="79"/>
                </a:cubicBezTo>
                <a:cubicBezTo>
                  <a:pt x="214" y="80"/>
                  <a:pt x="199" y="81"/>
                  <a:pt x="198" y="82"/>
                </a:cubicBezTo>
                <a:cubicBezTo>
                  <a:pt x="191" y="89"/>
                  <a:pt x="180" y="91"/>
                  <a:pt x="173" y="98"/>
                </a:cubicBezTo>
                <a:cubicBezTo>
                  <a:pt x="158" y="111"/>
                  <a:pt x="147" y="134"/>
                  <a:pt x="140" y="153"/>
                </a:cubicBezTo>
                <a:cubicBezTo>
                  <a:pt x="142" y="157"/>
                  <a:pt x="139" y="179"/>
                  <a:pt x="137" y="187"/>
                </a:cubicBezTo>
                <a:cubicBezTo>
                  <a:pt x="136" y="189"/>
                  <a:pt x="133" y="190"/>
                  <a:pt x="129" y="190"/>
                </a:cubicBezTo>
                <a:cubicBezTo>
                  <a:pt x="129" y="191"/>
                  <a:pt x="129" y="192"/>
                  <a:pt x="129" y="192"/>
                </a:cubicBezTo>
                <a:cubicBezTo>
                  <a:pt x="130" y="192"/>
                  <a:pt x="131" y="192"/>
                  <a:pt x="132" y="192"/>
                </a:cubicBezTo>
                <a:cubicBezTo>
                  <a:pt x="132" y="193"/>
                  <a:pt x="132" y="194"/>
                  <a:pt x="132" y="195"/>
                </a:cubicBezTo>
                <a:cubicBezTo>
                  <a:pt x="126" y="198"/>
                  <a:pt x="117" y="199"/>
                  <a:pt x="111" y="202"/>
                </a:cubicBezTo>
                <a:cubicBezTo>
                  <a:pt x="73" y="220"/>
                  <a:pt x="29" y="240"/>
                  <a:pt x="9" y="284"/>
                </a:cubicBezTo>
                <a:cubicBezTo>
                  <a:pt x="0" y="307"/>
                  <a:pt x="7" y="342"/>
                  <a:pt x="20" y="359"/>
                </a:cubicBezTo>
                <a:cubicBezTo>
                  <a:pt x="26" y="367"/>
                  <a:pt x="35" y="370"/>
                  <a:pt x="42" y="377"/>
                </a:cubicBezTo>
                <a:cubicBezTo>
                  <a:pt x="47" y="382"/>
                  <a:pt x="61" y="395"/>
                  <a:pt x="68" y="390"/>
                </a:cubicBezTo>
                <a:cubicBezTo>
                  <a:pt x="74" y="398"/>
                  <a:pt x="82" y="403"/>
                  <a:pt x="89" y="396"/>
                </a:cubicBezTo>
                <a:cubicBezTo>
                  <a:pt x="89" y="400"/>
                  <a:pt x="88" y="401"/>
                  <a:pt x="91" y="403"/>
                </a:cubicBezTo>
                <a:cubicBezTo>
                  <a:pt x="92" y="404"/>
                  <a:pt x="91" y="404"/>
                  <a:pt x="93" y="402"/>
                </a:cubicBezTo>
                <a:cubicBezTo>
                  <a:pt x="96" y="405"/>
                  <a:pt x="97" y="404"/>
                  <a:pt x="101" y="407"/>
                </a:cubicBezTo>
                <a:cubicBezTo>
                  <a:pt x="102" y="403"/>
                  <a:pt x="103" y="402"/>
                  <a:pt x="105" y="400"/>
                </a:cubicBezTo>
                <a:cubicBezTo>
                  <a:pt x="104" y="399"/>
                  <a:pt x="103" y="399"/>
                  <a:pt x="102" y="399"/>
                </a:cubicBezTo>
                <a:cubicBezTo>
                  <a:pt x="104" y="398"/>
                  <a:pt x="105" y="397"/>
                  <a:pt x="106" y="396"/>
                </a:cubicBezTo>
                <a:cubicBezTo>
                  <a:pt x="105" y="393"/>
                  <a:pt x="105" y="394"/>
                  <a:pt x="104" y="392"/>
                </a:cubicBezTo>
                <a:cubicBezTo>
                  <a:pt x="106" y="391"/>
                  <a:pt x="107" y="390"/>
                  <a:pt x="109" y="388"/>
                </a:cubicBezTo>
                <a:cubicBezTo>
                  <a:pt x="109" y="390"/>
                  <a:pt x="109" y="391"/>
                  <a:pt x="108" y="393"/>
                </a:cubicBezTo>
                <a:cubicBezTo>
                  <a:pt x="111" y="392"/>
                  <a:pt x="112" y="392"/>
                  <a:pt x="114" y="388"/>
                </a:cubicBezTo>
                <a:cubicBezTo>
                  <a:pt x="117" y="392"/>
                  <a:pt x="116" y="393"/>
                  <a:pt x="122" y="394"/>
                </a:cubicBezTo>
                <a:cubicBezTo>
                  <a:pt x="120" y="391"/>
                  <a:pt x="119" y="387"/>
                  <a:pt x="117" y="384"/>
                </a:cubicBezTo>
                <a:cubicBezTo>
                  <a:pt x="115" y="385"/>
                  <a:pt x="114" y="386"/>
                  <a:pt x="112" y="387"/>
                </a:cubicBezTo>
                <a:cubicBezTo>
                  <a:pt x="113" y="384"/>
                  <a:pt x="113" y="383"/>
                  <a:pt x="116" y="382"/>
                </a:cubicBezTo>
                <a:cubicBezTo>
                  <a:pt x="115" y="378"/>
                  <a:pt x="114" y="374"/>
                  <a:pt x="113" y="369"/>
                </a:cubicBezTo>
                <a:cubicBezTo>
                  <a:pt x="113" y="369"/>
                  <a:pt x="114" y="368"/>
                  <a:pt x="114" y="368"/>
                </a:cubicBezTo>
                <a:cubicBezTo>
                  <a:pt x="115" y="368"/>
                  <a:pt x="116" y="368"/>
                  <a:pt x="116" y="368"/>
                </a:cubicBezTo>
                <a:cubicBezTo>
                  <a:pt x="132" y="429"/>
                  <a:pt x="181" y="461"/>
                  <a:pt x="230" y="487"/>
                </a:cubicBezTo>
                <a:cubicBezTo>
                  <a:pt x="240" y="492"/>
                  <a:pt x="256" y="491"/>
                  <a:pt x="266" y="492"/>
                </a:cubicBezTo>
                <a:cubicBezTo>
                  <a:pt x="277" y="494"/>
                  <a:pt x="292" y="496"/>
                  <a:pt x="303" y="494"/>
                </a:cubicBezTo>
                <a:cubicBezTo>
                  <a:pt x="312" y="492"/>
                  <a:pt x="320" y="487"/>
                  <a:pt x="327" y="487"/>
                </a:cubicBezTo>
                <a:cubicBezTo>
                  <a:pt x="328" y="485"/>
                  <a:pt x="328" y="484"/>
                  <a:pt x="328" y="483"/>
                </a:cubicBezTo>
                <a:cubicBezTo>
                  <a:pt x="330" y="483"/>
                  <a:pt x="331" y="483"/>
                  <a:pt x="333" y="483"/>
                </a:cubicBezTo>
                <a:cubicBezTo>
                  <a:pt x="333" y="481"/>
                  <a:pt x="333" y="480"/>
                  <a:pt x="333" y="479"/>
                </a:cubicBezTo>
                <a:cubicBezTo>
                  <a:pt x="342" y="478"/>
                  <a:pt x="354" y="466"/>
                  <a:pt x="355" y="456"/>
                </a:cubicBezTo>
                <a:cubicBezTo>
                  <a:pt x="358" y="457"/>
                  <a:pt x="357" y="458"/>
                  <a:pt x="359" y="457"/>
                </a:cubicBezTo>
                <a:cubicBezTo>
                  <a:pt x="368" y="457"/>
                  <a:pt x="367" y="451"/>
                  <a:pt x="373" y="449"/>
                </a:cubicBezTo>
                <a:cubicBezTo>
                  <a:pt x="373" y="450"/>
                  <a:pt x="374" y="450"/>
                  <a:pt x="374" y="451"/>
                </a:cubicBezTo>
                <a:cubicBezTo>
                  <a:pt x="377" y="448"/>
                  <a:pt x="383" y="441"/>
                  <a:pt x="384" y="436"/>
                </a:cubicBezTo>
                <a:cubicBezTo>
                  <a:pt x="388" y="434"/>
                  <a:pt x="386" y="435"/>
                  <a:pt x="385" y="431"/>
                </a:cubicBezTo>
                <a:cubicBezTo>
                  <a:pt x="390" y="428"/>
                  <a:pt x="390" y="424"/>
                  <a:pt x="394" y="420"/>
                </a:cubicBezTo>
                <a:cubicBezTo>
                  <a:pt x="395" y="420"/>
                  <a:pt x="397" y="420"/>
                  <a:pt x="399" y="420"/>
                </a:cubicBezTo>
                <a:cubicBezTo>
                  <a:pt x="403" y="417"/>
                  <a:pt x="419" y="406"/>
                  <a:pt x="422" y="403"/>
                </a:cubicBezTo>
                <a:cubicBezTo>
                  <a:pt x="432" y="406"/>
                  <a:pt x="443" y="405"/>
                  <a:pt x="456" y="403"/>
                </a:cubicBezTo>
                <a:cubicBezTo>
                  <a:pt x="456" y="403"/>
                  <a:pt x="456" y="404"/>
                  <a:pt x="457" y="405"/>
                </a:cubicBezTo>
                <a:cubicBezTo>
                  <a:pt x="455" y="406"/>
                  <a:pt x="454" y="407"/>
                  <a:pt x="452" y="408"/>
                </a:cubicBezTo>
                <a:cubicBezTo>
                  <a:pt x="459" y="410"/>
                  <a:pt x="467" y="409"/>
                  <a:pt x="468" y="417"/>
                </a:cubicBezTo>
                <a:cubicBezTo>
                  <a:pt x="467" y="417"/>
                  <a:pt x="467" y="417"/>
                  <a:pt x="466" y="417"/>
                </a:cubicBezTo>
                <a:cubicBezTo>
                  <a:pt x="468" y="420"/>
                  <a:pt x="468" y="419"/>
                  <a:pt x="473" y="419"/>
                </a:cubicBezTo>
                <a:cubicBezTo>
                  <a:pt x="474" y="423"/>
                  <a:pt x="476" y="426"/>
                  <a:pt x="479" y="429"/>
                </a:cubicBezTo>
                <a:cubicBezTo>
                  <a:pt x="484" y="425"/>
                  <a:pt x="484" y="421"/>
                  <a:pt x="488" y="417"/>
                </a:cubicBezTo>
                <a:cubicBezTo>
                  <a:pt x="488" y="415"/>
                  <a:pt x="489" y="417"/>
                  <a:pt x="488" y="415"/>
                </a:cubicBezTo>
                <a:cubicBezTo>
                  <a:pt x="488" y="401"/>
                  <a:pt x="470" y="401"/>
                  <a:pt x="466" y="390"/>
                </a:cubicBezTo>
                <a:cubicBezTo>
                  <a:pt x="469" y="393"/>
                  <a:pt x="473" y="389"/>
                  <a:pt x="477" y="392"/>
                </a:cubicBezTo>
                <a:cubicBezTo>
                  <a:pt x="485" y="397"/>
                  <a:pt x="489" y="406"/>
                  <a:pt x="495" y="412"/>
                </a:cubicBezTo>
                <a:cubicBezTo>
                  <a:pt x="498" y="410"/>
                  <a:pt x="500" y="411"/>
                  <a:pt x="501" y="408"/>
                </a:cubicBezTo>
                <a:cubicBezTo>
                  <a:pt x="513" y="411"/>
                  <a:pt x="520" y="432"/>
                  <a:pt x="531" y="440"/>
                </a:cubicBezTo>
                <a:cubicBezTo>
                  <a:pt x="530" y="445"/>
                  <a:pt x="529" y="446"/>
                  <a:pt x="530" y="450"/>
                </a:cubicBezTo>
                <a:cubicBezTo>
                  <a:pt x="530" y="451"/>
                  <a:pt x="531" y="451"/>
                  <a:pt x="531" y="451"/>
                </a:cubicBezTo>
                <a:cubicBezTo>
                  <a:pt x="531" y="450"/>
                  <a:pt x="531" y="449"/>
                  <a:pt x="531" y="448"/>
                </a:cubicBezTo>
                <a:cubicBezTo>
                  <a:pt x="531" y="448"/>
                  <a:pt x="532" y="447"/>
                  <a:pt x="533" y="447"/>
                </a:cubicBezTo>
                <a:cubicBezTo>
                  <a:pt x="534" y="447"/>
                  <a:pt x="535" y="447"/>
                  <a:pt x="536" y="447"/>
                </a:cubicBezTo>
                <a:cubicBezTo>
                  <a:pt x="537" y="454"/>
                  <a:pt x="539" y="456"/>
                  <a:pt x="542" y="462"/>
                </a:cubicBezTo>
                <a:cubicBezTo>
                  <a:pt x="541" y="462"/>
                  <a:pt x="541" y="463"/>
                  <a:pt x="540" y="463"/>
                </a:cubicBezTo>
                <a:cubicBezTo>
                  <a:pt x="540" y="464"/>
                  <a:pt x="540" y="464"/>
                  <a:pt x="540" y="464"/>
                </a:cubicBezTo>
                <a:cubicBezTo>
                  <a:pt x="540" y="463"/>
                  <a:pt x="539" y="462"/>
                  <a:pt x="538" y="460"/>
                </a:cubicBezTo>
                <a:cubicBezTo>
                  <a:pt x="534" y="460"/>
                  <a:pt x="537" y="456"/>
                  <a:pt x="533" y="453"/>
                </a:cubicBezTo>
                <a:cubicBezTo>
                  <a:pt x="532" y="453"/>
                  <a:pt x="532" y="453"/>
                  <a:pt x="532" y="453"/>
                </a:cubicBezTo>
                <a:cubicBezTo>
                  <a:pt x="534" y="470"/>
                  <a:pt x="547" y="486"/>
                  <a:pt x="555" y="498"/>
                </a:cubicBezTo>
                <a:cubicBezTo>
                  <a:pt x="555" y="498"/>
                  <a:pt x="556" y="498"/>
                  <a:pt x="556" y="498"/>
                </a:cubicBezTo>
                <a:cubicBezTo>
                  <a:pt x="555" y="489"/>
                  <a:pt x="544" y="482"/>
                  <a:pt x="544" y="471"/>
                </a:cubicBezTo>
                <a:cubicBezTo>
                  <a:pt x="545" y="471"/>
                  <a:pt x="545" y="471"/>
                  <a:pt x="546" y="471"/>
                </a:cubicBezTo>
                <a:cubicBezTo>
                  <a:pt x="546" y="471"/>
                  <a:pt x="546" y="471"/>
                  <a:pt x="546" y="471"/>
                </a:cubicBezTo>
                <a:cubicBezTo>
                  <a:pt x="549" y="475"/>
                  <a:pt x="553" y="483"/>
                  <a:pt x="552" y="487"/>
                </a:cubicBezTo>
                <a:cubicBezTo>
                  <a:pt x="558" y="493"/>
                  <a:pt x="566" y="502"/>
                  <a:pt x="571" y="511"/>
                </a:cubicBezTo>
                <a:cubicBezTo>
                  <a:pt x="571" y="512"/>
                  <a:pt x="571" y="512"/>
                  <a:pt x="571" y="512"/>
                </a:cubicBezTo>
                <a:cubicBezTo>
                  <a:pt x="568" y="511"/>
                  <a:pt x="561" y="504"/>
                  <a:pt x="560" y="501"/>
                </a:cubicBezTo>
                <a:cubicBezTo>
                  <a:pt x="559" y="500"/>
                  <a:pt x="558" y="499"/>
                  <a:pt x="557" y="499"/>
                </a:cubicBezTo>
                <a:cubicBezTo>
                  <a:pt x="557" y="499"/>
                  <a:pt x="557" y="499"/>
                  <a:pt x="557" y="499"/>
                </a:cubicBezTo>
                <a:cubicBezTo>
                  <a:pt x="557" y="510"/>
                  <a:pt x="572" y="518"/>
                  <a:pt x="578" y="525"/>
                </a:cubicBezTo>
                <a:cubicBezTo>
                  <a:pt x="596" y="543"/>
                  <a:pt x="619" y="565"/>
                  <a:pt x="644" y="575"/>
                </a:cubicBezTo>
                <a:cubicBezTo>
                  <a:pt x="650" y="577"/>
                  <a:pt x="656" y="578"/>
                  <a:pt x="662" y="580"/>
                </a:cubicBezTo>
                <a:cubicBezTo>
                  <a:pt x="669" y="583"/>
                  <a:pt x="674" y="587"/>
                  <a:pt x="683" y="588"/>
                </a:cubicBezTo>
                <a:cubicBezTo>
                  <a:pt x="684" y="591"/>
                  <a:pt x="683" y="590"/>
                  <a:pt x="682" y="593"/>
                </a:cubicBezTo>
                <a:cubicBezTo>
                  <a:pt x="693" y="595"/>
                  <a:pt x="724" y="597"/>
                  <a:pt x="725" y="591"/>
                </a:cubicBezTo>
                <a:cubicBezTo>
                  <a:pt x="727" y="593"/>
                  <a:pt x="726" y="591"/>
                  <a:pt x="726" y="593"/>
                </a:cubicBezTo>
                <a:cubicBezTo>
                  <a:pt x="729" y="592"/>
                  <a:pt x="732" y="592"/>
                  <a:pt x="735" y="591"/>
                </a:cubicBezTo>
                <a:cubicBezTo>
                  <a:pt x="735" y="591"/>
                  <a:pt x="734" y="591"/>
                  <a:pt x="734" y="591"/>
                </a:cubicBezTo>
                <a:cubicBezTo>
                  <a:pt x="734" y="592"/>
                  <a:pt x="735" y="593"/>
                  <a:pt x="735" y="594"/>
                </a:cubicBezTo>
                <a:cubicBezTo>
                  <a:pt x="742" y="593"/>
                  <a:pt x="757" y="588"/>
                  <a:pt x="764" y="588"/>
                </a:cubicBezTo>
                <a:cubicBezTo>
                  <a:pt x="764" y="587"/>
                  <a:pt x="765" y="586"/>
                  <a:pt x="765" y="584"/>
                </a:cubicBezTo>
                <a:cubicBezTo>
                  <a:pt x="766" y="585"/>
                  <a:pt x="767" y="587"/>
                  <a:pt x="767" y="588"/>
                </a:cubicBezTo>
                <a:cubicBezTo>
                  <a:pt x="773" y="583"/>
                  <a:pt x="784" y="582"/>
                  <a:pt x="790" y="579"/>
                </a:cubicBezTo>
                <a:cubicBezTo>
                  <a:pt x="791" y="582"/>
                  <a:pt x="790" y="581"/>
                  <a:pt x="790" y="584"/>
                </a:cubicBezTo>
                <a:cubicBezTo>
                  <a:pt x="805" y="587"/>
                  <a:pt x="824" y="578"/>
                  <a:pt x="840" y="570"/>
                </a:cubicBezTo>
                <a:cubicBezTo>
                  <a:pt x="845" y="567"/>
                  <a:pt x="856" y="565"/>
                  <a:pt x="856" y="565"/>
                </a:cubicBezTo>
                <a:cubicBezTo>
                  <a:pt x="858" y="563"/>
                  <a:pt x="857" y="563"/>
                  <a:pt x="857" y="561"/>
                </a:cubicBezTo>
                <a:cubicBezTo>
                  <a:pt x="860" y="559"/>
                  <a:pt x="859" y="559"/>
                  <a:pt x="864" y="559"/>
                </a:cubicBezTo>
                <a:cubicBezTo>
                  <a:pt x="864" y="560"/>
                  <a:pt x="863" y="562"/>
                  <a:pt x="863" y="563"/>
                </a:cubicBezTo>
                <a:cubicBezTo>
                  <a:pt x="864" y="563"/>
                  <a:pt x="865" y="563"/>
                  <a:pt x="865" y="563"/>
                </a:cubicBezTo>
                <a:cubicBezTo>
                  <a:pt x="865" y="563"/>
                  <a:pt x="865" y="563"/>
                  <a:pt x="865" y="563"/>
                </a:cubicBezTo>
                <a:cubicBezTo>
                  <a:pt x="865" y="559"/>
                  <a:pt x="866" y="561"/>
                  <a:pt x="868" y="558"/>
                </a:cubicBezTo>
                <a:cubicBezTo>
                  <a:pt x="868" y="558"/>
                  <a:pt x="869" y="558"/>
                  <a:pt x="869" y="558"/>
                </a:cubicBezTo>
                <a:cubicBezTo>
                  <a:pt x="868" y="560"/>
                  <a:pt x="868" y="562"/>
                  <a:pt x="867" y="563"/>
                </a:cubicBezTo>
                <a:cubicBezTo>
                  <a:pt x="870" y="562"/>
                  <a:pt x="870" y="561"/>
                  <a:pt x="873" y="562"/>
                </a:cubicBezTo>
                <a:cubicBezTo>
                  <a:pt x="873" y="561"/>
                  <a:pt x="873" y="561"/>
                  <a:pt x="874" y="560"/>
                </a:cubicBezTo>
                <a:cubicBezTo>
                  <a:pt x="873" y="560"/>
                  <a:pt x="872" y="560"/>
                  <a:pt x="871" y="560"/>
                </a:cubicBezTo>
                <a:cubicBezTo>
                  <a:pt x="871" y="560"/>
                  <a:pt x="871" y="559"/>
                  <a:pt x="871" y="559"/>
                </a:cubicBezTo>
                <a:cubicBezTo>
                  <a:pt x="877" y="557"/>
                  <a:pt x="907" y="549"/>
                  <a:pt x="910" y="553"/>
                </a:cubicBezTo>
                <a:cubicBezTo>
                  <a:pt x="911" y="553"/>
                  <a:pt x="912" y="552"/>
                  <a:pt x="913" y="551"/>
                </a:cubicBezTo>
                <a:cubicBezTo>
                  <a:pt x="908" y="551"/>
                  <a:pt x="909" y="550"/>
                  <a:pt x="906" y="552"/>
                </a:cubicBezTo>
                <a:cubicBezTo>
                  <a:pt x="906" y="551"/>
                  <a:pt x="906" y="551"/>
                  <a:pt x="905" y="550"/>
                </a:cubicBezTo>
                <a:cubicBezTo>
                  <a:pt x="910" y="544"/>
                  <a:pt x="912" y="542"/>
                  <a:pt x="915" y="533"/>
                </a:cubicBezTo>
                <a:cubicBezTo>
                  <a:pt x="914" y="530"/>
                  <a:pt x="918" y="529"/>
                  <a:pt x="921" y="529"/>
                </a:cubicBezTo>
                <a:cubicBezTo>
                  <a:pt x="922" y="529"/>
                  <a:pt x="922" y="529"/>
                  <a:pt x="922" y="530"/>
                </a:cubicBezTo>
                <a:cubicBezTo>
                  <a:pt x="920" y="531"/>
                  <a:pt x="918" y="531"/>
                  <a:pt x="916" y="532"/>
                </a:cubicBezTo>
                <a:cubicBezTo>
                  <a:pt x="916" y="533"/>
                  <a:pt x="916" y="533"/>
                  <a:pt x="916" y="533"/>
                </a:cubicBezTo>
                <a:cubicBezTo>
                  <a:pt x="917" y="534"/>
                  <a:pt x="917" y="534"/>
                  <a:pt x="917" y="535"/>
                </a:cubicBezTo>
                <a:cubicBezTo>
                  <a:pt x="920" y="534"/>
                  <a:pt x="922" y="533"/>
                  <a:pt x="924" y="532"/>
                </a:cubicBezTo>
                <a:cubicBezTo>
                  <a:pt x="924" y="529"/>
                  <a:pt x="923" y="527"/>
                  <a:pt x="923" y="525"/>
                </a:cubicBezTo>
                <a:cubicBezTo>
                  <a:pt x="930" y="525"/>
                  <a:pt x="934" y="522"/>
                  <a:pt x="944" y="522"/>
                </a:cubicBezTo>
                <a:cubicBezTo>
                  <a:pt x="941" y="521"/>
                  <a:pt x="938" y="520"/>
                  <a:pt x="936" y="518"/>
                </a:cubicBezTo>
                <a:cubicBezTo>
                  <a:pt x="938" y="516"/>
                  <a:pt x="944" y="516"/>
                  <a:pt x="945" y="514"/>
                </a:cubicBezTo>
                <a:cubicBezTo>
                  <a:pt x="948" y="515"/>
                  <a:pt x="947" y="514"/>
                  <a:pt x="948" y="517"/>
                </a:cubicBezTo>
                <a:cubicBezTo>
                  <a:pt x="960" y="511"/>
                  <a:pt x="992" y="508"/>
                  <a:pt x="1006" y="509"/>
                </a:cubicBezTo>
                <a:cubicBezTo>
                  <a:pt x="1006" y="508"/>
                  <a:pt x="1006" y="508"/>
                  <a:pt x="1006" y="508"/>
                </a:cubicBezTo>
                <a:cubicBezTo>
                  <a:pt x="1004" y="506"/>
                  <a:pt x="1005" y="507"/>
                  <a:pt x="1002" y="506"/>
                </a:cubicBezTo>
                <a:cubicBezTo>
                  <a:pt x="1003" y="504"/>
                  <a:pt x="1005" y="503"/>
                  <a:pt x="1007" y="501"/>
                </a:cubicBezTo>
                <a:cubicBezTo>
                  <a:pt x="1008" y="501"/>
                  <a:pt x="1008" y="502"/>
                  <a:pt x="1009" y="502"/>
                </a:cubicBezTo>
                <a:cubicBezTo>
                  <a:pt x="1010" y="502"/>
                  <a:pt x="1010" y="502"/>
                  <a:pt x="1011" y="502"/>
                </a:cubicBezTo>
                <a:cubicBezTo>
                  <a:pt x="1009" y="504"/>
                  <a:pt x="1010" y="503"/>
                  <a:pt x="1008" y="503"/>
                </a:cubicBezTo>
                <a:cubicBezTo>
                  <a:pt x="1006" y="506"/>
                  <a:pt x="1008" y="507"/>
                  <a:pt x="1006" y="509"/>
                </a:cubicBezTo>
                <a:cubicBezTo>
                  <a:pt x="1006" y="510"/>
                  <a:pt x="1006" y="510"/>
                  <a:pt x="1006" y="511"/>
                </a:cubicBezTo>
                <a:cubicBezTo>
                  <a:pt x="1010" y="512"/>
                  <a:pt x="1015" y="513"/>
                  <a:pt x="1020" y="514"/>
                </a:cubicBezTo>
                <a:cubicBezTo>
                  <a:pt x="1021" y="516"/>
                  <a:pt x="1021" y="515"/>
                  <a:pt x="1021" y="518"/>
                </a:cubicBezTo>
                <a:cubicBezTo>
                  <a:pt x="1026" y="523"/>
                  <a:pt x="1035" y="519"/>
                  <a:pt x="1040" y="524"/>
                </a:cubicBezTo>
                <a:cubicBezTo>
                  <a:pt x="1047" y="531"/>
                  <a:pt x="1062" y="541"/>
                  <a:pt x="1065" y="551"/>
                </a:cubicBezTo>
                <a:cubicBezTo>
                  <a:pt x="1067" y="554"/>
                  <a:pt x="1066" y="563"/>
                  <a:pt x="1067" y="566"/>
                </a:cubicBezTo>
                <a:cubicBezTo>
                  <a:pt x="1069" y="575"/>
                  <a:pt x="1072" y="582"/>
                  <a:pt x="1071" y="593"/>
                </a:cubicBezTo>
                <a:cubicBezTo>
                  <a:pt x="1086" y="601"/>
                  <a:pt x="1101" y="594"/>
                  <a:pt x="1112" y="583"/>
                </a:cubicBezTo>
                <a:cubicBezTo>
                  <a:pt x="1112" y="583"/>
                  <a:pt x="1114" y="568"/>
                  <a:pt x="1117" y="567"/>
                </a:cubicBezTo>
                <a:cubicBezTo>
                  <a:pt x="1114" y="564"/>
                  <a:pt x="1115" y="565"/>
                  <a:pt x="1112" y="565"/>
                </a:cubicBezTo>
                <a:close/>
                <a:moveTo>
                  <a:pt x="348" y="216"/>
                </a:moveTo>
                <a:cubicBezTo>
                  <a:pt x="356" y="213"/>
                  <a:pt x="369" y="217"/>
                  <a:pt x="375" y="209"/>
                </a:cubicBezTo>
                <a:cubicBezTo>
                  <a:pt x="378" y="213"/>
                  <a:pt x="376" y="230"/>
                  <a:pt x="375" y="233"/>
                </a:cubicBezTo>
                <a:cubicBezTo>
                  <a:pt x="377" y="237"/>
                  <a:pt x="380" y="239"/>
                  <a:pt x="383" y="244"/>
                </a:cubicBezTo>
                <a:cubicBezTo>
                  <a:pt x="380" y="249"/>
                  <a:pt x="387" y="270"/>
                  <a:pt x="396" y="272"/>
                </a:cubicBezTo>
                <a:cubicBezTo>
                  <a:pt x="396" y="272"/>
                  <a:pt x="396" y="273"/>
                  <a:pt x="396" y="274"/>
                </a:cubicBezTo>
                <a:cubicBezTo>
                  <a:pt x="391" y="281"/>
                  <a:pt x="381" y="283"/>
                  <a:pt x="371" y="286"/>
                </a:cubicBezTo>
                <a:cubicBezTo>
                  <a:pt x="336" y="296"/>
                  <a:pt x="326" y="279"/>
                  <a:pt x="312" y="256"/>
                </a:cubicBezTo>
                <a:cubicBezTo>
                  <a:pt x="317" y="235"/>
                  <a:pt x="328" y="223"/>
                  <a:pt x="348" y="216"/>
                </a:cubicBezTo>
                <a:close/>
                <a:moveTo>
                  <a:pt x="387" y="397"/>
                </a:moveTo>
                <a:cubicBezTo>
                  <a:pt x="368" y="402"/>
                  <a:pt x="361" y="426"/>
                  <a:pt x="343" y="424"/>
                </a:cubicBezTo>
                <a:cubicBezTo>
                  <a:pt x="341" y="426"/>
                  <a:pt x="341" y="426"/>
                  <a:pt x="340" y="429"/>
                </a:cubicBezTo>
                <a:cubicBezTo>
                  <a:pt x="339" y="428"/>
                  <a:pt x="338" y="428"/>
                  <a:pt x="337" y="427"/>
                </a:cubicBezTo>
                <a:cubicBezTo>
                  <a:pt x="335" y="428"/>
                  <a:pt x="336" y="429"/>
                  <a:pt x="333" y="429"/>
                </a:cubicBezTo>
                <a:cubicBezTo>
                  <a:pt x="333" y="428"/>
                  <a:pt x="333" y="428"/>
                  <a:pt x="333" y="427"/>
                </a:cubicBezTo>
                <a:cubicBezTo>
                  <a:pt x="333" y="427"/>
                  <a:pt x="333" y="427"/>
                  <a:pt x="333" y="427"/>
                </a:cubicBezTo>
                <a:cubicBezTo>
                  <a:pt x="332" y="429"/>
                  <a:pt x="332" y="431"/>
                  <a:pt x="331" y="433"/>
                </a:cubicBezTo>
                <a:cubicBezTo>
                  <a:pt x="327" y="432"/>
                  <a:pt x="324" y="432"/>
                  <a:pt x="321" y="429"/>
                </a:cubicBezTo>
                <a:cubicBezTo>
                  <a:pt x="321" y="431"/>
                  <a:pt x="321" y="432"/>
                  <a:pt x="323" y="435"/>
                </a:cubicBezTo>
                <a:cubicBezTo>
                  <a:pt x="321" y="437"/>
                  <a:pt x="318" y="435"/>
                  <a:pt x="318" y="433"/>
                </a:cubicBezTo>
                <a:cubicBezTo>
                  <a:pt x="317" y="434"/>
                  <a:pt x="317" y="435"/>
                  <a:pt x="317" y="436"/>
                </a:cubicBezTo>
                <a:cubicBezTo>
                  <a:pt x="314" y="435"/>
                  <a:pt x="314" y="436"/>
                  <a:pt x="313" y="432"/>
                </a:cubicBezTo>
                <a:cubicBezTo>
                  <a:pt x="315" y="432"/>
                  <a:pt x="316" y="432"/>
                  <a:pt x="318" y="432"/>
                </a:cubicBezTo>
                <a:cubicBezTo>
                  <a:pt x="317" y="429"/>
                  <a:pt x="316" y="430"/>
                  <a:pt x="319" y="429"/>
                </a:cubicBezTo>
                <a:cubicBezTo>
                  <a:pt x="317" y="429"/>
                  <a:pt x="316" y="429"/>
                  <a:pt x="314" y="429"/>
                </a:cubicBezTo>
                <a:cubicBezTo>
                  <a:pt x="313" y="425"/>
                  <a:pt x="314" y="427"/>
                  <a:pt x="311" y="428"/>
                </a:cubicBezTo>
                <a:cubicBezTo>
                  <a:pt x="312" y="429"/>
                  <a:pt x="312" y="431"/>
                  <a:pt x="313" y="432"/>
                </a:cubicBezTo>
                <a:cubicBezTo>
                  <a:pt x="312" y="432"/>
                  <a:pt x="311" y="433"/>
                  <a:pt x="310" y="433"/>
                </a:cubicBezTo>
                <a:cubicBezTo>
                  <a:pt x="310" y="431"/>
                  <a:pt x="309" y="429"/>
                  <a:pt x="309" y="427"/>
                </a:cubicBezTo>
                <a:cubicBezTo>
                  <a:pt x="304" y="428"/>
                  <a:pt x="283" y="425"/>
                  <a:pt x="278" y="427"/>
                </a:cubicBezTo>
                <a:cubicBezTo>
                  <a:pt x="274" y="424"/>
                  <a:pt x="276" y="421"/>
                  <a:pt x="271" y="420"/>
                </a:cubicBezTo>
                <a:cubicBezTo>
                  <a:pt x="272" y="417"/>
                  <a:pt x="278" y="413"/>
                  <a:pt x="281" y="413"/>
                </a:cubicBezTo>
                <a:cubicBezTo>
                  <a:pt x="281" y="413"/>
                  <a:pt x="281" y="413"/>
                  <a:pt x="281" y="413"/>
                </a:cubicBezTo>
                <a:cubicBezTo>
                  <a:pt x="280" y="412"/>
                  <a:pt x="229" y="387"/>
                  <a:pt x="229" y="387"/>
                </a:cubicBezTo>
                <a:cubicBezTo>
                  <a:pt x="226" y="387"/>
                  <a:pt x="227" y="387"/>
                  <a:pt x="226" y="390"/>
                </a:cubicBezTo>
                <a:cubicBezTo>
                  <a:pt x="222" y="389"/>
                  <a:pt x="222" y="387"/>
                  <a:pt x="221" y="383"/>
                </a:cubicBezTo>
                <a:cubicBezTo>
                  <a:pt x="220" y="383"/>
                  <a:pt x="219" y="383"/>
                  <a:pt x="218" y="383"/>
                </a:cubicBezTo>
                <a:cubicBezTo>
                  <a:pt x="220" y="387"/>
                  <a:pt x="217" y="384"/>
                  <a:pt x="218" y="388"/>
                </a:cubicBezTo>
                <a:cubicBezTo>
                  <a:pt x="214" y="387"/>
                  <a:pt x="217" y="387"/>
                  <a:pt x="213" y="387"/>
                </a:cubicBezTo>
                <a:cubicBezTo>
                  <a:pt x="212" y="378"/>
                  <a:pt x="209" y="386"/>
                  <a:pt x="205" y="379"/>
                </a:cubicBezTo>
                <a:cubicBezTo>
                  <a:pt x="204" y="379"/>
                  <a:pt x="204" y="378"/>
                  <a:pt x="203" y="378"/>
                </a:cubicBezTo>
                <a:cubicBezTo>
                  <a:pt x="205" y="376"/>
                  <a:pt x="205" y="378"/>
                  <a:pt x="205" y="376"/>
                </a:cubicBezTo>
                <a:cubicBezTo>
                  <a:pt x="207" y="377"/>
                  <a:pt x="206" y="376"/>
                  <a:pt x="207" y="378"/>
                </a:cubicBezTo>
                <a:cubicBezTo>
                  <a:pt x="207" y="378"/>
                  <a:pt x="208" y="378"/>
                  <a:pt x="208" y="379"/>
                </a:cubicBezTo>
                <a:cubicBezTo>
                  <a:pt x="209" y="378"/>
                  <a:pt x="210" y="377"/>
                  <a:pt x="211" y="376"/>
                </a:cubicBezTo>
                <a:cubicBezTo>
                  <a:pt x="209" y="374"/>
                  <a:pt x="211" y="374"/>
                  <a:pt x="211" y="371"/>
                </a:cubicBezTo>
                <a:cubicBezTo>
                  <a:pt x="209" y="371"/>
                  <a:pt x="208" y="370"/>
                  <a:pt x="208" y="367"/>
                </a:cubicBezTo>
                <a:cubicBezTo>
                  <a:pt x="206" y="365"/>
                  <a:pt x="206" y="366"/>
                  <a:pt x="202" y="366"/>
                </a:cubicBezTo>
                <a:cubicBezTo>
                  <a:pt x="204" y="363"/>
                  <a:pt x="204" y="364"/>
                  <a:pt x="205" y="361"/>
                </a:cubicBezTo>
                <a:cubicBezTo>
                  <a:pt x="205" y="360"/>
                  <a:pt x="202" y="360"/>
                  <a:pt x="200" y="356"/>
                </a:cubicBezTo>
                <a:cubicBezTo>
                  <a:pt x="197" y="349"/>
                  <a:pt x="192" y="323"/>
                  <a:pt x="196" y="317"/>
                </a:cubicBezTo>
                <a:cubicBezTo>
                  <a:pt x="196" y="317"/>
                  <a:pt x="196" y="316"/>
                  <a:pt x="196" y="315"/>
                </a:cubicBezTo>
                <a:cubicBezTo>
                  <a:pt x="195" y="316"/>
                  <a:pt x="194" y="317"/>
                  <a:pt x="192" y="317"/>
                </a:cubicBezTo>
                <a:cubicBezTo>
                  <a:pt x="192" y="317"/>
                  <a:pt x="191" y="317"/>
                  <a:pt x="190" y="317"/>
                </a:cubicBezTo>
                <a:cubicBezTo>
                  <a:pt x="191" y="315"/>
                  <a:pt x="191" y="313"/>
                  <a:pt x="192" y="312"/>
                </a:cubicBezTo>
                <a:cubicBezTo>
                  <a:pt x="191" y="311"/>
                  <a:pt x="190" y="311"/>
                  <a:pt x="189" y="311"/>
                </a:cubicBezTo>
                <a:cubicBezTo>
                  <a:pt x="188" y="311"/>
                  <a:pt x="188" y="311"/>
                  <a:pt x="188" y="312"/>
                </a:cubicBezTo>
                <a:cubicBezTo>
                  <a:pt x="189" y="313"/>
                  <a:pt x="189" y="314"/>
                  <a:pt x="190" y="314"/>
                </a:cubicBezTo>
                <a:cubicBezTo>
                  <a:pt x="188" y="316"/>
                  <a:pt x="187" y="315"/>
                  <a:pt x="184" y="318"/>
                </a:cubicBezTo>
                <a:cubicBezTo>
                  <a:pt x="184" y="318"/>
                  <a:pt x="184" y="318"/>
                  <a:pt x="183" y="318"/>
                </a:cubicBezTo>
                <a:cubicBezTo>
                  <a:pt x="187" y="303"/>
                  <a:pt x="183" y="286"/>
                  <a:pt x="189" y="275"/>
                </a:cubicBezTo>
                <a:cubicBezTo>
                  <a:pt x="188" y="275"/>
                  <a:pt x="187" y="275"/>
                  <a:pt x="186" y="275"/>
                </a:cubicBezTo>
                <a:cubicBezTo>
                  <a:pt x="188" y="270"/>
                  <a:pt x="192" y="261"/>
                  <a:pt x="192" y="258"/>
                </a:cubicBezTo>
                <a:cubicBezTo>
                  <a:pt x="193" y="258"/>
                  <a:pt x="194" y="259"/>
                  <a:pt x="195" y="260"/>
                </a:cubicBezTo>
                <a:cubicBezTo>
                  <a:pt x="194" y="260"/>
                  <a:pt x="193" y="260"/>
                  <a:pt x="192" y="260"/>
                </a:cubicBezTo>
                <a:cubicBezTo>
                  <a:pt x="192" y="262"/>
                  <a:pt x="192" y="263"/>
                  <a:pt x="191" y="264"/>
                </a:cubicBezTo>
                <a:cubicBezTo>
                  <a:pt x="193" y="265"/>
                  <a:pt x="193" y="265"/>
                  <a:pt x="196" y="265"/>
                </a:cubicBezTo>
                <a:cubicBezTo>
                  <a:pt x="195" y="268"/>
                  <a:pt x="196" y="268"/>
                  <a:pt x="196" y="274"/>
                </a:cubicBezTo>
                <a:cubicBezTo>
                  <a:pt x="197" y="271"/>
                  <a:pt x="198" y="269"/>
                  <a:pt x="198" y="267"/>
                </a:cubicBezTo>
                <a:cubicBezTo>
                  <a:pt x="197" y="266"/>
                  <a:pt x="197" y="267"/>
                  <a:pt x="196" y="265"/>
                </a:cubicBezTo>
                <a:cubicBezTo>
                  <a:pt x="201" y="262"/>
                  <a:pt x="196" y="237"/>
                  <a:pt x="196" y="237"/>
                </a:cubicBezTo>
                <a:cubicBezTo>
                  <a:pt x="196" y="237"/>
                  <a:pt x="196" y="237"/>
                  <a:pt x="196" y="237"/>
                </a:cubicBezTo>
                <a:cubicBezTo>
                  <a:pt x="196" y="223"/>
                  <a:pt x="199" y="207"/>
                  <a:pt x="205" y="191"/>
                </a:cubicBezTo>
                <a:cubicBezTo>
                  <a:pt x="205" y="190"/>
                  <a:pt x="204" y="189"/>
                  <a:pt x="204" y="188"/>
                </a:cubicBezTo>
                <a:cubicBezTo>
                  <a:pt x="202" y="189"/>
                  <a:pt x="200" y="189"/>
                  <a:pt x="198" y="190"/>
                </a:cubicBezTo>
                <a:cubicBezTo>
                  <a:pt x="198" y="190"/>
                  <a:pt x="197" y="190"/>
                  <a:pt x="196" y="190"/>
                </a:cubicBezTo>
                <a:cubicBezTo>
                  <a:pt x="205" y="169"/>
                  <a:pt x="214" y="159"/>
                  <a:pt x="231" y="144"/>
                </a:cubicBezTo>
                <a:cubicBezTo>
                  <a:pt x="233" y="142"/>
                  <a:pt x="240" y="143"/>
                  <a:pt x="243" y="141"/>
                </a:cubicBezTo>
                <a:cubicBezTo>
                  <a:pt x="245" y="141"/>
                  <a:pt x="247" y="142"/>
                  <a:pt x="249" y="143"/>
                </a:cubicBezTo>
                <a:cubicBezTo>
                  <a:pt x="248" y="152"/>
                  <a:pt x="235" y="156"/>
                  <a:pt x="231" y="162"/>
                </a:cubicBezTo>
                <a:cubicBezTo>
                  <a:pt x="222" y="176"/>
                  <a:pt x="215" y="194"/>
                  <a:pt x="205" y="209"/>
                </a:cubicBezTo>
                <a:cubicBezTo>
                  <a:pt x="209" y="212"/>
                  <a:pt x="201" y="221"/>
                  <a:pt x="202" y="225"/>
                </a:cubicBezTo>
                <a:cubicBezTo>
                  <a:pt x="208" y="243"/>
                  <a:pt x="202" y="262"/>
                  <a:pt x="209" y="281"/>
                </a:cubicBezTo>
                <a:cubicBezTo>
                  <a:pt x="223" y="319"/>
                  <a:pt x="239" y="345"/>
                  <a:pt x="266" y="368"/>
                </a:cubicBezTo>
                <a:cubicBezTo>
                  <a:pt x="288" y="386"/>
                  <a:pt x="320" y="404"/>
                  <a:pt x="353" y="399"/>
                </a:cubicBezTo>
                <a:cubicBezTo>
                  <a:pt x="361" y="398"/>
                  <a:pt x="380" y="402"/>
                  <a:pt x="385" y="394"/>
                </a:cubicBezTo>
                <a:cubicBezTo>
                  <a:pt x="386" y="394"/>
                  <a:pt x="386" y="394"/>
                  <a:pt x="387" y="394"/>
                </a:cubicBezTo>
                <a:cubicBezTo>
                  <a:pt x="387" y="395"/>
                  <a:pt x="387" y="396"/>
                  <a:pt x="387" y="397"/>
                </a:cubicBezTo>
                <a:close/>
                <a:moveTo>
                  <a:pt x="487" y="359"/>
                </a:moveTo>
                <a:cubicBezTo>
                  <a:pt x="487" y="360"/>
                  <a:pt x="487" y="360"/>
                  <a:pt x="487" y="360"/>
                </a:cubicBezTo>
                <a:cubicBezTo>
                  <a:pt x="477" y="356"/>
                  <a:pt x="472" y="354"/>
                  <a:pt x="462" y="351"/>
                </a:cubicBezTo>
                <a:cubicBezTo>
                  <a:pt x="461" y="351"/>
                  <a:pt x="460" y="351"/>
                  <a:pt x="460" y="352"/>
                </a:cubicBezTo>
                <a:cubicBezTo>
                  <a:pt x="461" y="353"/>
                  <a:pt x="462" y="353"/>
                  <a:pt x="463" y="354"/>
                </a:cubicBezTo>
                <a:cubicBezTo>
                  <a:pt x="463" y="355"/>
                  <a:pt x="463" y="355"/>
                  <a:pt x="463" y="356"/>
                </a:cubicBezTo>
                <a:cubicBezTo>
                  <a:pt x="456" y="360"/>
                  <a:pt x="449" y="361"/>
                  <a:pt x="441" y="365"/>
                </a:cubicBezTo>
                <a:cubicBezTo>
                  <a:pt x="437" y="366"/>
                  <a:pt x="432" y="366"/>
                  <a:pt x="428" y="367"/>
                </a:cubicBezTo>
                <a:cubicBezTo>
                  <a:pt x="418" y="373"/>
                  <a:pt x="405" y="389"/>
                  <a:pt x="392" y="393"/>
                </a:cubicBezTo>
                <a:cubicBezTo>
                  <a:pt x="391" y="394"/>
                  <a:pt x="390" y="394"/>
                  <a:pt x="390" y="395"/>
                </a:cubicBezTo>
                <a:cubicBezTo>
                  <a:pt x="389" y="388"/>
                  <a:pt x="405" y="371"/>
                  <a:pt x="412" y="369"/>
                </a:cubicBezTo>
                <a:cubicBezTo>
                  <a:pt x="412" y="365"/>
                  <a:pt x="412" y="364"/>
                  <a:pt x="407" y="364"/>
                </a:cubicBezTo>
                <a:cubicBezTo>
                  <a:pt x="413" y="353"/>
                  <a:pt x="422" y="345"/>
                  <a:pt x="431" y="338"/>
                </a:cubicBezTo>
                <a:cubicBezTo>
                  <a:pt x="435" y="338"/>
                  <a:pt x="432" y="336"/>
                  <a:pt x="435" y="334"/>
                </a:cubicBezTo>
                <a:cubicBezTo>
                  <a:pt x="436" y="333"/>
                  <a:pt x="436" y="333"/>
                  <a:pt x="436" y="335"/>
                </a:cubicBezTo>
                <a:cubicBezTo>
                  <a:pt x="439" y="334"/>
                  <a:pt x="439" y="334"/>
                  <a:pt x="439" y="330"/>
                </a:cubicBezTo>
                <a:cubicBezTo>
                  <a:pt x="439" y="330"/>
                  <a:pt x="439" y="329"/>
                  <a:pt x="438" y="329"/>
                </a:cubicBezTo>
                <a:cubicBezTo>
                  <a:pt x="432" y="331"/>
                  <a:pt x="430" y="335"/>
                  <a:pt x="424" y="336"/>
                </a:cubicBezTo>
                <a:cubicBezTo>
                  <a:pt x="424" y="336"/>
                  <a:pt x="423" y="335"/>
                  <a:pt x="423" y="335"/>
                </a:cubicBezTo>
                <a:cubicBezTo>
                  <a:pt x="426" y="329"/>
                  <a:pt x="437" y="322"/>
                  <a:pt x="442" y="330"/>
                </a:cubicBezTo>
                <a:cubicBezTo>
                  <a:pt x="444" y="329"/>
                  <a:pt x="445" y="328"/>
                  <a:pt x="447" y="327"/>
                </a:cubicBezTo>
                <a:cubicBezTo>
                  <a:pt x="447" y="326"/>
                  <a:pt x="448" y="324"/>
                  <a:pt x="448" y="323"/>
                </a:cubicBezTo>
                <a:cubicBezTo>
                  <a:pt x="450" y="324"/>
                  <a:pt x="450" y="325"/>
                  <a:pt x="451" y="326"/>
                </a:cubicBezTo>
                <a:cubicBezTo>
                  <a:pt x="451" y="327"/>
                  <a:pt x="451" y="328"/>
                  <a:pt x="450" y="329"/>
                </a:cubicBezTo>
                <a:cubicBezTo>
                  <a:pt x="456" y="326"/>
                  <a:pt x="459" y="328"/>
                  <a:pt x="464" y="328"/>
                </a:cubicBezTo>
                <a:cubicBezTo>
                  <a:pt x="464" y="329"/>
                  <a:pt x="465" y="329"/>
                  <a:pt x="465" y="330"/>
                </a:cubicBezTo>
                <a:cubicBezTo>
                  <a:pt x="464" y="330"/>
                  <a:pt x="463" y="331"/>
                  <a:pt x="462" y="331"/>
                </a:cubicBezTo>
                <a:cubicBezTo>
                  <a:pt x="462" y="332"/>
                  <a:pt x="462" y="333"/>
                  <a:pt x="462" y="334"/>
                </a:cubicBezTo>
                <a:cubicBezTo>
                  <a:pt x="471" y="335"/>
                  <a:pt x="482" y="338"/>
                  <a:pt x="487" y="346"/>
                </a:cubicBezTo>
                <a:cubicBezTo>
                  <a:pt x="487" y="347"/>
                  <a:pt x="488" y="348"/>
                  <a:pt x="488" y="349"/>
                </a:cubicBezTo>
                <a:cubicBezTo>
                  <a:pt x="480" y="348"/>
                  <a:pt x="486" y="355"/>
                  <a:pt x="487" y="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chemeClr val="bg1">
                <a:lumMod val="75000"/>
              </a:schemeClr>
            </a:glow>
          </a:effectLst>
        </p:spPr>
        <p:txBody>
          <a:bodyPr vert="horz" wrap="square" lIns="91407" tIns="45704" rIns="91407" bIns="45704" numCol="1" anchor="t" anchorCtr="0" compatLnSpc="1"/>
          <a:lstStyle/>
          <a:p>
            <a:endParaRPr lang="zh-CN" altLang="en-US" sz="2805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>
            <a:off x="0" y="2644"/>
            <a:ext cx="523459" cy="6853031"/>
            <a:chOff x="-33" y="0"/>
            <a:chExt cx="3399637" cy="6858000"/>
          </a:xfrm>
        </p:grpSpPr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>
              <a:off x="2" y="0"/>
              <a:ext cx="2570204" cy="6858000"/>
            </a:xfrm>
            <a:prstGeom prst="rect">
              <a:avLst/>
            </a:prstGeom>
            <a:solidFill>
              <a:srgbClr val="26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9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705" b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>
              <p:custDataLst>
                <p:tags r:id="rId5"/>
              </p:custDataLst>
            </p:nvPr>
          </p:nvGrpSpPr>
          <p:grpSpPr>
            <a:xfrm>
              <a:off x="-33" y="0"/>
              <a:ext cx="3399637" cy="6858000"/>
              <a:chOff x="-33" y="0"/>
              <a:chExt cx="3399637" cy="6672648"/>
            </a:xfrm>
          </p:grpSpPr>
          <p:sp>
            <p:nvSpPr>
              <p:cNvPr id="24" name="矩形 23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0"/>
                <a:ext cx="3399598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>
                <p:custDataLst>
                  <p:tags r:id="rId7"/>
                </p:custDataLst>
              </p:nvPr>
            </p:nvSpPr>
            <p:spPr>
              <a:xfrm>
                <a:off x="-33" y="1668162"/>
                <a:ext cx="339963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>
                <p:custDataLst>
                  <p:tags r:id="rId8"/>
                </p:custDataLst>
              </p:nvPr>
            </p:nvSpPr>
            <p:spPr>
              <a:xfrm>
                <a:off x="-7" y="3336324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9"/>
                </p:custDataLst>
              </p:nvPr>
            </p:nvSpPr>
            <p:spPr>
              <a:xfrm>
                <a:off x="-7" y="5004486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矩形 3"/>
          <p:cNvSpPr/>
          <p:nvPr>
            <p:custDataLst>
              <p:tags r:id="rId10"/>
            </p:custDataLst>
          </p:nvPr>
        </p:nvSpPr>
        <p:spPr>
          <a:xfrm>
            <a:off x="599796" y="41741"/>
            <a:ext cx="11526759" cy="676967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chemeClr val="bg2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 altLang="zh-CN" sz="280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>
            <p:custDataLst>
              <p:tags r:id="rId11"/>
            </p:custDataLst>
          </p:nvPr>
        </p:nvSpPr>
        <p:spPr>
          <a:xfrm>
            <a:off x="649100" y="1195408"/>
            <a:ext cx="10885154" cy="489013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altLang="zh-CN" sz="3200" smtClean="0">
                <a:solidFill>
                  <a:srgbClr val="002060"/>
                </a:solidFill>
                <a:latin typeface="+mn-ea"/>
                <a:ea typeface="+mn-ea"/>
              </a:rPr>
              <a:t>  </a:t>
            </a:r>
            <a:r>
              <a:rPr lang="zh-CN" altLang="en-US" sz="320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600" b="1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CN" altLang="en-US" sz="36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一个词，要么是褒义的，要么是贬义的，要么是中性的。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“结果”</a:t>
            </a:r>
            <a:r>
              <a:rPr lang="zh-CN" altLang="en-US" sz="40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个中性词，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6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所以，“结果”不是褒义词，也不是贬义词。</a:t>
            </a:r>
            <a:endParaRPr lang="zh-CN" altLang="en-US" sz="3600" b="1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6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②一个三角形，要么是锐角三角形，要么是钝角三角形，要么是直角三角形。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这个三角形</a:t>
            </a:r>
            <a:r>
              <a:rPr lang="zh-CN" altLang="en-US" sz="40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不是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锐角三角形和直角三角形</a:t>
            </a:r>
            <a:r>
              <a:rPr lang="zh-CN" altLang="en-US" sz="36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zh-CN" altLang="en-US" sz="3600" b="1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6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6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所以，它是个钝角三角形</a:t>
            </a:r>
            <a:r>
              <a:rPr lang="zh-CN" altLang="en-US" sz="3600" b="1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600" b="1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/>
          <p:nvPr>
            <p:custDataLst>
              <p:tags r:id="rId12"/>
            </p:custDataLst>
          </p:nvPr>
        </p:nvSpPr>
        <p:spPr>
          <a:xfrm>
            <a:off x="600075" y="230505"/>
            <a:ext cx="467487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选言推理（排除法）</a:t>
            </a:r>
            <a:endParaRPr lang="zh-CN" altLang="en-US" sz="40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78765" y="97790"/>
            <a:ext cx="11633835" cy="2676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      </a:t>
            </a:r>
            <a:r>
              <a: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《河中石兽》中的老河兵凭借自己的丰富经验，判断楚石兽在上游。但有人认为老河兵即使没有相应的河道经验，也能够通过已知的情况推理出同样的结论，因为课文第</a:t>
            </a:r>
            <a:r>
              <a:rPr lang="en-US" altLang="zh-CN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1</a:t>
            </a:r>
            <a:r>
              <a: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段交代了：</a:t>
            </a:r>
            <a:r>
              <a:rPr lang="en-US" altLang="zh-CN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“</a:t>
            </a:r>
            <a:r>
              <a: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求二石兽于水，中竟不可得。以为顺流下矣。棹数小舟，曳铁钯，寻十余里无迹。</a:t>
            </a:r>
            <a:r>
              <a:rPr lang="en-US" altLang="zh-CN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”</a:t>
            </a:r>
            <a:r>
              <a: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如果这段话语序无误的话，说明一开始就在原地找过了，然后又到下游找，都没有找到，那石兽还能在哪儿呢？ </a:t>
            </a:r>
            <a:r>
              <a:rPr lang="zh-CN" altLang="en-US" sz="280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         </a:t>
            </a:r>
            <a:endParaRPr lang="zh-CN" altLang="en-US" sz="280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78765" y="2831465"/>
            <a:ext cx="11634470" cy="1076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如果确定石兽还在河中，要么在</a:t>
            </a:r>
            <a:r>
              <a:rPr lang="zh-CN" altLang="en-US" sz="3200" b="1" u="sng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原地</a:t>
            </a:r>
            <a:r>
              <a:rPr lang="zh-CN" altLang="en-US" sz="3200" b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，要么在</a:t>
            </a:r>
            <a:r>
              <a:rPr lang="zh-CN" altLang="en-US" sz="3200" b="1" u="sng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下游</a:t>
            </a:r>
            <a:r>
              <a:rPr lang="zh-CN" altLang="en-US" sz="3200" b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，要么在</a:t>
            </a:r>
            <a:r>
              <a:rPr lang="zh-CN" altLang="en-US" sz="3200" b="1" u="sng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上游</a:t>
            </a:r>
            <a:r>
              <a:rPr lang="zh-CN" altLang="en-US" sz="3200" b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。原地和下游都没有，那就只能在上游了。</a:t>
            </a:r>
            <a:endParaRPr lang="zh-CN" altLang="en-US" sz="3200" b="1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78765" y="4145280"/>
            <a:ext cx="11633835" cy="21837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选言推理注意事项：</a:t>
            </a:r>
            <a:endParaRPr lang="zh-CN" altLang="en-US" sz="3600" b="1">
              <a:solidFill>
                <a:srgbClr val="1F2DA8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  <a:p>
            <a:pPr algn="l"/>
            <a:r>
              <a:rPr lang="en-US" altLang="zh-CN" sz="32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1.</a:t>
            </a:r>
            <a:r>
              <a:rPr lang="zh-CN" altLang="en-US" sz="32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注意</a:t>
            </a:r>
            <a:r>
              <a:rPr lang="zh-CN" altLang="en-US" sz="32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前提中有没有穷尽所有可能</a:t>
            </a:r>
            <a:r>
              <a:rPr lang="zh-CN" altLang="en-US" sz="32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，否则容易犯</a:t>
            </a:r>
            <a:r>
              <a:rPr lang="en-US" altLang="zh-CN" sz="32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“</a:t>
            </a:r>
            <a:r>
              <a:rPr lang="zh-CN" altLang="en-US" sz="32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假二择一</a:t>
            </a:r>
            <a:r>
              <a:rPr lang="en-US" altLang="zh-CN" sz="32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”</a:t>
            </a:r>
            <a:r>
              <a:rPr lang="zh-CN" altLang="en-US" sz="32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的错误。</a:t>
            </a:r>
            <a:endParaRPr lang="zh-CN" altLang="en-US" sz="3200" b="1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  <a:p>
            <a:pPr algn="l"/>
            <a:r>
              <a:rPr lang="en-US" altLang="zh-CN" sz="32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2.</a:t>
            </a:r>
            <a:r>
              <a:rPr lang="zh-CN" altLang="en-US" sz="32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注意</a:t>
            </a:r>
            <a:r>
              <a:rPr lang="zh-CN" altLang="en-US" sz="32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前提中</a:t>
            </a:r>
            <a:r>
              <a:rPr lang="zh-CN" altLang="en-US" sz="32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列出</a:t>
            </a:r>
            <a:r>
              <a:rPr lang="zh-CN" altLang="en-US" sz="32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的可能</a:t>
            </a:r>
            <a:r>
              <a:rPr lang="zh-CN" altLang="en-US" sz="32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，</a:t>
            </a:r>
            <a:r>
              <a:rPr lang="zh-CN" altLang="en-US" sz="32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彼此之间是否相容</a:t>
            </a:r>
            <a:r>
              <a:rPr lang="zh-CN" altLang="en-US" sz="32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。</a:t>
            </a:r>
            <a:r>
              <a:rPr lang="zh-CN" altLang="en-US" sz="3600">
                <a:solidFill>
                  <a:srgbClr val="FF0000"/>
                </a:solidFill>
                <a:latin typeface="方正大黑简体" panose="03000509000000000000" charset="-122"/>
                <a:ea typeface="方正大黑简体" panose="03000509000000000000" charset="-122"/>
                <a:cs typeface="方正大黑简体" panose="03000509000000000000" charset="-122"/>
              </a:rPr>
              <a:t>         </a:t>
            </a:r>
            <a:endParaRPr lang="zh-CN" altLang="en-US" sz="3600">
              <a:solidFill>
                <a:srgbClr val="FF0000"/>
              </a:solidFill>
              <a:latin typeface="方正大黑简体" panose="03000509000000000000" charset="-122"/>
              <a:ea typeface="方正大黑简体" panose="03000509000000000000" charset="-122"/>
              <a:cs typeface="方正大黑简体" panose="03000509000000000000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2"/>
            </p:custDataLst>
          </p:nvPr>
        </p:nvSpPr>
        <p:spPr>
          <a:xfrm>
            <a:off x="3707906" y="6717020"/>
            <a:ext cx="1800201" cy="14220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2495">
              <a:lnSpc>
                <a:spcPct val="200000"/>
              </a:lnSpc>
            </a:pPr>
            <a:r>
              <a:rPr lang="en-US" altLang="zh-CN" sz="100">
                <a:solidFill>
                  <a:schemeClr val="bg1"/>
                </a:solidFill>
                <a:ea typeface="微软雅黑" panose="020B0503020204020204" charset="-122"/>
              </a:rPr>
              <a:t>PPT模板 http:///moban/ </a:t>
            </a:r>
            <a:endParaRPr lang="en-US" altLang="zh-CN" sz="1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6" name="Freeform 632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 flipH="1">
            <a:off x="0" y="6312749"/>
            <a:ext cx="648857" cy="404271"/>
          </a:xfrm>
          <a:custGeom>
            <a:avLst/>
            <a:gdLst>
              <a:gd name="T0" fmla="*/ 945 w 1117"/>
              <a:gd name="T1" fmla="*/ 522 h 601"/>
              <a:gd name="T2" fmla="*/ 1085 w 1117"/>
              <a:gd name="T3" fmla="*/ 523 h 601"/>
              <a:gd name="T4" fmla="*/ 1065 w 1117"/>
              <a:gd name="T5" fmla="*/ 505 h 601"/>
              <a:gd name="T6" fmla="*/ 1061 w 1117"/>
              <a:gd name="T7" fmla="*/ 513 h 601"/>
              <a:gd name="T8" fmla="*/ 1038 w 1117"/>
              <a:gd name="T9" fmla="*/ 512 h 601"/>
              <a:gd name="T10" fmla="*/ 967 w 1117"/>
              <a:gd name="T11" fmla="*/ 492 h 601"/>
              <a:gd name="T12" fmla="*/ 926 w 1117"/>
              <a:gd name="T13" fmla="*/ 495 h 601"/>
              <a:gd name="T14" fmla="*/ 854 w 1117"/>
              <a:gd name="T15" fmla="*/ 518 h 601"/>
              <a:gd name="T16" fmla="*/ 656 w 1117"/>
              <a:gd name="T17" fmla="*/ 536 h 601"/>
              <a:gd name="T18" fmla="*/ 677 w 1117"/>
              <a:gd name="T19" fmla="*/ 523 h 601"/>
              <a:gd name="T20" fmla="*/ 656 w 1117"/>
              <a:gd name="T21" fmla="*/ 528 h 601"/>
              <a:gd name="T22" fmla="*/ 600 w 1117"/>
              <a:gd name="T23" fmla="*/ 468 h 601"/>
              <a:gd name="T24" fmla="*/ 564 w 1117"/>
              <a:gd name="T25" fmla="*/ 450 h 601"/>
              <a:gd name="T26" fmla="*/ 571 w 1117"/>
              <a:gd name="T27" fmla="*/ 424 h 601"/>
              <a:gd name="T28" fmla="*/ 569 w 1117"/>
              <a:gd name="T29" fmla="*/ 383 h 601"/>
              <a:gd name="T30" fmla="*/ 441 w 1117"/>
              <a:gd name="T31" fmla="*/ 306 h 601"/>
              <a:gd name="T32" fmla="*/ 560 w 1117"/>
              <a:gd name="T33" fmla="*/ 291 h 601"/>
              <a:gd name="T34" fmla="*/ 612 w 1117"/>
              <a:gd name="T35" fmla="*/ 293 h 601"/>
              <a:gd name="T36" fmla="*/ 587 w 1117"/>
              <a:gd name="T37" fmla="*/ 356 h 601"/>
              <a:gd name="T38" fmla="*/ 615 w 1117"/>
              <a:gd name="T39" fmla="*/ 352 h 601"/>
              <a:gd name="T40" fmla="*/ 649 w 1117"/>
              <a:gd name="T41" fmla="*/ 344 h 601"/>
              <a:gd name="T42" fmla="*/ 663 w 1117"/>
              <a:gd name="T43" fmla="*/ 340 h 601"/>
              <a:gd name="T44" fmla="*/ 659 w 1117"/>
              <a:gd name="T45" fmla="*/ 330 h 601"/>
              <a:gd name="T46" fmla="*/ 673 w 1117"/>
              <a:gd name="T47" fmla="*/ 297 h 601"/>
              <a:gd name="T48" fmla="*/ 677 w 1117"/>
              <a:gd name="T49" fmla="*/ 286 h 601"/>
              <a:gd name="T50" fmla="*/ 671 w 1117"/>
              <a:gd name="T51" fmla="*/ 258 h 601"/>
              <a:gd name="T52" fmla="*/ 663 w 1117"/>
              <a:gd name="T53" fmla="*/ 225 h 601"/>
              <a:gd name="T54" fmla="*/ 623 w 1117"/>
              <a:gd name="T55" fmla="*/ 242 h 601"/>
              <a:gd name="T56" fmla="*/ 648 w 1117"/>
              <a:gd name="T57" fmla="*/ 435 h 601"/>
              <a:gd name="T58" fmla="*/ 708 w 1117"/>
              <a:gd name="T59" fmla="*/ 501 h 601"/>
              <a:gd name="T60" fmla="*/ 772 w 1117"/>
              <a:gd name="T61" fmla="*/ 528 h 601"/>
              <a:gd name="T62" fmla="*/ 845 w 1117"/>
              <a:gd name="T63" fmla="*/ 510 h 601"/>
              <a:gd name="T64" fmla="*/ 995 w 1117"/>
              <a:gd name="T65" fmla="*/ 464 h 601"/>
              <a:gd name="T66" fmla="*/ 1048 w 1117"/>
              <a:gd name="T67" fmla="*/ 487 h 601"/>
              <a:gd name="T68" fmla="*/ 941 w 1117"/>
              <a:gd name="T69" fmla="*/ 449 h 601"/>
              <a:gd name="T70" fmla="*/ 854 w 1117"/>
              <a:gd name="T71" fmla="*/ 471 h 601"/>
              <a:gd name="T72" fmla="*/ 764 w 1117"/>
              <a:gd name="T73" fmla="*/ 494 h 601"/>
              <a:gd name="T74" fmla="*/ 747 w 1117"/>
              <a:gd name="T75" fmla="*/ 477 h 601"/>
              <a:gd name="T76" fmla="*/ 742 w 1117"/>
              <a:gd name="T77" fmla="*/ 402 h 601"/>
              <a:gd name="T78" fmla="*/ 797 w 1117"/>
              <a:gd name="T79" fmla="*/ 374 h 601"/>
              <a:gd name="T80" fmla="*/ 810 w 1117"/>
              <a:gd name="T81" fmla="*/ 364 h 601"/>
              <a:gd name="T82" fmla="*/ 861 w 1117"/>
              <a:gd name="T83" fmla="*/ 218 h 601"/>
              <a:gd name="T84" fmla="*/ 292 w 1117"/>
              <a:gd name="T85" fmla="*/ 95 h 601"/>
              <a:gd name="T86" fmla="*/ 266 w 1117"/>
              <a:gd name="T87" fmla="*/ 90 h 601"/>
              <a:gd name="T88" fmla="*/ 137 w 1117"/>
              <a:gd name="T89" fmla="*/ 187 h 601"/>
              <a:gd name="T90" fmla="*/ 102 w 1117"/>
              <a:gd name="T91" fmla="*/ 399 h 601"/>
              <a:gd name="T92" fmla="*/ 303 w 1117"/>
              <a:gd name="T93" fmla="*/ 494 h 601"/>
              <a:gd name="T94" fmla="*/ 457 w 1117"/>
              <a:gd name="T95" fmla="*/ 405 h 601"/>
              <a:gd name="T96" fmla="*/ 531 w 1117"/>
              <a:gd name="T97" fmla="*/ 448 h 601"/>
              <a:gd name="T98" fmla="*/ 571 w 1117"/>
              <a:gd name="T99" fmla="*/ 511 h 601"/>
              <a:gd name="T100" fmla="*/ 764 w 1117"/>
              <a:gd name="T101" fmla="*/ 588 h 601"/>
              <a:gd name="T102" fmla="*/ 873 w 1117"/>
              <a:gd name="T103" fmla="*/ 562 h 601"/>
              <a:gd name="T104" fmla="*/ 923 w 1117"/>
              <a:gd name="T105" fmla="*/ 525 h 601"/>
              <a:gd name="T106" fmla="*/ 1021 w 1117"/>
              <a:gd name="T107" fmla="*/ 518 h 601"/>
              <a:gd name="T108" fmla="*/ 312 w 1117"/>
              <a:gd name="T109" fmla="*/ 256 h 601"/>
              <a:gd name="T110" fmla="*/ 318 w 1117"/>
              <a:gd name="T111" fmla="*/ 432 h 601"/>
              <a:gd name="T112" fmla="*/ 218 w 1117"/>
              <a:gd name="T113" fmla="*/ 388 h 601"/>
              <a:gd name="T114" fmla="*/ 192 w 1117"/>
              <a:gd name="T115" fmla="*/ 317 h 601"/>
              <a:gd name="T116" fmla="*/ 196 w 1117"/>
              <a:gd name="T117" fmla="*/ 274 h 601"/>
              <a:gd name="T118" fmla="*/ 209 w 1117"/>
              <a:gd name="T119" fmla="*/ 281 h 601"/>
              <a:gd name="T120" fmla="*/ 390 w 1117"/>
              <a:gd name="T121" fmla="*/ 395 h 601"/>
              <a:gd name="T122" fmla="*/ 464 w 1117"/>
              <a:gd name="T123" fmla="*/ 328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17" h="601">
                <a:moveTo>
                  <a:pt x="677" y="274"/>
                </a:moveTo>
                <a:cubicBezTo>
                  <a:pt x="677" y="274"/>
                  <a:pt x="677" y="274"/>
                  <a:pt x="677" y="274"/>
                </a:cubicBezTo>
                <a:cubicBezTo>
                  <a:pt x="678" y="274"/>
                  <a:pt x="679" y="274"/>
                  <a:pt x="680" y="274"/>
                </a:cubicBezTo>
                <a:cubicBezTo>
                  <a:pt x="680" y="274"/>
                  <a:pt x="679" y="273"/>
                  <a:pt x="679" y="272"/>
                </a:cubicBezTo>
                <a:cubicBezTo>
                  <a:pt x="678" y="274"/>
                  <a:pt x="680" y="273"/>
                  <a:pt x="677" y="274"/>
                </a:cubicBezTo>
                <a:close/>
                <a:moveTo>
                  <a:pt x="956" y="523"/>
                </a:moveTo>
                <a:cubicBezTo>
                  <a:pt x="955" y="522"/>
                  <a:pt x="955" y="521"/>
                  <a:pt x="955" y="519"/>
                </a:cubicBezTo>
                <a:cubicBezTo>
                  <a:pt x="951" y="520"/>
                  <a:pt x="950" y="520"/>
                  <a:pt x="949" y="524"/>
                </a:cubicBezTo>
                <a:cubicBezTo>
                  <a:pt x="948" y="523"/>
                  <a:pt x="946" y="523"/>
                  <a:pt x="945" y="522"/>
                </a:cubicBezTo>
                <a:cubicBezTo>
                  <a:pt x="946" y="524"/>
                  <a:pt x="946" y="525"/>
                  <a:pt x="946" y="527"/>
                </a:cubicBezTo>
                <a:cubicBezTo>
                  <a:pt x="949" y="524"/>
                  <a:pt x="952" y="523"/>
                  <a:pt x="956" y="523"/>
                </a:cubicBezTo>
                <a:close/>
                <a:moveTo>
                  <a:pt x="945" y="522"/>
                </a:moveTo>
                <a:cubicBezTo>
                  <a:pt x="945" y="522"/>
                  <a:pt x="945" y="522"/>
                  <a:pt x="944" y="522"/>
                </a:cubicBezTo>
                <a:cubicBezTo>
                  <a:pt x="945" y="522"/>
                  <a:pt x="945" y="522"/>
                  <a:pt x="945" y="522"/>
                </a:cubicBezTo>
                <a:cubicBezTo>
                  <a:pt x="945" y="522"/>
                  <a:pt x="945" y="522"/>
                  <a:pt x="945" y="522"/>
                </a:cubicBezTo>
                <a:close/>
                <a:moveTo>
                  <a:pt x="1112" y="565"/>
                </a:moveTo>
                <a:cubicBezTo>
                  <a:pt x="1113" y="563"/>
                  <a:pt x="1112" y="565"/>
                  <a:pt x="1113" y="563"/>
                </a:cubicBezTo>
                <a:cubicBezTo>
                  <a:pt x="1112" y="562"/>
                  <a:pt x="1113" y="563"/>
                  <a:pt x="1110" y="563"/>
                </a:cubicBezTo>
                <a:cubicBezTo>
                  <a:pt x="1110" y="562"/>
                  <a:pt x="1110" y="561"/>
                  <a:pt x="1110" y="560"/>
                </a:cubicBezTo>
                <a:cubicBezTo>
                  <a:pt x="1111" y="560"/>
                  <a:pt x="1112" y="560"/>
                  <a:pt x="1113" y="560"/>
                </a:cubicBezTo>
                <a:cubicBezTo>
                  <a:pt x="1113" y="560"/>
                  <a:pt x="1114" y="559"/>
                  <a:pt x="1115" y="559"/>
                </a:cubicBezTo>
                <a:cubicBezTo>
                  <a:pt x="1111" y="540"/>
                  <a:pt x="1102" y="530"/>
                  <a:pt x="1098" y="517"/>
                </a:cubicBezTo>
                <a:cubicBezTo>
                  <a:pt x="1096" y="518"/>
                  <a:pt x="1094" y="518"/>
                  <a:pt x="1093" y="519"/>
                </a:cubicBezTo>
                <a:cubicBezTo>
                  <a:pt x="1094" y="521"/>
                  <a:pt x="1094" y="520"/>
                  <a:pt x="1095" y="522"/>
                </a:cubicBezTo>
                <a:cubicBezTo>
                  <a:pt x="1093" y="523"/>
                  <a:pt x="1094" y="522"/>
                  <a:pt x="1093" y="525"/>
                </a:cubicBezTo>
                <a:cubicBezTo>
                  <a:pt x="1093" y="525"/>
                  <a:pt x="1093" y="525"/>
                  <a:pt x="1093" y="525"/>
                </a:cubicBezTo>
                <a:cubicBezTo>
                  <a:pt x="1091" y="522"/>
                  <a:pt x="1092" y="520"/>
                  <a:pt x="1093" y="517"/>
                </a:cubicBezTo>
                <a:cubicBezTo>
                  <a:pt x="1089" y="517"/>
                  <a:pt x="1089" y="517"/>
                  <a:pt x="1087" y="516"/>
                </a:cubicBezTo>
                <a:cubicBezTo>
                  <a:pt x="1087" y="518"/>
                  <a:pt x="1086" y="520"/>
                  <a:pt x="1086" y="523"/>
                </a:cubicBezTo>
                <a:cubicBezTo>
                  <a:pt x="1086" y="523"/>
                  <a:pt x="1086" y="523"/>
                  <a:pt x="1085" y="523"/>
                </a:cubicBezTo>
                <a:cubicBezTo>
                  <a:pt x="1082" y="520"/>
                  <a:pt x="1083" y="517"/>
                  <a:pt x="1084" y="515"/>
                </a:cubicBezTo>
                <a:cubicBezTo>
                  <a:pt x="1083" y="512"/>
                  <a:pt x="1081" y="511"/>
                  <a:pt x="1080" y="509"/>
                </a:cubicBezTo>
                <a:cubicBezTo>
                  <a:pt x="1075" y="509"/>
                  <a:pt x="1075" y="511"/>
                  <a:pt x="1072" y="511"/>
                </a:cubicBezTo>
                <a:cubicBezTo>
                  <a:pt x="1072" y="512"/>
                  <a:pt x="1071" y="513"/>
                  <a:pt x="1071" y="515"/>
                </a:cubicBezTo>
                <a:cubicBezTo>
                  <a:pt x="1070" y="515"/>
                  <a:pt x="1069" y="515"/>
                  <a:pt x="1069" y="515"/>
                </a:cubicBezTo>
                <a:cubicBezTo>
                  <a:pt x="1067" y="512"/>
                  <a:pt x="1069" y="514"/>
                  <a:pt x="1067" y="513"/>
                </a:cubicBezTo>
                <a:cubicBezTo>
                  <a:pt x="1067" y="512"/>
                  <a:pt x="1067" y="511"/>
                  <a:pt x="1067" y="510"/>
                </a:cubicBezTo>
                <a:cubicBezTo>
                  <a:pt x="1070" y="509"/>
                  <a:pt x="1069" y="510"/>
                  <a:pt x="1070" y="507"/>
                </a:cubicBezTo>
                <a:cubicBezTo>
                  <a:pt x="1072" y="508"/>
                  <a:pt x="1071" y="507"/>
                  <a:pt x="1072" y="509"/>
                </a:cubicBezTo>
                <a:cubicBezTo>
                  <a:pt x="1074" y="505"/>
                  <a:pt x="1072" y="504"/>
                  <a:pt x="1070" y="501"/>
                </a:cubicBezTo>
                <a:cubicBezTo>
                  <a:pt x="1069" y="500"/>
                  <a:pt x="1069" y="500"/>
                  <a:pt x="1068" y="499"/>
                </a:cubicBezTo>
                <a:cubicBezTo>
                  <a:pt x="1067" y="503"/>
                  <a:pt x="1068" y="503"/>
                  <a:pt x="1065" y="506"/>
                </a:cubicBezTo>
                <a:cubicBezTo>
                  <a:pt x="1068" y="507"/>
                  <a:pt x="1067" y="506"/>
                  <a:pt x="1068" y="509"/>
                </a:cubicBezTo>
                <a:cubicBezTo>
                  <a:pt x="1063" y="508"/>
                  <a:pt x="1064" y="507"/>
                  <a:pt x="1060" y="508"/>
                </a:cubicBezTo>
                <a:cubicBezTo>
                  <a:pt x="1061" y="505"/>
                  <a:pt x="1063" y="503"/>
                  <a:pt x="1065" y="505"/>
                </a:cubicBezTo>
                <a:cubicBezTo>
                  <a:pt x="1065" y="505"/>
                  <a:pt x="1066" y="504"/>
                  <a:pt x="1066" y="504"/>
                </a:cubicBezTo>
                <a:cubicBezTo>
                  <a:pt x="1064" y="501"/>
                  <a:pt x="1065" y="501"/>
                  <a:pt x="1061" y="501"/>
                </a:cubicBezTo>
                <a:cubicBezTo>
                  <a:pt x="1061" y="500"/>
                  <a:pt x="1061" y="499"/>
                  <a:pt x="1061" y="499"/>
                </a:cubicBezTo>
                <a:cubicBezTo>
                  <a:pt x="1063" y="499"/>
                  <a:pt x="1064" y="500"/>
                  <a:pt x="1065" y="500"/>
                </a:cubicBezTo>
                <a:cubicBezTo>
                  <a:pt x="1065" y="499"/>
                  <a:pt x="1065" y="497"/>
                  <a:pt x="1065" y="496"/>
                </a:cubicBezTo>
                <a:cubicBezTo>
                  <a:pt x="1063" y="495"/>
                  <a:pt x="1061" y="494"/>
                  <a:pt x="1058" y="492"/>
                </a:cubicBezTo>
                <a:cubicBezTo>
                  <a:pt x="1059" y="495"/>
                  <a:pt x="1058" y="493"/>
                  <a:pt x="1060" y="495"/>
                </a:cubicBezTo>
                <a:cubicBezTo>
                  <a:pt x="1060" y="495"/>
                  <a:pt x="1060" y="496"/>
                  <a:pt x="1060" y="497"/>
                </a:cubicBezTo>
                <a:cubicBezTo>
                  <a:pt x="1057" y="496"/>
                  <a:pt x="1058" y="495"/>
                  <a:pt x="1055" y="495"/>
                </a:cubicBezTo>
                <a:cubicBezTo>
                  <a:pt x="1054" y="493"/>
                  <a:pt x="1054" y="491"/>
                  <a:pt x="1052" y="489"/>
                </a:cubicBezTo>
                <a:cubicBezTo>
                  <a:pt x="1053" y="493"/>
                  <a:pt x="1051" y="497"/>
                  <a:pt x="1052" y="501"/>
                </a:cubicBezTo>
                <a:cubicBezTo>
                  <a:pt x="1051" y="501"/>
                  <a:pt x="1050" y="501"/>
                  <a:pt x="1049" y="501"/>
                </a:cubicBezTo>
                <a:cubicBezTo>
                  <a:pt x="1050" y="504"/>
                  <a:pt x="1056" y="505"/>
                  <a:pt x="1060" y="506"/>
                </a:cubicBezTo>
                <a:cubicBezTo>
                  <a:pt x="1059" y="510"/>
                  <a:pt x="1058" y="509"/>
                  <a:pt x="1060" y="513"/>
                </a:cubicBezTo>
                <a:cubicBezTo>
                  <a:pt x="1060" y="513"/>
                  <a:pt x="1061" y="513"/>
                  <a:pt x="1061" y="513"/>
                </a:cubicBezTo>
                <a:cubicBezTo>
                  <a:pt x="1061" y="513"/>
                  <a:pt x="1062" y="513"/>
                  <a:pt x="1062" y="513"/>
                </a:cubicBezTo>
                <a:cubicBezTo>
                  <a:pt x="1061" y="512"/>
                  <a:pt x="1061" y="512"/>
                  <a:pt x="1060" y="511"/>
                </a:cubicBezTo>
                <a:cubicBezTo>
                  <a:pt x="1061" y="510"/>
                  <a:pt x="1062" y="510"/>
                  <a:pt x="1063" y="509"/>
                </a:cubicBezTo>
                <a:cubicBezTo>
                  <a:pt x="1065" y="518"/>
                  <a:pt x="1069" y="520"/>
                  <a:pt x="1074" y="527"/>
                </a:cubicBezTo>
                <a:cubicBezTo>
                  <a:pt x="1072" y="528"/>
                  <a:pt x="1074" y="527"/>
                  <a:pt x="1072" y="528"/>
                </a:cubicBezTo>
                <a:cubicBezTo>
                  <a:pt x="1073" y="531"/>
                  <a:pt x="1073" y="528"/>
                  <a:pt x="1075" y="530"/>
                </a:cubicBezTo>
                <a:cubicBezTo>
                  <a:pt x="1076" y="531"/>
                  <a:pt x="1076" y="531"/>
                  <a:pt x="1076" y="532"/>
                </a:cubicBezTo>
                <a:cubicBezTo>
                  <a:pt x="1076" y="532"/>
                  <a:pt x="1075" y="533"/>
                  <a:pt x="1074" y="533"/>
                </a:cubicBezTo>
                <a:cubicBezTo>
                  <a:pt x="1079" y="543"/>
                  <a:pt x="1085" y="550"/>
                  <a:pt x="1087" y="562"/>
                </a:cubicBezTo>
                <a:cubicBezTo>
                  <a:pt x="1087" y="562"/>
                  <a:pt x="1086" y="562"/>
                  <a:pt x="1086" y="562"/>
                </a:cubicBezTo>
                <a:cubicBezTo>
                  <a:pt x="1079" y="553"/>
                  <a:pt x="1070" y="531"/>
                  <a:pt x="1058" y="527"/>
                </a:cubicBezTo>
                <a:cubicBezTo>
                  <a:pt x="1058" y="525"/>
                  <a:pt x="1059" y="523"/>
                  <a:pt x="1060" y="521"/>
                </a:cubicBezTo>
                <a:cubicBezTo>
                  <a:pt x="1058" y="521"/>
                  <a:pt x="1057" y="521"/>
                  <a:pt x="1056" y="521"/>
                </a:cubicBezTo>
                <a:cubicBezTo>
                  <a:pt x="1056" y="522"/>
                  <a:pt x="1056" y="521"/>
                  <a:pt x="1057" y="523"/>
                </a:cubicBezTo>
                <a:cubicBezTo>
                  <a:pt x="1050" y="523"/>
                  <a:pt x="1046" y="516"/>
                  <a:pt x="1038" y="512"/>
                </a:cubicBezTo>
                <a:cubicBezTo>
                  <a:pt x="1038" y="512"/>
                  <a:pt x="1038" y="511"/>
                  <a:pt x="1037" y="511"/>
                </a:cubicBezTo>
                <a:cubicBezTo>
                  <a:pt x="1038" y="510"/>
                  <a:pt x="1039" y="510"/>
                  <a:pt x="1039" y="509"/>
                </a:cubicBezTo>
                <a:cubicBezTo>
                  <a:pt x="1043" y="511"/>
                  <a:pt x="1046" y="513"/>
                  <a:pt x="1049" y="516"/>
                </a:cubicBezTo>
                <a:cubicBezTo>
                  <a:pt x="1050" y="515"/>
                  <a:pt x="1050" y="515"/>
                  <a:pt x="1050" y="515"/>
                </a:cubicBezTo>
                <a:cubicBezTo>
                  <a:pt x="1050" y="514"/>
                  <a:pt x="1050" y="513"/>
                  <a:pt x="1050" y="513"/>
                </a:cubicBezTo>
                <a:cubicBezTo>
                  <a:pt x="1043" y="509"/>
                  <a:pt x="1038" y="509"/>
                  <a:pt x="1033" y="504"/>
                </a:cubicBezTo>
                <a:cubicBezTo>
                  <a:pt x="1033" y="505"/>
                  <a:pt x="1033" y="506"/>
                  <a:pt x="1033" y="506"/>
                </a:cubicBezTo>
                <a:cubicBezTo>
                  <a:pt x="1030" y="505"/>
                  <a:pt x="1027" y="501"/>
                  <a:pt x="1027" y="497"/>
                </a:cubicBezTo>
                <a:cubicBezTo>
                  <a:pt x="1026" y="498"/>
                  <a:pt x="1026" y="499"/>
                  <a:pt x="1025" y="500"/>
                </a:cubicBezTo>
                <a:cubicBezTo>
                  <a:pt x="1024" y="498"/>
                  <a:pt x="1025" y="499"/>
                  <a:pt x="1024" y="497"/>
                </a:cubicBezTo>
                <a:cubicBezTo>
                  <a:pt x="1019" y="497"/>
                  <a:pt x="996" y="499"/>
                  <a:pt x="993" y="494"/>
                </a:cubicBezTo>
                <a:cubicBezTo>
                  <a:pt x="991" y="495"/>
                  <a:pt x="989" y="496"/>
                  <a:pt x="987" y="497"/>
                </a:cubicBezTo>
                <a:cubicBezTo>
                  <a:pt x="986" y="496"/>
                  <a:pt x="986" y="497"/>
                  <a:pt x="986" y="495"/>
                </a:cubicBezTo>
                <a:cubicBezTo>
                  <a:pt x="984" y="493"/>
                  <a:pt x="986" y="495"/>
                  <a:pt x="982" y="495"/>
                </a:cubicBezTo>
                <a:cubicBezTo>
                  <a:pt x="983" y="492"/>
                  <a:pt x="970" y="492"/>
                  <a:pt x="967" y="492"/>
                </a:cubicBezTo>
                <a:cubicBezTo>
                  <a:pt x="968" y="491"/>
                  <a:pt x="968" y="490"/>
                  <a:pt x="968" y="489"/>
                </a:cubicBezTo>
                <a:cubicBezTo>
                  <a:pt x="964" y="490"/>
                  <a:pt x="961" y="490"/>
                  <a:pt x="958" y="489"/>
                </a:cubicBezTo>
                <a:cubicBezTo>
                  <a:pt x="957" y="489"/>
                  <a:pt x="956" y="489"/>
                  <a:pt x="955" y="490"/>
                </a:cubicBezTo>
                <a:cubicBezTo>
                  <a:pt x="955" y="488"/>
                  <a:pt x="955" y="487"/>
                  <a:pt x="955" y="485"/>
                </a:cubicBezTo>
                <a:cubicBezTo>
                  <a:pt x="955" y="485"/>
                  <a:pt x="954" y="485"/>
                  <a:pt x="954" y="484"/>
                </a:cubicBezTo>
                <a:cubicBezTo>
                  <a:pt x="954" y="486"/>
                  <a:pt x="954" y="487"/>
                  <a:pt x="954" y="489"/>
                </a:cubicBezTo>
                <a:cubicBezTo>
                  <a:pt x="951" y="488"/>
                  <a:pt x="953" y="489"/>
                  <a:pt x="952" y="486"/>
                </a:cubicBezTo>
                <a:cubicBezTo>
                  <a:pt x="950" y="488"/>
                  <a:pt x="950" y="489"/>
                  <a:pt x="947" y="490"/>
                </a:cubicBezTo>
                <a:cubicBezTo>
                  <a:pt x="945" y="486"/>
                  <a:pt x="940" y="488"/>
                  <a:pt x="938" y="493"/>
                </a:cubicBezTo>
                <a:cubicBezTo>
                  <a:pt x="937" y="492"/>
                  <a:pt x="936" y="491"/>
                  <a:pt x="934" y="490"/>
                </a:cubicBezTo>
                <a:cubicBezTo>
                  <a:pt x="933" y="491"/>
                  <a:pt x="931" y="492"/>
                  <a:pt x="930" y="495"/>
                </a:cubicBezTo>
                <a:cubicBezTo>
                  <a:pt x="929" y="494"/>
                  <a:pt x="928" y="493"/>
                  <a:pt x="927" y="492"/>
                </a:cubicBezTo>
                <a:cubicBezTo>
                  <a:pt x="927" y="491"/>
                  <a:pt x="927" y="490"/>
                  <a:pt x="926" y="490"/>
                </a:cubicBezTo>
                <a:cubicBezTo>
                  <a:pt x="926" y="491"/>
                  <a:pt x="926" y="492"/>
                  <a:pt x="926" y="493"/>
                </a:cubicBezTo>
                <a:cubicBezTo>
                  <a:pt x="926" y="494"/>
                  <a:pt x="926" y="495"/>
                  <a:pt x="926" y="495"/>
                </a:cubicBezTo>
                <a:cubicBezTo>
                  <a:pt x="926" y="495"/>
                  <a:pt x="925" y="495"/>
                  <a:pt x="925" y="495"/>
                </a:cubicBezTo>
                <a:cubicBezTo>
                  <a:pt x="921" y="490"/>
                  <a:pt x="909" y="494"/>
                  <a:pt x="902" y="501"/>
                </a:cubicBezTo>
                <a:cubicBezTo>
                  <a:pt x="902" y="501"/>
                  <a:pt x="902" y="501"/>
                  <a:pt x="902" y="501"/>
                </a:cubicBezTo>
                <a:cubicBezTo>
                  <a:pt x="901" y="497"/>
                  <a:pt x="902" y="497"/>
                  <a:pt x="902" y="494"/>
                </a:cubicBezTo>
                <a:cubicBezTo>
                  <a:pt x="899" y="493"/>
                  <a:pt x="897" y="499"/>
                  <a:pt x="894" y="499"/>
                </a:cubicBezTo>
                <a:cubicBezTo>
                  <a:pt x="893" y="499"/>
                  <a:pt x="891" y="499"/>
                  <a:pt x="890" y="499"/>
                </a:cubicBezTo>
                <a:cubicBezTo>
                  <a:pt x="890" y="501"/>
                  <a:pt x="890" y="502"/>
                  <a:pt x="890" y="503"/>
                </a:cubicBezTo>
                <a:cubicBezTo>
                  <a:pt x="889" y="503"/>
                  <a:pt x="888" y="503"/>
                  <a:pt x="887" y="502"/>
                </a:cubicBezTo>
                <a:cubicBezTo>
                  <a:pt x="887" y="503"/>
                  <a:pt x="888" y="503"/>
                  <a:pt x="888" y="503"/>
                </a:cubicBezTo>
                <a:cubicBezTo>
                  <a:pt x="887" y="506"/>
                  <a:pt x="882" y="507"/>
                  <a:pt x="879" y="506"/>
                </a:cubicBezTo>
                <a:cubicBezTo>
                  <a:pt x="879" y="507"/>
                  <a:pt x="879" y="508"/>
                  <a:pt x="879" y="509"/>
                </a:cubicBezTo>
                <a:cubicBezTo>
                  <a:pt x="874" y="509"/>
                  <a:pt x="875" y="510"/>
                  <a:pt x="871" y="507"/>
                </a:cubicBezTo>
                <a:cubicBezTo>
                  <a:pt x="869" y="509"/>
                  <a:pt x="870" y="509"/>
                  <a:pt x="870" y="513"/>
                </a:cubicBezTo>
                <a:cubicBezTo>
                  <a:pt x="867" y="512"/>
                  <a:pt x="864" y="512"/>
                  <a:pt x="863" y="511"/>
                </a:cubicBezTo>
                <a:cubicBezTo>
                  <a:pt x="859" y="512"/>
                  <a:pt x="855" y="515"/>
                  <a:pt x="854" y="518"/>
                </a:cubicBezTo>
                <a:cubicBezTo>
                  <a:pt x="852" y="516"/>
                  <a:pt x="853" y="518"/>
                  <a:pt x="852" y="516"/>
                </a:cubicBezTo>
                <a:cubicBezTo>
                  <a:pt x="844" y="518"/>
                  <a:pt x="830" y="522"/>
                  <a:pt x="824" y="530"/>
                </a:cubicBezTo>
                <a:cubicBezTo>
                  <a:pt x="820" y="530"/>
                  <a:pt x="821" y="529"/>
                  <a:pt x="819" y="527"/>
                </a:cubicBezTo>
                <a:cubicBezTo>
                  <a:pt x="809" y="531"/>
                  <a:pt x="800" y="536"/>
                  <a:pt x="790" y="540"/>
                </a:cubicBezTo>
                <a:cubicBezTo>
                  <a:pt x="790" y="541"/>
                  <a:pt x="790" y="542"/>
                  <a:pt x="790" y="542"/>
                </a:cubicBezTo>
                <a:cubicBezTo>
                  <a:pt x="791" y="542"/>
                  <a:pt x="793" y="543"/>
                  <a:pt x="794" y="543"/>
                </a:cubicBezTo>
                <a:cubicBezTo>
                  <a:pt x="795" y="543"/>
                  <a:pt x="795" y="542"/>
                  <a:pt x="796" y="542"/>
                </a:cubicBezTo>
                <a:cubicBezTo>
                  <a:pt x="791" y="549"/>
                  <a:pt x="778" y="545"/>
                  <a:pt x="775" y="546"/>
                </a:cubicBezTo>
                <a:cubicBezTo>
                  <a:pt x="773" y="548"/>
                  <a:pt x="771" y="549"/>
                  <a:pt x="769" y="551"/>
                </a:cubicBezTo>
                <a:cubicBezTo>
                  <a:pt x="765" y="553"/>
                  <a:pt x="735" y="554"/>
                  <a:pt x="732" y="553"/>
                </a:cubicBezTo>
                <a:cubicBezTo>
                  <a:pt x="732" y="552"/>
                  <a:pt x="730" y="550"/>
                  <a:pt x="729" y="549"/>
                </a:cubicBezTo>
                <a:cubicBezTo>
                  <a:pt x="722" y="551"/>
                  <a:pt x="715" y="553"/>
                  <a:pt x="708" y="554"/>
                </a:cubicBezTo>
                <a:cubicBezTo>
                  <a:pt x="704" y="553"/>
                  <a:pt x="701" y="548"/>
                  <a:pt x="701" y="548"/>
                </a:cubicBezTo>
                <a:cubicBezTo>
                  <a:pt x="697" y="548"/>
                  <a:pt x="693" y="548"/>
                  <a:pt x="689" y="548"/>
                </a:cubicBezTo>
                <a:cubicBezTo>
                  <a:pt x="677" y="545"/>
                  <a:pt x="667" y="542"/>
                  <a:pt x="656" y="536"/>
                </a:cubicBezTo>
                <a:cubicBezTo>
                  <a:pt x="655" y="535"/>
                  <a:pt x="655" y="535"/>
                  <a:pt x="654" y="535"/>
                </a:cubicBezTo>
                <a:cubicBezTo>
                  <a:pt x="654" y="533"/>
                  <a:pt x="654" y="532"/>
                  <a:pt x="654" y="531"/>
                </a:cubicBezTo>
                <a:cubicBezTo>
                  <a:pt x="660" y="530"/>
                  <a:pt x="667" y="533"/>
                  <a:pt x="670" y="535"/>
                </a:cubicBezTo>
                <a:cubicBezTo>
                  <a:pt x="671" y="532"/>
                  <a:pt x="671" y="534"/>
                  <a:pt x="671" y="531"/>
                </a:cubicBezTo>
                <a:cubicBezTo>
                  <a:pt x="672" y="531"/>
                  <a:pt x="672" y="531"/>
                  <a:pt x="673" y="531"/>
                </a:cubicBezTo>
                <a:cubicBezTo>
                  <a:pt x="674" y="533"/>
                  <a:pt x="674" y="535"/>
                  <a:pt x="675" y="537"/>
                </a:cubicBezTo>
                <a:cubicBezTo>
                  <a:pt x="676" y="538"/>
                  <a:pt x="677" y="538"/>
                  <a:pt x="678" y="539"/>
                </a:cubicBezTo>
                <a:cubicBezTo>
                  <a:pt x="678" y="538"/>
                  <a:pt x="678" y="537"/>
                  <a:pt x="679" y="537"/>
                </a:cubicBezTo>
                <a:cubicBezTo>
                  <a:pt x="677" y="537"/>
                  <a:pt x="676" y="537"/>
                  <a:pt x="675" y="537"/>
                </a:cubicBezTo>
                <a:cubicBezTo>
                  <a:pt x="675" y="536"/>
                  <a:pt x="675" y="535"/>
                  <a:pt x="675" y="535"/>
                </a:cubicBezTo>
                <a:cubicBezTo>
                  <a:pt x="679" y="534"/>
                  <a:pt x="678" y="534"/>
                  <a:pt x="681" y="536"/>
                </a:cubicBezTo>
                <a:cubicBezTo>
                  <a:pt x="682" y="533"/>
                  <a:pt x="680" y="535"/>
                  <a:pt x="683" y="534"/>
                </a:cubicBezTo>
                <a:cubicBezTo>
                  <a:pt x="682" y="532"/>
                  <a:pt x="683" y="533"/>
                  <a:pt x="681" y="532"/>
                </a:cubicBezTo>
                <a:cubicBezTo>
                  <a:pt x="682" y="527"/>
                  <a:pt x="680" y="527"/>
                  <a:pt x="675" y="526"/>
                </a:cubicBezTo>
                <a:cubicBezTo>
                  <a:pt x="676" y="524"/>
                  <a:pt x="676" y="525"/>
                  <a:pt x="677" y="523"/>
                </a:cubicBezTo>
                <a:cubicBezTo>
                  <a:pt x="677" y="523"/>
                  <a:pt x="676" y="523"/>
                  <a:pt x="676" y="523"/>
                </a:cubicBezTo>
                <a:cubicBezTo>
                  <a:pt x="675" y="523"/>
                  <a:pt x="675" y="522"/>
                  <a:pt x="674" y="521"/>
                </a:cubicBezTo>
                <a:cubicBezTo>
                  <a:pt x="673" y="524"/>
                  <a:pt x="674" y="525"/>
                  <a:pt x="674" y="530"/>
                </a:cubicBezTo>
                <a:cubicBezTo>
                  <a:pt x="669" y="530"/>
                  <a:pt x="670" y="529"/>
                  <a:pt x="667" y="531"/>
                </a:cubicBezTo>
                <a:cubicBezTo>
                  <a:pt x="666" y="531"/>
                  <a:pt x="665" y="531"/>
                  <a:pt x="664" y="530"/>
                </a:cubicBezTo>
                <a:cubicBezTo>
                  <a:pt x="665" y="528"/>
                  <a:pt x="664" y="529"/>
                  <a:pt x="666" y="528"/>
                </a:cubicBezTo>
                <a:cubicBezTo>
                  <a:pt x="666" y="528"/>
                  <a:pt x="667" y="527"/>
                  <a:pt x="667" y="527"/>
                </a:cubicBezTo>
                <a:cubicBezTo>
                  <a:pt x="666" y="526"/>
                  <a:pt x="664" y="525"/>
                  <a:pt x="663" y="525"/>
                </a:cubicBezTo>
                <a:cubicBezTo>
                  <a:pt x="662" y="522"/>
                  <a:pt x="662" y="524"/>
                  <a:pt x="664" y="522"/>
                </a:cubicBezTo>
                <a:cubicBezTo>
                  <a:pt x="663" y="521"/>
                  <a:pt x="663" y="521"/>
                  <a:pt x="663" y="520"/>
                </a:cubicBezTo>
                <a:cubicBezTo>
                  <a:pt x="661" y="520"/>
                  <a:pt x="660" y="519"/>
                  <a:pt x="658" y="519"/>
                </a:cubicBezTo>
                <a:cubicBezTo>
                  <a:pt x="659" y="520"/>
                  <a:pt x="660" y="520"/>
                  <a:pt x="661" y="521"/>
                </a:cubicBezTo>
                <a:cubicBezTo>
                  <a:pt x="661" y="523"/>
                  <a:pt x="661" y="524"/>
                  <a:pt x="660" y="526"/>
                </a:cubicBezTo>
                <a:cubicBezTo>
                  <a:pt x="659" y="529"/>
                  <a:pt x="659" y="528"/>
                  <a:pt x="657" y="529"/>
                </a:cubicBezTo>
                <a:cubicBezTo>
                  <a:pt x="657" y="528"/>
                  <a:pt x="656" y="528"/>
                  <a:pt x="656" y="528"/>
                </a:cubicBezTo>
                <a:cubicBezTo>
                  <a:pt x="659" y="525"/>
                  <a:pt x="658" y="526"/>
                  <a:pt x="660" y="523"/>
                </a:cubicBezTo>
                <a:cubicBezTo>
                  <a:pt x="658" y="522"/>
                  <a:pt x="656" y="522"/>
                  <a:pt x="655" y="521"/>
                </a:cubicBezTo>
                <a:cubicBezTo>
                  <a:pt x="655" y="522"/>
                  <a:pt x="655" y="523"/>
                  <a:pt x="656" y="523"/>
                </a:cubicBezTo>
                <a:cubicBezTo>
                  <a:pt x="655" y="524"/>
                  <a:pt x="655" y="523"/>
                  <a:pt x="655" y="525"/>
                </a:cubicBezTo>
                <a:cubicBezTo>
                  <a:pt x="654" y="525"/>
                  <a:pt x="653" y="525"/>
                  <a:pt x="653" y="525"/>
                </a:cubicBezTo>
                <a:cubicBezTo>
                  <a:pt x="652" y="521"/>
                  <a:pt x="651" y="518"/>
                  <a:pt x="653" y="516"/>
                </a:cubicBezTo>
                <a:cubicBezTo>
                  <a:pt x="651" y="514"/>
                  <a:pt x="651" y="514"/>
                  <a:pt x="649" y="518"/>
                </a:cubicBezTo>
                <a:cubicBezTo>
                  <a:pt x="647" y="517"/>
                  <a:pt x="644" y="516"/>
                  <a:pt x="642" y="516"/>
                </a:cubicBezTo>
                <a:cubicBezTo>
                  <a:pt x="642" y="515"/>
                  <a:pt x="641" y="514"/>
                  <a:pt x="641" y="513"/>
                </a:cubicBezTo>
                <a:cubicBezTo>
                  <a:pt x="643" y="512"/>
                  <a:pt x="642" y="513"/>
                  <a:pt x="644" y="513"/>
                </a:cubicBezTo>
                <a:cubicBezTo>
                  <a:pt x="645" y="512"/>
                  <a:pt x="645" y="511"/>
                  <a:pt x="646" y="511"/>
                </a:cubicBezTo>
                <a:cubicBezTo>
                  <a:pt x="644" y="508"/>
                  <a:pt x="646" y="510"/>
                  <a:pt x="642" y="510"/>
                </a:cubicBezTo>
                <a:cubicBezTo>
                  <a:pt x="641" y="506"/>
                  <a:pt x="633" y="499"/>
                  <a:pt x="629" y="497"/>
                </a:cubicBezTo>
                <a:cubicBezTo>
                  <a:pt x="628" y="497"/>
                  <a:pt x="627" y="497"/>
                  <a:pt x="626" y="497"/>
                </a:cubicBezTo>
                <a:cubicBezTo>
                  <a:pt x="619" y="487"/>
                  <a:pt x="609" y="479"/>
                  <a:pt x="600" y="468"/>
                </a:cubicBezTo>
                <a:cubicBezTo>
                  <a:pt x="596" y="461"/>
                  <a:pt x="593" y="455"/>
                  <a:pt x="589" y="448"/>
                </a:cubicBezTo>
                <a:cubicBezTo>
                  <a:pt x="586" y="446"/>
                  <a:pt x="583" y="450"/>
                  <a:pt x="581" y="443"/>
                </a:cubicBezTo>
                <a:cubicBezTo>
                  <a:pt x="580" y="443"/>
                  <a:pt x="580" y="443"/>
                  <a:pt x="580" y="443"/>
                </a:cubicBezTo>
                <a:cubicBezTo>
                  <a:pt x="579" y="443"/>
                  <a:pt x="579" y="444"/>
                  <a:pt x="579" y="444"/>
                </a:cubicBezTo>
                <a:cubicBezTo>
                  <a:pt x="580" y="447"/>
                  <a:pt x="579" y="446"/>
                  <a:pt x="582" y="446"/>
                </a:cubicBezTo>
                <a:cubicBezTo>
                  <a:pt x="581" y="447"/>
                  <a:pt x="581" y="449"/>
                  <a:pt x="580" y="450"/>
                </a:cubicBezTo>
                <a:cubicBezTo>
                  <a:pt x="581" y="451"/>
                  <a:pt x="581" y="451"/>
                  <a:pt x="583" y="452"/>
                </a:cubicBezTo>
                <a:cubicBezTo>
                  <a:pt x="582" y="454"/>
                  <a:pt x="581" y="454"/>
                  <a:pt x="579" y="453"/>
                </a:cubicBezTo>
                <a:cubicBezTo>
                  <a:pt x="577" y="451"/>
                  <a:pt x="575" y="447"/>
                  <a:pt x="577" y="443"/>
                </a:cubicBezTo>
                <a:cubicBezTo>
                  <a:pt x="574" y="444"/>
                  <a:pt x="574" y="444"/>
                  <a:pt x="573" y="446"/>
                </a:cubicBezTo>
                <a:cubicBezTo>
                  <a:pt x="571" y="445"/>
                  <a:pt x="572" y="445"/>
                  <a:pt x="571" y="444"/>
                </a:cubicBezTo>
                <a:cubicBezTo>
                  <a:pt x="571" y="446"/>
                  <a:pt x="571" y="448"/>
                  <a:pt x="571" y="450"/>
                </a:cubicBezTo>
                <a:cubicBezTo>
                  <a:pt x="571" y="450"/>
                  <a:pt x="570" y="450"/>
                  <a:pt x="570" y="450"/>
                </a:cubicBezTo>
                <a:cubicBezTo>
                  <a:pt x="568" y="448"/>
                  <a:pt x="568" y="447"/>
                  <a:pt x="569" y="444"/>
                </a:cubicBezTo>
                <a:cubicBezTo>
                  <a:pt x="565" y="446"/>
                  <a:pt x="566" y="446"/>
                  <a:pt x="564" y="450"/>
                </a:cubicBezTo>
                <a:cubicBezTo>
                  <a:pt x="563" y="449"/>
                  <a:pt x="563" y="449"/>
                  <a:pt x="562" y="449"/>
                </a:cubicBezTo>
                <a:cubicBezTo>
                  <a:pt x="563" y="446"/>
                  <a:pt x="562" y="445"/>
                  <a:pt x="566" y="444"/>
                </a:cubicBezTo>
                <a:cubicBezTo>
                  <a:pt x="563" y="440"/>
                  <a:pt x="564" y="438"/>
                  <a:pt x="562" y="437"/>
                </a:cubicBezTo>
                <a:cubicBezTo>
                  <a:pt x="563" y="434"/>
                  <a:pt x="562" y="435"/>
                  <a:pt x="565" y="434"/>
                </a:cubicBezTo>
                <a:cubicBezTo>
                  <a:pt x="565" y="437"/>
                  <a:pt x="565" y="439"/>
                  <a:pt x="565" y="441"/>
                </a:cubicBezTo>
                <a:cubicBezTo>
                  <a:pt x="568" y="438"/>
                  <a:pt x="568" y="437"/>
                  <a:pt x="571" y="440"/>
                </a:cubicBezTo>
                <a:cubicBezTo>
                  <a:pt x="572" y="437"/>
                  <a:pt x="572" y="437"/>
                  <a:pt x="574" y="436"/>
                </a:cubicBezTo>
                <a:cubicBezTo>
                  <a:pt x="572" y="433"/>
                  <a:pt x="572" y="436"/>
                  <a:pt x="572" y="432"/>
                </a:cubicBezTo>
                <a:cubicBezTo>
                  <a:pt x="569" y="433"/>
                  <a:pt x="570" y="432"/>
                  <a:pt x="569" y="436"/>
                </a:cubicBezTo>
                <a:cubicBezTo>
                  <a:pt x="568" y="436"/>
                  <a:pt x="568" y="436"/>
                  <a:pt x="567" y="436"/>
                </a:cubicBezTo>
                <a:cubicBezTo>
                  <a:pt x="567" y="434"/>
                  <a:pt x="567" y="433"/>
                  <a:pt x="568" y="431"/>
                </a:cubicBezTo>
                <a:cubicBezTo>
                  <a:pt x="566" y="432"/>
                  <a:pt x="564" y="432"/>
                  <a:pt x="562" y="433"/>
                </a:cubicBezTo>
                <a:cubicBezTo>
                  <a:pt x="562" y="433"/>
                  <a:pt x="562" y="432"/>
                  <a:pt x="562" y="432"/>
                </a:cubicBezTo>
                <a:cubicBezTo>
                  <a:pt x="565" y="429"/>
                  <a:pt x="568" y="430"/>
                  <a:pt x="571" y="431"/>
                </a:cubicBezTo>
                <a:cubicBezTo>
                  <a:pt x="571" y="427"/>
                  <a:pt x="573" y="429"/>
                  <a:pt x="571" y="424"/>
                </a:cubicBezTo>
                <a:cubicBezTo>
                  <a:pt x="572" y="423"/>
                  <a:pt x="572" y="423"/>
                  <a:pt x="573" y="422"/>
                </a:cubicBezTo>
                <a:cubicBezTo>
                  <a:pt x="573" y="423"/>
                  <a:pt x="574" y="424"/>
                  <a:pt x="574" y="425"/>
                </a:cubicBezTo>
                <a:cubicBezTo>
                  <a:pt x="580" y="414"/>
                  <a:pt x="573" y="408"/>
                  <a:pt x="571" y="397"/>
                </a:cubicBezTo>
                <a:cubicBezTo>
                  <a:pt x="571" y="398"/>
                  <a:pt x="570" y="398"/>
                  <a:pt x="569" y="399"/>
                </a:cubicBezTo>
                <a:cubicBezTo>
                  <a:pt x="570" y="397"/>
                  <a:pt x="571" y="395"/>
                  <a:pt x="572" y="393"/>
                </a:cubicBezTo>
                <a:cubicBezTo>
                  <a:pt x="572" y="392"/>
                  <a:pt x="572" y="392"/>
                  <a:pt x="571" y="391"/>
                </a:cubicBezTo>
                <a:cubicBezTo>
                  <a:pt x="571" y="391"/>
                  <a:pt x="570" y="391"/>
                  <a:pt x="570" y="391"/>
                </a:cubicBezTo>
                <a:cubicBezTo>
                  <a:pt x="570" y="393"/>
                  <a:pt x="570" y="395"/>
                  <a:pt x="570" y="396"/>
                </a:cubicBezTo>
                <a:cubicBezTo>
                  <a:pt x="566" y="395"/>
                  <a:pt x="567" y="395"/>
                  <a:pt x="564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6" y="392"/>
                  <a:pt x="565" y="393"/>
                  <a:pt x="568" y="393"/>
                </a:cubicBezTo>
                <a:cubicBezTo>
                  <a:pt x="567" y="392"/>
                  <a:pt x="567" y="391"/>
                  <a:pt x="566" y="389"/>
                </a:cubicBezTo>
                <a:cubicBezTo>
                  <a:pt x="567" y="390"/>
                  <a:pt x="568" y="390"/>
                  <a:pt x="569" y="391"/>
                </a:cubicBezTo>
                <a:cubicBezTo>
                  <a:pt x="569" y="391"/>
                  <a:pt x="569" y="391"/>
                  <a:pt x="570" y="391"/>
                </a:cubicBezTo>
                <a:cubicBezTo>
                  <a:pt x="570" y="387"/>
                  <a:pt x="569" y="387"/>
                  <a:pt x="569" y="383"/>
                </a:cubicBezTo>
                <a:cubicBezTo>
                  <a:pt x="568" y="384"/>
                  <a:pt x="567" y="384"/>
                  <a:pt x="566" y="385"/>
                </a:cubicBezTo>
                <a:cubicBezTo>
                  <a:pt x="567" y="381"/>
                  <a:pt x="567" y="381"/>
                  <a:pt x="567" y="376"/>
                </a:cubicBezTo>
                <a:cubicBezTo>
                  <a:pt x="566" y="375"/>
                  <a:pt x="565" y="375"/>
                  <a:pt x="564" y="374"/>
                </a:cubicBezTo>
                <a:cubicBezTo>
                  <a:pt x="564" y="374"/>
                  <a:pt x="564" y="373"/>
                  <a:pt x="564" y="373"/>
                </a:cubicBezTo>
                <a:cubicBezTo>
                  <a:pt x="564" y="374"/>
                  <a:pt x="563" y="375"/>
                  <a:pt x="563" y="377"/>
                </a:cubicBezTo>
                <a:cubicBezTo>
                  <a:pt x="563" y="376"/>
                  <a:pt x="562" y="375"/>
                  <a:pt x="562" y="374"/>
                </a:cubicBezTo>
                <a:cubicBezTo>
                  <a:pt x="560" y="374"/>
                  <a:pt x="556" y="375"/>
                  <a:pt x="555" y="375"/>
                </a:cubicBezTo>
                <a:cubicBezTo>
                  <a:pt x="554" y="375"/>
                  <a:pt x="554" y="374"/>
                  <a:pt x="553" y="374"/>
                </a:cubicBezTo>
                <a:cubicBezTo>
                  <a:pt x="556" y="372"/>
                  <a:pt x="562" y="372"/>
                  <a:pt x="562" y="371"/>
                </a:cubicBezTo>
                <a:cubicBezTo>
                  <a:pt x="563" y="370"/>
                  <a:pt x="563" y="370"/>
                  <a:pt x="564" y="369"/>
                </a:cubicBezTo>
                <a:cubicBezTo>
                  <a:pt x="561" y="367"/>
                  <a:pt x="557" y="364"/>
                  <a:pt x="555" y="361"/>
                </a:cubicBezTo>
                <a:cubicBezTo>
                  <a:pt x="552" y="358"/>
                  <a:pt x="553" y="352"/>
                  <a:pt x="550" y="349"/>
                </a:cubicBezTo>
                <a:cubicBezTo>
                  <a:pt x="545" y="344"/>
                  <a:pt x="540" y="344"/>
                  <a:pt x="535" y="338"/>
                </a:cubicBezTo>
                <a:cubicBezTo>
                  <a:pt x="529" y="330"/>
                  <a:pt x="530" y="321"/>
                  <a:pt x="523" y="314"/>
                </a:cubicBezTo>
                <a:cubicBezTo>
                  <a:pt x="508" y="300"/>
                  <a:pt x="461" y="300"/>
                  <a:pt x="441" y="306"/>
                </a:cubicBezTo>
                <a:cubicBezTo>
                  <a:pt x="441" y="304"/>
                  <a:pt x="441" y="303"/>
                  <a:pt x="441" y="301"/>
                </a:cubicBezTo>
                <a:cubicBezTo>
                  <a:pt x="439" y="301"/>
                  <a:pt x="437" y="301"/>
                  <a:pt x="435" y="300"/>
                </a:cubicBezTo>
                <a:cubicBezTo>
                  <a:pt x="435" y="298"/>
                  <a:pt x="435" y="296"/>
                  <a:pt x="436" y="294"/>
                </a:cubicBezTo>
                <a:cubicBezTo>
                  <a:pt x="433" y="295"/>
                  <a:pt x="433" y="296"/>
                  <a:pt x="430" y="296"/>
                </a:cubicBezTo>
                <a:cubicBezTo>
                  <a:pt x="430" y="296"/>
                  <a:pt x="429" y="296"/>
                  <a:pt x="429" y="296"/>
                </a:cubicBezTo>
                <a:cubicBezTo>
                  <a:pt x="432" y="289"/>
                  <a:pt x="440" y="285"/>
                  <a:pt x="444" y="278"/>
                </a:cubicBezTo>
                <a:cubicBezTo>
                  <a:pt x="445" y="277"/>
                  <a:pt x="452" y="271"/>
                  <a:pt x="456" y="272"/>
                </a:cubicBezTo>
                <a:cubicBezTo>
                  <a:pt x="456" y="271"/>
                  <a:pt x="456" y="271"/>
                  <a:pt x="456" y="270"/>
                </a:cubicBezTo>
                <a:cubicBezTo>
                  <a:pt x="462" y="271"/>
                  <a:pt x="466" y="266"/>
                  <a:pt x="472" y="265"/>
                </a:cubicBezTo>
                <a:cubicBezTo>
                  <a:pt x="486" y="262"/>
                  <a:pt x="509" y="258"/>
                  <a:pt x="522" y="263"/>
                </a:cubicBezTo>
                <a:cubicBezTo>
                  <a:pt x="524" y="262"/>
                  <a:pt x="534" y="273"/>
                  <a:pt x="537" y="277"/>
                </a:cubicBezTo>
                <a:cubicBezTo>
                  <a:pt x="533" y="278"/>
                  <a:pt x="531" y="281"/>
                  <a:pt x="529" y="284"/>
                </a:cubicBezTo>
                <a:cubicBezTo>
                  <a:pt x="531" y="287"/>
                  <a:pt x="537" y="290"/>
                  <a:pt x="537" y="293"/>
                </a:cubicBezTo>
                <a:cubicBezTo>
                  <a:pt x="545" y="294"/>
                  <a:pt x="554" y="296"/>
                  <a:pt x="557" y="291"/>
                </a:cubicBezTo>
                <a:cubicBezTo>
                  <a:pt x="558" y="291"/>
                  <a:pt x="559" y="291"/>
                  <a:pt x="560" y="291"/>
                </a:cubicBezTo>
                <a:cubicBezTo>
                  <a:pt x="559" y="295"/>
                  <a:pt x="558" y="296"/>
                  <a:pt x="555" y="297"/>
                </a:cubicBezTo>
                <a:cubicBezTo>
                  <a:pt x="556" y="300"/>
                  <a:pt x="556" y="300"/>
                  <a:pt x="554" y="303"/>
                </a:cubicBezTo>
                <a:cubicBezTo>
                  <a:pt x="561" y="301"/>
                  <a:pt x="572" y="309"/>
                  <a:pt x="579" y="312"/>
                </a:cubicBezTo>
                <a:cubicBezTo>
                  <a:pt x="583" y="310"/>
                  <a:pt x="582" y="310"/>
                  <a:pt x="585" y="307"/>
                </a:cubicBezTo>
                <a:cubicBezTo>
                  <a:pt x="586" y="309"/>
                  <a:pt x="586" y="310"/>
                  <a:pt x="586" y="312"/>
                </a:cubicBezTo>
                <a:cubicBezTo>
                  <a:pt x="591" y="310"/>
                  <a:pt x="591" y="309"/>
                  <a:pt x="595" y="307"/>
                </a:cubicBezTo>
                <a:cubicBezTo>
                  <a:pt x="597" y="309"/>
                  <a:pt x="596" y="308"/>
                  <a:pt x="596" y="310"/>
                </a:cubicBezTo>
                <a:cubicBezTo>
                  <a:pt x="597" y="310"/>
                  <a:pt x="597" y="310"/>
                  <a:pt x="597" y="310"/>
                </a:cubicBezTo>
                <a:cubicBezTo>
                  <a:pt x="599" y="306"/>
                  <a:pt x="601" y="306"/>
                  <a:pt x="601" y="301"/>
                </a:cubicBezTo>
                <a:cubicBezTo>
                  <a:pt x="602" y="301"/>
                  <a:pt x="603" y="302"/>
                  <a:pt x="605" y="302"/>
                </a:cubicBezTo>
                <a:cubicBezTo>
                  <a:pt x="605" y="299"/>
                  <a:pt x="605" y="300"/>
                  <a:pt x="603" y="298"/>
                </a:cubicBezTo>
                <a:cubicBezTo>
                  <a:pt x="605" y="296"/>
                  <a:pt x="606" y="295"/>
                  <a:pt x="607" y="294"/>
                </a:cubicBezTo>
                <a:cubicBezTo>
                  <a:pt x="608" y="295"/>
                  <a:pt x="608" y="296"/>
                  <a:pt x="609" y="296"/>
                </a:cubicBezTo>
                <a:cubicBezTo>
                  <a:pt x="609" y="295"/>
                  <a:pt x="610" y="293"/>
                  <a:pt x="610" y="292"/>
                </a:cubicBezTo>
                <a:cubicBezTo>
                  <a:pt x="611" y="292"/>
                  <a:pt x="610" y="292"/>
                  <a:pt x="612" y="293"/>
                </a:cubicBezTo>
                <a:cubicBezTo>
                  <a:pt x="613" y="290"/>
                  <a:pt x="613" y="287"/>
                  <a:pt x="613" y="284"/>
                </a:cubicBezTo>
                <a:cubicBezTo>
                  <a:pt x="617" y="285"/>
                  <a:pt x="616" y="284"/>
                  <a:pt x="619" y="281"/>
                </a:cubicBezTo>
                <a:cubicBezTo>
                  <a:pt x="620" y="280"/>
                  <a:pt x="621" y="279"/>
                  <a:pt x="622" y="278"/>
                </a:cubicBezTo>
                <a:cubicBezTo>
                  <a:pt x="624" y="283"/>
                  <a:pt x="629" y="290"/>
                  <a:pt x="629" y="298"/>
                </a:cubicBezTo>
                <a:cubicBezTo>
                  <a:pt x="618" y="310"/>
                  <a:pt x="598" y="316"/>
                  <a:pt x="582" y="324"/>
                </a:cubicBezTo>
                <a:cubicBezTo>
                  <a:pt x="576" y="328"/>
                  <a:pt x="569" y="333"/>
                  <a:pt x="563" y="337"/>
                </a:cubicBezTo>
                <a:cubicBezTo>
                  <a:pt x="569" y="343"/>
                  <a:pt x="563" y="350"/>
                  <a:pt x="569" y="355"/>
                </a:cubicBezTo>
                <a:cubicBezTo>
                  <a:pt x="569" y="354"/>
                  <a:pt x="568" y="354"/>
                  <a:pt x="568" y="353"/>
                </a:cubicBezTo>
                <a:cubicBezTo>
                  <a:pt x="570" y="354"/>
                  <a:pt x="570" y="354"/>
                  <a:pt x="571" y="356"/>
                </a:cubicBezTo>
                <a:cubicBezTo>
                  <a:pt x="571" y="356"/>
                  <a:pt x="575" y="358"/>
                  <a:pt x="577" y="361"/>
                </a:cubicBezTo>
                <a:cubicBezTo>
                  <a:pt x="577" y="361"/>
                  <a:pt x="577" y="361"/>
                  <a:pt x="577" y="361"/>
                </a:cubicBezTo>
                <a:cubicBezTo>
                  <a:pt x="576" y="361"/>
                  <a:pt x="576" y="360"/>
                  <a:pt x="575" y="359"/>
                </a:cubicBezTo>
                <a:cubicBezTo>
                  <a:pt x="575" y="359"/>
                  <a:pt x="574" y="359"/>
                  <a:pt x="574" y="359"/>
                </a:cubicBezTo>
                <a:cubicBezTo>
                  <a:pt x="574" y="360"/>
                  <a:pt x="574" y="361"/>
                  <a:pt x="573" y="361"/>
                </a:cubicBezTo>
                <a:cubicBezTo>
                  <a:pt x="579" y="363"/>
                  <a:pt x="583" y="359"/>
                  <a:pt x="587" y="356"/>
                </a:cubicBezTo>
                <a:cubicBezTo>
                  <a:pt x="588" y="357"/>
                  <a:pt x="588" y="358"/>
                  <a:pt x="589" y="359"/>
                </a:cubicBezTo>
                <a:cubicBezTo>
                  <a:pt x="590" y="359"/>
                  <a:pt x="589" y="359"/>
                  <a:pt x="591" y="357"/>
                </a:cubicBezTo>
                <a:cubicBezTo>
                  <a:pt x="592" y="357"/>
                  <a:pt x="593" y="357"/>
                  <a:pt x="594" y="357"/>
                </a:cubicBezTo>
                <a:cubicBezTo>
                  <a:pt x="594" y="358"/>
                  <a:pt x="594" y="358"/>
                  <a:pt x="594" y="359"/>
                </a:cubicBezTo>
                <a:cubicBezTo>
                  <a:pt x="593" y="360"/>
                  <a:pt x="593" y="360"/>
                  <a:pt x="592" y="361"/>
                </a:cubicBezTo>
                <a:cubicBezTo>
                  <a:pt x="595" y="360"/>
                  <a:pt x="599" y="360"/>
                  <a:pt x="601" y="357"/>
                </a:cubicBezTo>
                <a:cubicBezTo>
                  <a:pt x="602" y="357"/>
                  <a:pt x="604" y="357"/>
                  <a:pt x="606" y="357"/>
                </a:cubicBezTo>
                <a:cubicBezTo>
                  <a:pt x="605" y="355"/>
                  <a:pt x="606" y="356"/>
                  <a:pt x="603" y="356"/>
                </a:cubicBezTo>
                <a:cubicBezTo>
                  <a:pt x="603" y="356"/>
                  <a:pt x="603" y="355"/>
                  <a:pt x="603" y="354"/>
                </a:cubicBezTo>
                <a:cubicBezTo>
                  <a:pt x="604" y="354"/>
                  <a:pt x="606" y="353"/>
                  <a:pt x="607" y="353"/>
                </a:cubicBezTo>
                <a:cubicBezTo>
                  <a:pt x="608" y="355"/>
                  <a:pt x="611" y="357"/>
                  <a:pt x="613" y="359"/>
                </a:cubicBezTo>
                <a:cubicBezTo>
                  <a:pt x="613" y="357"/>
                  <a:pt x="613" y="355"/>
                  <a:pt x="612" y="354"/>
                </a:cubicBezTo>
                <a:cubicBezTo>
                  <a:pt x="615" y="355"/>
                  <a:pt x="613" y="355"/>
                  <a:pt x="616" y="356"/>
                </a:cubicBezTo>
                <a:cubicBezTo>
                  <a:pt x="616" y="356"/>
                  <a:pt x="616" y="356"/>
                  <a:pt x="617" y="356"/>
                </a:cubicBezTo>
                <a:cubicBezTo>
                  <a:pt x="616" y="355"/>
                  <a:pt x="616" y="354"/>
                  <a:pt x="615" y="352"/>
                </a:cubicBezTo>
                <a:cubicBezTo>
                  <a:pt x="617" y="350"/>
                  <a:pt x="622" y="349"/>
                  <a:pt x="624" y="350"/>
                </a:cubicBezTo>
                <a:cubicBezTo>
                  <a:pt x="623" y="348"/>
                  <a:pt x="624" y="349"/>
                  <a:pt x="621" y="347"/>
                </a:cubicBezTo>
                <a:cubicBezTo>
                  <a:pt x="623" y="345"/>
                  <a:pt x="621" y="346"/>
                  <a:pt x="625" y="345"/>
                </a:cubicBezTo>
                <a:cubicBezTo>
                  <a:pt x="625" y="346"/>
                  <a:pt x="625" y="348"/>
                  <a:pt x="625" y="349"/>
                </a:cubicBezTo>
                <a:cubicBezTo>
                  <a:pt x="626" y="347"/>
                  <a:pt x="626" y="348"/>
                  <a:pt x="627" y="345"/>
                </a:cubicBezTo>
                <a:cubicBezTo>
                  <a:pt x="628" y="345"/>
                  <a:pt x="630" y="346"/>
                  <a:pt x="632" y="347"/>
                </a:cubicBezTo>
                <a:cubicBezTo>
                  <a:pt x="632" y="345"/>
                  <a:pt x="632" y="344"/>
                  <a:pt x="632" y="342"/>
                </a:cubicBezTo>
                <a:cubicBezTo>
                  <a:pt x="635" y="344"/>
                  <a:pt x="635" y="343"/>
                  <a:pt x="638" y="345"/>
                </a:cubicBezTo>
                <a:cubicBezTo>
                  <a:pt x="638" y="343"/>
                  <a:pt x="638" y="342"/>
                  <a:pt x="638" y="340"/>
                </a:cubicBezTo>
                <a:cubicBezTo>
                  <a:pt x="639" y="340"/>
                  <a:pt x="639" y="340"/>
                  <a:pt x="640" y="340"/>
                </a:cubicBezTo>
                <a:cubicBezTo>
                  <a:pt x="640" y="342"/>
                  <a:pt x="639" y="344"/>
                  <a:pt x="639" y="345"/>
                </a:cubicBezTo>
                <a:cubicBezTo>
                  <a:pt x="640" y="346"/>
                  <a:pt x="640" y="346"/>
                  <a:pt x="641" y="346"/>
                </a:cubicBezTo>
                <a:cubicBezTo>
                  <a:pt x="642" y="342"/>
                  <a:pt x="642" y="342"/>
                  <a:pt x="645" y="342"/>
                </a:cubicBezTo>
                <a:cubicBezTo>
                  <a:pt x="645" y="344"/>
                  <a:pt x="645" y="343"/>
                  <a:pt x="644" y="344"/>
                </a:cubicBezTo>
                <a:cubicBezTo>
                  <a:pt x="646" y="344"/>
                  <a:pt x="647" y="344"/>
                  <a:pt x="649" y="344"/>
                </a:cubicBezTo>
                <a:cubicBezTo>
                  <a:pt x="648" y="346"/>
                  <a:pt x="648" y="348"/>
                  <a:pt x="648" y="349"/>
                </a:cubicBezTo>
                <a:cubicBezTo>
                  <a:pt x="650" y="348"/>
                  <a:pt x="650" y="350"/>
                  <a:pt x="653" y="349"/>
                </a:cubicBezTo>
                <a:cubicBezTo>
                  <a:pt x="653" y="352"/>
                  <a:pt x="653" y="352"/>
                  <a:pt x="651" y="353"/>
                </a:cubicBezTo>
                <a:cubicBezTo>
                  <a:pt x="653" y="355"/>
                  <a:pt x="655" y="358"/>
                  <a:pt x="657" y="359"/>
                </a:cubicBezTo>
                <a:cubicBezTo>
                  <a:pt x="655" y="354"/>
                  <a:pt x="655" y="355"/>
                  <a:pt x="655" y="350"/>
                </a:cubicBezTo>
                <a:cubicBezTo>
                  <a:pt x="658" y="351"/>
                  <a:pt x="658" y="351"/>
                  <a:pt x="660" y="349"/>
                </a:cubicBezTo>
                <a:cubicBezTo>
                  <a:pt x="662" y="352"/>
                  <a:pt x="662" y="352"/>
                  <a:pt x="661" y="355"/>
                </a:cubicBezTo>
                <a:cubicBezTo>
                  <a:pt x="663" y="354"/>
                  <a:pt x="663" y="354"/>
                  <a:pt x="666" y="353"/>
                </a:cubicBezTo>
                <a:cubicBezTo>
                  <a:pt x="664" y="351"/>
                  <a:pt x="665" y="351"/>
                  <a:pt x="662" y="351"/>
                </a:cubicBezTo>
                <a:cubicBezTo>
                  <a:pt x="662" y="350"/>
                  <a:pt x="662" y="349"/>
                  <a:pt x="662" y="348"/>
                </a:cubicBezTo>
                <a:cubicBezTo>
                  <a:pt x="663" y="348"/>
                  <a:pt x="664" y="349"/>
                  <a:pt x="666" y="349"/>
                </a:cubicBezTo>
                <a:cubicBezTo>
                  <a:pt x="665" y="347"/>
                  <a:pt x="666" y="347"/>
                  <a:pt x="663" y="345"/>
                </a:cubicBezTo>
                <a:cubicBezTo>
                  <a:pt x="664" y="342"/>
                  <a:pt x="664" y="343"/>
                  <a:pt x="665" y="341"/>
                </a:cubicBezTo>
                <a:cubicBezTo>
                  <a:pt x="664" y="341"/>
                  <a:pt x="664" y="342"/>
                  <a:pt x="664" y="342"/>
                </a:cubicBezTo>
                <a:cubicBezTo>
                  <a:pt x="663" y="341"/>
                  <a:pt x="663" y="341"/>
                  <a:pt x="663" y="340"/>
                </a:cubicBezTo>
                <a:cubicBezTo>
                  <a:pt x="662" y="342"/>
                  <a:pt x="661" y="345"/>
                  <a:pt x="660" y="347"/>
                </a:cubicBezTo>
                <a:cubicBezTo>
                  <a:pt x="658" y="345"/>
                  <a:pt x="659" y="347"/>
                  <a:pt x="658" y="344"/>
                </a:cubicBezTo>
                <a:cubicBezTo>
                  <a:pt x="658" y="345"/>
                  <a:pt x="658" y="346"/>
                  <a:pt x="658" y="347"/>
                </a:cubicBezTo>
                <a:cubicBezTo>
                  <a:pt x="658" y="348"/>
                  <a:pt x="658" y="349"/>
                  <a:pt x="658" y="349"/>
                </a:cubicBezTo>
                <a:cubicBezTo>
                  <a:pt x="654" y="348"/>
                  <a:pt x="654" y="347"/>
                  <a:pt x="653" y="344"/>
                </a:cubicBezTo>
                <a:cubicBezTo>
                  <a:pt x="651" y="342"/>
                  <a:pt x="649" y="341"/>
                  <a:pt x="647" y="341"/>
                </a:cubicBezTo>
                <a:cubicBezTo>
                  <a:pt x="648" y="340"/>
                  <a:pt x="649" y="338"/>
                  <a:pt x="650" y="337"/>
                </a:cubicBezTo>
                <a:cubicBezTo>
                  <a:pt x="650" y="338"/>
                  <a:pt x="650" y="340"/>
                  <a:pt x="651" y="342"/>
                </a:cubicBezTo>
                <a:cubicBezTo>
                  <a:pt x="655" y="339"/>
                  <a:pt x="655" y="339"/>
                  <a:pt x="658" y="341"/>
                </a:cubicBezTo>
                <a:cubicBezTo>
                  <a:pt x="659" y="338"/>
                  <a:pt x="658" y="340"/>
                  <a:pt x="657" y="338"/>
                </a:cubicBezTo>
                <a:cubicBezTo>
                  <a:pt x="659" y="337"/>
                  <a:pt x="661" y="337"/>
                  <a:pt x="662" y="337"/>
                </a:cubicBezTo>
                <a:cubicBezTo>
                  <a:pt x="662" y="337"/>
                  <a:pt x="662" y="336"/>
                  <a:pt x="662" y="336"/>
                </a:cubicBezTo>
                <a:cubicBezTo>
                  <a:pt x="661" y="335"/>
                  <a:pt x="659" y="334"/>
                  <a:pt x="657" y="333"/>
                </a:cubicBezTo>
                <a:cubicBezTo>
                  <a:pt x="659" y="330"/>
                  <a:pt x="657" y="332"/>
                  <a:pt x="660" y="332"/>
                </a:cubicBezTo>
                <a:cubicBezTo>
                  <a:pt x="660" y="331"/>
                  <a:pt x="660" y="331"/>
                  <a:pt x="659" y="330"/>
                </a:cubicBezTo>
                <a:cubicBezTo>
                  <a:pt x="660" y="329"/>
                  <a:pt x="663" y="328"/>
                  <a:pt x="666" y="328"/>
                </a:cubicBezTo>
                <a:cubicBezTo>
                  <a:pt x="664" y="326"/>
                  <a:pt x="664" y="326"/>
                  <a:pt x="663" y="323"/>
                </a:cubicBezTo>
                <a:cubicBezTo>
                  <a:pt x="666" y="323"/>
                  <a:pt x="665" y="324"/>
                  <a:pt x="666" y="323"/>
                </a:cubicBezTo>
                <a:cubicBezTo>
                  <a:pt x="667" y="322"/>
                  <a:pt x="667" y="322"/>
                  <a:pt x="666" y="321"/>
                </a:cubicBezTo>
                <a:cubicBezTo>
                  <a:pt x="665" y="316"/>
                  <a:pt x="668" y="314"/>
                  <a:pt x="671" y="317"/>
                </a:cubicBezTo>
                <a:cubicBezTo>
                  <a:pt x="673" y="315"/>
                  <a:pt x="672" y="315"/>
                  <a:pt x="674" y="314"/>
                </a:cubicBezTo>
                <a:cubicBezTo>
                  <a:pt x="674" y="314"/>
                  <a:pt x="674" y="313"/>
                  <a:pt x="674" y="312"/>
                </a:cubicBezTo>
                <a:cubicBezTo>
                  <a:pt x="670" y="311"/>
                  <a:pt x="670" y="310"/>
                  <a:pt x="667" y="310"/>
                </a:cubicBezTo>
                <a:cubicBezTo>
                  <a:pt x="668" y="308"/>
                  <a:pt x="668" y="307"/>
                  <a:pt x="669" y="305"/>
                </a:cubicBezTo>
                <a:cubicBezTo>
                  <a:pt x="668" y="304"/>
                  <a:pt x="667" y="303"/>
                  <a:pt x="666" y="302"/>
                </a:cubicBezTo>
                <a:cubicBezTo>
                  <a:pt x="668" y="302"/>
                  <a:pt x="667" y="303"/>
                  <a:pt x="668" y="302"/>
                </a:cubicBezTo>
                <a:cubicBezTo>
                  <a:pt x="670" y="303"/>
                  <a:pt x="670" y="303"/>
                  <a:pt x="671" y="304"/>
                </a:cubicBezTo>
                <a:cubicBezTo>
                  <a:pt x="671" y="306"/>
                  <a:pt x="672" y="305"/>
                  <a:pt x="670" y="306"/>
                </a:cubicBezTo>
                <a:cubicBezTo>
                  <a:pt x="671" y="307"/>
                  <a:pt x="672" y="307"/>
                  <a:pt x="673" y="308"/>
                </a:cubicBezTo>
                <a:cubicBezTo>
                  <a:pt x="673" y="304"/>
                  <a:pt x="673" y="301"/>
                  <a:pt x="673" y="297"/>
                </a:cubicBezTo>
                <a:cubicBezTo>
                  <a:pt x="674" y="297"/>
                  <a:pt x="675" y="296"/>
                  <a:pt x="676" y="296"/>
                </a:cubicBezTo>
                <a:cubicBezTo>
                  <a:pt x="676" y="300"/>
                  <a:pt x="676" y="301"/>
                  <a:pt x="678" y="303"/>
                </a:cubicBezTo>
                <a:cubicBezTo>
                  <a:pt x="679" y="302"/>
                  <a:pt x="679" y="302"/>
                  <a:pt x="680" y="302"/>
                </a:cubicBezTo>
                <a:cubicBezTo>
                  <a:pt x="680" y="301"/>
                  <a:pt x="680" y="300"/>
                  <a:pt x="680" y="299"/>
                </a:cubicBezTo>
                <a:cubicBezTo>
                  <a:pt x="679" y="299"/>
                  <a:pt x="678" y="300"/>
                  <a:pt x="677" y="300"/>
                </a:cubicBezTo>
                <a:cubicBezTo>
                  <a:pt x="677" y="297"/>
                  <a:pt x="676" y="298"/>
                  <a:pt x="679" y="297"/>
                </a:cubicBezTo>
                <a:cubicBezTo>
                  <a:pt x="680" y="296"/>
                  <a:pt x="679" y="296"/>
                  <a:pt x="680" y="293"/>
                </a:cubicBezTo>
                <a:cubicBezTo>
                  <a:pt x="679" y="294"/>
                  <a:pt x="677" y="294"/>
                  <a:pt x="676" y="294"/>
                </a:cubicBezTo>
                <a:cubicBezTo>
                  <a:pt x="676" y="294"/>
                  <a:pt x="676" y="294"/>
                  <a:pt x="676" y="293"/>
                </a:cubicBezTo>
                <a:cubicBezTo>
                  <a:pt x="676" y="293"/>
                  <a:pt x="676" y="292"/>
                  <a:pt x="677" y="292"/>
                </a:cubicBezTo>
                <a:cubicBezTo>
                  <a:pt x="677" y="290"/>
                  <a:pt x="679" y="289"/>
                  <a:pt x="682" y="289"/>
                </a:cubicBezTo>
                <a:cubicBezTo>
                  <a:pt x="682" y="289"/>
                  <a:pt x="682" y="289"/>
                  <a:pt x="682" y="288"/>
                </a:cubicBezTo>
                <a:cubicBezTo>
                  <a:pt x="681" y="286"/>
                  <a:pt x="679" y="284"/>
                  <a:pt x="678" y="281"/>
                </a:cubicBezTo>
                <a:cubicBezTo>
                  <a:pt x="677" y="282"/>
                  <a:pt x="677" y="282"/>
                  <a:pt x="677" y="283"/>
                </a:cubicBezTo>
                <a:cubicBezTo>
                  <a:pt x="676" y="283"/>
                  <a:pt x="676" y="286"/>
                  <a:pt x="677" y="286"/>
                </a:cubicBezTo>
                <a:cubicBezTo>
                  <a:pt x="676" y="288"/>
                  <a:pt x="676" y="288"/>
                  <a:pt x="674" y="288"/>
                </a:cubicBezTo>
                <a:cubicBezTo>
                  <a:pt x="674" y="284"/>
                  <a:pt x="673" y="284"/>
                  <a:pt x="673" y="279"/>
                </a:cubicBezTo>
                <a:cubicBezTo>
                  <a:pt x="674" y="279"/>
                  <a:pt x="674" y="279"/>
                  <a:pt x="675" y="279"/>
                </a:cubicBezTo>
                <a:cubicBezTo>
                  <a:pt x="674" y="277"/>
                  <a:pt x="673" y="278"/>
                  <a:pt x="672" y="274"/>
                </a:cubicBezTo>
                <a:cubicBezTo>
                  <a:pt x="672" y="274"/>
                  <a:pt x="672" y="273"/>
                  <a:pt x="672" y="273"/>
                </a:cubicBezTo>
                <a:cubicBezTo>
                  <a:pt x="674" y="274"/>
                  <a:pt x="676" y="274"/>
                  <a:pt x="677" y="272"/>
                </a:cubicBezTo>
                <a:cubicBezTo>
                  <a:pt x="678" y="272"/>
                  <a:pt x="679" y="272"/>
                  <a:pt x="679" y="272"/>
                </a:cubicBezTo>
                <a:cubicBezTo>
                  <a:pt x="679" y="270"/>
                  <a:pt x="678" y="268"/>
                  <a:pt x="678" y="266"/>
                </a:cubicBezTo>
                <a:cubicBezTo>
                  <a:pt x="680" y="266"/>
                  <a:pt x="681" y="266"/>
                  <a:pt x="683" y="266"/>
                </a:cubicBezTo>
                <a:cubicBezTo>
                  <a:pt x="681" y="265"/>
                  <a:pt x="679" y="263"/>
                  <a:pt x="677" y="262"/>
                </a:cubicBezTo>
                <a:cubicBezTo>
                  <a:pt x="676" y="266"/>
                  <a:pt x="674" y="266"/>
                  <a:pt x="673" y="269"/>
                </a:cubicBezTo>
                <a:cubicBezTo>
                  <a:pt x="672" y="269"/>
                  <a:pt x="671" y="269"/>
                  <a:pt x="671" y="269"/>
                </a:cubicBezTo>
                <a:cubicBezTo>
                  <a:pt x="672" y="267"/>
                  <a:pt x="673" y="264"/>
                  <a:pt x="675" y="263"/>
                </a:cubicBezTo>
                <a:cubicBezTo>
                  <a:pt x="675" y="262"/>
                  <a:pt x="675" y="262"/>
                  <a:pt x="675" y="262"/>
                </a:cubicBezTo>
                <a:cubicBezTo>
                  <a:pt x="674" y="260"/>
                  <a:pt x="672" y="259"/>
                  <a:pt x="671" y="258"/>
                </a:cubicBezTo>
                <a:cubicBezTo>
                  <a:pt x="671" y="256"/>
                  <a:pt x="671" y="256"/>
                  <a:pt x="670" y="253"/>
                </a:cubicBezTo>
                <a:cubicBezTo>
                  <a:pt x="672" y="252"/>
                  <a:pt x="671" y="253"/>
                  <a:pt x="672" y="250"/>
                </a:cubicBezTo>
                <a:cubicBezTo>
                  <a:pt x="674" y="250"/>
                  <a:pt x="675" y="251"/>
                  <a:pt x="677" y="251"/>
                </a:cubicBezTo>
                <a:cubicBezTo>
                  <a:pt x="676" y="253"/>
                  <a:pt x="675" y="254"/>
                  <a:pt x="675" y="252"/>
                </a:cubicBezTo>
                <a:cubicBezTo>
                  <a:pt x="674" y="254"/>
                  <a:pt x="679" y="256"/>
                  <a:pt x="679" y="260"/>
                </a:cubicBezTo>
                <a:cubicBezTo>
                  <a:pt x="682" y="259"/>
                  <a:pt x="680" y="257"/>
                  <a:pt x="683" y="255"/>
                </a:cubicBezTo>
                <a:cubicBezTo>
                  <a:pt x="684" y="246"/>
                  <a:pt x="679" y="236"/>
                  <a:pt x="669" y="237"/>
                </a:cubicBezTo>
                <a:cubicBezTo>
                  <a:pt x="671" y="235"/>
                  <a:pt x="670" y="236"/>
                  <a:pt x="673" y="235"/>
                </a:cubicBezTo>
                <a:cubicBezTo>
                  <a:pt x="673" y="235"/>
                  <a:pt x="673" y="234"/>
                  <a:pt x="673" y="234"/>
                </a:cubicBezTo>
                <a:cubicBezTo>
                  <a:pt x="673" y="234"/>
                  <a:pt x="672" y="234"/>
                  <a:pt x="672" y="234"/>
                </a:cubicBezTo>
                <a:cubicBezTo>
                  <a:pt x="672" y="233"/>
                  <a:pt x="672" y="232"/>
                  <a:pt x="672" y="232"/>
                </a:cubicBezTo>
                <a:cubicBezTo>
                  <a:pt x="671" y="233"/>
                  <a:pt x="670" y="231"/>
                  <a:pt x="671" y="233"/>
                </a:cubicBezTo>
                <a:cubicBezTo>
                  <a:pt x="670" y="234"/>
                  <a:pt x="670" y="234"/>
                  <a:pt x="669" y="235"/>
                </a:cubicBezTo>
                <a:cubicBezTo>
                  <a:pt x="666" y="232"/>
                  <a:pt x="666" y="230"/>
                  <a:pt x="666" y="227"/>
                </a:cubicBezTo>
                <a:cubicBezTo>
                  <a:pt x="664" y="227"/>
                  <a:pt x="665" y="227"/>
                  <a:pt x="663" y="225"/>
                </a:cubicBezTo>
                <a:cubicBezTo>
                  <a:pt x="662" y="226"/>
                  <a:pt x="661" y="226"/>
                  <a:pt x="660" y="227"/>
                </a:cubicBezTo>
                <a:cubicBezTo>
                  <a:pt x="661" y="228"/>
                  <a:pt x="662" y="230"/>
                  <a:pt x="663" y="231"/>
                </a:cubicBezTo>
                <a:cubicBezTo>
                  <a:pt x="663" y="231"/>
                  <a:pt x="663" y="232"/>
                  <a:pt x="663" y="232"/>
                </a:cubicBezTo>
                <a:cubicBezTo>
                  <a:pt x="660" y="230"/>
                  <a:pt x="654" y="226"/>
                  <a:pt x="652" y="223"/>
                </a:cubicBezTo>
                <a:cubicBezTo>
                  <a:pt x="649" y="223"/>
                  <a:pt x="650" y="223"/>
                  <a:pt x="649" y="219"/>
                </a:cubicBezTo>
                <a:cubicBezTo>
                  <a:pt x="644" y="219"/>
                  <a:pt x="644" y="217"/>
                  <a:pt x="640" y="218"/>
                </a:cubicBezTo>
                <a:cubicBezTo>
                  <a:pt x="639" y="216"/>
                  <a:pt x="641" y="213"/>
                  <a:pt x="644" y="211"/>
                </a:cubicBezTo>
                <a:cubicBezTo>
                  <a:pt x="636" y="209"/>
                  <a:pt x="632" y="206"/>
                  <a:pt x="622" y="207"/>
                </a:cubicBezTo>
                <a:cubicBezTo>
                  <a:pt x="622" y="207"/>
                  <a:pt x="622" y="207"/>
                  <a:pt x="621" y="208"/>
                </a:cubicBezTo>
                <a:cubicBezTo>
                  <a:pt x="621" y="208"/>
                  <a:pt x="626" y="229"/>
                  <a:pt x="627" y="230"/>
                </a:cubicBezTo>
                <a:cubicBezTo>
                  <a:pt x="626" y="232"/>
                  <a:pt x="624" y="231"/>
                  <a:pt x="621" y="230"/>
                </a:cubicBezTo>
                <a:cubicBezTo>
                  <a:pt x="623" y="231"/>
                  <a:pt x="624" y="232"/>
                  <a:pt x="625" y="232"/>
                </a:cubicBezTo>
                <a:cubicBezTo>
                  <a:pt x="624" y="235"/>
                  <a:pt x="624" y="237"/>
                  <a:pt x="625" y="240"/>
                </a:cubicBezTo>
                <a:cubicBezTo>
                  <a:pt x="624" y="241"/>
                  <a:pt x="624" y="242"/>
                  <a:pt x="624" y="242"/>
                </a:cubicBezTo>
                <a:cubicBezTo>
                  <a:pt x="624" y="242"/>
                  <a:pt x="624" y="242"/>
                  <a:pt x="623" y="242"/>
                </a:cubicBezTo>
                <a:cubicBezTo>
                  <a:pt x="623" y="242"/>
                  <a:pt x="623" y="242"/>
                  <a:pt x="623" y="242"/>
                </a:cubicBezTo>
                <a:cubicBezTo>
                  <a:pt x="620" y="226"/>
                  <a:pt x="610" y="209"/>
                  <a:pt x="603" y="192"/>
                </a:cubicBezTo>
                <a:cubicBezTo>
                  <a:pt x="604" y="192"/>
                  <a:pt x="604" y="192"/>
                  <a:pt x="605" y="192"/>
                </a:cubicBezTo>
                <a:cubicBezTo>
                  <a:pt x="612" y="187"/>
                  <a:pt x="628" y="205"/>
                  <a:pt x="640" y="202"/>
                </a:cubicBezTo>
                <a:cubicBezTo>
                  <a:pt x="658" y="199"/>
                  <a:pt x="739" y="208"/>
                  <a:pt x="752" y="221"/>
                </a:cubicBezTo>
                <a:cubicBezTo>
                  <a:pt x="753" y="223"/>
                  <a:pt x="755" y="226"/>
                  <a:pt x="756" y="228"/>
                </a:cubicBezTo>
                <a:cubicBezTo>
                  <a:pt x="765" y="236"/>
                  <a:pt x="778" y="254"/>
                  <a:pt x="774" y="270"/>
                </a:cubicBezTo>
                <a:cubicBezTo>
                  <a:pt x="764" y="314"/>
                  <a:pt x="708" y="321"/>
                  <a:pt x="685" y="358"/>
                </a:cubicBezTo>
                <a:cubicBezTo>
                  <a:pt x="687" y="359"/>
                  <a:pt x="687" y="359"/>
                  <a:pt x="691" y="359"/>
                </a:cubicBezTo>
                <a:cubicBezTo>
                  <a:pt x="685" y="367"/>
                  <a:pt x="676" y="378"/>
                  <a:pt x="667" y="383"/>
                </a:cubicBezTo>
                <a:cubicBezTo>
                  <a:pt x="668" y="386"/>
                  <a:pt x="668" y="384"/>
                  <a:pt x="670" y="386"/>
                </a:cubicBezTo>
                <a:cubicBezTo>
                  <a:pt x="663" y="401"/>
                  <a:pt x="645" y="412"/>
                  <a:pt x="645" y="433"/>
                </a:cubicBezTo>
                <a:cubicBezTo>
                  <a:pt x="646" y="433"/>
                  <a:pt x="646" y="433"/>
                  <a:pt x="646" y="433"/>
                </a:cubicBezTo>
                <a:cubicBezTo>
                  <a:pt x="647" y="429"/>
                  <a:pt x="647" y="427"/>
                  <a:pt x="651" y="426"/>
                </a:cubicBezTo>
                <a:cubicBezTo>
                  <a:pt x="650" y="429"/>
                  <a:pt x="649" y="432"/>
                  <a:pt x="648" y="435"/>
                </a:cubicBezTo>
                <a:cubicBezTo>
                  <a:pt x="648" y="436"/>
                  <a:pt x="648" y="437"/>
                  <a:pt x="649" y="438"/>
                </a:cubicBezTo>
                <a:cubicBezTo>
                  <a:pt x="650" y="436"/>
                  <a:pt x="650" y="435"/>
                  <a:pt x="651" y="434"/>
                </a:cubicBezTo>
                <a:cubicBezTo>
                  <a:pt x="652" y="433"/>
                  <a:pt x="652" y="433"/>
                  <a:pt x="652" y="432"/>
                </a:cubicBezTo>
                <a:cubicBezTo>
                  <a:pt x="655" y="442"/>
                  <a:pt x="647" y="456"/>
                  <a:pt x="658" y="461"/>
                </a:cubicBezTo>
                <a:cubicBezTo>
                  <a:pt x="659" y="457"/>
                  <a:pt x="660" y="453"/>
                  <a:pt x="661" y="449"/>
                </a:cubicBezTo>
                <a:cubicBezTo>
                  <a:pt x="663" y="452"/>
                  <a:pt x="663" y="457"/>
                  <a:pt x="662" y="460"/>
                </a:cubicBezTo>
                <a:cubicBezTo>
                  <a:pt x="663" y="460"/>
                  <a:pt x="663" y="461"/>
                  <a:pt x="663" y="462"/>
                </a:cubicBezTo>
                <a:cubicBezTo>
                  <a:pt x="663" y="462"/>
                  <a:pt x="663" y="462"/>
                  <a:pt x="664" y="462"/>
                </a:cubicBezTo>
                <a:cubicBezTo>
                  <a:pt x="665" y="459"/>
                  <a:pt x="666" y="456"/>
                  <a:pt x="668" y="453"/>
                </a:cubicBezTo>
                <a:cubicBezTo>
                  <a:pt x="670" y="453"/>
                  <a:pt x="672" y="453"/>
                  <a:pt x="674" y="454"/>
                </a:cubicBezTo>
                <a:cubicBezTo>
                  <a:pt x="671" y="464"/>
                  <a:pt x="683" y="487"/>
                  <a:pt x="692" y="490"/>
                </a:cubicBezTo>
                <a:cubicBezTo>
                  <a:pt x="692" y="489"/>
                  <a:pt x="692" y="488"/>
                  <a:pt x="692" y="487"/>
                </a:cubicBezTo>
                <a:cubicBezTo>
                  <a:pt x="696" y="491"/>
                  <a:pt x="703" y="498"/>
                  <a:pt x="710" y="499"/>
                </a:cubicBezTo>
                <a:cubicBezTo>
                  <a:pt x="710" y="500"/>
                  <a:pt x="710" y="502"/>
                  <a:pt x="710" y="503"/>
                </a:cubicBezTo>
                <a:cubicBezTo>
                  <a:pt x="709" y="502"/>
                  <a:pt x="709" y="502"/>
                  <a:pt x="708" y="501"/>
                </a:cubicBezTo>
                <a:cubicBezTo>
                  <a:pt x="707" y="501"/>
                  <a:pt x="706" y="501"/>
                  <a:pt x="706" y="502"/>
                </a:cubicBezTo>
                <a:cubicBezTo>
                  <a:pt x="706" y="502"/>
                  <a:pt x="706" y="502"/>
                  <a:pt x="706" y="502"/>
                </a:cubicBezTo>
                <a:cubicBezTo>
                  <a:pt x="716" y="514"/>
                  <a:pt x="754" y="524"/>
                  <a:pt x="767" y="519"/>
                </a:cubicBezTo>
                <a:cubicBezTo>
                  <a:pt x="768" y="520"/>
                  <a:pt x="768" y="520"/>
                  <a:pt x="768" y="521"/>
                </a:cubicBezTo>
                <a:cubicBezTo>
                  <a:pt x="768" y="521"/>
                  <a:pt x="768" y="521"/>
                  <a:pt x="768" y="521"/>
                </a:cubicBezTo>
                <a:cubicBezTo>
                  <a:pt x="766" y="521"/>
                  <a:pt x="766" y="521"/>
                  <a:pt x="764" y="521"/>
                </a:cubicBezTo>
                <a:cubicBezTo>
                  <a:pt x="764" y="521"/>
                  <a:pt x="764" y="522"/>
                  <a:pt x="764" y="523"/>
                </a:cubicBezTo>
                <a:cubicBezTo>
                  <a:pt x="764" y="524"/>
                  <a:pt x="764" y="524"/>
                  <a:pt x="764" y="525"/>
                </a:cubicBezTo>
                <a:cubicBezTo>
                  <a:pt x="767" y="524"/>
                  <a:pt x="766" y="525"/>
                  <a:pt x="769" y="525"/>
                </a:cubicBezTo>
                <a:cubicBezTo>
                  <a:pt x="769" y="523"/>
                  <a:pt x="769" y="521"/>
                  <a:pt x="769" y="519"/>
                </a:cubicBezTo>
                <a:cubicBezTo>
                  <a:pt x="773" y="519"/>
                  <a:pt x="777" y="519"/>
                  <a:pt x="781" y="518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79" y="521"/>
                  <a:pt x="775" y="521"/>
                  <a:pt x="772" y="522"/>
                </a:cubicBezTo>
                <a:cubicBezTo>
                  <a:pt x="772" y="523"/>
                  <a:pt x="772" y="524"/>
                  <a:pt x="771" y="525"/>
                </a:cubicBezTo>
                <a:cubicBezTo>
                  <a:pt x="772" y="527"/>
                  <a:pt x="772" y="527"/>
                  <a:pt x="772" y="528"/>
                </a:cubicBezTo>
                <a:cubicBezTo>
                  <a:pt x="781" y="526"/>
                  <a:pt x="789" y="524"/>
                  <a:pt x="798" y="523"/>
                </a:cubicBezTo>
                <a:cubicBezTo>
                  <a:pt x="797" y="527"/>
                  <a:pt x="796" y="525"/>
                  <a:pt x="794" y="528"/>
                </a:cubicBezTo>
                <a:cubicBezTo>
                  <a:pt x="794" y="528"/>
                  <a:pt x="793" y="529"/>
                  <a:pt x="793" y="529"/>
                </a:cubicBezTo>
                <a:cubicBezTo>
                  <a:pt x="793" y="530"/>
                  <a:pt x="794" y="530"/>
                  <a:pt x="795" y="531"/>
                </a:cubicBezTo>
                <a:cubicBezTo>
                  <a:pt x="801" y="528"/>
                  <a:pt x="805" y="523"/>
                  <a:pt x="812" y="525"/>
                </a:cubicBezTo>
                <a:cubicBezTo>
                  <a:pt x="813" y="523"/>
                  <a:pt x="814" y="521"/>
                  <a:pt x="816" y="518"/>
                </a:cubicBezTo>
                <a:cubicBezTo>
                  <a:pt x="816" y="518"/>
                  <a:pt x="816" y="518"/>
                  <a:pt x="816" y="518"/>
                </a:cubicBezTo>
                <a:cubicBezTo>
                  <a:pt x="816" y="519"/>
                  <a:pt x="816" y="520"/>
                  <a:pt x="816" y="521"/>
                </a:cubicBezTo>
                <a:cubicBezTo>
                  <a:pt x="819" y="520"/>
                  <a:pt x="819" y="517"/>
                  <a:pt x="821" y="516"/>
                </a:cubicBezTo>
                <a:cubicBezTo>
                  <a:pt x="826" y="513"/>
                  <a:pt x="832" y="516"/>
                  <a:pt x="838" y="511"/>
                </a:cubicBezTo>
                <a:cubicBezTo>
                  <a:pt x="841" y="509"/>
                  <a:pt x="839" y="511"/>
                  <a:pt x="840" y="508"/>
                </a:cubicBezTo>
                <a:cubicBezTo>
                  <a:pt x="841" y="508"/>
                  <a:pt x="843" y="507"/>
                  <a:pt x="844" y="507"/>
                </a:cubicBezTo>
                <a:cubicBezTo>
                  <a:pt x="843" y="510"/>
                  <a:pt x="843" y="508"/>
                  <a:pt x="844" y="510"/>
                </a:cubicBezTo>
                <a:cubicBezTo>
                  <a:pt x="844" y="510"/>
                  <a:pt x="844" y="511"/>
                  <a:pt x="845" y="511"/>
                </a:cubicBezTo>
                <a:cubicBezTo>
                  <a:pt x="845" y="511"/>
                  <a:pt x="845" y="510"/>
                  <a:pt x="845" y="510"/>
                </a:cubicBezTo>
                <a:cubicBezTo>
                  <a:pt x="847" y="509"/>
                  <a:pt x="845" y="508"/>
                  <a:pt x="845" y="505"/>
                </a:cubicBezTo>
                <a:cubicBezTo>
                  <a:pt x="857" y="501"/>
                  <a:pt x="868" y="496"/>
                  <a:pt x="879" y="492"/>
                </a:cubicBezTo>
                <a:cubicBezTo>
                  <a:pt x="879" y="493"/>
                  <a:pt x="880" y="494"/>
                  <a:pt x="880" y="495"/>
                </a:cubicBezTo>
                <a:cubicBezTo>
                  <a:pt x="880" y="494"/>
                  <a:pt x="881" y="492"/>
                  <a:pt x="881" y="490"/>
                </a:cubicBezTo>
                <a:cubicBezTo>
                  <a:pt x="894" y="492"/>
                  <a:pt x="921" y="471"/>
                  <a:pt x="932" y="467"/>
                </a:cubicBezTo>
                <a:cubicBezTo>
                  <a:pt x="935" y="466"/>
                  <a:pt x="939" y="468"/>
                  <a:pt x="942" y="467"/>
                </a:cubicBezTo>
                <a:cubicBezTo>
                  <a:pt x="951" y="465"/>
                  <a:pt x="956" y="466"/>
                  <a:pt x="962" y="460"/>
                </a:cubicBezTo>
                <a:cubicBezTo>
                  <a:pt x="964" y="460"/>
                  <a:pt x="964" y="460"/>
                  <a:pt x="965" y="462"/>
                </a:cubicBezTo>
                <a:cubicBezTo>
                  <a:pt x="966" y="459"/>
                  <a:pt x="965" y="461"/>
                  <a:pt x="966" y="459"/>
                </a:cubicBezTo>
                <a:cubicBezTo>
                  <a:pt x="968" y="459"/>
                  <a:pt x="970" y="459"/>
                  <a:pt x="971" y="460"/>
                </a:cubicBezTo>
                <a:cubicBezTo>
                  <a:pt x="972" y="461"/>
                  <a:pt x="971" y="461"/>
                  <a:pt x="973" y="460"/>
                </a:cubicBezTo>
                <a:cubicBezTo>
                  <a:pt x="975" y="462"/>
                  <a:pt x="983" y="464"/>
                  <a:pt x="986" y="467"/>
                </a:cubicBezTo>
                <a:cubicBezTo>
                  <a:pt x="986" y="465"/>
                  <a:pt x="987" y="464"/>
                  <a:pt x="987" y="462"/>
                </a:cubicBezTo>
                <a:cubicBezTo>
                  <a:pt x="990" y="462"/>
                  <a:pt x="989" y="462"/>
                  <a:pt x="992" y="461"/>
                </a:cubicBezTo>
                <a:cubicBezTo>
                  <a:pt x="993" y="462"/>
                  <a:pt x="993" y="463"/>
                  <a:pt x="995" y="464"/>
                </a:cubicBezTo>
                <a:cubicBezTo>
                  <a:pt x="996" y="466"/>
                  <a:pt x="1009" y="470"/>
                  <a:pt x="1012" y="471"/>
                </a:cubicBezTo>
                <a:cubicBezTo>
                  <a:pt x="1012" y="471"/>
                  <a:pt x="1012" y="471"/>
                  <a:pt x="1012" y="471"/>
                </a:cubicBezTo>
                <a:cubicBezTo>
                  <a:pt x="1011" y="472"/>
                  <a:pt x="1010" y="472"/>
                  <a:pt x="1010" y="473"/>
                </a:cubicBezTo>
                <a:cubicBezTo>
                  <a:pt x="1010" y="473"/>
                  <a:pt x="1010" y="473"/>
                  <a:pt x="1010" y="474"/>
                </a:cubicBezTo>
                <a:cubicBezTo>
                  <a:pt x="1011" y="474"/>
                  <a:pt x="1012" y="475"/>
                  <a:pt x="1013" y="476"/>
                </a:cubicBezTo>
                <a:cubicBezTo>
                  <a:pt x="1016" y="475"/>
                  <a:pt x="1015" y="476"/>
                  <a:pt x="1015" y="474"/>
                </a:cubicBezTo>
                <a:cubicBezTo>
                  <a:pt x="1017" y="474"/>
                  <a:pt x="1018" y="474"/>
                  <a:pt x="1020" y="474"/>
                </a:cubicBezTo>
                <a:cubicBezTo>
                  <a:pt x="1020" y="474"/>
                  <a:pt x="1020" y="474"/>
                  <a:pt x="1021" y="475"/>
                </a:cubicBezTo>
                <a:cubicBezTo>
                  <a:pt x="1020" y="477"/>
                  <a:pt x="1019" y="479"/>
                  <a:pt x="1018" y="481"/>
                </a:cubicBezTo>
                <a:cubicBezTo>
                  <a:pt x="1018" y="481"/>
                  <a:pt x="1018" y="482"/>
                  <a:pt x="1019" y="483"/>
                </a:cubicBezTo>
                <a:cubicBezTo>
                  <a:pt x="1027" y="484"/>
                  <a:pt x="1037" y="488"/>
                  <a:pt x="1045" y="493"/>
                </a:cubicBezTo>
                <a:cubicBezTo>
                  <a:pt x="1045" y="492"/>
                  <a:pt x="1046" y="491"/>
                  <a:pt x="1047" y="490"/>
                </a:cubicBezTo>
                <a:cubicBezTo>
                  <a:pt x="1046" y="489"/>
                  <a:pt x="1045" y="488"/>
                  <a:pt x="1045" y="488"/>
                </a:cubicBezTo>
                <a:cubicBezTo>
                  <a:pt x="1045" y="488"/>
                  <a:pt x="1046" y="488"/>
                  <a:pt x="1047" y="488"/>
                </a:cubicBezTo>
                <a:cubicBezTo>
                  <a:pt x="1047" y="488"/>
                  <a:pt x="1047" y="487"/>
                  <a:pt x="1048" y="487"/>
                </a:cubicBezTo>
                <a:cubicBezTo>
                  <a:pt x="1046" y="486"/>
                  <a:pt x="1044" y="485"/>
                  <a:pt x="1042" y="483"/>
                </a:cubicBezTo>
                <a:cubicBezTo>
                  <a:pt x="1042" y="484"/>
                  <a:pt x="1042" y="484"/>
                  <a:pt x="1043" y="485"/>
                </a:cubicBezTo>
                <a:cubicBezTo>
                  <a:pt x="1042" y="485"/>
                  <a:pt x="1042" y="486"/>
                  <a:pt x="1041" y="486"/>
                </a:cubicBezTo>
                <a:cubicBezTo>
                  <a:pt x="1039" y="483"/>
                  <a:pt x="1033" y="480"/>
                  <a:pt x="1032" y="474"/>
                </a:cubicBezTo>
                <a:cubicBezTo>
                  <a:pt x="1032" y="473"/>
                  <a:pt x="1031" y="473"/>
                  <a:pt x="1030" y="473"/>
                </a:cubicBezTo>
                <a:cubicBezTo>
                  <a:pt x="1030" y="474"/>
                  <a:pt x="1030" y="475"/>
                  <a:pt x="1030" y="476"/>
                </a:cubicBezTo>
                <a:cubicBezTo>
                  <a:pt x="1014" y="466"/>
                  <a:pt x="995" y="455"/>
                  <a:pt x="975" y="453"/>
                </a:cubicBezTo>
                <a:cubicBezTo>
                  <a:pt x="971" y="453"/>
                  <a:pt x="957" y="457"/>
                  <a:pt x="954" y="454"/>
                </a:cubicBezTo>
                <a:cubicBezTo>
                  <a:pt x="950" y="455"/>
                  <a:pt x="949" y="458"/>
                  <a:pt x="947" y="460"/>
                </a:cubicBezTo>
                <a:cubicBezTo>
                  <a:pt x="947" y="459"/>
                  <a:pt x="947" y="457"/>
                  <a:pt x="947" y="456"/>
                </a:cubicBezTo>
                <a:cubicBezTo>
                  <a:pt x="941" y="457"/>
                  <a:pt x="940" y="458"/>
                  <a:pt x="936" y="460"/>
                </a:cubicBezTo>
                <a:cubicBezTo>
                  <a:pt x="935" y="460"/>
                  <a:pt x="935" y="459"/>
                  <a:pt x="934" y="459"/>
                </a:cubicBezTo>
                <a:cubicBezTo>
                  <a:pt x="938" y="456"/>
                  <a:pt x="940" y="454"/>
                  <a:pt x="942" y="450"/>
                </a:cubicBezTo>
                <a:cubicBezTo>
                  <a:pt x="942" y="450"/>
                  <a:pt x="942" y="450"/>
                  <a:pt x="942" y="450"/>
                </a:cubicBezTo>
                <a:cubicBezTo>
                  <a:pt x="942" y="449"/>
                  <a:pt x="941" y="449"/>
                  <a:pt x="941" y="449"/>
                </a:cubicBezTo>
                <a:cubicBezTo>
                  <a:pt x="939" y="453"/>
                  <a:pt x="924" y="446"/>
                  <a:pt x="921" y="448"/>
                </a:cubicBezTo>
                <a:cubicBezTo>
                  <a:pt x="920" y="449"/>
                  <a:pt x="917" y="452"/>
                  <a:pt x="913" y="453"/>
                </a:cubicBezTo>
                <a:cubicBezTo>
                  <a:pt x="914" y="451"/>
                  <a:pt x="913" y="452"/>
                  <a:pt x="914" y="451"/>
                </a:cubicBezTo>
                <a:cubicBezTo>
                  <a:pt x="912" y="448"/>
                  <a:pt x="911" y="450"/>
                  <a:pt x="910" y="446"/>
                </a:cubicBezTo>
                <a:cubicBezTo>
                  <a:pt x="909" y="447"/>
                  <a:pt x="910" y="446"/>
                  <a:pt x="910" y="448"/>
                </a:cubicBezTo>
                <a:cubicBezTo>
                  <a:pt x="908" y="451"/>
                  <a:pt x="909" y="449"/>
                  <a:pt x="906" y="448"/>
                </a:cubicBezTo>
                <a:cubicBezTo>
                  <a:pt x="906" y="450"/>
                  <a:pt x="906" y="453"/>
                  <a:pt x="905" y="455"/>
                </a:cubicBezTo>
                <a:cubicBezTo>
                  <a:pt x="902" y="455"/>
                  <a:pt x="903" y="455"/>
                  <a:pt x="902" y="453"/>
                </a:cubicBezTo>
                <a:cubicBezTo>
                  <a:pt x="900" y="454"/>
                  <a:pt x="899" y="455"/>
                  <a:pt x="895" y="456"/>
                </a:cubicBezTo>
                <a:cubicBezTo>
                  <a:pt x="896" y="455"/>
                  <a:pt x="895" y="456"/>
                  <a:pt x="897" y="455"/>
                </a:cubicBezTo>
                <a:cubicBezTo>
                  <a:pt x="896" y="454"/>
                  <a:pt x="896" y="453"/>
                  <a:pt x="895" y="452"/>
                </a:cubicBezTo>
                <a:cubicBezTo>
                  <a:pt x="887" y="456"/>
                  <a:pt x="880" y="461"/>
                  <a:pt x="869" y="462"/>
                </a:cubicBezTo>
                <a:cubicBezTo>
                  <a:pt x="870" y="465"/>
                  <a:pt x="869" y="464"/>
                  <a:pt x="871" y="465"/>
                </a:cubicBezTo>
                <a:cubicBezTo>
                  <a:pt x="871" y="466"/>
                  <a:pt x="856" y="469"/>
                  <a:pt x="855" y="467"/>
                </a:cubicBezTo>
                <a:cubicBezTo>
                  <a:pt x="854" y="469"/>
                  <a:pt x="854" y="468"/>
                  <a:pt x="854" y="471"/>
                </a:cubicBezTo>
                <a:cubicBezTo>
                  <a:pt x="852" y="470"/>
                  <a:pt x="851" y="469"/>
                  <a:pt x="851" y="467"/>
                </a:cubicBezTo>
                <a:cubicBezTo>
                  <a:pt x="844" y="468"/>
                  <a:pt x="842" y="472"/>
                  <a:pt x="840" y="476"/>
                </a:cubicBezTo>
                <a:cubicBezTo>
                  <a:pt x="839" y="476"/>
                  <a:pt x="839" y="476"/>
                  <a:pt x="839" y="476"/>
                </a:cubicBezTo>
                <a:cubicBezTo>
                  <a:pt x="831" y="471"/>
                  <a:pt x="811" y="479"/>
                  <a:pt x="797" y="485"/>
                </a:cubicBezTo>
                <a:cubicBezTo>
                  <a:pt x="795" y="483"/>
                  <a:pt x="796" y="483"/>
                  <a:pt x="793" y="483"/>
                </a:cubicBezTo>
                <a:cubicBezTo>
                  <a:pt x="793" y="482"/>
                  <a:pt x="793" y="482"/>
                  <a:pt x="793" y="482"/>
                </a:cubicBezTo>
                <a:cubicBezTo>
                  <a:pt x="795" y="481"/>
                  <a:pt x="796" y="480"/>
                  <a:pt x="797" y="478"/>
                </a:cubicBezTo>
                <a:cubicBezTo>
                  <a:pt x="807" y="479"/>
                  <a:pt x="808" y="474"/>
                  <a:pt x="819" y="474"/>
                </a:cubicBezTo>
                <a:cubicBezTo>
                  <a:pt x="819" y="473"/>
                  <a:pt x="819" y="473"/>
                  <a:pt x="819" y="472"/>
                </a:cubicBezTo>
                <a:cubicBezTo>
                  <a:pt x="814" y="472"/>
                  <a:pt x="783" y="475"/>
                  <a:pt x="778" y="478"/>
                </a:cubicBezTo>
                <a:cubicBezTo>
                  <a:pt x="775" y="480"/>
                  <a:pt x="777" y="482"/>
                  <a:pt x="773" y="483"/>
                </a:cubicBezTo>
                <a:cubicBezTo>
                  <a:pt x="773" y="484"/>
                  <a:pt x="774" y="485"/>
                  <a:pt x="774" y="487"/>
                </a:cubicBezTo>
                <a:cubicBezTo>
                  <a:pt x="769" y="487"/>
                  <a:pt x="768" y="490"/>
                  <a:pt x="760" y="490"/>
                </a:cubicBezTo>
                <a:cubicBezTo>
                  <a:pt x="761" y="491"/>
                  <a:pt x="763" y="491"/>
                  <a:pt x="764" y="492"/>
                </a:cubicBezTo>
                <a:cubicBezTo>
                  <a:pt x="764" y="492"/>
                  <a:pt x="764" y="493"/>
                  <a:pt x="764" y="494"/>
                </a:cubicBezTo>
                <a:cubicBezTo>
                  <a:pt x="762" y="495"/>
                  <a:pt x="759" y="497"/>
                  <a:pt x="757" y="498"/>
                </a:cubicBezTo>
                <a:cubicBezTo>
                  <a:pt x="752" y="495"/>
                  <a:pt x="737" y="497"/>
                  <a:pt x="734" y="495"/>
                </a:cubicBezTo>
                <a:cubicBezTo>
                  <a:pt x="729" y="491"/>
                  <a:pt x="722" y="486"/>
                  <a:pt x="716" y="483"/>
                </a:cubicBezTo>
                <a:cubicBezTo>
                  <a:pt x="716" y="482"/>
                  <a:pt x="716" y="481"/>
                  <a:pt x="716" y="481"/>
                </a:cubicBezTo>
                <a:cubicBezTo>
                  <a:pt x="722" y="482"/>
                  <a:pt x="727" y="484"/>
                  <a:pt x="733" y="486"/>
                </a:cubicBezTo>
                <a:cubicBezTo>
                  <a:pt x="733" y="486"/>
                  <a:pt x="732" y="486"/>
                  <a:pt x="732" y="485"/>
                </a:cubicBezTo>
                <a:cubicBezTo>
                  <a:pt x="733" y="483"/>
                  <a:pt x="732" y="484"/>
                  <a:pt x="735" y="483"/>
                </a:cubicBezTo>
                <a:cubicBezTo>
                  <a:pt x="735" y="485"/>
                  <a:pt x="735" y="486"/>
                  <a:pt x="735" y="487"/>
                </a:cubicBezTo>
                <a:cubicBezTo>
                  <a:pt x="738" y="487"/>
                  <a:pt x="738" y="487"/>
                  <a:pt x="740" y="488"/>
                </a:cubicBezTo>
                <a:cubicBezTo>
                  <a:pt x="743" y="485"/>
                  <a:pt x="740" y="485"/>
                  <a:pt x="740" y="479"/>
                </a:cubicBezTo>
                <a:cubicBezTo>
                  <a:pt x="743" y="478"/>
                  <a:pt x="743" y="479"/>
                  <a:pt x="744" y="475"/>
                </a:cubicBezTo>
                <a:cubicBezTo>
                  <a:pt x="745" y="475"/>
                  <a:pt x="745" y="475"/>
                  <a:pt x="746" y="475"/>
                </a:cubicBezTo>
                <a:cubicBezTo>
                  <a:pt x="745" y="477"/>
                  <a:pt x="746" y="476"/>
                  <a:pt x="745" y="478"/>
                </a:cubicBezTo>
                <a:cubicBezTo>
                  <a:pt x="745" y="478"/>
                  <a:pt x="745" y="478"/>
                  <a:pt x="745" y="478"/>
                </a:cubicBezTo>
                <a:cubicBezTo>
                  <a:pt x="747" y="478"/>
                  <a:pt x="746" y="478"/>
                  <a:pt x="747" y="477"/>
                </a:cubicBezTo>
                <a:cubicBezTo>
                  <a:pt x="747" y="476"/>
                  <a:pt x="748" y="475"/>
                  <a:pt x="748" y="474"/>
                </a:cubicBezTo>
                <a:cubicBezTo>
                  <a:pt x="746" y="474"/>
                  <a:pt x="743" y="473"/>
                  <a:pt x="741" y="473"/>
                </a:cubicBezTo>
                <a:cubicBezTo>
                  <a:pt x="741" y="474"/>
                  <a:pt x="741" y="475"/>
                  <a:pt x="741" y="476"/>
                </a:cubicBezTo>
                <a:cubicBezTo>
                  <a:pt x="740" y="476"/>
                  <a:pt x="739" y="476"/>
                  <a:pt x="738" y="476"/>
                </a:cubicBezTo>
                <a:cubicBezTo>
                  <a:pt x="739" y="473"/>
                  <a:pt x="738" y="473"/>
                  <a:pt x="740" y="472"/>
                </a:cubicBezTo>
                <a:cubicBezTo>
                  <a:pt x="728" y="459"/>
                  <a:pt x="716" y="446"/>
                  <a:pt x="722" y="427"/>
                </a:cubicBezTo>
                <a:cubicBezTo>
                  <a:pt x="720" y="424"/>
                  <a:pt x="720" y="427"/>
                  <a:pt x="719" y="423"/>
                </a:cubicBezTo>
                <a:cubicBezTo>
                  <a:pt x="720" y="424"/>
                  <a:pt x="721" y="424"/>
                  <a:pt x="721" y="424"/>
                </a:cubicBezTo>
                <a:cubicBezTo>
                  <a:pt x="721" y="424"/>
                  <a:pt x="721" y="423"/>
                  <a:pt x="721" y="422"/>
                </a:cubicBezTo>
                <a:cubicBezTo>
                  <a:pt x="721" y="421"/>
                  <a:pt x="721" y="421"/>
                  <a:pt x="721" y="421"/>
                </a:cubicBezTo>
                <a:cubicBezTo>
                  <a:pt x="724" y="421"/>
                  <a:pt x="724" y="422"/>
                  <a:pt x="725" y="420"/>
                </a:cubicBezTo>
                <a:cubicBezTo>
                  <a:pt x="723" y="419"/>
                  <a:pt x="720" y="419"/>
                  <a:pt x="717" y="419"/>
                </a:cubicBezTo>
                <a:cubicBezTo>
                  <a:pt x="715" y="422"/>
                  <a:pt x="714" y="424"/>
                  <a:pt x="710" y="424"/>
                </a:cubicBezTo>
                <a:cubicBezTo>
                  <a:pt x="710" y="424"/>
                  <a:pt x="710" y="423"/>
                  <a:pt x="710" y="422"/>
                </a:cubicBezTo>
                <a:cubicBezTo>
                  <a:pt x="717" y="417"/>
                  <a:pt x="741" y="410"/>
                  <a:pt x="742" y="402"/>
                </a:cubicBezTo>
                <a:cubicBezTo>
                  <a:pt x="743" y="402"/>
                  <a:pt x="744" y="403"/>
                  <a:pt x="745" y="403"/>
                </a:cubicBezTo>
                <a:cubicBezTo>
                  <a:pt x="745" y="402"/>
                  <a:pt x="745" y="402"/>
                  <a:pt x="745" y="401"/>
                </a:cubicBezTo>
                <a:cubicBezTo>
                  <a:pt x="744" y="401"/>
                  <a:pt x="743" y="400"/>
                  <a:pt x="742" y="400"/>
                </a:cubicBezTo>
                <a:cubicBezTo>
                  <a:pt x="741" y="399"/>
                  <a:pt x="741" y="398"/>
                  <a:pt x="741" y="397"/>
                </a:cubicBezTo>
                <a:cubicBezTo>
                  <a:pt x="745" y="398"/>
                  <a:pt x="744" y="397"/>
                  <a:pt x="747" y="399"/>
                </a:cubicBezTo>
                <a:cubicBezTo>
                  <a:pt x="747" y="396"/>
                  <a:pt x="748" y="394"/>
                  <a:pt x="749" y="392"/>
                </a:cubicBezTo>
                <a:cubicBezTo>
                  <a:pt x="750" y="392"/>
                  <a:pt x="750" y="392"/>
                  <a:pt x="751" y="392"/>
                </a:cubicBezTo>
                <a:cubicBezTo>
                  <a:pt x="752" y="396"/>
                  <a:pt x="751" y="394"/>
                  <a:pt x="753" y="396"/>
                </a:cubicBezTo>
                <a:cubicBezTo>
                  <a:pt x="757" y="399"/>
                  <a:pt x="771" y="395"/>
                  <a:pt x="771" y="389"/>
                </a:cubicBezTo>
                <a:cubicBezTo>
                  <a:pt x="775" y="390"/>
                  <a:pt x="775" y="392"/>
                  <a:pt x="777" y="390"/>
                </a:cubicBezTo>
                <a:cubicBezTo>
                  <a:pt x="778" y="390"/>
                  <a:pt x="780" y="390"/>
                  <a:pt x="779" y="389"/>
                </a:cubicBezTo>
                <a:cubicBezTo>
                  <a:pt x="779" y="385"/>
                  <a:pt x="780" y="385"/>
                  <a:pt x="782" y="383"/>
                </a:cubicBezTo>
                <a:cubicBezTo>
                  <a:pt x="783" y="384"/>
                  <a:pt x="783" y="384"/>
                  <a:pt x="784" y="386"/>
                </a:cubicBezTo>
                <a:cubicBezTo>
                  <a:pt x="786" y="385"/>
                  <a:pt x="792" y="382"/>
                  <a:pt x="795" y="382"/>
                </a:cubicBezTo>
                <a:cubicBezTo>
                  <a:pt x="796" y="379"/>
                  <a:pt x="796" y="376"/>
                  <a:pt x="797" y="374"/>
                </a:cubicBezTo>
                <a:cubicBezTo>
                  <a:pt x="795" y="372"/>
                  <a:pt x="794" y="372"/>
                  <a:pt x="793" y="370"/>
                </a:cubicBezTo>
                <a:cubicBezTo>
                  <a:pt x="793" y="369"/>
                  <a:pt x="793" y="368"/>
                  <a:pt x="793" y="368"/>
                </a:cubicBezTo>
                <a:cubicBezTo>
                  <a:pt x="795" y="368"/>
                  <a:pt x="796" y="368"/>
                  <a:pt x="798" y="368"/>
                </a:cubicBezTo>
                <a:cubicBezTo>
                  <a:pt x="798" y="363"/>
                  <a:pt x="798" y="366"/>
                  <a:pt x="797" y="361"/>
                </a:cubicBezTo>
                <a:cubicBezTo>
                  <a:pt x="799" y="362"/>
                  <a:pt x="799" y="363"/>
                  <a:pt x="801" y="363"/>
                </a:cubicBezTo>
                <a:cubicBezTo>
                  <a:pt x="801" y="363"/>
                  <a:pt x="802" y="363"/>
                  <a:pt x="803" y="364"/>
                </a:cubicBezTo>
                <a:cubicBezTo>
                  <a:pt x="802" y="361"/>
                  <a:pt x="802" y="362"/>
                  <a:pt x="800" y="361"/>
                </a:cubicBezTo>
                <a:cubicBezTo>
                  <a:pt x="801" y="358"/>
                  <a:pt x="800" y="360"/>
                  <a:pt x="802" y="359"/>
                </a:cubicBezTo>
                <a:cubicBezTo>
                  <a:pt x="801" y="357"/>
                  <a:pt x="801" y="356"/>
                  <a:pt x="801" y="358"/>
                </a:cubicBezTo>
                <a:cubicBezTo>
                  <a:pt x="798" y="357"/>
                  <a:pt x="798" y="356"/>
                  <a:pt x="798" y="352"/>
                </a:cubicBezTo>
                <a:cubicBezTo>
                  <a:pt x="805" y="353"/>
                  <a:pt x="801" y="355"/>
                  <a:pt x="808" y="353"/>
                </a:cubicBezTo>
                <a:cubicBezTo>
                  <a:pt x="808" y="353"/>
                  <a:pt x="808" y="354"/>
                  <a:pt x="808" y="354"/>
                </a:cubicBezTo>
                <a:cubicBezTo>
                  <a:pt x="806" y="355"/>
                  <a:pt x="806" y="356"/>
                  <a:pt x="804" y="357"/>
                </a:cubicBezTo>
                <a:cubicBezTo>
                  <a:pt x="806" y="359"/>
                  <a:pt x="807" y="361"/>
                  <a:pt x="809" y="363"/>
                </a:cubicBezTo>
                <a:cubicBezTo>
                  <a:pt x="809" y="363"/>
                  <a:pt x="810" y="364"/>
                  <a:pt x="810" y="364"/>
                </a:cubicBezTo>
                <a:cubicBezTo>
                  <a:pt x="812" y="362"/>
                  <a:pt x="813" y="360"/>
                  <a:pt x="816" y="359"/>
                </a:cubicBezTo>
                <a:cubicBezTo>
                  <a:pt x="816" y="360"/>
                  <a:pt x="816" y="361"/>
                  <a:pt x="816" y="363"/>
                </a:cubicBezTo>
                <a:cubicBezTo>
                  <a:pt x="817" y="363"/>
                  <a:pt x="818" y="364"/>
                  <a:pt x="819" y="364"/>
                </a:cubicBezTo>
                <a:cubicBezTo>
                  <a:pt x="836" y="348"/>
                  <a:pt x="877" y="304"/>
                  <a:pt x="869" y="263"/>
                </a:cubicBezTo>
                <a:cubicBezTo>
                  <a:pt x="866" y="252"/>
                  <a:pt x="864" y="244"/>
                  <a:pt x="864" y="232"/>
                </a:cubicBezTo>
                <a:cubicBezTo>
                  <a:pt x="863" y="232"/>
                  <a:pt x="862" y="232"/>
                  <a:pt x="861" y="232"/>
                </a:cubicBezTo>
                <a:cubicBezTo>
                  <a:pt x="861" y="233"/>
                  <a:pt x="861" y="235"/>
                  <a:pt x="860" y="237"/>
                </a:cubicBezTo>
                <a:cubicBezTo>
                  <a:pt x="860" y="237"/>
                  <a:pt x="860" y="237"/>
                  <a:pt x="860" y="237"/>
                </a:cubicBezTo>
                <a:cubicBezTo>
                  <a:pt x="857" y="235"/>
                  <a:pt x="860" y="235"/>
                  <a:pt x="855" y="235"/>
                </a:cubicBezTo>
                <a:cubicBezTo>
                  <a:pt x="855" y="233"/>
                  <a:pt x="855" y="232"/>
                  <a:pt x="855" y="230"/>
                </a:cubicBezTo>
                <a:cubicBezTo>
                  <a:pt x="856" y="230"/>
                  <a:pt x="857" y="230"/>
                  <a:pt x="858" y="230"/>
                </a:cubicBezTo>
                <a:cubicBezTo>
                  <a:pt x="858" y="229"/>
                  <a:pt x="857" y="228"/>
                  <a:pt x="856" y="227"/>
                </a:cubicBezTo>
                <a:cubicBezTo>
                  <a:pt x="859" y="228"/>
                  <a:pt x="859" y="228"/>
                  <a:pt x="861" y="230"/>
                </a:cubicBezTo>
                <a:cubicBezTo>
                  <a:pt x="864" y="227"/>
                  <a:pt x="861" y="223"/>
                  <a:pt x="862" y="220"/>
                </a:cubicBezTo>
                <a:cubicBezTo>
                  <a:pt x="862" y="219"/>
                  <a:pt x="861" y="218"/>
                  <a:pt x="861" y="218"/>
                </a:cubicBezTo>
                <a:cubicBezTo>
                  <a:pt x="858" y="218"/>
                  <a:pt x="859" y="218"/>
                  <a:pt x="856" y="219"/>
                </a:cubicBezTo>
                <a:cubicBezTo>
                  <a:pt x="863" y="201"/>
                  <a:pt x="843" y="177"/>
                  <a:pt x="831" y="162"/>
                </a:cubicBezTo>
                <a:cubicBezTo>
                  <a:pt x="812" y="136"/>
                  <a:pt x="783" y="121"/>
                  <a:pt x="752" y="113"/>
                </a:cubicBezTo>
                <a:cubicBezTo>
                  <a:pt x="738" y="109"/>
                  <a:pt x="725" y="116"/>
                  <a:pt x="712" y="114"/>
                </a:cubicBezTo>
                <a:cubicBezTo>
                  <a:pt x="707" y="113"/>
                  <a:pt x="700" y="112"/>
                  <a:pt x="696" y="113"/>
                </a:cubicBezTo>
                <a:cubicBezTo>
                  <a:pt x="674" y="116"/>
                  <a:pt x="650" y="119"/>
                  <a:pt x="629" y="114"/>
                </a:cubicBezTo>
                <a:cubicBezTo>
                  <a:pt x="612" y="82"/>
                  <a:pt x="595" y="49"/>
                  <a:pt x="570" y="32"/>
                </a:cubicBezTo>
                <a:cubicBezTo>
                  <a:pt x="525" y="2"/>
                  <a:pt x="454" y="0"/>
                  <a:pt x="407" y="28"/>
                </a:cubicBezTo>
                <a:cubicBezTo>
                  <a:pt x="383" y="43"/>
                  <a:pt x="370" y="75"/>
                  <a:pt x="350" y="96"/>
                </a:cubicBezTo>
                <a:cubicBezTo>
                  <a:pt x="346" y="100"/>
                  <a:pt x="339" y="97"/>
                  <a:pt x="337" y="99"/>
                </a:cubicBezTo>
                <a:cubicBezTo>
                  <a:pt x="320" y="112"/>
                  <a:pt x="321" y="109"/>
                  <a:pt x="305" y="111"/>
                </a:cubicBezTo>
                <a:cubicBezTo>
                  <a:pt x="305" y="108"/>
                  <a:pt x="305" y="107"/>
                  <a:pt x="306" y="105"/>
                </a:cubicBezTo>
                <a:cubicBezTo>
                  <a:pt x="304" y="104"/>
                  <a:pt x="302" y="103"/>
                  <a:pt x="300" y="102"/>
                </a:cubicBezTo>
                <a:cubicBezTo>
                  <a:pt x="298" y="101"/>
                  <a:pt x="298" y="104"/>
                  <a:pt x="296" y="101"/>
                </a:cubicBezTo>
                <a:cubicBezTo>
                  <a:pt x="293" y="100"/>
                  <a:pt x="293" y="96"/>
                  <a:pt x="292" y="95"/>
                </a:cubicBezTo>
                <a:cubicBezTo>
                  <a:pt x="291" y="94"/>
                  <a:pt x="282" y="93"/>
                  <a:pt x="281" y="92"/>
                </a:cubicBezTo>
                <a:cubicBezTo>
                  <a:pt x="280" y="92"/>
                  <a:pt x="279" y="92"/>
                  <a:pt x="279" y="92"/>
                </a:cubicBezTo>
                <a:cubicBezTo>
                  <a:pt x="279" y="94"/>
                  <a:pt x="280" y="95"/>
                  <a:pt x="281" y="96"/>
                </a:cubicBezTo>
                <a:cubicBezTo>
                  <a:pt x="280" y="96"/>
                  <a:pt x="280" y="96"/>
                  <a:pt x="280" y="96"/>
                </a:cubicBezTo>
                <a:cubicBezTo>
                  <a:pt x="278" y="95"/>
                  <a:pt x="278" y="95"/>
                  <a:pt x="278" y="91"/>
                </a:cubicBezTo>
                <a:cubicBezTo>
                  <a:pt x="277" y="91"/>
                  <a:pt x="275" y="91"/>
                  <a:pt x="274" y="92"/>
                </a:cubicBezTo>
                <a:cubicBezTo>
                  <a:pt x="273" y="91"/>
                  <a:pt x="273" y="90"/>
                  <a:pt x="273" y="89"/>
                </a:cubicBezTo>
                <a:cubicBezTo>
                  <a:pt x="274" y="89"/>
                  <a:pt x="275" y="89"/>
                  <a:pt x="276" y="89"/>
                </a:cubicBezTo>
                <a:cubicBezTo>
                  <a:pt x="275" y="88"/>
                  <a:pt x="276" y="89"/>
                  <a:pt x="275" y="88"/>
                </a:cubicBezTo>
                <a:cubicBezTo>
                  <a:pt x="274" y="85"/>
                  <a:pt x="272" y="85"/>
                  <a:pt x="269" y="85"/>
                </a:cubicBezTo>
                <a:cubicBezTo>
                  <a:pt x="269" y="85"/>
                  <a:pt x="269" y="85"/>
                  <a:pt x="268" y="85"/>
                </a:cubicBezTo>
                <a:cubicBezTo>
                  <a:pt x="269" y="87"/>
                  <a:pt x="270" y="88"/>
                  <a:pt x="271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69" y="89"/>
                  <a:pt x="268" y="88"/>
                  <a:pt x="266" y="87"/>
                </a:cubicBezTo>
                <a:cubicBezTo>
                  <a:pt x="266" y="88"/>
                  <a:pt x="266" y="89"/>
                  <a:pt x="266" y="90"/>
                </a:cubicBezTo>
                <a:cubicBezTo>
                  <a:pt x="266" y="90"/>
                  <a:pt x="265" y="90"/>
                  <a:pt x="264" y="90"/>
                </a:cubicBezTo>
                <a:cubicBezTo>
                  <a:pt x="264" y="89"/>
                  <a:pt x="264" y="88"/>
                  <a:pt x="264" y="87"/>
                </a:cubicBezTo>
                <a:cubicBezTo>
                  <a:pt x="265" y="87"/>
                  <a:pt x="266" y="87"/>
                  <a:pt x="267" y="87"/>
                </a:cubicBezTo>
                <a:cubicBezTo>
                  <a:pt x="267" y="86"/>
                  <a:pt x="268" y="86"/>
                  <a:pt x="268" y="85"/>
                </a:cubicBezTo>
                <a:cubicBezTo>
                  <a:pt x="267" y="85"/>
                  <a:pt x="266" y="85"/>
                  <a:pt x="265" y="85"/>
                </a:cubicBezTo>
                <a:cubicBezTo>
                  <a:pt x="264" y="83"/>
                  <a:pt x="264" y="84"/>
                  <a:pt x="264" y="82"/>
                </a:cubicBezTo>
                <a:cubicBezTo>
                  <a:pt x="263" y="81"/>
                  <a:pt x="261" y="80"/>
                  <a:pt x="260" y="80"/>
                </a:cubicBezTo>
                <a:cubicBezTo>
                  <a:pt x="260" y="81"/>
                  <a:pt x="260" y="82"/>
                  <a:pt x="261" y="82"/>
                </a:cubicBezTo>
                <a:cubicBezTo>
                  <a:pt x="258" y="81"/>
                  <a:pt x="252" y="73"/>
                  <a:pt x="248" y="79"/>
                </a:cubicBezTo>
                <a:cubicBezTo>
                  <a:pt x="247" y="77"/>
                  <a:pt x="248" y="79"/>
                  <a:pt x="248" y="77"/>
                </a:cubicBezTo>
                <a:cubicBezTo>
                  <a:pt x="239" y="74"/>
                  <a:pt x="225" y="76"/>
                  <a:pt x="216" y="79"/>
                </a:cubicBezTo>
                <a:cubicBezTo>
                  <a:pt x="214" y="80"/>
                  <a:pt x="199" y="81"/>
                  <a:pt x="198" y="82"/>
                </a:cubicBezTo>
                <a:cubicBezTo>
                  <a:pt x="191" y="89"/>
                  <a:pt x="180" y="91"/>
                  <a:pt x="173" y="98"/>
                </a:cubicBezTo>
                <a:cubicBezTo>
                  <a:pt x="158" y="111"/>
                  <a:pt x="147" y="134"/>
                  <a:pt x="140" y="153"/>
                </a:cubicBezTo>
                <a:cubicBezTo>
                  <a:pt x="142" y="157"/>
                  <a:pt x="139" y="179"/>
                  <a:pt x="137" y="187"/>
                </a:cubicBezTo>
                <a:cubicBezTo>
                  <a:pt x="136" y="189"/>
                  <a:pt x="133" y="190"/>
                  <a:pt x="129" y="190"/>
                </a:cubicBezTo>
                <a:cubicBezTo>
                  <a:pt x="129" y="191"/>
                  <a:pt x="129" y="192"/>
                  <a:pt x="129" y="192"/>
                </a:cubicBezTo>
                <a:cubicBezTo>
                  <a:pt x="130" y="192"/>
                  <a:pt x="131" y="192"/>
                  <a:pt x="132" y="192"/>
                </a:cubicBezTo>
                <a:cubicBezTo>
                  <a:pt x="132" y="193"/>
                  <a:pt x="132" y="194"/>
                  <a:pt x="132" y="195"/>
                </a:cubicBezTo>
                <a:cubicBezTo>
                  <a:pt x="126" y="198"/>
                  <a:pt x="117" y="199"/>
                  <a:pt x="111" y="202"/>
                </a:cubicBezTo>
                <a:cubicBezTo>
                  <a:pt x="73" y="220"/>
                  <a:pt x="29" y="240"/>
                  <a:pt x="9" y="284"/>
                </a:cubicBezTo>
                <a:cubicBezTo>
                  <a:pt x="0" y="307"/>
                  <a:pt x="7" y="342"/>
                  <a:pt x="20" y="359"/>
                </a:cubicBezTo>
                <a:cubicBezTo>
                  <a:pt x="26" y="367"/>
                  <a:pt x="35" y="370"/>
                  <a:pt x="42" y="377"/>
                </a:cubicBezTo>
                <a:cubicBezTo>
                  <a:pt x="47" y="382"/>
                  <a:pt x="61" y="395"/>
                  <a:pt x="68" y="390"/>
                </a:cubicBezTo>
                <a:cubicBezTo>
                  <a:pt x="74" y="398"/>
                  <a:pt x="82" y="403"/>
                  <a:pt x="89" y="396"/>
                </a:cubicBezTo>
                <a:cubicBezTo>
                  <a:pt x="89" y="400"/>
                  <a:pt x="88" y="401"/>
                  <a:pt x="91" y="403"/>
                </a:cubicBezTo>
                <a:cubicBezTo>
                  <a:pt x="92" y="404"/>
                  <a:pt x="91" y="404"/>
                  <a:pt x="93" y="402"/>
                </a:cubicBezTo>
                <a:cubicBezTo>
                  <a:pt x="96" y="405"/>
                  <a:pt x="97" y="404"/>
                  <a:pt x="101" y="407"/>
                </a:cubicBezTo>
                <a:cubicBezTo>
                  <a:pt x="102" y="403"/>
                  <a:pt x="103" y="402"/>
                  <a:pt x="105" y="400"/>
                </a:cubicBezTo>
                <a:cubicBezTo>
                  <a:pt x="104" y="399"/>
                  <a:pt x="103" y="399"/>
                  <a:pt x="102" y="399"/>
                </a:cubicBezTo>
                <a:cubicBezTo>
                  <a:pt x="104" y="398"/>
                  <a:pt x="105" y="397"/>
                  <a:pt x="106" y="396"/>
                </a:cubicBezTo>
                <a:cubicBezTo>
                  <a:pt x="105" y="393"/>
                  <a:pt x="105" y="394"/>
                  <a:pt x="104" y="392"/>
                </a:cubicBezTo>
                <a:cubicBezTo>
                  <a:pt x="106" y="391"/>
                  <a:pt x="107" y="390"/>
                  <a:pt x="109" y="388"/>
                </a:cubicBezTo>
                <a:cubicBezTo>
                  <a:pt x="109" y="390"/>
                  <a:pt x="109" y="391"/>
                  <a:pt x="108" y="393"/>
                </a:cubicBezTo>
                <a:cubicBezTo>
                  <a:pt x="111" y="392"/>
                  <a:pt x="112" y="392"/>
                  <a:pt x="114" y="388"/>
                </a:cubicBezTo>
                <a:cubicBezTo>
                  <a:pt x="117" y="392"/>
                  <a:pt x="116" y="393"/>
                  <a:pt x="122" y="394"/>
                </a:cubicBezTo>
                <a:cubicBezTo>
                  <a:pt x="120" y="391"/>
                  <a:pt x="119" y="387"/>
                  <a:pt x="117" y="384"/>
                </a:cubicBezTo>
                <a:cubicBezTo>
                  <a:pt x="115" y="385"/>
                  <a:pt x="114" y="386"/>
                  <a:pt x="112" y="387"/>
                </a:cubicBezTo>
                <a:cubicBezTo>
                  <a:pt x="113" y="384"/>
                  <a:pt x="113" y="383"/>
                  <a:pt x="116" y="382"/>
                </a:cubicBezTo>
                <a:cubicBezTo>
                  <a:pt x="115" y="378"/>
                  <a:pt x="114" y="374"/>
                  <a:pt x="113" y="369"/>
                </a:cubicBezTo>
                <a:cubicBezTo>
                  <a:pt x="113" y="369"/>
                  <a:pt x="114" y="368"/>
                  <a:pt x="114" y="368"/>
                </a:cubicBezTo>
                <a:cubicBezTo>
                  <a:pt x="115" y="368"/>
                  <a:pt x="116" y="368"/>
                  <a:pt x="116" y="368"/>
                </a:cubicBezTo>
                <a:cubicBezTo>
                  <a:pt x="132" y="429"/>
                  <a:pt x="181" y="461"/>
                  <a:pt x="230" y="487"/>
                </a:cubicBezTo>
                <a:cubicBezTo>
                  <a:pt x="240" y="492"/>
                  <a:pt x="256" y="491"/>
                  <a:pt x="266" y="492"/>
                </a:cubicBezTo>
                <a:cubicBezTo>
                  <a:pt x="277" y="494"/>
                  <a:pt x="292" y="496"/>
                  <a:pt x="303" y="494"/>
                </a:cubicBezTo>
                <a:cubicBezTo>
                  <a:pt x="312" y="492"/>
                  <a:pt x="320" y="487"/>
                  <a:pt x="327" y="487"/>
                </a:cubicBezTo>
                <a:cubicBezTo>
                  <a:pt x="328" y="485"/>
                  <a:pt x="328" y="484"/>
                  <a:pt x="328" y="483"/>
                </a:cubicBezTo>
                <a:cubicBezTo>
                  <a:pt x="330" y="483"/>
                  <a:pt x="331" y="483"/>
                  <a:pt x="333" y="483"/>
                </a:cubicBezTo>
                <a:cubicBezTo>
                  <a:pt x="333" y="481"/>
                  <a:pt x="333" y="480"/>
                  <a:pt x="333" y="479"/>
                </a:cubicBezTo>
                <a:cubicBezTo>
                  <a:pt x="342" y="478"/>
                  <a:pt x="354" y="466"/>
                  <a:pt x="355" y="456"/>
                </a:cubicBezTo>
                <a:cubicBezTo>
                  <a:pt x="358" y="457"/>
                  <a:pt x="357" y="458"/>
                  <a:pt x="359" y="457"/>
                </a:cubicBezTo>
                <a:cubicBezTo>
                  <a:pt x="368" y="457"/>
                  <a:pt x="367" y="451"/>
                  <a:pt x="373" y="449"/>
                </a:cubicBezTo>
                <a:cubicBezTo>
                  <a:pt x="373" y="450"/>
                  <a:pt x="374" y="450"/>
                  <a:pt x="374" y="451"/>
                </a:cubicBezTo>
                <a:cubicBezTo>
                  <a:pt x="377" y="448"/>
                  <a:pt x="383" y="441"/>
                  <a:pt x="384" y="436"/>
                </a:cubicBezTo>
                <a:cubicBezTo>
                  <a:pt x="388" y="434"/>
                  <a:pt x="386" y="435"/>
                  <a:pt x="385" y="431"/>
                </a:cubicBezTo>
                <a:cubicBezTo>
                  <a:pt x="390" y="428"/>
                  <a:pt x="390" y="424"/>
                  <a:pt x="394" y="420"/>
                </a:cubicBezTo>
                <a:cubicBezTo>
                  <a:pt x="395" y="420"/>
                  <a:pt x="397" y="420"/>
                  <a:pt x="399" y="420"/>
                </a:cubicBezTo>
                <a:cubicBezTo>
                  <a:pt x="403" y="417"/>
                  <a:pt x="419" y="406"/>
                  <a:pt x="422" y="403"/>
                </a:cubicBezTo>
                <a:cubicBezTo>
                  <a:pt x="432" y="406"/>
                  <a:pt x="443" y="405"/>
                  <a:pt x="456" y="403"/>
                </a:cubicBezTo>
                <a:cubicBezTo>
                  <a:pt x="456" y="403"/>
                  <a:pt x="456" y="404"/>
                  <a:pt x="457" y="405"/>
                </a:cubicBezTo>
                <a:cubicBezTo>
                  <a:pt x="455" y="406"/>
                  <a:pt x="454" y="407"/>
                  <a:pt x="452" y="408"/>
                </a:cubicBezTo>
                <a:cubicBezTo>
                  <a:pt x="459" y="410"/>
                  <a:pt x="467" y="409"/>
                  <a:pt x="468" y="417"/>
                </a:cubicBezTo>
                <a:cubicBezTo>
                  <a:pt x="467" y="417"/>
                  <a:pt x="467" y="417"/>
                  <a:pt x="466" y="417"/>
                </a:cubicBezTo>
                <a:cubicBezTo>
                  <a:pt x="468" y="420"/>
                  <a:pt x="468" y="419"/>
                  <a:pt x="473" y="419"/>
                </a:cubicBezTo>
                <a:cubicBezTo>
                  <a:pt x="474" y="423"/>
                  <a:pt x="476" y="426"/>
                  <a:pt x="479" y="429"/>
                </a:cubicBezTo>
                <a:cubicBezTo>
                  <a:pt x="484" y="425"/>
                  <a:pt x="484" y="421"/>
                  <a:pt x="488" y="417"/>
                </a:cubicBezTo>
                <a:cubicBezTo>
                  <a:pt x="488" y="415"/>
                  <a:pt x="489" y="417"/>
                  <a:pt x="488" y="415"/>
                </a:cubicBezTo>
                <a:cubicBezTo>
                  <a:pt x="488" y="401"/>
                  <a:pt x="470" y="401"/>
                  <a:pt x="466" y="390"/>
                </a:cubicBezTo>
                <a:cubicBezTo>
                  <a:pt x="469" y="393"/>
                  <a:pt x="473" y="389"/>
                  <a:pt x="477" y="392"/>
                </a:cubicBezTo>
                <a:cubicBezTo>
                  <a:pt x="485" y="397"/>
                  <a:pt x="489" y="406"/>
                  <a:pt x="495" y="412"/>
                </a:cubicBezTo>
                <a:cubicBezTo>
                  <a:pt x="498" y="410"/>
                  <a:pt x="500" y="411"/>
                  <a:pt x="501" y="408"/>
                </a:cubicBezTo>
                <a:cubicBezTo>
                  <a:pt x="513" y="411"/>
                  <a:pt x="520" y="432"/>
                  <a:pt x="531" y="440"/>
                </a:cubicBezTo>
                <a:cubicBezTo>
                  <a:pt x="530" y="445"/>
                  <a:pt x="529" y="446"/>
                  <a:pt x="530" y="450"/>
                </a:cubicBezTo>
                <a:cubicBezTo>
                  <a:pt x="530" y="451"/>
                  <a:pt x="531" y="451"/>
                  <a:pt x="531" y="451"/>
                </a:cubicBezTo>
                <a:cubicBezTo>
                  <a:pt x="531" y="450"/>
                  <a:pt x="531" y="449"/>
                  <a:pt x="531" y="448"/>
                </a:cubicBezTo>
                <a:cubicBezTo>
                  <a:pt x="531" y="448"/>
                  <a:pt x="532" y="447"/>
                  <a:pt x="533" y="447"/>
                </a:cubicBezTo>
                <a:cubicBezTo>
                  <a:pt x="534" y="447"/>
                  <a:pt x="535" y="447"/>
                  <a:pt x="536" y="447"/>
                </a:cubicBezTo>
                <a:cubicBezTo>
                  <a:pt x="537" y="454"/>
                  <a:pt x="539" y="456"/>
                  <a:pt x="542" y="462"/>
                </a:cubicBezTo>
                <a:cubicBezTo>
                  <a:pt x="541" y="462"/>
                  <a:pt x="541" y="463"/>
                  <a:pt x="540" y="463"/>
                </a:cubicBezTo>
                <a:cubicBezTo>
                  <a:pt x="540" y="464"/>
                  <a:pt x="540" y="464"/>
                  <a:pt x="540" y="464"/>
                </a:cubicBezTo>
                <a:cubicBezTo>
                  <a:pt x="540" y="463"/>
                  <a:pt x="539" y="462"/>
                  <a:pt x="538" y="460"/>
                </a:cubicBezTo>
                <a:cubicBezTo>
                  <a:pt x="534" y="460"/>
                  <a:pt x="537" y="456"/>
                  <a:pt x="533" y="453"/>
                </a:cubicBezTo>
                <a:cubicBezTo>
                  <a:pt x="532" y="453"/>
                  <a:pt x="532" y="453"/>
                  <a:pt x="532" y="453"/>
                </a:cubicBezTo>
                <a:cubicBezTo>
                  <a:pt x="534" y="470"/>
                  <a:pt x="547" y="486"/>
                  <a:pt x="555" y="498"/>
                </a:cubicBezTo>
                <a:cubicBezTo>
                  <a:pt x="555" y="498"/>
                  <a:pt x="556" y="498"/>
                  <a:pt x="556" y="498"/>
                </a:cubicBezTo>
                <a:cubicBezTo>
                  <a:pt x="555" y="489"/>
                  <a:pt x="544" y="482"/>
                  <a:pt x="544" y="471"/>
                </a:cubicBezTo>
                <a:cubicBezTo>
                  <a:pt x="545" y="471"/>
                  <a:pt x="545" y="471"/>
                  <a:pt x="546" y="471"/>
                </a:cubicBezTo>
                <a:cubicBezTo>
                  <a:pt x="546" y="471"/>
                  <a:pt x="546" y="471"/>
                  <a:pt x="546" y="471"/>
                </a:cubicBezTo>
                <a:cubicBezTo>
                  <a:pt x="549" y="475"/>
                  <a:pt x="553" y="483"/>
                  <a:pt x="552" y="487"/>
                </a:cubicBezTo>
                <a:cubicBezTo>
                  <a:pt x="558" y="493"/>
                  <a:pt x="566" y="502"/>
                  <a:pt x="571" y="511"/>
                </a:cubicBezTo>
                <a:cubicBezTo>
                  <a:pt x="571" y="512"/>
                  <a:pt x="571" y="512"/>
                  <a:pt x="571" y="512"/>
                </a:cubicBezTo>
                <a:cubicBezTo>
                  <a:pt x="568" y="511"/>
                  <a:pt x="561" y="504"/>
                  <a:pt x="560" y="501"/>
                </a:cubicBezTo>
                <a:cubicBezTo>
                  <a:pt x="559" y="500"/>
                  <a:pt x="558" y="499"/>
                  <a:pt x="557" y="499"/>
                </a:cubicBezTo>
                <a:cubicBezTo>
                  <a:pt x="557" y="499"/>
                  <a:pt x="557" y="499"/>
                  <a:pt x="557" y="499"/>
                </a:cubicBezTo>
                <a:cubicBezTo>
                  <a:pt x="557" y="510"/>
                  <a:pt x="572" y="518"/>
                  <a:pt x="578" y="525"/>
                </a:cubicBezTo>
                <a:cubicBezTo>
                  <a:pt x="596" y="543"/>
                  <a:pt x="619" y="565"/>
                  <a:pt x="644" y="575"/>
                </a:cubicBezTo>
                <a:cubicBezTo>
                  <a:pt x="650" y="577"/>
                  <a:pt x="656" y="578"/>
                  <a:pt x="662" y="580"/>
                </a:cubicBezTo>
                <a:cubicBezTo>
                  <a:pt x="669" y="583"/>
                  <a:pt x="674" y="587"/>
                  <a:pt x="683" y="588"/>
                </a:cubicBezTo>
                <a:cubicBezTo>
                  <a:pt x="684" y="591"/>
                  <a:pt x="683" y="590"/>
                  <a:pt x="682" y="593"/>
                </a:cubicBezTo>
                <a:cubicBezTo>
                  <a:pt x="693" y="595"/>
                  <a:pt x="724" y="597"/>
                  <a:pt x="725" y="591"/>
                </a:cubicBezTo>
                <a:cubicBezTo>
                  <a:pt x="727" y="593"/>
                  <a:pt x="726" y="591"/>
                  <a:pt x="726" y="593"/>
                </a:cubicBezTo>
                <a:cubicBezTo>
                  <a:pt x="729" y="592"/>
                  <a:pt x="732" y="592"/>
                  <a:pt x="735" y="591"/>
                </a:cubicBezTo>
                <a:cubicBezTo>
                  <a:pt x="735" y="591"/>
                  <a:pt x="734" y="591"/>
                  <a:pt x="734" y="591"/>
                </a:cubicBezTo>
                <a:cubicBezTo>
                  <a:pt x="734" y="592"/>
                  <a:pt x="735" y="593"/>
                  <a:pt x="735" y="594"/>
                </a:cubicBezTo>
                <a:cubicBezTo>
                  <a:pt x="742" y="593"/>
                  <a:pt x="757" y="588"/>
                  <a:pt x="764" y="588"/>
                </a:cubicBezTo>
                <a:cubicBezTo>
                  <a:pt x="764" y="587"/>
                  <a:pt x="765" y="586"/>
                  <a:pt x="765" y="584"/>
                </a:cubicBezTo>
                <a:cubicBezTo>
                  <a:pt x="766" y="585"/>
                  <a:pt x="767" y="587"/>
                  <a:pt x="767" y="588"/>
                </a:cubicBezTo>
                <a:cubicBezTo>
                  <a:pt x="773" y="583"/>
                  <a:pt x="784" y="582"/>
                  <a:pt x="790" y="579"/>
                </a:cubicBezTo>
                <a:cubicBezTo>
                  <a:pt x="791" y="582"/>
                  <a:pt x="790" y="581"/>
                  <a:pt x="790" y="584"/>
                </a:cubicBezTo>
                <a:cubicBezTo>
                  <a:pt x="805" y="587"/>
                  <a:pt x="824" y="578"/>
                  <a:pt x="840" y="570"/>
                </a:cubicBezTo>
                <a:cubicBezTo>
                  <a:pt x="845" y="567"/>
                  <a:pt x="856" y="565"/>
                  <a:pt x="856" y="565"/>
                </a:cubicBezTo>
                <a:cubicBezTo>
                  <a:pt x="858" y="563"/>
                  <a:pt x="857" y="563"/>
                  <a:pt x="857" y="561"/>
                </a:cubicBezTo>
                <a:cubicBezTo>
                  <a:pt x="860" y="559"/>
                  <a:pt x="859" y="559"/>
                  <a:pt x="864" y="559"/>
                </a:cubicBezTo>
                <a:cubicBezTo>
                  <a:pt x="864" y="560"/>
                  <a:pt x="863" y="562"/>
                  <a:pt x="863" y="563"/>
                </a:cubicBezTo>
                <a:cubicBezTo>
                  <a:pt x="864" y="563"/>
                  <a:pt x="865" y="563"/>
                  <a:pt x="865" y="563"/>
                </a:cubicBezTo>
                <a:cubicBezTo>
                  <a:pt x="865" y="563"/>
                  <a:pt x="865" y="563"/>
                  <a:pt x="865" y="563"/>
                </a:cubicBezTo>
                <a:cubicBezTo>
                  <a:pt x="865" y="559"/>
                  <a:pt x="866" y="561"/>
                  <a:pt x="868" y="558"/>
                </a:cubicBezTo>
                <a:cubicBezTo>
                  <a:pt x="868" y="558"/>
                  <a:pt x="869" y="558"/>
                  <a:pt x="869" y="558"/>
                </a:cubicBezTo>
                <a:cubicBezTo>
                  <a:pt x="868" y="560"/>
                  <a:pt x="868" y="562"/>
                  <a:pt x="867" y="563"/>
                </a:cubicBezTo>
                <a:cubicBezTo>
                  <a:pt x="870" y="562"/>
                  <a:pt x="870" y="561"/>
                  <a:pt x="873" y="562"/>
                </a:cubicBezTo>
                <a:cubicBezTo>
                  <a:pt x="873" y="561"/>
                  <a:pt x="873" y="561"/>
                  <a:pt x="874" y="560"/>
                </a:cubicBezTo>
                <a:cubicBezTo>
                  <a:pt x="873" y="560"/>
                  <a:pt x="872" y="560"/>
                  <a:pt x="871" y="560"/>
                </a:cubicBezTo>
                <a:cubicBezTo>
                  <a:pt x="871" y="560"/>
                  <a:pt x="871" y="559"/>
                  <a:pt x="871" y="559"/>
                </a:cubicBezTo>
                <a:cubicBezTo>
                  <a:pt x="877" y="557"/>
                  <a:pt x="907" y="549"/>
                  <a:pt x="910" y="553"/>
                </a:cubicBezTo>
                <a:cubicBezTo>
                  <a:pt x="911" y="553"/>
                  <a:pt x="912" y="552"/>
                  <a:pt x="913" y="551"/>
                </a:cubicBezTo>
                <a:cubicBezTo>
                  <a:pt x="908" y="551"/>
                  <a:pt x="909" y="550"/>
                  <a:pt x="906" y="552"/>
                </a:cubicBezTo>
                <a:cubicBezTo>
                  <a:pt x="906" y="551"/>
                  <a:pt x="906" y="551"/>
                  <a:pt x="905" y="550"/>
                </a:cubicBezTo>
                <a:cubicBezTo>
                  <a:pt x="910" y="544"/>
                  <a:pt x="912" y="542"/>
                  <a:pt x="915" y="533"/>
                </a:cubicBezTo>
                <a:cubicBezTo>
                  <a:pt x="914" y="530"/>
                  <a:pt x="918" y="529"/>
                  <a:pt x="921" y="529"/>
                </a:cubicBezTo>
                <a:cubicBezTo>
                  <a:pt x="922" y="529"/>
                  <a:pt x="922" y="529"/>
                  <a:pt x="922" y="530"/>
                </a:cubicBezTo>
                <a:cubicBezTo>
                  <a:pt x="920" y="531"/>
                  <a:pt x="918" y="531"/>
                  <a:pt x="916" y="532"/>
                </a:cubicBezTo>
                <a:cubicBezTo>
                  <a:pt x="916" y="533"/>
                  <a:pt x="916" y="533"/>
                  <a:pt x="916" y="533"/>
                </a:cubicBezTo>
                <a:cubicBezTo>
                  <a:pt x="917" y="534"/>
                  <a:pt x="917" y="534"/>
                  <a:pt x="917" y="535"/>
                </a:cubicBezTo>
                <a:cubicBezTo>
                  <a:pt x="920" y="534"/>
                  <a:pt x="922" y="533"/>
                  <a:pt x="924" y="532"/>
                </a:cubicBezTo>
                <a:cubicBezTo>
                  <a:pt x="924" y="529"/>
                  <a:pt x="923" y="527"/>
                  <a:pt x="923" y="525"/>
                </a:cubicBezTo>
                <a:cubicBezTo>
                  <a:pt x="930" y="525"/>
                  <a:pt x="934" y="522"/>
                  <a:pt x="944" y="522"/>
                </a:cubicBezTo>
                <a:cubicBezTo>
                  <a:pt x="941" y="521"/>
                  <a:pt x="938" y="520"/>
                  <a:pt x="936" y="518"/>
                </a:cubicBezTo>
                <a:cubicBezTo>
                  <a:pt x="938" y="516"/>
                  <a:pt x="944" y="516"/>
                  <a:pt x="945" y="514"/>
                </a:cubicBezTo>
                <a:cubicBezTo>
                  <a:pt x="948" y="515"/>
                  <a:pt x="947" y="514"/>
                  <a:pt x="948" y="517"/>
                </a:cubicBezTo>
                <a:cubicBezTo>
                  <a:pt x="960" y="511"/>
                  <a:pt x="992" y="508"/>
                  <a:pt x="1006" y="509"/>
                </a:cubicBezTo>
                <a:cubicBezTo>
                  <a:pt x="1006" y="508"/>
                  <a:pt x="1006" y="508"/>
                  <a:pt x="1006" y="508"/>
                </a:cubicBezTo>
                <a:cubicBezTo>
                  <a:pt x="1004" y="506"/>
                  <a:pt x="1005" y="507"/>
                  <a:pt x="1002" y="506"/>
                </a:cubicBezTo>
                <a:cubicBezTo>
                  <a:pt x="1003" y="504"/>
                  <a:pt x="1005" y="503"/>
                  <a:pt x="1007" y="501"/>
                </a:cubicBezTo>
                <a:cubicBezTo>
                  <a:pt x="1008" y="501"/>
                  <a:pt x="1008" y="502"/>
                  <a:pt x="1009" y="502"/>
                </a:cubicBezTo>
                <a:cubicBezTo>
                  <a:pt x="1010" y="502"/>
                  <a:pt x="1010" y="502"/>
                  <a:pt x="1011" y="502"/>
                </a:cubicBezTo>
                <a:cubicBezTo>
                  <a:pt x="1009" y="504"/>
                  <a:pt x="1010" y="503"/>
                  <a:pt x="1008" y="503"/>
                </a:cubicBezTo>
                <a:cubicBezTo>
                  <a:pt x="1006" y="506"/>
                  <a:pt x="1008" y="507"/>
                  <a:pt x="1006" y="509"/>
                </a:cubicBezTo>
                <a:cubicBezTo>
                  <a:pt x="1006" y="510"/>
                  <a:pt x="1006" y="510"/>
                  <a:pt x="1006" y="511"/>
                </a:cubicBezTo>
                <a:cubicBezTo>
                  <a:pt x="1010" y="512"/>
                  <a:pt x="1015" y="513"/>
                  <a:pt x="1020" y="514"/>
                </a:cubicBezTo>
                <a:cubicBezTo>
                  <a:pt x="1021" y="516"/>
                  <a:pt x="1021" y="515"/>
                  <a:pt x="1021" y="518"/>
                </a:cubicBezTo>
                <a:cubicBezTo>
                  <a:pt x="1026" y="523"/>
                  <a:pt x="1035" y="519"/>
                  <a:pt x="1040" y="524"/>
                </a:cubicBezTo>
                <a:cubicBezTo>
                  <a:pt x="1047" y="531"/>
                  <a:pt x="1062" y="541"/>
                  <a:pt x="1065" y="551"/>
                </a:cubicBezTo>
                <a:cubicBezTo>
                  <a:pt x="1067" y="554"/>
                  <a:pt x="1066" y="563"/>
                  <a:pt x="1067" y="566"/>
                </a:cubicBezTo>
                <a:cubicBezTo>
                  <a:pt x="1069" y="575"/>
                  <a:pt x="1072" y="582"/>
                  <a:pt x="1071" y="593"/>
                </a:cubicBezTo>
                <a:cubicBezTo>
                  <a:pt x="1086" y="601"/>
                  <a:pt x="1101" y="594"/>
                  <a:pt x="1112" y="583"/>
                </a:cubicBezTo>
                <a:cubicBezTo>
                  <a:pt x="1112" y="583"/>
                  <a:pt x="1114" y="568"/>
                  <a:pt x="1117" y="567"/>
                </a:cubicBezTo>
                <a:cubicBezTo>
                  <a:pt x="1114" y="564"/>
                  <a:pt x="1115" y="565"/>
                  <a:pt x="1112" y="565"/>
                </a:cubicBezTo>
                <a:close/>
                <a:moveTo>
                  <a:pt x="348" y="216"/>
                </a:moveTo>
                <a:cubicBezTo>
                  <a:pt x="356" y="213"/>
                  <a:pt x="369" y="217"/>
                  <a:pt x="375" y="209"/>
                </a:cubicBezTo>
                <a:cubicBezTo>
                  <a:pt x="378" y="213"/>
                  <a:pt x="376" y="230"/>
                  <a:pt x="375" y="233"/>
                </a:cubicBezTo>
                <a:cubicBezTo>
                  <a:pt x="377" y="237"/>
                  <a:pt x="380" y="239"/>
                  <a:pt x="383" y="244"/>
                </a:cubicBezTo>
                <a:cubicBezTo>
                  <a:pt x="380" y="249"/>
                  <a:pt x="387" y="270"/>
                  <a:pt x="396" y="272"/>
                </a:cubicBezTo>
                <a:cubicBezTo>
                  <a:pt x="396" y="272"/>
                  <a:pt x="396" y="273"/>
                  <a:pt x="396" y="274"/>
                </a:cubicBezTo>
                <a:cubicBezTo>
                  <a:pt x="391" y="281"/>
                  <a:pt x="381" y="283"/>
                  <a:pt x="371" y="286"/>
                </a:cubicBezTo>
                <a:cubicBezTo>
                  <a:pt x="336" y="296"/>
                  <a:pt x="326" y="279"/>
                  <a:pt x="312" y="256"/>
                </a:cubicBezTo>
                <a:cubicBezTo>
                  <a:pt x="317" y="235"/>
                  <a:pt x="328" y="223"/>
                  <a:pt x="348" y="216"/>
                </a:cubicBezTo>
                <a:close/>
                <a:moveTo>
                  <a:pt x="387" y="397"/>
                </a:moveTo>
                <a:cubicBezTo>
                  <a:pt x="368" y="402"/>
                  <a:pt x="361" y="426"/>
                  <a:pt x="343" y="424"/>
                </a:cubicBezTo>
                <a:cubicBezTo>
                  <a:pt x="341" y="426"/>
                  <a:pt x="341" y="426"/>
                  <a:pt x="340" y="429"/>
                </a:cubicBezTo>
                <a:cubicBezTo>
                  <a:pt x="339" y="428"/>
                  <a:pt x="338" y="428"/>
                  <a:pt x="337" y="427"/>
                </a:cubicBezTo>
                <a:cubicBezTo>
                  <a:pt x="335" y="428"/>
                  <a:pt x="336" y="429"/>
                  <a:pt x="333" y="429"/>
                </a:cubicBezTo>
                <a:cubicBezTo>
                  <a:pt x="333" y="428"/>
                  <a:pt x="333" y="428"/>
                  <a:pt x="333" y="427"/>
                </a:cubicBezTo>
                <a:cubicBezTo>
                  <a:pt x="333" y="427"/>
                  <a:pt x="333" y="427"/>
                  <a:pt x="333" y="427"/>
                </a:cubicBezTo>
                <a:cubicBezTo>
                  <a:pt x="332" y="429"/>
                  <a:pt x="332" y="431"/>
                  <a:pt x="331" y="433"/>
                </a:cubicBezTo>
                <a:cubicBezTo>
                  <a:pt x="327" y="432"/>
                  <a:pt x="324" y="432"/>
                  <a:pt x="321" y="429"/>
                </a:cubicBezTo>
                <a:cubicBezTo>
                  <a:pt x="321" y="431"/>
                  <a:pt x="321" y="432"/>
                  <a:pt x="323" y="435"/>
                </a:cubicBezTo>
                <a:cubicBezTo>
                  <a:pt x="321" y="437"/>
                  <a:pt x="318" y="435"/>
                  <a:pt x="318" y="433"/>
                </a:cubicBezTo>
                <a:cubicBezTo>
                  <a:pt x="317" y="434"/>
                  <a:pt x="317" y="435"/>
                  <a:pt x="317" y="436"/>
                </a:cubicBezTo>
                <a:cubicBezTo>
                  <a:pt x="314" y="435"/>
                  <a:pt x="314" y="436"/>
                  <a:pt x="313" y="432"/>
                </a:cubicBezTo>
                <a:cubicBezTo>
                  <a:pt x="315" y="432"/>
                  <a:pt x="316" y="432"/>
                  <a:pt x="318" y="432"/>
                </a:cubicBezTo>
                <a:cubicBezTo>
                  <a:pt x="317" y="429"/>
                  <a:pt x="316" y="430"/>
                  <a:pt x="319" y="429"/>
                </a:cubicBezTo>
                <a:cubicBezTo>
                  <a:pt x="317" y="429"/>
                  <a:pt x="316" y="429"/>
                  <a:pt x="314" y="429"/>
                </a:cubicBezTo>
                <a:cubicBezTo>
                  <a:pt x="313" y="425"/>
                  <a:pt x="314" y="427"/>
                  <a:pt x="311" y="428"/>
                </a:cubicBezTo>
                <a:cubicBezTo>
                  <a:pt x="312" y="429"/>
                  <a:pt x="312" y="431"/>
                  <a:pt x="313" y="432"/>
                </a:cubicBezTo>
                <a:cubicBezTo>
                  <a:pt x="312" y="432"/>
                  <a:pt x="311" y="433"/>
                  <a:pt x="310" y="433"/>
                </a:cubicBezTo>
                <a:cubicBezTo>
                  <a:pt x="310" y="431"/>
                  <a:pt x="309" y="429"/>
                  <a:pt x="309" y="427"/>
                </a:cubicBezTo>
                <a:cubicBezTo>
                  <a:pt x="304" y="428"/>
                  <a:pt x="283" y="425"/>
                  <a:pt x="278" y="427"/>
                </a:cubicBezTo>
                <a:cubicBezTo>
                  <a:pt x="274" y="424"/>
                  <a:pt x="276" y="421"/>
                  <a:pt x="271" y="420"/>
                </a:cubicBezTo>
                <a:cubicBezTo>
                  <a:pt x="272" y="417"/>
                  <a:pt x="278" y="413"/>
                  <a:pt x="281" y="413"/>
                </a:cubicBezTo>
                <a:cubicBezTo>
                  <a:pt x="281" y="413"/>
                  <a:pt x="281" y="413"/>
                  <a:pt x="281" y="413"/>
                </a:cubicBezTo>
                <a:cubicBezTo>
                  <a:pt x="280" y="412"/>
                  <a:pt x="229" y="387"/>
                  <a:pt x="229" y="387"/>
                </a:cubicBezTo>
                <a:cubicBezTo>
                  <a:pt x="226" y="387"/>
                  <a:pt x="227" y="387"/>
                  <a:pt x="226" y="390"/>
                </a:cubicBezTo>
                <a:cubicBezTo>
                  <a:pt x="222" y="389"/>
                  <a:pt x="222" y="387"/>
                  <a:pt x="221" y="383"/>
                </a:cubicBezTo>
                <a:cubicBezTo>
                  <a:pt x="220" y="383"/>
                  <a:pt x="219" y="383"/>
                  <a:pt x="218" y="383"/>
                </a:cubicBezTo>
                <a:cubicBezTo>
                  <a:pt x="220" y="387"/>
                  <a:pt x="217" y="384"/>
                  <a:pt x="218" y="388"/>
                </a:cubicBezTo>
                <a:cubicBezTo>
                  <a:pt x="214" y="387"/>
                  <a:pt x="217" y="387"/>
                  <a:pt x="213" y="387"/>
                </a:cubicBezTo>
                <a:cubicBezTo>
                  <a:pt x="212" y="378"/>
                  <a:pt x="209" y="386"/>
                  <a:pt x="205" y="379"/>
                </a:cubicBezTo>
                <a:cubicBezTo>
                  <a:pt x="204" y="379"/>
                  <a:pt x="204" y="378"/>
                  <a:pt x="203" y="378"/>
                </a:cubicBezTo>
                <a:cubicBezTo>
                  <a:pt x="205" y="376"/>
                  <a:pt x="205" y="378"/>
                  <a:pt x="205" y="376"/>
                </a:cubicBezTo>
                <a:cubicBezTo>
                  <a:pt x="207" y="377"/>
                  <a:pt x="206" y="376"/>
                  <a:pt x="207" y="378"/>
                </a:cubicBezTo>
                <a:cubicBezTo>
                  <a:pt x="207" y="378"/>
                  <a:pt x="208" y="378"/>
                  <a:pt x="208" y="379"/>
                </a:cubicBezTo>
                <a:cubicBezTo>
                  <a:pt x="209" y="378"/>
                  <a:pt x="210" y="377"/>
                  <a:pt x="211" y="376"/>
                </a:cubicBezTo>
                <a:cubicBezTo>
                  <a:pt x="209" y="374"/>
                  <a:pt x="211" y="374"/>
                  <a:pt x="211" y="371"/>
                </a:cubicBezTo>
                <a:cubicBezTo>
                  <a:pt x="209" y="371"/>
                  <a:pt x="208" y="370"/>
                  <a:pt x="208" y="367"/>
                </a:cubicBezTo>
                <a:cubicBezTo>
                  <a:pt x="206" y="365"/>
                  <a:pt x="206" y="366"/>
                  <a:pt x="202" y="366"/>
                </a:cubicBezTo>
                <a:cubicBezTo>
                  <a:pt x="204" y="363"/>
                  <a:pt x="204" y="364"/>
                  <a:pt x="205" y="361"/>
                </a:cubicBezTo>
                <a:cubicBezTo>
                  <a:pt x="205" y="360"/>
                  <a:pt x="202" y="360"/>
                  <a:pt x="200" y="356"/>
                </a:cubicBezTo>
                <a:cubicBezTo>
                  <a:pt x="197" y="349"/>
                  <a:pt x="192" y="323"/>
                  <a:pt x="196" y="317"/>
                </a:cubicBezTo>
                <a:cubicBezTo>
                  <a:pt x="196" y="317"/>
                  <a:pt x="196" y="316"/>
                  <a:pt x="196" y="315"/>
                </a:cubicBezTo>
                <a:cubicBezTo>
                  <a:pt x="195" y="316"/>
                  <a:pt x="194" y="317"/>
                  <a:pt x="192" y="317"/>
                </a:cubicBezTo>
                <a:cubicBezTo>
                  <a:pt x="192" y="317"/>
                  <a:pt x="191" y="317"/>
                  <a:pt x="190" y="317"/>
                </a:cubicBezTo>
                <a:cubicBezTo>
                  <a:pt x="191" y="315"/>
                  <a:pt x="191" y="313"/>
                  <a:pt x="192" y="312"/>
                </a:cubicBezTo>
                <a:cubicBezTo>
                  <a:pt x="191" y="311"/>
                  <a:pt x="190" y="311"/>
                  <a:pt x="189" y="311"/>
                </a:cubicBezTo>
                <a:cubicBezTo>
                  <a:pt x="188" y="311"/>
                  <a:pt x="188" y="311"/>
                  <a:pt x="188" y="312"/>
                </a:cubicBezTo>
                <a:cubicBezTo>
                  <a:pt x="189" y="313"/>
                  <a:pt x="189" y="314"/>
                  <a:pt x="190" y="314"/>
                </a:cubicBezTo>
                <a:cubicBezTo>
                  <a:pt x="188" y="316"/>
                  <a:pt x="187" y="315"/>
                  <a:pt x="184" y="318"/>
                </a:cubicBezTo>
                <a:cubicBezTo>
                  <a:pt x="184" y="318"/>
                  <a:pt x="184" y="318"/>
                  <a:pt x="183" y="318"/>
                </a:cubicBezTo>
                <a:cubicBezTo>
                  <a:pt x="187" y="303"/>
                  <a:pt x="183" y="286"/>
                  <a:pt x="189" y="275"/>
                </a:cubicBezTo>
                <a:cubicBezTo>
                  <a:pt x="188" y="275"/>
                  <a:pt x="187" y="275"/>
                  <a:pt x="186" y="275"/>
                </a:cubicBezTo>
                <a:cubicBezTo>
                  <a:pt x="188" y="270"/>
                  <a:pt x="192" y="261"/>
                  <a:pt x="192" y="258"/>
                </a:cubicBezTo>
                <a:cubicBezTo>
                  <a:pt x="193" y="258"/>
                  <a:pt x="194" y="259"/>
                  <a:pt x="195" y="260"/>
                </a:cubicBezTo>
                <a:cubicBezTo>
                  <a:pt x="194" y="260"/>
                  <a:pt x="193" y="260"/>
                  <a:pt x="192" y="260"/>
                </a:cubicBezTo>
                <a:cubicBezTo>
                  <a:pt x="192" y="262"/>
                  <a:pt x="192" y="263"/>
                  <a:pt x="191" y="264"/>
                </a:cubicBezTo>
                <a:cubicBezTo>
                  <a:pt x="193" y="265"/>
                  <a:pt x="193" y="265"/>
                  <a:pt x="196" y="265"/>
                </a:cubicBezTo>
                <a:cubicBezTo>
                  <a:pt x="195" y="268"/>
                  <a:pt x="196" y="268"/>
                  <a:pt x="196" y="274"/>
                </a:cubicBezTo>
                <a:cubicBezTo>
                  <a:pt x="197" y="271"/>
                  <a:pt x="198" y="269"/>
                  <a:pt x="198" y="267"/>
                </a:cubicBezTo>
                <a:cubicBezTo>
                  <a:pt x="197" y="266"/>
                  <a:pt x="197" y="267"/>
                  <a:pt x="196" y="265"/>
                </a:cubicBezTo>
                <a:cubicBezTo>
                  <a:pt x="201" y="262"/>
                  <a:pt x="196" y="237"/>
                  <a:pt x="196" y="237"/>
                </a:cubicBezTo>
                <a:cubicBezTo>
                  <a:pt x="196" y="237"/>
                  <a:pt x="196" y="237"/>
                  <a:pt x="196" y="237"/>
                </a:cubicBezTo>
                <a:cubicBezTo>
                  <a:pt x="196" y="223"/>
                  <a:pt x="199" y="207"/>
                  <a:pt x="205" y="191"/>
                </a:cubicBezTo>
                <a:cubicBezTo>
                  <a:pt x="205" y="190"/>
                  <a:pt x="204" y="189"/>
                  <a:pt x="204" y="188"/>
                </a:cubicBezTo>
                <a:cubicBezTo>
                  <a:pt x="202" y="189"/>
                  <a:pt x="200" y="189"/>
                  <a:pt x="198" y="190"/>
                </a:cubicBezTo>
                <a:cubicBezTo>
                  <a:pt x="198" y="190"/>
                  <a:pt x="197" y="190"/>
                  <a:pt x="196" y="190"/>
                </a:cubicBezTo>
                <a:cubicBezTo>
                  <a:pt x="205" y="169"/>
                  <a:pt x="214" y="159"/>
                  <a:pt x="231" y="144"/>
                </a:cubicBezTo>
                <a:cubicBezTo>
                  <a:pt x="233" y="142"/>
                  <a:pt x="240" y="143"/>
                  <a:pt x="243" y="141"/>
                </a:cubicBezTo>
                <a:cubicBezTo>
                  <a:pt x="245" y="141"/>
                  <a:pt x="247" y="142"/>
                  <a:pt x="249" y="143"/>
                </a:cubicBezTo>
                <a:cubicBezTo>
                  <a:pt x="248" y="152"/>
                  <a:pt x="235" y="156"/>
                  <a:pt x="231" y="162"/>
                </a:cubicBezTo>
                <a:cubicBezTo>
                  <a:pt x="222" y="176"/>
                  <a:pt x="215" y="194"/>
                  <a:pt x="205" y="209"/>
                </a:cubicBezTo>
                <a:cubicBezTo>
                  <a:pt x="209" y="212"/>
                  <a:pt x="201" y="221"/>
                  <a:pt x="202" y="225"/>
                </a:cubicBezTo>
                <a:cubicBezTo>
                  <a:pt x="208" y="243"/>
                  <a:pt x="202" y="262"/>
                  <a:pt x="209" y="281"/>
                </a:cubicBezTo>
                <a:cubicBezTo>
                  <a:pt x="223" y="319"/>
                  <a:pt x="239" y="345"/>
                  <a:pt x="266" y="368"/>
                </a:cubicBezTo>
                <a:cubicBezTo>
                  <a:pt x="288" y="386"/>
                  <a:pt x="320" y="404"/>
                  <a:pt x="353" y="399"/>
                </a:cubicBezTo>
                <a:cubicBezTo>
                  <a:pt x="361" y="398"/>
                  <a:pt x="380" y="402"/>
                  <a:pt x="385" y="394"/>
                </a:cubicBezTo>
                <a:cubicBezTo>
                  <a:pt x="386" y="394"/>
                  <a:pt x="386" y="394"/>
                  <a:pt x="387" y="394"/>
                </a:cubicBezTo>
                <a:cubicBezTo>
                  <a:pt x="387" y="395"/>
                  <a:pt x="387" y="396"/>
                  <a:pt x="387" y="397"/>
                </a:cubicBezTo>
                <a:close/>
                <a:moveTo>
                  <a:pt x="487" y="359"/>
                </a:moveTo>
                <a:cubicBezTo>
                  <a:pt x="487" y="360"/>
                  <a:pt x="487" y="360"/>
                  <a:pt x="487" y="360"/>
                </a:cubicBezTo>
                <a:cubicBezTo>
                  <a:pt x="477" y="356"/>
                  <a:pt x="472" y="354"/>
                  <a:pt x="462" y="351"/>
                </a:cubicBezTo>
                <a:cubicBezTo>
                  <a:pt x="461" y="351"/>
                  <a:pt x="460" y="351"/>
                  <a:pt x="460" y="352"/>
                </a:cubicBezTo>
                <a:cubicBezTo>
                  <a:pt x="461" y="353"/>
                  <a:pt x="462" y="353"/>
                  <a:pt x="463" y="354"/>
                </a:cubicBezTo>
                <a:cubicBezTo>
                  <a:pt x="463" y="355"/>
                  <a:pt x="463" y="355"/>
                  <a:pt x="463" y="356"/>
                </a:cubicBezTo>
                <a:cubicBezTo>
                  <a:pt x="456" y="360"/>
                  <a:pt x="449" y="361"/>
                  <a:pt x="441" y="365"/>
                </a:cubicBezTo>
                <a:cubicBezTo>
                  <a:pt x="437" y="366"/>
                  <a:pt x="432" y="366"/>
                  <a:pt x="428" y="367"/>
                </a:cubicBezTo>
                <a:cubicBezTo>
                  <a:pt x="418" y="373"/>
                  <a:pt x="405" y="389"/>
                  <a:pt x="392" y="393"/>
                </a:cubicBezTo>
                <a:cubicBezTo>
                  <a:pt x="391" y="394"/>
                  <a:pt x="390" y="394"/>
                  <a:pt x="390" y="395"/>
                </a:cubicBezTo>
                <a:cubicBezTo>
                  <a:pt x="389" y="388"/>
                  <a:pt x="405" y="371"/>
                  <a:pt x="412" y="369"/>
                </a:cubicBezTo>
                <a:cubicBezTo>
                  <a:pt x="412" y="365"/>
                  <a:pt x="412" y="364"/>
                  <a:pt x="407" y="364"/>
                </a:cubicBezTo>
                <a:cubicBezTo>
                  <a:pt x="413" y="353"/>
                  <a:pt x="422" y="345"/>
                  <a:pt x="431" y="338"/>
                </a:cubicBezTo>
                <a:cubicBezTo>
                  <a:pt x="435" y="338"/>
                  <a:pt x="432" y="336"/>
                  <a:pt x="435" y="334"/>
                </a:cubicBezTo>
                <a:cubicBezTo>
                  <a:pt x="436" y="333"/>
                  <a:pt x="436" y="333"/>
                  <a:pt x="436" y="335"/>
                </a:cubicBezTo>
                <a:cubicBezTo>
                  <a:pt x="439" y="334"/>
                  <a:pt x="439" y="334"/>
                  <a:pt x="439" y="330"/>
                </a:cubicBezTo>
                <a:cubicBezTo>
                  <a:pt x="439" y="330"/>
                  <a:pt x="439" y="329"/>
                  <a:pt x="438" y="329"/>
                </a:cubicBezTo>
                <a:cubicBezTo>
                  <a:pt x="432" y="331"/>
                  <a:pt x="430" y="335"/>
                  <a:pt x="424" y="336"/>
                </a:cubicBezTo>
                <a:cubicBezTo>
                  <a:pt x="424" y="336"/>
                  <a:pt x="423" y="335"/>
                  <a:pt x="423" y="335"/>
                </a:cubicBezTo>
                <a:cubicBezTo>
                  <a:pt x="426" y="329"/>
                  <a:pt x="437" y="322"/>
                  <a:pt x="442" y="330"/>
                </a:cubicBezTo>
                <a:cubicBezTo>
                  <a:pt x="444" y="329"/>
                  <a:pt x="445" y="328"/>
                  <a:pt x="447" y="327"/>
                </a:cubicBezTo>
                <a:cubicBezTo>
                  <a:pt x="447" y="326"/>
                  <a:pt x="448" y="324"/>
                  <a:pt x="448" y="323"/>
                </a:cubicBezTo>
                <a:cubicBezTo>
                  <a:pt x="450" y="324"/>
                  <a:pt x="450" y="325"/>
                  <a:pt x="451" y="326"/>
                </a:cubicBezTo>
                <a:cubicBezTo>
                  <a:pt x="451" y="327"/>
                  <a:pt x="451" y="328"/>
                  <a:pt x="450" y="329"/>
                </a:cubicBezTo>
                <a:cubicBezTo>
                  <a:pt x="456" y="326"/>
                  <a:pt x="459" y="328"/>
                  <a:pt x="464" y="328"/>
                </a:cubicBezTo>
                <a:cubicBezTo>
                  <a:pt x="464" y="329"/>
                  <a:pt x="465" y="329"/>
                  <a:pt x="465" y="330"/>
                </a:cubicBezTo>
                <a:cubicBezTo>
                  <a:pt x="464" y="330"/>
                  <a:pt x="463" y="331"/>
                  <a:pt x="462" y="331"/>
                </a:cubicBezTo>
                <a:cubicBezTo>
                  <a:pt x="462" y="332"/>
                  <a:pt x="462" y="333"/>
                  <a:pt x="462" y="334"/>
                </a:cubicBezTo>
                <a:cubicBezTo>
                  <a:pt x="471" y="335"/>
                  <a:pt x="482" y="338"/>
                  <a:pt x="487" y="346"/>
                </a:cubicBezTo>
                <a:cubicBezTo>
                  <a:pt x="487" y="347"/>
                  <a:pt x="488" y="348"/>
                  <a:pt x="488" y="349"/>
                </a:cubicBezTo>
                <a:cubicBezTo>
                  <a:pt x="480" y="348"/>
                  <a:pt x="486" y="355"/>
                  <a:pt x="487" y="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chemeClr val="bg1">
                <a:lumMod val="75000"/>
              </a:schemeClr>
            </a:glow>
          </a:effectLst>
        </p:spPr>
        <p:txBody>
          <a:bodyPr vert="horz" wrap="square" lIns="91407" tIns="45704" rIns="91407" bIns="45704" numCol="1" anchor="t" anchorCtr="0" compatLnSpc="1"/>
          <a:lstStyle/>
          <a:p>
            <a:endParaRPr lang="zh-CN" altLang="en-US" sz="1805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>
            <p:custDataLst>
              <p:tags r:id="rId4"/>
            </p:custDataLst>
          </p:nvPr>
        </p:nvGrpSpPr>
        <p:grpSpPr>
          <a:xfrm>
            <a:off x="0" y="2644"/>
            <a:ext cx="523459" cy="6853031"/>
            <a:chOff x="-33" y="0"/>
            <a:chExt cx="3399637" cy="6858000"/>
          </a:xfrm>
        </p:grpSpPr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2" y="0"/>
              <a:ext cx="2570204" cy="6858000"/>
            </a:xfrm>
            <a:prstGeom prst="rect">
              <a:avLst/>
            </a:prstGeom>
            <a:solidFill>
              <a:srgbClr val="26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9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705" b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>
              <p:custDataLst>
                <p:tags r:id="rId6"/>
              </p:custDataLst>
            </p:nvPr>
          </p:nvGrpSpPr>
          <p:grpSpPr>
            <a:xfrm>
              <a:off x="-33" y="0"/>
              <a:ext cx="3399637" cy="6858000"/>
              <a:chOff x="-33" y="0"/>
              <a:chExt cx="3399637" cy="6672648"/>
            </a:xfrm>
          </p:grpSpPr>
          <p:sp>
            <p:nvSpPr>
              <p:cNvPr id="24" name="矩形 23"/>
              <p:cNvSpPr/>
              <p:nvPr>
                <p:custDataLst>
                  <p:tags r:id="rId7"/>
                </p:custDataLst>
              </p:nvPr>
            </p:nvSpPr>
            <p:spPr>
              <a:xfrm>
                <a:off x="0" y="0"/>
                <a:ext cx="3399598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>
                <p:custDataLst>
                  <p:tags r:id="rId8"/>
                </p:custDataLst>
              </p:nvPr>
            </p:nvSpPr>
            <p:spPr>
              <a:xfrm>
                <a:off x="-33" y="1668162"/>
                <a:ext cx="339963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>
                <p:custDataLst>
                  <p:tags r:id="rId9"/>
                </p:custDataLst>
              </p:nvPr>
            </p:nvSpPr>
            <p:spPr>
              <a:xfrm>
                <a:off x="-7" y="3336324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10"/>
                </p:custDataLst>
              </p:nvPr>
            </p:nvSpPr>
            <p:spPr>
              <a:xfrm>
                <a:off x="-7" y="5004486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矩形 3"/>
          <p:cNvSpPr/>
          <p:nvPr>
            <p:custDataLst>
              <p:tags r:id="rId11"/>
            </p:custDataLst>
          </p:nvPr>
        </p:nvSpPr>
        <p:spPr>
          <a:xfrm>
            <a:off x="599796" y="41741"/>
            <a:ext cx="11526759" cy="676967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chemeClr val="bg2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 altLang="zh-CN" sz="180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>
            <p:custDataLst>
              <p:tags r:id="rId12"/>
            </p:custDataLst>
          </p:nvPr>
        </p:nvSpPr>
        <p:spPr>
          <a:xfrm>
            <a:off x="743715" y="1181438"/>
            <a:ext cx="10885154" cy="68199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200" b="1" smtClean="0">
                <a:solidFill>
                  <a:srgbClr val="002060"/>
                </a:solidFill>
                <a:latin typeface="+mn-ea"/>
                <a:ea typeface="+mn-ea"/>
              </a:rPr>
              <a:t>阅读</a:t>
            </a:r>
            <a:r>
              <a:rPr lang="en-US" altLang="zh-CN" sz="3200" b="1" smtClean="0">
                <a:solidFill>
                  <a:srgbClr val="002060"/>
                </a:solidFill>
                <a:latin typeface="+mn-ea"/>
                <a:ea typeface="+mn-ea"/>
              </a:rPr>
              <a:t>《</a:t>
            </a:r>
            <a:r>
              <a:rPr lang="zh-CN" altLang="en-US" sz="3200" b="1" smtClean="0">
                <a:solidFill>
                  <a:srgbClr val="002060"/>
                </a:solidFill>
                <a:latin typeface="+mn-ea"/>
                <a:ea typeface="+mn-ea"/>
              </a:rPr>
              <a:t>烛之武退秦师</a:t>
            </a:r>
            <a:r>
              <a:rPr lang="en-US" altLang="zh-CN" sz="3200" b="1" smtClean="0">
                <a:solidFill>
                  <a:srgbClr val="002060"/>
                </a:solidFill>
                <a:latin typeface="+mn-ea"/>
                <a:ea typeface="+mn-ea"/>
              </a:rPr>
              <a:t>》</a:t>
            </a:r>
            <a:r>
              <a:rPr lang="zh-CN" altLang="en-US" sz="3200" b="1" smtClean="0">
                <a:solidFill>
                  <a:srgbClr val="002060"/>
                </a:solidFill>
                <a:latin typeface="+mn-ea"/>
                <a:ea typeface="+mn-ea"/>
              </a:rPr>
              <a:t>，说出其中运用选言推理的思维过程。</a:t>
            </a:r>
            <a:endParaRPr lang="zh-CN" altLang="en-US" sz="3200" b="1" smtClean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29" name="矩形 28"/>
          <p:cNvSpPr/>
          <p:nvPr>
            <p:custDataLst>
              <p:tags r:id="rId13"/>
            </p:custDataLst>
          </p:nvPr>
        </p:nvSpPr>
        <p:spPr>
          <a:xfrm>
            <a:off x="2172335" y="265430"/>
            <a:ext cx="6269355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选言推理（排除法）</a:t>
            </a:r>
            <a:endParaRPr lang="zh-CN" altLang="en-US" sz="44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矩形 13"/>
          <p:cNvSpPr/>
          <p:nvPr>
            <p:custDataLst>
              <p:tags r:id="rId14"/>
            </p:custDataLst>
          </p:nvPr>
        </p:nvSpPr>
        <p:spPr>
          <a:xfrm>
            <a:off x="828803" y="2010852"/>
            <a:ext cx="10885154" cy="503999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200" b="1" smtClean="0">
                <a:solidFill>
                  <a:srgbClr val="002060"/>
                </a:solidFill>
                <a:latin typeface="+mn-ea"/>
                <a:ea typeface="+mn-ea"/>
              </a:rPr>
              <a:t>    </a:t>
            </a:r>
            <a:r>
              <a:rPr lang="zh-CN" altLang="en-US" sz="4000" b="1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郑</a:t>
            </a:r>
            <a:r>
              <a:rPr lang="zh-CN" altLang="en-US" sz="40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伯面对秦、晋联盟有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三种选择</a:t>
            </a:r>
            <a:r>
              <a:rPr lang="zh-CN" altLang="en-US" sz="40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①抗战；②降敌；③破秦、晋联盟。</a:t>
            </a:r>
            <a:endParaRPr lang="zh-CN" altLang="en-US" sz="4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抗战</a:t>
            </a:r>
            <a:r>
              <a:rPr lang="zh-CN" altLang="en-US" sz="40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，郑是小国，必败；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降敌</a:t>
            </a:r>
            <a:r>
              <a:rPr lang="zh-CN" altLang="en-US" sz="40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，丧权辱国；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破秦、晋联盟，不战而屈人之兵、是最佳选择。</a:t>
            </a:r>
            <a:r>
              <a:rPr lang="zh-CN" altLang="en-US" sz="40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所以，郑伯接受佚之狐的建议派烛之武见秦伯，破秦、晋联盟。</a:t>
            </a:r>
            <a:endParaRPr lang="zh-CN" altLang="en-US" sz="3600" b="1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sz="2800">
              <a:solidFill>
                <a:srgbClr val="002060"/>
              </a:solidFill>
              <a:latin typeface="+mn-ea"/>
              <a:ea typeface="+mn-ea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60505" y="1277535"/>
            <a:ext cx="11425266" cy="373888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 algn="just" fontAlgn="auto">
              <a:lnSpc>
                <a:spcPct val="130000"/>
              </a:lnSpc>
              <a:spcAft>
                <a:spcPct val="0"/>
              </a:spcAft>
            </a:pPr>
            <a:r>
              <a:rPr lang="zh-CN" altLang="zh-CN" sz="2800" b="1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阅读下面的诗歌，思考诗歌中的逻辑推理形式，概括其推理过程。</a:t>
            </a:r>
            <a:endParaRPr lang="zh-CN" altLang="zh-CN" sz="280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3105" algn="just" fontAlgn="auto">
              <a:lnSpc>
                <a:spcPct val="130000"/>
              </a:lnSpc>
              <a:spcAft>
                <a:spcPct val="0"/>
              </a:spcAft>
            </a:pPr>
            <a:r>
              <a:rPr lang="zh-CN" altLang="zh-CN" sz="2800" b="1" kern="10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</a:rPr>
              <a:t>欲寄君衣君不还，不寄君衣君又寒，寄</a:t>
            </a:r>
            <a:r>
              <a:rPr lang="zh-CN" altLang="zh-CN" sz="2800" b="1" kern="100">
                <a:solidFill>
                  <a:srgbClr val="0000FF"/>
                </a:solidFill>
                <a:highlight>
                  <a:srgbClr val="FFFF00"/>
                </a:highlight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</a:rPr>
              <a:t>与</a:t>
            </a:r>
            <a:r>
              <a:rPr lang="zh-CN" altLang="zh-CN" sz="2800" b="1" kern="10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</a:rPr>
              <a:t>不寄间，妾身千万</a:t>
            </a:r>
            <a:r>
              <a:rPr lang="zh-CN" altLang="zh-CN" sz="2800" b="1" kern="100">
                <a:solidFill>
                  <a:srgbClr val="0000FF"/>
                </a:solidFill>
                <a:highlight>
                  <a:srgbClr val="FFFF00"/>
                </a:highlight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</a:rPr>
              <a:t>难</a:t>
            </a:r>
            <a:r>
              <a:rPr lang="zh-CN" altLang="zh-CN" sz="2800" b="1" kern="10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</a:rPr>
              <a:t>。</a:t>
            </a:r>
            <a:endParaRPr lang="en-US" altLang="zh-CN" sz="2800" b="1" kern="100" smtClean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charset="0"/>
            </a:endParaRPr>
          </a:p>
          <a:p>
            <a:pPr indent="713105" algn="r" fontAlgn="auto">
              <a:lnSpc>
                <a:spcPct val="130000"/>
              </a:lnSpc>
              <a:spcAft>
                <a:spcPct val="0"/>
              </a:spcAft>
            </a:pPr>
            <a:r>
              <a:rPr lang="en-US" altLang="zh-CN" sz="2800" b="1" kern="100" smtClean="0">
                <a:latin typeface="黑体" panose="02010609060101010101" charset="-122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姚燧《凭阑人</a:t>
            </a:r>
            <a:r>
              <a:rPr lang="en-US" altLang="zh-CN" sz="2800" b="1" kern="100">
                <a:latin typeface="黑体" panose="02010609060101010101" charset="-122"/>
                <a:ea typeface="黑体" panose="02010609060101010101" charset="-122"/>
                <a:cs typeface="Courier New" panose="02070309020205020404" pitchFamily="49" charset="0"/>
              </a:rPr>
              <a:t>·</a:t>
            </a:r>
            <a:r>
              <a:rPr lang="zh-CN" altLang="zh-CN" sz="2800" b="1" kern="100"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寄征衣》</a:t>
            </a:r>
            <a:r>
              <a:rPr lang="en-US" altLang="zh-CN" sz="2800" b="1" kern="100">
                <a:latin typeface="黑体" panose="02010609060101010101" charset="-122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endParaRPr lang="zh-CN" altLang="zh-CN" sz="2800" b="1" kern="100">
              <a:latin typeface="黑体" panose="02010609060101010101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b="1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逻辑推理形式</a:t>
            </a:r>
            <a:r>
              <a:rPr lang="zh-CN" altLang="zh-CN" sz="2800" b="1" kern="10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：</a:t>
            </a:r>
            <a:r>
              <a:rPr lang="en-US" altLang="zh-CN" sz="2800" b="1" kern="10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</a:t>
            </a:r>
            <a:endParaRPr lang="zh-CN" altLang="zh-CN" sz="280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b="1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概括推理过程</a:t>
            </a:r>
            <a:r>
              <a:rPr lang="zh-CN" altLang="zh-CN" sz="2800" b="1" kern="10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：</a:t>
            </a:r>
            <a:r>
              <a:rPr lang="en-US" altLang="zh-CN" sz="2800" kern="10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</a:t>
            </a:r>
            <a:endParaRPr lang="en-US" altLang="zh-CN" sz="2800" kern="100" smtClean="0">
              <a:latin typeface="Times New Roman" panose="02020603050405020304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______________________________________________________________</a:t>
            </a:r>
            <a:r>
              <a:rPr lang="en-US" altLang="zh-CN" sz="2800" u="sng" kern="10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endParaRPr lang="zh-CN" altLang="zh-CN" sz="28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374437" y="3432548"/>
            <a:ext cx="11409887" cy="205930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                                 </a:t>
            </a:r>
            <a:r>
              <a:rPr lang="zh-CN" altLang="zh-CN" sz="2800" b="1" kern="100" smtClean="0">
                <a:solidFill>
                  <a:srgbClr val="FF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如果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寄征衣，你就不会回家，</a:t>
            </a:r>
            <a:r>
              <a:rPr lang="zh-CN" altLang="zh-CN" sz="2800" b="1" kern="1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非我所愿</a:t>
            </a:r>
            <a:endParaRPr lang="zh-CN" altLang="zh-CN" sz="2800" b="1" kern="10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 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                              </a:t>
            </a:r>
            <a:r>
              <a:rPr lang="en-US" altLang="zh-CN" sz="2800" b="1" kern="10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</a:rPr>
              <a:t>→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如果不寄，你会受寒，</a:t>
            </a:r>
            <a:r>
              <a:rPr lang="zh-CN" altLang="zh-CN" sz="2800" b="1" kern="1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非我所愿</a:t>
            </a:r>
            <a:endParaRPr lang="zh-CN" altLang="zh-CN" sz="2800" b="1" kern="10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</a:rPr>
              <a:t>→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或者寄征衣，或者不寄征衣</a:t>
            </a:r>
            <a:r>
              <a:rPr lang="en-US" altLang="zh-CN" sz="2800" b="1" kern="10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</a:rPr>
              <a:t>→</a:t>
            </a:r>
            <a:r>
              <a:rPr lang="zh-CN" altLang="zh-CN" sz="2800" b="1" kern="1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总之，不能如愿。</a:t>
            </a:r>
            <a:endParaRPr lang="zh-CN" altLang="zh-CN" sz="2800" b="1" kern="100">
              <a:solidFill>
                <a:srgbClr val="FF0000"/>
              </a:solidFill>
              <a:effectLst/>
              <a:highlight>
                <a:srgbClr val="FFFF00"/>
              </a:highlight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3329796" y="3007883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二难推理</a:t>
            </a:r>
            <a:endParaRPr lang="zh-CN" altLang="zh-CN" sz="2800" b="1" kern="100">
              <a:solidFill>
                <a:srgbClr val="FF0000"/>
              </a:solidFill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" y="10795"/>
            <a:ext cx="3374390" cy="913765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090295" y="233045"/>
            <a:ext cx="3110230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zh-CN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二难推理</a:t>
            </a:r>
            <a:endParaRPr lang="zh-CN" altLang="zh-CN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435277" y="5613554"/>
            <a:ext cx="11322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kern="10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</a:rPr>
              <a:t>规范化表达如下：</a:t>
            </a:r>
            <a:endParaRPr lang="en-US" altLang="zh-CN" sz="3600" b="1" kern="100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charset="0"/>
            </a:endParaRPr>
          </a:p>
          <a:p>
            <a:r>
              <a:rPr lang="zh-CN" altLang="zh-CN" sz="3600" b="1" u="sng" kern="100" smtClean="0"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</a:rPr>
              <a:t>如果</a:t>
            </a:r>
            <a:r>
              <a:rPr lang="en-US" altLang="zh-CN" sz="3600" b="1" u="sng" kern="100" smtClean="0">
                <a:latin typeface="楷体_GB2312" panose="02010609030101010101" pitchFamily="49" charset="-122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3600" b="1" u="sng" kern="100" smtClean="0"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</a:rPr>
              <a:t>，那么</a:t>
            </a:r>
            <a:r>
              <a:rPr lang="en-US" altLang="zh-CN" sz="3600" b="1" u="sng" kern="100" smtClean="0">
                <a:latin typeface="楷体_GB2312" panose="02010609030101010101" pitchFamily="49" charset="-122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3600" b="1" u="sng" kern="100" smtClean="0"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</a:rPr>
              <a:t>→</a:t>
            </a:r>
            <a:r>
              <a:rPr lang="zh-CN" altLang="zh-CN" sz="3600" b="1" u="sng" kern="100" smtClean="0"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</a:rPr>
              <a:t>如果</a:t>
            </a:r>
            <a:r>
              <a:rPr lang="en-US" altLang="zh-CN" sz="3600" b="1" u="sng" kern="100" smtClean="0">
                <a:latin typeface="楷体_GB2312" panose="02010609030101010101" pitchFamily="49" charset="-122"/>
                <a:ea typeface="楷体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3600" b="1" u="sng" kern="100" smtClean="0"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</a:rPr>
              <a:t>，那么</a:t>
            </a:r>
            <a:r>
              <a:rPr lang="en-US" altLang="zh-CN" sz="3600" b="1" u="sng" kern="100" err="1" smtClean="0">
                <a:latin typeface="楷体_GB2312" panose="02010609030101010101" pitchFamily="49" charset="-122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3600" b="1" u="sng" kern="100" err="1" smtClean="0"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</a:rPr>
              <a:t>→</a:t>
            </a:r>
            <a:r>
              <a:rPr lang="en-US" altLang="zh-CN" sz="3600" b="1" u="sng" kern="100" err="1" smtClean="0">
                <a:latin typeface="楷体_GB2312" panose="02010609030101010101" pitchFamily="49" charset="-122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3600" b="1" u="sng" kern="100" smtClean="0"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</a:rPr>
              <a:t>或者</a:t>
            </a:r>
            <a:r>
              <a:rPr lang="en-US" altLang="zh-CN" sz="3600" b="1" u="sng" kern="100" smtClean="0">
                <a:latin typeface="楷体_GB2312" panose="02010609030101010101" pitchFamily="49" charset="-122"/>
                <a:ea typeface="楷体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en-US" altLang="zh-CN" sz="3600" b="1" u="sng" kern="100" smtClean="0"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</a:rPr>
              <a:t>→</a:t>
            </a:r>
            <a:r>
              <a:rPr lang="zh-CN" altLang="zh-CN" sz="3600" b="1" u="sng" kern="100" smtClean="0">
                <a:highlight>
                  <a:srgbClr val="FFFF00"/>
                </a:highlight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</a:rPr>
              <a:t>总之</a:t>
            </a:r>
            <a:r>
              <a:rPr lang="en-US" altLang="zh-CN" sz="3600" b="1" u="sng" kern="100" smtClean="0">
                <a:highlight>
                  <a:srgbClr val="FFFF00"/>
                </a:highlight>
                <a:latin typeface="楷体_GB2312" panose="02010609030101010101" pitchFamily="49" charset="-122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endParaRPr lang="en-US" altLang="zh-CN" sz="3600" b="1" u="sng" kern="100" smtClean="0">
              <a:highlight>
                <a:srgbClr val="FFFF00"/>
              </a:highlight>
              <a:latin typeface="楷体_GB2312" panose="02010609030101010101" pitchFamily="49" charset="-122"/>
              <a:ea typeface="楷体_GB2312" panose="0201060903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3249295" y="96520"/>
            <a:ext cx="8637905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由</a:t>
            </a:r>
            <a:r>
              <a:rPr sz="28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两个充分条件的假言推理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和</a:t>
            </a:r>
            <a:r>
              <a:rPr sz="28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一个选言推理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得出一个</a:t>
            </a:r>
            <a:r>
              <a:rPr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两难的结论</a:t>
            </a:r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的推理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。又称</a:t>
            </a:r>
            <a:r>
              <a:rPr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假言选言推理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3707906" y="6717020"/>
            <a:ext cx="1800201" cy="14220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2495">
              <a:lnSpc>
                <a:spcPct val="200000"/>
              </a:lnSpc>
            </a:pPr>
            <a:r>
              <a:rPr lang="en-US" altLang="zh-CN" sz="100">
                <a:solidFill>
                  <a:schemeClr val="bg1"/>
                </a:solidFill>
                <a:ea typeface="微软雅黑" panose="020B0503020204020204" charset="-122"/>
              </a:rPr>
              <a:t>PPT模板 http:///moban/ </a:t>
            </a:r>
            <a:endParaRPr lang="en-US" altLang="zh-CN" sz="1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6" name="Freeform 6323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flipH="1">
            <a:off x="0" y="6312749"/>
            <a:ext cx="648857" cy="404271"/>
          </a:xfrm>
          <a:custGeom>
            <a:avLst/>
            <a:gdLst>
              <a:gd name="T0" fmla="*/ 945 w 1117"/>
              <a:gd name="T1" fmla="*/ 522 h 601"/>
              <a:gd name="T2" fmla="*/ 1085 w 1117"/>
              <a:gd name="T3" fmla="*/ 523 h 601"/>
              <a:gd name="T4" fmla="*/ 1065 w 1117"/>
              <a:gd name="T5" fmla="*/ 505 h 601"/>
              <a:gd name="T6" fmla="*/ 1061 w 1117"/>
              <a:gd name="T7" fmla="*/ 513 h 601"/>
              <a:gd name="T8" fmla="*/ 1038 w 1117"/>
              <a:gd name="T9" fmla="*/ 512 h 601"/>
              <a:gd name="T10" fmla="*/ 967 w 1117"/>
              <a:gd name="T11" fmla="*/ 492 h 601"/>
              <a:gd name="T12" fmla="*/ 926 w 1117"/>
              <a:gd name="T13" fmla="*/ 495 h 601"/>
              <a:gd name="T14" fmla="*/ 854 w 1117"/>
              <a:gd name="T15" fmla="*/ 518 h 601"/>
              <a:gd name="T16" fmla="*/ 656 w 1117"/>
              <a:gd name="T17" fmla="*/ 536 h 601"/>
              <a:gd name="T18" fmla="*/ 677 w 1117"/>
              <a:gd name="T19" fmla="*/ 523 h 601"/>
              <a:gd name="T20" fmla="*/ 656 w 1117"/>
              <a:gd name="T21" fmla="*/ 528 h 601"/>
              <a:gd name="T22" fmla="*/ 600 w 1117"/>
              <a:gd name="T23" fmla="*/ 468 h 601"/>
              <a:gd name="T24" fmla="*/ 564 w 1117"/>
              <a:gd name="T25" fmla="*/ 450 h 601"/>
              <a:gd name="T26" fmla="*/ 571 w 1117"/>
              <a:gd name="T27" fmla="*/ 424 h 601"/>
              <a:gd name="T28" fmla="*/ 569 w 1117"/>
              <a:gd name="T29" fmla="*/ 383 h 601"/>
              <a:gd name="T30" fmla="*/ 441 w 1117"/>
              <a:gd name="T31" fmla="*/ 306 h 601"/>
              <a:gd name="T32" fmla="*/ 560 w 1117"/>
              <a:gd name="T33" fmla="*/ 291 h 601"/>
              <a:gd name="T34" fmla="*/ 612 w 1117"/>
              <a:gd name="T35" fmla="*/ 293 h 601"/>
              <a:gd name="T36" fmla="*/ 587 w 1117"/>
              <a:gd name="T37" fmla="*/ 356 h 601"/>
              <a:gd name="T38" fmla="*/ 615 w 1117"/>
              <a:gd name="T39" fmla="*/ 352 h 601"/>
              <a:gd name="T40" fmla="*/ 649 w 1117"/>
              <a:gd name="T41" fmla="*/ 344 h 601"/>
              <a:gd name="T42" fmla="*/ 663 w 1117"/>
              <a:gd name="T43" fmla="*/ 340 h 601"/>
              <a:gd name="T44" fmla="*/ 659 w 1117"/>
              <a:gd name="T45" fmla="*/ 330 h 601"/>
              <a:gd name="T46" fmla="*/ 673 w 1117"/>
              <a:gd name="T47" fmla="*/ 297 h 601"/>
              <a:gd name="T48" fmla="*/ 677 w 1117"/>
              <a:gd name="T49" fmla="*/ 286 h 601"/>
              <a:gd name="T50" fmla="*/ 671 w 1117"/>
              <a:gd name="T51" fmla="*/ 258 h 601"/>
              <a:gd name="T52" fmla="*/ 663 w 1117"/>
              <a:gd name="T53" fmla="*/ 225 h 601"/>
              <a:gd name="T54" fmla="*/ 623 w 1117"/>
              <a:gd name="T55" fmla="*/ 242 h 601"/>
              <a:gd name="T56" fmla="*/ 648 w 1117"/>
              <a:gd name="T57" fmla="*/ 435 h 601"/>
              <a:gd name="T58" fmla="*/ 708 w 1117"/>
              <a:gd name="T59" fmla="*/ 501 h 601"/>
              <a:gd name="T60" fmla="*/ 772 w 1117"/>
              <a:gd name="T61" fmla="*/ 528 h 601"/>
              <a:gd name="T62" fmla="*/ 845 w 1117"/>
              <a:gd name="T63" fmla="*/ 510 h 601"/>
              <a:gd name="T64" fmla="*/ 995 w 1117"/>
              <a:gd name="T65" fmla="*/ 464 h 601"/>
              <a:gd name="T66" fmla="*/ 1048 w 1117"/>
              <a:gd name="T67" fmla="*/ 487 h 601"/>
              <a:gd name="T68" fmla="*/ 941 w 1117"/>
              <a:gd name="T69" fmla="*/ 449 h 601"/>
              <a:gd name="T70" fmla="*/ 854 w 1117"/>
              <a:gd name="T71" fmla="*/ 471 h 601"/>
              <a:gd name="T72" fmla="*/ 764 w 1117"/>
              <a:gd name="T73" fmla="*/ 494 h 601"/>
              <a:gd name="T74" fmla="*/ 747 w 1117"/>
              <a:gd name="T75" fmla="*/ 477 h 601"/>
              <a:gd name="T76" fmla="*/ 742 w 1117"/>
              <a:gd name="T77" fmla="*/ 402 h 601"/>
              <a:gd name="T78" fmla="*/ 797 w 1117"/>
              <a:gd name="T79" fmla="*/ 374 h 601"/>
              <a:gd name="T80" fmla="*/ 810 w 1117"/>
              <a:gd name="T81" fmla="*/ 364 h 601"/>
              <a:gd name="T82" fmla="*/ 861 w 1117"/>
              <a:gd name="T83" fmla="*/ 218 h 601"/>
              <a:gd name="T84" fmla="*/ 292 w 1117"/>
              <a:gd name="T85" fmla="*/ 95 h 601"/>
              <a:gd name="T86" fmla="*/ 266 w 1117"/>
              <a:gd name="T87" fmla="*/ 90 h 601"/>
              <a:gd name="T88" fmla="*/ 137 w 1117"/>
              <a:gd name="T89" fmla="*/ 187 h 601"/>
              <a:gd name="T90" fmla="*/ 102 w 1117"/>
              <a:gd name="T91" fmla="*/ 399 h 601"/>
              <a:gd name="T92" fmla="*/ 303 w 1117"/>
              <a:gd name="T93" fmla="*/ 494 h 601"/>
              <a:gd name="T94" fmla="*/ 457 w 1117"/>
              <a:gd name="T95" fmla="*/ 405 h 601"/>
              <a:gd name="T96" fmla="*/ 531 w 1117"/>
              <a:gd name="T97" fmla="*/ 448 h 601"/>
              <a:gd name="T98" fmla="*/ 571 w 1117"/>
              <a:gd name="T99" fmla="*/ 511 h 601"/>
              <a:gd name="T100" fmla="*/ 764 w 1117"/>
              <a:gd name="T101" fmla="*/ 588 h 601"/>
              <a:gd name="T102" fmla="*/ 873 w 1117"/>
              <a:gd name="T103" fmla="*/ 562 h 601"/>
              <a:gd name="T104" fmla="*/ 923 w 1117"/>
              <a:gd name="T105" fmla="*/ 525 h 601"/>
              <a:gd name="T106" fmla="*/ 1021 w 1117"/>
              <a:gd name="T107" fmla="*/ 518 h 601"/>
              <a:gd name="T108" fmla="*/ 312 w 1117"/>
              <a:gd name="T109" fmla="*/ 256 h 601"/>
              <a:gd name="T110" fmla="*/ 318 w 1117"/>
              <a:gd name="T111" fmla="*/ 432 h 601"/>
              <a:gd name="T112" fmla="*/ 218 w 1117"/>
              <a:gd name="T113" fmla="*/ 388 h 601"/>
              <a:gd name="T114" fmla="*/ 192 w 1117"/>
              <a:gd name="T115" fmla="*/ 317 h 601"/>
              <a:gd name="T116" fmla="*/ 196 w 1117"/>
              <a:gd name="T117" fmla="*/ 274 h 601"/>
              <a:gd name="T118" fmla="*/ 209 w 1117"/>
              <a:gd name="T119" fmla="*/ 281 h 601"/>
              <a:gd name="T120" fmla="*/ 390 w 1117"/>
              <a:gd name="T121" fmla="*/ 395 h 601"/>
              <a:gd name="T122" fmla="*/ 464 w 1117"/>
              <a:gd name="T123" fmla="*/ 328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17" h="601">
                <a:moveTo>
                  <a:pt x="677" y="274"/>
                </a:moveTo>
                <a:cubicBezTo>
                  <a:pt x="677" y="274"/>
                  <a:pt x="677" y="274"/>
                  <a:pt x="677" y="274"/>
                </a:cubicBezTo>
                <a:cubicBezTo>
                  <a:pt x="678" y="274"/>
                  <a:pt x="679" y="274"/>
                  <a:pt x="680" y="274"/>
                </a:cubicBezTo>
                <a:cubicBezTo>
                  <a:pt x="680" y="274"/>
                  <a:pt x="679" y="273"/>
                  <a:pt x="679" y="272"/>
                </a:cubicBezTo>
                <a:cubicBezTo>
                  <a:pt x="678" y="274"/>
                  <a:pt x="680" y="273"/>
                  <a:pt x="677" y="274"/>
                </a:cubicBezTo>
                <a:close/>
                <a:moveTo>
                  <a:pt x="956" y="523"/>
                </a:moveTo>
                <a:cubicBezTo>
                  <a:pt x="955" y="522"/>
                  <a:pt x="955" y="521"/>
                  <a:pt x="955" y="519"/>
                </a:cubicBezTo>
                <a:cubicBezTo>
                  <a:pt x="951" y="520"/>
                  <a:pt x="950" y="520"/>
                  <a:pt x="949" y="524"/>
                </a:cubicBezTo>
                <a:cubicBezTo>
                  <a:pt x="948" y="523"/>
                  <a:pt x="946" y="523"/>
                  <a:pt x="945" y="522"/>
                </a:cubicBezTo>
                <a:cubicBezTo>
                  <a:pt x="946" y="524"/>
                  <a:pt x="946" y="525"/>
                  <a:pt x="946" y="527"/>
                </a:cubicBezTo>
                <a:cubicBezTo>
                  <a:pt x="949" y="524"/>
                  <a:pt x="952" y="523"/>
                  <a:pt x="956" y="523"/>
                </a:cubicBezTo>
                <a:close/>
                <a:moveTo>
                  <a:pt x="945" y="522"/>
                </a:moveTo>
                <a:cubicBezTo>
                  <a:pt x="945" y="522"/>
                  <a:pt x="945" y="522"/>
                  <a:pt x="944" y="522"/>
                </a:cubicBezTo>
                <a:cubicBezTo>
                  <a:pt x="945" y="522"/>
                  <a:pt x="945" y="522"/>
                  <a:pt x="945" y="522"/>
                </a:cubicBezTo>
                <a:cubicBezTo>
                  <a:pt x="945" y="522"/>
                  <a:pt x="945" y="522"/>
                  <a:pt x="945" y="522"/>
                </a:cubicBezTo>
                <a:close/>
                <a:moveTo>
                  <a:pt x="1112" y="565"/>
                </a:moveTo>
                <a:cubicBezTo>
                  <a:pt x="1113" y="563"/>
                  <a:pt x="1112" y="565"/>
                  <a:pt x="1113" y="563"/>
                </a:cubicBezTo>
                <a:cubicBezTo>
                  <a:pt x="1112" y="562"/>
                  <a:pt x="1113" y="563"/>
                  <a:pt x="1110" y="563"/>
                </a:cubicBezTo>
                <a:cubicBezTo>
                  <a:pt x="1110" y="562"/>
                  <a:pt x="1110" y="561"/>
                  <a:pt x="1110" y="560"/>
                </a:cubicBezTo>
                <a:cubicBezTo>
                  <a:pt x="1111" y="560"/>
                  <a:pt x="1112" y="560"/>
                  <a:pt x="1113" y="560"/>
                </a:cubicBezTo>
                <a:cubicBezTo>
                  <a:pt x="1113" y="560"/>
                  <a:pt x="1114" y="559"/>
                  <a:pt x="1115" y="559"/>
                </a:cubicBezTo>
                <a:cubicBezTo>
                  <a:pt x="1111" y="540"/>
                  <a:pt x="1102" y="530"/>
                  <a:pt x="1098" y="517"/>
                </a:cubicBezTo>
                <a:cubicBezTo>
                  <a:pt x="1096" y="518"/>
                  <a:pt x="1094" y="518"/>
                  <a:pt x="1093" y="519"/>
                </a:cubicBezTo>
                <a:cubicBezTo>
                  <a:pt x="1094" y="521"/>
                  <a:pt x="1094" y="520"/>
                  <a:pt x="1095" y="522"/>
                </a:cubicBezTo>
                <a:cubicBezTo>
                  <a:pt x="1093" y="523"/>
                  <a:pt x="1094" y="522"/>
                  <a:pt x="1093" y="525"/>
                </a:cubicBezTo>
                <a:cubicBezTo>
                  <a:pt x="1093" y="525"/>
                  <a:pt x="1093" y="525"/>
                  <a:pt x="1093" y="525"/>
                </a:cubicBezTo>
                <a:cubicBezTo>
                  <a:pt x="1091" y="522"/>
                  <a:pt x="1092" y="520"/>
                  <a:pt x="1093" y="517"/>
                </a:cubicBezTo>
                <a:cubicBezTo>
                  <a:pt x="1089" y="517"/>
                  <a:pt x="1089" y="517"/>
                  <a:pt x="1087" y="516"/>
                </a:cubicBezTo>
                <a:cubicBezTo>
                  <a:pt x="1087" y="518"/>
                  <a:pt x="1086" y="520"/>
                  <a:pt x="1086" y="523"/>
                </a:cubicBezTo>
                <a:cubicBezTo>
                  <a:pt x="1086" y="523"/>
                  <a:pt x="1086" y="523"/>
                  <a:pt x="1085" y="523"/>
                </a:cubicBezTo>
                <a:cubicBezTo>
                  <a:pt x="1082" y="520"/>
                  <a:pt x="1083" y="517"/>
                  <a:pt x="1084" y="515"/>
                </a:cubicBezTo>
                <a:cubicBezTo>
                  <a:pt x="1083" y="512"/>
                  <a:pt x="1081" y="511"/>
                  <a:pt x="1080" y="509"/>
                </a:cubicBezTo>
                <a:cubicBezTo>
                  <a:pt x="1075" y="509"/>
                  <a:pt x="1075" y="511"/>
                  <a:pt x="1072" y="511"/>
                </a:cubicBezTo>
                <a:cubicBezTo>
                  <a:pt x="1072" y="512"/>
                  <a:pt x="1071" y="513"/>
                  <a:pt x="1071" y="515"/>
                </a:cubicBezTo>
                <a:cubicBezTo>
                  <a:pt x="1070" y="515"/>
                  <a:pt x="1069" y="515"/>
                  <a:pt x="1069" y="515"/>
                </a:cubicBezTo>
                <a:cubicBezTo>
                  <a:pt x="1067" y="512"/>
                  <a:pt x="1069" y="514"/>
                  <a:pt x="1067" y="513"/>
                </a:cubicBezTo>
                <a:cubicBezTo>
                  <a:pt x="1067" y="512"/>
                  <a:pt x="1067" y="511"/>
                  <a:pt x="1067" y="510"/>
                </a:cubicBezTo>
                <a:cubicBezTo>
                  <a:pt x="1070" y="509"/>
                  <a:pt x="1069" y="510"/>
                  <a:pt x="1070" y="507"/>
                </a:cubicBezTo>
                <a:cubicBezTo>
                  <a:pt x="1072" y="508"/>
                  <a:pt x="1071" y="507"/>
                  <a:pt x="1072" y="509"/>
                </a:cubicBezTo>
                <a:cubicBezTo>
                  <a:pt x="1074" y="505"/>
                  <a:pt x="1072" y="504"/>
                  <a:pt x="1070" y="501"/>
                </a:cubicBezTo>
                <a:cubicBezTo>
                  <a:pt x="1069" y="500"/>
                  <a:pt x="1069" y="500"/>
                  <a:pt x="1068" y="499"/>
                </a:cubicBezTo>
                <a:cubicBezTo>
                  <a:pt x="1067" y="503"/>
                  <a:pt x="1068" y="503"/>
                  <a:pt x="1065" y="506"/>
                </a:cubicBezTo>
                <a:cubicBezTo>
                  <a:pt x="1068" y="507"/>
                  <a:pt x="1067" y="506"/>
                  <a:pt x="1068" y="509"/>
                </a:cubicBezTo>
                <a:cubicBezTo>
                  <a:pt x="1063" y="508"/>
                  <a:pt x="1064" y="507"/>
                  <a:pt x="1060" y="508"/>
                </a:cubicBezTo>
                <a:cubicBezTo>
                  <a:pt x="1061" y="505"/>
                  <a:pt x="1063" y="503"/>
                  <a:pt x="1065" y="505"/>
                </a:cubicBezTo>
                <a:cubicBezTo>
                  <a:pt x="1065" y="505"/>
                  <a:pt x="1066" y="504"/>
                  <a:pt x="1066" y="504"/>
                </a:cubicBezTo>
                <a:cubicBezTo>
                  <a:pt x="1064" y="501"/>
                  <a:pt x="1065" y="501"/>
                  <a:pt x="1061" y="501"/>
                </a:cubicBezTo>
                <a:cubicBezTo>
                  <a:pt x="1061" y="500"/>
                  <a:pt x="1061" y="499"/>
                  <a:pt x="1061" y="499"/>
                </a:cubicBezTo>
                <a:cubicBezTo>
                  <a:pt x="1063" y="499"/>
                  <a:pt x="1064" y="500"/>
                  <a:pt x="1065" y="500"/>
                </a:cubicBezTo>
                <a:cubicBezTo>
                  <a:pt x="1065" y="499"/>
                  <a:pt x="1065" y="497"/>
                  <a:pt x="1065" y="496"/>
                </a:cubicBezTo>
                <a:cubicBezTo>
                  <a:pt x="1063" y="495"/>
                  <a:pt x="1061" y="494"/>
                  <a:pt x="1058" y="492"/>
                </a:cubicBezTo>
                <a:cubicBezTo>
                  <a:pt x="1059" y="495"/>
                  <a:pt x="1058" y="493"/>
                  <a:pt x="1060" y="495"/>
                </a:cubicBezTo>
                <a:cubicBezTo>
                  <a:pt x="1060" y="495"/>
                  <a:pt x="1060" y="496"/>
                  <a:pt x="1060" y="497"/>
                </a:cubicBezTo>
                <a:cubicBezTo>
                  <a:pt x="1057" y="496"/>
                  <a:pt x="1058" y="495"/>
                  <a:pt x="1055" y="495"/>
                </a:cubicBezTo>
                <a:cubicBezTo>
                  <a:pt x="1054" y="493"/>
                  <a:pt x="1054" y="491"/>
                  <a:pt x="1052" y="489"/>
                </a:cubicBezTo>
                <a:cubicBezTo>
                  <a:pt x="1053" y="493"/>
                  <a:pt x="1051" y="497"/>
                  <a:pt x="1052" y="501"/>
                </a:cubicBezTo>
                <a:cubicBezTo>
                  <a:pt x="1051" y="501"/>
                  <a:pt x="1050" y="501"/>
                  <a:pt x="1049" y="501"/>
                </a:cubicBezTo>
                <a:cubicBezTo>
                  <a:pt x="1050" y="504"/>
                  <a:pt x="1056" y="505"/>
                  <a:pt x="1060" y="506"/>
                </a:cubicBezTo>
                <a:cubicBezTo>
                  <a:pt x="1059" y="510"/>
                  <a:pt x="1058" y="509"/>
                  <a:pt x="1060" y="513"/>
                </a:cubicBezTo>
                <a:cubicBezTo>
                  <a:pt x="1060" y="513"/>
                  <a:pt x="1061" y="513"/>
                  <a:pt x="1061" y="513"/>
                </a:cubicBezTo>
                <a:cubicBezTo>
                  <a:pt x="1061" y="513"/>
                  <a:pt x="1062" y="513"/>
                  <a:pt x="1062" y="513"/>
                </a:cubicBezTo>
                <a:cubicBezTo>
                  <a:pt x="1061" y="512"/>
                  <a:pt x="1061" y="512"/>
                  <a:pt x="1060" y="511"/>
                </a:cubicBezTo>
                <a:cubicBezTo>
                  <a:pt x="1061" y="510"/>
                  <a:pt x="1062" y="510"/>
                  <a:pt x="1063" y="509"/>
                </a:cubicBezTo>
                <a:cubicBezTo>
                  <a:pt x="1065" y="518"/>
                  <a:pt x="1069" y="520"/>
                  <a:pt x="1074" y="527"/>
                </a:cubicBezTo>
                <a:cubicBezTo>
                  <a:pt x="1072" y="528"/>
                  <a:pt x="1074" y="527"/>
                  <a:pt x="1072" y="528"/>
                </a:cubicBezTo>
                <a:cubicBezTo>
                  <a:pt x="1073" y="531"/>
                  <a:pt x="1073" y="528"/>
                  <a:pt x="1075" y="530"/>
                </a:cubicBezTo>
                <a:cubicBezTo>
                  <a:pt x="1076" y="531"/>
                  <a:pt x="1076" y="531"/>
                  <a:pt x="1076" y="532"/>
                </a:cubicBezTo>
                <a:cubicBezTo>
                  <a:pt x="1076" y="532"/>
                  <a:pt x="1075" y="533"/>
                  <a:pt x="1074" y="533"/>
                </a:cubicBezTo>
                <a:cubicBezTo>
                  <a:pt x="1079" y="543"/>
                  <a:pt x="1085" y="550"/>
                  <a:pt x="1087" y="562"/>
                </a:cubicBezTo>
                <a:cubicBezTo>
                  <a:pt x="1087" y="562"/>
                  <a:pt x="1086" y="562"/>
                  <a:pt x="1086" y="562"/>
                </a:cubicBezTo>
                <a:cubicBezTo>
                  <a:pt x="1079" y="553"/>
                  <a:pt x="1070" y="531"/>
                  <a:pt x="1058" y="527"/>
                </a:cubicBezTo>
                <a:cubicBezTo>
                  <a:pt x="1058" y="525"/>
                  <a:pt x="1059" y="523"/>
                  <a:pt x="1060" y="521"/>
                </a:cubicBezTo>
                <a:cubicBezTo>
                  <a:pt x="1058" y="521"/>
                  <a:pt x="1057" y="521"/>
                  <a:pt x="1056" y="521"/>
                </a:cubicBezTo>
                <a:cubicBezTo>
                  <a:pt x="1056" y="522"/>
                  <a:pt x="1056" y="521"/>
                  <a:pt x="1057" y="523"/>
                </a:cubicBezTo>
                <a:cubicBezTo>
                  <a:pt x="1050" y="523"/>
                  <a:pt x="1046" y="516"/>
                  <a:pt x="1038" y="512"/>
                </a:cubicBezTo>
                <a:cubicBezTo>
                  <a:pt x="1038" y="512"/>
                  <a:pt x="1038" y="511"/>
                  <a:pt x="1037" y="511"/>
                </a:cubicBezTo>
                <a:cubicBezTo>
                  <a:pt x="1038" y="510"/>
                  <a:pt x="1039" y="510"/>
                  <a:pt x="1039" y="509"/>
                </a:cubicBezTo>
                <a:cubicBezTo>
                  <a:pt x="1043" y="511"/>
                  <a:pt x="1046" y="513"/>
                  <a:pt x="1049" y="516"/>
                </a:cubicBezTo>
                <a:cubicBezTo>
                  <a:pt x="1050" y="515"/>
                  <a:pt x="1050" y="515"/>
                  <a:pt x="1050" y="515"/>
                </a:cubicBezTo>
                <a:cubicBezTo>
                  <a:pt x="1050" y="514"/>
                  <a:pt x="1050" y="513"/>
                  <a:pt x="1050" y="513"/>
                </a:cubicBezTo>
                <a:cubicBezTo>
                  <a:pt x="1043" y="509"/>
                  <a:pt x="1038" y="509"/>
                  <a:pt x="1033" y="504"/>
                </a:cubicBezTo>
                <a:cubicBezTo>
                  <a:pt x="1033" y="505"/>
                  <a:pt x="1033" y="506"/>
                  <a:pt x="1033" y="506"/>
                </a:cubicBezTo>
                <a:cubicBezTo>
                  <a:pt x="1030" y="505"/>
                  <a:pt x="1027" y="501"/>
                  <a:pt x="1027" y="497"/>
                </a:cubicBezTo>
                <a:cubicBezTo>
                  <a:pt x="1026" y="498"/>
                  <a:pt x="1026" y="499"/>
                  <a:pt x="1025" y="500"/>
                </a:cubicBezTo>
                <a:cubicBezTo>
                  <a:pt x="1024" y="498"/>
                  <a:pt x="1025" y="499"/>
                  <a:pt x="1024" y="497"/>
                </a:cubicBezTo>
                <a:cubicBezTo>
                  <a:pt x="1019" y="497"/>
                  <a:pt x="996" y="499"/>
                  <a:pt x="993" y="494"/>
                </a:cubicBezTo>
                <a:cubicBezTo>
                  <a:pt x="991" y="495"/>
                  <a:pt x="989" y="496"/>
                  <a:pt x="987" y="497"/>
                </a:cubicBezTo>
                <a:cubicBezTo>
                  <a:pt x="986" y="496"/>
                  <a:pt x="986" y="497"/>
                  <a:pt x="986" y="495"/>
                </a:cubicBezTo>
                <a:cubicBezTo>
                  <a:pt x="984" y="493"/>
                  <a:pt x="986" y="495"/>
                  <a:pt x="982" y="495"/>
                </a:cubicBezTo>
                <a:cubicBezTo>
                  <a:pt x="983" y="492"/>
                  <a:pt x="970" y="492"/>
                  <a:pt x="967" y="492"/>
                </a:cubicBezTo>
                <a:cubicBezTo>
                  <a:pt x="968" y="491"/>
                  <a:pt x="968" y="490"/>
                  <a:pt x="968" y="489"/>
                </a:cubicBezTo>
                <a:cubicBezTo>
                  <a:pt x="964" y="490"/>
                  <a:pt x="961" y="490"/>
                  <a:pt x="958" y="489"/>
                </a:cubicBezTo>
                <a:cubicBezTo>
                  <a:pt x="957" y="489"/>
                  <a:pt x="956" y="489"/>
                  <a:pt x="955" y="490"/>
                </a:cubicBezTo>
                <a:cubicBezTo>
                  <a:pt x="955" y="488"/>
                  <a:pt x="955" y="487"/>
                  <a:pt x="955" y="485"/>
                </a:cubicBezTo>
                <a:cubicBezTo>
                  <a:pt x="955" y="485"/>
                  <a:pt x="954" y="485"/>
                  <a:pt x="954" y="484"/>
                </a:cubicBezTo>
                <a:cubicBezTo>
                  <a:pt x="954" y="486"/>
                  <a:pt x="954" y="487"/>
                  <a:pt x="954" y="489"/>
                </a:cubicBezTo>
                <a:cubicBezTo>
                  <a:pt x="951" y="488"/>
                  <a:pt x="953" y="489"/>
                  <a:pt x="952" y="486"/>
                </a:cubicBezTo>
                <a:cubicBezTo>
                  <a:pt x="950" y="488"/>
                  <a:pt x="950" y="489"/>
                  <a:pt x="947" y="490"/>
                </a:cubicBezTo>
                <a:cubicBezTo>
                  <a:pt x="945" y="486"/>
                  <a:pt x="940" y="488"/>
                  <a:pt x="938" y="493"/>
                </a:cubicBezTo>
                <a:cubicBezTo>
                  <a:pt x="937" y="492"/>
                  <a:pt x="936" y="491"/>
                  <a:pt x="934" y="490"/>
                </a:cubicBezTo>
                <a:cubicBezTo>
                  <a:pt x="933" y="491"/>
                  <a:pt x="931" y="492"/>
                  <a:pt x="930" y="495"/>
                </a:cubicBezTo>
                <a:cubicBezTo>
                  <a:pt x="929" y="494"/>
                  <a:pt x="928" y="493"/>
                  <a:pt x="927" y="492"/>
                </a:cubicBezTo>
                <a:cubicBezTo>
                  <a:pt x="927" y="491"/>
                  <a:pt x="927" y="490"/>
                  <a:pt x="926" y="490"/>
                </a:cubicBezTo>
                <a:cubicBezTo>
                  <a:pt x="926" y="491"/>
                  <a:pt x="926" y="492"/>
                  <a:pt x="926" y="493"/>
                </a:cubicBezTo>
                <a:cubicBezTo>
                  <a:pt x="926" y="494"/>
                  <a:pt x="926" y="495"/>
                  <a:pt x="926" y="495"/>
                </a:cubicBezTo>
                <a:cubicBezTo>
                  <a:pt x="926" y="495"/>
                  <a:pt x="925" y="495"/>
                  <a:pt x="925" y="495"/>
                </a:cubicBezTo>
                <a:cubicBezTo>
                  <a:pt x="921" y="490"/>
                  <a:pt x="909" y="494"/>
                  <a:pt x="902" y="501"/>
                </a:cubicBezTo>
                <a:cubicBezTo>
                  <a:pt x="902" y="501"/>
                  <a:pt x="902" y="501"/>
                  <a:pt x="902" y="501"/>
                </a:cubicBezTo>
                <a:cubicBezTo>
                  <a:pt x="901" y="497"/>
                  <a:pt x="902" y="497"/>
                  <a:pt x="902" y="494"/>
                </a:cubicBezTo>
                <a:cubicBezTo>
                  <a:pt x="899" y="493"/>
                  <a:pt x="897" y="499"/>
                  <a:pt x="894" y="499"/>
                </a:cubicBezTo>
                <a:cubicBezTo>
                  <a:pt x="893" y="499"/>
                  <a:pt x="891" y="499"/>
                  <a:pt x="890" y="499"/>
                </a:cubicBezTo>
                <a:cubicBezTo>
                  <a:pt x="890" y="501"/>
                  <a:pt x="890" y="502"/>
                  <a:pt x="890" y="503"/>
                </a:cubicBezTo>
                <a:cubicBezTo>
                  <a:pt x="889" y="503"/>
                  <a:pt x="888" y="503"/>
                  <a:pt x="887" y="502"/>
                </a:cubicBezTo>
                <a:cubicBezTo>
                  <a:pt x="887" y="503"/>
                  <a:pt x="888" y="503"/>
                  <a:pt x="888" y="503"/>
                </a:cubicBezTo>
                <a:cubicBezTo>
                  <a:pt x="887" y="506"/>
                  <a:pt x="882" y="507"/>
                  <a:pt x="879" y="506"/>
                </a:cubicBezTo>
                <a:cubicBezTo>
                  <a:pt x="879" y="507"/>
                  <a:pt x="879" y="508"/>
                  <a:pt x="879" y="509"/>
                </a:cubicBezTo>
                <a:cubicBezTo>
                  <a:pt x="874" y="509"/>
                  <a:pt x="875" y="510"/>
                  <a:pt x="871" y="507"/>
                </a:cubicBezTo>
                <a:cubicBezTo>
                  <a:pt x="869" y="509"/>
                  <a:pt x="870" y="509"/>
                  <a:pt x="870" y="513"/>
                </a:cubicBezTo>
                <a:cubicBezTo>
                  <a:pt x="867" y="512"/>
                  <a:pt x="864" y="512"/>
                  <a:pt x="863" y="511"/>
                </a:cubicBezTo>
                <a:cubicBezTo>
                  <a:pt x="859" y="512"/>
                  <a:pt x="855" y="515"/>
                  <a:pt x="854" y="518"/>
                </a:cubicBezTo>
                <a:cubicBezTo>
                  <a:pt x="852" y="516"/>
                  <a:pt x="853" y="518"/>
                  <a:pt x="852" y="516"/>
                </a:cubicBezTo>
                <a:cubicBezTo>
                  <a:pt x="844" y="518"/>
                  <a:pt x="830" y="522"/>
                  <a:pt x="824" y="530"/>
                </a:cubicBezTo>
                <a:cubicBezTo>
                  <a:pt x="820" y="530"/>
                  <a:pt x="821" y="529"/>
                  <a:pt x="819" y="527"/>
                </a:cubicBezTo>
                <a:cubicBezTo>
                  <a:pt x="809" y="531"/>
                  <a:pt x="800" y="536"/>
                  <a:pt x="790" y="540"/>
                </a:cubicBezTo>
                <a:cubicBezTo>
                  <a:pt x="790" y="541"/>
                  <a:pt x="790" y="542"/>
                  <a:pt x="790" y="542"/>
                </a:cubicBezTo>
                <a:cubicBezTo>
                  <a:pt x="791" y="542"/>
                  <a:pt x="793" y="543"/>
                  <a:pt x="794" y="543"/>
                </a:cubicBezTo>
                <a:cubicBezTo>
                  <a:pt x="795" y="543"/>
                  <a:pt x="795" y="542"/>
                  <a:pt x="796" y="542"/>
                </a:cubicBezTo>
                <a:cubicBezTo>
                  <a:pt x="791" y="549"/>
                  <a:pt x="778" y="545"/>
                  <a:pt x="775" y="546"/>
                </a:cubicBezTo>
                <a:cubicBezTo>
                  <a:pt x="773" y="548"/>
                  <a:pt x="771" y="549"/>
                  <a:pt x="769" y="551"/>
                </a:cubicBezTo>
                <a:cubicBezTo>
                  <a:pt x="765" y="553"/>
                  <a:pt x="735" y="554"/>
                  <a:pt x="732" y="553"/>
                </a:cubicBezTo>
                <a:cubicBezTo>
                  <a:pt x="732" y="552"/>
                  <a:pt x="730" y="550"/>
                  <a:pt x="729" y="549"/>
                </a:cubicBezTo>
                <a:cubicBezTo>
                  <a:pt x="722" y="551"/>
                  <a:pt x="715" y="553"/>
                  <a:pt x="708" y="554"/>
                </a:cubicBezTo>
                <a:cubicBezTo>
                  <a:pt x="704" y="553"/>
                  <a:pt x="701" y="548"/>
                  <a:pt x="701" y="548"/>
                </a:cubicBezTo>
                <a:cubicBezTo>
                  <a:pt x="697" y="548"/>
                  <a:pt x="693" y="548"/>
                  <a:pt x="689" y="548"/>
                </a:cubicBezTo>
                <a:cubicBezTo>
                  <a:pt x="677" y="545"/>
                  <a:pt x="667" y="542"/>
                  <a:pt x="656" y="536"/>
                </a:cubicBezTo>
                <a:cubicBezTo>
                  <a:pt x="655" y="535"/>
                  <a:pt x="655" y="535"/>
                  <a:pt x="654" y="535"/>
                </a:cubicBezTo>
                <a:cubicBezTo>
                  <a:pt x="654" y="533"/>
                  <a:pt x="654" y="532"/>
                  <a:pt x="654" y="531"/>
                </a:cubicBezTo>
                <a:cubicBezTo>
                  <a:pt x="660" y="530"/>
                  <a:pt x="667" y="533"/>
                  <a:pt x="670" y="535"/>
                </a:cubicBezTo>
                <a:cubicBezTo>
                  <a:pt x="671" y="532"/>
                  <a:pt x="671" y="534"/>
                  <a:pt x="671" y="531"/>
                </a:cubicBezTo>
                <a:cubicBezTo>
                  <a:pt x="672" y="531"/>
                  <a:pt x="672" y="531"/>
                  <a:pt x="673" y="531"/>
                </a:cubicBezTo>
                <a:cubicBezTo>
                  <a:pt x="674" y="533"/>
                  <a:pt x="674" y="535"/>
                  <a:pt x="675" y="537"/>
                </a:cubicBezTo>
                <a:cubicBezTo>
                  <a:pt x="676" y="538"/>
                  <a:pt x="677" y="538"/>
                  <a:pt x="678" y="539"/>
                </a:cubicBezTo>
                <a:cubicBezTo>
                  <a:pt x="678" y="538"/>
                  <a:pt x="678" y="537"/>
                  <a:pt x="679" y="537"/>
                </a:cubicBezTo>
                <a:cubicBezTo>
                  <a:pt x="677" y="537"/>
                  <a:pt x="676" y="537"/>
                  <a:pt x="675" y="537"/>
                </a:cubicBezTo>
                <a:cubicBezTo>
                  <a:pt x="675" y="536"/>
                  <a:pt x="675" y="535"/>
                  <a:pt x="675" y="535"/>
                </a:cubicBezTo>
                <a:cubicBezTo>
                  <a:pt x="679" y="534"/>
                  <a:pt x="678" y="534"/>
                  <a:pt x="681" y="536"/>
                </a:cubicBezTo>
                <a:cubicBezTo>
                  <a:pt x="682" y="533"/>
                  <a:pt x="680" y="535"/>
                  <a:pt x="683" y="534"/>
                </a:cubicBezTo>
                <a:cubicBezTo>
                  <a:pt x="682" y="532"/>
                  <a:pt x="683" y="533"/>
                  <a:pt x="681" y="532"/>
                </a:cubicBezTo>
                <a:cubicBezTo>
                  <a:pt x="682" y="527"/>
                  <a:pt x="680" y="527"/>
                  <a:pt x="675" y="526"/>
                </a:cubicBezTo>
                <a:cubicBezTo>
                  <a:pt x="676" y="524"/>
                  <a:pt x="676" y="525"/>
                  <a:pt x="677" y="523"/>
                </a:cubicBezTo>
                <a:cubicBezTo>
                  <a:pt x="677" y="523"/>
                  <a:pt x="676" y="523"/>
                  <a:pt x="676" y="523"/>
                </a:cubicBezTo>
                <a:cubicBezTo>
                  <a:pt x="675" y="523"/>
                  <a:pt x="675" y="522"/>
                  <a:pt x="674" y="521"/>
                </a:cubicBezTo>
                <a:cubicBezTo>
                  <a:pt x="673" y="524"/>
                  <a:pt x="674" y="525"/>
                  <a:pt x="674" y="530"/>
                </a:cubicBezTo>
                <a:cubicBezTo>
                  <a:pt x="669" y="530"/>
                  <a:pt x="670" y="529"/>
                  <a:pt x="667" y="531"/>
                </a:cubicBezTo>
                <a:cubicBezTo>
                  <a:pt x="666" y="531"/>
                  <a:pt x="665" y="531"/>
                  <a:pt x="664" y="530"/>
                </a:cubicBezTo>
                <a:cubicBezTo>
                  <a:pt x="665" y="528"/>
                  <a:pt x="664" y="529"/>
                  <a:pt x="666" y="528"/>
                </a:cubicBezTo>
                <a:cubicBezTo>
                  <a:pt x="666" y="528"/>
                  <a:pt x="667" y="527"/>
                  <a:pt x="667" y="527"/>
                </a:cubicBezTo>
                <a:cubicBezTo>
                  <a:pt x="666" y="526"/>
                  <a:pt x="664" y="525"/>
                  <a:pt x="663" y="525"/>
                </a:cubicBezTo>
                <a:cubicBezTo>
                  <a:pt x="662" y="522"/>
                  <a:pt x="662" y="524"/>
                  <a:pt x="664" y="522"/>
                </a:cubicBezTo>
                <a:cubicBezTo>
                  <a:pt x="663" y="521"/>
                  <a:pt x="663" y="521"/>
                  <a:pt x="663" y="520"/>
                </a:cubicBezTo>
                <a:cubicBezTo>
                  <a:pt x="661" y="520"/>
                  <a:pt x="660" y="519"/>
                  <a:pt x="658" y="519"/>
                </a:cubicBezTo>
                <a:cubicBezTo>
                  <a:pt x="659" y="520"/>
                  <a:pt x="660" y="520"/>
                  <a:pt x="661" y="521"/>
                </a:cubicBezTo>
                <a:cubicBezTo>
                  <a:pt x="661" y="523"/>
                  <a:pt x="661" y="524"/>
                  <a:pt x="660" y="526"/>
                </a:cubicBezTo>
                <a:cubicBezTo>
                  <a:pt x="659" y="529"/>
                  <a:pt x="659" y="528"/>
                  <a:pt x="657" y="529"/>
                </a:cubicBezTo>
                <a:cubicBezTo>
                  <a:pt x="657" y="528"/>
                  <a:pt x="656" y="528"/>
                  <a:pt x="656" y="528"/>
                </a:cubicBezTo>
                <a:cubicBezTo>
                  <a:pt x="659" y="525"/>
                  <a:pt x="658" y="526"/>
                  <a:pt x="660" y="523"/>
                </a:cubicBezTo>
                <a:cubicBezTo>
                  <a:pt x="658" y="522"/>
                  <a:pt x="656" y="522"/>
                  <a:pt x="655" y="521"/>
                </a:cubicBezTo>
                <a:cubicBezTo>
                  <a:pt x="655" y="522"/>
                  <a:pt x="655" y="523"/>
                  <a:pt x="656" y="523"/>
                </a:cubicBezTo>
                <a:cubicBezTo>
                  <a:pt x="655" y="524"/>
                  <a:pt x="655" y="523"/>
                  <a:pt x="655" y="525"/>
                </a:cubicBezTo>
                <a:cubicBezTo>
                  <a:pt x="654" y="525"/>
                  <a:pt x="653" y="525"/>
                  <a:pt x="653" y="525"/>
                </a:cubicBezTo>
                <a:cubicBezTo>
                  <a:pt x="652" y="521"/>
                  <a:pt x="651" y="518"/>
                  <a:pt x="653" y="516"/>
                </a:cubicBezTo>
                <a:cubicBezTo>
                  <a:pt x="651" y="514"/>
                  <a:pt x="651" y="514"/>
                  <a:pt x="649" y="518"/>
                </a:cubicBezTo>
                <a:cubicBezTo>
                  <a:pt x="647" y="517"/>
                  <a:pt x="644" y="516"/>
                  <a:pt x="642" y="516"/>
                </a:cubicBezTo>
                <a:cubicBezTo>
                  <a:pt x="642" y="515"/>
                  <a:pt x="641" y="514"/>
                  <a:pt x="641" y="513"/>
                </a:cubicBezTo>
                <a:cubicBezTo>
                  <a:pt x="643" y="512"/>
                  <a:pt x="642" y="513"/>
                  <a:pt x="644" y="513"/>
                </a:cubicBezTo>
                <a:cubicBezTo>
                  <a:pt x="645" y="512"/>
                  <a:pt x="645" y="511"/>
                  <a:pt x="646" y="511"/>
                </a:cubicBezTo>
                <a:cubicBezTo>
                  <a:pt x="644" y="508"/>
                  <a:pt x="646" y="510"/>
                  <a:pt x="642" y="510"/>
                </a:cubicBezTo>
                <a:cubicBezTo>
                  <a:pt x="641" y="506"/>
                  <a:pt x="633" y="499"/>
                  <a:pt x="629" y="497"/>
                </a:cubicBezTo>
                <a:cubicBezTo>
                  <a:pt x="628" y="497"/>
                  <a:pt x="627" y="497"/>
                  <a:pt x="626" y="497"/>
                </a:cubicBezTo>
                <a:cubicBezTo>
                  <a:pt x="619" y="487"/>
                  <a:pt x="609" y="479"/>
                  <a:pt x="600" y="468"/>
                </a:cubicBezTo>
                <a:cubicBezTo>
                  <a:pt x="596" y="461"/>
                  <a:pt x="593" y="455"/>
                  <a:pt x="589" y="448"/>
                </a:cubicBezTo>
                <a:cubicBezTo>
                  <a:pt x="586" y="446"/>
                  <a:pt x="583" y="450"/>
                  <a:pt x="581" y="443"/>
                </a:cubicBezTo>
                <a:cubicBezTo>
                  <a:pt x="580" y="443"/>
                  <a:pt x="580" y="443"/>
                  <a:pt x="580" y="443"/>
                </a:cubicBezTo>
                <a:cubicBezTo>
                  <a:pt x="579" y="443"/>
                  <a:pt x="579" y="444"/>
                  <a:pt x="579" y="444"/>
                </a:cubicBezTo>
                <a:cubicBezTo>
                  <a:pt x="580" y="447"/>
                  <a:pt x="579" y="446"/>
                  <a:pt x="582" y="446"/>
                </a:cubicBezTo>
                <a:cubicBezTo>
                  <a:pt x="581" y="447"/>
                  <a:pt x="581" y="449"/>
                  <a:pt x="580" y="450"/>
                </a:cubicBezTo>
                <a:cubicBezTo>
                  <a:pt x="581" y="451"/>
                  <a:pt x="581" y="451"/>
                  <a:pt x="583" y="452"/>
                </a:cubicBezTo>
                <a:cubicBezTo>
                  <a:pt x="582" y="454"/>
                  <a:pt x="581" y="454"/>
                  <a:pt x="579" y="453"/>
                </a:cubicBezTo>
                <a:cubicBezTo>
                  <a:pt x="577" y="451"/>
                  <a:pt x="575" y="447"/>
                  <a:pt x="577" y="443"/>
                </a:cubicBezTo>
                <a:cubicBezTo>
                  <a:pt x="574" y="444"/>
                  <a:pt x="574" y="444"/>
                  <a:pt x="573" y="446"/>
                </a:cubicBezTo>
                <a:cubicBezTo>
                  <a:pt x="571" y="445"/>
                  <a:pt x="572" y="445"/>
                  <a:pt x="571" y="444"/>
                </a:cubicBezTo>
                <a:cubicBezTo>
                  <a:pt x="571" y="446"/>
                  <a:pt x="571" y="448"/>
                  <a:pt x="571" y="450"/>
                </a:cubicBezTo>
                <a:cubicBezTo>
                  <a:pt x="571" y="450"/>
                  <a:pt x="570" y="450"/>
                  <a:pt x="570" y="450"/>
                </a:cubicBezTo>
                <a:cubicBezTo>
                  <a:pt x="568" y="448"/>
                  <a:pt x="568" y="447"/>
                  <a:pt x="569" y="444"/>
                </a:cubicBezTo>
                <a:cubicBezTo>
                  <a:pt x="565" y="446"/>
                  <a:pt x="566" y="446"/>
                  <a:pt x="564" y="450"/>
                </a:cubicBezTo>
                <a:cubicBezTo>
                  <a:pt x="563" y="449"/>
                  <a:pt x="563" y="449"/>
                  <a:pt x="562" y="449"/>
                </a:cubicBezTo>
                <a:cubicBezTo>
                  <a:pt x="563" y="446"/>
                  <a:pt x="562" y="445"/>
                  <a:pt x="566" y="444"/>
                </a:cubicBezTo>
                <a:cubicBezTo>
                  <a:pt x="563" y="440"/>
                  <a:pt x="564" y="438"/>
                  <a:pt x="562" y="437"/>
                </a:cubicBezTo>
                <a:cubicBezTo>
                  <a:pt x="563" y="434"/>
                  <a:pt x="562" y="435"/>
                  <a:pt x="565" y="434"/>
                </a:cubicBezTo>
                <a:cubicBezTo>
                  <a:pt x="565" y="437"/>
                  <a:pt x="565" y="439"/>
                  <a:pt x="565" y="441"/>
                </a:cubicBezTo>
                <a:cubicBezTo>
                  <a:pt x="568" y="438"/>
                  <a:pt x="568" y="437"/>
                  <a:pt x="571" y="440"/>
                </a:cubicBezTo>
                <a:cubicBezTo>
                  <a:pt x="572" y="437"/>
                  <a:pt x="572" y="437"/>
                  <a:pt x="574" y="436"/>
                </a:cubicBezTo>
                <a:cubicBezTo>
                  <a:pt x="572" y="433"/>
                  <a:pt x="572" y="436"/>
                  <a:pt x="572" y="432"/>
                </a:cubicBezTo>
                <a:cubicBezTo>
                  <a:pt x="569" y="433"/>
                  <a:pt x="570" y="432"/>
                  <a:pt x="569" y="436"/>
                </a:cubicBezTo>
                <a:cubicBezTo>
                  <a:pt x="568" y="436"/>
                  <a:pt x="568" y="436"/>
                  <a:pt x="567" y="436"/>
                </a:cubicBezTo>
                <a:cubicBezTo>
                  <a:pt x="567" y="434"/>
                  <a:pt x="567" y="433"/>
                  <a:pt x="568" y="431"/>
                </a:cubicBezTo>
                <a:cubicBezTo>
                  <a:pt x="566" y="432"/>
                  <a:pt x="564" y="432"/>
                  <a:pt x="562" y="433"/>
                </a:cubicBezTo>
                <a:cubicBezTo>
                  <a:pt x="562" y="433"/>
                  <a:pt x="562" y="432"/>
                  <a:pt x="562" y="432"/>
                </a:cubicBezTo>
                <a:cubicBezTo>
                  <a:pt x="565" y="429"/>
                  <a:pt x="568" y="430"/>
                  <a:pt x="571" y="431"/>
                </a:cubicBezTo>
                <a:cubicBezTo>
                  <a:pt x="571" y="427"/>
                  <a:pt x="573" y="429"/>
                  <a:pt x="571" y="424"/>
                </a:cubicBezTo>
                <a:cubicBezTo>
                  <a:pt x="572" y="423"/>
                  <a:pt x="572" y="423"/>
                  <a:pt x="573" y="422"/>
                </a:cubicBezTo>
                <a:cubicBezTo>
                  <a:pt x="573" y="423"/>
                  <a:pt x="574" y="424"/>
                  <a:pt x="574" y="425"/>
                </a:cubicBezTo>
                <a:cubicBezTo>
                  <a:pt x="580" y="414"/>
                  <a:pt x="573" y="408"/>
                  <a:pt x="571" y="397"/>
                </a:cubicBezTo>
                <a:cubicBezTo>
                  <a:pt x="571" y="398"/>
                  <a:pt x="570" y="398"/>
                  <a:pt x="569" y="399"/>
                </a:cubicBezTo>
                <a:cubicBezTo>
                  <a:pt x="570" y="397"/>
                  <a:pt x="571" y="395"/>
                  <a:pt x="572" y="393"/>
                </a:cubicBezTo>
                <a:cubicBezTo>
                  <a:pt x="572" y="392"/>
                  <a:pt x="572" y="392"/>
                  <a:pt x="571" y="391"/>
                </a:cubicBezTo>
                <a:cubicBezTo>
                  <a:pt x="571" y="391"/>
                  <a:pt x="570" y="391"/>
                  <a:pt x="570" y="391"/>
                </a:cubicBezTo>
                <a:cubicBezTo>
                  <a:pt x="570" y="393"/>
                  <a:pt x="570" y="395"/>
                  <a:pt x="570" y="396"/>
                </a:cubicBezTo>
                <a:cubicBezTo>
                  <a:pt x="566" y="395"/>
                  <a:pt x="567" y="395"/>
                  <a:pt x="564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6" y="392"/>
                  <a:pt x="565" y="393"/>
                  <a:pt x="568" y="393"/>
                </a:cubicBezTo>
                <a:cubicBezTo>
                  <a:pt x="567" y="392"/>
                  <a:pt x="567" y="391"/>
                  <a:pt x="566" y="389"/>
                </a:cubicBezTo>
                <a:cubicBezTo>
                  <a:pt x="567" y="390"/>
                  <a:pt x="568" y="390"/>
                  <a:pt x="569" y="391"/>
                </a:cubicBezTo>
                <a:cubicBezTo>
                  <a:pt x="569" y="391"/>
                  <a:pt x="569" y="391"/>
                  <a:pt x="570" y="391"/>
                </a:cubicBezTo>
                <a:cubicBezTo>
                  <a:pt x="570" y="387"/>
                  <a:pt x="569" y="387"/>
                  <a:pt x="569" y="383"/>
                </a:cubicBezTo>
                <a:cubicBezTo>
                  <a:pt x="568" y="384"/>
                  <a:pt x="567" y="384"/>
                  <a:pt x="566" y="385"/>
                </a:cubicBezTo>
                <a:cubicBezTo>
                  <a:pt x="567" y="381"/>
                  <a:pt x="567" y="381"/>
                  <a:pt x="567" y="376"/>
                </a:cubicBezTo>
                <a:cubicBezTo>
                  <a:pt x="566" y="375"/>
                  <a:pt x="565" y="375"/>
                  <a:pt x="564" y="374"/>
                </a:cubicBezTo>
                <a:cubicBezTo>
                  <a:pt x="564" y="374"/>
                  <a:pt x="564" y="373"/>
                  <a:pt x="564" y="373"/>
                </a:cubicBezTo>
                <a:cubicBezTo>
                  <a:pt x="564" y="374"/>
                  <a:pt x="563" y="375"/>
                  <a:pt x="563" y="377"/>
                </a:cubicBezTo>
                <a:cubicBezTo>
                  <a:pt x="563" y="376"/>
                  <a:pt x="562" y="375"/>
                  <a:pt x="562" y="374"/>
                </a:cubicBezTo>
                <a:cubicBezTo>
                  <a:pt x="560" y="374"/>
                  <a:pt x="556" y="375"/>
                  <a:pt x="555" y="375"/>
                </a:cubicBezTo>
                <a:cubicBezTo>
                  <a:pt x="554" y="375"/>
                  <a:pt x="554" y="374"/>
                  <a:pt x="553" y="374"/>
                </a:cubicBezTo>
                <a:cubicBezTo>
                  <a:pt x="556" y="372"/>
                  <a:pt x="562" y="372"/>
                  <a:pt x="562" y="371"/>
                </a:cubicBezTo>
                <a:cubicBezTo>
                  <a:pt x="563" y="370"/>
                  <a:pt x="563" y="370"/>
                  <a:pt x="564" y="369"/>
                </a:cubicBezTo>
                <a:cubicBezTo>
                  <a:pt x="561" y="367"/>
                  <a:pt x="557" y="364"/>
                  <a:pt x="555" y="361"/>
                </a:cubicBezTo>
                <a:cubicBezTo>
                  <a:pt x="552" y="358"/>
                  <a:pt x="553" y="352"/>
                  <a:pt x="550" y="349"/>
                </a:cubicBezTo>
                <a:cubicBezTo>
                  <a:pt x="545" y="344"/>
                  <a:pt x="540" y="344"/>
                  <a:pt x="535" y="338"/>
                </a:cubicBezTo>
                <a:cubicBezTo>
                  <a:pt x="529" y="330"/>
                  <a:pt x="530" y="321"/>
                  <a:pt x="523" y="314"/>
                </a:cubicBezTo>
                <a:cubicBezTo>
                  <a:pt x="508" y="300"/>
                  <a:pt x="461" y="300"/>
                  <a:pt x="441" y="306"/>
                </a:cubicBezTo>
                <a:cubicBezTo>
                  <a:pt x="441" y="304"/>
                  <a:pt x="441" y="303"/>
                  <a:pt x="441" y="301"/>
                </a:cubicBezTo>
                <a:cubicBezTo>
                  <a:pt x="439" y="301"/>
                  <a:pt x="437" y="301"/>
                  <a:pt x="435" y="300"/>
                </a:cubicBezTo>
                <a:cubicBezTo>
                  <a:pt x="435" y="298"/>
                  <a:pt x="435" y="296"/>
                  <a:pt x="436" y="294"/>
                </a:cubicBezTo>
                <a:cubicBezTo>
                  <a:pt x="433" y="295"/>
                  <a:pt x="433" y="296"/>
                  <a:pt x="430" y="296"/>
                </a:cubicBezTo>
                <a:cubicBezTo>
                  <a:pt x="430" y="296"/>
                  <a:pt x="429" y="296"/>
                  <a:pt x="429" y="296"/>
                </a:cubicBezTo>
                <a:cubicBezTo>
                  <a:pt x="432" y="289"/>
                  <a:pt x="440" y="285"/>
                  <a:pt x="444" y="278"/>
                </a:cubicBezTo>
                <a:cubicBezTo>
                  <a:pt x="445" y="277"/>
                  <a:pt x="452" y="271"/>
                  <a:pt x="456" y="272"/>
                </a:cubicBezTo>
                <a:cubicBezTo>
                  <a:pt x="456" y="271"/>
                  <a:pt x="456" y="271"/>
                  <a:pt x="456" y="270"/>
                </a:cubicBezTo>
                <a:cubicBezTo>
                  <a:pt x="462" y="271"/>
                  <a:pt x="466" y="266"/>
                  <a:pt x="472" y="265"/>
                </a:cubicBezTo>
                <a:cubicBezTo>
                  <a:pt x="486" y="262"/>
                  <a:pt x="509" y="258"/>
                  <a:pt x="522" y="263"/>
                </a:cubicBezTo>
                <a:cubicBezTo>
                  <a:pt x="524" y="262"/>
                  <a:pt x="534" y="273"/>
                  <a:pt x="537" y="277"/>
                </a:cubicBezTo>
                <a:cubicBezTo>
                  <a:pt x="533" y="278"/>
                  <a:pt x="531" y="281"/>
                  <a:pt x="529" y="284"/>
                </a:cubicBezTo>
                <a:cubicBezTo>
                  <a:pt x="531" y="287"/>
                  <a:pt x="537" y="290"/>
                  <a:pt x="537" y="293"/>
                </a:cubicBezTo>
                <a:cubicBezTo>
                  <a:pt x="545" y="294"/>
                  <a:pt x="554" y="296"/>
                  <a:pt x="557" y="291"/>
                </a:cubicBezTo>
                <a:cubicBezTo>
                  <a:pt x="558" y="291"/>
                  <a:pt x="559" y="291"/>
                  <a:pt x="560" y="291"/>
                </a:cubicBezTo>
                <a:cubicBezTo>
                  <a:pt x="559" y="295"/>
                  <a:pt x="558" y="296"/>
                  <a:pt x="555" y="297"/>
                </a:cubicBezTo>
                <a:cubicBezTo>
                  <a:pt x="556" y="300"/>
                  <a:pt x="556" y="300"/>
                  <a:pt x="554" y="303"/>
                </a:cubicBezTo>
                <a:cubicBezTo>
                  <a:pt x="561" y="301"/>
                  <a:pt x="572" y="309"/>
                  <a:pt x="579" y="312"/>
                </a:cubicBezTo>
                <a:cubicBezTo>
                  <a:pt x="583" y="310"/>
                  <a:pt x="582" y="310"/>
                  <a:pt x="585" y="307"/>
                </a:cubicBezTo>
                <a:cubicBezTo>
                  <a:pt x="586" y="309"/>
                  <a:pt x="586" y="310"/>
                  <a:pt x="586" y="312"/>
                </a:cubicBezTo>
                <a:cubicBezTo>
                  <a:pt x="591" y="310"/>
                  <a:pt x="591" y="309"/>
                  <a:pt x="595" y="307"/>
                </a:cubicBezTo>
                <a:cubicBezTo>
                  <a:pt x="597" y="309"/>
                  <a:pt x="596" y="308"/>
                  <a:pt x="596" y="310"/>
                </a:cubicBezTo>
                <a:cubicBezTo>
                  <a:pt x="597" y="310"/>
                  <a:pt x="597" y="310"/>
                  <a:pt x="597" y="310"/>
                </a:cubicBezTo>
                <a:cubicBezTo>
                  <a:pt x="599" y="306"/>
                  <a:pt x="601" y="306"/>
                  <a:pt x="601" y="301"/>
                </a:cubicBezTo>
                <a:cubicBezTo>
                  <a:pt x="602" y="301"/>
                  <a:pt x="603" y="302"/>
                  <a:pt x="605" y="302"/>
                </a:cubicBezTo>
                <a:cubicBezTo>
                  <a:pt x="605" y="299"/>
                  <a:pt x="605" y="300"/>
                  <a:pt x="603" y="298"/>
                </a:cubicBezTo>
                <a:cubicBezTo>
                  <a:pt x="605" y="296"/>
                  <a:pt x="606" y="295"/>
                  <a:pt x="607" y="294"/>
                </a:cubicBezTo>
                <a:cubicBezTo>
                  <a:pt x="608" y="295"/>
                  <a:pt x="608" y="296"/>
                  <a:pt x="609" y="296"/>
                </a:cubicBezTo>
                <a:cubicBezTo>
                  <a:pt x="609" y="295"/>
                  <a:pt x="610" y="293"/>
                  <a:pt x="610" y="292"/>
                </a:cubicBezTo>
                <a:cubicBezTo>
                  <a:pt x="611" y="292"/>
                  <a:pt x="610" y="292"/>
                  <a:pt x="612" y="293"/>
                </a:cubicBezTo>
                <a:cubicBezTo>
                  <a:pt x="613" y="290"/>
                  <a:pt x="613" y="287"/>
                  <a:pt x="613" y="284"/>
                </a:cubicBezTo>
                <a:cubicBezTo>
                  <a:pt x="617" y="285"/>
                  <a:pt x="616" y="284"/>
                  <a:pt x="619" y="281"/>
                </a:cubicBezTo>
                <a:cubicBezTo>
                  <a:pt x="620" y="280"/>
                  <a:pt x="621" y="279"/>
                  <a:pt x="622" y="278"/>
                </a:cubicBezTo>
                <a:cubicBezTo>
                  <a:pt x="624" y="283"/>
                  <a:pt x="629" y="290"/>
                  <a:pt x="629" y="298"/>
                </a:cubicBezTo>
                <a:cubicBezTo>
                  <a:pt x="618" y="310"/>
                  <a:pt x="598" y="316"/>
                  <a:pt x="582" y="324"/>
                </a:cubicBezTo>
                <a:cubicBezTo>
                  <a:pt x="576" y="328"/>
                  <a:pt x="569" y="333"/>
                  <a:pt x="563" y="337"/>
                </a:cubicBezTo>
                <a:cubicBezTo>
                  <a:pt x="569" y="343"/>
                  <a:pt x="563" y="350"/>
                  <a:pt x="569" y="355"/>
                </a:cubicBezTo>
                <a:cubicBezTo>
                  <a:pt x="569" y="354"/>
                  <a:pt x="568" y="354"/>
                  <a:pt x="568" y="353"/>
                </a:cubicBezTo>
                <a:cubicBezTo>
                  <a:pt x="570" y="354"/>
                  <a:pt x="570" y="354"/>
                  <a:pt x="571" y="356"/>
                </a:cubicBezTo>
                <a:cubicBezTo>
                  <a:pt x="571" y="356"/>
                  <a:pt x="575" y="358"/>
                  <a:pt x="577" y="361"/>
                </a:cubicBezTo>
                <a:cubicBezTo>
                  <a:pt x="577" y="361"/>
                  <a:pt x="577" y="361"/>
                  <a:pt x="577" y="361"/>
                </a:cubicBezTo>
                <a:cubicBezTo>
                  <a:pt x="576" y="361"/>
                  <a:pt x="576" y="360"/>
                  <a:pt x="575" y="359"/>
                </a:cubicBezTo>
                <a:cubicBezTo>
                  <a:pt x="575" y="359"/>
                  <a:pt x="574" y="359"/>
                  <a:pt x="574" y="359"/>
                </a:cubicBezTo>
                <a:cubicBezTo>
                  <a:pt x="574" y="360"/>
                  <a:pt x="574" y="361"/>
                  <a:pt x="573" y="361"/>
                </a:cubicBezTo>
                <a:cubicBezTo>
                  <a:pt x="579" y="363"/>
                  <a:pt x="583" y="359"/>
                  <a:pt x="587" y="356"/>
                </a:cubicBezTo>
                <a:cubicBezTo>
                  <a:pt x="588" y="357"/>
                  <a:pt x="588" y="358"/>
                  <a:pt x="589" y="359"/>
                </a:cubicBezTo>
                <a:cubicBezTo>
                  <a:pt x="590" y="359"/>
                  <a:pt x="589" y="359"/>
                  <a:pt x="591" y="357"/>
                </a:cubicBezTo>
                <a:cubicBezTo>
                  <a:pt x="592" y="357"/>
                  <a:pt x="593" y="357"/>
                  <a:pt x="594" y="357"/>
                </a:cubicBezTo>
                <a:cubicBezTo>
                  <a:pt x="594" y="358"/>
                  <a:pt x="594" y="358"/>
                  <a:pt x="594" y="359"/>
                </a:cubicBezTo>
                <a:cubicBezTo>
                  <a:pt x="593" y="360"/>
                  <a:pt x="593" y="360"/>
                  <a:pt x="592" y="361"/>
                </a:cubicBezTo>
                <a:cubicBezTo>
                  <a:pt x="595" y="360"/>
                  <a:pt x="599" y="360"/>
                  <a:pt x="601" y="357"/>
                </a:cubicBezTo>
                <a:cubicBezTo>
                  <a:pt x="602" y="357"/>
                  <a:pt x="604" y="357"/>
                  <a:pt x="606" y="357"/>
                </a:cubicBezTo>
                <a:cubicBezTo>
                  <a:pt x="605" y="355"/>
                  <a:pt x="606" y="356"/>
                  <a:pt x="603" y="356"/>
                </a:cubicBezTo>
                <a:cubicBezTo>
                  <a:pt x="603" y="356"/>
                  <a:pt x="603" y="355"/>
                  <a:pt x="603" y="354"/>
                </a:cubicBezTo>
                <a:cubicBezTo>
                  <a:pt x="604" y="354"/>
                  <a:pt x="606" y="353"/>
                  <a:pt x="607" y="353"/>
                </a:cubicBezTo>
                <a:cubicBezTo>
                  <a:pt x="608" y="355"/>
                  <a:pt x="611" y="357"/>
                  <a:pt x="613" y="359"/>
                </a:cubicBezTo>
                <a:cubicBezTo>
                  <a:pt x="613" y="357"/>
                  <a:pt x="613" y="355"/>
                  <a:pt x="612" y="354"/>
                </a:cubicBezTo>
                <a:cubicBezTo>
                  <a:pt x="615" y="355"/>
                  <a:pt x="613" y="355"/>
                  <a:pt x="616" y="356"/>
                </a:cubicBezTo>
                <a:cubicBezTo>
                  <a:pt x="616" y="356"/>
                  <a:pt x="616" y="356"/>
                  <a:pt x="617" y="356"/>
                </a:cubicBezTo>
                <a:cubicBezTo>
                  <a:pt x="616" y="355"/>
                  <a:pt x="616" y="354"/>
                  <a:pt x="615" y="352"/>
                </a:cubicBezTo>
                <a:cubicBezTo>
                  <a:pt x="617" y="350"/>
                  <a:pt x="622" y="349"/>
                  <a:pt x="624" y="350"/>
                </a:cubicBezTo>
                <a:cubicBezTo>
                  <a:pt x="623" y="348"/>
                  <a:pt x="624" y="349"/>
                  <a:pt x="621" y="347"/>
                </a:cubicBezTo>
                <a:cubicBezTo>
                  <a:pt x="623" y="345"/>
                  <a:pt x="621" y="346"/>
                  <a:pt x="625" y="345"/>
                </a:cubicBezTo>
                <a:cubicBezTo>
                  <a:pt x="625" y="346"/>
                  <a:pt x="625" y="348"/>
                  <a:pt x="625" y="349"/>
                </a:cubicBezTo>
                <a:cubicBezTo>
                  <a:pt x="626" y="347"/>
                  <a:pt x="626" y="348"/>
                  <a:pt x="627" y="345"/>
                </a:cubicBezTo>
                <a:cubicBezTo>
                  <a:pt x="628" y="345"/>
                  <a:pt x="630" y="346"/>
                  <a:pt x="632" y="347"/>
                </a:cubicBezTo>
                <a:cubicBezTo>
                  <a:pt x="632" y="345"/>
                  <a:pt x="632" y="344"/>
                  <a:pt x="632" y="342"/>
                </a:cubicBezTo>
                <a:cubicBezTo>
                  <a:pt x="635" y="344"/>
                  <a:pt x="635" y="343"/>
                  <a:pt x="638" y="345"/>
                </a:cubicBezTo>
                <a:cubicBezTo>
                  <a:pt x="638" y="343"/>
                  <a:pt x="638" y="342"/>
                  <a:pt x="638" y="340"/>
                </a:cubicBezTo>
                <a:cubicBezTo>
                  <a:pt x="639" y="340"/>
                  <a:pt x="639" y="340"/>
                  <a:pt x="640" y="340"/>
                </a:cubicBezTo>
                <a:cubicBezTo>
                  <a:pt x="640" y="342"/>
                  <a:pt x="639" y="344"/>
                  <a:pt x="639" y="345"/>
                </a:cubicBezTo>
                <a:cubicBezTo>
                  <a:pt x="640" y="346"/>
                  <a:pt x="640" y="346"/>
                  <a:pt x="641" y="346"/>
                </a:cubicBezTo>
                <a:cubicBezTo>
                  <a:pt x="642" y="342"/>
                  <a:pt x="642" y="342"/>
                  <a:pt x="645" y="342"/>
                </a:cubicBezTo>
                <a:cubicBezTo>
                  <a:pt x="645" y="344"/>
                  <a:pt x="645" y="343"/>
                  <a:pt x="644" y="344"/>
                </a:cubicBezTo>
                <a:cubicBezTo>
                  <a:pt x="646" y="344"/>
                  <a:pt x="647" y="344"/>
                  <a:pt x="649" y="344"/>
                </a:cubicBezTo>
                <a:cubicBezTo>
                  <a:pt x="648" y="346"/>
                  <a:pt x="648" y="348"/>
                  <a:pt x="648" y="349"/>
                </a:cubicBezTo>
                <a:cubicBezTo>
                  <a:pt x="650" y="348"/>
                  <a:pt x="650" y="350"/>
                  <a:pt x="653" y="349"/>
                </a:cubicBezTo>
                <a:cubicBezTo>
                  <a:pt x="653" y="352"/>
                  <a:pt x="653" y="352"/>
                  <a:pt x="651" y="353"/>
                </a:cubicBezTo>
                <a:cubicBezTo>
                  <a:pt x="653" y="355"/>
                  <a:pt x="655" y="358"/>
                  <a:pt x="657" y="359"/>
                </a:cubicBezTo>
                <a:cubicBezTo>
                  <a:pt x="655" y="354"/>
                  <a:pt x="655" y="355"/>
                  <a:pt x="655" y="350"/>
                </a:cubicBezTo>
                <a:cubicBezTo>
                  <a:pt x="658" y="351"/>
                  <a:pt x="658" y="351"/>
                  <a:pt x="660" y="349"/>
                </a:cubicBezTo>
                <a:cubicBezTo>
                  <a:pt x="662" y="352"/>
                  <a:pt x="662" y="352"/>
                  <a:pt x="661" y="355"/>
                </a:cubicBezTo>
                <a:cubicBezTo>
                  <a:pt x="663" y="354"/>
                  <a:pt x="663" y="354"/>
                  <a:pt x="666" y="353"/>
                </a:cubicBezTo>
                <a:cubicBezTo>
                  <a:pt x="664" y="351"/>
                  <a:pt x="665" y="351"/>
                  <a:pt x="662" y="351"/>
                </a:cubicBezTo>
                <a:cubicBezTo>
                  <a:pt x="662" y="350"/>
                  <a:pt x="662" y="349"/>
                  <a:pt x="662" y="348"/>
                </a:cubicBezTo>
                <a:cubicBezTo>
                  <a:pt x="663" y="348"/>
                  <a:pt x="664" y="349"/>
                  <a:pt x="666" y="349"/>
                </a:cubicBezTo>
                <a:cubicBezTo>
                  <a:pt x="665" y="347"/>
                  <a:pt x="666" y="347"/>
                  <a:pt x="663" y="345"/>
                </a:cubicBezTo>
                <a:cubicBezTo>
                  <a:pt x="664" y="342"/>
                  <a:pt x="664" y="343"/>
                  <a:pt x="665" y="341"/>
                </a:cubicBezTo>
                <a:cubicBezTo>
                  <a:pt x="664" y="341"/>
                  <a:pt x="664" y="342"/>
                  <a:pt x="664" y="342"/>
                </a:cubicBezTo>
                <a:cubicBezTo>
                  <a:pt x="663" y="341"/>
                  <a:pt x="663" y="341"/>
                  <a:pt x="663" y="340"/>
                </a:cubicBezTo>
                <a:cubicBezTo>
                  <a:pt x="662" y="342"/>
                  <a:pt x="661" y="345"/>
                  <a:pt x="660" y="347"/>
                </a:cubicBezTo>
                <a:cubicBezTo>
                  <a:pt x="658" y="345"/>
                  <a:pt x="659" y="347"/>
                  <a:pt x="658" y="344"/>
                </a:cubicBezTo>
                <a:cubicBezTo>
                  <a:pt x="658" y="345"/>
                  <a:pt x="658" y="346"/>
                  <a:pt x="658" y="347"/>
                </a:cubicBezTo>
                <a:cubicBezTo>
                  <a:pt x="658" y="348"/>
                  <a:pt x="658" y="349"/>
                  <a:pt x="658" y="349"/>
                </a:cubicBezTo>
                <a:cubicBezTo>
                  <a:pt x="654" y="348"/>
                  <a:pt x="654" y="347"/>
                  <a:pt x="653" y="344"/>
                </a:cubicBezTo>
                <a:cubicBezTo>
                  <a:pt x="651" y="342"/>
                  <a:pt x="649" y="341"/>
                  <a:pt x="647" y="341"/>
                </a:cubicBezTo>
                <a:cubicBezTo>
                  <a:pt x="648" y="340"/>
                  <a:pt x="649" y="338"/>
                  <a:pt x="650" y="337"/>
                </a:cubicBezTo>
                <a:cubicBezTo>
                  <a:pt x="650" y="338"/>
                  <a:pt x="650" y="340"/>
                  <a:pt x="651" y="342"/>
                </a:cubicBezTo>
                <a:cubicBezTo>
                  <a:pt x="655" y="339"/>
                  <a:pt x="655" y="339"/>
                  <a:pt x="658" y="341"/>
                </a:cubicBezTo>
                <a:cubicBezTo>
                  <a:pt x="659" y="338"/>
                  <a:pt x="658" y="340"/>
                  <a:pt x="657" y="338"/>
                </a:cubicBezTo>
                <a:cubicBezTo>
                  <a:pt x="659" y="337"/>
                  <a:pt x="661" y="337"/>
                  <a:pt x="662" y="337"/>
                </a:cubicBezTo>
                <a:cubicBezTo>
                  <a:pt x="662" y="337"/>
                  <a:pt x="662" y="336"/>
                  <a:pt x="662" y="336"/>
                </a:cubicBezTo>
                <a:cubicBezTo>
                  <a:pt x="661" y="335"/>
                  <a:pt x="659" y="334"/>
                  <a:pt x="657" y="333"/>
                </a:cubicBezTo>
                <a:cubicBezTo>
                  <a:pt x="659" y="330"/>
                  <a:pt x="657" y="332"/>
                  <a:pt x="660" y="332"/>
                </a:cubicBezTo>
                <a:cubicBezTo>
                  <a:pt x="660" y="331"/>
                  <a:pt x="660" y="331"/>
                  <a:pt x="659" y="330"/>
                </a:cubicBezTo>
                <a:cubicBezTo>
                  <a:pt x="660" y="329"/>
                  <a:pt x="663" y="328"/>
                  <a:pt x="666" y="328"/>
                </a:cubicBezTo>
                <a:cubicBezTo>
                  <a:pt x="664" y="326"/>
                  <a:pt x="664" y="326"/>
                  <a:pt x="663" y="323"/>
                </a:cubicBezTo>
                <a:cubicBezTo>
                  <a:pt x="666" y="323"/>
                  <a:pt x="665" y="324"/>
                  <a:pt x="666" y="323"/>
                </a:cubicBezTo>
                <a:cubicBezTo>
                  <a:pt x="667" y="322"/>
                  <a:pt x="667" y="322"/>
                  <a:pt x="666" y="321"/>
                </a:cubicBezTo>
                <a:cubicBezTo>
                  <a:pt x="665" y="316"/>
                  <a:pt x="668" y="314"/>
                  <a:pt x="671" y="317"/>
                </a:cubicBezTo>
                <a:cubicBezTo>
                  <a:pt x="673" y="315"/>
                  <a:pt x="672" y="315"/>
                  <a:pt x="674" y="314"/>
                </a:cubicBezTo>
                <a:cubicBezTo>
                  <a:pt x="674" y="314"/>
                  <a:pt x="674" y="313"/>
                  <a:pt x="674" y="312"/>
                </a:cubicBezTo>
                <a:cubicBezTo>
                  <a:pt x="670" y="311"/>
                  <a:pt x="670" y="310"/>
                  <a:pt x="667" y="310"/>
                </a:cubicBezTo>
                <a:cubicBezTo>
                  <a:pt x="668" y="308"/>
                  <a:pt x="668" y="307"/>
                  <a:pt x="669" y="305"/>
                </a:cubicBezTo>
                <a:cubicBezTo>
                  <a:pt x="668" y="304"/>
                  <a:pt x="667" y="303"/>
                  <a:pt x="666" y="302"/>
                </a:cubicBezTo>
                <a:cubicBezTo>
                  <a:pt x="668" y="302"/>
                  <a:pt x="667" y="303"/>
                  <a:pt x="668" y="302"/>
                </a:cubicBezTo>
                <a:cubicBezTo>
                  <a:pt x="670" y="303"/>
                  <a:pt x="670" y="303"/>
                  <a:pt x="671" y="304"/>
                </a:cubicBezTo>
                <a:cubicBezTo>
                  <a:pt x="671" y="306"/>
                  <a:pt x="672" y="305"/>
                  <a:pt x="670" y="306"/>
                </a:cubicBezTo>
                <a:cubicBezTo>
                  <a:pt x="671" y="307"/>
                  <a:pt x="672" y="307"/>
                  <a:pt x="673" y="308"/>
                </a:cubicBezTo>
                <a:cubicBezTo>
                  <a:pt x="673" y="304"/>
                  <a:pt x="673" y="301"/>
                  <a:pt x="673" y="297"/>
                </a:cubicBezTo>
                <a:cubicBezTo>
                  <a:pt x="674" y="297"/>
                  <a:pt x="675" y="296"/>
                  <a:pt x="676" y="296"/>
                </a:cubicBezTo>
                <a:cubicBezTo>
                  <a:pt x="676" y="300"/>
                  <a:pt x="676" y="301"/>
                  <a:pt x="678" y="303"/>
                </a:cubicBezTo>
                <a:cubicBezTo>
                  <a:pt x="679" y="302"/>
                  <a:pt x="679" y="302"/>
                  <a:pt x="680" y="302"/>
                </a:cubicBezTo>
                <a:cubicBezTo>
                  <a:pt x="680" y="301"/>
                  <a:pt x="680" y="300"/>
                  <a:pt x="680" y="299"/>
                </a:cubicBezTo>
                <a:cubicBezTo>
                  <a:pt x="679" y="299"/>
                  <a:pt x="678" y="300"/>
                  <a:pt x="677" y="300"/>
                </a:cubicBezTo>
                <a:cubicBezTo>
                  <a:pt x="677" y="297"/>
                  <a:pt x="676" y="298"/>
                  <a:pt x="679" y="297"/>
                </a:cubicBezTo>
                <a:cubicBezTo>
                  <a:pt x="680" y="296"/>
                  <a:pt x="679" y="296"/>
                  <a:pt x="680" y="293"/>
                </a:cubicBezTo>
                <a:cubicBezTo>
                  <a:pt x="679" y="294"/>
                  <a:pt x="677" y="294"/>
                  <a:pt x="676" y="294"/>
                </a:cubicBezTo>
                <a:cubicBezTo>
                  <a:pt x="676" y="294"/>
                  <a:pt x="676" y="294"/>
                  <a:pt x="676" y="293"/>
                </a:cubicBezTo>
                <a:cubicBezTo>
                  <a:pt x="676" y="293"/>
                  <a:pt x="676" y="292"/>
                  <a:pt x="677" y="292"/>
                </a:cubicBezTo>
                <a:cubicBezTo>
                  <a:pt x="677" y="290"/>
                  <a:pt x="679" y="289"/>
                  <a:pt x="682" y="289"/>
                </a:cubicBezTo>
                <a:cubicBezTo>
                  <a:pt x="682" y="289"/>
                  <a:pt x="682" y="289"/>
                  <a:pt x="682" y="288"/>
                </a:cubicBezTo>
                <a:cubicBezTo>
                  <a:pt x="681" y="286"/>
                  <a:pt x="679" y="284"/>
                  <a:pt x="678" y="281"/>
                </a:cubicBezTo>
                <a:cubicBezTo>
                  <a:pt x="677" y="282"/>
                  <a:pt x="677" y="282"/>
                  <a:pt x="677" y="283"/>
                </a:cubicBezTo>
                <a:cubicBezTo>
                  <a:pt x="676" y="283"/>
                  <a:pt x="676" y="286"/>
                  <a:pt x="677" y="286"/>
                </a:cubicBezTo>
                <a:cubicBezTo>
                  <a:pt x="676" y="288"/>
                  <a:pt x="676" y="288"/>
                  <a:pt x="674" y="288"/>
                </a:cubicBezTo>
                <a:cubicBezTo>
                  <a:pt x="674" y="284"/>
                  <a:pt x="673" y="284"/>
                  <a:pt x="673" y="279"/>
                </a:cubicBezTo>
                <a:cubicBezTo>
                  <a:pt x="674" y="279"/>
                  <a:pt x="674" y="279"/>
                  <a:pt x="675" y="279"/>
                </a:cubicBezTo>
                <a:cubicBezTo>
                  <a:pt x="674" y="277"/>
                  <a:pt x="673" y="278"/>
                  <a:pt x="672" y="274"/>
                </a:cubicBezTo>
                <a:cubicBezTo>
                  <a:pt x="672" y="274"/>
                  <a:pt x="672" y="273"/>
                  <a:pt x="672" y="273"/>
                </a:cubicBezTo>
                <a:cubicBezTo>
                  <a:pt x="674" y="274"/>
                  <a:pt x="676" y="274"/>
                  <a:pt x="677" y="272"/>
                </a:cubicBezTo>
                <a:cubicBezTo>
                  <a:pt x="678" y="272"/>
                  <a:pt x="679" y="272"/>
                  <a:pt x="679" y="272"/>
                </a:cubicBezTo>
                <a:cubicBezTo>
                  <a:pt x="679" y="270"/>
                  <a:pt x="678" y="268"/>
                  <a:pt x="678" y="266"/>
                </a:cubicBezTo>
                <a:cubicBezTo>
                  <a:pt x="680" y="266"/>
                  <a:pt x="681" y="266"/>
                  <a:pt x="683" y="266"/>
                </a:cubicBezTo>
                <a:cubicBezTo>
                  <a:pt x="681" y="265"/>
                  <a:pt x="679" y="263"/>
                  <a:pt x="677" y="262"/>
                </a:cubicBezTo>
                <a:cubicBezTo>
                  <a:pt x="676" y="266"/>
                  <a:pt x="674" y="266"/>
                  <a:pt x="673" y="269"/>
                </a:cubicBezTo>
                <a:cubicBezTo>
                  <a:pt x="672" y="269"/>
                  <a:pt x="671" y="269"/>
                  <a:pt x="671" y="269"/>
                </a:cubicBezTo>
                <a:cubicBezTo>
                  <a:pt x="672" y="267"/>
                  <a:pt x="673" y="264"/>
                  <a:pt x="675" y="263"/>
                </a:cubicBezTo>
                <a:cubicBezTo>
                  <a:pt x="675" y="262"/>
                  <a:pt x="675" y="262"/>
                  <a:pt x="675" y="262"/>
                </a:cubicBezTo>
                <a:cubicBezTo>
                  <a:pt x="674" y="260"/>
                  <a:pt x="672" y="259"/>
                  <a:pt x="671" y="258"/>
                </a:cubicBezTo>
                <a:cubicBezTo>
                  <a:pt x="671" y="256"/>
                  <a:pt x="671" y="256"/>
                  <a:pt x="670" y="253"/>
                </a:cubicBezTo>
                <a:cubicBezTo>
                  <a:pt x="672" y="252"/>
                  <a:pt x="671" y="253"/>
                  <a:pt x="672" y="250"/>
                </a:cubicBezTo>
                <a:cubicBezTo>
                  <a:pt x="674" y="250"/>
                  <a:pt x="675" y="251"/>
                  <a:pt x="677" y="251"/>
                </a:cubicBezTo>
                <a:cubicBezTo>
                  <a:pt x="676" y="253"/>
                  <a:pt x="675" y="254"/>
                  <a:pt x="675" y="252"/>
                </a:cubicBezTo>
                <a:cubicBezTo>
                  <a:pt x="674" y="254"/>
                  <a:pt x="679" y="256"/>
                  <a:pt x="679" y="260"/>
                </a:cubicBezTo>
                <a:cubicBezTo>
                  <a:pt x="682" y="259"/>
                  <a:pt x="680" y="257"/>
                  <a:pt x="683" y="255"/>
                </a:cubicBezTo>
                <a:cubicBezTo>
                  <a:pt x="684" y="246"/>
                  <a:pt x="679" y="236"/>
                  <a:pt x="669" y="237"/>
                </a:cubicBezTo>
                <a:cubicBezTo>
                  <a:pt x="671" y="235"/>
                  <a:pt x="670" y="236"/>
                  <a:pt x="673" y="235"/>
                </a:cubicBezTo>
                <a:cubicBezTo>
                  <a:pt x="673" y="235"/>
                  <a:pt x="673" y="234"/>
                  <a:pt x="673" y="234"/>
                </a:cubicBezTo>
                <a:cubicBezTo>
                  <a:pt x="673" y="234"/>
                  <a:pt x="672" y="234"/>
                  <a:pt x="672" y="234"/>
                </a:cubicBezTo>
                <a:cubicBezTo>
                  <a:pt x="672" y="233"/>
                  <a:pt x="672" y="232"/>
                  <a:pt x="672" y="232"/>
                </a:cubicBezTo>
                <a:cubicBezTo>
                  <a:pt x="671" y="233"/>
                  <a:pt x="670" y="231"/>
                  <a:pt x="671" y="233"/>
                </a:cubicBezTo>
                <a:cubicBezTo>
                  <a:pt x="670" y="234"/>
                  <a:pt x="670" y="234"/>
                  <a:pt x="669" y="235"/>
                </a:cubicBezTo>
                <a:cubicBezTo>
                  <a:pt x="666" y="232"/>
                  <a:pt x="666" y="230"/>
                  <a:pt x="666" y="227"/>
                </a:cubicBezTo>
                <a:cubicBezTo>
                  <a:pt x="664" y="227"/>
                  <a:pt x="665" y="227"/>
                  <a:pt x="663" y="225"/>
                </a:cubicBezTo>
                <a:cubicBezTo>
                  <a:pt x="662" y="226"/>
                  <a:pt x="661" y="226"/>
                  <a:pt x="660" y="227"/>
                </a:cubicBezTo>
                <a:cubicBezTo>
                  <a:pt x="661" y="228"/>
                  <a:pt x="662" y="230"/>
                  <a:pt x="663" y="231"/>
                </a:cubicBezTo>
                <a:cubicBezTo>
                  <a:pt x="663" y="231"/>
                  <a:pt x="663" y="232"/>
                  <a:pt x="663" y="232"/>
                </a:cubicBezTo>
                <a:cubicBezTo>
                  <a:pt x="660" y="230"/>
                  <a:pt x="654" y="226"/>
                  <a:pt x="652" y="223"/>
                </a:cubicBezTo>
                <a:cubicBezTo>
                  <a:pt x="649" y="223"/>
                  <a:pt x="650" y="223"/>
                  <a:pt x="649" y="219"/>
                </a:cubicBezTo>
                <a:cubicBezTo>
                  <a:pt x="644" y="219"/>
                  <a:pt x="644" y="217"/>
                  <a:pt x="640" y="218"/>
                </a:cubicBezTo>
                <a:cubicBezTo>
                  <a:pt x="639" y="216"/>
                  <a:pt x="641" y="213"/>
                  <a:pt x="644" y="211"/>
                </a:cubicBezTo>
                <a:cubicBezTo>
                  <a:pt x="636" y="209"/>
                  <a:pt x="632" y="206"/>
                  <a:pt x="622" y="207"/>
                </a:cubicBezTo>
                <a:cubicBezTo>
                  <a:pt x="622" y="207"/>
                  <a:pt x="622" y="207"/>
                  <a:pt x="621" y="208"/>
                </a:cubicBezTo>
                <a:cubicBezTo>
                  <a:pt x="621" y="208"/>
                  <a:pt x="626" y="229"/>
                  <a:pt x="627" y="230"/>
                </a:cubicBezTo>
                <a:cubicBezTo>
                  <a:pt x="626" y="232"/>
                  <a:pt x="624" y="231"/>
                  <a:pt x="621" y="230"/>
                </a:cubicBezTo>
                <a:cubicBezTo>
                  <a:pt x="623" y="231"/>
                  <a:pt x="624" y="232"/>
                  <a:pt x="625" y="232"/>
                </a:cubicBezTo>
                <a:cubicBezTo>
                  <a:pt x="624" y="235"/>
                  <a:pt x="624" y="237"/>
                  <a:pt x="625" y="240"/>
                </a:cubicBezTo>
                <a:cubicBezTo>
                  <a:pt x="624" y="241"/>
                  <a:pt x="624" y="242"/>
                  <a:pt x="624" y="242"/>
                </a:cubicBezTo>
                <a:cubicBezTo>
                  <a:pt x="624" y="242"/>
                  <a:pt x="624" y="242"/>
                  <a:pt x="623" y="242"/>
                </a:cubicBezTo>
                <a:cubicBezTo>
                  <a:pt x="623" y="242"/>
                  <a:pt x="623" y="242"/>
                  <a:pt x="623" y="242"/>
                </a:cubicBezTo>
                <a:cubicBezTo>
                  <a:pt x="620" y="226"/>
                  <a:pt x="610" y="209"/>
                  <a:pt x="603" y="192"/>
                </a:cubicBezTo>
                <a:cubicBezTo>
                  <a:pt x="604" y="192"/>
                  <a:pt x="604" y="192"/>
                  <a:pt x="605" y="192"/>
                </a:cubicBezTo>
                <a:cubicBezTo>
                  <a:pt x="612" y="187"/>
                  <a:pt x="628" y="205"/>
                  <a:pt x="640" y="202"/>
                </a:cubicBezTo>
                <a:cubicBezTo>
                  <a:pt x="658" y="199"/>
                  <a:pt x="739" y="208"/>
                  <a:pt x="752" y="221"/>
                </a:cubicBezTo>
                <a:cubicBezTo>
                  <a:pt x="753" y="223"/>
                  <a:pt x="755" y="226"/>
                  <a:pt x="756" y="228"/>
                </a:cubicBezTo>
                <a:cubicBezTo>
                  <a:pt x="765" y="236"/>
                  <a:pt x="778" y="254"/>
                  <a:pt x="774" y="270"/>
                </a:cubicBezTo>
                <a:cubicBezTo>
                  <a:pt x="764" y="314"/>
                  <a:pt x="708" y="321"/>
                  <a:pt x="685" y="358"/>
                </a:cubicBezTo>
                <a:cubicBezTo>
                  <a:pt x="687" y="359"/>
                  <a:pt x="687" y="359"/>
                  <a:pt x="691" y="359"/>
                </a:cubicBezTo>
                <a:cubicBezTo>
                  <a:pt x="685" y="367"/>
                  <a:pt x="676" y="378"/>
                  <a:pt x="667" y="383"/>
                </a:cubicBezTo>
                <a:cubicBezTo>
                  <a:pt x="668" y="386"/>
                  <a:pt x="668" y="384"/>
                  <a:pt x="670" y="386"/>
                </a:cubicBezTo>
                <a:cubicBezTo>
                  <a:pt x="663" y="401"/>
                  <a:pt x="645" y="412"/>
                  <a:pt x="645" y="433"/>
                </a:cubicBezTo>
                <a:cubicBezTo>
                  <a:pt x="646" y="433"/>
                  <a:pt x="646" y="433"/>
                  <a:pt x="646" y="433"/>
                </a:cubicBezTo>
                <a:cubicBezTo>
                  <a:pt x="647" y="429"/>
                  <a:pt x="647" y="427"/>
                  <a:pt x="651" y="426"/>
                </a:cubicBezTo>
                <a:cubicBezTo>
                  <a:pt x="650" y="429"/>
                  <a:pt x="649" y="432"/>
                  <a:pt x="648" y="435"/>
                </a:cubicBezTo>
                <a:cubicBezTo>
                  <a:pt x="648" y="436"/>
                  <a:pt x="648" y="437"/>
                  <a:pt x="649" y="438"/>
                </a:cubicBezTo>
                <a:cubicBezTo>
                  <a:pt x="650" y="436"/>
                  <a:pt x="650" y="435"/>
                  <a:pt x="651" y="434"/>
                </a:cubicBezTo>
                <a:cubicBezTo>
                  <a:pt x="652" y="433"/>
                  <a:pt x="652" y="433"/>
                  <a:pt x="652" y="432"/>
                </a:cubicBezTo>
                <a:cubicBezTo>
                  <a:pt x="655" y="442"/>
                  <a:pt x="647" y="456"/>
                  <a:pt x="658" y="461"/>
                </a:cubicBezTo>
                <a:cubicBezTo>
                  <a:pt x="659" y="457"/>
                  <a:pt x="660" y="453"/>
                  <a:pt x="661" y="449"/>
                </a:cubicBezTo>
                <a:cubicBezTo>
                  <a:pt x="663" y="452"/>
                  <a:pt x="663" y="457"/>
                  <a:pt x="662" y="460"/>
                </a:cubicBezTo>
                <a:cubicBezTo>
                  <a:pt x="663" y="460"/>
                  <a:pt x="663" y="461"/>
                  <a:pt x="663" y="462"/>
                </a:cubicBezTo>
                <a:cubicBezTo>
                  <a:pt x="663" y="462"/>
                  <a:pt x="663" y="462"/>
                  <a:pt x="664" y="462"/>
                </a:cubicBezTo>
                <a:cubicBezTo>
                  <a:pt x="665" y="459"/>
                  <a:pt x="666" y="456"/>
                  <a:pt x="668" y="453"/>
                </a:cubicBezTo>
                <a:cubicBezTo>
                  <a:pt x="670" y="453"/>
                  <a:pt x="672" y="453"/>
                  <a:pt x="674" y="454"/>
                </a:cubicBezTo>
                <a:cubicBezTo>
                  <a:pt x="671" y="464"/>
                  <a:pt x="683" y="487"/>
                  <a:pt x="692" y="490"/>
                </a:cubicBezTo>
                <a:cubicBezTo>
                  <a:pt x="692" y="489"/>
                  <a:pt x="692" y="488"/>
                  <a:pt x="692" y="487"/>
                </a:cubicBezTo>
                <a:cubicBezTo>
                  <a:pt x="696" y="491"/>
                  <a:pt x="703" y="498"/>
                  <a:pt x="710" y="499"/>
                </a:cubicBezTo>
                <a:cubicBezTo>
                  <a:pt x="710" y="500"/>
                  <a:pt x="710" y="502"/>
                  <a:pt x="710" y="503"/>
                </a:cubicBezTo>
                <a:cubicBezTo>
                  <a:pt x="709" y="502"/>
                  <a:pt x="709" y="502"/>
                  <a:pt x="708" y="501"/>
                </a:cubicBezTo>
                <a:cubicBezTo>
                  <a:pt x="707" y="501"/>
                  <a:pt x="706" y="501"/>
                  <a:pt x="706" y="502"/>
                </a:cubicBezTo>
                <a:cubicBezTo>
                  <a:pt x="706" y="502"/>
                  <a:pt x="706" y="502"/>
                  <a:pt x="706" y="502"/>
                </a:cubicBezTo>
                <a:cubicBezTo>
                  <a:pt x="716" y="514"/>
                  <a:pt x="754" y="524"/>
                  <a:pt x="767" y="519"/>
                </a:cubicBezTo>
                <a:cubicBezTo>
                  <a:pt x="768" y="520"/>
                  <a:pt x="768" y="520"/>
                  <a:pt x="768" y="521"/>
                </a:cubicBezTo>
                <a:cubicBezTo>
                  <a:pt x="768" y="521"/>
                  <a:pt x="768" y="521"/>
                  <a:pt x="768" y="521"/>
                </a:cubicBezTo>
                <a:cubicBezTo>
                  <a:pt x="766" y="521"/>
                  <a:pt x="766" y="521"/>
                  <a:pt x="764" y="521"/>
                </a:cubicBezTo>
                <a:cubicBezTo>
                  <a:pt x="764" y="521"/>
                  <a:pt x="764" y="522"/>
                  <a:pt x="764" y="523"/>
                </a:cubicBezTo>
                <a:cubicBezTo>
                  <a:pt x="764" y="524"/>
                  <a:pt x="764" y="524"/>
                  <a:pt x="764" y="525"/>
                </a:cubicBezTo>
                <a:cubicBezTo>
                  <a:pt x="767" y="524"/>
                  <a:pt x="766" y="525"/>
                  <a:pt x="769" y="525"/>
                </a:cubicBezTo>
                <a:cubicBezTo>
                  <a:pt x="769" y="523"/>
                  <a:pt x="769" y="521"/>
                  <a:pt x="769" y="519"/>
                </a:cubicBezTo>
                <a:cubicBezTo>
                  <a:pt x="773" y="519"/>
                  <a:pt x="777" y="519"/>
                  <a:pt x="781" y="518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79" y="521"/>
                  <a:pt x="775" y="521"/>
                  <a:pt x="772" y="522"/>
                </a:cubicBezTo>
                <a:cubicBezTo>
                  <a:pt x="772" y="523"/>
                  <a:pt x="772" y="524"/>
                  <a:pt x="771" y="525"/>
                </a:cubicBezTo>
                <a:cubicBezTo>
                  <a:pt x="772" y="527"/>
                  <a:pt x="772" y="527"/>
                  <a:pt x="772" y="528"/>
                </a:cubicBezTo>
                <a:cubicBezTo>
                  <a:pt x="781" y="526"/>
                  <a:pt x="789" y="524"/>
                  <a:pt x="798" y="523"/>
                </a:cubicBezTo>
                <a:cubicBezTo>
                  <a:pt x="797" y="527"/>
                  <a:pt x="796" y="525"/>
                  <a:pt x="794" y="528"/>
                </a:cubicBezTo>
                <a:cubicBezTo>
                  <a:pt x="794" y="528"/>
                  <a:pt x="793" y="529"/>
                  <a:pt x="793" y="529"/>
                </a:cubicBezTo>
                <a:cubicBezTo>
                  <a:pt x="793" y="530"/>
                  <a:pt x="794" y="530"/>
                  <a:pt x="795" y="531"/>
                </a:cubicBezTo>
                <a:cubicBezTo>
                  <a:pt x="801" y="528"/>
                  <a:pt x="805" y="523"/>
                  <a:pt x="812" y="525"/>
                </a:cubicBezTo>
                <a:cubicBezTo>
                  <a:pt x="813" y="523"/>
                  <a:pt x="814" y="521"/>
                  <a:pt x="816" y="518"/>
                </a:cubicBezTo>
                <a:cubicBezTo>
                  <a:pt x="816" y="518"/>
                  <a:pt x="816" y="518"/>
                  <a:pt x="816" y="518"/>
                </a:cubicBezTo>
                <a:cubicBezTo>
                  <a:pt x="816" y="519"/>
                  <a:pt x="816" y="520"/>
                  <a:pt x="816" y="521"/>
                </a:cubicBezTo>
                <a:cubicBezTo>
                  <a:pt x="819" y="520"/>
                  <a:pt x="819" y="517"/>
                  <a:pt x="821" y="516"/>
                </a:cubicBezTo>
                <a:cubicBezTo>
                  <a:pt x="826" y="513"/>
                  <a:pt x="832" y="516"/>
                  <a:pt x="838" y="511"/>
                </a:cubicBezTo>
                <a:cubicBezTo>
                  <a:pt x="841" y="509"/>
                  <a:pt x="839" y="511"/>
                  <a:pt x="840" y="508"/>
                </a:cubicBezTo>
                <a:cubicBezTo>
                  <a:pt x="841" y="508"/>
                  <a:pt x="843" y="507"/>
                  <a:pt x="844" y="507"/>
                </a:cubicBezTo>
                <a:cubicBezTo>
                  <a:pt x="843" y="510"/>
                  <a:pt x="843" y="508"/>
                  <a:pt x="844" y="510"/>
                </a:cubicBezTo>
                <a:cubicBezTo>
                  <a:pt x="844" y="510"/>
                  <a:pt x="844" y="511"/>
                  <a:pt x="845" y="511"/>
                </a:cubicBezTo>
                <a:cubicBezTo>
                  <a:pt x="845" y="511"/>
                  <a:pt x="845" y="510"/>
                  <a:pt x="845" y="510"/>
                </a:cubicBezTo>
                <a:cubicBezTo>
                  <a:pt x="847" y="509"/>
                  <a:pt x="845" y="508"/>
                  <a:pt x="845" y="505"/>
                </a:cubicBezTo>
                <a:cubicBezTo>
                  <a:pt x="857" y="501"/>
                  <a:pt x="868" y="496"/>
                  <a:pt x="879" y="492"/>
                </a:cubicBezTo>
                <a:cubicBezTo>
                  <a:pt x="879" y="493"/>
                  <a:pt x="880" y="494"/>
                  <a:pt x="880" y="495"/>
                </a:cubicBezTo>
                <a:cubicBezTo>
                  <a:pt x="880" y="494"/>
                  <a:pt x="881" y="492"/>
                  <a:pt x="881" y="490"/>
                </a:cubicBezTo>
                <a:cubicBezTo>
                  <a:pt x="894" y="492"/>
                  <a:pt x="921" y="471"/>
                  <a:pt x="932" y="467"/>
                </a:cubicBezTo>
                <a:cubicBezTo>
                  <a:pt x="935" y="466"/>
                  <a:pt x="939" y="468"/>
                  <a:pt x="942" y="467"/>
                </a:cubicBezTo>
                <a:cubicBezTo>
                  <a:pt x="951" y="465"/>
                  <a:pt x="956" y="466"/>
                  <a:pt x="962" y="460"/>
                </a:cubicBezTo>
                <a:cubicBezTo>
                  <a:pt x="964" y="460"/>
                  <a:pt x="964" y="460"/>
                  <a:pt x="965" y="462"/>
                </a:cubicBezTo>
                <a:cubicBezTo>
                  <a:pt x="966" y="459"/>
                  <a:pt x="965" y="461"/>
                  <a:pt x="966" y="459"/>
                </a:cubicBezTo>
                <a:cubicBezTo>
                  <a:pt x="968" y="459"/>
                  <a:pt x="970" y="459"/>
                  <a:pt x="971" y="460"/>
                </a:cubicBezTo>
                <a:cubicBezTo>
                  <a:pt x="972" y="461"/>
                  <a:pt x="971" y="461"/>
                  <a:pt x="973" y="460"/>
                </a:cubicBezTo>
                <a:cubicBezTo>
                  <a:pt x="975" y="462"/>
                  <a:pt x="983" y="464"/>
                  <a:pt x="986" y="467"/>
                </a:cubicBezTo>
                <a:cubicBezTo>
                  <a:pt x="986" y="465"/>
                  <a:pt x="987" y="464"/>
                  <a:pt x="987" y="462"/>
                </a:cubicBezTo>
                <a:cubicBezTo>
                  <a:pt x="990" y="462"/>
                  <a:pt x="989" y="462"/>
                  <a:pt x="992" y="461"/>
                </a:cubicBezTo>
                <a:cubicBezTo>
                  <a:pt x="993" y="462"/>
                  <a:pt x="993" y="463"/>
                  <a:pt x="995" y="464"/>
                </a:cubicBezTo>
                <a:cubicBezTo>
                  <a:pt x="996" y="466"/>
                  <a:pt x="1009" y="470"/>
                  <a:pt x="1012" y="471"/>
                </a:cubicBezTo>
                <a:cubicBezTo>
                  <a:pt x="1012" y="471"/>
                  <a:pt x="1012" y="471"/>
                  <a:pt x="1012" y="471"/>
                </a:cubicBezTo>
                <a:cubicBezTo>
                  <a:pt x="1011" y="472"/>
                  <a:pt x="1010" y="472"/>
                  <a:pt x="1010" y="473"/>
                </a:cubicBezTo>
                <a:cubicBezTo>
                  <a:pt x="1010" y="473"/>
                  <a:pt x="1010" y="473"/>
                  <a:pt x="1010" y="474"/>
                </a:cubicBezTo>
                <a:cubicBezTo>
                  <a:pt x="1011" y="474"/>
                  <a:pt x="1012" y="475"/>
                  <a:pt x="1013" y="476"/>
                </a:cubicBezTo>
                <a:cubicBezTo>
                  <a:pt x="1016" y="475"/>
                  <a:pt x="1015" y="476"/>
                  <a:pt x="1015" y="474"/>
                </a:cubicBezTo>
                <a:cubicBezTo>
                  <a:pt x="1017" y="474"/>
                  <a:pt x="1018" y="474"/>
                  <a:pt x="1020" y="474"/>
                </a:cubicBezTo>
                <a:cubicBezTo>
                  <a:pt x="1020" y="474"/>
                  <a:pt x="1020" y="474"/>
                  <a:pt x="1021" y="475"/>
                </a:cubicBezTo>
                <a:cubicBezTo>
                  <a:pt x="1020" y="477"/>
                  <a:pt x="1019" y="479"/>
                  <a:pt x="1018" y="481"/>
                </a:cubicBezTo>
                <a:cubicBezTo>
                  <a:pt x="1018" y="481"/>
                  <a:pt x="1018" y="482"/>
                  <a:pt x="1019" y="483"/>
                </a:cubicBezTo>
                <a:cubicBezTo>
                  <a:pt x="1027" y="484"/>
                  <a:pt x="1037" y="488"/>
                  <a:pt x="1045" y="493"/>
                </a:cubicBezTo>
                <a:cubicBezTo>
                  <a:pt x="1045" y="492"/>
                  <a:pt x="1046" y="491"/>
                  <a:pt x="1047" y="490"/>
                </a:cubicBezTo>
                <a:cubicBezTo>
                  <a:pt x="1046" y="489"/>
                  <a:pt x="1045" y="488"/>
                  <a:pt x="1045" y="488"/>
                </a:cubicBezTo>
                <a:cubicBezTo>
                  <a:pt x="1045" y="488"/>
                  <a:pt x="1046" y="488"/>
                  <a:pt x="1047" y="488"/>
                </a:cubicBezTo>
                <a:cubicBezTo>
                  <a:pt x="1047" y="488"/>
                  <a:pt x="1047" y="487"/>
                  <a:pt x="1048" y="487"/>
                </a:cubicBezTo>
                <a:cubicBezTo>
                  <a:pt x="1046" y="486"/>
                  <a:pt x="1044" y="485"/>
                  <a:pt x="1042" y="483"/>
                </a:cubicBezTo>
                <a:cubicBezTo>
                  <a:pt x="1042" y="484"/>
                  <a:pt x="1042" y="484"/>
                  <a:pt x="1043" y="485"/>
                </a:cubicBezTo>
                <a:cubicBezTo>
                  <a:pt x="1042" y="485"/>
                  <a:pt x="1042" y="486"/>
                  <a:pt x="1041" y="486"/>
                </a:cubicBezTo>
                <a:cubicBezTo>
                  <a:pt x="1039" y="483"/>
                  <a:pt x="1033" y="480"/>
                  <a:pt x="1032" y="474"/>
                </a:cubicBezTo>
                <a:cubicBezTo>
                  <a:pt x="1032" y="473"/>
                  <a:pt x="1031" y="473"/>
                  <a:pt x="1030" y="473"/>
                </a:cubicBezTo>
                <a:cubicBezTo>
                  <a:pt x="1030" y="474"/>
                  <a:pt x="1030" y="475"/>
                  <a:pt x="1030" y="476"/>
                </a:cubicBezTo>
                <a:cubicBezTo>
                  <a:pt x="1014" y="466"/>
                  <a:pt x="995" y="455"/>
                  <a:pt x="975" y="453"/>
                </a:cubicBezTo>
                <a:cubicBezTo>
                  <a:pt x="971" y="453"/>
                  <a:pt x="957" y="457"/>
                  <a:pt x="954" y="454"/>
                </a:cubicBezTo>
                <a:cubicBezTo>
                  <a:pt x="950" y="455"/>
                  <a:pt x="949" y="458"/>
                  <a:pt x="947" y="460"/>
                </a:cubicBezTo>
                <a:cubicBezTo>
                  <a:pt x="947" y="459"/>
                  <a:pt x="947" y="457"/>
                  <a:pt x="947" y="456"/>
                </a:cubicBezTo>
                <a:cubicBezTo>
                  <a:pt x="941" y="457"/>
                  <a:pt x="940" y="458"/>
                  <a:pt x="936" y="460"/>
                </a:cubicBezTo>
                <a:cubicBezTo>
                  <a:pt x="935" y="460"/>
                  <a:pt x="935" y="459"/>
                  <a:pt x="934" y="459"/>
                </a:cubicBezTo>
                <a:cubicBezTo>
                  <a:pt x="938" y="456"/>
                  <a:pt x="940" y="454"/>
                  <a:pt x="942" y="450"/>
                </a:cubicBezTo>
                <a:cubicBezTo>
                  <a:pt x="942" y="450"/>
                  <a:pt x="942" y="450"/>
                  <a:pt x="942" y="450"/>
                </a:cubicBezTo>
                <a:cubicBezTo>
                  <a:pt x="942" y="449"/>
                  <a:pt x="941" y="449"/>
                  <a:pt x="941" y="449"/>
                </a:cubicBezTo>
                <a:cubicBezTo>
                  <a:pt x="939" y="453"/>
                  <a:pt x="924" y="446"/>
                  <a:pt x="921" y="448"/>
                </a:cubicBezTo>
                <a:cubicBezTo>
                  <a:pt x="920" y="449"/>
                  <a:pt x="917" y="452"/>
                  <a:pt x="913" y="453"/>
                </a:cubicBezTo>
                <a:cubicBezTo>
                  <a:pt x="914" y="451"/>
                  <a:pt x="913" y="452"/>
                  <a:pt x="914" y="451"/>
                </a:cubicBezTo>
                <a:cubicBezTo>
                  <a:pt x="912" y="448"/>
                  <a:pt x="911" y="450"/>
                  <a:pt x="910" y="446"/>
                </a:cubicBezTo>
                <a:cubicBezTo>
                  <a:pt x="909" y="447"/>
                  <a:pt x="910" y="446"/>
                  <a:pt x="910" y="448"/>
                </a:cubicBezTo>
                <a:cubicBezTo>
                  <a:pt x="908" y="451"/>
                  <a:pt x="909" y="449"/>
                  <a:pt x="906" y="448"/>
                </a:cubicBezTo>
                <a:cubicBezTo>
                  <a:pt x="906" y="450"/>
                  <a:pt x="906" y="453"/>
                  <a:pt x="905" y="455"/>
                </a:cubicBezTo>
                <a:cubicBezTo>
                  <a:pt x="902" y="455"/>
                  <a:pt x="903" y="455"/>
                  <a:pt x="902" y="453"/>
                </a:cubicBezTo>
                <a:cubicBezTo>
                  <a:pt x="900" y="454"/>
                  <a:pt x="899" y="455"/>
                  <a:pt x="895" y="456"/>
                </a:cubicBezTo>
                <a:cubicBezTo>
                  <a:pt x="896" y="455"/>
                  <a:pt x="895" y="456"/>
                  <a:pt x="897" y="455"/>
                </a:cubicBezTo>
                <a:cubicBezTo>
                  <a:pt x="896" y="454"/>
                  <a:pt x="896" y="453"/>
                  <a:pt x="895" y="452"/>
                </a:cubicBezTo>
                <a:cubicBezTo>
                  <a:pt x="887" y="456"/>
                  <a:pt x="880" y="461"/>
                  <a:pt x="869" y="462"/>
                </a:cubicBezTo>
                <a:cubicBezTo>
                  <a:pt x="870" y="465"/>
                  <a:pt x="869" y="464"/>
                  <a:pt x="871" y="465"/>
                </a:cubicBezTo>
                <a:cubicBezTo>
                  <a:pt x="871" y="466"/>
                  <a:pt x="856" y="469"/>
                  <a:pt x="855" y="467"/>
                </a:cubicBezTo>
                <a:cubicBezTo>
                  <a:pt x="854" y="469"/>
                  <a:pt x="854" y="468"/>
                  <a:pt x="854" y="471"/>
                </a:cubicBezTo>
                <a:cubicBezTo>
                  <a:pt x="852" y="470"/>
                  <a:pt x="851" y="469"/>
                  <a:pt x="851" y="467"/>
                </a:cubicBezTo>
                <a:cubicBezTo>
                  <a:pt x="844" y="468"/>
                  <a:pt x="842" y="472"/>
                  <a:pt x="840" y="476"/>
                </a:cubicBezTo>
                <a:cubicBezTo>
                  <a:pt x="839" y="476"/>
                  <a:pt x="839" y="476"/>
                  <a:pt x="839" y="476"/>
                </a:cubicBezTo>
                <a:cubicBezTo>
                  <a:pt x="831" y="471"/>
                  <a:pt x="811" y="479"/>
                  <a:pt x="797" y="485"/>
                </a:cubicBezTo>
                <a:cubicBezTo>
                  <a:pt x="795" y="483"/>
                  <a:pt x="796" y="483"/>
                  <a:pt x="793" y="483"/>
                </a:cubicBezTo>
                <a:cubicBezTo>
                  <a:pt x="793" y="482"/>
                  <a:pt x="793" y="482"/>
                  <a:pt x="793" y="482"/>
                </a:cubicBezTo>
                <a:cubicBezTo>
                  <a:pt x="795" y="481"/>
                  <a:pt x="796" y="480"/>
                  <a:pt x="797" y="478"/>
                </a:cubicBezTo>
                <a:cubicBezTo>
                  <a:pt x="807" y="479"/>
                  <a:pt x="808" y="474"/>
                  <a:pt x="819" y="474"/>
                </a:cubicBezTo>
                <a:cubicBezTo>
                  <a:pt x="819" y="473"/>
                  <a:pt x="819" y="473"/>
                  <a:pt x="819" y="472"/>
                </a:cubicBezTo>
                <a:cubicBezTo>
                  <a:pt x="814" y="472"/>
                  <a:pt x="783" y="475"/>
                  <a:pt x="778" y="478"/>
                </a:cubicBezTo>
                <a:cubicBezTo>
                  <a:pt x="775" y="480"/>
                  <a:pt x="777" y="482"/>
                  <a:pt x="773" y="483"/>
                </a:cubicBezTo>
                <a:cubicBezTo>
                  <a:pt x="773" y="484"/>
                  <a:pt x="774" y="485"/>
                  <a:pt x="774" y="487"/>
                </a:cubicBezTo>
                <a:cubicBezTo>
                  <a:pt x="769" y="487"/>
                  <a:pt x="768" y="490"/>
                  <a:pt x="760" y="490"/>
                </a:cubicBezTo>
                <a:cubicBezTo>
                  <a:pt x="761" y="491"/>
                  <a:pt x="763" y="491"/>
                  <a:pt x="764" y="492"/>
                </a:cubicBezTo>
                <a:cubicBezTo>
                  <a:pt x="764" y="492"/>
                  <a:pt x="764" y="493"/>
                  <a:pt x="764" y="494"/>
                </a:cubicBezTo>
                <a:cubicBezTo>
                  <a:pt x="762" y="495"/>
                  <a:pt x="759" y="497"/>
                  <a:pt x="757" y="498"/>
                </a:cubicBezTo>
                <a:cubicBezTo>
                  <a:pt x="752" y="495"/>
                  <a:pt x="737" y="497"/>
                  <a:pt x="734" y="495"/>
                </a:cubicBezTo>
                <a:cubicBezTo>
                  <a:pt x="729" y="491"/>
                  <a:pt x="722" y="486"/>
                  <a:pt x="716" y="483"/>
                </a:cubicBezTo>
                <a:cubicBezTo>
                  <a:pt x="716" y="482"/>
                  <a:pt x="716" y="481"/>
                  <a:pt x="716" y="481"/>
                </a:cubicBezTo>
                <a:cubicBezTo>
                  <a:pt x="722" y="482"/>
                  <a:pt x="727" y="484"/>
                  <a:pt x="733" y="486"/>
                </a:cubicBezTo>
                <a:cubicBezTo>
                  <a:pt x="733" y="486"/>
                  <a:pt x="732" y="486"/>
                  <a:pt x="732" y="485"/>
                </a:cubicBezTo>
                <a:cubicBezTo>
                  <a:pt x="733" y="483"/>
                  <a:pt x="732" y="484"/>
                  <a:pt x="735" y="483"/>
                </a:cubicBezTo>
                <a:cubicBezTo>
                  <a:pt x="735" y="485"/>
                  <a:pt x="735" y="486"/>
                  <a:pt x="735" y="487"/>
                </a:cubicBezTo>
                <a:cubicBezTo>
                  <a:pt x="738" y="487"/>
                  <a:pt x="738" y="487"/>
                  <a:pt x="740" y="488"/>
                </a:cubicBezTo>
                <a:cubicBezTo>
                  <a:pt x="743" y="485"/>
                  <a:pt x="740" y="485"/>
                  <a:pt x="740" y="479"/>
                </a:cubicBezTo>
                <a:cubicBezTo>
                  <a:pt x="743" y="478"/>
                  <a:pt x="743" y="479"/>
                  <a:pt x="744" y="475"/>
                </a:cubicBezTo>
                <a:cubicBezTo>
                  <a:pt x="745" y="475"/>
                  <a:pt x="745" y="475"/>
                  <a:pt x="746" y="475"/>
                </a:cubicBezTo>
                <a:cubicBezTo>
                  <a:pt x="745" y="477"/>
                  <a:pt x="746" y="476"/>
                  <a:pt x="745" y="478"/>
                </a:cubicBezTo>
                <a:cubicBezTo>
                  <a:pt x="745" y="478"/>
                  <a:pt x="745" y="478"/>
                  <a:pt x="745" y="478"/>
                </a:cubicBezTo>
                <a:cubicBezTo>
                  <a:pt x="747" y="478"/>
                  <a:pt x="746" y="478"/>
                  <a:pt x="747" y="477"/>
                </a:cubicBezTo>
                <a:cubicBezTo>
                  <a:pt x="747" y="476"/>
                  <a:pt x="748" y="475"/>
                  <a:pt x="748" y="474"/>
                </a:cubicBezTo>
                <a:cubicBezTo>
                  <a:pt x="746" y="474"/>
                  <a:pt x="743" y="473"/>
                  <a:pt x="741" y="473"/>
                </a:cubicBezTo>
                <a:cubicBezTo>
                  <a:pt x="741" y="474"/>
                  <a:pt x="741" y="475"/>
                  <a:pt x="741" y="476"/>
                </a:cubicBezTo>
                <a:cubicBezTo>
                  <a:pt x="740" y="476"/>
                  <a:pt x="739" y="476"/>
                  <a:pt x="738" y="476"/>
                </a:cubicBezTo>
                <a:cubicBezTo>
                  <a:pt x="739" y="473"/>
                  <a:pt x="738" y="473"/>
                  <a:pt x="740" y="472"/>
                </a:cubicBezTo>
                <a:cubicBezTo>
                  <a:pt x="728" y="459"/>
                  <a:pt x="716" y="446"/>
                  <a:pt x="722" y="427"/>
                </a:cubicBezTo>
                <a:cubicBezTo>
                  <a:pt x="720" y="424"/>
                  <a:pt x="720" y="427"/>
                  <a:pt x="719" y="423"/>
                </a:cubicBezTo>
                <a:cubicBezTo>
                  <a:pt x="720" y="424"/>
                  <a:pt x="721" y="424"/>
                  <a:pt x="721" y="424"/>
                </a:cubicBezTo>
                <a:cubicBezTo>
                  <a:pt x="721" y="424"/>
                  <a:pt x="721" y="423"/>
                  <a:pt x="721" y="422"/>
                </a:cubicBezTo>
                <a:cubicBezTo>
                  <a:pt x="721" y="421"/>
                  <a:pt x="721" y="421"/>
                  <a:pt x="721" y="421"/>
                </a:cubicBezTo>
                <a:cubicBezTo>
                  <a:pt x="724" y="421"/>
                  <a:pt x="724" y="422"/>
                  <a:pt x="725" y="420"/>
                </a:cubicBezTo>
                <a:cubicBezTo>
                  <a:pt x="723" y="419"/>
                  <a:pt x="720" y="419"/>
                  <a:pt x="717" y="419"/>
                </a:cubicBezTo>
                <a:cubicBezTo>
                  <a:pt x="715" y="422"/>
                  <a:pt x="714" y="424"/>
                  <a:pt x="710" y="424"/>
                </a:cubicBezTo>
                <a:cubicBezTo>
                  <a:pt x="710" y="424"/>
                  <a:pt x="710" y="423"/>
                  <a:pt x="710" y="422"/>
                </a:cubicBezTo>
                <a:cubicBezTo>
                  <a:pt x="717" y="417"/>
                  <a:pt x="741" y="410"/>
                  <a:pt x="742" y="402"/>
                </a:cubicBezTo>
                <a:cubicBezTo>
                  <a:pt x="743" y="402"/>
                  <a:pt x="744" y="403"/>
                  <a:pt x="745" y="403"/>
                </a:cubicBezTo>
                <a:cubicBezTo>
                  <a:pt x="745" y="402"/>
                  <a:pt x="745" y="402"/>
                  <a:pt x="745" y="401"/>
                </a:cubicBezTo>
                <a:cubicBezTo>
                  <a:pt x="744" y="401"/>
                  <a:pt x="743" y="400"/>
                  <a:pt x="742" y="400"/>
                </a:cubicBezTo>
                <a:cubicBezTo>
                  <a:pt x="741" y="399"/>
                  <a:pt x="741" y="398"/>
                  <a:pt x="741" y="397"/>
                </a:cubicBezTo>
                <a:cubicBezTo>
                  <a:pt x="745" y="398"/>
                  <a:pt x="744" y="397"/>
                  <a:pt x="747" y="399"/>
                </a:cubicBezTo>
                <a:cubicBezTo>
                  <a:pt x="747" y="396"/>
                  <a:pt x="748" y="394"/>
                  <a:pt x="749" y="392"/>
                </a:cubicBezTo>
                <a:cubicBezTo>
                  <a:pt x="750" y="392"/>
                  <a:pt x="750" y="392"/>
                  <a:pt x="751" y="392"/>
                </a:cubicBezTo>
                <a:cubicBezTo>
                  <a:pt x="752" y="396"/>
                  <a:pt x="751" y="394"/>
                  <a:pt x="753" y="396"/>
                </a:cubicBezTo>
                <a:cubicBezTo>
                  <a:pt x="757" y="399"/>
                  <a:pt x="771" y="395"/>
                  <a:pt x="771" y="389"/>
                </a:cubicBezTo>
                <a:cubicBezTo>
                  <a:pt x="775" y="390"/>
                  <a:pt x="775" y="392"/>
                  <a:pt x="777" y="390"/>
                </a:cubicBezTo>
                <a:cubicBezTo>
                  <a:pt x="778" y="390"/>
                  <a:pt x="780" y="390"/>
                  <a:pt x="779" y="389"/>
                </a:cubicBezTo>
                <a:cubicBezTo>
                  <a:pt x="779" y="385"/>
                  <a:pt x="780" y="385"/>
                  <a:pt x="782" y="383"/>
                </a:cubicBezTo>
                <a:cubicBezTo>
                  <a:pt x="783" y="384"/>
                  <a:pt x="783" y="384"/>
                  <a:pt x="784" y="386"/>
                </a:cubicBezTo>
                <a:cubicBezTo>
                  <a:pt x="786" y="385"/>
                  <a:pt x="792" y="382"/>
                  <a:pt x="795" y="382"/>
                </a:cubicBezTo>
                <a:cubicBezTo>
                  <a:pt x="796" y="379"/>
                  <a:pt x="796" y="376"/>
                  <a:pt x="797" y="374"/>
                </a:cubicBezTo>
                <a:cubicBezTo>
                  <a:pt x="795" y="372"/>
                  <a:pt x="794" y="372"/>
                  <a:pt x="793" y="370"/>
                </a:cubicBezTo>
                <a:cubicBezTo>
                  <a:pt x="793" y="369"/>
                  <a:pt x="793" y="368"/>
                  <a:pt x="793" y="368"/>
                </a:cubicBezTo>
                <a:cubicBezTo>
                  <a:pt x="795" y="368"/>
                  <a:pt x="796" y="368"/>
                  <a:pt x="798" y="368"/>
                </a:cubicBezTo>
                <a:cubicBezTo>
                  <a:pt x="798" y="363"/>
                  <a:pt x="798" y="366"/>
                  <a:pt x="797" y="361"/>
                </a:cubicBezTo>
                <a:cubicBezTo>
                  <a:pt x="799" y="362"/>
                  <a:pt x="799" y="363"/>
                  <a:pt x="801" y="363"/>
                </a:cubicBezTo>
                <a:cubicBezTo>
                  <a:pt x="801" y="363"/>
                  <a:pt x="802" y="363"/>
                  <a:pt x="803" y="364"/>
                </a:cubicBezTo>
                <a:cubicBezTo>
                  <a:pt x="802" y="361"/>
                  <a:pt x="802" y="362"/>
                  <a:pt x="800" y="361"/>
                </a:cubicBezTo>
                <a:cubicBezTo>
                  <a:pt x="801" y="358"/>
                  <a:pt x="800" y="360"/>
                  <a:pt x="802" y="359"/>
                </a:cubicBezTo>
                <a:cubicBezTo>
                  <a:pt x="801" y="357"/>
                  <a:pt x="801" y="356"/>
                  <a:pt x="801" y="358"/>
                </a:cubicBezTo>
                <a:cubicBezTo>
                  <a:pt x="798" y="357"/>
                  <a:pt x="798" y="356"/>
                  <a:pt x="798" y="352"/>
                </a:cubicBezTo>
                <a:cubicBezTo>
                  <a:pt x="805" y="353"/>
                  <a:pt x="801" y="355"/>
                  <a:pt x="808" y="353"/>
                </a:cubicBezTo>
                <a:cubicBezTo>
                  <a:pt x="808" y="353"/>
                  <a:pt x="808" y="354"/>
                  <a:pt x="808" y="354"/>
                </a:cubicBezTo>
                <a:cubicBezTo>
                  <a:pt x="806" y="355"/>
                  <a:pt x="806" y="356"/>
                  <a:pt x="804" y="357"/>
                </a:cubicBezTo>
                <a:cubicBezTo>
                  <a:pt x="806" y="359"/>
                  <a:pt x="807" y="361"/>
                  <a:pt x="809" y="363"/>
                </a:cubicBezTo>
                <a:cubicBezTo>
                  <a:pt x="809" y="363"/>
                  <a:pt x="810" y="364"/>
                  <a:pt x="810" y="364"/>
                </a:cubicBezTo>
                <a:cubicBezTo>
                  <a:pt x="812" y="362"/>
                  <a:pt x="813" y="360"/>
                  <a:pt x="816" y="359"/>
                </a:cubicBezTo>
                <a:cubicBezTo>
                  <a:pt x="816" y="360"/>
                  <a:pt x="816" y="361"/>
                  <a:pt x="816" y="363"/>
                </a:cubicBezTo>
                <a:cubicBezTo>
                  <a:pt x="817" y="363"/>
                  <a:pt x="818" y="364"/>
                  <a:pt x="819" y="364"/>
                </a:cubicBezTo>
                <a:cubicBezTo>
                  <a:pt x="836" y="348"/>
                  <a:pt x="877" y="304"/>
                  <a:pt x="869" y="263"/>
                </a:cubicBezTo>
                <a:cubicBezTo>
                  <a:pt x="866" y="252"/>
                  <a:pt x="864" y="244"/>
                  <a:pt x="864" y="232"/>
                </a:cubicBezTo>
                <a:cubicBezTo>
                  <a:pt x="863" y="232"/>
                  <a:pt x="862" y="232"/>
                  <a:pt x="861" y="232"/>
                </a:cubicBezTo>
                <a:cubicBezTo>
                  <a:pt x="861" y="233"/>
                  <a:pt x="861" y="235"/>
                  <a:pt x="860" y="237"/>
                </a:cubicBezTo>
                <a:cubicBezTo>
                  <a:pt x="860" y="237"/>
                  <a:pt x="860" y="237"/>
                  <a:pt x="860" y="237"/>
                </a:cubicBezTo>
                <a:cubicBezTo>
                  <a:pt x="857" y="235"/>
                  <a:pt x="860" y="235"/>
                  <a:pt x="855" y="235"/>
                </a:cubicBezTo>
                <a:cubicBezTo>
                  <a:pt x="855" y="233"/>
                  <a:pt x="855" y="232"/>
                  <a:pt x="855" y="230"/>
                </a:cubicBezTo>
                <a:cubicBezTo>
                  <a:pt x="856" y="230"/>
                  <a:pt x="857" y="230"/>
                  <a:pt x="858" y="230"/>
                </a:cubicBezTo>
                <a:cubicBezTo>
                  <a:pt x="858" y="229"/>
                  <a:pt x="857" y="228"/>
                  <a:pt x="856" y="227"/>
                </a:cubicBezTo>
                <a:cubicBezTo>
                  <a:pt x="859" y="228"/>
                  <a:pt x="859" y="228"/>
                  <a:pt x="861" y="230"/>
                </a:cubicBezTo>
                <a:cubicBezTo>
                  <a:pt x="864" y="227"/>
                  <a:pt x="861" y="223"/>
                  <a:pt x="862" y="220"/>
                </a:cubicBezTo>
                <a:cubicBezTo>
                  <a:pt x="862" y="219"/>
                  <a:pt x="861" y="218"/>
                  <a:pt x="861" y="218"/>
                </a:cubicBezTo>
                <a:cubicBezTo>
                  <a:pt x="858" y="218"/>
                  <a:pt x="859" y="218"/>
                  <a:pt x="856" y="219"/>
                </a:cubicBezTo>
                <a:cubicBezTo>
                  <a:pt x="863" y="201"/>
                  <a:pt x="843" y="177"/>
                  <a:pt x="831" y="162"/>
                </a:cubicBezTo>
                <a:cubicBezTo>
                  <a:pt x="812" y="136"/>
                  <a:pt x="783" y="121"/>
                  <a:pt x="752" y="113"/>
                </a:cubicBezTo>
                <a:cubicBezTo>
                  <a:pt x="738" y="109"/>
                  <a:pt x="725" y="116"/>
                  <a:pt x="712" y="114"/>
                </a:cubicBezTo>
                <a:cubicBezTo>
                  <a:pt x="707" y="113"/>
                  <a:pt x="700" y="112"/>
                  <a:pt x="696" y="113"/>
                </a:cubicBezTo>
                <a:cubicBezTo>
                  <a:pt x="674" y="116"/>
                  <a:pt x="650" y="119"/>
                  <a:pt x="629" y="114"/>
                </a:cubicBezTo>
                <a:cubicBezTo>
                  <a:pt x="612" y="82"/>
                  <a:pt x="595" y="49"/>
                  <a:pt x="570" y="32"/>
                </a:cubicBezTo>
                <a:cubicBezTo>
                  <a:pt x="525" y="2"/>
                  <a:pt x="454" y="0"/>
                  <a:pt x="407" y="28"/>
                </a:cubicBezTo>
                <a:cubicBezTo>
                  <a:pt x="383" y="43"/>
                  <a:pt x="370" y="75"/>
                  <a:pt x="350" y="96"/>
                </a:cubicBezTo>
                <a:cubicBezTo>
                  <a:pt x="346" y="100"/>
                  <a:pt x="339" y="97"/>
                  <a:pt x="337" y="99"/>
                </a:cubicBezTo>
                <a:cubicBezTo>
                  <a:pt x="320" y="112"/>
                  <a:pt x="321" y="109"/>
                  <a:pt x="305" y="111"/>
                </a:cubicBezTo>
                <a:cubicBezTo>
                  <a:pt x="305" y="108"/>
                  <a:pt x="305" y="107"/>
                  <a:pt x="306" y="105"/>
                </a:cubicBezTo>
                <a:cubicBezTo>
                  <a:pt x="304" y="104"/>
                  <a:pt x="302" y="103"/>
                  <a:pt x="300" y="102"/>
                </a:cubicBezTo>
                <a:cubicBezTo>
                  <a:pt x="298" y="101"/>
                  <a:pt x="298" y="104"/>
                  <a:pt x="296" y="101"/>
                </a:cubicBezTo>
                <a:cubicBezTo>
                  <a:pt x="293" y="100"/>
                  <a:pt x="293" y="96"/>
                  <a:pt x="292" y="95"/>
                </a:cubicBezTo>
                <a:cubicBezTo>
                  <a:pt x="291" y="94"/>
                  <a:pt x="282" y="93"/>
                  <a:pt x="281" y="92"/>
                </a:cubicBezTo>
                <a:cubicBezTo>
                  <a:pt x="280" y="92"/>
                  <a:pt x="279" y="92"/>
                  <a:pt x="279" y="92"/>
                </a:cubicBezTo>
                <a:cubicBezTo>
                  <a:pt x="279" y="94"/>
                  <a:pt x="280" y="95"/>
                  <a:pt x="281" y="96"/>
                </a:cubicBezTo>
                <a:cubicBezTo>
                  <a:pt x="280" y="96"/>
                  <a:pt x="280" y="96"/>
                  <a:pt x="280" y="96"/>
                </a:cubicBezTo>
                <a:cubicBezTo>
                  <a:pt x="278" y="95"/>
                  <a:pt x="278" y="95"/>
                  <a:pt x="278" y="91"/>
                </a:cubicBezTo>
                <a:cubicBezTo>
                  <a:pt x="277" y="91"/>
                  <a:pt x="275" y="91"/>
                  <a:pt x="274" y="92"/>
                </a:cubicBezTo>
                <a:cubicBezTo>
                  <a:pt x="273" y="91"/>
                  <a:pt x="273" y="90"/>
                  <a:pt x="273" y="89"/>
                </a:cubicBezTo>
                <a:cubicBezTo>
                  <a:pt x="274" y="89"/>
                  <a:pt x="275" y="89"/>
                  <a:pt x="276" y="89"/>
                </a:cubicBezTo>
                <a:cubicBezTo>
                  <a:pt x="275" y="88"/>
                  <a:pt x="276" y="89"/>
                  <a:pt x="275" y="88"/>
                </a:cubicBezTo>
                <a:cubicBezTo>
                  <a:pt x="274" y="85"/>
                  <a:pt x="272" y="85"/>
                  <a:pt x="269" y="85"/>
                </a:cubicBezTo>
                <a:cubicBezTo>
                  <a:pt x="269" y="85"/>
                  <a:pt x="269" y="85"/>
                  <a:pt x="268" y="85"/>
                </a:cubicBezTo>
                <a:cubicBezTo>
                  <a:pt x="269" y="87"/>
                  <a:pt x="270" y="88"/>
                  <a:pt x="271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69" y="89"/>
                  <a:pt x="268" y="88"/>
                  <a:pt x="266" y="87"/>
                </a:cubicBezTo>
                <a:cubicBezTo>
                  <a:pt x="266" y="88"/>
                  <a:pt x="266" y="89"/>
                  <a:pt x="266" y="90"/>
                </a:cubicBezTo>
                <a:cubicBezTo>
                  <a:pt x="266" y="90"/>
                  <a:pt x="265" y="90"/>
                  <a:pt x="264" y="90"/>
                </a:cubicBezTo>
                <a:cubicBezTo>
                  <a:pt x="264" y="89"/>
                  <a:pt x="264" y="88"/>
                  <a:pt x="264" y="87"/>
                </a:cubicBezTo>
                <a:cubicBezTo>
                  <a:pt x="265" y="87"/>
                  <a:pt x="266" y="87"/>
                  <a:pt x="267" y="87"/>
                </a:cubicBezTo>
                <a:cubicBezTo>
                  <a:pt x="267" y="86"/>
                  <a:pt x="268" y="86"/>
                  <a:pt x="268" y="85"/>
                </a:cubicBezTo>
                <a:cubicBezTo>
                  <a:pt x="267" y="85"/>
                  <a:pt x="266" y="85"/>
                  <a:pt x="265" y="85"/>
                </a:cubicBezTo>
                <a:cubicBezTo>
                  <a:pt x="264" y="83"/>
                  <a:pt x="264" y="84"/>
                  <a:pt x="264" y="82"/>
                </a:cubicBezTo>
                <a:cubicBezTo>
                  <a:pt x="263" y="81"/>
                  <a:pt x="261" y="80"/>
                  <a:pt x="260" y="80"/>
                </a:cubicBezTo>
                <a:cubicBezTo>
                  <a:pt x="260" y="81"/>
                  <a:pt x="260" y="82"/>
                  <a:pt x="261" y="82"/>
                </a:cubicBezTo>
                <a:cubicBezTo>
                  <a:pt x="258" y="81"/>
                  <a:pt x="252" y="73"/>
                  <a:pt x="248" y="79"/>
                </a:cubicBezTo>
                <a:cubicBezTo>
                  <a:pt x="247" y="77"/>
                  <a:pt x="248" y="79"/>
                  <a:pt x="248" y="77"/>
                </a:cubicBezTo>
                <a:cubicBezTo>
                  <a:pt x="239" y="74"/>
                  <a:pt x="225" y="76"/>
                  <a:pt x="216" y="79"/>
                </a:cubicBezTo>
                <a:cubicBezTo>
                  <a:pt x="214" y="80"/>
                  <a:pt x="199" y="81"/>
                  <a:pt x="198" y="82"/>
                </a:cubicBezTo>
                <a:cubicBezTo>
                  <a:pt x="191" y="89"/>
                  <a:pt x="180" y="91"/>
                  <a:pt x="173" y="98"/>
                </a:cubicBezTo>
                <a:cubicBezTo>
                  <a:pt x="158" y="111"/>
                  <a:pt x="147" y="134"/>
                  <a:pt x="140" y="153"/>
                </a:cubicBezTo>
                <a:cubicBezTo>
                  <a:pt x="142" y="157"/>
                  <a:pt x="139" y="179"/>
                  <a:pt x="137" y="187"/>
                </a:cubicBezTo>
                <a:cubicBezTo>
                  <a:pt x="136" y="189"/>
                  <a:pt x="133" y="190"/>
                  <a:pt x="129" y="190"/>
                </a:cubicBezTo>
                <a:cubicBezTo>
                  <a:pt x="129" y="191"/>
                  <a:pt x="129" y="192"/>
                  <a:pt x="129" y="192"/>
                </a:cubicBezTo>
                <a:cubicBezTo>
                  <a:pt x="130" y="192"/>
                  <a:pt x="131" y="192"/>
                  <a:pt x="132" y="192"/>
                </a:cubicBezTo>
                <a:cubicBezTo>
                  <a:pt x="132" y="193"/>
                  <a:pt x="132" y="194"/>
                  <a:pt x="132" y="195"/>
                </a:cubicBezTo>
                <a:cubicBezTo>
                  <a:pt x="126" y="198"/>
                  <a:pt x="117" y="199"/>
                  <a:pt x="111" y="202"/>
                </a:cubicBezTo>
                <a:cubicBezTo>
                  <a:pt x="73" y="220"/>
                  <a:pt x="29" y="240"/>
                  <a:pt x="9" y="284"/>
                </a:cubicBezTo>
                <a:cubicBezTo>
                  <a:pt x="0" y="307"/>
                  <a:pt x="7" y="342"/>
                  <a:pt x="20" y="359"/>
                </a:cubicBezTo>
                <a:cubicBezTo>
                  <a:pt x="26" y="367"/>
                  <a:pt x="35" y="370"/>
                  <a:pt x="42" y="377"/>
                </a:cubicBezTo>
                <a:cubicBezTo>
                  <a:pt x="47" y="382"/>
                  <a:pt x="61" y="395"/>
                  <a:pt x="68" y="390"/>
                </a:cubicBezTo>
                <a:cubicBezTo>
                  <a:pt x="74" y="398"/>
                  <a:pt x="82" y="403"/>
                  <a:pt x="89" y="396"/>
                </a:cubicBezTo>
                <a:cubicBezTo>
                  <a:pt x="89" y="400"/>
                  <a:pt x="88" y="401"/>
                  <a:pt x="91" y="403"/>
                </a:cubicBezTo>
                <a:cubicBezTo>
                  <a:pt x="92" y="404"/>
                  <a:pt x="91" y="404"/>
                  <a:pt x="93" y="402"/>
                </a:cubicBezTo>
                <a:cubicBezTo>
                  <a:pt x="96" y="405"/>
                  <a:pt x="97" y="404"/>
                  <a:pt x="101" y="407"/>
                </a:cubicBezTo>
                <a:cubicBezTo>
                  <a:pt x="102" y="403"/>
                  <a:pt x="103" y="402"/>
                  <a:pt x="105" y="400"/>
                </a:cubicBezTo>
                <a:cubicBezTo>
                  <a:pt x="104" y="399"/>
                  <a:pt x="103" y="399"/>
                  <a:pt x="102" y="399"/>
                </a:cubicBezTo>
                <a:cubicBezTo>
                  <a:pt x="104" y="398"/>
                  <a:pt x="105" y="397"/>
                  <a:pt x="106" y="396"/>
                </a:cubicBezTo>
                <a:cubicBezTo>
                  <a:pt x="105" y="393"/>
                  <a:pt x="105" y="394"/>
                  <a:pt x="104" y="392"/>
                </a:cubicBezTo>
                <a:cubicBezTo>
                  <a:pt x="106" y="391"/>
                  <a:pt x="107" y="390"/>
                  <a:pt x="109" y="388"/>
                </a:cubicBezTo>
                <a:cubicBezTo>
                  <a:pt x="109" y="390"/>
                  <a:pt x="109" y="391"/>
                  <a:pt x="108" y="393"/>
                </a:cubicBezTo>
                <a:cubicBezTo>
                  <a:pt x="111" y="392"/>
                  <a:pt x="112" y="392"/>
                  <a:pt x="114" y="388"/>
                </a:cubicBezTo>
                <a:cubicBezTo>
                  <a:pt x="117" y="392"/>
                  <a:pt x="116" y="393"/>
                  <a:pt x="122" y="394"/>
                </a:cubicBezTo>
                <a:cubicBezTo>
                  <a:pt x="120" y="391"/>
                  <a:pt x="119" y="387"/>
                  <a:pt x="117" y="384"/>
                </a:cubicBezTo>
                <a:cubicBezTo>
                  <a:pt x="115" y="385"/>
                  <a:pt x="114" y="386"/>
                  <a:pt x="112" y="387"/>
                </a:cubicBezTo>
                <a:cubicBezTo>
                  <a:pt x="113" y="384"/>
                  <a:pt x="113" y="383"/>
                  <a:pt x="116" y="382"/>
                </a:cubicBezTo>
                <a:cubicBezTo>
                  <a:pt x="115" y="378"/>
                  <a:pt x="114" y="374"/>
                  <a:pt x="113" y="369"/>
                </a:cubicBezTo>
                <a:cubicBezTo>
                  <a:pt x="113" y="369"/>
                  <a:pt x="114" y="368"/>
                  <a:pt x="114" y="368"/>
                </a:cubicBezTo>
                <a:cubicBezTo>
                  <a:pt x="115" y="368"/>
                  <a:pt x="116" y="368"/>
                  <a:pt x="116" y="368"/>
                </a:cubicBezTo>
                <a:cubicBezTo>
                  <a:pt x="132" y="429"/>
                  <a:pt x="181" y="461"/>
                  <a:pt x="230" y="487"/>
                </a:cubicBezTo>
                <a:cubicBezTo>
                  <a:pt x="240" y="492"/>
                  <a:pt x="256" y="491"/>
                  <a:pt x="266" y="492"/>
                </a:cubicBezTo>
                <a:cubicBezTo>
                  <a:pt x="277" y="494"/>
                  <a:pt x="292" y="496"/>
                  <a:pt x="303" y="494"/>
                </a:cubicBezTo>
                <a:cubicBezTo>
                  <a:pt x="312" y="492"/>
                  <a:pt x="320" y="487"/>
                  <a:pt x="327" y="487"/>
                </a:cubicBezTo>
                <a:cubicBezTo>
                  <a:pt x="328" y="485"/>
                  <a:pt x="328" y="484"/>
                  <a:pt x="328" y="483"/>
                </a:cubicBezTo>
                <a:cubicBezTo>
                  <a:pt x="330" y="483"/>
                  <a:pt x="331" y="483"/>
                  <a:pt x="333" y="483"/>
                </a:cubicBezTo>
                <a:cubicBezTo>
                  <a:pt x="333" y="481"/>
                  <a:pt x="333" y="480"/>
                  <a:pt x="333" y="479"/>
                </a:cubicBezTo>
                <a:cubicBezTo>
                  <a:pt x="342" y="478"/>
                  <a:pt x="354" y="466"/>
                  <a:pt x="355" y="456"/>
                </a:cubicBezTo>
                <a:cubicBezTo>
                  <a:pt x="358" y="457"/>
                  <a:pt x="357" y="458"/>
                  <a:pt x="359" y="457"/>
                </a:cubicBezTo>
                <a:cubicBezTo>
                  <a:pt x="368" y="457"/>
                  <a:pt x="367" y="451"/>
                  <a:pt x="373" y="449"/>
                </a:cubicBezTo>
                <a:cubicBezTo>
                  <a:pt x="373" y="450"/>
                  <a:pt x="374" y="450"/>
                  <a:pt x="374" y="451"/>
                </a:cubicBezTo>
                <a:cubicBezTo>
                  <a:pt x="377" y="448"/>
                  <a:pt x="383" y="441"/>
                  <a:pt x="384" y="436"/>
                </a:cubicBezTo>
                <a:cubicBezTo>
                  <a:pt x="388" y="434"/>
                  <a:pt x="386" y="435"/>
                  <a:pt x="385" y="431"/>
                </a:cubicBezTo>
                <a:cubicBezTo>
                  <a:pt x="390" y="428"/>
                  <a:pt x="390" y="424"/>
                  <a:pt x="394" y="420"/>
                </a:cubicBezTo>
                <a:cubicBezTo>
                  <a:pt x="395" y="420"/>
                  <a:pt x="397" y="420"/>
                  <a:pt x="399" y="420"/>
                </a:cubicBezTo>
                <a:cubicBezTo>
                  <a:pt x="403" y="417"/>
                  <a:pt x="419" y="406"/>
                  <a:pt x="422" y="403"/>
                </a:cubicBezTo>
                <a:cubicBezTo>
                  <a:pt x="432" y="406"/>
                  <a:pt x="443" y="405"/>
                  <a:pt x="456" y="403"/>
                </a:cubicBezTo>
                <a:cubicBezTo>
                  <a:pt x="456" y="403"/>
                  <a:pt x="456" y="404"/>
                  <a:pt x="457" y="405"/>
                </a:cubicBezTo>
                <a:cubicBezTo>
                  <a:pt x="455" y="406"/>
                  <a:pt x="454" y="407"/>
                  <a:pt x="452" y="408"/>
                </a:cubicBezTo>
                <a:cubicBezTo>
                  <a:pt x="459" y="410"/>
                  <a:pt x="467" y="409"/>
                  <a:pt x="468" y="417"/>
                </a:cubicBezTo>
                <a:cubicBezTo>
                  <a:pt x="467" y="417"/>
                  <a:pt x="467" y="417"/>
                  <a:pt x="466" y="417"/>
                </a:cubicBezTo>
                <a:cubicBezTo>
                  <a:pt x="468" y="420"/>
                  <a:pt x="468" y="419"/>
                  <a:pt x="473" y="419"/>
                </a:cubicBezTo>
                <a:cubicBezTo>
                  <a:pt x="474" y="423"/>
                  <a:pt x="476" y="426"/>
                  <a:pt x="479" y="429"/>
                </a:cubicBezTo>
                <a:cubicBezTo>
                  <a:pt x="484" y="425"/>
                  <a:pt x="484" y="421"/>
                  <a:pt x="488" y="417"/>
                </a:cubicBezTo>
                <a:cubicBezTo>
                  <a:pt x="488" y="415"/>
                  <a:pt x="489" y="417"/>
                  <a:pt x="488" y="415"/>
                </a:cubicBezTo>
                <a:cubicBezTo>
                  <a:pt x="488" y="401"/>
                  <a:pt x="470" y="401"/>
                  <a:pt x="466" y="390"/>
                </a:cubicBezTo>
                <a:cubicBezTo>
                  <a:pt x="469" y="393"/>
                  <a:pt x="473" y="389"/>
                  <a:pt x="477" y="392"/>
                </a:cubicBezTo>
                <a:cubicBezTo>
                  <a:pt x="485" y="397"/>
                  <a:pt x="489" y="406"/>
                  <a:pt x="495" y="412"/>
                </a:cubicBezTo>
                <a:cubicBezTo>
                  <a:pt x="498" y="410"/>
                  <a:pt x="500" y="411"/>
                  <a:pt x="501" y="408"/>
                </a:cubicBezTo>
                <a:cubicBezTo>
                  <a:pt x="513" y="411"/>
                  <a:pt x="520" y="432"/>
                  <a:pt x="531" y="440"/>
                </a:cubicBezTo>
                <a:cubicBezTo>
                  <a:pt x="530" y="445"/>
                  <a:pt x="529" y="446"/>
                  <a:pt x="530" y="450"/>
                </a:cubicBezTo>
                <a:cubicBezTo>
                  <a:pt x="530" y="451"/>
                  <a:pt x="531" y="451"/>
                  <a:pt x="531" y="451"/>
                </a:cubicBezTo>
                <a:cubicBezTo>
                  <a:pt x="531" y="450"/>
                  <a:pt x="531" y="449"/>
                  <a:pt x="531" y="448"/>
                </a:cubicBezTo>
                <a:cubicBezTo>
                  <a:pt x="531" y="448"/>
                  <a:pt x="532" y="447"/>
                  <a:pt x="533" y="447"/>
                </a:cubicBezTo>
                <a:cubicBezTo>
                  <a:pt x="534" y="447"/>
                  <a:pt x="535" y="447"/>
                  <a:pt x="536" y="447"/>
                </a:cubicBezTo>
                <a:cubicBezTo>
                  <a:pt x="537" y="454"/>
                  <a:pt x="539" y="456"/>
                  <a:pt x="542" y="462"/>
                </a:cubicBezTo>
                <a:cubicBezTo>
                  <a:pt x="541" y="462"/>
                  <a:pt x="541" y="463"/>
                  <a:pt x="540" y="463"/>
                </a:cubicBezTo>
                <a:cubicBezTo>
                  <a:pt x="540" y="464"/>
                  <a:pt x="540" y="464"/>
                  <a:pt x="540" y="464"/>
                </a:cubicBezTo>
                <a:cubicBezTo>
                  <a:pt x="540" y="463"/>
                  <a:pt x="539" y="462"/>
                  <a:pt x="538" y="460"/>
                </a:cubicBezTo>
                <a:cubicBezTo>
                  <a:pt x="534" y="460"/>
                  <a:pt x="537" y="456"/>
                  <a:pt x="533" y="453"/>
                </a:cubicBezTo>
                <a:cubicBezTo>
                  <a:pt x="532" y="453"/>
                  <a:pt x="532" y="453"/>
                  <a:pt x="532" y="453"/>
                </a:cubicBezTo>
                <a:cubicBezTo>
                  <a:pt x="534" y="470"/>
                  <a:pt x="547" y="486"/>
                  <a:pt x="555" y="498"/>
                </a:cubicBezTo>
                <a:cubicBezTo>
                  <a:pt x="555" y="498"/>
                  <a:pt x="556" y="498"/>
                  <a:pt x="556" y="498"/>
                </a:cubicBezTo>
                <a:cubicBezTo>
                  <a:pt x="555" y="489"/>
                  <a:pt x="544" y="482"/>
                  <a:pt x="544" y="471"/>
                </a:cubicBezTo>
                <a:cubicBezTo>
                  <a:pt x="545" y="471"/>
                  <a:pt x="545" y="471"/>
                  <a:pt x="546" y="471"/>
                </a:cubicBezTo>
                <a:cubicBezTo>
                  <a:pt x="546" y="471"/>
                  <a:pt x="546" y="471"/>
                  <a:pt x="546" y="471"/>
                </a:cubicBezTo>
                <a:cubicBezTo>
                  <a:pt x="549" y="475"/>
                  <a:pt x="553" y="483"/>
                  <a:pt x="552" y="487"/>
                </a:cubicBezTo>
                <a:cubicBezTo>
                  <a:pt x="558" y="493"/>
                  <a:pt x="566" y="502"/>
                  <a:pt x="571" y="511"/>
                </a:cubicBezTo>
                <a:cubicBezTo>
                  <a:pt x="571" y="512"/>
                  <a:pt x="571" y="512"/>
                  <a:pt x="571" y="512"/>
                </a:cubicBezTo>
                <a:cubicBezTo>
                  <a:pt x="568" y="511"/>
                  <a:pt x="561" y="504"/>
                  <a:pt x="560" y="501"/>
                </a:cubicBezTo>
                <a:cubicBezTo>
                  <a:pt x="559" y="500"/>
                  <a:pt x="558" y="499"/>
                  <a:pt x="557" y="499"/>
                </a:cubicBezTo>
                <a:cubicBezTo>
                  <a:pt x="557" y="499"/>
                  <a:pt x="557" y="499"/>
                  <a:pt x="557" y="499"/>
                </a:cubicBezTo>
                <a:cubicBezTo>
                  <a:pt x="557" y="510"/>
                  <a:pt x="572" y="518"/>
                  <a:pt x="578" y="525"/>
                </a:cubicBezTo>
                <a:cubicBezTo>
                  <a:pt x="596" y="543"/>
                  <a:pt x="619" y="565"/>
                  <a:pt x="644" y="575"/>
                </a:cubicBezTo>
                <a:cubicBezTo>
                  <a:pt x="650" y="577"/>
                  <a:pt x="656" y="578"/>
                  <a:pt x="662" y="580"/>
                </a:cubicBezTo>
                <a:cubicBezTo>
                  <a:pt x="669" y="583"/>
                  <a:pt x="674" y="587"/>
                  <a:pt x="683" y="588"/>
                </a:cubicBezTo>
                <a:cubicBezTo>
                  <a:pt x="684" y="591"/>
                  <a:pt x="683" y="590"/>
                  <a:pt x="682" y="593"/>
                </a:cubicBezTo>
                <a:cubicBezTo>
                  <a:pt x="693" y="595"/>
                  <a:pt x="724" y="597"/>
                  <a:pt x="725" y="591"/>
                </a:cubicBezTo>
                <a:cubicBezTo>
                  <a:pt x="727" y="593"/>
                  <a:pt x="726" y="591"/>
                  <a:pt x="726" y="593"/>
                </a:cubicBezTo>
                <a:cubicBezTo>
                  <a:pt x="729" y="592"/>
                  <a:pt x="732" y="592"/>
                  <a:pt x="735" y="591"/>
                </a:cubicBezTo>
                <a:cubicBezTo>
                  <a:pt x="735" y="591"/>
                  <a:pt x="734" y="591"/>
                  <a:pt x="734" y="591"/>
                </a:cubicBezTo>
                <a:cubicBezTo>
                  <a:pt x="734" y="592"/>
                  <a:pt x="735" y="593"/>
                  <a:pt x="735" y="594"/>
                </a:cubicBezTo>
                <a:cubicBezTo>
                  <a:pt x="742" y="593"/>
                  <a:pt x="757" y="588"/>
                  <a:pt x="764" y="588"/>
                </a:cubicBezTo>
                <a:cubicBezTo>
                  <a:pt x="764" y="587"/>
                  <a:pt x="765" y="586"/>
                  <a:pt x="765" y="584"/>
                </a:cubicBezTo>
                <a:cubicBezTo>
                  <a:pt x="766" y="585"/>
                  <a:pt x="767" y="587"/>
                  <a:pt x="767" y="588"/>
                </a:cubicBezTo>
                <a:cubicBezTo>
                  <a:pt x="773" y="583"/>
                  <a:pt x="784" y="582"/>
                  <a:pt x="790" y="579"/>
                </a:cubicBezTo>
                <a:cubicBezTo>
                  <a:pt x="791" y="582"/>
                  <a:pt x="790" y="581"/>
                  <a:pt x="790" y="584"/>
                </a:cubicBezTo>
                <a:cubicBezTo>
                  <a:pt x="805" y="587"/>
                  <a:pt x="824" y="578"/>
                  <a:pt x="840" y="570"/>
                </a:cubicBezTo>
                <a:cubicBezTo>
                  <a:pt x="845" y="567"/>
                  <a:pt x="856" y="565"/>
                  <a:pt x="856" y="565"/>
                </a:cubicBezTo>
                <a:cubicBezTo>
                  <a:pt x="858" y="563"/>
                  <a:pt x="857" y="563"/>
                  <a:pt x="857" y="561"/>
                </a:cubicBezTo>
                <a:cubicBezTo>
                  <a:pt x="860" y="559"/>
                  <a:pt x="859" y="559"/>
                  <a:pt x="864" y="559"/>
                </a:cubicBezTo>
                <a:cubicBezTo>
                  <a:pt x="864" y="560"/>
                  <a:pt x="863" y="562"/>
                  <a:pt x="863" y="563"/>
                </a:cubicBezTo>
                <a:cubicBezTo>
                  <a:pt x="864" y="563"/>
                  <a:pt x="865" y="563"/>
                  <a:pt x="865" y="563"/>
                </a:cubicBezTo>
                <a:cubicBezTo>
                  <a:pt x="865" y="563"/>
                  <a:pt x="865" y="563"/>
                  <a:pt x="865" y="563"/>
                </a:cubicBezTo>
                <a:cubicBezTo>
                  <a:pt x="865" y="559"/>
                  <a:pt x="866" y="561"/>
                  <a:pt x="868" y="558"/>
                </a:cubicBezTo>
                <a:cubicBezTo>
                  <a:pt x="868" y="558"/>
                  <a:pt x="869" y="558"/>
                  <a:pt x="869" y="558"/>
                </a:cubicBezTo>
                <a:cubicBezTo>
                  <a:pt x="868" y="560"/>
                  <a:pt x="868" y="562"/>
                  <a:pt x="867" y="563"/>
                </a:cubicBezTo>
                <a:cubicBezTo>
                  <a:pt x="870" y="562"/>
                  <a:pt x="870" y="561"/>
                  <a:pt x="873" y="562"/>
                </a:cubicBezTo>
                <a:cubicBezTo>
                  <a:pt x="873" y="561"/>
                  <a:pt x="873" y="561"/>
                  <a:pt x="874" y="560"/>
                </a:cubicBezTo>
                <a:cubicBezTo>
                  <a:pt x="873" y="560"/>
                  <a:pt x="872" y="560"/>
                  <a:pt x="871" y="560"/>
                </a:cubicBezTo>
                <a:cubicBezTo>
                  <a:pt x="871" y="560"/>
                  <a:pt x="871" y="559"/>
                  <a:pt x="871" y="559"/>
                </a:cubicBezTo>
                <a:cubicBezTo>
                  <a:pt x="877" y="557"/>
                  <a:pt x="907" y="549"/>
                  <a:pt x="910" y="553"/>
                </a:cubicBezTo>
                <a:cubicBezTo>
                  <a:pt x="911" y="553"/>
                  <a:pt x="912" y="552"/>
                  <a:pt x="913" y="551"/>
                </a:cubicBezTo>
                <a:cubicBezTo>
                  <a:pt x="908" y="551"/>
                  <a:pt x="909" y="550"/>
                  <a:pt x="906" y="552"/>
                </a:cubicBezTo>
                <a:cubicBezTo>
                  <a:pt x="906" y="551"/>
                  <a:pt x="906" y="551"/>
                  <a:pt x="905" y="550"/>
                </a:cubicBezTo>
                <a:cubicBezTo>
                  <a:pt x="910" y="544"/>
                  <a:pt x="912" y="542"/>
                  <a:pt x="915" y="533"/>
                </a:cubicBezTo>
                <a:cubicBezTo>
                  <a:pt x="914" y="530"/>
                  <a:pt x="918" y="529"/>
                  <a:pt x="921" y="529"/>
                </a:cubicBezTo>
                <a:cubicBezTo>
                  <a:pt x="922" y="529"/>
                  <a:pt x="922" y="529"/>
                  <a:pt x="922" y="530"/>
                </a:cubicBezTo>
                <a:cubicBezTo>
                  <a:pt x="920" y="531"/>
                  <a:pt x="918" y="531"/>
                  <a:pt x="916" y="532"/>
                </a:cubicBezTo>
                <a:cubicBezTo>
                  <a:pt x="916" y="533"/>
                  <a:pt x="916" y="533"/>
                  <a:pt x="916" y="533"/>
                </a:cubicBezTo>
                <a:cubicBezTo>
                  <a:pt x="917" y="534"/>
                  <a:pt x="917" y="534"/>
                  <a:pt x="917" y="535"/>
                </a:cubicBezTo>
                <a:cubicBezTo>
                  <a:pt x="920" y="534"/>
                  <a:pt x="922" y="533"/>
                  <a:pt x="924" y="532"/>
                </a:cubicBezTo>
                <a:cubicBezTo>
                  <a:pt x="924" y="529"/>
                  <a:pt x="923" y="527"/>
                  <a:pt x="923" y="525"/>
                </a:cubicBezTo>
                <a:cubicBezTo>
                  <a:pt x="930" y="525"/>
                  <a:pt x="934" y="522"/>
                  <a:pt x="944" y="522"/>
                </a:cubicBezTo>
                <a:cubicBezTo>
                  <a:pt x="941" y="521"/>
                  <a:pt x="938" y="520"/>
                  <a:pt x="936" y="518"/>
                </a:cubicBezTo>
                <a:cubicBezTo>
                  <a:pt x="938" y="516"/>
                  <a:pt x="944" y="516"/>
                  <a:pt x="945" y="514"/>
                </a:cubicBezTo>
                <a:cubicBezTo>
                  <a:pt x="948" y="515"/>
                  <a:pt x="947" y="514"/>
                  <a:pt x="948" y="517"/>
                </a:cubicBezTo>
                <a:cubicBezTo>
                  <a:pt x="960" y="511"/>
                  <a:pt x="992" y="508"/>
                  <a:pt x="1006" y="509"/>
                </a:cubicBezTo>
                <a:cubicBezTo>
                  <a:pt x="1006" y="508"/>
                  <a:pt x="1006" y="508"/>
                  <a:pt x="1006" y="508"/>
                </a:cubicBezTo>
                <a:cubicBezTo>
                  <a:pt x="1004" y="506"/>
                  <a:pt x="1005" y="507"/>
                  <a:pt x="1002" y="506"/>
                </a:cubicBezTo>
                <a:cubicBezTo>
                  <a:pt x="1003" y="504"/>
                  <a:pt x="1005" y="503"/>
                  <a:pt x="1007" y="501"/>
                </a:cubicBezTo>
                <a:cubicBezTo>
                  <a:pt x="1008" y="501"/>
                  <a:pt x="1008" y="502"/>
                  <a:pt x="1009" y="502"/>
                </a:cubicBezTo>
                <a:cubicBezTo>
                  <a:pt x="1010" y="502"/>
                  <a:pt x="1010" y="502"/>
                  <a:pt x="1011" y="502"/>
                </a:cubicBezTo>
                <a:cubicBezTo>
                  <a:pt x="1009" y="504"/>
                  <a:pt x="1010" y="503"/>
                  <a:pt x="1008" y="503"/>
                </a:cubicBezTo>
                <a:cubicBezTo>
                  <a:pt x="1006" y="506"/>
                  <a:pt x="1008" y="507"/>
                  <a:pt x="1006" y="509"/>
                </a:cubicBezTo>
                <a:cubicBezTo>
                  <a:pt x="1006" y="510"/>
                  <a:pt x="1006" y="510"/>
                  <a:pt x="1006" y="511"/>
                </a:cubicBezTo>
                <a:cubicBezTo>
                  <a:pt x="1010" y="512"/>
                  <a:pt x="1015" y="513"/>
                  <a:pt x="1020" y="514"/>
                </a:cubicBezTo>
                <a:cubicBezTo>
                  <a:pt x="1021" y="516"/>
                  <a:pt x="1021" y="515"/>
                  <a:pt x="1021" y="518"/>
                </a:cubicBezTo>
                <a:cubicBezTo>
                  <a:pt x="1026" y="523"/>
                  <a:pt x="1035" y="519"/>
                  <a:pt x="1040" y="524"/>
                </a:cubicBezTo>
                <a:cubicBezTo>
                  <a:pt x="1047" y="531"/>
                  <a:pt x="1062" y="541"/>
                  <a:pt x="1065" y="551"/>
                </a:cubicBezTo>
                <a:cubicBezTo>
                  <a:pt x="1067" y="554"/>
                  <a:pt x="1066" y="563"/>
                  <a:pt x="1067" y="566"/>
                </a:cubicBezTo>
                <a:cubicBezTo>
                  <a:pt x="1069" y="575"/>
                  <a:pt x="1072" y="582"/>
                  <a:pt x="1071" y="593"/>
                </a:cubicBezTo>
                <a:cubicBezTo>
                  <a:pt x="1086" y="601"/>
                  <a:pt x="1101" y="594"/>
                  <a:pt x="1112" y="583"/>
                </a:cubicBezTo>
                <a:cubicBezTo>
                  <a:pt x="1112" y="583"/>
                  <a:pt x="1114" y="568"/>
                  <a:pt x="1117" y="567"/>
                </a:cubicBezTo>
                <a:cubicBezTo>
                  <a:pt x="1114" y="564"/>
                  <a:pt x="1115" y="565"/>
                  <a:pt x="1112" y="565"/>
                </a:cubicBezTo>
                <a:close/>
                <a:moveTo>
                  <a:pt x="348" y="216"/>
                </a:moveTo>
                <a:cubicBezTo>
                  <a:pt x="356" y="213"/>
                  <a:pt x="369" y="217"/>
                  <a:pt x="375" y="209"/>
                </a:cubicBezTo>
                <a:cubicBezTo>
                  <a:pt x="378" y="213"/>
                  <a:pt x="376" y="230"/>
                  <a:pt x="375" y="233"/>
                </a:cubicBezTo>
                <a:cubicBezTo>
                  <a:pt x="377" y="237"/>
                  <a:pt x="380" y="239"/>
                  <a:pt x="383" y="244"/>
                </a:cubicBezTo>
                <a:cubicBezTo>
                  <a:pt x="380" y="249"/>
                  <a:pt x="387" y="270"/>
                  <a:pt x="396" y="272"/>
                </a:cubicBezTo>
                <a:cubicBezTo>
                  <a:pt x="396" y="272"/>
                  <a:pt x="396" y="273"/>
                  <a:pt x="396" y="274"/>
                </a:cubicBezTo>
                <a:cubicBezTo>
                  <a:pt x="391" y="281"/>
                  <a:pt x="381" y="283"/>
                  <a:pt x="371" y="286"/>
                </a:cubicBezTo>
                <a:cubicBezTo>
                  <a:pt x="336" y="296"/>
                  <a:pt x="326" y="279"/>
                  <a:pt x="312" y="256"/>
                </a:cubicBezTo>
                <a:cubicBezTo>
                  <a:pt x="317" y="235"/>
                  <a:pt x="328" y="223"/>
                  <a:pt x="348" y="216"/>
                </a:cubicBezTo>
                <a:close/>
                <a:moveTo>
                  <a:pt x="387" y="397"/>
                </a:moveTo>
                <a:cubicBezTo>
                  <a:pt x="368" y="402"/>
                  <a:pt x="361" y="426"/>
                  <a:pt x="343" y="424"/>
                </a:cubicBezTo>
                <a:cubicBezTo>
                  <a:pt x="341" y="426"/>
                  <a:pt x="341" y="426"/>
                  <a:pt x="340" y="429"/>
                </a:cubicBezTo>
                <a:cubicBezTo>
                  <a:pt x="339" y="428"/>
                  <a:pt x="338" y="428"/>
                  <a:pt x="337" y="427"/>
                </a:cubicBezTo>
                <a:cubicBezTo>
                  <a:pt x="335" y="428"/>
                  <a:pt x="336" y="429"/>
                  <a:pt x="333" y="429"/>
                </a:cubicBezTo>
                <a:cubicBezTo>
                  <a:pt x="333" y="428"/>
                  <a:pt x="333" y="428"/>
                  <a:pt x="333" y="427"/>
                </a:cubicBezTo>
                <a:cubicBezTo>
                  <a:pt x="333" y="427"/>
                  <a:pt x="333" y="427"/>
                  <a:pt x="333" y="427"/>
                </a:cubicBezTo>
                <a:cubicBezTo>
                  <a:pt x="332" y="429"/>
                  <a:pt x="332" y="431"/>
                  <a:pt x="331" y="433"/>
                </a:cubicBezTo>
                <a:cubicBezTo>
                  <a:pt x="327" y="432"/>
                  <a:pt x="324" y="432"/>
                  <a:pt x="321" y="429"/>
                </a:cubicBezTo>
                <a:cubicBezTo>
                  <a:pt x="321" y="431"/>
                  <a:pt x="321" y="432"/>
                  <a:pt x="323" y="435"/>
                </a:cubicBezTo>
                <a:cubicBezTo>
                  <a:pt x="321" y="437"/>
                  <a:pt x="318" y="435"/>
                  <a:pt x="318" y="433"/>
                </a:cubicBezTo>
                <a:cubicBezTo>
                  <a:pt x="317" y="434"/>
                  <a:pt x="317" y="435"/>
                  <a:pt x="317" y="436"/>
                </a:cubicBezTo>
                <a:cubicBezTo>
                  <a:pt x="314" y="435"/>
                  <a:pt x="314" y="436"/>
                  <a:pt x="313" y="432"/>
                </a:cubicBezTo>
                <a:cubicBezTo>
                  <a:pt x="315" y="432"/>
                  <a:pt x="316" y="432"/>
                  <a:pt x="318" y="432"/>
                </a:cubicBezTo>
                <a:cubicBezTo>
                  <a:pt x="317" y="429"/>
                  <a:pt x="316" y="430"/>
                  <a:pt x="319" y="429"/>
                </a:cubicBezTo>
                <a:cubicBezTo>
                  <a:pt x="317" y="429"/>
                  <a:pt x="316" y="429"/>
                  <a:pt x="314" y="429"/>
                </a:cubicBezTo>
                <a:cubicBezTo>
                  <a:pt x="313" y="425"/>
                  <a:pt x="314" y="427"/>
                  <a:pt x="311" y="428"/>
                </a:cubicBezTo>
                <a:cubicBezTo>
                  <a:pt x="312" y="429"/>
                  <a:pt x="312" y="431"/>
                  <a:pt x="313" y="432"/>
                </a:cubicBezTo>
                <a:cubicBezTo>
                  <a:pt x="312" y="432"/>
                  <a:pt x="311" y="433"/>
                  <a:pt x="310" y="433"/>
                </a:cubicBezTo>
                <a:cubicBezTo>
                  <a:pt x="310" y="431"/>
                  <a:pt x="309" y="429"/>
                  <a:pt x="309" y="427"/>
                </a:cubicBezTo>
                <a:cubicBezTo>
                  <a:pt x="304" y="428"/>
                  <a:pt x="283" y="425"/>
                  <a:pt x="278" y="427"/>
                </a:cubicBezTo>
                <a:cubicBezTo>
                  <a:pt x="274" y="424"/>
                  <a:pt x="276" y="421"/>
                  <a:pt x="271" y="420"/>
                </a:cubicBezTo>
                <a:cubicBezTo>
                  <a:pt x="272" y="417"/>
                  <a:pt x="278" y="413"/>
                  <a:pt x="281" y="413"/>
                </a:cubicBezTo>
                <a:cubicBezTo>
                  <a:pt x="281" y="413"/>
                  <a:pt x="281" y="413"/>
                  <a:pt x="281" y="413"/>
                </a:cubicBezTo>
                <a:cubicBezTo>
                  <a:pt x="280" y="412"/>
                  <a:pt x="229" y="387"/>
                  <a:pt x="229" y="387"/>
                </a:cubicBezTo>
                <a:cubicBezTo>
                  <a:pt x="226" y="387"/>
                  <a:pt x="227" y="387"/>
                  <a:pt x="226" y="390"/>
                </a:cubicBezTo>
                <a:cubicBezTo>
                  <a:pt x="222" y="389"/>
                  <a:pt x="222" y="387"/>
                  <a:pt x="221" y="383"/>
                </a:cubicBezTo>
                <a:cubicBezTo>
                  <a:pt x="220" y="383"/>
                  <a:pt x="219" y="383"/>
                  <a:pt x="218" y="383"/>
                </a:cubicBezTo>
                <a:cubicBezTo>
                  <a:pt x="220" y="387"/>
                  <a:pt x="217" y="384"/>
                  <a:pt x="218" y="388"/>
                </a:cubicBezTo>
                <a:cubicBezTo>
                  <a:pt x="214" y="387"/>
                  <a:pt x="217" y="387"/>
                  <a:pt x="213" y="387"/>
                </a:cubicBezTo>
                <a:cubicBezTo>
                  <a:pt x="212" y="378"/>
                  <a:pt x="209" y="386"/>
                  <a:pt x="205" y="379"/>
                </a:cubicBezTo>
                <a:cubicBezTo>
                  <a:pt x="204" y="379"/>
                  <a:pt x="204" y="378"/>
                  <a:pt x="203" y="378"/>
                </a:cubicBezTo>
                <a:cubicBezTo>
                  <a:pt x="205" y="376"/>
                  <a:pt x="205" y="378"/>
                  <a:pt x="205" y="376"/>
                </a:cubicBezTo>
                <a:cubicBezTo>
                  <a:pt x="207" y="377"/>
                  <a:pt x="206" y="376"/>
                  <a:pt x="207" y="378"/>
                </a:cubicBezTo>
                <a:cubicBezTo>
                  <a:pt x="207" y="378"/>
                  <a:pt x="208" y="378"/>
                  <a:pt x="208" y="379"/>
                </a:cubicBezTo>
                <a:cubicBezTo>
                  <a:pt x="209" y="378"/>
                  <a:pt x="210" y="377"/>
                  <a:pt x="211" y="376"/>
                </a:cubicBezTo>
                <a:cubicBezTo>
                  <a:pt x="209" y="374"/>
                  <a:pt x="211" y="374"/>
                  <a:pt x="211" y="371"/>
                </a:cubicBezTo>
                <a:cubicBezTo>
                  <a:pt x="209" y="371"/>
                  <a:pt x="208" y="370"/>
                  <a:pt x="208" y="367"/>
                </a:cubicBezTo>
                <a:cubicBezTo>
                  <a:pt x="206" y="365"/>
                  <a:pt x="206" y="366"/>
                  <a:pt x="202" y="366"/>
                </a:cubicBezTo>
                <a:cubicBezTo>
                  <a:pt x="204" y="363"/>
                  <a:pt x="204" y="364"/>
                  <a:pt x="205" y="361"/>
                </a:cubicBezTo>
                <a:cubicBezTo>
                  <a:pt x="205" y="360"/>
                  <a:pt x="202" y="360"/>
                  <a:pt x="200" y="356"/>
                </a:cubicBezTo>
                <a:cubicBezTo>
                  <a:pt x="197" y="349"/>
                  <a:pt x="192" y="323"/>
                  <a:pt x="196" y="317"/>
                </a:cubicBezTo>
                <a:cubicBezTo>
                  <a:pt x="196" y="317"/>
                  <a:pt x="196" y="316"/>
                  <a:pt x="196" y="315"/>
                </a:cubicBezTo>
                <a:cubicBezTo>
                  <a:pt x="195" y="316"/>
                  <a:pt x="194" y="317"/>
                  <a:pt x="192" y="317"/>
                </a:cubicBezTo>
                <a:cubicBezTo>
                  <a:pt x="192" y="317"/>
                  <a:pt x="191" y="317"/>
                  <a:pt x="190" y="317"/>
                </a:cubicBezTo>
                <a:cubicBezTo>
                  <a:pt x="191" y="315"/>
                  <a:pt x="191" y="313"/>
                  <a:pt x="192" y="312"/>
                </a:cubicBezTo>
                <a:cubicBezTo>
                  <a:pt x="191" y="311"/>
                  <a:pt x="190" y="311"/>
                  <a:pt x="189" y="311"/>
                </a:cubicBezTo>
                <a:cubicBezTo>
                  <a:pt x="188" y="311"/>
                  <a:pt x="188" y="311"/>
                  <a:pt x="188" y="312"/>
                </a:cubicBezTo>
                <a:cubicBezTo>
                  <a:pt x="189" y="313"/>
                  <a:pt x="189" y="314"/>
                  <a:pt x="190" y="314"/>
                </a:cubicBezTo>
                <a:cubicBezTo>
                  <a:pt x="188" y="316"/>
                  <a:pt x="187" y="315"/>
                  <a:pt x="184" y="318"/>
                </a:cubicBezTo>
                <a:cubicBezTo>
                  <a:pt x="184" y="318"/>
                  <a:pt x="184" y="318"/>
                  <a:pt x="183" y="318"/>
                </a:cubicBezTo>
                <a:cubicBezTo>
                  <a:pt x="187" y="303"/>
                  <a:pt x="183" y="286"/>
                  <a:pt x="189" y="275"/>
                </a:cubicBezTo>
                <a:cubicBezTo>
                  <a:pt x="188" y="275"/>
                  <a:pt x="187" y="275"/>
                  <a:pt x="186" y="275"/>
                </a:cubicBezTo>
                <a:cubicBezTo>
                  <a:pt x="188" y="270"/>
                  <a:pt x="192" y="261"/>
                  <a:pt x="192" y="258"/>
                </a:cubicBezTo>
                <a:cubicBezTo>
                  <a:pt x="193" y="258"/>
                  <a:pt x="194" y="259"/>
                  <a:pt x="195" y="260"/>
                </a:cubicBezTo>
                <a:cubicBezTo>
                  <a:pt x="194" y="260"/>
                  <a:pt x="193" y="260"/>
                  <a:pt x="192" y="260"/>
                </a:cubicBezTo>
                <a:cubicBezTo>
                  <a:pt x="192" y="262"/>
                  <a:pt x="192" y="263"/>
                  <a:pt x="191" y="264"/>
                </a:cubicBezTo>
                <a:cubicBezTo>
                  <a:pt x="193" y="265"/>
                  <a:pt x="193" y="265"/>
                  <a:pt x="196" y="265"/>
                </a:cubicBezTo>
                <a:cubicBezTo>
                  <a:pt x="195" y="268"/>
                  <a:pt x="196" y="268"/>
                  <a:pt x="196" y="274"/>
                </a:cubicBezTo>
                <a:cubicBezTo>
                  <a:pt x="197" y="271"/>
                  <a:pt x="198" y="269"/>
                  <a:pt x="198" y="267"/>
                </a:cubicBezTo>
                <a:cubicBezTo>
                  <a:pt x="197" y="266"/>
                  <a:pt x="197" y="267"/>
                  <a:pt x="196" y="265"/>
                </a:cubicBezTo>
                <a:cubicBezTo>
                  <a:pt x="201" y="262"/>
                  <a:pt x="196" y="237"/>
                  <a:pt x="196" y="237"/>
                </a:cubicBezTo>
                <a:cubicBezTo>
                  <a:pt x="196" y="237"/>
                  <a:pt x="196" y="237"/>
                  <a:pt x="196" y="237"/>
                </a:cubicBezTo>
                <a:cubicBezTo>
                  <a:pt x="196" y="223"/>
                  <a:pt x="199" y="207"/>
                  <a:pt x="205" y="191"/>
                </a:cubicBezTo>
                <a:cubicBezTo>
                  <a:pt x="205" y="190"/>
                  <a:pt x="204" y="189"/>
                  <a:pt x="204" y="188"/>
                </a:cubicBezTo>
                <a:cubicBezTo>
                  <a:pt x="202" y="189"/>
                  <a:pt x="200" y="189"/>
                  <a:pt x="198" y="190"/>
                </a:cubicBezTo>
                <a:cubicBezTo>
                  <a:pt x="198" y="190"/>
                  <a:pt x="197" y="190"/>
                  <a:pt x="196" y="190"/>
                </a:cubicBezTo>
                <a:cubicBezTo>
                  <a:pt x="205" y="169"/>
                  <a:pt x="214" y="159"/>
                  <a:pt x="231" y="144"/>
                </a:cubicBezTo>
                <a:cubicBezTo>
                  <a:pt x="233" y="142"/>
                  <a:pt x="240" y="143"/>
                  <a:pt x="243" y="141"/>
                </a:cubicBezTo>
                <a:cubicBezTo>
                  <a:pt x="245" y="141"/>
                  <a:pt x="247" y="142"/>
                  <a:pt x="249" y="143"/>
                </a:cubicBezTo>
                <a:cubicBezTo>
                  <a:pt x="248" y="152"/>
                  <a:pt x="235" y="156"/>
                  <a:pt x="231" y="162"/>
                </a:cubicBezTo>
                <a:cubicBezTo>
                  <a:pt x="222" y="176"/>
                  <a:pt x="215" y="194"/>
                  <a:pt x="205" y="209"/>
                </a:cubicBezTo>
                <a:cubicBezTo>
                  <a:pt x="209" y="212"/>
                  <a:pt x="201" y="221"/>
                  <a:pt x="202" y="225"/>
                </a:cubicBezTo>
                <a:cubicBezTo>
                  <a:pt x="208" y="243"/>
                  <a:pt x="202" y="262"/>
                  <a:pt x="209" y="281"/>
                </a:cubicBezTo>
                <a:cubicBezTo>
                  <a:pt x="223" y="319"/>
                  <a:pt x="239" y="345"/>
                  <a:pt x="266" y="368"/>
                </a:cubicBezTo>
                <a:cubicBezTo>
                  <a:pt x="288" y="386"/>
                  <a:pt x="320" y="404"/>
                  <a:pt x="353" y="399"/>
                </a:cubicBezTo>
                <a:cubicBezTo>
                  <a:pt x="361" y="398"/>
                  <a:pt x="380" y="402"/>
                  <a:pt x="385" y="394"/>
                </a:cubicBezTo>
                <a:cubicBezTo>
                  <a:pt x="386" y="394"/>
                  <a:pt x="386" y="394"/>
                  <a:pt x="387" y="394"/>
                </a:cubicBezTo>
                <a:cubicBezTo>
                  <a:pt x="387" y="395"/>
                  <a:pt x="387" y="396"/>
                  <a:pt x="387" y="397"/>
                </a:cubicBezTo>
                <a:close/>
                <a:moveTo>
                  <a:pt x="487" y="359"/>
                </a:moveTo>
                <a:cubicBezTo>
                  <a:pt x="487" y="360"/>
                  <a:pt x="487" y="360"/>
                  <a:pt x="487" y="360"/>
                </a:cubicBezTo>
                <a:cubicBezTo>
                  <a:pt x="477" y="356"/>
                  <a:pt x="472" y="354"/>
                  <a:pt x="462" y="351"/>
                </a:cubicBezTo>
                <a:cubicBezTo>
                  <a:pt x="461" y="351"/>
                  <a:pt x="460" y="351"/>
                  <a:pt x="460" y="352"/>
                </a:cubicBezTo>
                <a:cubicBezTo>
                  <a:pt x="461" y="353"/>
                  <a:pt x="462" y="353"/>
                  <a:pt x="463" y="354"/>
                </a:cubicBezTo>
                <a:cubicBezTo>
                  <a:pt x="463" y="355"/>
                  <a:pt x="463" y="355"/>
                  <a:pt x="463" y="356"/>
                </a:cubicBezTo>
                <a:cubicBezTo>
                  <a:pt x="456" y="360"/>
                  <a:pt x="449" y="361"/>
                  <a:pt x="441" y="365"/>
                </a:cubicBezTo>
                <a:cubicBezTo>
                  <a:pt x="437" y="366"/>
                  <a:pt x="432" y="366"/>
                  <a:pt x="428" y="367"/>
                </a:cubicBezTo>
                <a:cubicBezTo>
                  <a:pt x="418" y="373"/>
                  <a:pt x="405" y="389"/>
                  <a:pt x="392" y="393"/>
                </a:cubicBezTo>
                <a:cubicBezTo>
                  <a:pt x="391" y="394"/>
                  <a:pt x="390" y="394"/>
                  <a:pt x="390" y="395"/>
                </a:cubicBezTo>
                <a:cubicBezTo>
                  <a:pt x="389" y="388"/>
                  <a:pt x="405" y="371"/>
                  <a:pt x="412" y="369"/>
                </a:cubicBezTo>
                <a:cubicBezTo>
                  <a:pt x="412" y="365"/>
                  <a:pt x="412" y="364"/>
                  <a:pt x="407" y="364"/>
                </a:cubicBezTo>
                <a:cubicBezTo>
                  <a:pt x="413" y="353"/>
                  <a:pt x="422" y="345"/>
                  <a:pt x="431" y="338"/>
                </a:cubicBezTo>
                <a:cubicBezTo>
                  <a:pt x="435" y="338"/>
                  <a:pt x="432" y="336"/>
                  <a:pt x="435" y="334"/>
                </a:cubicBezTo>
                <a:cubicBezTo>
                  <a:pt x="436" y="333"/>
                  <a:pt x="436" y="333"/>
                  <a:pt x="436" y="335"/>
                </a:cubicBezTo>
                <a:cubicBezTo>
                  <a:pt x="439" y="334"/>
                  <a:pt x="439" y="334"/>
                  <a:pt x="439" y="330"/>
                </a:cubicBezTo>
                <a:cubicBezTo>
                  <a:pt x="439" y="330"/>
                  <a:pt x="439" y="329"/>
                  <a:pt x="438" y="329"/>
                </a:cubicBezTo>
                <a:cubicBezTo>
                  <a:pt x="432" y="331"/>
                  <a:pt x="430" y="335"/>
                  <a:pt x="424" y="336"/>
                </a:cubicBezTo>
                <a:cubicBezTo>
                  <a:pt x="424" y="336"/>
                  <a:pt x="423" y="335"/>
                  <a:pt x="423" y="335"/>
                </a:cubicBezTo>
                <a:cubicBezTo>
                  <a:pt x="426" y="329"/>
                  <a:pt x="437" y="322"/>
                  <a:pt x="442" y="330"/>
                </a:cubicBezTo>
                <a:cubicBezTo>
                  <a:pt x="444" y="329"/>
                  <a:pt x="445" y="328"/>
                  <a:pt x="447" y="327"/>
                </a:cubicBezTo>
                <a:cubicBezTo>
                  <a:pt x="447" y="326"/>
                  <a:pt x="448" y="324"/>
                  <a:pt x="448" y="323"/>
                </a:cubicBezTo>
                <a:cubicBezTo>
                  <a:pt x="450" y="324"/>
                  <a:pt x="450" y="325"/>
                  <a:pt x="451" y="326"/>
                </a:cubicBezTo>
                <a:cubicBezTo>
                  <a:pt x="451" y="327"/>
                  <a:pt x="451" y="328"/>
                  <a:pt x="450" y="329"/>
                </a:cubicBezTo>
                <a:cubicBezTo>
                  <a:pt x="456" y="326"/>
                  <a:pt x="459" y="328"/>
                  <a:pt x="464" y="328"/>
                </a:cubicBezTo>
                <a:cubicBezTo>
                  <a:pt x="464" y="329"/>
                  <a:pt x="465" y="329"/>
                  <a:pt x="465" y="330"/>
                </a:cubicBezTo>
                <a:cubicBezTo>
                  <a:pt x="464" y="330"/>
                  <a:pt x="463" y="331"/>
                  <a:pt x="462" y="331"/>
                </a:cubicBezTo>
                <a:cubicBezTo>
                  <a:pt x="462" y="332"/>
                  <a:pt x="462" y="333"/>
                  <a:pt x="462" y="334"/>
                </a:cubicBezTo>
                <a:cubicBezTo>
                  <a:pt x="471" y="335"/>
                  <a:pt x="482" y="338"/>
                  <a:pt x="487" y="346"/>
                </a:cubicBezTo>
                <a:cubicBezTo>
                  <a:pt x="487" y="347"/>
                  <a:pt x="488" y="348"/>
                  <a:pt x="488" y="349"/>
                </a:cubicBezTo>
                <a:cubicBezTo>
                  <a:pt x="480" y="348"/>
                  <a:pt x="486" y="355"/>
                  <a:pt x="487" y="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chemeClr val="bg1">
                <a:lumMod val="75000"/>
              </a:schemeClr>
            </a:glow>
          </a:effectLst>
        </p:spPr>
        <p:txBody>
          <a:bodyPr vert="horz" wrap="square" lIns="91407" tIns="45704" rIns="91407" bIns="45704" numCol="1" anchor="t" anchorCtr="0" compatLnSpc="1"/>
          <a:lstStyle/>
          <a:p>
            <a:endParaRPr lang="zh-CN" altLang="en-US" sz="1805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>
            <a:off x="0" y="2644"/>
            <a:ext cx="523459" cy="6853031"/>
            <a:chOff x="-33" y="0"/>
            <a:chExt cx="3399637" cy="6858000"/>
          </a:xfrm>
        </p:grpSpPr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>
              <a:off x="2" y="0"/>
              <a:ext cx="2570204" cy="6858000"/>
            </a:xfrm>
            <a:prstGeom prst="rect">
              <a:avLst/>
            </a:prstGeom>
            <a:solidFill>
              <a:srgbClr val="26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9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705" b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>
              <p:custDataLst>
                <p:tags r:id="rId5"/>
              </p:custDataLst>
            </p:nvPr>
          </p:nvGrpSpPr>
          <p:grpSpPr>
            <a:xfrm>
              <a:off x="-33" y="0"/>
              <a:ext cx="3399637" cy="6858000"/>
              <a:chOff x="-33" y="0"/>
              <a:chExt cx="3399637" cy="6672648"/>
            </a:xfrm>
          </p:grpSpPr>
          <p:sp>
            <p:nvSpPr>
              <p:cNvPr id="24" name="矩形 23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0"/>
                <a:ext cx="3399598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>
                <p:custDataLst>
                  <p:tags r:id="rId7"/>
                </p:custDataLst>
              </p:nvPr>
            </p:nvSpPr>
            <p:spPr>
              <a:xfrm>
                <a:off x="-33" y="1668162"/>
                <a:ext cx="339963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>
                <p:custDataLst>
                  <p:tags r:id="rId8"/>
                </p:custDataLst>
              </p:nvPr>
            </p:nvSpPr>
            <p:spPr>
              <a:xfrm>
                <a:off x="-7" y="3336324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9"/>
                </p:custDataLst>
              </p:nvPr>
            </p:nvSpPr>
            <p:spPr>
              <a:xfrm>
                <a:off x="-7" y="5004486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矩形 3"/>
          <p:cNvSpPr/>
          <p:nvPr>
            <p:custDataLst>
              <p:tags r:id="rId10"/>
            </p:custDataLst>
          </p:nvPr>
        </p:nvSpPr>
        <p:spPr>
          <a:xfrm>
            <a:off x="599796" y="41741"/>
            <a:ext cx="11526759" cy="676967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chemeClr val="bg2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zh-CN" altLang="en-US" sz="180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endParaRPr lang="en-US" altLang="zh-CN" sz="180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>
            <p:custDataLst>
              <p:tags r:id="rId11"/>
            </p:custDataLst>
          </p:nvPr>
        </p:nvSpPr>
        <p:spPr>
          <a:xfrm>
            <a:off x="707048" y="851102"/>
            <a:ext cx="11190498" cy="515620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zh-CN" sz="3600" b="1">
                <a:solidFill>
                  <a:srgbClr val="002060"/>
                </a:solidFill>
                <a:latin typeface="Calibri" panose="020F0502020204030204"/>
                <a:ea typeface="宋体" panose="02010600030101010101" pitchFamily="2" charset="-122"/>
                <a:sym typeface="+mn-ea"/>
              </a:rPr>
              <a:t>②</a:t>
            </a:r>
            <a:r>
              <a:rPr lang="en-US" altLang="zh-CN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《</a:t>
            </a: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红楼梦</a:t>
            </a:r>
            <a:r>
              <a:rPr lang="en-US" altLang="zh-CN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》</a:t>
            </a: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</a:t>
            </a:r>
            <a:r>
              <a:rPr lang="en-US" altLang="zh-CN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64</a:t>
            </a: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回，贾宝玉得知林黛玉在私室内用瓜果私祭时想：“但我此刻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走去</a:t>
            </a: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，见他伤感，必极力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劝解</a:t>
            </a: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，又怕他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烦恼郁结于心</a:t>
            </a: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；若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不去</a:t>
            </a: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，又恐他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过于伤感</a:t>
            </a: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，无人劝止。</a:t>
            </a:r>
            <a:r>
              <a:rPr lang="zh-CN" altLang="en-US" sz="3600" b="1">
                <a:solidFill>
                  <a:srgbClr val="00206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两件皆足</a:t>
            </a:r>
            <a:r>
              <a:rPr lang="zh-CN" altLang="en-US" sz="3600" b="1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致疾</a:t>
            </a: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。”</a:t>
            </a:r>
            <a:endParaRPr lang="en-US" altLang="zh-CN" sz="36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zh-CN" sz="2605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zh-CN" sz="2605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zh-CN" sz="2605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zh-CN" sz="2605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zh-CN" altLang="en-US" sz="2605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>
            <p:custDataLst>
              <p:tags r:id="rId12"/>
            </p:custDataLst>
          </p:nvPr>
        </p:nvSpPr>
        <p:spPr>
          <a:xfrm>
            <a:off x="600118" y="42164"/>
            <a:ext cx="3435127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课文案例分析</a:t>
            </a:r>
            <a:endParaRPr lang="en-US" altLang="zh-CN" sz="3200" b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矩形 2"/>
          <p:cNvSpPr/>
          <p:nvPr>
            <p:custDataLst>
              <p:tags r:id="rId13"/>
            </p:custDataLst>
          </p:nvPr>
        </p:nvSpPr>
        <p:spPr>
          <a:xfrm>
            <a:off x="920082" y="3858749"/>
            <a:ext cx="10763398" cy="2748280"/>
          </a:xfrm>
          <a:prstGeom prst="rect">
            <a:avLst/>
          </a:prstGeom>
          <a:noFill/>
          <a:ln w="9525">
            <a:noFill/>
          </a:ln>
        </p:spPr>
        <p:txBody>
          <a:bodyPr wrap="square" lIns="91601" tIns="45800" rIns="91601" bIns="45800" anchor="t">
            <a:spAutoFit/>
          </a:bodyPr>
          <a:lstStyle/>
          <a:p>
            <a:pPr defTabSz="863600">
              <a:lnSpc>
                <a:spcPct val="120000"/>
              </a:lnSpc>
            </a:pPr>
            <a:r>
              <a:rPr lang="zh-CN" altLang="en-US" sz="36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如果我去林妹妹处，足以致疾；</a:t>
            </a:r>
            <a:endParaRPr lang="zh-CN" altLang="en-US" sz="36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863600">
              <a:lnSpc>
                <a:spcPct val="120000"/>
              </a:lnSpc>
            </a:pPr>
            <a:r>
              <a:rPr lang="zh-CN" altLang="en-US" sz="36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如果我不去林妹妹处，足以致疾；</a:t>
            </a:r>
            <a:endParaRPr lang="zh-CN" altLang="en-US" sz="36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863600">
              <a:lnSpc>
                <a:spcPct val="120000"/>
              </a:lnSpc>
            </a:pPr>
            <a:r>
              <a:rPr lang="zh-CN" altLang="en-US" sz="36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我要么去，要么不去，</a:t>
            </a:r>
            <a:endParaRPr lang="zh-CN" altLang="en-US" sz="36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863600">
              <a:lnSpc>
                <a:spcPct val="120000"/>
              </a:lnSpc>
            </a:pPr>
            <a:r>
              <a:rPr lang="zh-CN" altLang="en-US" sz="3600" b="1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总之，皆足以致疾。</a:t>
            </a:r>
            <a:endParaRPr lang="zh-CN" altLang="en-US" sz="3600" b="1">
              <a:solidFill>
                <a:srgbClr val="C00000"/>
              </a:solidFill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56900" y="131511"/>
            <a:ext cx="11409887" cy="3537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sz="3200" b="1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9. </a:t>
            </a:r>
            <a:r>
              <a:rPr lang="zh-CN" altLang="zh-CN" sz="3200" b="1" kern="10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以下是历史上两个著名的二难推理，请分析东方朔和班婕妤的推理过程。</a:t>
            </a:r>
            <a:endParaRPr lang="zh-CN" altLang="zh-CN" sz="120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sz="3200" b="1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charset="0"/>
              </a:rPr>
              <a:t>①</a:t>
            </a:r>
            <a:r>
              <a:rPr lang="zh-CN" altLang="zh-CN" sz="3200" b="1" kern="10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东方朔喝了汉武帝的</a:t>
            </a:r>
            <a:r>
              <a:rPr lang="en-US" altLang="zh-CN" sz="3200" b="1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</a:rPr>
              <a:t>“</a:t>
            </a:r>
            <a:r>
              <a:rPr lang="zh-CN" altLang="zh-CN" sz="3200" b="1" kern="10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不死酒</a:t>
            </a:r>
            <a:r>
              <a:rPr lang="en-US" altLang="zh-CN" sz="3200" b="1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</a:rPr>
              <a:t>”</a:t>
            </a:r>
            <a:r>
              <a:rPr lang="zh-CN" altLang="zh-CN" sz="3200" b="1" kern="10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，汉武帝要杀他。他说：</a:t>
            </a:r>
            <a:r>
              <a:rPr lang="en-US" altLang="zh-CN" sz="3200" b="1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</a:rPr>
              <a:t>“</a:t>
            </a:r>
            <a:r>
              <a:rPr lang="zh-CN" altLang="zh-CN" sz="3200" b="1" kern="1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如果</a:t>
            </a:r>
            <a:r>
              <a:rPr lang="zh-CN" altLang="zh-CN" sz="3200" b="1" kern="10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你</a:t>
            </a:r>
            <a:r>
              <a:rPr lang="zh-CN" altLang="zh-CN" sz="3200" b="1" kern="1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杀</a:t>
            </a:r>
            <a:r>
              <a:rPr lang="zh-CN" altLang="zh-CN" sz="3200" b="1" kern="10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死我了，说明所谓的不死酒是假的，那你原本就不该杀我。如果杀不死我，不是白费劲吗？</a:t>
            </a:r>
            <a:r>
              <a:rPr lang="en-US" altLang="zh-CN" sz="3200" b="1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</a:rPr>
              <a:t>”</a:t>
            </a:r>
            <a:endParaRPr lang="en-US" altLang="zh-CN" sz="3200" b="1" kern="100" smtClean="0">
              <a:effectLst/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391215" y="3782623"/>
            <a:ext cx="11409887" cy="2272665"/>
          </a:xfrm>
          <a:prstGeom prst="rect">
            <a:avLst/>
          </a:prstGeom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如果</a:t>
            </a:r>
            <a:r>
              <a:rPr lang="zh-CN" altLang="zh-CN" sz="2800" b="1" kern="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你杀死我了，说明所谓的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不死酒是假的</a:t>
            </a:r>
            <a:r>
              <a:rPr lang="zh-CN" altLang="zh-CN" sz="2800" b="1" kern="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，证明你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原本不该杀我</a:t>
            </a:r>
            <a:endParaRPr lang="zh-CN" altLang="zh-CN" sz="2800" b="1" kern="1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如果</a:t>
            </a:r>
            <a:r>
              <a:rPr lang="zh-CN" altLang="zh-CN" sz="2800" b="1" kern="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你杀不死我，又会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白费力气</a:t>
            </a:r>
            <a:r>
              <a:rPr lang="zh-CN" altLang="zh-CN" sz="2800" b="1" kern="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，也证明你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原本不该杀我</a:t>
            </a:r>
            <a:endParaRPr lang="zh-CN" altLang="zh-CN" sz="2800" b="1" kern="1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→</a:t>
            </a:r>
            <a:r>
              <a:rPr lang="zh-CN" altLang="zh-CN" sz="2800" b="1" kern="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杀我，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或者</a:t>
            </a:r>
            <a:r>
              <a:rPr lang="zh-CN" altLang="zh-CN" sz="2800" b="1" kern="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不杀我</a:t>
            </a:r>
            <a:r>
              <a:rPr lang="en-US" altLang="zh-CN" sz="2800" b="1" kern="100"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→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总之，毫无意义，都会证明你原本不该杀我。</a:t>
            </a:r>
            <a:endParaRPr lang="zh-CN" altLang="zh-CN" sz="2800" b="1" kern="1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zh-CN" altLang="zh-CN" sz="105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68960" y="368300"/>
            <a:ext cx="11054080" cy="6122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ct val="0"/>
              </a:spcAft>
            </a:pPr>
            <a:r>
              <a:rPr lang="en-US" altLang="zh-CN" sz="2800" b="1" kern="100" smtClean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charset="0"/>
              </a:rPr>
              <a:t>②</a:t>
            </a:r>
            <a:r>
              <a:rPr lang="zh-CN" altLang="zh-CN" sz="2800" b="1" kern="10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一次，赵飞燕在汉成帝面前告班婕妤的状，诬陷她曾向鬼神诅咒过汉成帝。汉成帝传诏班婕妤。班婕妤从容地回答道：</a:t>
            </a:r>
            <a:r>
              <a:rPr lang="en-US" altLang="zh-CN" sz="2800" b="1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</a:rPr>
              <a:t>“</a:t>
            </a:r>
            <a:r>
              <a:rPr lang="zh-CN" altLang="zh-CN" sz="2800" b="1" kern="10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妾闻</a:t>
            </a:r>
            <a:r>
              <a:rPr lang="en-US" altLang="zh-CN" sz="2800" b="1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</a:rPr>
              <a:t>‘</a:t>
            </a:r>
            <a:r>
              <a:rPr lang="zh-CN" altLang="zh-CN" sz="2800" b="1" kern="10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死生有命，富贵在天</a:t>
            </a:r>
            <a:r>
              <a:rPr lang="en-US" altLang="zh-CN" sz="2800" b="1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</a:rPr>
              <a:t>’</a:t>
            </a:r>
            <a:r>
              <a:rPr lang="zh-CN" altLang="zh-CN" sz="2800" b="1" kern="100"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</a:rPr>
              <a:t>，修善尚且不能得福，做坏事还能得到什么呢？假使鬼神无知，向他们诅咒又有什么好处呢？假若鬼神有知，他们就不会接受坏人的诉说。因此，我是不会做那样的傻事呀。</a:t>
            </a:r>
            <a:r>
              <a:rPr lang="en-US" altLang="zh-CN" sz="2800" b="1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</a:rPr>
              <a:t>”</a:t>
            </a:r>
            <a:endParaRPr lang="en-US" altLang="zh-CN" sz="2800" b="1" kern="10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charset="0"/>
            </a:endParaRPr>
          </a:p>
          <a:p>
            <a:pPr marL="0" lvl="0" indent="0" algn="just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sz="2800" b="1" kern="100"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②</a:t>
            </a:r>
            <a:r>
              <a:rPr lang="zh-CN" altLang="zh-CN" sz="2800" b="1" kern="1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假使</a:t>
            </a:r>
            <a:r>
              <a:rPr lang="zh-CN" altLang="zh-CN" sz="2800" b="1" kern="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鬼神无知，向他们</a:t>
            </a:r>
            <a:r>
              <a:rPr lang="zh-CN" altLang="zh-CN" sz="2800" b="1" kern="1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诅咒没有意义</a:t>
            </a:r>
            <a:r>
              <a:rPr lang="en-US" altLang="zh-CN" sz="2800" b="1" kern="100"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→</a:t>
            </a:r>
            <a:endParaRPr lang="en-US" altLang="zh-CN" sz="2800" b="1" kern="100">
              <a:latin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0" lvl="0" indent="0" algn="just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sz="2800" b="1" kern="100"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  </a:t>
            </a:r>
            <a:r>
              <a:rPr lang="zh-CN" altLang="zh-CN" sz="2800" b="1" kern="1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假若</a:t>
            </a:r>
            <a:r>
              <a:rPr lang="zh-CN" altLang="zh-CN" sz="2800" b="1" kern="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鬼神</a:t>
            </a:r>
            <a:r>
              <a:rPr lang="zh-CN" altLang="zh-CN" sz="2800" b="1" kern="1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有知</a:t>
            </a:r>
            <a:r>
              <a:rPr lang="zh-CN" altLang="zh-CN" sz="2800" b="1" kern="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，他们就</a:t>
            </a:r>
            <a:r>
              <a:rPr lang="zh-CN" altLang="zh-CN" sz="2800" b="1" kern="1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不会接受坏人的诉说</a:t>
            </a:r>
            <a:r>
              <a:rPr lang="en-US" altLang="zh-CN" sz="2800" b="1" kern="100"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→</a:t>
            </a:r>
            <a:endParaRPr lang="en-US" altLang="zh-CN" sz="2800" b="1" kern="100">
              <a:latin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0" lvl="0" indent="0" algn="just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sz="2800" b="1" kern="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r>
              <a:rPr lang="zh-CN" altLang="zh-CN" sz="2800" b="1" kern="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鬼神无知也好，</a:t>
            </a:r>
            <a:r>
              <a:rPr lang="zh-CN" altLang="zh-CN" sz="2800" b="1" kern="1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或者</a:t>
            </a:r>
            <a:r>
              <a:rPr lang="zh-CN" altLang="zh-CN" sz="2800" b="1" kern="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鬼神有知也罢</a:t>
            </a:r>
            <a:r>
              <a:rPr lang="en-US" altLang="zh-CN" sz="2800" b="1" kern="100"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→</a:t>
            </a:r>
            <a:endParaRPr lang="en-US" altLang="zh-CN" sz="2800" b="1" kern="100">
              <a:latin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0" lvl="0" indent="0" algn="just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zh-CN" sz="2800" b="1" kern="1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r>
              <a:rPr lang="zh-CN" altLang="zh-CN" sz="2800" b="1" kern="1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总之，向鬼神诅咒毫无意义</a:t>
            </a:r>
            <a:r>
              <a:rPr lang="en-US" altLang="zh-CN" sz="2800" b="1" kern="100">
                <a:highlight>
                  <a:srgbClr val="FFFF00"/>
                </a:highlight>
                <a:latin typeface="Times New Roman" panose="02020603050405020304" charset="0"/>
                <a:cs typeface="Courier New" panose="02070309020205020404" pitchFamily="49" charset="0"/>
                <a:sym typeface="+mn-ea"/>
              </a:rPr>
              <a:t>(</a:t>
            </a:r>
            <a:r>
              <a:rPr lang="zh-CN" altLang="zh-CN" sz="2800" b="1" kern="1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我不会做那样的傻事</a:t>
            </a:r>
            <a:r>
              <a:rPr lang="en-US" altLang="zh-CN" sz="2800" b="1" kern="100">
                <a:highlight>
                  <a:srgbClr val="FFFF00"/>
                </a:highlight>
                <a:latin typeface="Times New Roman" panose="02020603050405020304" charset="0"/>
                <a:cs typeface="Courier New" panose="02070309020205020404" pitchFamily="49" charset="0"/>
                <a:sym typeface="+mn-ea"/>
              </a:rPr>
              <a:t>)</a:t>
            </a:r>
            <a:r>
              <a:rPr lang="zh-CN" altLang="zh-CN" sz="2800" b="1" kern="1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  <a:sym typeface="+mn-ea"/>
              </a:rPr>
              <a:t>。</a:t>
            </a:r>
            <a:endParaRPr lang="zh-CN" altLang="zh-CN" sz="2800" b="1" kern="100">
              <a:effectLst/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0" lvl="0" indent="0" algn="just">
              <a:lnSpc>
                <a:spcPct val="150000"/>
              </a:lnSpc>
              <a:spcAft>
                <a:spcPct val="0"/>
              </a:spcAft>
              <a:buNone/>
            </a:pPr>
            <a:endParaRPr lang="zh-CN" altLang="zh-CN" sz="2800" b="1" kern="100">
              <a:solidFill>
                <a:schemeClr val="tx1"/>
              </a:solidFill>
              <a:effectLst/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0" y="168910"/>
            <a:ext cx="1189863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</a:t>
            </a:r>
            <a:r>
              <a:rPr lang="zh-CN" altLang="en-US" sz="40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常见的三种推理形式</a:t>
            </a:r>
            <a:endParaRPr lang="zh-CN" altLang="en-US" sz="4000" b="1">
              <a:solidFill>
                <a:srgbClr val="C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（一）</a:t>
            </a:r>
            <a:r>
              <a:rPr lang="zh-CN" altLang="en-US" sz="3600" b="1" u="sng">
                <a:solidFill>
                  <a:schemeClr val="bg2">
                    <a:lumMod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演绎推理</a:t>
            </a:r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sz="3600" b="1" u="sng">
                <a:solidFill>
                  <a:srgbClr val="1F2DA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从一般推出个别</a:t>
            </a:r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r>
              <a:rPr lang="zh-CN" altLang="en-US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三段论推理</a:t>
            </a:r>
            <a:r>
              <a:rPr lang="en-US" altLang="zh-CN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②假言推理</a:t>
            </a:r>
            <a:r>
              <a:rPr lang="en-US" altLang="zh-CN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③选言推理  ④二难推理</a:t>
            </a:r>
            <a:endParaRPr lang="zh-CN" altLang="en-US" sz="3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（二）</a:t>
            </a:r>
            <a:r>
              <a:rPr lang="zh-CN" altLang="en-US" sz="3600" b="1" u="sng">
                <a:solidFill>
                  <a:schemeClr val="bg2">
                    <a:lumMod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归纳推理</a:t>
            </a:r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zh-CN" altLang="en-US" sz="3600" b="1" u="sng">
                <a:solidFill>
                  <a:srgbClr val="1F2DA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从个别推出一般</a:t>
            </a:r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①完全归纳推理    ②不完全归纳推理</a:t>
            </a:r>
            <a:endParaRPr lang="zh-CN" altLang="en-US" sz="3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（三）</a:t>
            </a:r>
            <a:r>
              <a:rPr lang="zh-CN" altLang="en-US" sz="3600" b="1" u="sng">
                <a:solidFill>
                  <a:schemeClr val="bg2">
                    <a:lumMod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类比推理</a:t>
            </a:r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zh-CN" altLang="en-US" sz="3600" b="1" u="sng">
                <a:solidFill>
                  <a:srgbClr val="1F2DA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从一个个别到另一个个别</a:t>
            </a:r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3600" b="1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158750" y="203200"/>
            <a:ext cx="11874500" cy="6451600"/>
          </a:xfrm>
          <a:prstGeom prst="rect">
            <a:avLst/>
          </a:prstGeom>
          <a:noFill/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113520" y="3781425"/>
            <a:ext cx="2785110" cy="27851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-201" y="319872"/>
            <a:ext cx="5555452" cy="55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请补全下列二难推理</a:t>
            </a:r>
            <a:endParaRPr lang="zh-CN" altLang="en-US" sz="30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65034" y="980847"/>
            <a:ext cx="11369583" cy="534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/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有一位青年拜当时著名的辩者普罗塔哥拉斯为师学习法律，就学费给付事宜，两人达成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协议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：毕业时先给付一半学费，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另一半学费待该青年第一次出庭打赢官司后付清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。但毕业后此君一直未出庭打官司，也不肯给付另一半学费。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普罗塔哥拉斯无奈，只好将其告上法庭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。在法庭辩论时，普罗塔哥拉斯提出以下二难推理：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如果①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800" b="1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，那么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按照协议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约定，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②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800" b="1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；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如果③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800" b="1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，那么④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800" b="1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⑤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800" b="1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 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总之，无论学生的这场官司输还是赢，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⑥</a:t>
            </a:r>
            <a:r>
              <a:rPr lang="en-US" altLang="zh-CN" sz="2800" b="1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           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987595" y="3131863"/>
            <a:ext cx="1612527" cy="52184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学生胜诉</a:t>
            </a:r>
            <a:endParaRPr lang="zh-CN" altLang="en-US" sz="2800" b="1" kern="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981517" y="3653669"/>
            <a:ext cx="4114483" cy="52184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他必须付清余下一半学费</a:t>
            </a:r>
            <a:endParaRPr lang="zh-CN" altLang="en-US" sz="2800" b="1" kern="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2159434" y="4175600"/>
            <a:ext cx="1612527" cy="52184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学生败诉</a:t>
            </a:r>
            <a:endParaRPr lang="zh-CN" altLang="en-US" sz="2800" b="1" kern="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7432653" y="4183568"/>
            <a:ext cx="2327371" cy="52184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按照法庭判决</a:t>
            </a:r>
            <a:endParaRPr lang="zh-CN" altLang="en-US" sz="2800" b="1" kern="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2159576" y="4705296"/>
            <a:ext cx="3757060" cy="52184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他必须付清另一半学费</a:t>
            </a:r>
            <a:endParaRPr lang="zh-CN" altLang="en-US" sz="2800" b="1" kern="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1980945" y="5757197"/>
            <a:ext cx="3757060" cy="52184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他都应当支付一半学费</a:t>
            </a:r>
            <a:endParaRPr lang="zh-CN" altLang="en-US" sz="2800" b="1" kern="1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>
            <p:custDataLst>
              <p:tags r:id="rId1"/>
            </p:custDataLst>
          </p:nvPr>
        </p:nvSpPr>
        <p:spPr>
          <a:xfrm>
            <a:off x="555943" y="951865"/>
            <a:ext cx="5343525" cy="534352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52" y="2191112"/>
            <a:ext cx="2379590" cy="2379590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1630643" y="1276667"/>
            <a:ext cx="1489710" cy="47840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lIns="68559" tIns="34280" rIns="68559" bIns="3428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8800" b="0" i="0" u="none" strike="noStrike" cap="none" spc="450" normalizeH="0" baseline="0">
                <a:ln>
                  <a:noFill/>
                </a:ln>
                <a:solidFill>
                  <a:srgbClr val="4A6671"/>
                </a:solidFill>
                <a:effectLst/>
                <a:uLnTx/>
                <a:uFillTx/>
                <a:latin typeface="文悦古典明朝体 (非商业使用) W5" pitchFamily="2" charset="-122"/>
                <a:ea typeface="文悦古典明朝体 (非商业使用) W5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450" normalizeH="0" baseline="0" noProof="0">
                <a:ln>
                  <a:noFill/>
                </a:ln>
                <a:solidFill>
                  <a:srgbClr val="1D41D5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归纳推理</a:t>
            </a:r>
            <a:endParaRPr kumimoji="0" lang="zh-CN" altLang="en-US" sz="8800" b="1" i="0" u="none" strike="noStrike" kern="1200" cap="none" spc="450" normalizeH="0" baseline="0" noProof="0">
              <a:ln>
                <a:noFill/>
              </a:ln>
              <a:solidFill>
                <a:srgbClr val="1D41D5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158750" y="203200"/>
            <a:ext cx="11874500" cy="6451600"/>
          </a:xfrm>
          <a:prstGeom prst="rect">
            <a:avLst/>
          </a:prstGeom>
          <a:noFill/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36460" y="608965"/>
            <a:ext cx="4485640" cy="554355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1082" cy="10668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 bwMode="auto">
          <a:xfrm>
            <a:off x="876300" y="137795"/>
            <a:ext cx="3203575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32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二、</a:t>
            </a:r>
            <a:r>
              <a:rPr lang="zh-CN" altLang="zh-CN" sz="32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归</a:t>
            </a:r>
            <a:r>
              <a:rPr lang="zh-CN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纳推理</a:t>
            </a:r>
            <a:endParaRPr lang="zh-CN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80645" y="886460"/>
            <a:ext cx="11764645" cy="1383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zh-CN" sz="28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归</a:t>
            </a:r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纳推理</a:t>
            </a:r>
            <a:r>
              <a:rPr lang="zh-CN" altLang="zh-CN" sz="2800" b="1" smtClean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zh-CN" altLang="en-US" sz="2800" b="1" smtClean="0">
                <a:latin typeface="微软雅黑" panose="020B0503020204020204" charset="-122"/>
                <a:ea typeface="微软雅黑" panose="020B0503020204020204" charset="-122"/>
              </a:rPr>
              <a:t>以一类事物中</a:t>
            </a:r>
            <a:r>
              <a:rPr lang="zh-CN" altLang="en-US" sz="2800" b="1" smtClean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若干个别对象的具体知识</a:t>
            </a:r>
            <a:r>
              <a:rPr lang="zh-CN" altLang="en-US" sz="2800" b="1" smtClean="0">
                <a:latin typeface="微软雅黑" panose="020B0503020204020204" charset="-122"/>
                <a:ea typeface="微软雅黑" panose="020B0503020204020204" charset="-122"/>
              </a:rPr>
              <a:t>为前提，推出有关该类事物的</a:t>
            </a:r>
            <a:r>
              <a:rPr lang="zh-CN" altLang="en-US" sz="2800" b="1" smtClean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普遍性知识</a:t>
            </a:r>
            <a:r>
              <a:rPr lang="zh-CN" altLang="en-US" sz="2800" b="1" smtClean="0">
                <a:latin typeface="微软雅黑" panose="020B0503020204020204" charset="-122"/>
                <a:ea typeface="微软雅黑" panose="020B0503020204020204" charset="-122"/>
              </a:rPr>
              <a:t>的结论的推理。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10"/>
          <p:cNvGrpSpPr/>
          <p:nvPr>
            <p:custDataLst>
              <p:tags r:id="rId5"/>
            </p:custDataLst>
          </p:nvPr>
        </p:nvGrpSpPr>
        <p:grpSpPr>
          <a:xfrm>
            <a:off x="5883910" y="4194175"/>
            <a:ext cx="4745990" cy="2092325"/>
            <a:chOff x="3708633" y="3029408"/>
            <a:chExt cx="5740605" cy="2441283"/>
          </a:xfrm>
        </p:grpSpPr>
        <p:sp>
          <p:nvSpPr>
            <p:cNvPr id="8" name="内容占位符 2"/>
            <p:cNvSpPr txBox="1"/>
            <p:nvPr>
              <p:custDataLst>
                <p:tags r:id="rId6"/>
              </p:custDataLst>
            </p:nvPr>
          </p:nvSpPr>
          <p:spPr>
            <a:xfrm>
              <a:off x="3708633" y="3029408"/>
              <a:ext cx="5740605" cy="244128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/>
            <a:p>
              <a:pPr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120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                  </a:t>
              </a:r>
              <a:r>
                <a:rPr kumimoji="0" lang="zh-CN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完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全归纳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归纳推</a:t>
              </a:r>
              <a:r>
                <a:rPr kumimoji="0" lang="zh-CN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理     </a:t>
              </a:r>
              <a:endPara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zh-CN" sz="2800" b="1" smtClean="0">
                  <a:latin typeface="微软雅黑" panose="020B0503020204020204" charset="-122"/>
                  <a:ea typeface="微软雅黑" panose="020B0503020204020204" charset="-122"/>
                </a:rPr>
                <a:t>                 </a:t>
              </a:r>
              <a:r>
                <a:rPr lang="zh-CN" altLang="en-US" sz="2800" b="1" smtClean="0">
                  <a:latin typeface="微软雅黑" panose="020B0503020204020204" charset="-122"/>
                  <a:ea typeface="微软雅黑" panose="020B0503020204020204" charset="-122"/>
                </a:rPr>
                <a:t>不完全归纳</a:t>
              </a:r>
              <a:endPara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左大括号 8"/>
            <p:cNvSpPr/>
            <p:nvPr>
              <p:custDataLst>
                <p:tags r:id="rId7"/>
              </p:custDataLst>
            </p:nvPr>
          </p:nvSpPr>
          <p:spPr>
            <a:xfrm>
              <a:off x="5728180" y="3460225"/>
              <a:ext cx="155447" cy="91440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>
            <p:custDataLst>
              <p:tags r:id="rId8"/>
            </p:custDataLst>
          </p:nvPr>
        </p:nvSpPr>
        <p:spPr>
          <a:xfrm>
            <a:off x="669925" y="4448810"/>
            <a:ext cx="4800600" cy="138499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S1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P,S2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P,……Sn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lang="zh-CN" alt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en-US" altLang="zh-CN" sz="28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所有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</a:t>
            </a:r>
            <a:endParaRPr lang="en-US" altLang="zh-CN" sz="28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80645" y="2379345"/>
            <a:ext cx="11764010" cy="1383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演绎推理</a:t>
            </a:r>
            <a:r>
              <a:rPr lang="zh-CN" altLang="zh-CN" sz="2800" b="1">
                <a:latin typeface="微软雅黑" panose="020B0503020204020204" charset="-122"/>
                <a:ea typeface="微软雅黑" panose="020B0503020204020204" charset="-122"/>
              </a:rPr>
              <a:t>是从一般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（普遍）</a:t>
            </a:r>
            <a:r>
              <a:rPr lang="zh-CN" altLang="zh-CN" sz="2800" b="1">
                <a:latin typeface="微软雅黑" panose="020B0503020204020204" charset="-122"/>
                <a:ea typeface="微软雅黑" panose="020B0503020204020204" charset="-122"/>
              </a:rPr>
              <a:t>到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个别（</a:t>
            </a:r>
            <a:r>
              <a:rPr lang="zh-CN" altLang="zh-CN" sz="2800" b="1">
                <a:latin typeface="微软雅黑" panose="020B0503020204020204" charset="-122"/>
                <a:ea typeface="微软雅黑" panose="020B0503020204020204" charset="-122"/>
              </a:rPr>
              <a:t>特殊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zh-CN" sz="2800" b="1">
                <a:latin typeface="微软雅黑" panose="020B0503020204020204" charset="-122"/>
                <a:ea typeface="微软雅黑" panose="020B0503020204020204" charset="-122"/>
              </a:rPr>
              <a:t>的推理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归纳推理</a:t>
            </a:r>
            <a:r>
              <a:rPr lang="zh-CN" altLang="zh-CN" sz="2800" b="1">
                <a:latin typeface="微软雅黑" panose="020B0503020204020204" charset="-122"/>
                <a:ea typeface="微软雅黑" panose="020B0503020204020204" charset="-122"/>
              </a:rPr>
              <a:t>是从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个别（</a:t>
            </a:r>
            <a:r>
              <a:rPr lang="zh-CN" altLang="zh-CN" sz="2800" b="1">
                <a:latin typeface="微软雅黑" panose="020B0503020204020204" charset="-122"/>
                <a:ea typeface="微软雅黑" panose="020B0503020204020204" charset="-122"/>
              </a:rPr>
              <a:t>特殊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）到</a:t>
            </a:r>
            <a:r>
              <a:rPr lang="zh-CN" altLang="zh-CN" sz="2800" b="1">
                <a:latin typeface="微软雅黑" panose="020B0503020204020204" charset="-122"/>
                <a:ea typeface="微软雅黑" panose="020B0503020204020204" charset="-122"/>
              </a:rPr>
              <a:t>一般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（普遍）</a:t>
            </a:r>
            <a:r>
              <a:rPr lang="zh-CN" altLang="zh-CN" sz="2800" b="1">
                <a:latin typeface="微软雅黑" panose="020B0503020204020204" charset="-122"/>
                <a:ea typeface="微软雅黑" panose="020B0503020204020204" charset="-122"/>
              </a:rPr>
              <a:t>的推理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0" y="756285"/>
            <a:ext cx="11906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sz="28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全归纳推</a:t>
            </a:r>
            <a:r>
              <a:rPr lang="zh-CN" sz="28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</a:t>
            </a:r>
            <a:r>
              <a:rPr lang="zh-CN" altLang="en-US" sz="28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8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是根据某类事物的</a:t>
            </a:r>
            <a:r>
              <a:rPr lang="zh-CN" altLang="en-US" sz="2800" b="1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每一个对象</a:t>
            </a:r>
            <a:r>
              <a:rPr lang="zh-CN" altLang="en-US" sz="28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都具有某种属性，从而推出该类事物的</a:t>
            </a:r>
            <a:r>
              <a:rPr lang="zh-CN" altLang="en-US" sz="2800" b="1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全部对象</a:t>
            </a:r>
            <a:r>
              <a:rPr lang="zh-CN" altLang="en-US" sz="28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都具有某种属性的归纳推理。</a:t>
            </a:r>
            <a:endParaRPr 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3845" y="1989455"/>
            <a:ext cx="11622405" cy="1461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965" b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96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96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北京市</a:t>
            </a:r>
            <a:r>
              <a:rPr lang="zh-CN" altLang="en-US" sz="2965" b="1">
                <a:latin typeface="楷体" panose="02010609060101010101" pitchFamily="49" charset="-122"/>
                <a:ea typeface="楷体" panose="02010609060101010101" pitchFamily="49" charset="-122"/>
              </a:rPr>
              <a:t>是缺水城市，</a:t>
            </a:r>
            <a:r>
              <a:rPr lang="en-US" altLang="zh-CN" sz="296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天津市</a:t>
            </a:r>
            <a:r>
              <a:rPr lang="zh-CN" altLang="en-US" sz="2965" b="1">
                <a:latin typeface="楷体" panose="02010609060101010101" pitchFamily="49" charset="-122"/>
                <a:ea typeface="楷体" panose="02010609060101010101" pitchFamily="49" charset="-122"/>
              </a:rPr>
              <a:t>是缺水城市，</a:t>
            </a:r>
            <a:r>
              <a:rPr lang="en-US" altLang="zh-CN" sz="296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上海市</a:t>
            </a:r>
            <a:r>
              <a:rPr lang="zh-CN" altLang="en-US" sz="2965" b="1">
                <a:latin typeface="楷体" panose="02010609060101010101" pitchFamily="49" charset="-122"/>
                <a:ea typeface="楷体" panose="02010609060101010101" pitchFamily="49" charset="-122"/>
              </a:rPr>
              <a:t>是缺水城市，</a:t>
            </a:r>
            <a:r>
              <a:rPr lang="en-US" altLang="zh-CN" sz="2965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重庆市</a:t>
            </a:r>
            <a:r>
              <a:rPr lang="zh-CN" altLang="en-US" sz="2965" b="1">
                <a:latin typeface="楷体" panose="02010609060101010101" pitchFamily="49" charset="-122"/>
                <a:ea typeface="楷体" panose="02010609060101010101" pitchFamily="49" charset="-122"/>
              </a:rPr>
              <a:t>是缺水城市，看来</a:t>
            </a:r>
            <a:r>
              <a:rPr lang="zh-CN" altLang="en-US" sz="2965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中国的直辖市都是缺水城市</a:t>
            </a:r>
            <a:r>
              <a:rPr lang="zh-CN" altLang="en-US" sz="2965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965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30175" y="253365"/>
            <a:ext cx="2697480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zh-CN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二、归纳推理</a:t>
            </a:r>
            <a:endParaRPr lang="zh-CN" altLang="zh-CN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20015" y="3347720"/>
            <a:ext cx="11949430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smtClean="0">
                <a:solidFill>
                  <a:srgbClr val="FF0000"/>
                </a:solidFill>
              </a:rPr>
              <a:t>2</a:t>
            </a:r>
            <a:r>
              <a:rPr lang="zh-CN" altLang="en-US" sz="2800" b="1" smtClean="0">
                <a:solidFill>
                  <a:srgbClr val="FF0000"/>
                </a:solidFill>
              </a:rPr>
              <a:t>、</a:t>
            </a:r>
            <a:r>
              <a:rPr lang="zh-CN" sz="2800" b="1" smtClean="0">
                <a:solidFill>
                  <a:srgbClr val="FF0000"/>
                </a:solidFill>
              </a:rPr>
              <a:t>不</a:t>
            </a:r>
            <a:r>
              <a:rPr lang="zh-CN" sz="2800" b="1">
                <a:solidFill>
                  <a:srgbClr val="FF0000"/>
                </a:solidFill>
              </a:rPr>
              <a:t>完全归纳推</a:t>
            </a:r>
            <a:r>
              <a:rPr lang="zh-CN" sz="2800" b="1" smtClean="0">
                <a:solidFill>
                  <a:srgbClr val="FF0000"/>
                </a:solidFill>
              </a:rPr>
              <a:t>理</a:t>
            </a:r>
            <a:r>
              <a:rPr lang="zh-CN" altLang="en-US" sz="2800" b="1" smtClean="0">
                <a:solidFill>
                  <a:srgbClr val="FF0000"/>
                </a:solidFill>
              </a:rPr>
              <a:t>：</a:t>
            </a:r>
            <a:r>
              <a:rPr lang="zh-CN" altLang="en-US" sz="28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是根据某类事物的</a:t>
            </a:r>
            <a:r>
              <a:rPr lang="zh-CN" altLang="en-US" sz="3200" b="1" smtClean="0">
                <a:solidFill>
                  <a:srgbClr val="00B05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部分对象</a:t>
            </a:r>
            <a:r>
              <a:rPr lang="zh-CN" altLang="en-US" sz="28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具有某种属性，从而推出该类事物的</a:t>
            </a:r>
            <a:r>
              <a:rPr lang="zh-CN" altLang="en-US" sz="3200" b="1" smtClean="0">
                <a:solidFill>
                  <a:srgbClr val="00B05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全部对象</a:t>
            </a:r>
            <a:r>
              <a:rPr lang="zh-CN" altLang="en-US" sz="28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都具有某种属性的归纳推理。</a:t>
            </a:r>
            <a:endParaRPr lang="zh-CN" altLang="en-US" sz="2800" b="1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100" smtClean="0"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  <a:sym typeface="+mn-ea"/>
              </a:rPr>
              <a:t>   </a:t>
            </a:r>
            <a:r>
              <a:rPr lang="zh-CN" altLang="en-US" sz="2800" b="1" kern="100" smtClean="0"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  <a:sym typeface="+mn-ea"/>
              </a:rPr>
              <a:t>科学家通过考察认识到：太阳是运动的，地球是运动的，月球是运动的，火星是运动的；又知道太阳、地球、月球、火星都是宇宙中的星球，并且在考察中没有遇到星球不运动的情况，</a:t>
            </a:r>
            <a:r>
              <a:rPr lang="zh-CN" altLang="en-US" sz="2800" b="1" kern="100" smtClean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charset="0"/>
                <a:sym typeface="+mn-ea"/>
              </a:rPr>
              <a:t>从而推出结论：所有的星球都是运动的。</a:t>
            </a:r>
            <a:endParaRPr lang="zh-CN" sz="2800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3707906" y="6717020"/>
            <a:ext cx="1800201" cy="14220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2495">
              <a:lnSpc>
                <a:spcPct val="200000"/>
              </a:lnSpc>
            </a:pPr>
            <a:r>
              <a:rPr lang="en-US" altLang="zh-CN" sz="100">
                <a:solidFill>
                  <a:schemeClr val="bg1"/>
                </a:solidFill>
                <a:ea typeface="微软雅黑" panose="020B0503020204020204" charset="-122"/>
              </a:rPr>
              <a:t>PPT模板 http:///moban/ </a:t>
            </a:r>
            <a:endParaRPr lang="en-US" altLang="zh-CN" sz="1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6" name="Freeform 6323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flipH="1">
            <a:off x="0" y="6312749"/>
            <a:ext cx="648857" cy="404271"/>
          </a:xfrm>
          <a:custGeom>
            <a:avLst/>
            <a:gdLst>
              <a:gd name="T0" fmla="*/ 945 w 1117"/>
              <a:gd name="T1" fmla="*/ 522 h 601"/>
              <a:gd name="T2" fmla="*/ 1085 w 1117"/>
              <a:gd name="T3" fmla="*/ 523 h 601"/>
              <a:gd name="T4" fmla="*/ 1065 w 1117"/>
              <a:gd name="T5" fmla="*/ 505 h 601"/>
              <a:gd name="T6" fmla="*/ 1061 w 1117"/>
              <a:gd name="T7" fmla="*/ 513 h 601"/>
              <a:gd name="T8" fmla="*/ 1038 w 1117"/>
              <a:gd name="T9" fmla="*/ 512 h 601"/>
              <a:gd name="T10" fmla="*/ 967 w 1117"/>
              <a:gd name="T11" fmla="*/ 492 h 601"/>
              <a:gd name="T12" fmla="*/ 926 w 1117"/>
              <a:gd name="T13" fmla="*/ 495 h 601"/>
              <a:gd name="T14" fmla="*/ 854 w 1117"/>
              <a:gd name="T15" fmla="*/ 518 h 601"/>
              <a:gd name="T16" fmla="*/ 656 w 1117"/>
              <a:gd name="T17" fmla="*/ 536 h 601"/>
              <a:gd name="T18" fmla="*/ 677 w 1117"/>
              <a:gd name="T19" fmla="*/ 523 h 601"/>
              <a:gd name="T20" fmla="*/ 656 w 1117"/>
              <a:gd name="T21" fmla="*/ 528 h 601"/>
              <a:gd name="T22" fmla="*/ 600 w 1117"/>
              <a:gd name="T23" fmla="*/ 468 h 601"/>
              <a:gd name="T24" fmla="*/ 564 w 1117"/>
              <a:gd name="T25" fmla="*/ 450 h 601"/>
              <a:gd name="T26" fmla="*/ 571 w 1117"/>
              <a:gd name="T27" fmla="*/ 424 h 601"/>
              <a:gd name="T28" fmla="*/ 569 w 1117"/>
              <a:gd name="T29" fmla="*/ 383 h 601"/>
              <a:gd name="T30" fmla="*/ 441 w 1117"/>
              <a:gd name="T31" fmla="*/ 306 h 601"/>
              <a:gd name="T32" fmla="*/ 560 w 1117"/>
              <a:gd name="T33" fmla="*/ 291 h 601"/>
              <a:gd name="T34" fmla="*/ 612 w 1117"/>
              <a:gd name="T35" fmla="*/ 293 h 601"/>
              <a:gd name="T36" fmla="*/ 587 w 1117"/>
              <a:gd name="T37" fmla="*/ 356 h 601"/>
              <a:gd name="T38" fmla="*/ 615 w 1117"/>
              <a:gd name="T39" fmla="*/ 352 h 601"/>
              <a:gd name="T40" fmla="*/ 649 w 1117"/>
              <a:gd name="T41" fmla="*/ 344 h 601"/>
              <a:gd name="T42" fmla="*/ 663 w 1117"/>
              <a:gd name="T43" fmla="*/ 340 h 601"/>
              <a:gd name="T44" fmla="*/ 659 w 1117"/>
              <a:gd name="T45" fmla="*/ 330 h 601"/>
              <a:gd name="T46" fmla="*/ 673 w 1117"/>
              <a:gd name="T47" fmla="*/ 297 h 601"/>
              <a:gd name="T48" fmla="*/ 677 w 1117"/>
              <a:gd name="T49" fmla="*/ 286 h 601"/>
              <a:gd name="T50" fmla="*/ 671 w 1117"/>
              <a:gd name="T51" fmla="*/ 258 h 601"/>
              <a:gd name="T52" fmla="*/ 663 w 1117"/>
              <a:gd name="T53" fmla="*/ 225 h 601"/>
              <a:gd name="T54" fmla="*/ 623 w 1117"/>
              <a:gd name="T55" fmla="*/ 242 h 601"/>
              <a:gd name="T56" fmla="*/ 648 w 1117"/>
              <a:gd name="T57" fmla="*/ 435 h 601"/>
              <a:gd name="T58" fmla="*/ 708 w 1117"/>
              <a:gd name="T59" fmla="*/ 501 h 601"/>
              <a:gd name="T60" fmla="*/ 772 w 1117"/>
              <a:gd name="T61" fmla="*/ 528 h 601"/>
              <a:gd name="T62" fmla="*/ 845 w 1117"/>
              <a:gd name="T63" fmla="*/ 510 h 601"/>
              <a:gd name="T64" fmla="*/ 995 w 1117"/>
              <a:gd name="T65" fmla="*/ 464 h 601"/>
              <a:gd name="T66" fmla="*/ 1048 w 1117"/>
              <a:gd name="T67" fmla="*/ 487 h 601"/>
              <a:gd name="T68" fmla="*/ 941 w 1117"/>
              <a:gd name="T69" fmla="*/ 449 h 601"/>
              <a:gd name="T70" fmla="*/ 854 w 1117"/>
              <a:gd name="T71" fmla="*/ 471 h 601"/>
              <a:gd name="T72" fmla="*/ 764 w 1117"/>
              <a:gd name="T73" fmla="*/ 494 h 601"/>
              <a:gd name="T74" fmla="*/ 747 w 1117"/>
              <a:gd name="T75" fmla="*/ 477 h 601"/>
              <a:gd name="T76" fmla="*/ 742 w 1117"/>
              <a:gd name="T77" fmla="*/ 402 h 601"/>
              <a:gd name="T78" fmla="*/ 797 w 1117"/>
              <a:gd name="T79" fmla="*/ 374 h 601"/>
              <a:gd name="T80" fmla="*/ 810 w 1117"/>
              <a:gd name="T81" fmla="*/ 364 h 601"/>
              <a:gd name="T82" fmla="*/ 861 w 1117"/>
              <a:gd name="T83" fmla="*/ 218 h 601"/>
              <a:gd name="T84" fmla="*/ 292 w 1117"/>
              <a:gd name="T85" fmla="*/ 95 h 601"/>
              <a:gd name="T86" fmla="*/ 266 w 1117"/>
              <a:gd name="T87" fmla="*/ 90 h 601"/>
              <a:gd name="T88" fmla="*/ 137 w 1117"/>
              <a:gd name="T89" fmla="*/ 187 h 601"/>
              <a:gd name="T90" fmla="*/ 102 w 1117"/>
              <a:gd name="T91" fmla="*/ 399 h 601"/>
              <a:gd name="T92" fmla="*/ 303 w 1117"/>
              <a:gd name="T93" fmla="*/ 494 h 601"/>
              <a:gd name="T94" fmla="*/ 457 w 1117"/>
              <a:gd name="T95" fmla="*/ 405 h 601"/>
              <a:gd name="T96" fmla="*/ 531 w 1117"/>
              <a:gd name="T97" fmla="*/ 448 h 601"/>
              <a:gd name="T98" fmla="*/ 571 w 1117"/>
              <a:gd name="T99" fmla="*/ 511 h 601"/>
              <a:gd name="T100" fmla="*/ 764 w 1117"/>
              <a:gd name="T101" fmla="*/ 588 h 601"/>
              <a:gd name="T102" fmla="*/ 873 w 1117"/>
              <a:gd name="T103" fmla="*/ 562 h 601"/>
              <a:gd name="T104" fmla="*/ 923 w 1117"/>
              <a:gd name="T105" fmla="*/ 525 h 601"/>
              <a:gd name="T106" fmla="*/ 1021 w 1117"/>
              <a:gd name="T107" fmla="*/ 518 h 601"/>
              <a:gd name="T108" fmla="*/ 312 w 1117"/>
              <a:gd name="T109" fmla="*/ 256 h 601"/>
              <a:gd name="T110" fmla="*/ 318 w 1117"/>
              <a:gd name="T111" fmla="*/ 432 h 601"/>
              <a:gd name="T112" fmla="*/ 218 w 1117"/>
              <a:gd name="T113" fmla="*/ 388 h 601"/>
              <a:gd name="T114" fmla="*/ 192 w 1117"/>
              <a:gd name="T115" fmla="*/ 317 h 601"/>
              <a:gd name="T116" fmla="*/ 196 w 1117"/>
              <a:gd name="T117" fmla="*/ 274 h 601"/>
              <a:gd name="T118" fmla="*/ 209 w 1117"/>
              <a:gd name="T119" fmla="*/ 281 h 601"/>
              <a:gd name="T120" fmla="*/ 390 w 1117"/>
              <a:gd name="T121" fmla="*/ 395 h 601"/>
              <a:gd name="T122" fmla="*/ 464 w 1117"/>
              <a:gd name="T123" fmla="*/ 328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17" h="601">
                <a:moveTo>
                  <a:pt x="677" y="274"/>
                </a:moveTo>
                <a:cubicBezTo>
                  <a:pt x="677" y="274"/>
                  <a:pt x="677" y="274"/>
                  <a:pt x="677" y="274"/>
                </a:cubicBezTo>
                <a:cubicBezTo>
                  <a:pt x="678" y="274"/>
                  <a:pt x="679" y="274"/>
                  <a:pt x="680" y="274"/>
                </a:cubicBezTo>
                <a:cubicBezTo>
                  <a:pt x="680" y="274"/>
                  <a:pt x="679" y="273"/>
                  <a:pt x="679" y="272"/>
                </a:cubicBezTo>
                <a:cubicBezTo>
                  <a:pt x="678" y="274"/>
                  <a:pt x="680" y="273"/>
                  <a:pt x="677" y="274"/>
                </a:cubicBezTo>
                <a:close/>
                <a:moveTo>
                  <a:pt x="956" y="523"/>
                </a:moveTo>
                <a:cubicBezTo>
                  <a:pt x="955" y="522"/>
                  <a:pt x="955" y="521"/>
                  <a:pt x="955" y="519"/>
                </a:cubicBezTo>
                <a:cubicBezTo>
                  <a:pt x="951" y="520"/>
                  <a:pt x="950" y="520"/>
                  <a:pt x="949" y="524"/>
                </a:cubicBezTo>
                <a:cubicBezTo>
                  <a:pt x="948" y="523"/>
                  <a:pt x="946" y="523"/>
                  <a:pt x="945" y="522"/>
                </a:cubicBezTo>
                <a:cubicBezTo>
                  <a:pt x="946" y="524"/>
                  <a:pt x="946" y="525"/>
                  <a:pt x="946" y="527"/>
                </a:cubicBezTo>
                <a:cubicBezTo>
                  <a:pt x="949" y="524"/>
                  <a:pt x="952" y="523"/>
                  <a:pt x="956" y="523"/>
                </a:cubicBezTo>
                <a:close/>
                <a:moveTo>
                  <a:pt x="945" y="522"/>
                </a:moveTo>
                <a:cubicBezTo>
                  <a:pt x="945" y="522"/>
                  <a:pt x="945" y="522"/>
                  <a:pt x="944" y="522"/>
                </a:cubicBezTo>
                <a:cubicBezTo>
                  <a:pt x="945" y="522"/>
                  <a:pt x="945" y="522"/>
                  <a:pt x="945" y="522"/>
                </a:cubicBezTo>
                <a:cubicBezTo>
                  <a:pt x="945" y="522"/>
                  <a:pt x="945" y="522"/>
                  <a:pt x="945" y="522"/>
                </a:cubicBezTo>
                <a:close/>
                <a:moveTo>
                  <a:pt x="1112" y="565"/>
                </a:moveTo>
                <a:cubicBezTo>
                  <a:pt x="1113" y="563"/>
                  <a:pt x="1112" y="565"/>
                  <a:pt x="1113" y="563"/>
                </a:cubicBezTo>
                <a:cubicBezTo>
                  <a:pt x="1112" y="562"/>
                  <a:pt x="1113" y="563"/>
                  <a:pt x="1110" y="563"/>
                </a:cubicBezTo>
                <a:cubicBezTo>
                  <a:pt x="1110" y="562"/>
                  <a:pt x="1110" y="561"/>
                  <a:pt x="1110" y="560"/>
                </a:cubicBezTo>
                <a:cubicBezTo>
                  <a:pt x="1111" y="560"/>
                  <a:pt x="1112" y="560"/>
                  <a:pt x="1113" y="560"/>
                </a:cubicBezTo>
                <a:cubicBezTo>
                  <a:pt x="1113" y="560"/>
                  <a:pt x="1114" y="559"/>
                  <a:pt x="1115" y="559"/>
                </a:cubicBezTo>
                <a:cubicBezTo>
                  <a:pt x="1111" y="540"/>
                  <a:pt x="1102" y="530"/>
                  <a:pt x="1098" y="517"/>
                </a:cubicBezTo>
                <a:cubicBezTo>
                  <a:pt x="1096" y="518"/>
                  <a:pt x="1094" y="518"/>
                  <a:pt x="1093" y="519"/>
                </a:cubicBezTo>
                <a:cubicBezTo>
                  <a:pt x="1094" y="521"/>
                  <a:pt x="1094" y="520"/>
                  <a:pt x="1095" y="522"/>
                </a:cubicBezTo>
                <a:cubicBezTo>
                  <a:pt x="1093" y="523"/>
                  <a:pt x="1094" y="522"/>
                  <a:pt x="1093" y="525"/>
                </a:cubicBezTo>
                <a:cubicBezTo>
                  <a:pt x="1093" y="525"/>
                  <a:pt x="1093" y="525"/>
                  <a:pt x="1093" y="525"/>
                </a:cubicBezTo>
                <a:cubicBezTo>
                  <a:pt x="1091" y="522"/>
                  <a:pt x="1092" y="520"/>
                  <a:pt x="1093" y="517"/>
                </a:cubicBezTo>
                <a:cubicBezTo>
                  <a:pt x="1089" y="517"/>
                  <a:pt x="1089" y="517"/>
                  <a:pt x="1087" y="516"/>
                </a:cubicBezTo>
                <a:cubicBezTo>
                  <a:pt x="1087" y="518"/>
                  <a:pt x="1086" y="520"/>
                  <a:pt x="1086" y="523"/>
                </a:cubicBezTo>
                <a:cubicBezTo>
                  <a:pt x="1086" y="523"/>
                  <a:pt x="1086" y="523"/>
                  <a:pt x="1085" y="523"/>
                </a:cubicBezTo>
                <a:cubicBezTo>
                  <a:pt x="1082" y="520"/>
                  <a:pt x="1083" y="517"/>
                  <a:pt x="1084" y="515"/>
                </a:cubicBezTo>
                <a:cubicBezTo>
                  <a:pt x="1083" y="512"/>
                  <a:pt x="1081" y="511"/>
                  <a:pt x="1080" y="509"/>
                </a:cubicBezTo>
                <a:cubicBezTo>
                  <a:pt x="1075" y="509"/>
                  <a:pt x="1075" y="511"/>
                  <a:pt x="1072" y="511"/>
                </a:cubicBezTo>
                <a:cubicBezTo>
                  <a:pt x="1072" y="512"/>
                  <a:pt x="1071" y="513"/>
                  <a:pt x="1071" y="515"/>
                </a:cubicBezTo>
                <a:cubicBezTo>
                  <a:pt x="1070" y="515"/>
                  <a:pt x="1069" y="515"/>
                  <a:pt x="1069" y="515"/>
                </a:cubicBezTo>
                <a:cubicBezTo>
                  <a:pt x="1067" y="512"/>
                  <a:pt x="1069" y="514"/>
                  <a:pt x="1067" y="513"/>
                </a:cubicBezTo>
                <a:cubicBezTo>
                  <a:pt x="1067" y="512"/>
                  <a:pt x="1067" y="511"/>
                  <a:pt x="1067" y="510"/>
                </a:cubicBezTo>
                <a:cubicBezTo>
                  <a:pt x="1070" y="509"/>
                  <a:pt x="1069" y="510"/>
                  <a:pt x="1070" y="507"/>
                </a:cubicBezTo>
                <a:cubicBezTo>
                  <a:pt x="1072" y="508"/>
                  <a:pt x="1071" y="507"/>
                  <a:pt x="1072" y="509"/>
                </a:cubicBezTo>
                <a:cubicBezTo>
                  <a:pt x="1074" y="505"/>
                  <a:pt x="1072" y="504"/>
                  <a:pt x="1070" y="501"/>
                </a:cubicBezTo>
                <a:cubicBezTo>
                  <a:pt x="1069" y="500"/>
                  <a:pt x="1069" y="500"/>
                  <a:pt x="1068" y="499"/>
                </a:cubicBezTo>
                <a:cubicBezTo>
                  <a:pt x="1067" y="503"/>
                  <a:pt x="1068" y="503"/>
                  <a:pt x="1065" y="506"/>
                </a:cubicBezTo>
                <a:cubicBezTo>
                  <a:pt x="1068" y="507"/>
                  <a:pt x="1067" y="506"/>
                  <a:pt x="1068" y="509"/>
                </a:cubicBezTo>
                <a:cubicBezTo>
                  <a:pt x="1063" y="508"/>
                  <a:pt x="1064" y="507"/>
                  <a:pt x="1060" y="508"/>
                </a:cubicBezTo>
                <a:cubicBezTo>
                  <a:pt x="1061" y="505"/>
                  <a:pt x="1063" y="503"/>
                  <a:pt x="1065" y="505"/>
                </a:cubicBezTo>
                <a:cubicBezTo>
                  <a:pt x="1065" y="505"/>
                  <a:pt x="1066" y="504"/>
                  <a:pt x="1066" y="504"/>
                </a:cubicBezTo>
                <a:cubicBezTo>
                  <a:pt x="1064" y="501"/>
                  <a:pt x="1065" y="501"/>
                  <a:pt x="1061" y="501"/>
                </a:cubicBezTo>
                <a:cubicBezTo>
                  <a:pt x="1061" y="500"/>
                  <a:pt x="1061" y="499"/>
                  <a:pt x="1061" y="499"/>
                </a:cubicBezTo>
                <a:cubicBezTo>
                  <a:pt x="1063" y="499"/>
                  <a:pt x="1064" y="500"/>
                  <a:pt x="1065" y="500"/>
                </a:cubicBezTo>
                <a:cubicBezTo>
                  <a:pt x="1065" y="499"/>
                  <a:pt x="1065" y="497"/>
                  <a:pt x="1065" y="496"/>
                </a:cubicBezTo>
                <a:cubicBezTo>
                  <a:pt x="1063" y="495"/>
                  <a:pt x="1061" y="494"/>
                  <a:pt x="1058" y="492"/>
                </a:cubicBezTo>
                <a:cubicBezTo>
                  <a:pt x="1059" y="495"/>
                  <a:pt x="1058" y="493"/>
                  <a:pt x="1060" y="495"/>
                </a:cubicBezTo>
                <a:cubicBezTo>
                  <a:pt x="1060" y="495"/>
                  <a:pt x="1060" y="496"/>
                  <a:pt x="1060" y="497"/>
                </a:cubicBezTo>
                <a:cubicBezTo>
                  <a:pt x="1057" y="496"/>
                  <a:pt x="1058" y="495"/>
                  <a:pt x="1055" y="495"/>
                </a:cubicBezTo>
                <a:cubicBezTo>
                  <a:pt x="1054" y="493"/>
                  <a:pt x="1054" y="491"/>
                  <a:pt x="1052" y="489"/>
                </a:cubicBezTo>
                <a:cubicBezTo>
                  <a:pt x="1053" y="493"/>
                  <a:pt x="1051" y="497"/>
                  <a:pt x="1052" y="501"/>
                </a:cubicBezTo>
                <a:cubicBezTo>
                  <a:pt x="1051" y="501"/>
                  <a:pt x="1050" y="501"/>
                  <a:pt x="1049" y="501"/>
                </a:cubicBezTo>
                <a:cubicBezTo>
                  <a:pt x="1050" y="504"/>
                  <a:pt x="1056" y="505"/>
                  <a:pt x="1060" y="506"/>
                </a:cubicBezTo>
                <a:cubicBezTo>
                  <a:pt x="1059" y="510"/>
                  <a:pt x="1058" y="509"/>
                  <a:pt x="1060" y="513"/>
                </a:cubicBezTo>
                <a:cubicBezTo>
                  <a:pt x="1060" y="513"/>
                  <a:pt x="1061" y="513"/>
                  <a:pt x="1061" y="513"/>
                </a:cubicBezTo>
                <a:cubicBezTo>
                  <a:pt x="1061" y="513"/>
                  <a:pt x="1062" y="513"/>
                  <a:pt x="1062" y="513"/>
                </a:cubicBezTo>
                <a:cubicBezTo>
                  <a:pt x="1061" y="512"/>
                  <a:pt x="1061" y="512"/>
                  <a:pt x="1060" y="511"/>
                </a:cubicBezTo>
                <a:cubicBezTo>
                  <a:pt x="1061" y="510"/>
                  <a:pt x="1062" y="510"/>
                  <a:pt x="1063" y="509"/>
                </a:cubicBezTo>
                <a:cubicBezTo>
                  <a:pt x="1065" y="518"/>
                  <a:pt x="1069" y="520"/>
                  <a:pt x="1074" y="527"/>
                </a:cubicBezTo>
                <a:cubicBezTo>
                  <a:pt x="1072" y="528"/>
                  <a:pt x="1074" y="527"/>
                  <a:pt x="1072" y="528"/>
                </a:cubicBezTo>
                <a:cubicBezTo>
                  <a:pt x="1073" y="531"/>
                  <a:pt x="1073" y="528"/>
                  <a:pt x="1075" y="530"/>
                </a:cubicBezTo>
                <a:cubicBezTo>
                  <a:pt x="1076" y="531"/>
                  <a:pt x="1076" y="531"/>
                  <a:pt x="1076" y="532"/>
                </a:cubicBezTo>
                <a:cubicBezTo>
                  <a:pt x="1076" y="532"/>
                  <a:pt x="1075" y="533"/>
                  <a:pt x="1074" y="533"/>
                </a:cubicBezTo>
                <a:cubicBezTo>
                  <a:pt x="1079" y="543"/>
                  <a:pt x="1085" y="550"/>
                  <a:pt x="1087" y="562"/>
                </a:cubicBezTo>
                <a:cubicBezTo>
                  <a:pt x="1087" y="562"/>
                  <a:pt x="1086" y="562"/>
                  <a:pt x="1086" y="562"/>
                </a:cubicBezTo>
                <a:cubicBezTo>
                  <a:pt x="1079" y="553"/>
                  <a:pt x="1070" y="531"/>
                  <a:pt x="1058" y="527"/>
                </a:cubicBezTo>
                <a:cubicBezTo>
                  <a:pt x="1058" y="525"/>
                  <a:pt x="1059" y="523"/>
                  <a:pt x="1060" y="521"/>
                </a:cubicBezTo>
                <a:cubicBezTo>
                  <a:pt x="1058" y="521"/>
                  <a:pt x="1057" y="521"/>
                  <a:pt x="1056" y="521"/>
                </a:cubicBezTo>
                <a:cubicBezTo>
                  <a:pt x="1056" y="522"/>
                  <a:pt x="1056" y="521"/>
                  <a:pt x="1057" y="523"/>
                </a:cubicBezTo>
                <a:cubicBezTo>
                  <a:pt x="1050" y="523"/>
                  <a:pt x="1046" y="516"/>
                  <a:pt x="1038" y="512"/>
                </a:cubicBezTo>
                <a:cubicBezTo>
                  <a:pt x="1038" y="512"/>
                  <a:pt x="1038" y="511"/>
                  <a:pt x="1037" y="511"/>
                </a:cubicBezTo>
                <a:cubicBezTo>
                  <a:pt x="1038" y="510"/>
                  <a:pt x="1039" y="510"/>
                  <a:pt x="1039" y="509"/>
                </a:cubicBezTo>
                <a:cubicBezTo>
                  <a:pt x="1043" y="511"/>
                  <a:pt x="1046" y="513"/>
                  <a:pt x="1049" y="516"/>
                </a:cubicBezTo>
                <a:cubicBezTo>
                  <a:pt x="1050" y="515"/>
                  <a:pt x="1050" y="515"/>
                  <a:pt x="1050" y="515"/>
                </a:cubicBezTo>
                <a:cubicBezTo>
                  <a:pt x="1050" y="514"/>
                  <a:pt x="1050" y="513"/>
                  <a:pt x="1050" y="513"/>
                </a:cubicBezTo>
                <a:cubicBezTo>
                  <a:pt x="1043" y="509"/>
                  <a:pt x="1038" y="509"/>
                  <a:pt x="1033" y="504"/>
                </a:cubicBezTo>
                <a:cubicBezTo>
                  <a:pt x="1033" y="505"/>
                  <a:pt x="1033" y="506"/>
                  <a:pt x="1033" y="506"/>
                </a:cubicBezTo>
                <a:cubicBezTo>
                  <a:pt x="1030" y="505"/>
                  <a:pt x="1027" y="501"/>
                  <a:pt x="1027" y="497"/>
                </a:cubicBezTo>
                <a:cubicBezTo>
                  <a:pt x="1026" y="498"/>
                  <a:pt x="1026" y="499"/>
                  <a:pt x="1025" y="500"/>
                </a:cubicBezTo>
                <a:cubicBezTo>
                  <a:pt x="1024" y="498"/>
                  <a:pt x="1025" y="499"/>
                  <a:pt x="1024" y="497"/>
                </a:cubicBezTo>
                <a:cubicBezTo>
                  <a:pt x="1019" y="497"/>
                  <a:pt x="996" y="499"/>
                  <a:pt x="993" y="494"/>
                </a:cubicBezTo>
                <a:cubicBezTo>
                  <a:pt x="991" y="495"/>
                  <a:pt x="989" y="496"/>
                  <a:pt x="987" y="497"/>
                </a:cubicBezTo>
                <a:cubicBezTo>
                  <a:pt x="986" y="496"/>
                  <a:pt x="986" y="497"/>
                  <a:pt x="986" y="495"/>
                </a:cubicBezTo>
                <a:cubicBezTo>
                  <a:pt x="984" y="493"/>
                  <a:pt x="986" y="495"/>
                  <a:pt x="982" y="495"/>
                </a:cubicBezTo>
                <a:cubicBezTo>
                  <a:pt x="983" y="492"/>
                  <a:pt x="970" y="492"/>
                  <a:pt x="967" y="492"/>
                </a:cubicBezTo>
                <a:cubicBezTo>
                  <a:pt x="968" y="491"/>
                  <a:pt x="968" y="490"/>
                  <a:pt x="968" y="489"/>
                </a:cubicBezTo>
                <a:cubicBezTo>
                  <a:pt x="964" y="490"/>
                  <a:pt x="961" y="490"/>
                  <a:pt x="958" y="489"/>
                </a:cubicBezTo>
                <a:cubicBezTo>
                  <a:pt x="957" y="489"/>
                  <a:pt x="956" y="489"/>
                  <a:pt x="955" y="490"/>
                </a:cubicBezTo>
                <a:cubicBezTo>
                  <a:pt x="955" y="488"/>
                  <a:pt x="955" y="487"/>
                  <a:pt x="955" y="485"/>
                </a:cubicBezTo>
                <a:cubicBezTo>
                  <a:pt x="955" y="485"/>
                  <a:pt x="954" y="485"/>
                  <a:pt x="954" y="484"/>
                </a:cubicBezTo>
                <a:cubicBezTo>
                  <a:pt x="954" y="486"/>
                  <a:pt x="954" y="487"/>
                  <a:pt x="954" y="489"/>
                </a:cubicBezTo>
                <a:cubicBezTo>
                  <a:pt x="951" y="488"/>
                  <a:pt x="953" y="489"/>
                  <a:pt x="952" y="486"/>
                </a:cubicBezTo>
                <a:cubicBezTo>
                  <a:pt x="950" y="488"/>
                  <a:pt x="950" y="489"/>
                  <a:pt x="947" y="490"/>
                </a:cubicBezTo>
                <a:cubicBezTo>
                  <a:pt x="945" y="486"/>
                  <a:pt x="940" y="488"/>
                  <a:pt x="938" y="493"/>
                </a:cubicBezTo>
                <a:cubicBezTo>
                  <a:pt x="937" y="492"/>
                  <a:pt x="936" y="491"/>
                  <a:pt x="934" y="490"/>
                </a:cubicBezTo>
                <a:cubicBezTo>
                  <a:pt x="933" y="491"/>
                  <a:pt x="931" y="492"/>
                  <a:pt x="930" y="495"/>
                </a:cubicBezTo>
                <a:cubicBezTo>
                  <a:pt x="929" y="494"/>
                  <a:pt x="928" y="493"/>
                  <a:pt x="927" y="492"/>
                </a:cubicBezTo>
                <a:cubicBezTo>
                  <a:pt x="927" y="491"/>
                  <a:pt x="927" y="490"/>
                  <a:pt x="926" y="490"/>
                </a:cubicBezTo>
                <a:cubicBezTo>
                  <a:pt x="926" y="491"/>
                  <a:pt x="926" y="492"/>
                  <a:pt x="926" y="493"/>
                </a:cubicBezTo>
                <a:cubicBezTo>
                  <a:pt x="926" y="494"/>
                  <a:pt x="926" y="495"/>
                  <a:pt x="926" y="495"/>
                </a:cubicBezTo>
                <a:cubicBezTo>
                  <a:pt x="926" y="495"/>
                  <a:pt x="925" y="495"/>
                  <a:pt x="925" y="495"/>
                </a:cubicBezTo>
                <a:cubicBezTo>
                  <a:pt x="921" y="490"/>
                  <a:pt x="909" y="494"/>
                  <a:pt x="902" y="501"/>
                </a:cubicBezTo>
                <a:cubicBezTo>
                  <a:pt x="902" y="501"/>
                  <a:pt x="902" y="501"/>
                  <a:pt x="902" y="501"/>
                </a:cubicBezTo>
                <a:cubicBezTo>
                  <a:pt x="901" y="497"/>
                  <a:pt x="902" y="497"/>
                  <a:pt x="902" y="494"/>
                </a:cubicBezTo>
                <a:cubicBezTo>
                  <a:pt x="899" y="493"/>
                  <a:pt x="897" y="499"/>
                  <a:pt x="894" y="499"/>
                </a:cubicBezTo>
                <a:cubicBezTo>
                  <a:pt x="893" y="499"/>
                  <a:pt x="891" y="499"/>
                  <a:pt x="890" y="499"/>
                </a:cubicBezTo>
                <a:cubicBezTo>
                  <a:pt x="890" y="501"/>
                  <a:pt x="890" y="502"/>
                  <a:pt x="890" y="503"/>
                </a:cubicBezTo>
                <a:cubicBezTo>
                  <a:pt x="889" y="503"/>
                  <a:pt x="888" y="503"/>
                  <a:pt x="887" y="502"/>
                </a:cubicBezTo>
                <a:cubicBezTo>
                  <a:pt x="887" y="503"/>
                  <a:pt x="888" y="503"/>
                  <a:pt x="888" y="503"/>
                </a:cubicBezTo>
                <a:cubicBezTo>
                  <a:pt x="887" y="506"/>
                  <a:pt x="882" y="507"/>
                  <a:pt x="879" y="506"/>
                </a:cubicBezTo>
                <a:cubicBezTo>
                  <a:pt x="879" y="507"/>
                  <a:pt x="879" y="508"/>
                  <a:pt x="879" y="509"/>
                </a:cubicBezTo>
                <a:cubicBezTo>
                  <a:pt x="874" y="509"/>
                  <a:pt x="875" y="510"/>
                  <a:pt x="871" y="507"/>
                </a:cubicBezTo>
                <a:cubicBezTo>
                  <a:pt x="869" y="509"/>
                  <a:pt x="870" y="509"/>
                  <a:pt x="870" y="513"/>
                </a:cubicBezTo>
                <a:cubicBezTo>
                  <a:pt x="867" y="512"/>
                  <a:pt x="864" y="512"/>
                  <a:pt x="863" y="511"/>
                </a:cubicBezTo>
                <a:cubicBezTo>
                  <a:pt x="859" y="512"/>
                  <a:pt x="855" y="515"/>
                  <a:pt x="854" y="518"/>
                </a:cubicBezTo>
                <a:cubicBezTo>
                  <a:pt x="852" y="516"/>
                  <a:pt x="853" y="518"/>
                  <a:pt x="852" y="516"/>
                </a:cubicBezTo>
                <a:cubicBezTo>
                  <a:pt x="844" y="518"/>
                  <a:pt x="830" y="522"/>
                  <a:pt x="824" y="530"/>
                </a:cubicBezTo>
                <a:cubicBezTo>
                  <a:pt x="820" y="530"/>
                  <a:pt x="821" y="529"/>
                  <a:pt x="819" y="527"/>
                </a:cubicBezTo>
                <a:cubicBezTo>
                  <a:pt x="809" y="531"/>
                  <a:pt x="800" y="536"/>
                  <a:pt x="790" y="540"/>
                </a:cubicBezTo>
                <a:cubicBezTo>
                  <a:pt x="790" y="541"/>
                  <a:pt x="790" y="542"/>
                  <a:pt x="790" y="542"/>
                </a:cubicBezTo>
                <a:cubicBezTo>
                  <a:pt x="791" y="542"/>
                  <a:pt x="793" y="543"/>
                  <a:pt x="794" y="543"/>
                </a:cubicBezTo>
                <a:cubicBezTo>
                  <a:pt x="795" y="543"/>
                  <a:pt x="795" y="542"/>
                  <a:pt x="796" y="542"/>
                </a:cubicBezTo>
                <a:cubicBezTo>
                  <a:pt x="791" y="549"/>
                  <a:pt x="778" y="545"/>
                  <a:pt x="775" y="546"/>
                </a:cubicBezTo>
                <a:cubicBezTo>
                  <a:pt x="773" y="548"/>
                  <a:pt x="771" y="549"/>
                  <a:pt x="769" y="551"/>
                </a:cubicBezTo>
                <a:cubicBezTo>
                  <a:pt x="765" y="553"/>
                  <a:pt x="735" y="554"/>
                  <a:pt x="732" y="553"/>
                </a:cubicBezTo>
                <a:cubicBezTo>
                  <a:pt x="732" y="552"/>
                  <a:pt x="730" y="550"/>
                  <a:pt x="729" y="549"/>
                </a:cubicBezTo>
                <a:cubicBezTo>
                  <a:pt x="722" y="551"/>
                  <a:pt x="715" y="553"/>
                  <a:pt x="708" y="554"/>
                </a:cubicBezTo>
                <a:cubicBezTo>
                  <a:pt x="704" y="553"/>
                  <a:pt x="701" y="548"/>
                  <a:pt x="701" y="548"/>
                </a:cubicBezTo>
                <a:cubicBezTo>
                  <a:pt x="697" y="548"/>
                  <a:pt x="693" y="548"/>
                  <a:pt x="689" y="548"/>
                </a:cubicBezTo>
                <a:cubicBezTo>
                  <a:pt x="677" y="545"/>
                  <a:pt x="667" y="542"/>
                  <a:pt x="656" y="536"/>
                </a:cubicBezTo>
                <a:cubicBezTo>
                  <a:pt x="655" y="535"/>
                  <a:pt x="655" y="535"/>
                  <a:pt x="654" y="535"/>
                </a:cubicBezTo>
                <a:cubicBezTo>
                  <a:pt x="654" y="533"/>
                  <a:pt x="654" y="532"/>
                  <a:pt x="654" y="531"/>
                </a:cubicBezTo>
                <a:cubicBezTo>
                  <a:pt x="660" y="530"/>
                  <a:pt x="667" y="533"/>
                  <a:pt x="670" y="535"/>
                </a:cubicBezTo>
                <a:cubicBezTo>
                  <a:pt x="671" y="532"/>
                  <a:pt x="671" y="534"/>
                  <a:pt x="671" y="531"/>
                </a:cubicBezTo>
                <a:cubicBezTo>
                  <a:pt x="672" y="531"/>
                  <a:pt x="672" y="531"/>
                  <a:pt x="673" y="531"/>
                </a:cubicBezTo>
                <a:cubicBezTo>
                  <a:pt x="674" y="533"/>
                  <a:pt x="674" y="535"/>
                  <a:pt x="675" y="537"/>
                </a:cubicBezTo>
                <a:cubicBezTo>
                  <a:pt x="676" y="538"/>
                  <a:pt x="677" y="538"/>
                  <a:pt x="678" y="539"/>
                </a:cubicBezTo>
                <a:cubicBezTo>
                  <a:pt x="678" y="538"/>
                  <a:pt x="678" y="537"/>
                  <a:pt x="679" y="537"/>
                </a:cubicBezTo>
                <a:cubicBezTo>
                  <a:pt x="677" y="537"/>
                  <a:pt x="676" y="537"/>
                  <a:pt x="675" y="537"/>
                </a:cubicBezTo>
                <a:cubicBezTo>
                  <a:pt x="675" y="536"/>
                  <a:pt x="675" y="535"/>
                  <a:pt x="675" y="535"/>
                </a:cubicBezTo>
                <a:cubicBezTo>
                  <a:pt x="679" y="534"/>
                  <a:pt x="678" y="534"/>
                  <a:pt x="681" y="536"/>
                </a:cubicBezTo>
                <a:cubicBezTo>
                  <a:pt x="682" y="533"/>
                  <a:pt x="680" y="535"/>
                  <a:pt x="683" y="534"/>
                </a:cubicBezTo>
                <a:cubicBezTo>
                  <a:pt x="682" y="532"/>
                  <a:pt x="683" y="533"/>
                  <a:pt x="681" y="532"/>
                </a:cubicBezTo>
                <a:cubicBezTo>
                  <a:pt x="682" y="527"/>
                  <a:pt x="680" y="527"/>
                  <a:pt x="675" y="526"/>
                </a:cubicBezTo>
                <a:cubicBezTo>
                  <a:pt x="676" y="524"/>
                  <a:pt x="676" y="525"/>
                  <a:pt x="677" y="523"/>
                </a:cubicBezTo>
                <a:cubicBezTo>
                  <a:pt x="677" y="523"/>
                  <a:pt x="676" y="523"/>
                  <a:pt x="676" y="523"/>
                </a:cubicBezTo>
                <a:cubicBezTo>
                  <a:pt x="675" y="523"/>
                  <a:pt x="675" y="522"/>
                  <a:pt x="674" y="521"/>
                </a:cubicBezTo>
                <a:cubicBezTo>
                  <a:pt x="673" y="524"/>
                  <a:pt x="674" y="525"/>
                  <a:pt x="674" y="530"/>
                </a:cubicBezTo>
                <a:cubicBezTo>
                  <a:pt x="669" y="530"/>
                  <a:pt x="670" y="529"/>
                  <a:pt x="667" y="531"/>
                </a:cubicBezTo>
                <a:cubicBezTo>
                  <a:pt x="666" y="531"/>
                  <a:pt x="665" y="531"/>
                  <a:pt x="664" y="530"/>
                </a:cubicBezTo>
                <a:cubicBezTo>
                  <a:pt x="665" y="528"/>
                  <a:pt x="664" y="529"/>
                  <a:pt x="666" y="528"/>
                </a:cubicBezTo>
                <a:cubicBezTo>
                  <a:pt x="666" y="528"/>
                  <a:pt x="667" y="527"/>
                  <a:pt x="667" y="527"/>
                </a:cubicBezTo>
                <a:cubicBezTo>
                  <a:pt x="666" y="526"/>
                  <a:pt x="664" y="525"/>
                  <a:pt x="663" y="525"/>
                </a:cubicBezTo>
                <a:cubicBezTo>
                  <a:pt x="662" y="522"/>
                  <a:pt x="662" y="524"/>
                  <a:pt x="664" y="522"/>
                </a:cubicBezTo>
                <a:cubicBezTo>
                  <a:pt x="663" y="521"/>
                  <a:pt x="663" y="521"/>
                  <a:pt x="663" y="520"/>
                </a:cubicBezTo>
                <a:cubicBezTo>
                  <a:pt x="661" y="520"/>
                  <a:pt x="660" y="519"/>
                  <a:pt x="658" y="519"/>
                </a:cubicBezTo>
                <a:cubicBezTo>
                  <a:pt x="659" y="520"/>
                  <a:pt x="660" y="520"/>
                  <a:pt x="661" y="521"/>
                </a:cubicBezTo>
                <a:cubicBezTo>
                  <a:pt x="661" y="523"/>
                  <a:pt x="661" y="524"/>
                  <a:pt x="660" y="526"/>
                </a:cubicBezTo>
                <a:cubicBezTo>
                  <a:pt x="659" y="529"/>
                  <a:pt x="659" y="528"/>
                  <a:pt x="657" y="529"/>
                </a:cubicBezTo>
                <a:cubicBezTo>
                  <a:pt x="657" y="528"/>
                  <a:pt x="656" y="528"/>
                  <a:pt x="656" y="528"/>
                </a:cubicBezTo>
                <a:cubicBezTo>
                  <a:pt x="659" y="525"/>
                  <a:pt x="658" y="526"/>
                  <a:pt x="660" y="523"/>
                </a:cubicBezTo>
                <a:cubicBezTo>
                  <a:pt x="658" y="522"/>
                  <a:pt x="656" y="522"/>
                  <a:pt x="655" y="521"/>
                </a:cubicBezTo>
                <a:cubicBezTo>
                  <a:pt x="655" y="522"/>
                  <a:pt x="655" y="523"/>
                  <a:pt x="656" y="523"/>
                </a:cubicBezTo>
                <a:cubicBezTo>
                  <a:pt x="655" y="524"/>
                  <a:pt x="655" y="523"/>
                  <a:pt x="655" y="525"/>
                </a:cubicBezTo>
                <a:cubicBezTo>
                  <a:pt x="654" y="525"/>
                  <a:pt x="653" y="525"/>
                  <a:pt x="653" y="525"/>
                </a:cubicBezTo>
                <a:cubicBezTo>
                  <a:pt x="652" y="521"/>
                  <a:pt x="651" y="518"/>
                  <a:pt x="653" y="516"/>
                </a:cubicBezTo>
                <a:cubicBezTo>
                  <a:pt x="651" y="514"/>
                  <a:pt x="651" y="514"/>
                  <a:pt x="649" y="518"/>
                </a:cubicBezTo>
                <a:cubicBezTo>
                  <a:pt x="647" y="517"/>
                  <a:pt x="644" y="516"/>
                  <a:pt x="642" y="516"/>
                </a:cubicBezTo>
                <a:cubicBezTo>
                  <a:pt x="642" y="515"/>
                  <a:pt x="641" y="514"/>
                  <a:pt x="641" y="513"/>
                </a:cubicBezTo>
                <a:cubicBezTo>
                  <a:pt x="643" y="512"/>
                  <a:pt x="642" y="513"/>
                  <a:pt x="644" y="513"/>
                </a:cubicBezTo>
                <a:cubicBezTo>
                  <a:pt x="645" y="512"/>
                  <a:pt x="645" y="511"/>
                  <a:pt x="646" y="511"/>
                </a:cubicBezTo>
                <a:cubicBezTo>
                  <a:pt x="644" y="508"/>
                  <a:pt x="646" y="510"/>
                  <a:pt x="642" y="510"/>
                </a:cubicBezTo>
                <a:cubicBezTo>
                  <a:pt x="641" y="506"/>
                  <a:pt x="633" y="499"/>
                  <a:pt x="629" y="497"/>
                </a:cubicBezTo>
                <a:cubicBezTo>
                  <a:pt x="628" y="497"/>
                  <a:pt x="627" y="497"/>
                  <a:pt x="626" y="497"/>
                </a:cubicBezTo>
                <a:cubicBezTo>
                  <a:pt x="619" y="487"/>
                  <a:pt x="609" y="479"/>
                  <a:pt x="600" y="468"/>
                </a:cubicBezTo>
                <a:cubicBezTo>
                  <a:pt x="596" y="461"/>
                  <a:pt x="593" y="455"/>
                  <a:pt x="589" y="448"/>
                </a:cubicBezTo>
                <a:cubicBezTo>
                  <a:pt x="586" y="446"/>
                  <a:pt x="583" y="450"/>
                  <a:pt x="581" y="443"/>
                </a:cubicBezTo>
                <a:cubicBezTo>
                  <a:pt x="580" y="443"/>
                  <a:pt x="580" y="443"/>
                  <a:pt x="580" y="443"/>
                </a:cubicBezTo>
                <a:cubicBezTo>
                  <a:pt x="579" y="443"/>
                  <a:pt x="579" y="444"/>
                  <a:pt x="579" y="444"/>
                </a:cubicBezTo>
                <a:cubicBezTo>
                  <a:pt x="580" y="447"/>
                  <a:pt x="579" y="446"/>
                  <a:pt x="582" y="446"/>
                </a:cubicBezTo>
                <a:cubicBezTo>
                  <a:pt x="581" y="447"/>
                  <a:pt x="581" y="449"/>
                  <a:pt x="580" y="450"/>
                </a:cubicBezTo>
                <a:cubicBezTo>
                  <a:pt x="581" y="451"/>
                  <a:pt x="581" y="451"/>
                  <a:pt x="583" y="452"/>
                </a:cubicBezTo>
                <a:cubicBezTo>
                  <a:pt x="582" y="454"/>
                  <a:pt x="581" y="454"/>
                  <a:pt x="579" y="453"/>
                </a:cubicBezTo>
                <a:cubicBezTo>
                  <a:pt x="577" y="451"/>
                  <a:pt x="575" y="447"/>
                  <a:pt x="577" y="443"/>
                </a:cubicBezTo>
                <a:cubicBezTo>
                  <a:pt x="574" y="444"/>
                  <a:pt x="574" y="444"/>
                  <a:pt x="573" y="446"/>
                </a:cubicBezTo>
                <a:cubicBezTo>
                  <a:pt x="571" y="445"/>
                  <a:pt x="572" y="445"/>
                  <a:pt x="571" y="444"/>
                </a:cubicBezTo>
                <a:cubicBezTo>
                  <a:pt x="571" y="446"/>
                  <a:pt x="571" y="448"/>
                  <a:pt x="571" y="450"/>
                </a:cubicBezTo>
                <a:cubicBezTo>
                  <a:pt x="571" y="450"/>
                  <a:pt x="570" y="450"/>
                  <a:pt x="570" y="450"/>
                </a:cubicBezTo>
                <a:cubicBezTo>
                  <a:pt x="568" y="448"/>
                  <a:pt x="568" y="447"/>
                  <a:pt x="569" y="444"/>
                </a:cubicBezTo>
                <a:cubicBezTo>
                  <a:pt x="565" y="446"/>
                  <a:pt x="566" y="446"/>
                  <a:pt x="564" y="450"/>
                </a:cubicBezTo>
                <a:cubicBezTo>
                  <a:pt x="563" y="449"/>
                  <a:pt x="563" y="449"/>
                  <a:pt x="562" y="449"/>
                </a:cubicBezTo>
                <a:cubicBezTo>
                  <a:pt x="563" y="446"/>
                  <a:pt x="562" y="445"/>
                  <a:pt x="566" y="444"/>
                </a:cubicBezTo>
                <a:cubicBezTo>
                  <a:pt x="563" y="440"/>
                  <a:pt x="564" y="438"/>
                  <a:pt x="562" y="437"/>
                </a:cubicBezTo>
                <a:cubicBezTo>
                  <a:pt x="563" y="434"/>
                  <a:pt x="562" y="435"/>
                  <a:pt x="565" y="434"/>
                </a:cubicBezTo>
                <a:cubicBezTo>
                  <a:pt x="565" y="437"/>
                  <a:pt x="565" y="439"/>
                  <a:pt x="565" y="441"/>
                </a:cubicBezTo>
                <a:cubicBezTo>
                  <a:pt x="568" y="438"/>
                  <a:pt x="568" y="437"/>
                  <a:pt x="571" y="440"/>
                </a:cubicBezTo>
                <a:cubicBezTo>
                  <a:pt x="572" y="437"/>
                  <a:pt x="572" y="437"/>
                  <a:pt x="574" y="436"/>
                </a:cubicBezTo>
                <a:cubicBezTo>
                  <a:pt x="572" y="433"/>
                  <a:pt x="572" y="436"/>
                  <a:pt x="572" y="432"/>
                </a:cubicBezTo>
                <a:cubicBezTo>
                  <a:pt x="569" y="433"/>
                  <a:pt x="570" y="432"/>
                  <a:pt x="569" y="436"/>
                </a:cubicBezTo>
                <a:cubicBezTo>
                  <a:pt x="568" y="436"/>
                  <a:pt x="568" y="436"/>
                  <a:pt x="567" y="436"/>
                </a:cubicBezTo>
                <a:cubicBezTo>
                  <a:pt x="567" y="434"/>
                  <a:pt x="567" y="433"/>
                  <a:pt x="568" y="431"/>
                </a:cubicBezTo>
                <a:cubicBezTo>
                  <a:pt x="566" y="432"/>
                  <a:pt x="564" y="432"/>
                  <a:pt x="562" y="433"/>
                </a:cubicBezTo>
                <a:cubicBezTo>
                  <a:pt x="562" y="433"/>
                  <a:pt x="562" y="432"/>
                  <a:pt x="562" y="432"/>
                </a:cubicBezTo>
                <a:cubicBezTo>
                  <a:pt x="565" y="429"/>
                  <a:pt x="568" y="430"/>
                  <a:pt x="571" y="431"/>
                </a:cubicBezTo>
                <a:cubicBezTo>
                  <a:pt x="571" y="427"/>
                  <a:pt x="573" y="429"/>
                  <a:pt x="571" y="424"/>
                </a:cubicBezTo>
                <a:cubicBezTo>
                  <a:pt x="572" y="423"/>
                  <a:pt x="572" y="423"/>
                  <a:pt x="573" y="422"/>
                </a:cubicBezTo>
                <a:cubicBezTo>
                  <a:pt x="573" y="423"/>
                  <a:pt x="574" y="424"/>
                  <a:pt x="574" y="425"/>
                </a:cubicBezTo>
                <a:cubicBezTo>
                  <a:pt x="580" y="414"/>
                  <a:pt x="573" y="408"/>
                  <a:pt x="571" y="397"/>
                </a:cubicBezTo>
                <a:cubicBezTo>
                  <a:pt x="571" y="398"/>
                  <a:pt x="570" y="398"/>
                  <a:pt x="569" y="399"/>
                </a:cubicBezTo>
                <a:cubicBezTo>
                  <a:pt x="570" y="397"/>
                  <a:pt x="571" y="395"/>
                  <a:pt x="572" y="393"/>
                </a:cubicBezTo>
                <a:cubicBezTo>
                  <a:pt x="572" y="392"/>
                  <a:pt x="572" y="392"/>
                  <a:pt x="571" y="391"/>
                </a:cubicBezTo>
                <a:cubicBezTo>
                  <a:pt x="571" y="391"/>
                  <a:pt x="570" y="391"/>
                  <a:pt x="570" y="391"/>
                </a:cubicBezTo>
                <a:cubicBezTo>
                  <a:pt x="570" y="393"/>
                  <a:pt x="570" y="395"/>
                  <a:pt x="570" y="396"/>
                </a:cubicBezTo>
                <a:cubicBezTo>
                  <a:pt x="566" y="395"/>
                  <a:pt x="567" y="395"/>
                  <a:pt x="564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6" y="392"/>
                  <a:pt x="565" y="393"/>
                  <a:pt x="568" y="393"/>
                </a:cubicBezTo>
                <a:cubicBezTo>
                  <a:pt x="567" y="392"/>
                  <a:pt x="567" y="391"/>
                  <a:pt x="566" y="389"/>
                </a:cubicBezTo>
                <a:cubicBezTo>
                  <a:pt x="567" y="390"/>
                  <a:pt x="568" y="390"/>
                  <a:pt x="569" y="391"/>
                </a:cubicBezTo>
                <a:cubicBezTo>
                  <a:pt x="569" y="391"/>
                  <a:pt x="569" y="391"/>
                  <a:pt x="570" y="391"/>
                </a:cubicBezTo>
                <a:cubicBezTo>
                  <a:pt x="570" y="387"/>
                  <a:pt x="569" y="387"/>
                  <a:pt x="569" y="383"/>
                </a:cubicBezTo>
                <a:cubicBezTo>
                  <a:pt x="568" y="384"/>
                  <a:pt x="567" y="384"/>
                  <a:pt x="566" y="385"/>
                </a:cubicBezTo>
                <a:cubicBezTo>
                  <a:pt x="567" y="381"/>
                  <a:pt x="567" y="381"/>
                  <a:pt x="567" y="376"/>
                </a:cubicBezTo>
                <a:cubicBezTo>
                  <a:pt x="566" y="375"/>
                  <a:pt x="565" y="375"/>
                  <a:pt x="564" y="374"/>
                </a:cubicBezTo>
                <a:cubicBezTo>
                  <a:pt x="564" y="374"/>
                  <a:pt x="564" y="373"/>
                  <a:pt x="564" y="373"/>
                </a:cubicBezTo>
                <a:cubicBezTo>
                  <a:pt x="564" y="374"/>
                  <a:pt x="563" y="375"/>
                  <a:pt x="563" y="377"/>
                </a:cubicBezTo>
                <a:cubicBezTo>
                  <a:pt x="563" y="376"/>
                  <a:pt x="562" y="375"/>
                  <a:pt x="562" y="374"/>
                </a:cubicBezTo>
                <a:cubicBezTo>
                  <a:pt x="560" y="374"/>
                  <a:pt x="556" y="375"/>
                  <a:pt x="555" y="375"/>
                </a:cubicBezTo>
                <a:cubicBezTo>
                  <a:pt x="554" y="375"/>
                  <a:pt x="554" y="374"/>
                  <a:pt x="553" y="374"/>
                </a:cubicBezTo>
                <a:cubicBezTo>
                  <a:pt x="556" y="372"/>
                  <a:pt x="562" y="372"/>
                  <a:pt x="562" y="371"/>
                </a:cubicBezTo>
                <a:cubicBezTo>
                  <a:pt x="563" y="370"/>
                  <a:pt x="563" y="370"/>
                  <a:pt x="564" y="369"/>
                </a:cubicBezTo>
                <a:cubicBezTo>
                  <a:pt x="561" y="367"/>
                  <a:pt x="557" y="364"/>
                  <a:pt x="555" y="361"/>
                </a:cubicBezTo>
                <a:cubicBezTo>
                  <a:pt x="552" y="358"/>
                  <a:pt x="553" y="352"/>
                  <a:pt x="550" y="349"/>
                </a:cubicBezTo>
                <a:cubicBezTo>
                  <a:pt x="545" y="344"/>
                  <a:pt x="540" y="344"/>
                  <a:pt x="535" y="338"/>
                </a:cubicBezTo>
                <a:cubicBezTo>
                  <a:pt x="529" y="330"/>
                  <a:pt x="530" y="321"/>
                  <a:pt x="523" y="314"/>
                </a:cubicBezTo>
                <a:cubicBezTo>
                  <a:pt x="508" y="300"/>
                  <a:pt x="461" y="300"/>
                  <a:pt x="441" y="306"/>
                </a:cubicBezTo>
                <a:cubicBezTo>
                  <a:pt x="441" y="304"/>
                  <a:pt x="441" y="303"/>
                  <a:pt x="441" y="301"/>
                </a:cubicBezTo>
                <a:cubicBezTo>
                  <a:pt x="439" y="301"/>
                  <a:pt x="437" y="301"/>
                  <a:pt x="435" y="300"/>
                </a:cubicBezTo>
                <a:cubicBezTo>
                  <a:pt x="435" y="298"/>
                  <a:pt x="435" y="296"/>
                  <a:pt x="436" y="294"/>
                </a:cubicBezTo>
                <a:cubicBezTo>
                  <a:pt x="433" y="295"/>
                  <a:pt x="433" y="296"/>
                  <a:pt x="430" y="296"/>
                </a:cubicBezTo>
                <a:cubicBezTo>
                  <a:pt x="430" y="296"/>
                  <a:pt x="429" y="296"/>
                  <a:pt x="429" y="296"/>
                </a:cubicBezTo>
                <a:cubicBezTo>
                  <a:pt x="432" y="289"/>
                  <a:pt x="440" y="285"/>
                  <a:pt x="444" y="278"/>
                </a:cubicBezTo>
                <a:cubicBezTo>
                  <a:pt x="445" y="277"/>
                  <a:pt x="452" y="271"/>
                  <a:pt x="456" y="272"/>
                </a:cubicBezTo>
                <a:cubicBezTo>
                  <a:pt x="456" y="271"/>
                  <a:pt x="456" y="271"/>
                  <a:pt x="456" y="270"/>
                </a:cubicBezTo>
                <a:cubicBezTo>
                  <a:pt x="462" y="271"/>
                  <a:pt x="466" y="266"/>
                  <a:pt x="472" y="265"/>
                </a:cubicBezTo>
                <a:cubicBezTo>
                  <a:pt x="486" y="262"/>
                  <a:pt x="509" y="258"/>
                  <a:pt x="522" y="263"/>
                </a:cubicBezTo>
                <a:cubicBezTo>
                  <a:pt x="524" y="262"/>
                  <a:pt x="534" y="273"/>
                  <a:pt x="537" y="277"/>
                </a:cubicBezTo>
                <a:cubicBezTo>
                  <a:pt x="533" y="278"/>
                  <a:pt x="531" y="281"/>
                  <a:pt x="529" y="284"/>
                </a:cubicBezTo>
                <a:cubicBezTo>
                  <a:pt x="531" y="287"/>
                  <a:pt x="537" y="290"/>
                  <a:pt x="537" y="293"/>
                </a:cubicBezTo>
                <a:cubicBezTo>
                  <a:pt x="545" y="294"/>
                  <a:pt x="554" y="296"/>
                  <a:pt x="557" y="291"/>
                </a:cubicBezTo>
                <a:cubicBezTo>
                  <a:pt x="558" y="291"/>
                  <a:pt x="559" y="291"/>
                  <a:pt x="560" y="291"/>
                </a:cubicBezTo>
                <a:cubicBezTo>
                  <a:pt x="559" y="295"/>
                  <a:pt x="558" y="296"/>
                  <a:pt x="555" y="297"/>
                </a:cubicBezTo>
                <a:cubicBezTo>
                  <a:pt x="556" y="300"/>
                  <a:pt x="556" y="300"/>
                  <a:pt x="554" y="303"/>
                </a:cubicBezTo>
                <a:cubicBezTo>
                  <a:pt x="561" y="301"/>
                  <a:pt x="572" y="309"/>
                  <a:pt x="579" y="312"/>
                </a:cubicBezTo>
                <a:cubicBezTo>
                  <a:pt x="583" y="310"/>
                  <a:pt x="582" y="310"/>
                  <a:pt x="585" y="307"/>
                </a:cubicBezTo>
                <a:cubicBezTo>
                  <a:pt x="586" y="309"/>
                  <a:pt x="586" y="310"/>
                  <a:pt x="586" y="312"/>
                </a:cubicBezTo>
                <a:cubicBezTo>
                  <a:pt x="591" y="310"/>
                  <a:pt x="591" y="309"/>
                  <a:pt x="595" y="307"/>
                </a:cubicBezTo>
                <a:cubicBezTo>
                  <a:pt x="597" y="309"/>
                  <a:pt x="596" y="308"/>
                  <a:pt x="596" y="310"/>
                </a:cubicBezTo>
                <a:cubicBezTo>
                  <a:pt x="597" y="310"/>
                  <a:pt x="597" y="310"/>
                  <a:pt x="597" y="310"/>
                </a:cubicBezTo>
                <a:cubicBezTo>
                  <a:pt x="599" y="306"/>
                  <a:pt x="601" y="306"/>
                  <a:pt x="601" y="301"/>
                </a:cubicBezTo>
                <a:cubicBezTo>
                  <a:pt x="602" y="301"/>
                  <a:pt x="603" y="302"/>
                  <a:pt x="605" y="302"/>
                </a:cubicBezTo>
                <a:cubicBezTo>
                  <a:pt x="605" y="299"/>
                  <a:pt x="605" y="300"/>
                  <a:pt x="603" y="298"/>
                </a:cubicBezTo>
                <a:cubicBezTo>
                  <a:pt x="605" y="296"/>
                  <a:pt x="606" y="295"/>
                  <a:pt x="607" y="294"/>
                </a:cubicBezTo>
                <a:cubicBezTo>
                  <a:pt x="608" y="295"/>
                  <a:pt x="608" y="296"/>
                  <a:pt x="609" y="296"/>
                </a:cubicBezTo>
                <a:cubicBezTo>
                  <a:pt x="609" y="295"/>
                  <a:pt x="610" y="293"/>
                  <a:pt x="610" y="292"/>
                </a:cubicBezTo>
                <a:cubicBezTo>
                  <a:pt x="611" y="292"/>
                  <a:pt x="610" y="292"/>
                  <a:pt x="612" y="293"/>
                </a:cubicBezTo>
                <a:cubicBezTo>
                  <a:pt x="613" y="290"/>
                  <a:pt x="613" y="287"/>
                  <a:pt x="613" y="284"/>
                </a:cubicBezTo>
                <a:cubicBezTo>
                  <a:pt x="617" y="285"/>
                  <a:pt x="616" y="284"/>
                  <a:pt x="619" y="281"/>
                </a:cubicBezTo>
                <a:cubicBezTo>
                  <a:pt x="620" y="280"/>
                  <a:pt x="621" y="279"/>
                  <a:pt x="622" y="278"/>
                </a:cubicBezTo>
                <a:cubicBezTo>
                  <a:pt x="624" y="283"/>
                  <a:pt x="629" y="290"/>
                  <a:pt x="629" y="298"/>
                </a:cubicBezTo>
                <a:cubicBezTo>
                  <a:pt x="618" y="310"/>
                  <a:pt x="598" y="316"/>
                  <a:pt x="582" y="324"/>
                </a:cubicBezTo>
                <a:cubicBezTo>
                  <a:pt x="576" y="328"/>
                  <a:pt x="569" y="333"/>
                  <a:pt x="563" y="337"/>
                </a:cubicBezTo>
                <a:cubicBezTo>
                  <a:pt x="569" y="343"/>
                  <a:pt x="563" y="350"/>
                  <a:pt x="569" y="355"/>
                </a:cubicBezTo>
                <a:cubicBezTo>
                  <a:pt x="569" y="354"/>
                  <a:pt x="568" y="354"/>
                  <a:pt x="568" y="353"/>
                </a:cubicBezTo>
                <a:cubicBezTo>
                  <a:pt x="570" y="354"/>
                  <a:pt x="570" y="354"/>
                  <a:pt x="571" y="356"/>
                </a:cubicBezTo>
                <a:cubicBezTo>
                  <a:pt x="571" y="356"/>
                  <a:pt x="575" y="358"/>
                  <a:pt x="577" y="361"/>
                </a:cubicBezTo>
                <a:cubicBezTo>
                  <a:pt x="577" y="361"/>
                  <a:pt x="577" y="361"/>
                  <a:pt x="577" y="361"/>
                </a:cubicBezTo>
                <a:cubicBezTo>
                  <a:pt x="576" y="361"/>
                  <a:pt x="576" y="360"/>
                  <a:pt x="575" y="359"/>
                </a:cubicBezTo>
                <a:cubicBezTo>
                  <a:pt x="575" y="359"/>
                  <a:pt x="574" y="359"/>
                  <a:pt x="574" y="359"/>
                </a:cubicBezTo>
                <a:cubicBezTo>
                  <a:pt x="574" y="360"/>
                  <a:pt x="574" y="361"/>
                  <a:pt x="573" y="361"/>
                </a:cubicBezTo>
                <a:cubicBezTo>
                  <a:pt x="579" y="363"/>
                  <a:pt x="583" y="359"/>
                  <a:pt x="587" y="356"/>
                </a:cubicBezTo>
                <a:cubicBezTo>
                  <a:pt x="588" y="357"/>
                  <a:pt x="588" y="358"/>
                  <a:pt x="589" y="359"/>
                </a:cubicBezTo>
                <a:cubicBezTo>
                  <a:pt x="590" y="359"/>
                  <a:pt x="589" y="359"/>
                  <a:pt x="591" y="357"/>
                </a:cubicBezTo>
                <a:cubicBezTo>
                  <a:pt x="592" y="357"/>
                  <a:pt x="593" y="357"/>
                  <a:pt x="594" y="357"/>
                </a:cubicBezTo>
                <a:cubicBezTo>
                  <a:pt x="594" y="358"/>
                  <a:pt x="594" y="358"/>
                  <a:pt x="594" y="359"/>
                </a:cubicBezTo>
                <a:cubicBezTo>
                  <a:pt x="593" y="360"/>
                  <a:pt x="593" y="360"/>
                  <a:pt x="592" y="361"/>
                </a:cubicBezTo>
                <a:cubicBezTo>
                  <a:pt x="595" y="360"/>
                  <a:pt x="599" y="360"/>
                  <a:pt x="601" y="357"/>
                </a:cubicBezTo>
                <a:cubicBezTo>
                  <a:pt x="602" y="357"/>
                  <a:pt x="604" y="357"/>
                  <a:pt x="606" y="357"/>
                </a:cubicBezTo>
                <a:cubicBezTo>
                  <a:pt x="605" y="355"/>
                  <a:pt x="606" y="356"/>
                  <a:pt x="603" y="356"/>
                </a:cubicBezTo>
                <a:cubicBezTo>
                  <a:pt x="603" y="356"/>
                  <a:pt x="603" y="355"/>
                  <a:pt x="603" y="354"/>
                </a:cubicBezTo>
                <a:cubicBezTo>
                  <a:pt x="604" y="354"/>
                  <a:pt x="606" y="353"/>
                  <a:pt x="607" y="353"/>
                </a:cubicBezTo>
                <a:cubicBezTo>
                  <a:pt x="608" y="355"/>
                  <a:pt x="611" y="357"/>
                  <a:pt x="613" y="359"/>
                </a:cubicBezTo>
                <a:cubicBezTo>
                  <a:pt x="613" y="357"/>
                  <a:pt x="613" y="355"/>
                  <a:pt x="612" y="354"/>
                </a:cubicBezTo>
                <a:cubicBezTo>
                  <a:pt x="615" y="355"/>
                  <a:pt x="613" y="355"/>
                  <a:pt x="616" y="356"/>
                </a:cubicBezTo>
                <a:cubicBezTo>
                  <a:pt x="616" y="356"/>
                  <a:pt x="616" y="356"/>
                  <a:pt x="617" y="356"/>
                </a:cubicBezTo>
                <a:cubicBezTo>
                  <a:pt x="616" y="355"/>
                  <a:pt x="616" y="354"/>
                  <a:pt x="615" y="352"/>
                </a:cubicBezTo>
                <a:cubicBezTo>
                  <a:pt x="617" y="350"/>
                  <a:pt x="622" y="349"/>
                  <a:pt x="624" y="350"/>
                </a:cubicBezTo>
                <a:cubicBezTo>
                  <a:pt x="623" y="348"/>
                  <a:pt x="624" y="349"/>
                  <a:pt x="621" y="347"/>
                </a:cubicBezTo>
                <a:cubicBezTo>
                  <a:pt x="623" y="345"/>
                  <a:pt x="621" y="346"/>
                  <a:pt x="625" y="345"/>
                </a:cubicBezTo>
                <a:cubicBezTo>
                  <a:pt x="625" y="346"/>
                  <a:pt x="625" y="348"/>
                  <a:pt x="625" y="349"/>
                </a:cubicBezTo>
                <a:cubicBezTo>
                  <a:pt x="626" y="347"/>
                  <a:pt x="626" y="348"/>
                  <a:pt x="627" y="345"/>
                </a:cubicBezTo>
                <a:cubicBezTo>
                  <a:pt x="628" y="345"/>
                  <a:pt x="630" y="346"/>
                  <a:pt x="632" y="347"/>
                </a:cubicBezTo>
                <a:cubicBezTo>
                  <a:pt x="632" y="345"/>
                  <a:pt x="632" y="344"/>
                  <a:pt x="632" y="342"/>
                </a:cubicBezTo>
                <a:cubicBezTo>
                  <a:pt x="635" y="344"/>
                  <a:pt x="635" y="343"/>
                  <a:pt x="638" y="345"/>
                </a:cubicBezTo>
                <a:cubicBezTo>
                  <a:pt x="638" y="343"/>
                  <a:pt x="638" y="342"/>
                  <a:pt x="638" y="340"/>
                </a:cubicBezTo>
                <a:cubicBezTo>
                  <a:pt x="639" y="340"/>
                  <a:pt x="639" y="340"/>
                  <a:pt x="640" y="340"/>
                </a:cubicBezTo>
                <a:cubicBezTo>
                  <a:pt x="640" y="342"/>
                  <a:pt x="639" y="344"/>
                  <a:pt x="639" y="345"/>
                </a:cubicBezTo>
                <a:cubicBezTo>
                  <a:pt x="640" y="346"/>
                  <a:pt x="640" y="346"/>
                  <a:pt x="641" y="346"/>
                </a:cubicBezTo>
                <a:cubicBezTo>
                  <a:pt x="642" y="342"/>
                  <a:pt x="642" y="342"/>
                  <a:pt x="645" y="342"/>
                </a:cubicBezTo>
                <a:cubicBezTo>
                  <a:pt x="645" y="344"/>
                  <a:pt x="645" y="343"/>
                  <a:pt x="644" y="344"/>
                </a:cubicBezTo>
                <a:cubicBezTo>
                  <a:pt x="646" y="344"/>
                  <a:pt x="647" y="344"/>
                  <a:pt x="649" y="344"/>
                </a:cubicBezTo>
                <a:cubicBezTo>
                  <a:pt x="648" y="346"/>
                  <a:pt x="648" y="348"/>
                  <a:pt x="648" y="349"/>
                </a:cubicBezTo>
                <a:cubicBezTo>
                  <a:pt x="650" y="348"/>
                  <a:pt x="650" y="350"/>
                  <a:pt x="653" y="349"/>
                </a:cubicBezTo>
                <a:cubicBezTo>
                  <a:pt x="653" y="352"/>
                  <a:pt x="653" y="352"/>
                  <a:pt x="651" y="353"/>
                </a:cubicBezTo>
                <a:cubicBezTo>
                  <a:pt x="653" y="355"/>
                  <a:pt x="655" y="358"/>
                  <a:pt x="657" y="359"/>
                </a:cubicBezTo>
                <a:cubicBezTo>
                  <a:pt x="655" y="354"/>
                  <a:pt x="655" y="355"/>
                  <a:pt x="655" y="350"/>
                </a:cubicBezTo>
                <a:cubicBezTo>
                  <a:pt x="658" y="351"/>
                  <a:pt x="658" y="351"/>
                  <a:pt x="660" y="349"/>
                </a:cubicBezTo>
                <a:cubicBezTo>
                  <a:pt x="662" y="352"/>
                  <a:pt x="662" y="352"/>
                  <a:pt x="661" y="355"/>
                </a:cubicBezTo>
                <a:cubicBezTo>
                  <a:pt x="663" y="354"/>
                  <a:pt x="663" y="354"/>
                  <a:pt x="666" y="353"/>
                </a:cubicBezTo>
                <a:cubicBezTo>
                  <a:pt x="664" y="351"/>
                  <a:pt x="665" y="351"/>
                  <a:pt x="662" y="351"/>
                </a:cubicBezTo>
                <a:cubicBezTo>
                  <a:pt x="662" y="350"/>
                  <a:pt x="662" y="349"/>
                  <a:pt x="662" y="348"/>
                </a:cubicBezTo>
                <a:cubicBezTo>
                  <a:pt x="663" y="348"/>
                  <a:pt x="664" y="349"/>
                  <a:pt x="666" y="349"/>
                </a:cubicBezTo>
                <a:cubicBezTo>
                  <a:pt x="665" y="347"/>
                  <a:pt x="666" y="347"/>
                  <a:pt x="663" y="345"/>
                </a:cubicBezTo>
                <a:cubicBezTo>
                  <a:pt x="664" y="342"/>
                  <a:pt x="664" y="343"/>
                  <a:pt x="665" y="341"/>
                </a:cubicBezTo>
                <a:cubicBezTo>
                  <a:pt x="664" y="341"/>
                  <a:pt x="664" y="342"/>
                  <a:pt x="664" y="342"/>
                </a:cubicBezTo>
                <a:cubicBezTo>
                  <a:pt x="663" y="341"/>
                  <a:pt x="663" y="341"/>
                  <a:pt x="663" y="340"/>
                </a:cubicBezTo>
                <a:cubicBezTo>
                  <a:pt x="662" y="342"/>
                  <a:pt x="661" y="345"/>
                  <a:pt x="660" y="347"/>
                </a:cubicBezTo>
                <a:cubicBezTo>
                  <a:pt x="658" y="345"/>
                  <a:pt x="659" y="347"/>
                  <a:pt x="658" y="344"/>
                </a:cubicBezTo>
                <a:cubicBezTo>
                  <a:pt x="658" y="345"/>
                  <a:pt x="658" y="346"/>
                  <a:pt x="658" y="347"/>
                </a:cubicBezTo>
                <a:cubicBezTo>
                  <a:pt x="658" y="348"/>
                  <a:pt x="658" y="349"/>
                  <a:pt x="658" y="349"/>
                </a:cubicBezTo>
                <a:cubicBezTo>
                  <a:pt x="654" y="348"/>
                  <a:pt x="654" y="347"/>
                  <a:pt x="653" y="344"/>
                </a:cubicBezTo>
                <a:cubicBezTo>
                  <a:pt x="651" y="342"/>
                  <a:pt x="649" y="341"/>
                  <a:pt x="647" y="341"/>
                </a:cubicBezTo>
                <a:cubicBezTo>
                  <a:pt x="648" y="340"/>
                  <a:pt x="649" y="338"/>
                  <a:pt x="650" y="337"/>
                </a:cubicBezTo>
                <a:cubicBezTo>
                  <a:pt x="650" y="338"/>
                  <a:pt x="650" y="340"/>
                  <a:pt x="651" y="342"/>
                </a:cubicBezTo>
                <a:cubicBezTo>
                  <a:pt x="655" y="339"/>
                  <a:pt x="655" y="339"/>
                  <a:pt x="658" y="341"/>
                </a:cubicBezTo>
                <a:cubicBezTo>
                  <a:pt x="659" y="338"/>
                  <a:pt x="658" y="340"/>
                  <a:pt x="657" y="338"/>
                </a:cubicBezTo>
                <a:cubicBezTo>
                  <a:pt x="659" y="337"/>
                  <a:pt x="661" y="337"/>
                  <a:pt x="662" y="337"/>
                </a:cubicBezTo>
                <a:cubicBezTo>
                  <a:pt x="662" y="337"/>
                  <a:pt x="662" y="336"/>
                  <a:pt x="662" y="336"/>
                </a:cubicBezTo>
                <a:cubicBezTo>
                  <a:pt x="661" y="335"/>
                  <a:pt x="659" y="334"/>
                  <a:pt x="657" y="333"/>
                </a:cubicBezTo>
                <a:cubicBezTo>
                  <a:pt x="659" y="330"/>
                  <a:pt x="657" y="332"/>
                  <a:pt x="660" y="332"/>
                </a:cubicBezTo>
                <a:cubicBezTo>
                  <a:pt x="660" y="331"/>
                  <a:pt x="660" y="331"/>
                  <a:pt x="659" y="330"/>
                </a:cubicBezTo>
                <a:cubicBezTo>
                  <a:pt x="660" y="329"/>
                  <a:pt x="663" y="328"/>
                  <a:pt x="666" y="328"/>
                </a:cubicBezTo>
                <a:cubicBezTo>
                  <a:pt x="664" y="326"/>
                  <a:pt x="664" y="326"/>
                  <a:pt x="663" y="323"/>
                </a:cubicBezTo>
                <a:cubicBezTo>
                  <a:pt x="666" y="323"/>
                  <a:pt x="665" y="324"/>
                  <a:pt x="666" y="323"/>
                </a:cubicBezTo>
                <a:cubicBezTo>
                  <a:pt x="667" y="322"/>
                  <a:pt x="667" y="322"/>
                  <a:pt x="666" y="321"/>
                </a:cubicBezTo>
                <a:cubicBezTo>
                  <a:pt x="665" y="316"/>
                  <a:pt x="668" y="314"/>
                  <a:pt x="671" y="317"/>
                </a:cubicBezTo>
                <a:cubicBezTo>
                  <a:pt x="673" y="315"/>
                  <a:pt x="672" y="315"/>
                  <a:pt x="674" y="314"/>
                </a:cubicBezTo>
                <a:cubicBezTo>
                  <a:pt x="674" y="314"/>
                  <a:pt x="674" y="313"/>
                  <a:pt x="674" y="312"/>
                </a:cubicBezTo>
                <a:cubicBezTo>
                  <a:pt x="670" y="311"/>
                  <a:pt x="670" y="310"/>
                  <a:pt x="667" y="310"/>
                </a:cubicBezTo>
                <a:cubicBezTo>
                  <a:pt x="668" y="308"/>
                  <a:pt x="668" y="307"/>
                  <a:pt x="669" y="305"/>
                </a:cubicBezTo>
                <a:cubicBezTo>
                  <a:pt x="668" y="304"/>
                  <a:pt x="667" y="303"/>
                  <a:pt x="666" y="302"/>
                </a:cubicBezTo>
                <a:cubicBezTo>
                  <a:pt x="668" y="302"/>
                  <a:pt x="667" y="303"/>
                  <a:pt x="668" y="302"/>
                </a:cubicBezTo>
                <a:cubicBezTo>
                  <a:pt x="670" y="303"/>
                  <a:pt x="670" y="303"/>
                  <a:pt x="671" y="304"/>
                </a:cubicBezTo>
                <a:cubicBezTo>
                  <a:pt x="671" y="306"/>
                  <a:pt x="672" y="305"/>
                  <a:pt x="670" y="306"/>
                </a:cubicBezTo>
                <a:cubicBezTo>
                  <a:pt x="671" y="307"/>
                  <a:pt x="672" y="307"/>
                  <a:pt x="673" y="308"/>
                </a:cubicBezTo>
                <a:cubicBezTo>
                  <a:pt x="673" y="304"/>
                  <a:pt x="673" y="301"/>
                  <a:pt x="673" y="297"/>
                </a:cubicBezTo>
                <a:cubicBezTo>
                  <a:pt x="674" y="297"/>
                  <a:pt x="675" y="296"/>
                  <a:pt x="676" y="296"/>
                </a:cubicBezTo>
                <a:cubicBezTo>
                  <a:pt x="676" y="300"/>
                  <a:pt x="676" y="301"/>
                  <a:pt x="678" y="303"/>
                </a:cubicBezTo>
                <a:cubicBezTo>
                  <a:pt x="679" y="302"/>
                  <a:pt x="679" y="302"/>
                  <a:pt x="680" y="302"/>
                </a:cubicBezTo>
                <a:cubicBezTo>
                  <a:pt x="680" y="301"/>
                  <a:pt x="680" y="300"/>
                  <a:pt x="680" y="299"/>
                </a:cubicBezTo>
                <a:cubicBezTo>
                  <a:pt x="679" y="299"/>
                  <a:pt x="678" y="300"/>
                  <a:pt x="677" y="300"/>
                </a:cubicBezTo>
                <a:cubicBezTo>
                  <a:pt x="677" y="297"/>
                  <a:pt x="676" y="298"/>
                  <a:pt x="679" y="297"/>
                </a:cubicBezTo>
                <a:cubicBezTo>
                  <a:pt x="680" y="296"/>
                  <a:pt x="679" y="296"/>
                  <a:pt x="680" y="293"/>
                </a:cubicBezTo>
                <a:cubicBezTo>
                  <a:pt x="679" y="294"/>
                  <a:pt x="677" y="294"/>
                  <a:pt x="676" y="294"/>
                </a:cubicBezTo>
                <a:cubicBezTo>
                  <a:pt x="676" y="294"/>
                  <a:pt x="676" y="294"/>
                  <a:pt x="676" y="293"/>
                </a:cubicBezTo>
                <a:cubicBezTo>
                  <a:pt x="676" y="293"/>
                  <a:pt x="676" y="292"/>
                  <a:pt x="677" y="292"/>
                </a:cubicBezTo>
                <a:cubicBezTo>
                  <a:pt x="677" y="290"/>
                  <a:pt x="679" y="289"/>
                  <a:pt x="682" y="289"/>
                </a:cubicBezTo>
                <a:cubicBezTo>
                  <a:pt x="682" y="289"/>
                  <a:pt x="682" y="289"/>
                  <a:pt x="682" y="288"/>
                </a:cubicBezTo>
                <a:cubicBezTo>
                  <a:pt x="681" y="286"/>
                  <a:pt x="679" y="284"/>
                  <a:pt x="678" y="281"/>
                </a:cubicBezTo>
                <a:cubicBezTo>
                  <a:pt x="677" y="282"/>
                  <a:pt x="677" y="282"/>
                  <a:pt x="677" y="283"/>
                </a:cubicBezTo>
                <a:cubicBezTo>
                  <a:pt x="676" y="283"/>
                  <a:pt x="676" y="286"/>
                  <a:pt x="677" y="286"/>
                </a:cubicBezTo>
                <a:cubicBezTo>
                  <a:pt x="676" y="288"/>
                  <a:pt x="676" y="288"/>
                  <a:pt x="674" y="288"/>
                </a:cubicBezTo>
                <a:cubicBezTo>
                  <a:pt x="674" y="284"/>
                  <a:pt x="673" y="284"/>
                  <a:pt x="673" y="279"/>
                </a:cubicBezTo>
                <a:cubicBezTo>
                  <a:pt x="674" y="279"/>
                  <a:pt x="674" y="279"/>
                  <a:pt x="675" y="279"/>
                </a:cubicBezTo>
                <a:cubicBezTo>
                  <a:pt x="674" y="277"/>
                  <a:pt x="673" y="278"/>
                  <a:pt x="672" y="274"/>
                </a:cubicBezTo>
                <a:cubicBezTo>
                  <a:pt x="672" y="274"/>
                  <a:pt x="672" y="273"/>
                  <a:pt x="672" y="273"/>
                </a:cubicBezTo>
                <a:cubicBezTo>
                  <a:pt x="674" y="274"/>
                  <a:pt x="676" y="274"/>
                  <a:pt x="677" y="272"/>
                </a:cubicBezTo>
                <a:cubicBezTo>
                  <a:pt x="678" y="272"/>
                  <a:pt x="679" y="272"/>
                  <a:pt x="679" y="272"/>
                </a:cubicBezTo>
                <a:cubicBezTo>
                  <a:pt x="679" y="270"/>
                  <a:pt x="678" y="268"/>
                  <a:pt x="678" y="266"/>
                </a:cubicBezTo>
                <a:cubicBezTo>
                  <a:pt x="680" y="266"/>
                  <a:pt x="681" y="266"/>
                  <a:pt x="683" y="266"/>
                </a:cubicBezTo>
                <a:cubicBezTo>
                  <a:pt x="681" y="265"/>
                  <a:pt x="679" y="263"/>
                  <a:pt x="677" y="262"/>
                </a:cubicBezTo>
                <a:cubicBezTo>
                  <a:pt x="676" y="266"/>
                  <a:pt x="674" y="266"/>
                  <a:pt x="673" y="269"/>
                </a:cubicBezTo>
                <a:cubicBezTo>
                  <a:pt x="672" y="269"/>
                  <a:pt x="671" y="269"/>
                  <a:pt x="671" y="269"/>
                </a:cubicBezTo>
                <a:cubicBezTo>
                  <a:pt x="672" y="267"/>
                  <a:pt x="673" y="264"/>
                  <a:pt x="675" y="263"/>
                </a:cubicBezTo>
                <a:cubicBezTo>
                  <a:pt x="675" y="262"/>
                  <a:pt x="675" y="262"/>
                  <a:pt x="675" y="262"/>
                </a:cubicBezTo>
                <a:cubicBezTo>
                  <a:pt x="674" y="260"/>
                  <a:pt x="672" y="259"/>
                  <a:pt x="671" y="258"/>
                </a:cubicBezTo>
                <a:cubicBezTo>
                  <a:pt x="671" y="256"/>
                  <a:pt x="671" y="256"/>
                  <a:pt x="670" y="253"/>
                </a:cubicBezTo>
                <a:cubicBezTo>
                  <a:pt x="672" y="252"/>
                  <a:pt x="671" y="253"/>
                  <a:pt x="672" y="250"/>
                </a:cubicBezTo>
                <a:cubicBezTo>
                  <a:pt x="674" y="250"/>
                  <a:pt x="675" y="251"/>
                  <a:pt x="677" y="251"/>
                </a:cubicBezTo>
                <a:cubicBezTo>
                  <a:pt x="676" y="253"/>
                  <a:pt x="675" y="254"/>
                  <a:pt x="675" y="252"/>
                </a:cubicBezTo>
                <a:cubicBezTo>
                  <a:pt x="674" y="254"/>
                  <a:pt x="679" y="256"/>
                  <a:pt x="679" y="260"/>
                </a:cubicBezTo>
                <a:cubicBezTo>
                  <a:pt x="682" y="259"/>
                  <a:pt x="680" y="257"/>
                  <a:pt x="683" y="255"/>
                </a:cubicBezTo>
                <a:cubicBezTo>
                  <a:pt x="684" y="246"/>
                  <a:pt x="679" y="236"/>
                  <a:pt x="669" y="237"/>
                </a:cubicBezTo>
                <a:cubicBezTo>
                  <a:pt x="671" y="235"/>
                  <a:pt x="670" y="236"/>
                  <a:pt x="673" y="235"/>
                </a:cubicBezTo>
                <a:cubicBezTo>
                  <a:pt x="673" y="235"/>
                  <a:pt x="673" y="234"/>
                  <a:pt x="673" y="234"/>
                </a:cubicBezTo>
                <a:cubicBezTo>
                  <a:pt x="673" y="234"/>
                  <a:pt x="672" y="234"/>
                  <a:pt x="672" y="234"/>
                </a:cubicBezTo>
                <a:cubicBezTo>
                  <a:pt x="672" y="233"/>
                  <a:pt x="672" y="232"/>
                  <a:pt x="672" y="232"/>
                </a:cubicBezTo>
                <a:cubicBezTo>
                  <a:pt x="671" y="233"/>
                  <a:pt x="670" y="231"/>
                  <a:pt x="671" y="233"/>
                </a:cubicBezTo>
                <a:cubicBezTo>
                  <a:pt x="670" y="234"/>
                  <a:pt x="670" y="234"/>
                  <a:pt x="669" y="235"/>
                </a:cubicBezTo>
                <a:cubicBezTo>
                  <a:pt x="666" y="232"/>
                  <a:pt x="666" y="230"/>
                  <a:pt x="666" y="227"/>
                </a:cubicBezTo>
                <a:cubicBezTo>
                  <a:pt x="664" y="227"/>
                  <a:pt x="665" y="227"/>
                  <a:pt x="663" y="225"/>
                </a:cubicBezTo>
                <a:cubicBezTo>
                  <a:pt x="662" y="226"/>
                  <a:pt x="661" y="226"/>
                  <a:pt x="660" y="227"/>
                </a:cubicBezTo>
                <a:cubicBezTo>
                  <a:pt x="661" y="228"/>
                  <a:pt x="662" y="230"/>
                  <a:pt x="663" y="231"/>
                </a:cubicBezTo>
                <a:cubicBezTo>
                  <a:pt x="663" y="231"/>
                  <a:pt x="663" y="232"/>
                  <a:pt x="663" y="232"/>
                </a:cubicBezTo>
                <a:cubicBezTo>
                  <a:pt x="660" y="230"/>
                  <a:pt x="654" y="226"/>
                  <a:pt x="652" y="223"/>
                </a:cubicBezTo>
                <a:cubicBezTo>
                  <a:pt x="649" y="223"/>
                  <a:pt x="650" y="223"/>
                  <a:pt x="649" y="219"/>
                </a:cubicBezTo>
                <a:cubicBezTo>
                  <a:pt x="644" y="219"/>
                  <a:pt x="644" y="217"/>
                  <a:pt x="640" y="218"/>
                </a:cubicBezTo>
                <a:cubicBezTo>
                  <a:pt x="639" y="216"/>
                  <a:pt x="641" y="213"/>
                  <a:pt x="644" y="211"/>
                </a:cubicBezTo>
                <a:cubicBezTo>
                  <a:pt x="636" y="209"/>
                  <a:pt x="632" y="206"/>
                  <a:pt x="622" y="207"/>
                </a:cubicBezTo>
                <a:cubicBezTo>
                  <a:pt x="622" y="207"/>
                  <a:pt x="622" y="207"/>
                  <a:pt x="621" y="208"/>
                </a:cubicBezTo>
                <a:cubicBezTo>
                  <a:pt x="621" y="208"/>
                  <a:pt x="626" y="229"/>
                  <a:pt x="627" y="230"/>
                </a:cubicBezTo>
                <a:cubicBezTo>
                  <a:pt x="626" y="232"/>
                  <a:pt x="624" y="231"/>
                  <a:pt x="621" y="230"/>
                </a:cubicBezTo>
                <a:cubicBezTo>
                  <a:pt x="623" y="231"/>
                  <a:pt x="624" y="232"/>
                  <a:pt x="625" y="232"/>
                </a:cubicBezTo>
                <a:cubicBezTo>
                  <a:pt x="624" y="235"/>
                  <a:pt x="624" y="237"/>
                  <a:pt x="625" y="240"/>
                </a:cubicBezTo>
                <a:cubicBezTo>
                  <a:pt x="624" y="241"/>
                  <a:pt x="624" y="242"/>
                  <a:pt x="624" y="242"/>
                </a:cubicBezTo>
                <a:cubicBezTo>
                  <a:pt x="624" y="242"/>
                  <a:pt x="624" y="242"/>
                  <a:pt x="623" y="242"/>
                </a:cubicBezTo>
                <a:cubicBezTo>
                  <a:pt x="623" y="242"/>
                  <a:pt x="623" y="242"/>
                  <a:pt x="623" y="242"/>
                </a:cubicBezTo>
                <a:cubicBezTo>
                  <a:pt x="620" y="226"/>
                  <a:pt x="610" y="209"/>
                  <a:pt x="603" y="192"/>
                </a:cubicBezTo>
                <a:cubicBezTo>
                  <a:pt x="604" y="192"/>
                  <a:pt x="604" y="192"/>
                  <a:pt x="605" y="192"/>
                </a:cubicBezTo>
                <a:cubicBezTo>
                  <a:pt x="612" y="187"/>
                  <a:pt x="628" y="205"/>
                  <a:pt x="640" y="202"/>
                </a:cubicBezTo>
                <a:cubicBezTo>
                  <a:pt x="658" y="199"/>
                  <a:pt x="739" y="208"/>
                  <a:pt x="752" y="221"/>
                </a:cubicBezTo>
                <a:cubicBezTo>
                  <a:pt x="753" y="223"/>
                  <a:pt x="755" y="226"/>
                  <a:pt x="756" y="228"/>
                </a:cubicBezTo>
                <a:cubicBezTo>
                  <a:pt x="765" y="236"/>
                  <a:pt x="778" y="254"/>
                  <a:pt x="774" y="270"/>
                </a:cubicBezTo>
                <a:cubicBezTo>
                  <a:pt x="764" y="314"/>
                  <a:pt x="708" y="321"/>
                  <a:pt x="685" y="358"/>
                </a:cubicBezTo>
                <a:cubicBezTo>
                  <a:pt x="687" y="359"/>
                  <a:pt x="687" y="359"/>
                  <a:pt x="691" y="359"/>
                </a:cubicBezTo>
                <a:cubicBezTo>
                  <a:pt x="685" y="367"/>
                  <a:pt x="676" y="378"/>
                  <a:pt x="667" y="383"/>
                </a:cubicBezTo>
                <a:cubicBezTo>
                  <a:pt x="668" y="386"/>
                  <a:pt x="668" y="384"/>
                  <a:pt x="670" y="386"/>
                </a:cubicBezTo>
                <a:cubicBezTo>
                  <a:pt x="663" y="401"/>
                  <a:pt x="645" y="412"/>
                  <a:pt x="645" y="433"/>
                </a:cubicBezTo>
                <a:cubicBezTo>
                  <a:pt x="646" y="433"/>
                  <a:pt x="646" y="433"/>
                  <a:pt x="646" y="433"/>
                </a:cubicBezTo>
                <a:cubicBezTo>
                  <a:pt x="647" y="429"/>
                  <a:pt x="647" y="427"/>
                  <a:pt x="651" y="426"/>
                </a:cubicBezTo>
                <a:cubicBezTo>
                  <a:pt x="650" y="429"/>
                  <a:pt x="649" y="432"/>
                  <a:pt x="648" y="435"/>
                </a:cubicBezTo>
                <a:cubicBezTo>
                  <a:pt x="648" y="436"/>
                  <a:pt x="648" y="437"/>
                  <a:pt x="649" y="438"/>
                </a:cubicBezTo>
                <a:cubicBezTo>
                  <a:pt x="650" y="436"/>
                  <a:pt x="650" y="435"/>
                  <a:pt x="651" y="434"/>
                </a:cubicBezTo>
                <a:cubicBezTo>
                  <a:pt x="652" y="433"/>
                  <a:pt x="652" y="433"/>
                  <a:pt x="652" y="432"/>
                </a:cubicBezTo>
                <a:cubicBezTo>
                  <a:pt x="655" y="442"/>
                  <a:pt x="647" y="456"/>
                  <a:pt x="658" y="461"/>
                </a:cubicBezTo>
                <a:cubicBezTo>
                  <a:pt x="659" y="457"/>
                  <a:pt x="660" y="453"/>
                  <a:pt x="661" y="449"/>
                </a:cubicBezTo>
                <a:cubicBezTo>
                  <a:pt x="663" y="452"/>
                  <a:pt x="663" y="457"/>
                  <a:pt x="662" y="460"/>
                </a:cubicBezTo>
                <a:cubicBezTo>
                  <a:pt x="663" y="460"/>
                  <a:pt x="663" y="461"/>
                  <a:pt x="663" y="462"/>
                </a:cubicBezTo>
                <a:cubicBezTo>
                  <a:pt x="663" y="462"/>
                  <a:pt x="663" y="462"/>
                  <a:pt x="664" y="462"/>
                </a:cubicBezTo>
                <a:cubicBezTo>
                  <a:pt x="665" y="459"/>
                  <a:pt x="666" y="456"/>
                  <a:pt x="668" y="453"/>
                </a:cubicBezTo>
                <a:cubicBezTo>
                  <a:pt x="670" y="453"/>
                  <a:pt x="672" y="453"/>
                  <a:pt x="674" y="454"/>
                </a:cubicBezTo>
                <a:cubicBezTo>
                  <a:pt x="671" y="464"/>
                  <a:pt x="683" y="487"/>
                  <a:pt x="692" y="490"/>
                </a:cubicBezTo>
                <a:cubicBezTo>
                  <a:pt x="692" y="489"/>
                  <a:pt x="692" y="488"/>
                  <a:pt x="692" y="487"/>
                </a:cubicBezTo>
                <a:cubicBezTo>
                  <a:pt x="696" y="491"/>
                  <a:pt x="703" y="498"/>
                  <a:pt x="710" y="499"/>
                </a:cubicBezTo>
                <a:cubicBezTo>
                  <a:pt x="710" y="500"/>
                  <a:pt x="710" y="502"/>
                  <a:pt x="710" y="503"/>
                </a:cubicBezTo>
                <a:cubicBezTo>
                  <a:pt x="709" y="502"/>
                  <a:pt x="709" y="502"/>
                  <a:pt x="708" y="501"/>
                </a:cubicBezTo>
                <a:cubicBezTo>
                  <a:pt x="707" y="501"/>
                  <a:pt x="706" y="501"/>
                  <a:pt x="706" y="502"/>
                </a:cubicBezTo>
                <a:cubicBezTo>
                  <a:pt x="706" y="502"/>
                  <a:pt x="706" y="502"/>
                  <a:pt x="706" y="502"/>
                </a:cubicBezTo>
                <a:cubicBezTo>
                  <a:pt x="716" y="514"/>
                  <a:pt x="754" y="524"/>
                  <a:pt x="767" y="519"/>
                </a:cubicBezTo>
                <a:cubicBezTo>
                  <a:pt x="768" y="520"/>
                  <a:pt x="768" y="520"/>
                  <a:pt x="768" y="521"/>
                </a:cubicBezTo>
                <a:cubicBezTo>
                  <a:pt x="768" y="521"/>
                  <a:pt x="768" y="521"/>
                  <a:pt x="768" y="521"/>
                </a:cubicBezTo>
                <a:cubicBezTo>
                  <a:pt x="766" y="521"/>
                  <a:pt x="766" y="521"/>
                  <a:pt x="764" y="521"/>
                </a:cubicBezTo>
                <a:cubicBezTo>
                  <a:pt x="764" y="521"/>
                  <a:pt x="764" y="522"/>
                  <a:pt x="764" y="523"/>
                </a:cubicBezTo>
                <a:cubicBezTo>
                  <a:pt x="764" y="524"/>
                  <a:pt x="764" y="524"/>
                  <a:pt x="764" y="525"/>
                </a:cubicBezTo>
                <a:cubicBezTo>
                  <a:pt x="767" y="524"/>
                  <a:pt x="766" y="525"/>
                  <a:pt x="769" y="525"/>
                </a:cubicBezTo>
                <a:cubicBezTo>
                  <a:pt x="769" y="523"/>
                  <a:pt x="769" y="521"/>
                  <a:pt x="769" y="519"/>
                </a:cubicBezTo>
                <a:cubicBezTo>
                  <a:pt x="773" y="519"/>
                  <a:pt x="777" y="519"/>
                  <a:pt x="781" y="518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79" y="521"/>
                  <a:pt x="775" y="521"/>
                  <a:pt x="772" y="522"/>
                </a:cubicBezTo>
                <a:cubicBezTo>
                  <a:pt x="772" y="523"/>
                  <a:pt x="772" y="524"/>
                  <a:pt x="771" y="525"/>
                </a:cubicBezTo>
                <a:cubicBezTo>
                  <a:pt x="772" y="527"/>
                  <a:pt x="772" y="527"/>
                  <a:pt x="772" y="528"/>
                </a:cubicBezTo>
                <a:cubicBezTo>
                  <a:pt x="781" y="526"/>
                  <a:pt x="789" y="524"/>
                  <a:pt x="798" y="523"/>
                </a:cubicBezTo>
                <a:cubicBezTo>
                  <a:pt x="797" y="527"/>
                  <a:pt x="796" y="525"/>
                  <a:pt x="794" y="528"/>
                </a:cubicBezTo>
                <a:cubicBezTo>
                  <a:pt x="794" y="528"/>
                  <a:pt x="793" y="529"/>
                  <a:pt x="793" y="529"/>
                </a:cubicBezTo>
                <a:cubicBezTo>
                  <a:pt x="793" y="530"/>
                  <a:pt x="794" y="530"/>
                  <a:pt x="795" y="531"/>
                </a:cubicBezTo>
                <a:cubicBezTo>
                  <a:pt x="801" y="528"/>
                  <a:pt x="805" y="523"/>
                  <a:pt x="812" y="525"/>
                </a:cubicBezTo>
                <a:cubicBezTo>
                  <a:pt x="813" y="523"/>
                  <a:pt x="814" y="521"/>
                  <a:pt x="816" y="518"/>
                </a:cubicBezTo>
                <a:cubicBezTo>
                  <a:pt x="816" y="518"/>
                  <a:pt x="816" y="518"/>
                  <a:pt x="816" y="518"/>
                </a:cubicBezTo>
                <a:cubicBezTo>
                  <a:pt x="816" y="519"/>
                  <a:pt x="816" y="520"/>
                  <a:pt x="816" y="521"/>
                </a:cubicBezTo>
                <a:cubicBezTo>
                  <a:pt x="819" y="520"/>
                  <a:pt x="819" y="517"/>
                  <a:pt x="821" y="516"/>
                </a:cubicBezTo>
                <a:cubicBezTo>
                  <a:pt x="826" y="513"/>
                  <a:pt x="832" y="516"/>
                  <a:pt x="838" y="511"/>
                </a:cubicBezTo>
                <a:cubicBezTo>
                  <a:pt x="841" y="509"/>
                  <a:pt x="839" y="511"/>
                  <a:pt x="840" y="508"/>
                </a:cubicBezTo>
                <a:cubicBezTo>
                  <a:pt x="841" y="508"/>
                  <a:pt x="843" y="507"/>
                  <a:pt x="844" y="507"/>
                </a:cubicBezTo>
                <a:cubicBezTo>
                  <a:pt x="843" y="510"/>
                  <a:pt x="843" y="508"/>
                  <a:pt x="844" y="510"/>
                </a:cubicBezTo>
                <a:cubicBezTo>
                  <a:pt x="844" y="510"/>
                  <a:pt x="844" y="511"/>
                  <a:pt x="845" y="511"/>
                </a:cubicBezTo>
                <a:cubicBezTo>
                  <a:pt x="845" y="511"/>
                  <a:pt x="845" y="510"/>
                  <a:pt x="845" y="510"/>
                </a:cubicBezTo>
                <a:cubicBezTo>
                  <a:pt x="847" y="509"/>
                  <a:pt x="845" y="508"/>
                  <a:pt x="845" y="505"/>
                </a:cubicBezTo>
                <a:cubicBezTo>
                  <a:pt x="857" y="501"/>
                  <a:pt x="868" y="496"/>
                  <a:pt x="879" y="492"/>
                </a:cubicBezTo>
                <a:cubicBezTo>
                  <a:pt x="879" y="493"/>
                  <a:pt x="880" y="494"/>
                  <a:pt x="880" y="495"/>
                </a:cubicBezTo>
                <a:cubicBezTo>
                  <a:pt x="880" y="494"/>
                  <a:pt x="881" y="492"/>
                  <a:pt x="881" y="490"/>
                </a:cubicBezTo>
                <a:cubicBezTo>
                  <a:pt x="894" y="492"/>
                  <a:pt x="921" y="471"/>
                  <a:pt x="932" y="467"/>
                </a:cubicBezTo>
                <a:cubicBezTo>
                  <a:pt x="935" y="466"/>
                  <a:pt x="939" y="468"/>
                  <a:pt x="942" y="467"/>
                </a:cubicBezTo>
                <a:cubicBezTo>
                  <a:pt x="951" y="465"/>
                  <a:pt x="956" y="466"/>
                  <a:pt x="962" y="460"/>
                </a:cubicBezTo>
                <a:cubicBezTo>
                  <a:pt x="964" y="460"/>
                  <a:pt x="964" y="460"/>
                  <a:pt x="965" y="462"/>
                </a:cubicBezTo>
                <a:cubicBezTo>
                  <a:pt x="966" y="459"/>
                  <a:pt x="965" y="461"/>
                  <a:pt x="966" y="459"/>
                </a:cubicBezTo>
                <a:cubicBezTo>
                  <a:pt x="968" y="459"/>
                  <a:pt x="970" y="459"/>
                  <a:pt x="971" y="460"/>
                </a:cubicBezTo>
                <a:cubicBezTo>
                  <a:pt x="972" y="461"/>
                  <a:pt x="971" y="461"/>
                  <a:pt x="973" y="460"/>
                </a:cubicBezTo>
                <a:cubicBezTo>
                  <a:pt x="975" y="462"/>
                  <a:pt x="983" y="464"/>
                  <a:pt x="986" y="467"/>
                </a:cubicBezTo>
                <a:cubicBezTo>
                  <a:pt x="986" y="465"/>
                  <a:pt x="987" y="464"/>
                  <a:pt x="987" y="462"/>
                </a:cubicBezTo>
                <a:cubicBezTo>
                  <a:pt x="990" y="462"/>
                  <a:pt x="989" y="462"/>
                  <a:pt x="992" y="461"/>
                </a:cubicBezTo>
                <a:cubicBezTo>
                  <a:pt x="993" y="462"/>
                  <a:pt x="993" y="463"/>
                  <a:pt x="995" y="464"/>
                </a:cubicBezTo>
                <a:cubicBezTo>
                  <a:pt x="996" y="466"/>
                  <a:pt x="1009" y="470"/>
                  <a:pt x="1012" y="471"/>
                </a:cubicBezTo>
                <a:cubicBezTo>
                  <a:pt x="1012" y="471"/>
                  <a:pt x="1012" y="471"/>
                  <a:pt x="1012" y="471"/>
                </a:cubicBezTo>
                <a:cubicBezTo>
                  <a:pt x="1011" y="472"/>
                  <a:pt x="1010" y="472"/>
                  <a:pt x="1010" y="473"/>
                </a:cubicBezTo>
                <a:cubicBezTo>
                  <a:pt x="1010" y="473"/>
                  <a:pt x="1010" y="473"/>
                  <a:pt x="1010" y="474"/>
                </a:cubicBezTo>
                <a:cubicBezTo>
                  <a:pt x="1011" y="474"/>
                  <a:pt x="1012" y="475"/>
                  <a:pt x="1013" y="476"/>
                </a:cubicBezTo>
                <a:cubicBezTo>
                  <a:pt x="1016" y="475"/>
                  <a:pt x="1015" y="476"/>
                  <a:pt x="1015" y="474"/>
                </a:cubicBezTo>
                <a:cubicBezTo>
                  <a:pt x="1017" y="474"/>
                  <a:pt x="1018" y="474"/>
                  <a:pt x="1020" y="474"/>
                </a:cubicBezTo>
                <a:cubicBezTo>
                  <a:pt x="1020" y="474"/>
                  <a:pt x="1020" y="474"/>
                  <a:pt x="1021" y="475"/>
                </a:cubicBezTo>
                <a:cubicBezTo>
                  <a:pt x="1020" y="477"/>
                  <a:pt x="1019" y="479"/>
                  <a:pt x="1018" y="481"/>
                </a:cubicBezTo>
                <a:cubicBezTo>
                  <a:pt x="1018" y="481"/>
                  <a:pt x="1018" y="482"/>
                  <a:pt x="1019" y="483"/>
                </a:cubicBezTo>
                <a:cubicBezTo>
                  <a:pt x="1027" y="484"/>
                  <a:pt x="1037" y="488"/>
                  <a:pt x="1045" y="493"/>
                </a:cubicBezTo>
                <a:cubicBezTo>
                  <a:pt x="1045" y="492"/>
                  <a:pt x="1046" y="491"/>
                  <a:pt x="1047" y="490"/>
                </a:cubicBezTo>
                <a:cubicBezTo>
                  <a:pt x="1046" y="489"/>
                  <a:pt x="1045" y="488"/>
                  <a:pt x="1045" y="488"/>
                </a:cubicBezTo>
                <a:cubicBezTo>
                  <a:pt x="1045" y="488"/>
                  <a:pt x="1046" y="488"/>
                  <a:pt x="1047" y="488"/>
                </a:cubicBezTo>
                <a:cubicBezTo>
                  <a:pt x="1047" y="488"/>
                  <a:pt x="1047" y="487"/>
                  <a:pt x="1048" y="487"/>
                </a:cubicBezTo>
                <a:cubicBezTo>
                  <a:pt x="1046" y="486"/>
                  <a:pt x="1044" y="485"/>
                  <a:pt x="1042" y="483"/>
                </a:cubicBezTo>
                <a:cubicBezTo>
                  <a:pt x="1042" y="484"/>
                  <a:pt x="1042" y="484"/>
                  <a:pt x="1043" y="485"/>
                </a:cubicBezTo>
                <a:cubicBezTo>
                  <a:pt x="1042" y="485"/>
                  <a:pt x="1042" y="486"/>
                  <a:pt x="1041" y="486"/>
                </a:cubicBezTo>
                <a:cubicBezTo>
                  <a:pt x="1039" y="483"/>
                  <a:pt x="1033" y="480"/>
                  <a:pt x="1032" y="474"/>
                </a:cubicBezTo>
                <a:cubicBezTo>
                  <a:pt x="1032" y="473"/>
                  <a:pt x="1031" y="473"/>
                  <a:pt x="1030" y="473"/>
                </a:cubicBezTo>
                <a:cubicBezTo>
                  <a:pt x="1030" y="474"/>
                  <a:pt x="1030" y="475"/>
                  <a:pt x="1030" y="476"/>
                </a:cubicBezTo>
                <a:cubicBezTo>
                  <a:pt x="1014" y="466"/>
                  <a:pt x="995" y="455"/>
                  <a:pt x="975" y="453"/>
                </a:cubicBezTo>
                <a:cubicBezTo>
                  <a:pt x="971" y="453"/>
                  <a:pt x="957" y="457"/>
                  <a:pt x="954" y="454"/>
                </a:cubicBezTo>
                <a:cubicBezTo>
                  <a:pt x="950" y="455"/>
                  <a:pt x="949" y="458"/>
                  <a:pt x="947" y="460"/>
                </a:cubicBezTo>
                <a:cubicBezTo>
                  <a:pt x="947" y="459"/>
                  <a:pt x="947" y="457"/>
                  <a:pt x="947" y="456"/>
                </a:cubicBezTo>
                <a:cubicBezTo>
                  <a:pt x="941" y="457"/>
                  <a:pt x="940" y="458"/>
                  <a:pt x="936" y="460"/>
                </a:cubicBezTo>
                <a:cubicBezTo>
                  <a:pt x="935" y="460"/>
                  <a:pt x="935" y="459"/>
                  <a:pt x="934" y="459"/>
                </a:cubicBezTo>
                <a:cubicBezTo>
                  <a:pt x="938" y="456"/>
                  <a:pt x="940" y="454"/>
                  <a:pt x="942" y="450"/>
                </a:cubicBezTo>
                <a:cubicBezTo>
                  <a:pt x="942" y="450"/>
                  <a:pt x="942" y="450"/>
                  <a:pt x="942" y="450"/>
                </a:cubicBezTo>
                <a:cubicBezTo>
                  <a:pt x="942" y="449"/>
                  <a:pt x="941" y="449"/>
                  <a:pt x="941" y="449"/>
                </a:cubicBezTo>
                <a:cubicBezTo>
                  <a:pt x="939" y="453"/>
                  <a:pt x="924" y="446"/>
                  <a:pt x="921" y="448"/>
                </a:cubicBezTo>
                <a:cubicBezTo>
                  <a:pt x="920" y="449"/>
                  <a:pt x="917" y="452"/>
                  <a:pt x="913" y="453"/>
                </a:cubicBezTo>
                <a:cubicBezTo>
                  <a:pt x="914" y="451"/>
                  <a:pt x="913" y="452"/>
                  <a:pt x="914" y="451"/>
                </a:cubicBezTo>
                <a:cubicBezTo>
                  <a:pt x="912" y="448"/>
                  <a:pt x="911" y="450"/>
                  <a:pt x="910" y="446"/>
                </a:cubicBezTo>
                <a:cubicBezTo>
                  <a:pt x="909" y="447"/>
                  <a:pt x="910" y="446"/>
                  <a:pt x="910" y="448"/>
                </a:cubicBezTo>
                <a:cubicBezTo>
                  <a:pt x="908" y="451"/>
                  <a:pt x="909" y="449"/>
                  <a:pt x="906" y="448"/>
                </a:cubicBezTo>
                <a:cubicBezTo>
                  <a:pt x="906" y="450"/>
                  <a:pt x="906" y="453"/>
                  <a:pt x="905" y="455"/>
                </a:cubicBezTo>
                <a:cubicBezTo>
                  <a:pt x="902" y="455"/>
                  <a:pt x="903" y="455"/>
                  <a:pt x="902" y="453"/>
                </a:cubicBezTo>
                <a:cubicBezTo>
                  <a:pt x="900" y="454"/>
                  <a:pt x="899" y="455"/>
                  <a:pt x="895" y="456"/>
                </a:cubicBezTo>
                <a:cubicBezTo>
                  <a:pt x="896" y="455"/>
                  <a:pt x="895" y="456"/>
                  <a:pt x="897" y="455"/>
                </a:cubicBezTo>
                <a:cubicBezTo>
                  <a:pt x="896" y="454"/>
                  <a:pt x="896" y="453"/>
                  <a:pt x="895" y="452"/>
                </a:cubicBezTo>
                <a:cubicBezTo>
                  <a:pt x="887" y="456"/>
                  <a:pt x="880" y="461"/>
                  <a:pt x="869" y="462"/>
                </a:cubicBezTo>
                <a:cubicBezTo>
                  <a:pt x="870" y="465"/>
                  <a:pt x="869" y="464"/>
                  <a:pt x="871" y="465"/>
                </a:cubicBezTo>
                <a:cubicBezTo>
                  <a:pt x="871" y="466"/>
                  <a:pt x="856" y="469"/>
                  <a:pt x="855" y="467"/>
                </a:cubicBezTo>
                <a:cubicBezTo>
                  <a:pt x="854" y="469"/>
                  <a:pt x="854" y="468"/>
                  <a:pt x="854" y="471"/>
                </a:cubicBezTo>
                <a:cubicBezTo>
                  <a:pt x="852" y="470"/>
                  <a:pt x="851" y="469"/>
                  <a:pt x="851" y="467"/>
                </a:cubicBezTo>
                <a:cubicBezTo>
                  <a:pt x="844" y="468"/>
                  <a:pt x="842" y="472"/>
                  <a:pt x="840" y="476"/>
                </a:cubicBezTo>
                <a:cubicBezTo>
                  <a:pt x="839" y="476"/>
                  <a:pt x="839" y="476"/>
                  <a:pt x="839" y="476"/>
                </a:cubicBezTo>
                <a:cubicBezTo>
                  <a:pt x="831" y="471"/>
                  <a:pt x="811" y="479"/>
                  <a:pt x="797" y="485"/>
                </a:cubicBezTo>
                <a:cubicBezTo>
                  <a:pt x="795" y="483"/>
                  <a:pt x="796" y="483"/>
                  <a:pt x="793" y="483"/>
                </a:cubicBezTo>
                <a:cubicBezTo>
                  <a:pt x="793" y="482"/>
                  <a:pt x="793" y="482"/>
                  <a:pt x="793" y="482"/>
                </a:cubicBezTo>
                <a:cubicBezTo>
                  <a:pt x="795" y="481"/>
                  <a:pt x="796" y="480"/>
                  <a:pt x="797" y="478"/>
                </a:cubicBezTo>
                <a:cubicBezTo>
                  <a:pt x="807" y="479"/>
                  <a:pt x="808" y="474"/>
                  <a:pt x="819" y="474"/>
                </a:cubicBezTo>
                <a:cubicBezTo>
                  <a:pt x="819" y="473"/>
                  <a:pt x="819" y="473"/>
                  <a:pt x="819" y="472"/>
                </a:cubicBezTo>
                <a:cubicBezTo>
                  <a:pt x="814" y="472"/>
                  <a:pt x="783" y="475"/>
                  <a:pt x="778" y="478"/>
                </a:cubicBezTo>
                <a:cubicBezTo>
                  <a:pt x="775" y="480"/>
                  <a:pt x="777" y="482"/>
                  <a:pt x="773" y="483"/>
                </a:cubicBezTo>
                <a:cubicBezTo>
                  <a:pt x="773" y="484"/>
                  <a:pt x="774" y="485"/>
                  <a:pt x="774" y="487"/>
                </a:cubicBezTo>
                <a:cubicBezTo>
                  <a:pt x="769" y="487"/>
                  <a:pt x="768" y="490"/>
                  <a:pt x="760" y="490"/>
                </a:cubicBezTo>
                <a:cubicBezTo>
                  <a:pt x="761" y="491"/>
                  <a:pt x="763" y="491"/>
                  <a:pt x="764" y="492"/>
                </a:cubicBezTo>
                <a:cubicBezTo>
                  <a:pt x="764" y="492"/>
                  <a:pt x="764" y="493"/>
                  <a:pt x="764" y="494"/>
                </a:cubicBezTo>
                <a:cubicBezTo>
                  <a:pt x="762" y="495"/>
                  <a:pt x="759" y="497"/>
                  <a:pt x="757" y="498"/>
                </a:cubicBezTo>
                <a:cubicBezTo>
                  <a:pt x="752" y="495"/>
                  <a:pt x="737" y="497"/>
                  <a:pt x="734" y="495"/>
                </a:cubicBezTo>
                <a:cubicBezTo>
                  <a:pt x="729" y="491"/>
                  <a:pt x="722" y="486"/>
                  <a:pt x="716" y="483"/>
                </a:cubicBezTo>
                <a:cubicBezTo>
                  <a:pt x="716" y="482"/>
                  <a:pt x="716" y="481"/>
                  <a:pt x="716" y="481"/>
                </a:cubicBezTo>
                <a:cubicBezTo>
                  <a:pt x="722" y="482"/>
                  <a:pt x="727" y="484"/>
                  <a:pt x="733" y="486"/>
                </a:cubicBezTo>
                <a:cubicBezTo>
                  <a:pt x="733" y="486"/>
                  <a:pt x="732" y="486"/>
                  <a:pt x="732" y="485"/>
                </a:cubicBezTo>
                <a:cubicBezTo>
                  <a:pt x="733" y="483"/>
                  <a:pt x="732" y="484"/>
                  <a:pt x="735" y="483"/>
                </a:cubicBezTo>
                <a:cubicBezTo>
                  <a:pt x="735" y="485"/>
                  <a:pt x="735" y="486"/>
                  <a:pt x="735" y="487"/>
                </a:cubicBezTo>
                <a:cubicBezTo>
                  <a:pt x="738" y="487"/>
                  <a:pt x="738" y="487"/>
                  <a:pt x="740" y="488"/>
                </a:cubicBezTo>
                <a:cubicBezTo>
                  <a:pt x="743" y="485"/>
                  <a:pt x="740" y="485"/>
                  <a:pt x="740" y="479"/>
                </a:cubicBezTo>
                <a:cubicBezTo>
                  <a:pt x="743" y="478"/>
                  <a:pt x="743" y="479"/>
                  <a:pt x="744" y="475"/>
                </a:cubicBezTo>
                <a:cubicBezTo>
                  <a:pt x="745" y="475"/>
                  <a:pt x="745" y="475"/>
                  <a:pt x="746" y="475"/>
                </a:cubicBezTo>
                <a:cubicBezTo>
                  <a:pt x="745" y="477"/>
                  <a:pt x="746" y="476"/>
                  <a:pt x="745" y="478"/>
                </a:cubicBezTo>
                <a:cubicBezTo>
                  <a:pt x="745" y="478"/>
                  <a:pt x="745" y="478"/>
                  <a:pt x="745" y="478"/>
                </a:cubicBezTo>
                <a:cubicBezTo>
                  <a:pt x="747" y="478"/>
                  <a:pt x="746" y="478"/>
                  <a:pt x="747" y="477"/>
                </a:cubicBezTo>
                <a:cubicBezTo>
                  <a:pt x="747" y="476"/>
                  <a:pt x="748" y="475"/>
                  <a:pt x="748" y="474"/>
                </a:cubicBezTo>
                <a:cubicBezTo>
                  <a:pt x="746" y="474"/>
                  <a:pt x="743" y="473"/>
                  <a:pt x="741" y="473"/>
                </a:cubicBezTo>
                <a:cubicBezTo>
                  <a:pt x="741" y="474"/>
                  <a:pt x="741" y="475"/>
                  <a:pt x="741" y="476"/>
                </a:cubicBezTo>
                <a:cubicBezTo>
                  <a:pt x="740" y="476"/>
                  <a:pt x="739" y="476"/>
                  <a:pt x="738" y="476"/>
                </a:cubicBezTo>
                <a:cubicBezTo>
                  <a:pt x="739" y="473"/>
                  <a:pt x="738" y="473"/>
                  <a:pt x="740" y="472"/>
                </a:cubicBezTo>
                <a:cubicBezTo>
                  <a:pt x="728" y="459"/>
                  <a:pt x="716" y="446"/>
                  <a:pt x="722" y="427"/>
                </a:cubicBezTo>
                <a:cubicBezTo>
                  <a:pt x="720" y="424"/>
                  <a:pt x="720" y="427"/>
                  <a:pt x="719" y="423"/>
                </a:cubicBezTo>
                <a:cubicBezTo>
                  <a:pt x="720" y="424"/>
                  <a:pt x="721" y="424"/>
                  <a:pt x="721" y="424"/>
                </a:cubicBezTo>
                <a:cubicBezTo>
                  <a:pt x="721" y="424"/>
                  <a:pt x="721" y="423"/>
                  <a:pt x="721" y="422"/>
                </a:cubicBezTo>
                <a:cubicBezTo>
                  <a:pt x="721" y="421"/>
                  <a:pt x="721" y="421"/>
                  <a:pt x="721" y="421"/>
                </a:cubicBezTo>
                <a:cubicBezTo>
                  <a:pt x="724" y="421"/>
                  <a:pt x="724" y="422"/>
                  <a:pt x="725" y="420"/>
                </a:cubicBezTo>
                <a:cubicBezTo>
                  <a:pt x="723" y="419"/>
                  <a:pt x="720" y="419"/>
                  <a:pt x="717" y="419"/>
                </a:cubicBezTo>
                <a:cubicBezTo>
                  <a:pt x="715" y="422"/>
                  <a:pt x="714" y="424"/>
                  <a:pt x="710" y="424"/>
                </a:cubicBezTo>
                <a:cubicBezTo>
                  <a:pt x="710" y="424"/>
                  <a:pt x="710" y="423"/>
                  <a:pt x="710" y="422"/>
                </a:cubicBezTo>
                <a:cubicBezTo>
                  <a:pt x="717" y="417"/>
                  <a:pt x="741" y="410"/>
                  <a:pt x="742" y="402"/>
                </a:cubicBezTo>
                <a:cubicBezTo>
                  <a:pt x="743" y="402"/>
                  <a:pt x="744" y="403"/>
                  <a:pt x="745" y="403"/>
                </a:cubicBezTo>
                <a:cubicBezTo>
                  <a:pt x="745" y="402"/>
                  <a:pt x="745" y="402"/>
                  <a:pt x="745" y="401"/>
                </a:cubicBezTo>
                <a:cubicBezTo>
                  <a:pt x="744" y="401"/>
                  <a:pt x="743" y="400"/>
                  <a:pt x="742" y="400"/>
                </a:cubicBezTo>
                <a:cubicBezTo>
                  <a:pt x="741" y="399"/>
                  <a:pt x="741" y="398"/>
                  <a:pt x="741" y="397"/>
                </a:cubicBezTo>
                <a:cubicBezTo>
                  <a:pt x="745" y="398"/>
                  <a:pt x="744" y="397"/>
                  <a:pt x="747" y="399"/>
                </a:cubicBezTo>
                <a:cubicBezTo>
                  <a:pt x="747" y="396"/>
                  <a:pt x="748" y="394"/>
                  <a:pt x="749" y="392"/>
                </a:cubicBezTo>
                <a:cubicBezTo>
                  <a:pt x="750" y="392"/>
                  <a:pt x="750" y="392"/>
                  <a:pt x="751" y="392"/>
                </a:cubicBezTo>
                <a:cubicBezTo>
                  <a:pt x="752" y="396"/>
                  <a:pt x="751" y="394"/>
                  <a:pt x="753" y="396"/>
                </a:cubicBezTo>
                <a:cubicBezTo>
                  <a:pt x="757" y="399"/>
                  <a:pt x="771" y="395"/>
                  <a:pt x="771" y="389"/>
                </a:cubicBezTo>
                <a:cubicBezTo>
                  <a:pt x="775" y="390"/>
                  <a:pt x="775" y="392"/>
                  <a:pt x="777" y="390"/>
                </a:cubicBezTo>
                <a:cubicBezTo>
                  <a:pt x="778" y="390"/>
                  <a:pt x="780" y="390"/>
                  <a:pt x="779" y="389"/>
                </a:cubicBezTo>
                <a:cubicBezTo>
                  <a:pt x="779" y="385"/>
                  <a:pt x="780" y="385"/>
                  <a:pt x="782" y="383"/>
                </a:cubicBezTo>
                <a:cubicBezTo>
                  <a:pt x="783" y="384"/>
                  <a:pt x="783" y="384"/>
                  <a:pt x="784" y="386"/>
                </a:cubicBezTo>
                <a:cubicBezTo>
                  <a:pt x="786" y="385"/>
                  <a:pt x="792" y="382"/>
                  <a:pt x="795" y="382"/>
                </a:cubicBezTo>
                <a:cubicBezTo>
                  <a:pt x="796" y="379"/>
                  <a:pt x="796" y="376"/>
                  <a:pt x="797" y="374"/>
                </a:cubicBezTo>
                <a:cubicBezTo>
                  <a:pt x="795" y="372"/>
                  <a:pt x="794" y="372"/>
                  <a:pt x="793" y="370"/>
                </a:cubicBezTo>
                <a:cubicBezTo>
                  <a:pt x="793" y="369"/>
                  <a:pt x="793" y="368"/>
                  <a:pt x="793" y="368"/>
                </a:cubicBezTo>
                <a:cubicBezTo>
                  <a:pt x="795" y="368"/>
                  <a:pt x="796" y="368"/>
                  <a:pt x="798" y="368"/>
                </a:cubicBezTo>
                <a:cubicBezTo>
                  <a:pt x="798" y="363"/>
                  <a:pt x="798" y="366"/>
                  <a:pt x="797" y="361"/>
                </a:cubicBezTo>
                <a:cubicBezTo>
                  <a:pt x="799" y="362"/>
                  <a:pt x="799" y="363"/>
                  <a:pt x="801" y="363"/>
                </a:cubicBezTo>
                <a:cubicBezTo>
                  <a:pt x="801" y="363"/>
                  <a:pt x="802" y="363"/>
                  <a:pt x="803" y="364"/>
                </a:cubicBezTo>
                <a:cubicBezTo>
                  <a:pt x="802" y="361"/>
                  <a:pt x="802" y="362"/>
                  <a:pt x="800" y="361"/>
                </a:cubicBezTo>
                <a:cubicBezTo>
                  <a:pt x="801" y="358"/>
                  <a:pt x="800" y="360"/>
                  <a:pt x="802" y="359"/>
                </a:cubicBezTo>
                <a:cubicBezTo>
                  <a:pt x="801" y="357"/>
                  <a:pt x="801" y="356"/>
                  <a:pt x="801" y="358"/>
                </a:cubicBezTo>
                <a:cubicBezTo>
                  <a:pt x="798" y="357"/>
                  <a:pt x="798" y="356"/>
                  <a:pt x="798" y="352"/>
                </a:cubicBezTo>
                <a:cubicBezTo>
                  <a:pt x="805" y="353"/>
                  <a:pt x="801" y="355"/>
                  <a:pt x="808" y="353"/>
                </a:cubicBezTo>
                <a:cubicBezTo>
                  <a:pt x="808" y="353"/>
                  <a:pt x="808" y="354"/>
                  <a:pt x="808" y="354"/>
                </a:cubicBezTo>
                <a:cubicBezTo>
                  <a:pt x="806" y="355"/>
                  <a:pt x="806" y="356"/>
                  <a:pt x="804" y="357"/>
                </a:cubicBezTo>
                <a:cubicBezTo>
                  <a:pt x="806" y="359"/>
                  <a:pt x="807" y="361"/>
                  <a:pt x="809" y="363"/>
                </a:cubicBezTo>
                <a:cubicBezTo>
                  <a:pt x="809" y="363"/>
                  <a:pt x="810" y="364"/>
                  <a:pt x="810" y="364"/>
                </a:cubicBezTo>
                <a:cubicBezTo>
                  <a:pt x="812" y="362"/>
                  <a:pt x="813" y="360"/>
                  <a:pt x="816" y="359"/>
                </a:cubicBezTo>
                <a:cubicBezTo>
                  <a:pt x="816" y="360"/>
                  <a:pt x="816" y="361"/>
                  <a:pt x="816" y="363"/>
                </a:cubicBezTo>
                <a:cubicBezTo>
                  <a:pt x="817" y="363"/>
                  <a:pt x="818" y="364"/>
                  <a:pt x="819" y="364"/>
                </a:cubicBezTo>
                <a:cubicBezTo>
                  <a:pt x="836" y="348"/>
                  <a:pt x="877" y="304"/>
                  <a:pt x="869" y="263"/>
                </a:cubicBezTo>
                <a:cubicBezTo>
                  <a:pt x="866" y="252"/>
                  <a:pt x="864" y="244"/>
                  <a:pt x="864" y="232"/>
                </a:cubicBezTo>
                <a:cubicBezTo>
                  <a:pt x="863" y="232"/>
                  <a:pt x="862" y="232"/>
                  <a:pt x="861" y="232"/>
                </a:cubicBezTo>
                <a:cubicBezTo>
                  <a:pt x="861" y="233"/>
                  <a:pt x="861" y="235"/>
                  <a:pt x="860" y="237"/>
                </a:cubicBezTo>
                <a:cubicBezTo>
                  <a:pt x="860" y="237"/>
                  <a:pt x="860" y="237"/>
                  <a:pt x="860" y="237"/>
                </a:cubicBezTo>
                <a:cubicBezTo>
                  <a:pt x="857" y="235"/>
                  <a:pt x="860" y="235"/>
                  <a:pt x="855" y="235"/>
                </a:cubicBezTo>
                <a:cubicBezTo>
                  <a:pt x="855" y="233"/>
                  <a:pt x="855" y="232"/>
                  <a:pt x="855" y="230"/>
                </a:cubicBezTo>
                <a:cubicBezTo>
                  <a:pt x="856" y="230"/>
                  <a:pt x="857" y="230"/>
                  <a:pt x="858" y="230"/>
                </a:cubicBezTo>
                <a:cubicBezTo>
                  <a:pt x="858" y="229"/>
                  <a:pt x="857" y="228"/>
                  <a:pt x="856" y="227"/>
                </a:cubicBezTo>
                <a:cubicBezTo>
                  <a:pt x="859" y="228"/>
                  <a:pt x="859" y="228"/>
                  <a:pt x="861" y="230"/>
                </a:cubicBezTo>
                <a:cubicBezTo>
                  <a:pt x="864" y="227"/>
                  <a:pt x="861" y="223"/>
                  <a:pt x="862" y="220"/>
                </a:cubicBezTo>
                <a:cubicBezTo>
                  <a:pt x="862" y="219"/>
                  <a:pt x="861" y="218"/>
                  <a:pt x="861" y="218"/>
                </a:cubicBezTo>
                <a:cubicBezTo>
                  <a:pt x="858" y="218"/>
                  <a:pt x="859" y="218"/>
                  <a:pt x="856" y="219"/>
                </a:cubicBezTo>
                <a:cubicBezTo>
                  <a:pt x="863" y="201"/>
                  <a:pt x="843" y="177"/>
                  <a:pt x="831" y="162"/>
                </a:cubicBezTo>
                <a:cubicBezTo>
                  <a:pt x="812" y="136"/>
                  <a:pt x="783" y="121"/>
                  <a:pt x="752" y="113"/>
                </a:cubicBezTo>
                <a:cubicBezTo>
                  <a:pt x="738" y="109"/>
                  <a:pt x="725" y="116"/>
                  <a:pt x="712" y="114"/>
                </a:cubicBezTo>
                <a:cubicBezTo>
                  <a:pt x="707" y="113"/>
                  <a:pt x="700" y="112"/>
                  <a:pt x="696" y="113"/>
                </a:cubicBezTo>
                <a:cubicBezTo>
                  <a:pt x="674" y="116"/>
                  <a:pt x="650" y="119"/>
                  <a:pt x="629" y="114"/>
                </a:cubicBezTo>
                <a:cubicBezTo>
                  <a:pt x="612" y="82"/>
                  <a:pt x="595" y="49"/>
                  <a:pt x="570" y="32"/>
                </a:cubicBezTo>
                <a:cubicBezTo>
                  <a:pt x="525" y="2"/>
                  <a:pt x="454" y="0"/>
                  <a:pt x="407" y="28"/>
                </a:cubicBezTo>
                <a:cubicBezTo>
                  <a:pt x="383" y="43"/>
                  <a:pt x="370" y="75"/>
                  <a:pt x="350" y="96"/>
                </a:cubicBezTo>
                <a:cubicBezTo>
                  <a:pt x="346" y="100"/>
                  <a:pt x="339" y="97"/>
                  <a:pt x="337" y="99"/>
                </a:cubicBezTo>
                <a:cubicBezTo>
                  <a:pt x="320" y="112"/>
                  <a:pt x="321" y="109"/>
                  <a:pt x="305" y="111"/>
                </a:cubicBezTo>
                <a:cubicBezTo>
                  <a:pt x="305" y="108"/>
                  <a:pt x="305" y="107"/>
                  <a:pt x="306" y="105"/>
                </a:cubicBezTo>
                <a:cubicBezTo>
                  <a:pt x="304" y="104"/>
                  <a:pt x="302" y="103"/>
                  <a:pt x="300" y="102"/>
                </a:cubicBezTo>
                <a:cubicBezTo>
                  <a:pt x="298" y="101"/>
                  <a:pt x="298" y="104"/>
                  <a:pt x="296" y="101"/>
                </a:cubicBezTo>
                <a:cubicBezTo>
                  <a:pt x="293" y="100"/>
                  <a:pt x="293" y="96"/>
                  <a:pt x="292" y="95"/>
                </a:cubicBezTo>
                <a:cubicBezTo>
                  <a:pt x="291" y="94"/>
                  <a:pt x="282" y="93"/>
                  <a:pt x="281" y="92"/>
                </a:cubicBezTo>
                <a:cubicBezTo>
                  <a:pt x="280" y="92"/>
                  <a:pt x="279" y="92"/>
                  <a:pt x="279" y="92"/>
                </a:cubicBezTo>
                <a:cubicBezTo>
                  <a:pt x="279" y="94"/>
                  <a:pt x="280" y="95"/>
                  <a:pt x="281" y="96"/>
                </a:cubicBezTo>
                <a:cubicBezTo>
                  <a:pt x="280" y="96"/>
                  <a:pt x="280" y="96"/>
                  <a:pt x="280" y="96"/>
                </a:cubicBezTo>
                <a:cubicBezTo>
                  <a:pt x="278" y="95"/>
                  <a:pt x="278" y="95"/>
                  <a:pt x="278" y="91"/>
                </a:cubicBezTo>
                <a:cubicBezTo>
                  <a:pt x="277" y="91"/>
                  <a:pt x="275" y="91"/>
                  <a:pt x="274" y="92"/>
                </a:cubicBezTo>
                <a:cubicBezTo>
                  <a:pt x="273" y="91"/>
                  <a:pt x="273" y="90"/>
                  <a:pt x="273" y="89"/>
                </a:cubicBezTo>
                <a:cubicBezTo>
                  <a:pt x="274" y="89"/>
                  <a:pt x="275" y="89"/>
                  <a:pt x="276" y="89"/>
                </a:cubicBezTo>
                <a:cubicBezTo>
                  <a:pt x="275" y="88"/>
                  <a:pt x="276" y="89"/>
                  <a:pt x="275" y="88"/>
                </a:cubicBezTo>
                <a:cubicBezTo>
                  <a:pt x="274" y="85"/>
                  <a:pt x="272" y="85"/>
                  <a:pt x="269" y="85"/>
                </a:cubicBezTo>
                <a:cubicBezTo>
                  <a:pt x="269" y="85"/>
                  <a:pt x="269" y="85"/>
                  <a:pt x="268" y="85"/>
                </a:cubicBezTo>
                <a:cubicBezTo>
                  <a:pt x="269" y="87"/>
                  <a:pt x="270" y="88"/>
                  <a:pt x="271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69" y="89"/>
                  <a:pt x="268" y="88"/>
                  <a:pt x="266" y="87"/>
                </a:cubicBezTo>
                <a:cubicBezTo>
                  <a:pt x="266" y="88"/>
                  <a:pt x="266" y="89"/>
                  <a:pt x="266" y="90"/>
                </a:cubicBezTo>
                <a:cubicBezTo>
                  <a:pt x="266" y="90"/>
                  <a:pt x="265" y="90"/>
                  <a:pt x="264" y="90"/>
                </a:cubicBezTo>
                <a:cubicBezTo>
                  <a:pt x="264" y="89"/>
                  <a:pt x="264" y="88"/>
                  <a:pt x="264" y="87"/>
                </a:cubicBezTo>
                <a:cubicBezTo>
                  <a:pt x="265" y="87"/>
                  <a:pt x="266" y="87"/>
                  <a:pt x="267" y="87"/>
                </a:cubicBezTo>
                <a:cubicBezTo>
                  <a:pt x="267" y="86"/>
                  <a:pt x="268" y="86"/>
                  <a:pt x="268" y="85"/>
                </a:cubicBezTo>
                <a:cubicBezTo>
                  <a:pt x="267" y="85"/>
                  <a:pt x="266" y="85"/>
                  <a:pt x="265" y="85"/>
                </a:cubicBezTo>
                <a:cubicBezTo>
                  <a:pt x="264" y="83"/>
                  <a:pt x="264" y="84"/>
                  <a:pt x="264" y="82"/>
                </a:cubicBezTo>
                <a:cubicBezTo>
                  <a:pt x="263" y="81"/>
                  <a:pt x="261" y="80"/>
                  <a:pt x="260" y="80"/>
                </a:cubicBezTo>
                <a:cubicBezTo>
                  <a:pt x="260" y="81"/>
                  <a:pt x="260" y="82"/>
                  <a:pt x="261" y="82"/>
                </a:cubicBezTo>
                <a:cubicBezTo>
                  <a:pt x="258" y="81"/>
                  <a:pt x="252" y="73"/>
                  <a:pt x="248" y="79"/>
                </a:cubicBezTo>
                <a:cubicBezTo>
                  <a:pt x="247" y="77"/>
                  <a:pt x="248" y="79"/>
                  <a:pt x="248" y="77"/>
                </a:cubicBezTo>
                <a:cubicBezTo>
                  <a:pt x="239" y="74"/>
                  <a:pt x="225" y="76"/>
                  <a:pt x="216" y="79"/>
                </a:cubicBezTo>
                <a:cubicBezTo>
                  <a:pt x="214" y="80"/>
                  <a:pt x="199" y="81"/>
                  <a:pt x="198" y="82"/>
                </a:cubicBezTo>
                <a:cubicBezTo>
                  <a:pt x="191" y="89"/>
                  <a:pt x="180" y="91"/>
                  <a:pt x="173" y="98"/>
                </a:cubicBezTo>
                <a:cubicBezTo>
                  <a:pt x="158" y="111"/>
                  <a:pt x="147" y="134"/>
                  <a:pt x="140" y="153"/>
                </a:cubicBezTo>
                <a:cubicBezTo>
                  <a:pt x="142" y="157"/>
                  <a:pt x="139" y="179"/>
                  <a:pt x="137" y="187"/>
                </a:cubicBezTo>
                <a:cubicBezTo>
                  <a:pt x="136" y="189"/>
                  <a:pt x="133" y="190"/>
                  <a:pt x="129" y="190"/>
                </a:cubicBezTo>
                <a:cubicBezTo>
                  <a:pt x="129" y="191"/>
                  <a:pt x="129" y="192"/>
                  <a:pt x="129" y="192"/>
                </a:cubicBezTo>
                <a:cubicBezTo>
                  <a:pt x="130" y="192"/>
                  <a:pt x="131" y="192"/>
                  <a:pt x="132" y="192"/>
                </a:cubicBezTo>
                <a:cubicBezTo>
                  <a:pt x="132" y="193"/>
                  <a:pt x="132" y="194"/>
                  <a:pt x="132" y="195"/>
                </a:cubicBezTo>
                <a:cubicBezTo>
                  <a:pt x="126" y="198"/>
                  <a:pt x="117" y="199"/>
                  <a:pt x="111" y="202"/>
                </a:cubicBezTo>
                <a:cubicBezTo>
                  <a:pt x="73" y="220"/>
                  <a:pt x="29" y="240"/>
                  <a:pt x="9" y="284"/>
                </a:cubicBezTo>
                <a:cubicBezTo>
                  <a:pt x="0" y="307"/>
                  <a:pt x="7" y="342"/>
                  <a:pt x="20" y="359"/>
                </a:cubicBezTo>
                <a:cubicBezTo>
                  <a:pt x="26" y="367"/>
                  <a:pt x="35" y="370"/>
                  <a:pt x="42" y="377"/>
                </a:cubicBezTo>
                <a:cubicBezTo>
                  <a:pt x="47" y="382"/>
                  <a:pt x="61" y="395"/>
                  <a:pt x="68" y="390"/>
                </a:cubicBezTo>
                <a:cubicBezTo>
                  <a:pt x="74" y="398"/>
                  <a:pt x="82" y="403"/>
                  <a:pt x="89" y="396"/>
                </a:cubicBezTo>
                <a:cubicBezTo>
                  <a:pt x="89" y="400"/>
                  <a:pt x="88" y="401"/>
                  <a:pt x="91" y="403"/>
                </a:cubicBezTo>
                <a:cubicBezTo>
                  <a:pt x="92" y="404"/>
                  <a:pt x="91" y="404"/>
                  <a:pt x="93" y="402"/>
                </a:cubicBezTo>
                <a:cubicBezTo>
                  <a:pt x="96" y="405"/>
                  <a:pt x="97" y="404"/>
                  <a:pt x="101" y="407"/>
                </a:cubicBezTo>
                <a:cubicBezTo>
                  <a:pt x="102" y="403"/>
                  <a:pt x="103" y="402"/>
                  <a:pt x="105" y="400"/>
                </a:cubicBezTo>
                <a:cubicBezTo>
                  <a:pt x="104" y="399"/>
                  <a:pt x="103" y="399"/>
                  <a:pt x="102" y="399"/>
                </a:cubicBezTo>
                <a:cubicBezTo>
                  <a:pt x="104" y="398"/>
                  <a:pt x="105" y="397"/>
                  <a:pt x="106" y="396"/>
                </a:cubicBezTo>
                <a:cubicBezTo>
                  <a:pt x="105" y="393"/>
                  <a:pt x="105" y="394"/>
                  <a:pt x="104" y="392"/>
                </a:cubicBezTo>
                <a:cubicBezTo>
                  <a:pt x="106" y="391"/>
                  <a:pt x="107" y="390"/>
                  <a:pt x="109" y="388"/>
                </a:cubicBezTo>
                <a:cubicBezTo>
                  <a:pt x="109" y="390"/>
                  <a:pt x="109" y="391"/>
                  <a:pt x="108" y="393"/>
                </a:cubicBezTo>
                <a:cubicBezTo>
                  <a:pt x="111" y="392"/>
                  <a:pt x="112" y="392"/>
                  <a:pt x="114" y="388"/>
                </a:cubicBezTo>
                <a:cubicBezTo>
                  <a:pt x="117" y="392"/>
                  <a:pt x="116" y="393"/>
                  <a:pt x="122" y="394"/>
                </a:cubicBezTo>
                <a:cubicBezTo>
                  <a:pt x="120" y="391"/>
                  <a:pt x="119" y="387"/>
                  <a:pt x="117" y="384"/>
                </a:cubicBezTo>
                <a:cubicBezTo>
                  <a:pt x="115" y="385"/>
                  <a:pt x="114" y="386"/>
                  <a:pt x="112" y="387"/>
                </a:cubicBezTo>
                <a:cubicBezTo>
                  <a:pt x="113" y="384"/>
                  <a:pt x="113" y="383"/>
                  <a:pt x="116" y="382"/>
                </a:cubicBezTo>
                <a:cubicBezTo>
                  <a:pt x="115" y="378"/>
                  <a:pt x="114" y="374"/>
                  <a:pt x="113" y="369"/>
                </a:cubicBezTo>
                <a:cubicBezTo>
                  <a:pt x="113" y="369"/>
                  <a:pt x="114" y="368"/>
                  <a:pt x="114" y="368"/>
                </a:cubicBezTo>
                <a:cubicBezTo>
                  <a:pt x="115" y="368"/>
                  <a:pt x="116" y="368"/>
                  <a:pt x="116" y="368"/>
                </a:cubicBezTo>
                <a:cubicBezTo>
                  <a:pt x="132" y="429"/>
                  <a:pt x="181" y="461"/>
                  <a:pt x="230" y="487"/>
                </a:cubicBezTo>
                <a:cubicBezTo>
                  <a:pt x="240" y="492"/>
                  <a:pt x="256" y="491"/>
                  <a:pt x="266" y="492"/>
                </a:cubicBezTo>
                <a:cubicBezTo>
                  <a:pt x="277" y="494"/>
                  <a:pt x="292" y="496"/>
                  <a:pt x="303" y="494"/>
                </a:cubicBezTo>
                <a:cubicBezTo>
                  <a:pt x="312" y="492"/>
                  <a:pt x="320" y="487"/>
                  <a:pt x="327" y="487"/>
                </a:cubicBezTo>
                <a:cubicBezTo>
                  <a:pt x="328" y="485"/>
                  <a:pt x="328" y="484"/>
                  <a:pt x="328" y="483"/>
                </a:cubicBezTo>
                <a:cubicBezTo>
                  <a:pt x="330" y="483"/>
                  <a:pt x="331" y="483"/>
                  <a:pt x="333" y="483"/>
                </a:cubicBezTo>
                <a:cubicBezTo>
                  <a:pt x="333" y="481"/>
                  <a:pt x="333" y="480"/>
                  <a:pt x="333" y="479"/>
                </a:cubicBezTo>
                <a:cubicBezTo>
                  <a:pt x="342" y="478"/>
                  <a:pt x="354" y="466"/>
                  <a:pt x="355" y="456"/>
                </a:cubicBezTo>
                <a:cubicBezTo>
                  <a:pt x="358" y="457"/>
                  <a:pt x="357" y="458"/>
                  <a:pt x="359" y="457"/>
                </a:cubicBezTo>
                <a:cubicBezTo>
                  <a:pt x="368" y="457"/>
                  <a:pt x="367" y="451"/>
                  <a:pt x="373" y="449"/>
                </a:cubicBezTo>
                <a:cubicBezTo>
                  <a:pt x="373" y="450"/>
                  <a:pt x="374" y="450"/>
                  <a:pt x="374" y="451"/>
                </a:cubicBezTo>
                <a:cubicBezTo>
                  <a:pt x="377" y="448"/>
                  <a:pt x="383" y="441"/>
                  <a:pt x="384" y="436"/>
                </a:cubicBezTo>
                <a:cubicBezTo>
                  <a:pt x="388" y="434"/>
                  <a:pt x="386" y="435"/>
                  <a:pt x="385" y="431"/>
                </a:cubicBezTo>
                <a:cubicBezTo>
                  <a:pt x="390" y="428"/>
                  <a:pt x="390" y="424"/>
                  <a:pt x="394" y="420"/>
                </a:cubicBezTo>
                <a:cubicBezTo>
                  <a:pt x="395" y="420"/>
                  <a:pt x="397" y="420"/>
                  <a:pt x="399" y="420"/>
                </a:cubicBezTo>
                <a:cubicBezTo>
                  <a:pt x="403" y="417"/>
                  <a:pt x="419" y="406"/>
                  <a:pt x="422" y="403"/>
                </a:cubicBezTo>
                <a:cubicBezTo>
                  <a:pt x="432" y="406"/>
                  <a:pt x="443" y="405"/>
                  <a:pt x="456" y="403"/>
                </a:cubicBezTo>
                <a:cubicBezTo>
                  <a:pt x="456" y="403"/>
                  <a:pt x="456" y="404"/>
                  <a:pt x="457" y="405"/>
                </a:cubicBezTo>
                <a:cubicBezTo>
                  <a:pt x="455" y="406"/>
                  <a:pt x="454" y="407"/>
                  <a:pt x="452" y="408"/>
                </a:cubicBezTo>
                <a:cubicBezTo>
                  <a:pt x="459" y="410"/>
                  <a:pt x="467" y="409"/>
                  <a:pt x="468" y="417"/>
                </a:cubicBezTo>
                <a:cubicBezTo>
                  <a:pt x="467" y="417"/>
                  <a:pt x="467" y="417"/>
                  <a:pt x="466" y="417"/>
                </a:cubicBezTo>
                <a:cubicBezTo>
                  <a:pt x="468" y="420"/>
                  <a:pt x="468" y="419"/>
                  <a:pt x="473" y="419"/>
                </a:cubicBezTo>
                <a:cubicBezTo>
                  <a:pt x="474" y="423"/>
                  <a:pt x="476" y="426"/>
                  <a:pt x="479" y="429"/>
                </a:cubicBezTo>
                <a:cubicBezTo>
                  <a:pt x="484" y="425"/>
                  <a:pt x="484" y="421"/>
                  <a:pt x="488" y="417"/>
                </a:cubicBezTo>
                <a:cubicBezTo>
                  <a:pt x="488" y="415"/>
                  <a:pt x="489" y="417"/>
                  <a:pt x="488" y="415"/>
                </a:cubicBezTo>
                <a:cubicBezTo>
                  <a:pt x="488" y="401"/>
                  <a:pt x="470" y="401"/>
                  <a:pt x="466" y="390"/>
                </a:cubicBezTo>
                <a:cubicBezTo>
                  <a:pt x="469" y="393"/>
                  <a:pt x="473" y="389"/>
                  <a:pt x="477" y="392"/>
                </a:cubicBezTo>
                <a:cubicBezTo>
                  <a:pt x="485" y="397"/>
                  <a:pt x="489" y="406"/>
                  <a:pt x="495" y="412"/>
                </a:cubicBezTo>
                <a:cubicBezTo>
                  <a:pt x="498" y="410"/>
                  <a:pt x="500" y="411"/>
                  <a:pt x="501" y="408"/>
                </a:cubicBezTo>
                <a:cubicBezTo>
                  <a:pt x="513" y="411"/>
                  <a:pt x="520" y="432"/>
                  <a:pt x="531" y="440"/>
                </a:cubicBezTo>
                <a:cubicBezTo>
                  <a:pt x="530" y="445"/>
                  <a:pt x="529" y="446"/>
                  <a:pt x="530" y="450"/>
                </a:cubicBezTo>
                <a:cubicBezTo>
                  <a:pt x="530" y="451"/>
                  <a:pt x="531" y="451"/>
                  <a:pt x="531" y="451"/>
                </a:cubicBezTo>
                <a:cubicBezTo>
                  <a:pt x="531" y="450"/>
                  <a:pt x="531" y="449"/>
                  <a:pt x="531" y="448"/>
                </a:cubicBezTo>
                <a:cubicBezTo>
                  <a:pt x="531" y="448"/>
                  <a:pt x="532" y="447"/>
                  <a:pt x="533" y="447"/>
                </a:cubicBezTo>
                <a:cubicBezTo>
                  <a:pt x="534" y="447"/>
                  <a:pt x="535" y="447"/>
                  <a:pt x="536" y="447"/>
                </a:cubicBezTo>
                <a:cubicBezTo>
                  <a:pt x="537" y="454"/>
                  <a:pt x="539" y="456"/>
                  <a:pt x="542" y="462"/>
                </a:cubicBezTo>
                <a:cubicBezTo>
                  <a:pt x="541" y="462"/>
                  <a:pt x="541" y="463"/>
                  <a:pt x="540" y="463"/>
                </a:cubicBezTo>
                <a:cubicBezTo>
                  <a:pt x="540" y="464"/>
                  <a:pt x="540" y="464"/>
                  <a:pt x="540" y="464"/>
                </a:cubicBezTo>
                <a:cubicBezTo>
                  <a:pt x="540" y="463"/>
                  <a:pt x="539" y="462"/>
                  <a:pt x="538" y="460"/>
                </a:cubicBezTo>
                <a:cubicBezTo>
                  <a:pt x="534" y="460"/>
                  <a:pt x="537" y="456"/>
                  <a:pt x="533" y="453"/>
                </a:cubicBezTo>
                <a:cubicBezTo>
                  <a:pt x="532" y="453"/>
                  <a:pt x="532" y="453"/>
                  <a:pt x="532" y="453"/>
                </a:cubicBezTo>
                <a:cubicBezTo>
                  <a:pt x="534" y="470"/>
                  <a:pt x="547" y="486"/>
                  <a:pt x="555" y="498"/>
                </a:cubicBezTo>
                <a:cubicBezTo>
                  <a:pt x="555" y="498"/>
                  <a:pt x="556" y="498"/>
                  <a:pt x="556" y="498"/>
                </a:cubicBezTo>
                <a:cubicBezTo>
                  <a:pt x="555" y="489"/>
                  <a:pt x="544" y="482"/>
                  <a:pt x="544" y="471"/>
                </a:cubicBezTo>
                <a:cubicBezTo>
                  <a:pt x="545" y="471"/>
                  <a:pt x="545" y="471"/>
                  <a:pt x="546" y="471"/>
                </a:cubicBezTo>
                <a:cubicBezTo>
                  <a:pt x="546" y="471"/>
                  <a:pt x="546" y="471"/>
                  <a:pt x="546" y="471"/>
                </a:cubicBezTo>
                <a:cubicBezTo>
                  <a:pt x="549" y="475"/>
                  <a:pt x="553" y="483"/>
                  <a:pt x="552" y="487"/>
                </a:cubicBezTo>
                <a:cubicBezTo>
                  <a:pt x="558" y="493"/>
                  <a:pt x="566" y="502"/>
                  <a:pt x="571" y="511"/>
                </a:cubicBezTo>
                <a:cubicBezTo>
                  <a:pt x="571" y="512"/>
                  <a:pt x="571" y="512"/>
                  <a:pt x="571" y="512"/>
                </a:cubicBezTo>
                <a:cubicBezTo>
                  <a:pt x="568" y="511"/>
                  <a:pt x="561" y="504"/>
                  <a:pt x="560" y="501"/>
                </a:cubicBezTo>
                <a:cubicBezTo>
                  <a:pt x="559" y="500"/>
                  <a:pt x="558" y="499"/>
                  <a:pt x="557" y="499"/>
                </a:cubicBezTo>
                <a:cubicBezTo>
                  <a:pt x="557" y="499"/>
                  <a:pt x="557" y="499"/>
                  <a:pt x="557" y="499"/>
                </a:cubicBezTo>
                <a:cubicBezTo>
                  <a:pt x="557" y="510"/>
                  <a:pt x="572" y="518"/>
                  <a:pt x="578" y="525"/>
                </a:cubicBezTo>
                <a:cubicBezTo>
                  <a:pt x="596" y="543"/>
                  <a:pt x="619" y="565"/>
                  <a:pt x="644" y="575"/>
                </a:cubicBezTo>
                <a:cubicBezTo>
                  <a:pt x="650" y="577"/>
                  <a:pt x="656" y="578"/>
                  <a:pt x="662" y="580"/>
                </a:cubicBezTo>
                <a:cubicBezTo>
                  <a:pt x="669" y="583"/>
                  <a:pt x="674" y="587"/>
                  <a:pt x="683" y="588"/>
                </a:cubicBezTo>
                <a:cubicBezTo>
                  <a:pt x="684" y="591"/>
                  <a:pt x="683" y="590"/>
                  <a:pt x="682" y="593"/>
                </a:cubicBezTo>
                <a:cubicBezTo>
                  <a:pt x="693" y="595"/>
                  <a:pt x="724" y="597"/>
                  <a:pt x="725" y="591"/>
                </a:cubicBezTo>
                <a:cubicBezTo>
                  <a:pt x="727" y="593"/>
                  <a:pt x="726" y="591"/>
                  <a:pt x="726" y="593"/>
                </a:cubicBezTo>
                <a:cubicBezTo>
                  <a:pt x="729" y="592"/>
                  <a:pt x="732" y="592"/>
                  <a:pt x="735" y="591"/>
                </a:cubicBezTo>
                <a:cubicBezTo>
                  <a:pt x="735" y="591"/>
                  <a:pt x="734" y="591"/>
                  <a:pt x="734" y="591"/>
                </a:cubicBezTo>
                <a:cubicBezTo>
                  <a:pt x="734" y="592"/>
                  <a:pt x="735" y="593"/>
                  <a:pt x="735" y="594"/>
                </a:cubicBezTo>
                <a:cubicBezTo>
                  <a:pt x="742" y="593"/>
                  <a:pt x="757" y="588"/>
                  <a:pt x="764" y="588"/>
                </a:cubicBezTo>
                <a:cubicBezTo>
                  <a:pt x="764" y="587"/>
                  <a:pt x="765" y="586"/>
                  <a:pt x="765" y="584"/>
                </a:cubicBezTo>
                <a:cubicBezTo>
                  <a:pt x="766" y="585"/>
                  <a:pt x="767" y="587"/>
                  <a:pt x="767" y="588"/>
                </a:cubicBezTo>
                <a:cubicBezTo>
                  <a:pt x="773" y="583"/>
                  <a:pt x="784" y="582"/>
                  <a:pt x="790" y="579"/>
                </a:cubicBezTo>
                <a:cubicBezTo>
                  <a:pt x="791" y="582"/>
                  <a:pt x="790" y="581"/>
                  <a:pt x="790" y="584"/>
                </a:cubicBezTo>
                <a:cubicBezTo>
                  <a:pt x="805" y="587"/>
                  <a:pt x="824" y="578"/>
                  <a:pt x="840" y="570"/>
                </a:cubicBezTo>
                <a:cubicBezTo>
                  <a:pt x="845" y="567"/>
                  <a:pt x="856" y="565"/>
                  <a:pt x="856" y="565"/>
                </a:cubicBezTo>
                <a:cubicBezTo>
                  <a:pt x="858" y="563"/>
                  <a:pt x="857" y="563"/>
                  <a:pt x="857" y="561"/>
                </a:cubicBezTo>
                <a:cubicBezTo>
                  <a:pt x="860" y="559"/>
                  <a:pt x="859" y="559"/>
                  <a:pt x="864" y="559"/>
                </a:cubicBezTo>
                <a:cubicBezTo>
                  <a:pt x="864" y="560"/>
                  <a:pt x="863" y="562"/>
                  <a:pt x="863" y="563"/>
                </a:cubicBezTo>
                <a:cubicBezTo>
                  <a:pt x="864" y="563"/>
                  <a:pt x="865" y="563"/>
                  <a:pt x="865" y="563"/>
                </a:cubicBezTo>
                <a:cubicBezTo>
                  <a:pt x="865" y="563"/>
                  <a:pt x="865" y="563"/>
                  <a:pt x="865" y="563"/>
                </a:cubicBezTo>
                <a:cubicBezTo>
                  <a:pt x="865" y="559"/>
                  <a:pt x="866" y="561"/>
                  <a:pt x="868" y="558"/>
                </a:cubicBezTo>
                <a:cubicBezTo>
                  <a:pt x="868" y="558"/>
                  <a:pt x="869" y="558"/>
                  <a:pt x="869" y="558"/>
                </a:cubicBezTo>
                <a:cubicBezTo>
                  <a:pt x="868" y="560"/>
                  <a:pt x="868" y="562"/>
                  <a:pt x="867" y="563"/>
                </a:cubicBezTo>
                <a:cubicBezTo>
                  <a:pt x="870" y="562"/>
                  <a:pt x="870" y="561"/>
                  <a:pt x="873" y="562"/>
                </a:cubicBezTo>
                <a:cubicBezTo>
                  <a:pt x="873" y="561"/>
                  <a:pt x="873" y="561"/>
                  <a:pt x="874" y="560"/>
                </a:cubicBezTo>
                <a:cubicBezTo>
                  <a:pt x="873" y="560"/>
                  <a:pt x="872" y="560"/>
                  <a:pt x="871" y="560"/>
                </a:cubicBezTo>
                <a:cubicBezTo>
                  <a:pt x="871" y="560"/>
                  <a:pt x="871" y="559"/>
                  <a:pt x="871" y="559"/>
                </a:cubicBezTo>
                <a:cubicBezTo>
                  <a:pt x="877" y="557"/>
                  <a:pt x="907" y="549"/>
                  <a:pt x="910" y="553"/>
                </a:cubicBezTo>
                <a:cubicBezTo>
                  <a:pt x="911" y="553"/>
                  <a:pt x="912" y="552"/>
                  <a:pt x="913" y="551"/>
                </a:cubicBezTo>
                <a:cubicBezTo>
                  <a:pt x="908" y="551"/>
                  <a:pt x="909" y="550"/>
                  <a:pt x="906" y="552"/>
                </a:cubicBezTo>
                <a:cubicBezTo>
                  <a:pt x="906" y="551"/>
                  <a:pt x="906" y="551"/>
                  <a:pt x="905" y="550"/>
                </a:cubicBezTo>
                <a:cubicBezTo>
                  <a:pt x="910" y="544"/>
                  <a:pt x="912" y="542"/>
                  <a:pt x="915" y="533"/>
                </a:cubicBezTo>
                <a:cubicBezTo>
                  <a:pt x="914" y="530"/>
                  <a:pt x="918" y="529"/>
                  <a:pt x="921" y="529"/>
                </a:cubicBezTo>
                <a:cubicBezTo>
                  <a:pt x="922" y="529"/>
                  <a:pt x="922" y="529"/>
                  <a:pt x="922" y="530"/>
                </a:cubicBezTo>
                <a:cubicBezTo>
                  <a:pt x="920" y="531"/>
                  <a:pt x="918" y="531"/>
                  <a:pt x="916" y="532"/>
                </a:cubicBezTo>
                <a:cubicBezTo>
                  <a:pt x="916" y="533"/>
                  <a:pt x="916" y="533"/>
                  <a:pt x="916" y="533"/>
                </a:cubicBezTo>
                <a:cubicBezTo>
                  <a:pt x="917" y="534"/>
                  <a:pt x="917" y="534"/>
                  <a:pt x="917" y="535"/>
                </a:cubicBezTo>
                <a:cubicBezTo>
                  <a:pt x="920" y="534"/>
                  <a:pt x="922" y="533"/>
                  <a:pt x="924" y="532"/>
                </a:cubicBezTo>
                <a:cubicBezTo>
                  <a:pt x="924" y="529"/>
                  <a:pt x="923" y="527"/>
                  <a:pt x="923" y="525"/>
                </a:cubicBezTo>
                <a:cubicBezTo>
                  <a:pt x="930" y="525"/>
                  <a:pt x="934" y="522"/>
                  <a:pt x="944" y="522"/>
                </a:cubicBezTo>
                <a:cubicBezTo>
                  <a:pt x="941" y="521"/>
                  <a:pt x="938" y="520"/>
                  <a:pt x="936" y="518"/>
                </a:cubicBezTo>
                <a:cubicBezTo>
                  <a:pt x="938" y="516"/>
                  <a:pt x="944" y="516"/>
                  <a:pt x="945" y="514"/>
                </a:cubicBezTo>
                <a:cubicBezTo>
                  <a:pt x="948" y="515"/>
                  <a:pt x="947" y="514"/>
                  <a:pt x="948" y="517"/>
                </a:cubicBezTo>
                <a:cubicBezTo>
                  <a:pt x="960" y="511"/>
                  <a:pt x="992" y="508"/>
                  <a:pt x="1006" y="509"/>
                </a:cubicBezTo>
                <a:cubicBezTo>
                  <a:pt x="1006" y="508"/>
                  <a:pt x="1006" y="508"/>
                  <a:pt x="1006" y="508"/>
                </a:cubicBezTo>
                <a:cubicBezTo>
                  <a:pt x="1004" y="506"/>
                  <a:pt x="1005" y="507"/>
                  <a:pt x="1002" y="506"/>
                </a:cubicBezTo>
                <a:cubicBezTo>
                  <a:pt x="1003" y="504"/>
                  <a:pt x="1005" y="503"/>
                  <a:pt x="1007" y="501"/>
                </a:cubicBezTo>
                <a:cubicBezTo>
                  <a:pt x="1008" y="501"/>
                  <a:pt x="1008" y="502"/>
                  <a:pt x="1009" y="502"/>
                </a:cubicBezTo>
                <a:cubicBezTo>
                  <a:pt x="1010" y="502"/>
                  <a:pt x="1010" y="502"/>
                  <a:pt x="1011" y="502"/>
                </a:cubicBezTo>
                <a:cubicBezTo>
                  <a:pt x="1009" y="504"/>
                  <a:pt x="1010" y="503"/>
                  <a:pt x="1008" y="503"/>
                </a:cubicBezTo>
                <a:cubicBezTo>
                  <a:pt x="1006" y="506"/>
                  <a:pt x="1008" y="507"/>
                  <a:pt x="1006" y="509"/>
                </a:cubicBezTo>
                <a:cubicBezTo>
                  <a:pt x="1006" y="510"/>
                  <a:pt x="1006" y="510"/>
                  <a:pt x="1006" y="511"/>
                </a:cubicBezTo>
                <a:cubicBezTo>
                  <a:pt x="1010" y="512"/>
                  <a:pt x="1015" y="513"/>
                  <a:pt x="1020" y="514"/>
                </a:cubicBezTo>
                <a:cubicBezTo>
                  <a:pt x="1021" y="516"/>
                  <a:pt x="1021" y="515"/>
                  <a:pt x="1021" y="518"/>
                </a:cubicBezTo>
                <a:cubicBezTo>
                  <a:pt x="1026" y="523"/>
                  <a:pt x="1035" y="519"/>
                  <a:pt x="1040" y="524"/>
                </a:cubicBezTo>
                <a:cubicBezTo>
                  <a:pt x="1047" y="531"/>
                  <a:pt x="1062" y="541"/>
                  <a:pt x="1065" y="551"/>
                </a:cubicBezTo>
                <a:cubicBezTo>
                  <a:pt x="1067" y="554"/>
                  <a:pt x="1066" y="563"/>
                  <a:pt x="1067" y="566"/>
                </a:cubicBezTo>
                <a:cubicBezTo>
                  <a:pt x="1069" y="575"/>
                  <a:pt x="1072" y="582"/>
                  <a:pt x="1071" y="593"/>
                </a:cubicBezTo>
                <a:cubicBezTo>
                  <a:pt x="1086" y="601"/>
                  <a:pt x="1101" y="594"/>
                  <a:pt x="1112" y="583"/>
                </a:cubicBezTo>
                <a:cubicBezTo>
                  <a:pt x="1112" y="583"/>
                  <a:pt x="1114" y="568"/>
                  <a:pt x="1117" y="567"/>
                </a:cubicBezTo>
                <a:cubicBezTo>
                  <a:pt x="1114" y="564"/>
                  <a:pt x="1115" y="565"/>
                  <a:pt x="1112" y="565"/>
                </a:cubicBezTo>
                <a:close/>
                <a:moveTo>
                  <a:pt x="348" y="216"/>
                </a:moveTo>
                <a:cubicBezTo>
                  <a:pt x="356" y="213"/>
                  <a:pt x="369" y="217"/>
                  <a:pt x="375" y="209"/>
                </a:cubicBezTo>
                <a:cubicBezTo>
                  <a:pt x="378" y="213"/>
                  <a:pt x="376" y="230"/>
                  <a:pt x="375" y="233"/>
                </a:cubicBezTo>
                <a:cubicBezTo>
                  <a:pt x="377" y="237"/>
                  <a:pt x="380" y="239"/>
                  <a:pt x="383" y="244"/>
                </a:cubicBezTo>
                <a:cubicBezTo>
                  <a:pt x="380" y="249"/>
                  <a:pt x="387" y="270"/>
                  <a:pt x="396" y="272"/>
                </a:cubicBezTo>
                <a:cubicBezTo>
                  <a:pt x="396" y="272"/>
                  <a:pt x="396" y="273"/>
                  <a:pt x="396" y="274"/>
                </a:cubicBezTo>
                <a:cubicBezTo>
                  <a:pt x="391" y="281"/>
                  <a:pt x="381" y="283"/>
                  <a:pt x="371" y="286"/>
                </a:cubicBezTo>
                <a:cubicBezTo>
                  <a:pt x="336" y="296"/>
                  <a:pt x="326" y="279"/>
                  <a:pt x="312" y="256"/>
                </a:cubicBezTo>
                <a:cubicBezTo>
                  <a:pt x="317" y="235"/>
                  <a:pt x="328" y="223"/>
                  <a:pt x="348" y="216"/>
                </a:cubicBezTo>
                <a:close/>
                <a:moveTo>
                  <a:pt x="387" y="397"/>
                </a:moveTo>
                <a:cubicBezTo>
                  <a:pt x="368" y="402"/>
                  <a:pt x="361" y="426"/>
                  <a:pt x="343" y="424"/>
                </a:cubicBezTo>
                <a:cubicBezTo>
                  <a:pt x="341" y="426"/>
                  <a:pt x="341" y="426"/>
                  <a:pt x="340" y="429"/>
                </a:cubicBezTo>
                <a:cubicBezTo>
                  <a:pt x="339" y="428"/>
                  <a:pt x="338" y="428"/>
                  <a:pt x="337" y="427"/>
                </a:cubicBezTo>
                <a:cubicBezTo>
                  <a:pt x="335" y="428"/>
                  <a:pt x="336" y="429"/>
                  <a:pt x="333" y="429"/>
                </a:cubicBezTo>
                <a:cubicBezTo>
                  <a:pt x="333" y="428"/>
                  <a:pt x="333" y="428"/>
                  <a:pt x="333" y="427"/>
                </a:cubicBezTo>
                <a:cubicBezTo>
                  <a:pt x="333" y="427"/>
                  <a:pt x="333" y="427"/>
                  <a:pt x="333" y="427"/>
                </a:cubicBezTo>
                <a:cubicBezTo>
                  <a:pt x="332" y="429"/>
                  <a:pt x="332" y="431"/>
                  <a:pt x="331" y="433"/>
                </a:cubicBezTo>
                <a:cubicBezTo>
                  <a:pt x="327" y="432"/>
                  <a:pt x="324" y="432"/>
                  <a:pt x="321" y="429"/>
                </a:cubicBezTo>
                <a:cubicBezTo>
                  <a:pt x="321" y="431"/>
                  <a:pt x="321" y="432"/>
                  <a:pt x="323" y="435"/>
                </a:cubicBezTo>
                <a:cubicBezTo>
                  <a:pt x="321" y="437"/>
                  <a:pt x="318" y="435"/>
                  <a:pt x="318" y="433"/>
                </a:cubicBezTo>
                <a:cubicBezTo>
                  <a:pt x="317" y="434"/>
                  <a:pt x="317" y="435"/>
                  <a:pt x="317" y="436"/>
                </a:cubicBezTo>
                <a:cubicBezTo>
                  <a:pt x="314" y="435"/>
                  <a:pt x="314" y="436"/>
                  <a:pt x="313" y="432"/>
                </a:cubicBezTo>
                <a:cubicBezTo>
                  <a:pt x="315" y="432"/>
                  <a:pt x="316" y="432"/>
                  <a:pt x="318" y="432"/>
                </a:cubicBezTo>
                <a:cubicBezTo>
                  <a:pt x="317" y="429"/>
                  <a:pt x="316" y="430"/>
                  <a:pt x="319" y="429"/>
                </a:cubicBezTo>
                <a:cubicBezTo>
                  <a:pt x="317" y="429"/>
                  <a:pt x="316" y="429"/>
                  <a:pt x="314" y="429"/>
                </a:cubicBezTo>
                <a:cubicBezTo>
                  <a:pt x="313" y="425"/>
                  <a:pt x="314" y="427"/>
                  <a:pt x="311" y="428"/>
                </a:cubicBezTo>
                <a:cubicBezTo>
                  <a:pt x="312" y="429"/>
                  <a:pt x="312" y="431"/>
                  <a:pt x="313" y="432"/>
                </a:cubicBezTo>
                <a:cubicBezTo>
                  <a:pt x="312" y="432"/>
                  <a:pt x="311" y="433"/>
                  <a:pt x="310" y="433"/>
                </a:cubicBezTo>
                <a:cubicBezTo>
                  <a:pt x="310" y="431"/>
                  <a:pt x="309" y="429"/>
                  <a:pt x="309" y="427"/>
                </a:cubicBezTo>
                <a:cubicBezTo>
                  <a:pt x="304" y="428"/>
                  <a:pt x="283" y="425"/>
                  <a:pt x="278" y="427"/>
                </a:cubicBezTo>
                <a:cubicBezTo>
                  <a:pt x="274" y="424"/>
                  <a:pt x="276" y="421"/>
                  <a:pt x="271" y="420"/>
                </a:cubicBezTo>
                <a:cubicBezTo>
                  <a:pt x="272" y="417"/>
                  <a:pt x="278" y="413"/>
                  <a:pt x="281" y="413"/>
                </a:cubicBezTo>
                <a:cubicBezTo>
                  <a:pt x="281" y="413"/>
                  <a:pt x="281" y="413"/>
                  <a:pt x="281" y="413"/>
                </a:cubicBezTo>
                <a:cubicBezTo>
                  <a:pt x="280" y="412"/>
                  <a:pt x="229" y="387"/>
                  <a:pt x="229" y="387"/>
                </a:cubicBezTo>
                <a:cubicBezTo>
                  <a:pt x="226" y="387"/>
                  <a:pt x="227" y="387"/>
                  <a:pt x="226" y="390"/>
                </a:cubicBezTo>
                <a:cubicBezTo>
                  <a:pt x="222" y="389"/>
                  <a:pt x="222" y="387"/>
                  <a:pt x="221" y="383"/>
                </a:cubicBezTo>
                <a:cubicBezTo>
                  <a:pt x="220" y="383"/>
                  <a:pt x="219" y="383"/>
                  <a:pt x="218" y="383"/>
                </a:cubicBezTo>
                <a:cubicBezTo>
                  <a:pt x="220" y="387"/>
                  <a:pt x="217" y="384"/>
                  <a:pt x="218" y="388"/>
                </a:cubicBezTo>
                <a:cubicBezTo>
                  <a:pt x="214" y="387"/>
                  <a:pt x="217" y="387"/>
                  <a:pt x="213" y="387"/>
                </a:cubicBezTo>
                <a:cubicBezTo>
                  <a:pt x="212" y="378"/>
                  <a:pt x="209" y="386"/>
                  <a:pt x="205" y="379"/>
                </a:cubicBezTo>
                <a:cubicBezTo>
                  <a:pt x="204" y="379"/>
                  <a:pt x="204" y="378"/>
                  <a:pt x="203" y="378"/>
                </a:cubicBezTo>
                <a:cubicBezTo>
                  <a:pt x="205" y="376"/>
                  <a:pt x="205" y="378"/>
                  <a:pt x="205" y="376"/>
                </a:cubicBezTo>
                <a:cubicBezTo>
                  <a:pt x="207" y="377"/>
                  <a:pt x="206" y="376"/>
                  <a:pt x="207" y="378"/>
                </a:cubicBezTo>
                <a:cubicBezTo>
                  <a:pt x="207" y="378"/>
                  <a:pt x="208" y="378"/>
                  <a:pt x="208" y="379"/>
                </a:cubicBezTo>
                <a:cubicBezTo>
                  <a:pt x="209" y="378"/>
                  <a:pt x="210" y="377"/>
                  <a:pt x="211" y="376"/>
                </a:cubicBezTo>
                <a:cubicBezTo>
                  <a:pt x="209" y="374"/>
                  <a:pt x="211" y="374"/>
                  <a:pt x="211" y="371"/>
                </a:cubicBezTo>
                <a:cubicBezTo>
                  <a:pt x="209" y="371"/>
                  <a:pt x="208" y="370"/>
                  <a:pt x="208" y="367"/>
                </a:cubicBezTo>
                <a:cubicBezTo>
                  <a:pt x="206" y="365"/>
                  <a:pt x="206" y="366"/>
                  <a:pt x="202" y="366"/>
                </a:cubicBezTo>
                <a:cubicBezTo>
                  <a:pt x="204" y="363"/>
                  <a:pt x="204" y="364"/>
                  <a:pt x="205" y="361"/>
                </a:cubicBezTo>
                <a:cubicBezTo>
                  <a:pt x="205" y="360"/>
                  <a:pt x="202" y="360"/>
                  <a:pt x="200" y="356"/>
                </a:cubicBezTo>
                <a:cubicBezTo>
                  <a:pt x="197" y="349"/>
                  <a:pt x="192" y="323"/>
                  <a:pt x="196" y="317"/>
                </a:cubicBezTo>
                <a:cubicBezTo>
                  <a:pt x="196" y="317"/>
                  <a:pt x="196" y="316"/>
                  <a:pt x="196" y="315"/>
                </a:cubicBezTo>
                <a:cubicBezTo>
                  <a:pt x="195" y="316"/>
                  <a:pt x="194" y="317"/>
                  <a:pt x="192" y="317"/>
                </a:cubicBezTo>
                <a:cubicBezTo>
                  <a:pt x="192" y="317"/>
                  <a:pt x="191" y="317"/>
                  <a:pt x="190" y="317"/>
                </a:cubicBezTo>
                <a:cubicBezTo>
                  <a:pt x="191" y="315"/>
                  <a:pt x="191" y="313"/>
                  <a:pt x="192" y="312"/>
                </a:cubicBezTo>
                <a:cubicBezTo>
                  <a:pt x="191" y="311"/>
                  <a:pt x="190" y="311"/>
                  <a:pt x="189" y="311"/>
                </a:cubicBezTo>
                <a:cubicBezTo>
                  <a:pt x="188" y="311"/>
                  <a:pt x="188" y="311"/>
                  <a:pt x="188" y="312"/>
                </a:cubicBezTo>
                <a:cubicBezTo>
                  <a:pt x="189" y="313"/>
                  <a:pt x="189" y="314"/>
                  <a:pt x="190" y="314"/>
                </a:cubicBezTo>
                <a:cubicBezTo>
                  <a:pt x="188" y="316"/>
                  <a:pt x="187" y="315"/>
                  <a:pt x="184" y="318"/>
                </a:cubicBezTo>
                <a:cubicBezTo>
                  <a:pt x="184" y="318"/>
                  <a:pt x="184" y="318"/>
                  <a:pt x="183" y="318"/>
                </a:cubicBezTo>
                <a:cubicBezTo>
                  <a:pt x="187" y="303"/>
                  <a:pt x="183" y="286"/>
                  <a:pt x="189" y="275"/>
                </a:cubicBezTo>
                <a:cubicBezTo>
                  <a:pt x="188" y="275"/>
                  <a:pt x="187" y="275"/>
                  <a:pt x="186" y="275"/>
                </a:cubicBezTo>
                <a:cubicBezTo>
                  <a:pt x="188" y="270"/>
                  <a:pt x="192" y="261"/>
                  <a:pt x="192" y="258"/>
                </a:cubicBezTo>
                <a:cubicBezTo>
                  <a:pt x="193" y="258"/>
                  <a:pt x="194" y="259"/>
                  <a:pt x="195" y="260"/>
                </a:cubicBezTo>
                <a:cubicBezTo>
                  <a:pt x="194" y="260"/>
                  <a:pt x="193" y="260"/>
                  <a:pt x="192" y="260"/>
                </a:cubicBezTo>
                <a:cubicBezTo>
                  <a:pt x="192" y="262"/>
                  <a:pt x="192" y="263"/>
                  <a:pt x="191" y="264"/>
                </a:cubicBezTo>
                <a:cubicBezTo>
                  <a:pt x="193" y="265"/>
                  <a:pt x="193" y="265"/>
                  <a:pt x="196" y="265"/>
                </a:cubicBezTo>
                <a:cubicBezTo>
                  <a:pt x="195" y="268"/>
                  <a:pt x="196" y="268"/>
                  <a:pt x="196" y="274"/>
                </a:cubicBezTo>
                <a:cubicBezTo>
                  <a:pt x="197" y="271"/>
                  <a:pt x="198" y="269"/>
                  <a:pt x="198" y="267"/>
                </a:cubicBezTo>
                <a:cubicBezTo>
                  <a:pt x="197" y="266"/>
                  <a:pt x="197" y="267"/>
                  <a:pt x="196" y="265"/>
                </a:cubicBezTo>
                <a:cubicBezTo>
                  <a:pt x="201" y="262"/>
                  <a:pt x="196" y="237"/>
                  <a:pt x="196" y="237"/>
                </a:cubicBezTo>
                <a:cubicBezTo>
                  <a:pt x="196" y="237"/>
                  <a:pt x="196" y="237"/>
                  <a:pt x="196" y="237"/>
                </a:cubicBezTo>
                <a:cubicBezTo>
                  <a:pt x="196" y="223"/>
                  <a:pt x="199" y="207"/>
                  <a:pt x="205" y="191"/>
                </a:cubicBezTo>
                <a:cubicBezTo>
                  <a:pt x="205" y="190"/>
                  <a:pt x="204" y="189"/>
                  <a:pt x="204" y="188"/>
                </a:cubicBezTo>
                <a:cubicBezTo>
                  <a:pt x="202" y="189"/>
                  <a:pt x="200" y="189"/>
                  <a:pt x="198" y="190"/>
                </a:cubicBezTo>
                <a:cubicBezTo>
                  <a:pt x="198" y="190"/>
                  <a:pt x="197" y="190"/>
                  <a:pt x="196" y="190"/>
                </a:cubicBezTo>
                <a:cubicBezTo>
                  <a:pt x="205" y="169"/>
                  <a:pt x="214" y="159"/>
                  <a:pt x="231" y="144"/>
                </a:cubicBezTo>
                <a:cubicBezTo>
                  <a:pt x="233" y="142"/>
                  <a:pt x="240" y="143"/>
                  <a:pt x="243" y="141"/>
                </a:cubicBezTo>
                <a:cubicBezTo>
                  <a:pt x="245" y="141"/>
                  <a:pt x="247" y="142"/>
                  <a:pt x="249" y="143"/>
                </a:cubicBezTo>
                <a:cubicBezTo>
                  <a:pt x="248" y="152"/>
                  <a:pt x="235" y="156"/>
                  <a:pt x="231" y="162"/>
                </a:cubicBezTo>
                <a:cubicBezTo>
                  <a:pt x="222" y="176"/>
                  <a:pt x="215" y="194"/>
                  <a:pt x="205" y="209"/>
                </a:cubicBezTo>
                <a:cubicBezTo>
                  <a:pt x="209" y="212"/>
                  <a:pt x="201" y="221"/>
                  <a:pt x="202" y="225"/>
                </a:cubicBezTo>
                <a:cubicBezTo>
                  <a:pt x="208" y="243"/>
                  <a:pt x="202" y="262"/>
                  <a:pt x="209" y="281"/>
                </a:cubicBezTo>
                <a:cubicBezTo>
                  <a:pt x="223" y="319"/>
                  <a:pt x="239" y="345"/>
                  <a:pt x="266" y="368"/>
                </a:cubicBezTo>
                <a:cubicBezTo>
                  <a:pt x="288" y="386"/>
                  <a:pt x="320" y="404"/>
                  <a:pt x="353" y="399"/>
                </a:cubicBezTo>
                <a:cubicBezTo>
                  <a:pt x="361" y="398"/>
                  <a:pt x="380" y="402"/>
                  <a:pt x="385" y="394"/>
                </a:cubicBezTo>
                <a:cubicBezTo>
                  <a:pt x="386" y="394"/>
                  <a:pt x="386" y="394"/>
                  <a:pt x="387" y="394"/>
                </a:cubicBezTo>
                <a:cubicBezTo>
                  <a:pt x="387" y="395"/>
                  <a:pt x="387" y="396"/>
                  <a:pt x="387" y="397"/>
                </a:cubicBezTo>
                <a:close/>
                <a:moveTo>
                  <a:pt x="487" y="359"/>
                </a:moveTo>
                <a:cubicBezTo>
                  <a:pt x="487" y="360"/>
                  <a:pt x="487" y="360"/>
                  <a:pt x="487" y="360"/>
                </a:cubicBezTo>
                <a:cubicBezTo>
                  <a:pt x="477" y="356"/>
                  <a:pt x="472" y="354"/>
                  <a:pt x="462" y="351"/>
                </a:cubicBezTo>
                <a:cubicBezTo>
                  <a:pt x="461" y="351"/>
                  <a:pt x="460" y="351"/>
                  <a:pt x="460" y="352"/>
                </a:cubicBezTo>
                <a:cubicBezTo>
                  <a:pt x="461" y="353"/>
                  <a:pt x="462" y="353"/>
                  <a:pt x="463" y="354"/>
                </a:cubicBezTo>
                <a:cubicBezTo>
                  <a:pt x="463" y="355"/>
                  <a:pt x="463" y="355"/>
                  <a:pt x="463" y="356"/>
                </a:cubicBezTo>
                <a:cubicBezTo>
                  <a:pt x="456" y="360"/>
                  <a:pt x="449" y="361"/>
                  <a:pt x="441" y="365"/>
                </a:cubicBezTo>
                <a:cubicBezTo>
                  <a:pt x="437" y="366"/>
                  <a:pt x="432" y="366"/>
                  <a:pt x="428" y="367"/>
                </a:cubicBezTo>
                <a:cubicBezTo>
                  <a:pt x="418" y="373"/>
                  <a:pt x="405" y="389"/>
                  <a:pt x="392" y="393"/>
                </a:cubicBezTo>
                <a:cubicBezTo>
                  <a:pt x="391" y="394"/>
                  <a:pt x="390" y="394"/>
                  <a:pt x="390" y="395"/>
                </a:cubicBezTo>
                <a:cubicBezTo>
                  <a:pt x="389" y="388"/>
                  <a:pt x="405" y="371"/>
                  <a:pt x="412" y="369"/>
                </a:cubicBezTo>
                <a:cubicBezTo>
                  <a:pt x="412" y="365"/>
                  <a:pt x="412" y="364"/>
                  <a:pt x="407" y="364"/>
                </a:cubicBezTo>
                <a:cubicBezTo>
                  <a:pt x="413" y="353"/>
                  <a:pt x="422" y="345"/>
                  <a:pt x="431" y="338"/>
                </a:cubicBezTo>
                <a:cubicBezTo>
                  <a:pt x="435" y="338"/>
                  <a:pt x="432" y="336"/>
                  <a:pt x="435" y="334"/>
                </a:cubicBezTo>
                <a:cubicBezTo>
                  <a:pt x="436" y="333"/>
                  <a:pt x="436" y="333"/>
                  <a:pt x="436" y="335"/>
                </a:cubicBezTo>
                <a:cubicBezTo>
                  <a:pt x="439" y="334"/>
                  <a:pt x="439" y="334"/>
                  <a:pt x="439" y="330"/>
                </a:cubicBezTo>
                <a:cubicBezTo>
                  <a:pt x="439" y="330"/>
                  <a:pt x="439" y="329"/>
                  <a:pt x="438" y="329"/>
                </a:cubicBezTo>
                <a:cubicBezTo>
                  <a:pt x="432" y="331"/>
                  <a:pt x="430" y="335"/>
                  <a:pt x="424" y="336"/>
                </a:cubicBezTo>
                <a:cubicBezTo>
                  <a:pt x="424" y="336"/>
                  <a:pt x="423" y="335"/>
                  <a:pt x="423" y="335"/>
                </a:cubicBezTo>
                <a:cubicBezTo>
                  <a:pt x="426" y="329"/>
                  <a:pt x="437" y="322"/>
                  <a:pt x="442" y="330"/>
                </a:cubicBezTo>
                <a:cubicBezTo>
                  <a:pt x="444" y="329"/>
                  <a:pt x="445" y="328"/>
                  <a:pt x="447" y="327"/>
                </a:cubicBezTo>
                <a:cubicBezTo>
                  <a:pt x="447" y="326"/>
                  <a:pt x="448" y="324"/>
                  <a:pt x="448" y="323"/>
                </a:cubicBezTo>
                <a:cubicBezTo>
                  <a:pt x="450" y="324"/>
                  <a:pt x="450" y="325"/>
                  <a:pt x="451" y="326"/>
                </a:cubicBezTo>
                <a:cubicBezTo>
                  <a:pt x="451" y="327"/>
                  <a:pt x="451" y="328"/>
                  <a:pt x="450" y="329"/>
                </a:cubicBezTo>
                <a:cubicBezTo>
                  <a:pt x="456" y="326"/>
                  <a:pt x="459" y="328"/>
                  <a:pt x="464" y="328"/>
                </a:cubicBezTo>
                <a:cubicBezTo>
                  <a:pt x="464" y="329"/>
                  <a:pt x="465" y="329"/>
                  <a:pt x="465" y="330"/>
                </a:cubicBezTo>
                <a:cubicBezTo>
                  <a:pt x="464" y="330"/>
                  <a:pt x="463" y="331"/>
                  <a:pt x="462" y="331"/>
                </a:cubicBezTo>
                <a:cubicBezTo>
                  <a:pt x="462" y="332"/>
                  <a:pt x="462" y="333"/>
                  <a:pt x="462" y="334"/>
                </a:cubicBezTo>
                <a:cubicBezTo>
                  <a:pt x="471" y="335"/>
                  <a:pt x="482" y="338"/>
                  <a:pt x="487" y="346"/>
                </a:cubicBezTo>
                <a:cubicBezTo>
                  <a:pt x="487" y="347"/>
                  <a:pt x="488" y="348"/>
                  <a:pt x="488" y="349"/>
                </a:cubicBezTo>
                <a:cubicBezTo>
                  <a:pt x="480" y="348"/>
                  <a:pt x="486" y="355"/>
                  <a:pt x="487" y="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chemeClr val="bg1">
                <a:lumMod val="75000"/>
              </a:schemeClr>
            </a:glow>
          </a:effectLst>
        </p:spPr>
        <p:txBody>
          <a:bodyPr vert="horz" wrap="square" lIns="91407" tIns="45704" rIns="91407" bIns="45704" numCol="1" anchor="t" anchorCtr="0" compatLnSpc="1"/>
          <a:lstStyle/>
          <a:p>
            <a:endParaRPr lang="zh-CN" altLang="en-US" sz="1805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>
            <a:off x="0" y="2644"/>
            <a:ext cx="523459" cy="6853031"/>
            <a:chOff x="-33" y="0"/>
            <a:chExt cx="3399637" cy="6858000"/>
          </a:xfrm>
        </p:grpSpPr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>
              <a:off x="2" y="0"/>
              <a:ext cx="2570204" cy="6858000"/>
            </a:xfrm>
            <a:prstGeom prst="rect">
              <a:avLst/>
            </a:prstGeom>
            <a:solidFill>
              <a:srgbClr val="26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9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705" b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>
              <p:custDataLst>
                <p:tags r:id="rId5"/>
              </p:custDataLst>
            </p:nvPr>
          </p:nvGrpSpPr>
          <p:grpSpPr>
            <a:xfrm>
              <a:off x="-33" y="0"/>
              <a:ext cx="3399637" cy="6858000"/>
              <a:chOff x="-33" y="0"/>
              <a:chExt cx="3399637" cy="6672648"/>
            </a:xfrm>
          </p:grpSpPr>
          <p:sp>
            <p:nvSpPr>
              <p:cNvPr id="24" name="矩形 23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0"/>
                <a:ext cx="3399598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>
                <p:custDataLst>
                  <p:tags r:id="rId7"/>
                </p:custDataLst>
              </p:nvPr>
            </p:nvSpPr>
            <p:spPr>
              <a:xfrm>
                <a:off x="-33" y="1668162"/>
                <a:ext cx="339963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>
                <p:custDataLst>
                  <p:tags r:id="rId8"/>
                </p:custDataLst>
              </p:nvPr>
            </p:nvSpPr>
            <p:spPr>
              <a:xfrm>
                <a:off x="-7" y="3336324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9"/>
                </p:custDataLst>
              </p:nvPr>
            </p:nvSpPr>
            <p:spPr>
              <a:xfrm>
                <a:off x="-7" y="5004486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矩形 3"/>
          <p:cNvSpPr/>
          <p:nvPr>
            <p:custDataLst>
              <p:tags r:id="rId10"/>
            </p:custDataLst>
          </p:nvPr>
        </p:nvSpPr>
        <p:spPr>
          <a:xfrm>
            <a:off x="599796" y="41741"/>
            <a:ext cx="11526759" cy="676967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chemeClr val="bg2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 altLang="zh-CN" sz="180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>
            <p:custDataLst>
              <p:tags r:id="rId11"/>
            </p:custDataLst>
          </p:nvPr>
        </p:nvSpPr>
        <p:spPr>
          <a:xfrm>
            <a:off x="707049" y="528385"/>
            <a:ext cx="11190499" cy="606425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归纳推理在文章中的运用示例：</a:t>
            </a:r>
            <a:endParaRPr lang="en-US" altLang="zh-CN" sz="2605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605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孝</a:t>
            </a:r>
            <a:r>
              <a:rPr lang="zh-CN" altLang="en-US" sz="2605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</a:t>
            </a:r>
            <a:r>
              <a:rPr lang="zh-CN" altLang="en-US" sz="2605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用商鞅之法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，民以殷盛，国以富强，获楚、魏之地千里。</a:t>
            </a:r>
            <a:r>
              <a:rPr lang="zh-CN" altLang="en-US" sz="2605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惠王用张仪之计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，西并巴、蜀，北收上郡，南取汉中，遂散六国之众，使之西面事秦。</a:t>
            </a:r>
            <a:r>
              <a:rPr lang="zh-CN" altLang="en-US" sz="2605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昭王得范雎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，废穰侯，逐华阳，蚕食诸侯，使秦成帝业。</a:t>
            </a:r>
            <a:r>
              <a:rPr lang="zh-CN" altLang="en-US" sz="2800" b="1" smtClean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此三君者，皆以客之功。</a:t>
            </a:r>
            <a:r>
              <a:rPr lang="zh-CN" altLang="en-US" sz="3200" b="1" smtClean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由此观之</a:t>
            </a:r>
            <a:r>
              <a:rPr lang="zh-CN" altLang="en-US" sz="2800" b="1" smtClean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，客何负于秦哉！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向使四君却客而不内，疏士而不用，是使国无富利之实，而秦无强大之名也。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（李斯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谏逐客书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2605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605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舜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发于畎亩之中，</a:t>
            </a:r>
            <a:r>
              <a:rPr lang="zh-CN" altLang="en-US" sz="2605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傅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说举于版筑之间，</a:t>
            </a:r>
            <a:r>
              <a:rPr lang="zh-CN" altLang="en-US" sz="2605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胶鬲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举于鱼盐之中，</a:t>
            </a:r>
            <a:r>
              <a:rPr lang="zh-CN" altLang="en-US" sz="2605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管夷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吾举于士，</a:t>
            </a:r>
            <a:r>
              <a:rPr lang="zh-CN" altLang="en-US" sz="2605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孙叔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敖举于海，</a:t>
            </a:r>
            <a:r>
              <a:rPr lang="zh-CN" altLang="en-US" sz="2605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百里奚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举于市。</a:t>
            </a:r>
            <a:r>
              <a:rPr lang="zh-CN" altLang="en-US" sz="2800" b="1" smtClean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故天将降大任于是人也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，必先苦其心志，劳其筋骨，饿其体肤，空乏其身，行拂乱其所为，所以动心忍性，曾益其所不能。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（孟子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生于忧患，死于安乐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2605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smtClean="0">
                <a:solidFill>
                  <a:srgbClr val="0000FF"/>
                </a:solidFill>
                <a:latin typeface="+mn-ea"/>
                <a:ea typeface="+mn-ea"/>
              </a:rPr>
              <a:t>归</a:t>
            </a:r>
            <a:r>
              <a:rPr lang="zh-CN" altLang="en-US" sz="2800">
                <a:solidFill>
                  <a:srgbClr val="0000FF"/>
                </a:solidFill>
                <a:latin typeface="+mn-ea"/>
                <a:ea typeface="+mn-ea"/>
              </a:rPr>
              <a:t>纳推理的前提是真实的，</a:t>
            </a:r>
            <a:r>
              <a:rPr lang="zh-CN" altLang="en-US" sz="2800" b="1" smtClean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但结论却未必真实</a:t>
            </a:r>
            <a:r>
              <a:rPr lang="zh-CN" altLang="en-US" sz="2800">
                <a:solidFill>
                  <a:srgbClr val="0000FF"/>
                </a:solidFill>
                <a:latin typeface="+mn-ea"/>
                <a:ea typeface="+mn-ea"/>
              </a:rPr>
              <a:t>，也有可能为假。</a:t>
            </a:r>
            <a:endParaRPr lang="zh-CN" altLang="en-US" sz="2800" smtClean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29" name="矩形 28"/>
          <p:cNvSpPr/>
          <p:nvPr>
            <p:custDataLst>
              <p:tags r:id="rId12"/>
            </p:custDataLst>
          </p:nvPr>
        </p:nvSpPr>
        <p:spPr>
          <a:xfrm>
            <a:off x="4678466" y="91865"/>
            <a:ext cx="343512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归纳推理</a:t>
            </a:r>
            <a:endParaRPr lang="zh-CN" altLang="en-US" sz="3600" b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3707906" y="6717020"/>
            <a:ext cx="1800201" cy="14220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2495">
              <a:lnSpc>
                <a:spcPct val="200000"/>
              </a:lnSpc>
            </a:pPr>
            <a:r>
              <a:rPr lang="en-US" altLang="zh-CN" sz="100">
                <a:solidFill>
                  <a:schemeClr val="bg1"/>
                </a:solidFill>
                <a:ea typeface="微软雅黑" panose="020B0503020204020204" charset="-122"/>
              </a:rPr>
              <a:t>PPT模板 http:///moban/ </a:t>
            </a:r>
            <a:endParaRPr lang="en-US" altLang="zh-CN" sz="1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6" name="Freeform 6323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flipH="1">
            <a:off x="0" y="6312749"/>
            <a:ext cx="648857" cy="404271"/>
          </a:xfrm>
          <a:custGeom>
            <a:avLst/>
            <a:gdLst>
              <a:gd name="T0" fmla="*/ 945 w 1117"/>
              <a:gd name="T1" fmla="*/ 522 h 601"/>
              <a:gd name="T2" fmla="*/ 1085 w 1117"/>
              <a:gd name="T3" fmla="*/ 523 h 601"/>
              <a:gd name="T4" fmla="*/ 1065 w 1117"/>
              <a:gd name="T5" fmla="*/ 505 h 601"/>
              <a:gd name="T6" fmla="*/ 1061 w 1117"/>
              <a:gd name="T7" fmla="*/ 513 h 601"/>
              <a:gd name="T8" fmla="*/ 1038 w 1117"/>
              <a:gd name="T9" fmla="*/ 512 h 601"/>
              <a:gd name="T10" fmla="*/ 967 w 1117"/>
              <a:gd name="T11" fmla="*/ 492 h 601"/>
              <a:gd name="T12" fmla="*/ 926 w 1117"/>
              <a:gd name="T13" fmla="*/ 495 h 601"/>
              <a:gd name="T14" fmla="*/ 854 w 1117"/>
              <a:gd name="T15" fmla="*/ 518 h 601"/>
              <a:gd name="T16" fmla="*/ 656 w 1117"/>
              <a:gd name="T17" fmla="*/ 536 h 601"/>
              <a:gd name="T18" fmla="*/ 677 w 1117"/>
              <a:gd name="T19" fmla="*/ 523 h 601"/>
              <a:gd name="T20" fmla="*/ 656 w 1117"/>
              <a:gd name="T21" fmla="*/ 528 h 601"/>
              <a:gd name="T22" fmla="*/ 600 w 1117"/>
              <a:gd name="T23" fmla="*/ 468 h 601"/>
              <a:gd name="T24" fmla="*/ 564 w 1117"/>
              <a:gd name="T25" fmla="*/ 450 h 601"/>
              <a:gd name="T26" fmla="*/ 571 w 1117"/>
              <a:gd name="T27" fmla="*/ 424 h 601"/>
              <a:gd name="T28" fmla="*/ 569 w 1117"/>
              <a:gd name="T29" fmla="*/ 383 h 601"/>
              <a:gd name="T30" fmla="*/ 441 w 1117"/>
              <a:gd name="T31" fmla="*/ 306 h 601"/>
              <a:gd name="T32" fmla="*/ 560 w 1117"/>
              <a:gd name="T33" fmla="*/ 291 h 601"/>
              <a:gd name="T34" fmla="*/ 612 w 1117"/>
              <a:gd name="T35" fmla="*/ 293 h 601"/>
              <a:gd name="T36" fmla="*/ 587 w 1117"/>
              <a:gd name="T37" fmla="*/ 356 h 601"/>
              <a:gd name="T38" fmla="*/ 615 w 1117"/>
              <a:gd name="T39" fmla="*/ 352 h 601"/>
              <a:gd name="T40" fmla="*/ 649 w 1117"/>
              <a:gd name="T41" fmla="*/ 344 h 601"/>
              <a:gd name="T42" fmla="*/ 663 w 1117"/>
              <a:gd name="T43" fmla="*/ 340 h 601"/>
              <a:gd name="T44" fmla="*/ 659 w 1117"/>
              <a:gd name="T45" fmla="*/ 330 h 601"/>
              <a:gd name="T46" fmla="*/ 673 w 1117"/>
              <a:gd name="T47" fmla="*/ 297 h 601"/>
              <a:gd name="T48" fmla="*/ 677 w 1117"/>
              <a:gd name="T49" fmla="*/ 286 h 601"/>
              <a:gd name="T50" fmla="*/ 671 w 1117"/>
              <a:gd name="T51" fmla="*/ 258 h 601"/>
              <a:gd name="T52" fmla="*/ 663 w 1117"/>
              <a:gd name="T53" fmla="*/ 225 h 601"/>
              <a:gd name="T54" fmla="*/ 623 w 1117"/>
              <a:gd name="T55" fmla="*/ 242 h 601"/>
              <a:gd name="T56" fmla="*/ 648 w 1117"/>
              <a:gd name="T57" fmla="*/ 435 h 601"/>
              <a:gd name="T58" fmla="*/ 708 w 1117"/>
              <a:gd name="T59" fmla="*/ 501 h 601"/>
              <a:gd name="T60" fmla="*/ 772 w 1117"/>
              <a:gd name="T61" fmla="*/ 528 h 601"/>
              <a:gd name="T62" fmla="*/ 845 w 1117"/>
              <a:gd name="T63" fmla="*/ 510 h 601"/>
              <a:gd name="T64" fmla="*/ 995 w 1117"/>
              <a:gd name="T65" fmla="*/ 464 h 601"/>
              <a:gd name="T66" fmla="*/ 1048 w 1117"/>
              <a:gd name="T67" fmla="*/ 487 h 601"/>
              <a:gd name="T68" fmla="*/ 941 w 1117"/>
              <a:gd name="T69" fmla="*/ 449 h 601"/>
              <a:gd name="T70" fmla="*/ 854 w 1117"/>
              <a:gd name="T71" fmla="*/ 471 h 601"/>
              <a:gd name="T72" fmla="*/ 764 w 1117"/>
              <a:gd name="T73" fmla="*/ 494 h 601"/>
              <a:gd name="T74" fmla="*/ 747 w 1117"/>
              <a:gd name="T75" fmla="*/ 477 h 601"/>
              <a:gd name="T76" fmla="*/ 742 w 1117"/>
              <a:gd name="T77" fmla="*/ 402 h 601"/>
              <a:gd name="T78" fmla="*/ 797 w 1117"/>
              <a:gd name="T79" fmla="*/ 374 h 601"/>
              <a:gd name="T80" fmla="*/ 810 w 1117"/>
              <a:gd name="T81" fmla="*/ 364 h 601"/>
              <a:gd name="T82" fmla="*/ 861 w 1117"/>
              <a:gd name="T83" fmla="*/ 218 h 601"/>
              <a:gd name="T84" fmla="*/ 292 w 1117"/>
              <a:gd name="T85" fmla="*/ 95 h 601"/>
              <a:gd name="T86" fmla="*/ 266 w 1117"/>
              <a:gd name="T87" fmla="*/ 90 h 601"/>
              <a:gd name="T88" fmla="*/ 137 w 1117"/>
              <a:gd name="T89" fmla="*/ 187 h 601"/>
              <a:gd name="T90" fmla="*/ 102 w 1117"/>
              <a:gd name="T91" fmla="*/ 399 h 601"/>
              <a:gd name="T92" fmla="*/ 303 w 1117"/>
              <a:gd name="T93" fmla="*/ 494 h 601"/>
              <a:gd name="T94" fmla="*/ 457 w 1117"/>
              <a:gd name="T95" fmla="*/ 405 h 601"/>
              <a:gd name="T96" fmla="*/ 531 w 1117"/>
              <a:gd name="T97" fmla="*/ 448 h 601"/>
              <a:gd name="T98" fmla="*/ 571 w 1117"/>
              <a:gd name="T99" fmla="*/ 511 h 601"/>
              <a:gd name="T100" fmla="*/ 764 w 1117"/>
              <a:gd name="T101" fmla="*/ 588 h 601"/>
              <a:gd name="T102" fmla="*/ 873 w 1117"/>
              <a:gd name="T103" fmla="*/ 562 h 601"/>
              <a:gd name="T104" fmla="*/ 923 w 1117"/>
              <a:gd name="T105" fmla="*/ 525 h 601"/>
              <a:gd name="T106" fmla="*/ 1021 w 1117"/>
              <a:gd name="T107" fmla="*/ 518 h 601"/>
              <a:gd name="T108" fmla="*/ 312 w 1117"/>
              <a:gd name="T109" fmla="*/ 256 h 601"/>
              <a:gd name="T110" fmla="*/ 318 w 1117"/>
              <a:gd name="T111" fmla="*/ 432 h 601"/>
              <a:gd name="T112" fmla="*/ 218 w 1117"/>
              <a:gd name="T113" fmla="*/ 388 h 601"/>
              <a:gd name="T114" fmla="*/ 192 w 1117"/>
              <a:gd name="T115" fmla="*/ 317 h 601"/>
              <a:gd name="T116" fmla="*/ 196 w 1117"/>
              <a:gd name="T117" fmla="*/ 274 h 601"/>
              <a:gd name="T118" fmla="*/ 209 w 1117"/>
              <a:gd name="T119" fmla="*/ 281 h 601"/>
              <a:gd name="T120" fmla="*/ 390 w 1117"/>
              <a:gd name="T121" fmla="*/ 395 h 601"/>
              <a:gd name="T122" fmla="*/ 464 w 1117"/>
              <a:gd name="T123" fmla="*/ 328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17" h="601">
                <a:moveTo>
                  <a:pt x="677" y="274"/>
                </a:moveTo>
                <a:cubicBezTo>
                  <a:pt x="677" y="274"/>
                  <a:pt x="677" y="274"/>
                  <a:pt x="677" y="274"/>
                </a:cubicBezTo>
                <a:cubicBezTo>
                  <a:pt x="678" y="274"/>
                  <a:pt x="679" y="274"/>
                  <a:pt x="680" y="274"/>
                </a:cubicBezTo>
                <a:cubicBezTo>
                  <a:pt x="680" y="274"/>
                  <a:pt x="679" y="273"/>
                  <a:pt x="679" y="272"/>
                </a:cubicBezTo>
                <a:cubicBezTo>
                  <a:pt x="678" y="274"/>
                  <a:pt x="680" y="273"/>
                  <a:pt x="677" y="274"/>
                </a:cubicBezTo>
                <a:close/>
                <a:moveTo>
                  <a:pt x="956" y="523"/>
                </a:moveTo>
                <a:cubicBezTo>
                  <a:pt x="955" y="522"/>
                  <a:pt x="955" y="521"/>
                  <a:pt x="955" y="519"/>
                </a:cubicBezTo>
                <a:cubicBezTo>
                  <a:pt x="951" y="520"/>
                  <a:pt x="950" y="520"/>
                  <a:pt x="949" y="524"/>
                </a:cubicBezTo>
                <a:cubicBezTo>
                  <a:pt x="948" y="523"/>
                  <a:pt x="946" y="523"/>
                  <a:pt x="945" y="522"/>
                </a:cubicBezTo>
                <a:cubicBezTo>
                  <a:pt x="946" y="524"/>
                  <a:pt x="946" y="525"/>
                  <a:pt x="946" y="527"/>
                </a:cubicBezTo>
                <a:cubicBezTo>
                  <a:pt x="949" y="524"/>
                  <a:pt x="952" y="523"/>
                  <a:pt x="956" y="523"/>
                </a:cubicBezTo>
                <a:close/>
                <a:moveTo>
                  <a:pt x="945" y="522"/>
                </a:moveTo>
                <a:cubicBezTo>
                  <a:pt x="945" y="522"/>
                  <a:pt x="945" y="522"/>
                  <a:pt x="944" y="522"/>
                </a:cubicBezTo>
                <a:cubicBezTo>
                  <a:pt x="945" y="522"/>
                  <a:pt x="945" y="522"/>
                  <a:pt x="945" y="522"/>
                </a:cubicBezTo>
                <a:cubicBezTo>
                  <a:pt x="945" y="522"/>
                  <a:pt x="945" y="522"/>
                  <a:pt x="945" y="522"/>
                </a:cubicBezTo>
                <a:close/>
                <a:moveTo>
                  <a:pt x="1112" y="565"/>
                </a:moveTo>
                <a:cubicBezTo>
                  <a:pt x="1113" y="563"/>
                  <a:pt x="1112" y="565"/>
                  <a:pt x="1113" y="563"/>
                </a:cubicBezTo>
                <a:cubicBezTo>
                  <a:pt x="1112" y="562"/>
                  <a:pt x="1113" y="563"/>
                  <a:pt x="1110" y="563"/>
                </a:cubicBezTo>
                <a:cubicBezTo>
                  <a:pt x="1110" y="562"/>
                  <a:pt x="1110" y="561"/>
                  <a:pt x="1110" y="560"/>
                </a:cubicBezTo>
                <a:cubicBezTo>
                  <a:pt x="1111" y="560"/>
                  <a:pt x="1112" y="560"/>
                  <a:pt x="1113" y="560"/>
                </a:cubicBezTo>
                <a:cubicBezTo>
                  <a:pt x="1113" y="560"/>
                  <a:pt x="1114" y="559"/>
                  <a:pt x="1115" y="559"/>
                </a:cubicBezTo>
                <a:cubicBezTo>
                  <a:pt x="1111" y="540"/>
                  <a:pt x="1102" y="530"/>
                  <a:pt x="1098" y="517"/>
                </a:cubicBezTo>
                <a:cubicBezTo>
                  <a:pt x="1096" y="518"/>
                  <a:pt x="1094" y="518"/>
                  <a:pt x="1093" y="519"/>
                </a:cubicBezTo>
                <a:cubicBezTo>
                  <a:pt x="1094" y="521"/>
                  <a:pt x="1094" y="520"/>
                  <a:pt x="1095" y="522"/>
                </a:cubicBezTo>
                <a:cubicBezTo>
                  <a:pt x="1093" y="523"/>
                  <a:pt x="1094" y="522"/>
                  <a:pt x="1093" y="525"/>
                </a:cubicBezTo>
                <a:cubicBezTo>
                  <a:pt x="1093" y="525"/>
                  <a:pt x="1093" y="525"/>
                  <a:pt x="1093" y="525"/>
                </a:cubicBezTo>
                <a:cubicBezTo>
                  <a:pt x="1091" y="522"/>
                  <a:pt x="1092" y="520"/>
                  <a:pt x="1093" y="517"/>
                </a:cubicBezTo>
                <a:cubicBezTo>
                  <a:pt x="1089" y="517"/>
                  <a:pt x="1089" y="517"/>
                  <a:pt x="1087" y="516"/>
                </a:cubicBezTo>
                <a:cubicBezTo>
                  <a:pt x="1087" y="518"/>
                  <a:pt x="1086" y="520"/>
                  <a:pt x="1086" y="523"/>
                </a:cubicBezTo>
                <a:cubicBezTo>
                  <a:pt x="1086" y="523"/>
                  <a:pt x="1086" y="523"/>
                  <a:pt x="1085" y="523"/>
                </a:cubicBezTo>
                <a:cubicBezTo>
                  <a:pt x="1082" y="520"/>
                  <a:pt x="1083" y="517"/>
                  <a:pt x="1084" y="515"/>
                </a:cubicBezTo>
                <a:cubicBezTo>
                  <a:pt x="1083" y="512"/>
                  <a:pt x="1081" y="511"/>
                  <a:pt x="1080" y="509"/>
                </a:cubicBezTo>
                <a:cubicBezTo>
                  <a:pt x="1075" y="509"/>
                  <a:pt x="1075" y="511"/>
                  <a:pt x="1072" y="511"/>
                </a:cubicBezTo>
                <a:cubicBezTo>
                  <a:pt x="1072" y="512"/>
                  <a:pt x="1071" y="513"/>
                  <a:pt x="1071" y="515"/>
                </a:cubicBezTo>
                <a:cubicBezTo>
                  <a:pt x="1070" y="515"/>
                  <a:pt x="1069" y="515"/>
                  <a:pt x="1069" y="515"/>
                </a:cubicBezTo>
                <a:cubicBezTo>
                  <a:pt x="1067" y="512"/>
                  <a:pt x="1069" y="514"/>
                  <a:pt x="1067" y="513"/>
                </a:cubicBezTo>
                <a:cubicBezTo>
                  <a:pt x="1067" y="512"/>
                  <a:pt x="1067" y="511"/>
                  <a:pt x="1067" y="510"/>
                </a:cubicBezTo>
                <a:cubicBezTo>
                  <a:pt x="1070" y="509"/>
                  <a:pt x="1069" y="510"/>
                  <a:pt x="1070" y="507"/>
                </a:cubicBezTo>
                <a:cubicBezTo>
                  <a:pt x="1072" y="508"/>
                  <a:pt x="1071" y="507"/>
                  <a:pt x="1072" y="509"/>
                </a:cubicBezTo>
                <a:cubicBezTo>
                  <a:pt x="1074" y="505"/>
                  <a:pt x="1072" y="504"/>
                  <a:pt x="1070" y="501"/>
                </a:cubicBezTo>
                <a:cubicBezTo>
                  <a:pt x="1069" y="500"/>
                  <a:pt x="1069" y="500"/>
                  <a:pt x="1068" y="499"/>
                </a:cubicBezTo>
                <a:cubicBezTo>
                  <a:pt x="1067" y="503"/>
                  <a:pt x="1068" y="503"/>
                  <a:pt x="1065" y="506"/>
                </a:cubicBezTo>
                <a:cubicBezTo>
                  <a:pt x="1068" y="507"/>
                  <a:pt x="1067" y="506"/>
                  <a:pt x="1068" y="509"/>
                </a:cubicBezTo>
                <a:cubicBezTo>
                  <a:pt x="1063" y="508"/>
                  <a:pt x="1064" y="507"/>
                  <a:pt x="1060" y="508"/>
                </a:cubicBezTo>
                <a:cubicBezTo>
                  <a:pt x="1061" y="505"/>
                  <a:pt x="1063" y="503"/>
                  <a:pt x="1065" y="505"/>
                </a:cubicBezTo>
                <a:cubicBezTo>
                  <a:pt x="1065" y="505"/>
                  <a:pt x="1066" y="504"/>
                  <a:pt x="1066" y="504"/>
                </a:cubicBezTo>
                <a:cubicBezTo>
                  <a:pt x="1064" y="501"/>
                  <a:pt x="1065" y="501"/>
                  <a:pt x="1061" y="501"/>
                </a:cubicBezTo>
                <a:cubicBezTo>
                  <a:pt x="1061" y="500"/>
                  <a:pt x="1061" y="499"/>
                  <a:pt x="1061" y="499"/>
                </a:cubicBezTo>
                <a:cubicBezTo>
                  <a:pt x="1063" y="499"/>
                  <a:pt x="1064" y="500"/>
                  <a:pt x="1065" y="500"/>
                </a:cubicBezTo>
                <a:cubicBezTo>
                  <a:pt x="1065" y="499"/>
                  <a:pt x="1065" y="497"/>
                  <a:pt x="1065" y="496"/>
                </a:cubicBezTo>
                <a:cubicBezTo>
                  <a:pt x="1063" y="495"/>
                  <a:pt x="1061" y="494"/>
                  <a:pt x="1058" y="492"/>
                </a:cubicBezTo>
                <a:cubicBezTo>
                  <a:pt x="1059" y="495"/>
                  <a:pt x="1058" y="493"/>
                  <a:pt x="1060" y="495"/>
                </a:cubicBezTo>
                <a:cubicBezTo>
                  <a:pt x="1060" y="495"/>
                  <a:pt x="1060" y="496"/>
                  <a:pt x="1060" y="497"/>
                </a:cubicBezTo>
                <a:cubicBezTo>
                  <a:pt x="1057" y="496"/>
                  <a:pt x="1058" y="495"/>
                  <a:pt x="1055" y="495"/>
                </a:cubicBezTo>
                <a:cubicBezTo>
                  <a:pt x="1054" y="493"/>
                  <a:pt x="1054" y="491"/>
                  <a:pt x="1052" y="489"/>
                </a:cubicBezTo>
                <a:cubicBezTo>
                  <a:pt x="1053" y="493"/>
                  <a:pt x="1051" y="497"/>
                  <a:pt x="1052" y="501"/>
                </a:cubicBezTo>
                <a:cubicBezTo>
                  <a:pt x="1051" y="501"/>
                  <a:pt x="1050" y="501"/>
                  <a:pt x="1049" y="501"/>
                </a:cubicBezTo>
                <a:cubicBezTo>
                  <a:pt x="1050" y="504"/>
                  <a:pt x="1056" y="505"/>
                  <a:pt x="1060" y="506"/>
                </a:cubicBezTo>
                <a:cubicBezTo>
                  <a:pt x="1059" y="510"/>
                  <a:pt x="1058" y="509"/>
                  <a:pt x="1060" y="513"/>
                </a:cubicBezTo>
                <a:cubicBezTo>
                  <a:pt x="1060" y="513"/>
                  <a:pt x="1061" y="513"/>
                  <a:pt x="1061" y="513"/>
                </a:cubicBezTo>
                <a:cubicBezTo>
                  <a:pt x="1061" y="513"/>
                  <a:pt x="1062" y="513"/>
                  <a:pt x="1062" y="513"/>
                </a:cubicBezTo>
                <a:cubicBezTo>
                  <a:pt x="1061" y="512"/>
                  <a:pt x="1061" y="512"/>
                  <a:pt x="1060" y="511"/>
                </a:cubicBezTo>
                <a:cubicBezTo>
                  <a:pt x="1061" y="510"/>
                  <a:pt x="1062" y="510"/>
                  <a:pt x="1063" y="509"/>
                </a:cubicBezTo>
                <a:cubicBezTo>
                  <a:pt x="1065" y="518"/>
                  <a:pt x="1069" y="520"/>
                  <a:pt x="1074" y="527"/>
                </a:cubicBezTo>
                <a:cubicBezTo>
                  <a:pt x="1072" y="528"/>
                  <a:pt x="1074" y="527"/>
                  <a:pt x="1072" y="528"/>
                </a:cubicBezTo>
                <a:cubicBezTo>
                  <a:pt x="1073" y="531"/>
                  <a:pt x="1073" y="528"/>
                  <a:pt x="1075" y="530"/>
                </a:cubicBezTo>
                <a:cubicBezTo>
                  <a:pt x="1076" y="531"/>
                  <a:pt x="1076" y="531"/>
                  <a:pt x="1076" y="532"/>
                </a:cubicBezTo>
                <a:cubicBezTo>
                  <a:pt x="1076" y="532"/>
                  <a:pt x="1075" y="533"/>
                  <a:pt x="1074" y="533"/>
                </a:cubicBezTo>
                <a:cubicBezTo>
                  <a:pt x="1079" y="543"/>
                  <a:pt x="1085" y="550"/>
                  <a:pt x="1087" y="562"/>
                </a:cubicBezTo>
                <a:cubicBezTo>
                  <a:pt x="1087" y="562"/>
                  <a:pt x="1086" y="562"/>
                  <a:pt x="1086" y="562"/>
                </a:cubicBezTo>
                <a:cubicBezTo>
                  <a:pt x="1079" y="553"/>
                  <a:pt x="1070" y="531"/>
                  <a:pt x="1058" y="527"/>
                </a:cubicBezTo>
                <a:cubicBezTo>
                  <a:pt x="1058" y="525"/>
                  <a:pt x="1059" y="523"/>
                  <a:pt x="1060" y="521"/>
                </a:cubicBezTo>
                <a:cubicBezTo>
                  <a:pt x="1058" y="521"/>
                  <a:pt x="1057" y="521"/>
                  <a:pt x="1056" y="521"/>
                </a:cubicBezTo>
                <a:cubicBezTo>
                  <a:pt x="1056" y="522"/>
                  <a:pt x="1056" y="521"/>
                  <a:pt x="1057" y="523"/>
                </a:cubicBezTo>
                <a:cubicBezTo>
                  <a:pt x="1050" y="523"/>
                  <a:pt x="1046" y="516"/>
                  <a:pt x="1038" y="512"/>
                </a:cubicBezTo>
                <a:cubicBezTo>
                  <a:pt x="1038" y="512"/>
                  <a:pt x="1038" y="511"/>
                  <a:pt x="1037" y="511"/>
                </a:cubicBezTo>
                <a:cubicBezTo>
                  <a:pt x="1038" y="510"/>
                  <a:pt x="1039" y="510"/>
                  <a:pt x="1039" y="509"/>
                </a:cubicBezTo>
                <a:cubicBezTo>
                  <a:pt x="1043" y="511"/>
                  <a:pt x="1046" y="513"/>
                  <a:pt x="1049" y="516"/>
                </a:cubicBezTo>
                <a:cubicBezTo>
                  <a:pt x="1050" y="515"/>
                  <a:pt x="1050" y="515"/>
                  <a:pt x="1050" y="515"/>
                </a:cubicBezTo>
                <a:cubicBezTo>
                  <a:pt x="1050" y="514"/>
                  <a:pt x="1050" y="513"/>
                  <a:pt x="1050" y="513"/>
                </a:cubicBezTo>
                <a:cubicBezTo>
                  <a:pt x="1043" y="509"/>
                  <a:pt x="1038" y="509"/>
                  <a:pt x="1033" y="504"/>
                </a:cubicBezTo>
                <a:cubicBezTo>
                  <a:pt x="1033" y="505"/>
                  <a:pt x="1033" y="506"/>
                  <a:pt x="1033" y="506"/>
                </a:cubicBezTo>
                <a:cubicBezTo>
                  <a:pt x="1030" y="505"/>
                  <a:pt x="1027" y="501"/>
                  <a:pt x="1027" y="497"/>
                </a:cubicBezTo>
                <a:cubicBezTo>
                  <a:pt x="1026" y="498"/>
                  <a:pt x="1026" y="499"/>
                  <a:pt x="1025" y="500"/>
                </a:cubicBezTo>
                <a:cubicBezTo>
                  <a:pt x="1024" y="498"/>
                  <a:pt x="1025" y="499"/>
                  <a:pt x="1024" y="497"/>
                </a:cubicBezTo>
                <a:cubicBezTo>
                  <a:pt x="1019" y="497"/>
                  <a:pt x="996" y="499"/>
                  <a:pt x="993" y="494"/>
                </a:cubicBezTo>
                <a:cubicBezTo>
                  <a:pt x="991" y="495"/>
                  <a:pt x="989" y="496"/>
                  <a:pt x="987" y="497"/>
                </a:cubicBezTo>
                <a:cubicBezTo>
                  <a:pt x="986" y="496"/>
                  <a:pt x="986" y="497"/>
                  <a:pt x="986" y="495"/>
                </a:cubicBezTo>
                <a:cubicBezTo>
                  <a:pt x="984" y="493"/>
                  <a:pt x="986" y="495"/>
                  <a:pt x="982" y="495"/>
                </a:cubicBezTo>
                <a:cubicBezTo>
                  <a:pt x="983" y="492"/>
                  <a:pt x="970" y="492"/>
                  <a:pt x="967" y="492"/>
                </a:cubicBezTo>
                <a:cubicBezTo>
                  <a:pt x="968" y="491"/>
                  <a:pt x="968" y="490"/>
                  <a:pt x="968" y="489"/>
                </a:cubicBezTo>
                <a:cubicBezTo>
                  <a:pt x="964" y="490"/>
                  <a:pt x="961" y="490"/>
                  <a:pt x="958" y="489"/>
                </a:cubicBezTo>
                <a:cubicBezTo>
                  <a:pt x="957" y="489"/>
                  <a:pt x="956" y="489"/>
                  <a:pt x="955" y="490"/>
                </a:cubicBezTo>
                <a:cubicBezTo>
                  <a:pt x="955" y="488"/>
                  <a:pt x="955" y="487"/>
                  <a:pt x="955" y="485"/>
                </a:cubicBezTo>
                <a:cubicBezTo>
                  <a:pt x="955" y="485"/>
                  <a:pt x="954" y="485"/>
                  <a:pt x="954" y="484"/>
                </a:cubicBezTo>
                <a:cubicBezTo>
                  <a:pt x="954" y="486"/>
                  <a:pt x="954" y="487"/>
                  <a:pt x="954" y="489"/>
                </a:cubicBezTo>
                <a:cubicBezTo>
                  <a:pt x="951" y="488"/>
                  <a:pt x="953" y="489"/>
                  <a:pt x="952" y="486"/>
                </a:cubicBezTo>
                <a:cubicBezTo>
                  <a:pt x="950" y="488"/>
                  <a:pt x="950" y="489"/>
                  <a:pt x="947" y="490"/>
                </a:cubicBezTo>
                <a:cubicBezTo>
                  <a:pt x="945" y="486"/>
                  <a:pt x="940" y="488"/>
                  <a:pt x="938" y="493"/>
                </a:cubicBezTo>
                <a:cubicBezTo>
                  <a:pt x="937" y="492"/>
                  <a:pt x="936" y="491"/>
                  <a:pt x="934" y="490"/>
                </a:cubicBezTo>
                <a:cubicBezTo>
                  <a:pt x="933" y="491"/>
                  <a:pt x="931" y="492"/>
                  <a:pt x="930" y="495"/>
                </a:cubicBezTo>
                <a:cubicBezTo>
                  <a:pt x="929" y="494"/>
                  <a:pt x="928" y="493"/>
                  <a:pt x="927" y="492"/>
                </a:cubicBezTo>
                <a:cubicBezTo>
                  <a:pt x="927" y="491"/>
                  <a:pt x="927" y="490"/>
                  <a:pt x="926" y="490"/>
                </a:cubicBezTo>
                <a:cubicBezTo>
                  <a:pt x="926" y="491"/>
                  <a:pt x="926" y="492"/>
                  <a:pt x="926" y="493"/>
                </a:cubicBezTo>
                <a:cubicBezTo>
                  <a:pt x="926" y="494"/>
                  <a:pt x="926" y="495"/>
                  <a:pt x="926" y="495"/>
                </a:cubicBezTo>
                <a:cubicBezTo>
                  <a:pt x="926" y="495"/>
                  <a:pt x="925" y="495"/>
                  <a:pt x="925" y="495"/>
                </a:cubicBezTo>
                <a:cubicBezTo>
                  <a:pt x="921" y="490"/>
                  <a:pt x="909" y="494"/>
                  <a:pt x="902" y="501"/>
                </a:cubicBezTo>
                <a:cubicBezTo>
                  <a:pt x="902" y="501"/>
                  <a:pt x="902" y="501"/>
                  <a:pt x="902" y="501"/>
                </a:cubicBezTo>
                <a:cubicBezTo>
                  <a:pt x="901" y="497"/>
                  <a:pt x="902" y="497"/>
                  <a:pt x="902" y="494"/>
                </a:cubicBezTo>
                <a:cubicBezTo>
                  <a:pt x="899" y="493"/>
                  <a:pt x="897" y="499"/>
                  <a:pt x="894" y="499"/>
                </a:cubicBezTo>
                <a:cubicBezTo>
                  <a:pt x="893" y="499"/>
                  <a:pt x="891" y="499"/>
                  <a:pt x="890" y="499"/>
                </a:cubicBezTo>
                <a:cubicBezTo>
                  <a:pt x="890" y="501"/>
                  <a:pt x="890" y="502"/>
                  <a:pt x="890" y="503"/>
                </a:cubicBezTo>
                <a:cubicBezTo>
                  <a:pt x="889" y="503"/>
                  <a:pt x="888" y="503"/>
                  <a:pt x="887" y="502"/>
                </a:cubicBezTo>
                <a:cubicBezTo>
                  <a:pt x="887" y="503"/>
                  <a:pt x="888" y="503"/>
                  <a:pt x="888" y="503"/>
                </a:cubicBezTo>
                <a:cubicBezTo>
                  <a:pt x="887" y="506"/>
                  <a:pt x="882" y="507"/>
                  <a:pt x="879" y="506"/>
                </a:cubicBezTo>
                <a:cubicBezTo>
                  <a:pt x="879" y="507"/>
                  <a:pt x="879" y="508"/>
                  <a:pt x="879" y="509"/>
                </a:cubicBezTo>
                <a:cubicBezTo>
                  <a:pt x="874" y="509"/>
                  <a:pt x="875" y="510"/>
                  <a:pt x="871" y="507"/>
                </a:cubicBezTo>
                <a:cubicBezTo>
                  <a:pt x="869" y="509"/>
                  <a:pt x="870" y="509"/>
                  <a:pt x="870" y="513"/>
                </a:cubicBezTo>
                <a:cubicBezTo>
                  <a:pt x="867" y="512"/>
                  <a:pt x="864" y="512"/>
                  <a:pt x="863" y="511"/>
                </a:cubicBezTo>
                <a:cubicBezTo>
                  <a:pt x="859" y="512"/>
                  <a:pt x="855" y="515"/>
                  <a:pt x="854" y="518"/>
                </a:cubicBezTo>
                <a:cubicBezTo>
                  <a:pt x="852" y="516"/>
                  <a:pt x="853" y="518"/>
                  <a:pt x="852" y="516"/>
                </a:cubicBezTo>
                <a:cubicBezTo>
                  <a:pt x="844" y="518"/>
                  <a:pt x="830" y="522"/>
                  <a:pt x="824" y="530"/>
                </a:cubicBezTo>
                <a:cubicBezTo>
                  <a:pt x="820" y="530"/>
                  <a:pt x="821" y="529"/>
                  <a:pt x="819" y="527"/>
                </a:cubicBezTo>
                <a:cubicBezTo>
                  <a:pt x="809" y="531"/>
                  <a:pt x="800" y="536"/>
                  <a:pt x="790" y="540"/>
                </a:cubicBezTo>
                <a:cubicBezTo>
                  <a:pt x="790" y="541"/>
                  <a:pt x="790" y="542"/>
                  <a:pt x="790" y="542"/>
                </a:cubicBezTo>
                <a:cubicBezTo>
                  <a:pt x="791" y="542"/>
                  <a:pt x="793" y="543"/>
                  <a:pt x="794" y="543"/>
                </a:cubicBezTo>
                <a:cubicBezTo>
                  <a:pt x="795" y="543"/>
                  <a:pt x="795" y="542"/>
                  <a:pt x="796" y="542"/>
                </a:cubicBezTo>
                <a:cubicBezTo>
                  <a:pt x="791" y="549"/>
                  <a:pt x="778" y="545"/>
                  <a:pt x="775" y="546"/>
                </a:cubicBezTo>
                <a:cubicBezTo>
                  <a:pt x="773" y="548"/>
                  <a:pt x="771" y="549"/>
                  <a:pt x="769" y="551"/>
                </a:cubicBezTo>
                <a:cubicBezTo>
                  <a:pt x="765" y="553"/>
                  <a:pt x="735" y="554"/>
                  <a:pt x="732" y="553"/>
                </a:cubicBezTo>
                <a:cubicBezTo>
                  <a:pt x="732" y="552"/>
                  <a:pt x="730" y="550"/>
                  <a:pt x="729" y="549"/>
                </a:cubicBezTo>
                <a:cubicBezTo>
                  <a:pt x="722" y="551"/>
                  <a:pt x="715" y="553"/>
                  <a:pt x="708" y="554"/>
                </a:cubicBezTo>
                <a:cubicBezTo>
                  <a:pt x="704" y="553"/>
                  <a:pt x="701" y="548"/>
                  <a:pt x="701" y="548"/>
                </a:cubicBezTo>
                <a:cubicBezTo>
                  <a:pt x="697" y="548"/>
                  <a:pt x="693" y="548"/>
                  <a:pt x="689" y="548"/>
                </a:cubicBezTo>
                <a:cubicBezTo>
                  <a:pt x="677" y="545"/>
                  <a:pt x="667" y="542"/>
                  <a:pt x="656" y="536"/>
                </a:cubicBezTo>
                <a:cubicBezTo>
                  <a:pt x="655" y="535"/>
                  <a:pt x="655" y="535"/>
                  <a:pt x="654" y="535"/>
                </a:cubicBezTo>
                <a:cubicBezTo>
                  <a:pt x="654" y="533"/>
                  <a:pt x="654" y="532"/>
                  <a:pt x="654" y="531"/>
                </a:cubicBezTo>
                <a:cubicBezTo>
                  <a:pt x="660" y="530"/>
                  <a:pt x="667" y="533"/>
                  <a:pt x="670" y="535"/>
                </a:cubicBezTo>
                <a:cubicBezTo>
                  <a:pt x="671" y="532"/>
                  <a:pt x="671" y="534"/>
                  <a:pt x="671" y="531"/>
                </a:cubicBezTo>
                <a:cubicBezTo>
                  <a:pt x="672" y="531"/>
                  <a:pt x="672" y="531"/>
                  <a:pt x="673" y="531"/>
                </a:cubicBezTo>
                <a:cubicBezTo>
                  <a:pt x="674" y="533"/>
                  <a:pt x="674" y="535"/>
                  <a:pt x="675" y="537"/>
                </a:cubicBezTo>
                <a:cubicBezTo>
                  <a:pt x="676" y="538"/>
                  <a:pt x="677" y="538"/>
                  <a:pt x="678" y="539"/>
                </a:cubicBezTo>
                <a:cubicBezTo>
                  <a:pt x="678" y="538"/>
                  <a:pt x="678" y="537"/>
                  <a:pt x="679" y="537"/>
                </a:cubicBezTo>
                <a:cubicBezTo>
                  <a:pt x="677" y="537"/>
                  <a:pt x="676" y="537"/>
                  <a:pt x="675" y="537"/>
                </a:cubicBezTo>
                <a:cubicBezTo>
                  <a:pt x="675" y="536"/>
                  <a:pt x="675" y="535"/>
                  <a:pt x="675" y="535"/>
                </a:cubicBezTo>
                <a:cubicBezTo>
                  <a:pt x="679" y="534"/>
                  <a:pt x="678" y="534"/>
                  <a:pt x="681" y="536"/>
                </a:cubicBezTo>
                <a:cubicBezTo>
                  <a:pt x="682" y="533"/>
                  <a:pt x="680" y="535"/>
                  <a:pt x="683" y="534"/>
                </a:cubicBezTo>
                <a:cubicBezTo>
                  <a:pt x="682" y="532"/>
                  <a:pt x="683" y="533"/>
                  <a:pt x="681" y="532"/>
                </a:cubicBezTo>
                <a:cubicBezTo>
                  <a:pt x="682" y="527"/>
                  <a:pt x="680" y="527"/>
                  <a:pt x="675" y="526"/>
                </a:cubicBezTo>
                <a:cubicBezTo>
                  <a:pt x="676" y="524"/>
                  <a:pt x="676" y="525"/>
                  <a:pt x="677" y="523"/>
                </a:cubicBezTo>
                <a:cubicBezTo>
                  <a:pt x="677" y="523"/>
                  <a:pt x="676" y="523"/>
                  <a:pt x="676" y="523"/>
                </a:cubicBezTo>
                <a:cubicBezTo>
                  <a:pt x="675" y="523"/>
                  <a:pt x="675" y="522"/>
                  <a:pt x="674" y="521"/>
                </a:cubicBezTo>
                <a:cubicBezTo>
                  <a:pt x="673" y="524"/>
                  <a:pt x="674" y="525"/>
                  <a:pt x="674" y="530"/>
                </a:cubicBezTo>
                <a:cubicBezTo>
                  <a:pt x="669" y="530"/>
                  <a:pt x="670" y="529"/>
                  <a:pt x="667" y="531"/>
                </a:cubicBezTo>
                <a:cubicBezTo>
                  <a:pt x="666" y="531"/>
                  <a:pt x="665" y="531"/>
                  <a:pt x="664" y="530"/>
                </a:cubicBezTo>
                <a:cubicBezTo>
                  <a:pt x="665" y="528"/>
                  <a:pt x="664" y="529"/>
                  <a:pt x="666" y="528"/>
                </a:cubicBezTo>
                <a:cubicBezTo>
                  <a:pt x="666" y="528"/>
                  <a:pt x="667" y="527"/>
                  <a:pt x="667" y="527"/>
                </a:cubicBezTo>
                <a:cubicBezTo>
                  <a:pt x="666" y="526"/>
                  <a:pt x="664" y="525"/>
                  <a:pt x="663" y="525"/>
                </a:cubicBezTo>
                <a:cubicBezTo>
                  <a:pt x="662" y="522"/>
                  <a:pt x="662" y="524"/>
                  <a:pt x="664" y="522"/>
                </a:cubicBezTo>
                <a:cubicBezTo>
                  <a:pt x="663" y="521"/>
                  <a:pt x="663" y="521"/>
                  <a:pt x="663" y="520"/>
                </a:cubicBezTo>
                <a:cubicBezTo>
                  <a:pt x="661" y="520"/>
                  <a:pt x="660" y="519"/>
                  <a:pt x="658" y="519"/>
                </a:cubicBezTo>
                <a:cubicBezTo>
                  <a:pt x="659" y="520"/>
                  <a:pt x="660" y="520"/>
                  <a:pt x="661" y="521"/>
                </a:cubicBezTo>
                <a:cubicBezTo>
                  <a:pt x="661" y="523"/>
                  <a:pt x="661" y="524"/>
                  <a:pt x="660" y="526"/>
                </a:cubicBezTo>
                <a:cubicBezTo>
                  <a:pt x="659" y="529"/>
                  <a:pt x="659" y="528"/>
                  <a:pt x="657" y="529"/>
                </a:cubicBezTo>
                <a:cubicBezTo>
                  <a:pt x="657" y="528"/>
                  <a:pt x="656" y="528"/>
                  <a:pt x="656" y="528"/>
                </a:cubicBezTo>
                <a:cubicBezTo>
                  <a:pt x="659" y="525"/>
                  <a:pt x="658" y="526"/>
                  <a:pt x="660" y="523"/>
                </a:cubicBezTo>
                <a:cubicBezTo>
                  <a:pt x="658" y="522"/>
                  <a:pt x="656" y="522"/>
                  <a:pt x="655" y="521"/>
                </a:cubicBezTo>
                <a:cubicBezTo>
                  <a:pt x="655" y="522"/>
                  <a:pt x="655" y="523"/>
                  <a:pt x="656" y="523"/>
                </a:cubicBezTo>
                <a:cubicBezTo>
                  <a:pt x="655" y="524"/>
                  <a:pt x="655" y="523"/>
                  <a:pt x="655" y="525"/>
                </a:cubicBezTo>
                <a:cubicBezTo>
                  <a:pt x="654" y="525"/>
                  <a:pt x="653" y="525"/>
                  <a:pt x="653" y="525"/>
                </a:cubicBezTo>
                <a:cubicBezTo>
                  <a:pt x="652" y="521"/>
                  <a:pt x="651" y="518"/>
                  <a:pt x="653" y="516"/>
                </a:cubicBezTo>
                <a:cubicBezTo>
                  <a:pt x="651" y="514"/>
                  <a:pt x="651" y="514"/>
                  <a:pt x="649" y="518"/>
                </a:cubicBezTo>
                <a:cubicBezTo>
                  <a:pt x="647" y="517"/>
                  <a:pt x="644" y="516"/>
                  <a:pt x="642" y="516"/>
                </a:cubicBezTo>
                <a:cubicBezTo>
                  <a:pt x="642" y="515"/>
                  <a:pt x="641" y="514"/>
                  <a:pt x="641" y="513"/>
                </a:cubicBezTo>
                <a:cubicBezTo>
                  <a:pt x="643" y="512"/>
                  <a:pt x="642" y="513"/>
                  <a:pt x="644" y="513"/>
                </a:cubicBezTo>
                <a:cubicBezTo>
                  <a:pt x="645" y="512"/>
                  <a:pt x="645" y="511"/>
                  <a:pt x="646" y="511"/>
                </a:cubicBezTo>
                <a:cubicBezTo>
                  <a:pt x="644" y="508"/>
                  <a:pt x="646" y="510"/>
                  <a:pt x="642" y="510"/>
                </a:cubicBezTo>
                <a:cubicBezTo>
                  <a:pt x="641" y="506"/>
                  <a:pt x="633" y="499"/>
                  <a:pt x="629" y="497"/>
                </a:cubicBezTo>
                <a:cubicBezTo>
                  <a:pt x="628" y="497"/>
                  <a:pt x="627" y="497"/>
                  <a:pt x="626" y="497"/>
                </a:cubicBezTo>
                <a:cubicBezTo>
                  <a:pt x="619" y="487"/>
                  <a:pt x="609" y="479"/>
                  <a:pt x="600" y="468"/>
                </a:cubicBezTo>
                <a:cubicBezTo>
                  <a:pt x="596" y="461"/>
                  <a:pt x="593" y="455"/>
                  <a:pt x="589" y="448"/>
                </a:cubicBezTo>
                <a:cubicBezTo>
                  <a:pt x="586" y="446"/>
                  <a:pt x="583" y="450"/>
                  <a:pt x="581" y="443"/>
                </a:cubicBezTo>
                <a:cubicBezTo>
                  <a:pt x="580" y="443"/>
                  <a:pt x="580" y="443"/>
                  <a:pt x="580" y="443"/>
                </a:cubicBezTo>
                <a:cubicBezTo>
                  <a:pt x="579" y="443"/>
                  <a:pt x="579" y="444"/>
                  <a:pt x="579" y="444"/>
                </a:cubicBezTo>
                <a:cubicBezTo>
                  <a:pt x="580" y="447"/>
                  <a:pt x="579" y="446"/>
                  <a:pt x="582" y="446"/>
                </a:cubicBezTo>
                <a:cubicBezTo>
                  <a:pt x="581" y="447"/>
                  <a:pt x="581" y="449"/>
                  <a:pt x="580" y="450"/>
                </a:cubicBezTo>
                <a:cubicBezTo>
                  <a:pt x="581" y="451"/>
                  <a:pt x="581" y="451"/>
                  <a:pt x="583" y="452"/>
                </a:cubicBezTo>
                <a:cubicBezTo>
                  <a:pt x="582" y="454"/>
                  <a:pt x="581" y="454"/>
                  <a:pt x="579" y="453"/>
                </a:cubicBezTo>
                <a:cubicBezTo>
                  <a:pt x="577" y="451"/>
                  <a:pt x="575" y="447"/>
                  <a:pt x="577" y="443"/>
                </a:cubicBezTo>
                <a:cubicBezTo>
                  <a:pt x="574" y="444"/>
                  <a:pt x="574" y="444"/>
                  <a:pt x="573" y="446"/>
                </a:cubicBezTo>
                <a:cubicBezTo>
                  <a:pt x="571" y="445"/>
                  <a:pt x="572" y="445"/>
                  <a:pt x="571" y="444"/>
                </a:cubicBezTo>
                <a:cubicBezTo>
                  <a:pt x="571" y="446"/>
                  <a:pt x="571" y="448"/>
                  <a:pt x="571" y="450"/>
                </a:cubicBezTo>
                <a:cubicBezTo>
                  <a:pt x="571" y="450"/>
                  <a:pt x="570" y="450"/>
                  <a:pt x="570" y="450"/>
                </a:cubicBezTo>
                <a:cubicBezTo>
                  <a:pt x="568" y="448"/>
                  <a:pt x="568" y="447"/>
                  <a:pt x="569" y="444"/>
                </a:cubicBezTo>
                <a:cubicBezTo>
                  <a:pt x="565" y="446"/>
                  <a:pt x="566" y="446"/>
                  <a:pt x="564" y="450"/>
                </a:cubicBezTo>
                <a:cubicBezTo>
                  <a:pt x="563" y="449"/>
                  <a:pt x="563" y="449"/>
                  <a:pt x="562" y="449"/>
                </a:cubicBezTo>
                <a:cubicBezTo>
                  <a:pt x="563" y="446"/>
                  <a:pt x="562" y="445"/>
                  <a:pt x="566" y="444"/>
                </a:cubicBezTo>
                <a:cubicBezTo>
                  <a:pt x="563" y="440"/>
                  <a:pt x="564" y="438"/>
                  <a:pt x="562" y="437"/>
                </a:cubicBezTo>
                <a:cubicBezTo>
                  <a:pt x="563" y="434"/>
                  <a:pt x="562" y="435"/>
                  <a:pt x="565" y="434"/>
                </a:cubicBezTo>
                <a:cubicBezTo>
                  <a:pt x="565" y="437"/>
                  <a:pt x="565" y="439"/>
                  <a:pt x="565" y="441"/>
                </a:cubicBezTo>
                <a:cubicBezTo>
                  <a:pt x="568" y="438"/>
                  <a:pt x="568" y="437"/>
                  <a:pt x="571" y="440"/>
                </a:cubicBezTo>
                <a:cubicBezTo>
                  <a:pt x="572" y="437"/>
                  <a:pt x="572" y="437"/>
                  <a:pt x="574" y="436"/>
                </a:cubicBezTo>
                <a:cubicBezTo>
                  <a:pt x="572" y="433"/>
                  <a:pt x="572" y="436"/>
                  <a:pt x="572" y="432"/>
                </a:cubicBezTo>
                <a:cubicBezTo>
                  <a:pt x="569" y="433"/>
                  <a:pt x="570" y="432"/>
                  <a:pt x="569" y="436"/>
                </a:cubicBezTo>
                <a:cubicBezTo>
                  <a:pt x="568" y="436"/>
                  <a:pt x="568" y="436"/>
                  <a:pt x="567" y="436"/>
                </a:cubicBezTo>
                <a:cubicBezTo>
                  <a:pt x="567" y="434"/>
                  <a:pt x="567" y="433"/>
                  <a:pt x="568" y="431"/>
                </a:cubicBezTo>
                <a:cubicBezTo>
                  <a:pt x="566" y="432"/>
                  <a:pt x="564" y="432"/>
                  <a:pt x="562" y="433"/>
                </a:cubicBezTo>
                <a:cubicBezTo>
                  <a:pt x="562" y="433"/>
                  <a:pt x="562" y="432"/>
                  <a:pt x="562" y="432"/>
                </a:cubicBezTo>
                <a:cubicBezTo>
                  <a:pt x="565" y="429"/>
                  <a:pt x="568" y="430"/>
                  <a:pt x="571" y="431"/>
                </a:cubicBezTo>
                <a:cubicBezTo>
                  <a:pt x="571" y="427"/>
                  <a:pt x="573" y="429"/>
                  <a:pt x="571" y="424"/>
                </a:cubicBezTo>
                <a:cubicBezTo>
                  <a:pt x="572" y="423"/>
                  <a:pt x="572" y="423"/>
                  <a:pt x="573" y="422"/>
                </a:cubicBezTo>
                <a:cubicBezTo>
                  <a:pt x="573" y="423"/>
                  <a:pt x="574" y="424"/>
                  <a:pt x="574" y="425"/>
                </a:cubicBezTo>
                <a:cubicBezTo>
                  <a:pt x="580" y="414"/>
                  <a:pt x="573" y="408"/>
                  <a:pt x="571" y="397"/>
                </a:cubicBezTo>
                <a:cubicBezTo>
                  <a:pt x="571" y="398"/>
                  <a:pt x="570" y="398"/>
                  <a:pt x="569" y="399"/>
                </a:cubicBezTo>
                <a:cubicBezTo>
                  <a:pt x="570" y="397"/>
                  <a:pt x="571" y="395"/>
                  <a:pt x="572" y="393"/>
                </a:cubicBezTo>
                <a:cubicBezTo>
                  <a:pt x="572" y="392"/>
                  <a:pt x="572" y="392"/>
                  <a:pt x="571" y="391"/>
                </a:cubicBezTo>
                <a:cubicBezTo>
                  <a:pt x="571" y="391"/>
                  <a:pt x="570" y="391"/>
                  <a:pt x="570" y="391"/>
                </a:cubicBezTo>
                <a:cubicBezTo>
                  <a:pt x="570" y="393"/>
                  <a:pt x="570" y="395"/>
                  <a:pt x="570" y="396"/>
                </a:cubicBezTo>
                <a:cubicBezTo>
                  <a:pt x="566" y="395"/>
                  <a:pt x="567" y="395"/>
                  <a:pt x="564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6" y="392"/>
                  <a:pt x="565" y="393"/>
                  <a:pt x="568" y="393"/>
                </a:cubicBezTo>
                <a:cubicBezTo>
                  <a:pt x="567" y="392"/>
                  <a:pt x="567" y="391"/>
                  <a:pt x="566" y="389"/>
                </a:cubicBezTo>
                <a:cubicBezTo>
                  <a:pt x="567" y="390"/>
                  <a:pt x="568" y="390"/>
                  <a:pt x="569" y="391"/>
                </a:cubicBezTo>
                <a:cubicBezTo>
                  <a:pt x="569" y="391"/>
                  <a:pt x="569" y="391"/>
                  <a:pt x="570" y="391"/>
                </a:cubicBezTo>
                <a:cubicBezTo>
                  <a:pt x="570" y="387"/>
                  <a:pt x="569" y="387"/>
                  <a:pt x="569" y="383"/>
                </a:cubicBezTo>
                <a:cubicBezTo>
                  <a:pt x="568" y="384"/>
                  <a:pt x="567" y="384"/>
                  <a:pt x="566" y="385"/>
                </a:cubicBezTo>
                <a:cubicBezTo>
                  <a:pt x="567" y="381"/>
                  <a:pt x="567" y="381"/>
                  <a:pt x="567" y="376"/>
                </a:cubicBezTo>
                <a:cubicBezTo>
                  <a:pt x="566" y="375"/>
                  <a:pt x="565" y="375"/>
                  <a:pt x="564" y="374"/>
                </a:cubicBezTo>
                <a:cubicBezTo>
                  <a:pt x="564" y="374"/>
                  <a:pt x="564" y="373"/>
                  <a:pt x="564" y="373"/>
                </a:cubicBezTo>
                <a:cubicBezTo>
                  <a:pt x="564" y="374"/>
                  <a:pt x="563" y="375"/>
                  <a:pt x="563" y="377"/>
                </a:cubicBezTo>
                <a:cubicBezTo>
                  <a:pt x="563" y="376"/>
                  <a:pt x="562" y="375"/>
                  <a:pt x="562" y="374"/>
                </a:cubicBezTo>
                <a:cubicBezTo>
                  <a:pt x="560" y="374"/>
                  <a:pt x="556" y="375"/>
                  <a:pt x="555" y="375"/>
                </a:cubicBezTo>
                <a:cubicBezTo>
                  <a:pt x="554" y="375"/>
                  <a:pt x="554" y="374"/>
                  <a:pt x="553" y="374"/>
                </a:cubicBezTo>
                <a:cubicBezTo>
                  <a:pt x="556" y="372"/>
                  <a:pt x="562" y="372"/>
                  <a:pt x="562" y="371"/>
                </a:cubicBezTo>
                <a:cubicBezTo>
                  <a:pt x="563" y="370"/>
                  <a:pt x="563" y="370"/>
                  <a:pt x="564" y="369"/>
                </a:cubicBezTo>
                <a:cubicBezTo>
                  <a:pt x="561" y="367"/>
                  <a:pt x="557" y="364"/>
                  <a:pt x="555" y="361"/>
                </a:cubicBezTo>
                <a:cubicBezTo>
                  <a:pt x="552" y="358"/>
                  <a:pt x="553" y="352"/>
                  <a:pt x="550" y="349"/>
                </a:cubicBezTo>
                <a:cubicBezTo>
                  <a:pt x="545" y="344"/>
                  <a:pt x="540" y="344"/>
                  <a:pt x="535" y="338"/>
                </a:cubicBezTo>
                <a:cubicBezTo>
                  <a:pt x="529" y="330"/>
                  <a:pt x="530" y="321"/>
                  <a:pt x="523" y="314"/>
                </a:cubicBezTo>
                <a:cubicBezTo>
                  <a:pt x="508" y="300"/>
                  <a:pt x="461" y="300"/>
                  <a:pt x="441" y="306"/>
                </a:cubicBezTo>
                <a:cubicBezTo>
                  <a:pt x="441" y="304"/>
                  <a:pt x="441" y="303"/>
                  <a:pt x="441" y="301"/>
                </a:cubicBezTo>
                <a:cubicBezTo>
                  <a:pt x="439" y="301"/>
                  <a:pt x="437" y="301"/>
                  <a:pt x="435" y="300"/>
                </a:cubicBezTo>
                <a:cubicBezTo>
                  <a:pt x="435" y="298"/>
                  <a:pt x="435" y="296"/>
                  <a:pt x="436" y="294"/>
                </a:cubicBezTo>
                <a:cubicBezTo>
                  <a:pt x="433" y="295"/>
                  <a:pt x="433" y="296"/>
                  <a:pt x="430" y="296"/>
                </a:cubicBezTo>
                <a:cubicBezTo>
                  <a:pt x="430" y="296"/>
                  <a:pt x="429" y="296"/>
                  <a:pt x="429" y="296"/>
                </a:cubicBezTo>
                <a:cubicBezTo>
                  <a:pt x="432" y="289"/>
                  <a:pt x="440" y="285"/>
                  <a:pt x="444" y="278"/>
                </a:cubicBezTo>
                <a:cubicBezTo>
                  <a:pt x="445" y="277"/>
                  <a:pt x="452" y="271"/>
                  <a:pt x="456" y="272"/>
                </a:cubicBezTo>
                <a:cubicBezTo>
                  <a:pt x="456" y="271"/>
                  <a:pt x="456" y="271"/>
                  <a:pt x="456" y="270"/>
                </a:cubicBezTo>
                <a:cubicBezTo>
                  <a:pt x="462" y="271"/>
                  <a:pt x="466" y="266"/>
                  <a:pt x="472" y="265"/>
                </a:cubicBezTo>
                <a:cubicBezTo>
                  <a:pt x="486" y="262"/>
                  <a:pt x="509" y="258"/>
                  <a:pt x="522" y="263"/>
                </a:cubicBezTo>
                <a:cubicBezTo>
                  <a:pt x="524" y="262"/>
                  <a:pt x="534" y="273"/>
                  <a:pt x="537" y="277"/>
                </a:cubicBezTo>
                <a:cubicBezTo>
                  <a:pt x="533" y="278"/>
                  <a:pt x="531" y="281"/>
                  <a:pt x="529" y="284"/>
                </a:cubicBezTo>
                <a:cubicBezTo>
                  <a:pt x="531" y="287"/>
                  <a:pt x="537" y="290"/>
                  <a:pt x="537" y="293"/>
                </a:cubicBezTo>
                <a:cubicBezTo>
                  <a:pt x="545" y="294"/>
                  <a:pt x="554" y="296"/>
                  <a:pt x="557" y="291"/>
                </a:cubicBezTo>
                <a:cubicBezTo>
                  <a:pt x="558" y="291"/>
                  <a:pt x="559" y="291"/>
                  <a:pt x="560" y="291"/>
                </a:cubicBezTo>
                <a:cubicBezTo>
                  <a:pt x="559" y="295"/>
                  <a:pt x="558" y="296"/>
                  <a:pt x="555" y="297"/>
                </a:cubicBezTo>
                <a:cubicBezTo>
                  <a:pt x="556" y="300"/>
                  <a:pt x="556" y="300"/>
                  <a:pt x="554" y="303"/>
                </a:cubicBezTo>
                <a:cubicBezTo>
                  <a:pt x="561" y="301"/>
                  <a:pt x="572" y="309"/>
                  <a:pt x="579" y="312"/>
                </a:cubicBezTo>
                <a:cubicBezTo>
                  <a:pt x="583" y="310"/>
                  <a:pt x="582" y="310"/>
                  <a:pt x="585" y="307"/>
                </a:cubicBezTo>
                <a:cubicBezTo>
                  <a:pt x="586" y="309"/>
                  <a:pt x="586" y="310"/>
                  <a:pt x="586" y="312"/>
                </a:cubicBezTo>
                <a:cubicBezTo>
                  <a:pt x="591" y="310"/>
                  <a:pt x="591" y="309"/>
                  <a:pt x="595" y="307"/>
                </a:cubicBezTo>
                <a:cubicBezTo>
                  <a:pt x="597" y="309"/>
                  <a:pt x="596" y="308"/>
                  <a:pt x="596" y="310"/>
                </a:cubicBezTo>
                <a:cubicBezTo>
                  <a:pt x="597" y="310"/>
                  <a:pt x="597" y="310"/>
                  <a:pt x="597" y="310"/>
                </a:cubicBezTo>
                <a:cubicBezTo>
                  <a:pt x="599" y="306"/>
                  <a:pt x="601" y="306"/>
                  <a:pt x="601" y="301"/>
                </a:cubicBezTo>
                <a:cubicBezTo>
                  <a:pt x="602" y="301"/>
                  <a:pt x="603" y="302"/>
                  <a:pt x="605" y="302"/>
                </a:cubicBezTo>
                <a:cubicBezTo>
                  <a:pt x="605" y="299"/>
                  <a:pt x="605" y="300"/>
                  <a:pt x="603" y="298"/>
                </a:cubicBezTo>
                <a:cubicBezTo>
                  <a:pt x="605" y="296"/>
                  <a:pt x="606" y="295"/>
                  <a:pt x="607" y="294"/>
                </a:cubicBezTo>
                <a:cubicBezTo>
                  <a:pt x="608" y="295"/>
                  <a:pt x="608" y="296"/>
                  <a:pt x="609" y="296"/>
                </a:cubicBezTo>
                <a:cubicBezTo>
                  <a:pt x="609" y="295"/>
                  <a:pt x="610" y="293"/>
                  <a:pt x="610" y="292"/>
                </a:cubicBezTo>
                <a:cubicBezTo>
                  <a:pt x="611" y="292"/>
                  <a:pt x="610" y="292"/>
                  <a:pt x="612" y="293"/>
                </a:cubicBezTo>
                <a:cubicBezTo>
                  <a:pt x="613" y="290"/>
                  <a:pt x="613" y="287"/>
                  <a:pt x="613" y="284"/>
                </a:cubicBezTo>
                <a:cubicBezTo>
                  <a:pt x="617" y="285"/>
                  <a:pt x="616" y="284"/>
                  <a:pt x="619" y="281"/>
                </a:cubicBezTo>
                <a:cubicBezTo>
                  <a:pt x="620" y="280"/>
                  <a:pt x="621" y="279"/>
                  <a:pt x="622" y="278"/>
                </a:cubicBezTo>
                <a:cubicBezTo>
                  <a:pt x="624" y="283"/>
                  <a:pt x="629" y="290"/>
                  <a:pt x="629" y="298"/>
                </a:cubicBezTo>
                <a:cubicBezTo>
                  <a:pt x="618" y="310"/>
                  <a:pt x="598" y="316"/>
                  <a:pt x="582" y="324"/>
                </a:cubicBezTo>
                <a:cubicBezTo>
                  <a:pt x="576" y="328"/>
                  <a:pt x="569" y="333"/>
                  <a:pt x="563" y="337"/>
                </a:cubicBezTo>
                <a:cubicBezTo>
                  <a:pt x="569" y="343"/>
                  <a:pt x="563" y="350"/>
                  <a:pt x="569" y="355"/>
                </a:cubicBezTo>
                <a:cubicBezTo>
                  <a:pt x="569" y="354"/>
                  <a:pt x="568" y="354"/>
                  <a:pt x="568" y="353"/>
                </a:cubicBezTo>
                <a:cubicBezTo>
                  <a:pt x="570" y="354"/>
                  <a:pt x="570" y="354"/>
                  <a:pt x="571" y="356"/>
                </a:cubicBezTo>
                <a:cubicBezTo>
                  <a:pt x="571" y="356"/>
                  <a:pt x="575" y="358"/>
                  <a:pt x="577" y="361"/>
                </a:cubicBezTo>
                <a:cubicBezTo>
                  <a:pt x="577" y="361"/>
                  <a:pt x="577" y="361"/>
                  <a:pt x="577" y="361"/>
                </a:cubicBezTo>
                <a:cubicBezTo>
                  <a:pt x="576" y="361"/>
                  <a:pt x="576" y="360"/>
                  <a:pt x="575" y="359"/>
                </a:cubicBezTo>
                <a:cubicBezTo>
                  <a:pt x="575" y="359"/>
                  <a:pt x="574" y="359"/>
                  <a:pt x="574" y="359"/>
                </a:cubicBezTo>
                <a:cubicBezTo>
                  <a:pt x="574" y="360"/>
                  <a:pt x="574" y="361"/>
                  <a:pt x="573" y="361"/>
                </a:cubicBezTo>
                <a:cubicBezTo>
                  <a:pt x="579" y="363"/>
                  <a:pt x="583" y="359"/>
                  <a:pt x="587" y="356"/>
                </a:cubicBezTo>
                <a:cubicBezTo>
                  <a:pt x="588" y="357"/>
                  <a:pt x="588" y="358"/>
                  <a:pt x="589" y="359"/>
                </a:cubicBezTo>
                <a:cubicBezTo>
                  <a:pt x="590" y="359"/>
                  <a:pt x="589" y="359"/>
                  <a:pt x="591" y="357"/>
                </a:cubicBezTo>
                <a:cubicBezTo>
                  <a:pt x="592" y="357"/>
                  <a:pt x="593" y="357"/>
                  <a:pt x="594" y="357"/>
                </a:cubicBezTo>
                <a:cubicBezTo>
                  <a:pt x="594" y="358"/>
                  <a:pt x="594" y="358"/>
                  <a:pt x="594" y="359"/>
                </a:cubicBezTo>
                <a:cubicBezTo>
                  <a:pt x="593" y="360"/>
                  <a:pt x="593" y="360"/>
                  <a:pt x="592" y="361"/>
                </a:cubicBezTo>
                <a:cubicBezTo>
                  <a:pt x="595" y="360"/>
                  <a:pt x="599" y="360"/>
                  <a:pt x="601" y="357"/>
                </a:cubicBezTo>
                <a:cubicBezTo>
                  <a:pt x="602" y="357"/>
                  <a:pt x="604" y="357"/>
                  <a:pt x="606" y="357"/>
                </a:cubicBezTo>
                <a:cubicBezTo>
                  <a:pt x="605" y="355"/>
                  <a:pt x="606" y="356"/>
                  <a:pt x="603" y="356"/>
                </a:cubicBezTo>
                <a:cubicBezTo>
                  <a:pt x="603" y="356"/>
                  <a:pt x="603" y="355"/>
                  <a:pt x="603" y="354"/>
                </a:cubicBezTo>
                <a:cubicBezTo>
                  <a:pt x="604" y="354"/>
                  <a:pt x="606" y="353"/>
                  <a:pt x="607" y="353"/>
                </a:cubicBezTo>
                <a:cubicBezTo>
                  <a:pt x="608" y="355"/>
                  <a:pt x="611" y="357"/>
                  <a:pt x="613" y="359"/>
                </a:cubicBezTo>
                <a:cubicBezTo>
                  <a:pt x="613" y="357"/>
                  <a:pt x="613" y="355"/>
                  <a:pt x="612" y="354"/>
                </a:cubicBezTo>
                <a:cubicBezTo>
                  <a:pt x="615" y="355"/>
                  <a:pt x="613" y="355"/>
                  <a:pt x="616" y="356"/>
                </a:cubicBezTo>
                <a:cubicBezTo>
                  <a:pt x="616" y="356"/>
                  <a:pt x="616" y="356"/>
                  <a:pt x="617" y="356"/>
                </a:cubicBezTo>
                <a:cubicBezTo>
                  <a:pt x="616" y="355"/>
                  <a:pt x="616" y="354"/>
                  <a:pt x="615" y="352"/>
                </a:cubicBezTo>
                <a:cubicBezTo>
                  <a:pt x="617" y="350"/>
                  <a:pt x="622" y="349"/>
                  <a:pt x="624" y="350"/>
                </a:cubicBezTo>
                <a:cubicBezTo>
                  <a:pt x="623" y="348"/>
                  <a:pt x="624" y="349"/>
                  <a:pt x="621" y="347"/>
                </a:cubicBezTo>
                <a:cubicBezTo>
                  <a:pt x="623" y="345"/>
                  <a:pt x="621" y="346"/>
                  <a:pt x="625" y="345"/>
                </a:cubicBezTo>
                <a:cubicBezTo>
                  <a:pt x="625" y="346"/>
                  <a:pt x="625" y="348"/>
                  <a:pt x="625" y="349"/>
                </a:cubicBezTo>
                <a:cubicBezTo>
                  <a:pt x="626" y="347"/>
                  <a:pt x="626" y="348"/>
                  <a:pt x="627" y="345"/>
                </a:cubicBezTo>
                <a:cubicBezTo>
                  <a:pt x="628" y="345"/>
                  <a:pt x="630" y="346"/>
                  <a:pt x="632" y="347"/>
                </a:cubicBezTo>
                <a:cubicBezTo>
                  <a:pt x="632" y="345"/>
                  <a:pt x="632" y="344"/>
                  <a:pt x="632" y="342"/>
                </a:cubicBezTo>
                <a:cubicBezTo>
                  <a:pt x="635" y="344"/>
                  <a:pt x="635" y="343"/>
                  <a:pt x="638" y="345"/>
                </a:cubicBezTo>
                <a:cubicBezTo>
                  <a:pt x="638" y="343"/>
                  <a:pt x="638" y="342"/>
                  <a:pt x="638" y="340"/>
                </a:cubicBezTo>
                <a:cubicBezTo>
                  <a:pt x="639" y="340"/>
                  <a:pt x="639" y="340"/>
                  <a:pt x="640" y="340"/>
                </a:cubicBezTo>
                <a:cubicBezTo>
                  <a:pt x="640" y="342"/>
                  <a:pt x="639" y="344"/>
                  <a:pt x="639" y="345"/>
                </a:cubicBezTo>
                <a:cubicBezTo>
                  <a:pt x="640" y="346"/>
                  <a:pt x="640" y="346"/>
                  <a:pt x="641" y="346"/>
                </a:cubicBezTo>
                <a:cubicBezTo>
                  <a:pt x="642" y="342"/>
                  <a:pt x="642" y="342"/>
                  <a:pt x="645" y="342"/>
                </a:cubicBezTo>
                <a:cubicBezTo>
                  <a:pt x="645" y="344"/>
                  <a:pt x="645" y="343"/>
                  <a:pt x="644" y="344"/>
                </a:cubicBezTo>
                <a:cubicBezTo>
                  <a:pt x="646" y="344"/>
                  <a:pt x="647" y="344"/>
                  <a:pt x="649" y="344"/>
                </a:cubicBezTo>
                <a:cubicBezTo>
                  <a:pt x="648" y="346"/>
                  <a:pt x="648" y="348"/>
                  <a:pt x="648" y="349"/>
                </a:cubicBezTo>
                <a:cubicBezTo>
                  <a:pt x="650" y="348"/>
                  <a:pt x="650" y="350"/>
                  <a:pt x="653" y="349"/>
                </a:cubicBezTo>
                <a:cubicBezTo>
                  <a:pt x="653" y="352"/>
                  <a:pt x="653" y="352"/>
                  <a:pt x="651" y="353"/>
                </a:cubicBezTo>
                <a:cubicBezTo>
                  <a:pt x="653" y="355"/>
                  <a:pt x="655" y="358"/>
                  <a:pt x="657" y="359"/>
                </a:cubicBezTo>
                <a:cubicBezTo>
                  <a:pt x="655" y="354"/>
                  <a:pt x="655" y="355"/>
                  <a:pt x="655" y="350"/>
                </a:cubicBezTo>
                <a:cubicBezTo>
                  <a:pt x="658" y="351"/>
                  <a:pt x="658" y="351"/>
                  <a:pt x="660" y="349"/>
                </a:cubicBezTo>
                <a:cubicBezTo>
                  <a:pt x="662" y="352"/>
                  <a:pt x="662" y="352"/>
                  <a:pt x="661" y="355"/>
                </a:cubicBezTo>
                <a:cubicBezTo>
                  <a:pt x="663" y="354"/>
                  <a:pt x="663" y="354"/>
                  <a:pt x="666" y="353"/>
                </a:cubicBezTo>
                <a:cubicBezTo>
                  <a:pt x="664" y="351"/>
                  <a:pt x="665" y="351"/>
                  <a:pt x="662" y="351"/>
                </a:cubicBezTo>
                <a:cubicBezTo>
                  <a:pt x="662" y="350"/>
                  <a:pt x="662" y="349"/>
                  <a:pt x="662" y="348"/>
                </a:cubicBezTo>
                <a:cubicBezTo>
                  <a:pt x="663" y="348"/>
                  <a:pt x="664" y="349"/>
                  <a:pt x="666" y="349"/>
                </a:cubicBezTo>
                <a:cubicBezTo>
                  <a:pt x="665" y="347"/>
                  <a:pt x="666" y="347"/>
                  <a:pt x="663" y="345"/>
                </a:cubicBezTo>
                <a:cubicBezTo>
                  <a:pt x="664" y="342"/>
                  <a:pt x="664" y="343"/>
                  <a:pt x="665" y="341"/>
                </a:cubicBezTo>
                <a:cubicBezTo>
                  <a:pt x="664" y="341"/>
                  <a:pt x="664" y="342"/>
                  <a:pt x="664" y="342"/>
                </a:cubicBezTo>
                <a:cubicBezTo>
                  <a:pt x="663" y="341"/>
                  <a:pt x="663" y="341"/>
                  <a:pt x="663" y="340"/>
                </a:cubicBezTo>
                <a:cubicBezTo>
                  <a:pt x="662" y="342"/>
                  <a:pt x="661" y="345"/>
                  <a:pt x="660" y="347"/>
                </a:cubicBezTo>
                <a:cubicBezTo>
                  <a:pt x="658" y="345"/>
                  <a:pt x="659" y="347"/>
                  <a:pt x="658" y="344"/>
                </a:cubicBezTo>
                <a:cubicBezTo>
                  <a:pt x="658" y="345"/>
                  <a:pt x="658" y="346"/>
                  <a:pt x="658" y="347"/>
                </a:cubicBezTo>
                <a:cubicBezTo>
                  <a:pt x="658" y="348"/>
                  <a:pt x="658" y="349"/>
                  <a:pt x="658" y="349"/>
                </a:cubicBezTo>
                <a:cubicBezTo>
                  <a:pt x="654" y="348"/>
                  <a:pt x="654" y="347"/>
                  <a:pt x="653" y="344"/>
                </a:cubicBezTo>
                <a:cubicBezTo>
                  <a:pt x="651" y="342"/>
                  <a:pt x="649" y="341"/>
                  <a:pt x="647" y="341"/>
                </a:cubicBezTo>
                <a:cubicBezTo>
                  <a:pt x="648" y="340"/>
                  <a:pt x="649" y="338"/>
                  <a:pt x="650" y="337"/>
                </a:cubicBezTo>
                <a:cubicBezTo>
                  <a:pt x="650" y="338"/>
                  <a:pt x="650" y="340"/>
                  <a:pt x="651" y="342"/>
                </a:cubicBezTo>
                <a:cubicBezTo>
                  <a:pt x="655" y="339"/>
                  <a:pt x="655" y="339"/>
                  <a:pt x="658" y="341"/>
                </a:cubicBezTo>
                <a:cubicBezTo>
                  <a:pt x="659" y="338"/>
                  <a:pt x="658" y="340"/>
                  <a:pt x="657" y="338"/>
                </a:cubicBezTo>
                <a:cubicBezTo>
                  <a:pt x="659" y="337"/>
                  <a:pt x="661" y="337"/>
                  <a:pt x="662" y="337"/>
                </a:cubicBezTo>
                <a:cubicBezTo>
                  <a:pt x="662" y="337"/>
                  <a:pt x="662" y="336"/>
                  <a:pt x="662" y="336"/>
                </a:cubicBezTo>
                <a:cubicBezTo>
                  <a:pt x="661" y="335"/>
                  <a:pt x="659" y="334"/>
                  <a:pt x="657" y="333"/>
                </a:cubicBezTo>
                <a:cubicBezTo>
                  <a:pt x="659" y="330"/>
                  <a:pt x="657" y="332"/>
                  <a:pt x="660" y="332"/>
                </a:cubicBezTo>
                <a:cubicBezTo>
                  <a:pt x="660" y="331"/>
                  <a:pt x="660" y="331"/>
                  <a:pt x="659" y="330"/>
                </a:cubicBezTo>
                <a:cubicBezTo>
                  <a:pt x="660" y="329"/>
                  <a:pt x="663" y="328"/>
                  <a:pt x="666" y="328"/>
                </a:cubicBezTo>
                <a:cubicBezTo>
                  <a:pt x="664" y="326"/>
                  <a:pt x="664" y="326"/>
                  <a:pt x="663" y="323"/>
                </a:cubicBezTo>
                <a:cubicBezTo>
                  <a:pt x="666" y="323"/>
                  <a:pt x="665" y="324"/>
                  <a:pt x="666" y="323"/>
                </a:cubicBezTo>
                <a:cubicBezTo>
                  <a:pt x="667" y="322"/>
                  <a:pt x="667" y="322"/>
                  <a:pt x="666" y="321"/>
                </a:cubicBezTo>
                <a:cubicBezTo>
                  <a:pt x="665" y="316"/>
                  <a:pt x="668" y="314"/>
                  <a:pt x="671" y="317"/>
                </a:cubicBezTo>
                <a:cubicBezTo>
                  <a:pt x="673" y="315"/>
                  <a:pt x="672" y="315"/>
                  <a:pt x="674" y="314"/>
                </a:cubicBezTo>
                <a:cubicBezTo>
                  <a:pt x="674" y="314"/>
                  <a:pt x="674" y="313"/>
                  <a:pt x="674" y="312"/>
                </a:cubicBezTo>
                <a:cubicBezTo>
                  <a:pt x="670" y="311"/>
                  <a:pt x="670" y="310"/>
                  <a:pt x="667" y="310"/>
                </a:cubicBezTo>
                <a:cubicBezTo>
                  <a:pt x="668" y="308"/>
                  <a:pt x="668" y="307"/>
                  <a:pt x="669" y="305"/>
                </a:cubicBezTo>
                <a:cubicBezTo>
                  <a:pt x="668" y="304"/>
                  <a:pt x="667" y="303"/>
                  <a:pt x="666" y="302"/>
                </a:cubicBezTo>
                <a:cubicBezTo>
                  <a:pt x="668" y="302"/>
                  <a:pt x="667" y="303"/>
                  <a:pt x="668" y="302"/>
                </a:cubicBezTo>
                <a:cubicBezTo>
                  <a:pt x="670" y="303"/>
                  <a:pt x="670" y="303"/>
                  <a:pt x="671" y="304"/>
                </a:cubicBezTo>
                <a:cubicBezTo>
                  <a:pt x="671" y="306"/>
                  <a:pt x="672" y="305"/>
                  <a:pt x="670" y="306"/>
                </a:cubicBezTo>
                <a:cubicBezTo>
                  <a:pt x="671" y="307"/>
                  <a:pt x="672" y="307"/>
                  <a:pt x="673" y="308"/>
                </a:cubicBezTo>
                <a:cubicBezTo>
                  <a:pt x="673" y="304"/>
                  <a:pt x="673" y="301"/>
                  <a:pt x="673" y="297"/>
                </a:cubicBezTo>
                <a:cubicBezTo>
                  <a:pt x="674" y="297"/>
                  <a:pt x="675" y="296"/>
                  <a:pt x="676" y="296"/>
                </a:cubicBezTo>
                <a:cubicBezTo>
                  <a:pt x="676" y="300"/>
                  <a:pt x="676" y="301"/>
                  <a:pt x="678" y="303"/>
                </a:cubicBezTo>
                <a:cubicBezTo>
                  <a:pt x="679" y="302"/>
                  <a:pt x="679" y="302"/>
                  <a:pt x="680" y="302"/>
                </a:cubicBezTo>
                <a:cubicBezTo>
                  <a:pt x="680" y="301"/>
                  <a:pt x="680" y="300"/>
                  <a:pt x="680" y="299"/>
                </a:cubicBezTo>
                <a:cubicBezTo>
                  <a:pt x="679" y="299"/>
                  <a:pt x="678" y="300"/>
                  <a:pt x="677" y="300"/>
                </a:cubicBezTo>
                <a:cubicBezTo>
                  <a:pt x="677" y="297"/>
                  <a:pt x="676" y="298"/>
                  <a:pt x="679" y="297"/>
                </a:cubicBezTo>
                <a:cubicBezTo>
                  <a:pt x="680" y="296"/>
                  <a:pt x="679" y="296"/>
                  <a:pt x="680" y="293"/>
                </a:cubicBezTo>
                <a:cubicBezTo>
                  <a:pt x="679" y="294"/>
                  <a:pt x="677" y="294"/>
                  <a:pt x="676" y="294"/>
                </a:cubicBezTo>
                <a:cubicBezTo>
                  <a:pt x="676" y="294"/>
                  <a:pt x="676" y="294"/>
                  <a:pt x="676" y="293"/>
                </a:cubicBezTo>
                <a:cubicBezTo>
                  <a:pt x="676" y="293"/>
                  <a:pt x="676" y="292"/>
                  <a:pt x="677" y="292"/>
                </a:cubicBezTo>
                <a:cubicBezTo>
                  <a:pt x="677" y="290"/>
                  <a:pt x="679" y="289"/>
                  <a:pt x="682" y="289"/>
                </a:cubicBezTo>
                <a:cubicBezTo>
                  <a:pt x="682" y="289"/>
                  <a:pt x="682" y="289"/>
                  <a:pt x="682" y="288"/>
                </a:cubicBezTo>
                <a:cubicBezTo>
                  <a:pt x="681" y="286"/>
                  <a:pt x="679" y="284"/>
                  <a:pt x="678" y="281"/>
                </a:cubicBezTo>
                <a:cubicBezTo>
                  <a:pt x="677" y="282"/>
                  <a:pt x="677" y="282"/>
                  <a:pt x="677" y="283"/>
                </a:cubicBezTo>
                <a:cubicBezTo>
                  <a:pt x="676" y="283"/>
                  <a:pt x="676" y="286"/>
                  <a:pt x="677" y="286"/>
                </a:cubicBezTo>
                <a:cubicBezTo>
                  <a:pt x="676" y="288"/>
                  <a:pt x="676" y="288"/>
                  <a:pt x="674" y="288"/>
                </a:cubicBezTo>
                <a:cubicBezTo>
                  <a:pt x="674" y="284"/>
                  <a:pt x="673" y="284"/>
                  <a:pt x="673" y="279"/>
                </a:cubicBezTo>
                <a:cubicBezTo>
                  <a:pt x="674" y="279"/>
                  <a:pt x="674" y="279"/>
                  <a:pt x="675" y="279"/>
                </a:cubicBezTo>
                <a:cubicBezTo>
                  <a:pt x="674" y="277"/>
                  <a:pt x="673" y="278"/>
                  <a:pt x="672" y="274"/>
                </a:cubicBezTo>
                <a:cubicBezTo>
                  <a:pt x="672" y="274"/>
                  <a:pt x="672" y="273"/>
                  <a:pt x="672" y="273"/>
                </a:cubicBezTo>
                <a:cubicBezTo>
                  <a:pt x="674" y="274"/>
                  <a:pt x="676" y="274"/>
                  <a:pt x="677" y="272"/>
                </a:cubicBezTo>
                <a:cubicBezTo>
                  <a:pt x="678" y="272"/>
                  <a:pt x="679" y="272"/>
                  <a:pt x="679" y="272"/>
                </a:cubicBezTo>
                <a:cubicBezTo>
                  <a:pt x="679" y="270"/>
                  <a:pt x="678" y="268"/>
                  <a:pt x="678" y="266"/>
                </a:cubicBezTo>
                <a:cubicBezTo>
                  <a:pt x="680" y="266"/>
                  <a:pt x="681" y="266"/>
                  <a:pt x="683" y="266"/>
                </a:cubicBezTo>
                <a:cubicBezTo>
                  <a:pt x="681" y="265"/>
                  <a:pt x="679" y="263"/>
                  <a:pt x="677" y="262"/>
                </a:cubicBezTo>
                <a:cubicBezTo>
                  <a:pt x="676" y="266"/>
                  <a:pt x="674" y="266"/>
                  <a:pt x="673" y="269"/>
                </a:cubicBezTo>
                <a:cubicBezTo>
                  <a:pt x="672" y="269"/>
                  <a:pt x="671" y="269"/>
                  <a:pt x="671" y="269"/>
                </a:cubicBezTo>
                <a:cubicBezTo>
                  <a:pt x="672" y="267"/>
                  <a:pt x="673" y="264"/>
                  <a:pt x="675" y="263"/>
                </a:cubicBezTo>
                <a:cubicBezTo>
                  <a:pt x="675" y="262"/>
                  <a:pt x="675" y="262"/>
                  <a:pt x="675" y="262"/>
                </a:cubicBezTo>
                <a:cubicBezTo>
                  <a:pt x="674" y="260"/>
                  <a:pt x="672" y="259"/>
                  <a:pt x="671" y="258"/>
                </a:cubicBezTo>
                <a:cubicBezTo>
                  <a:pt x="671" y="256"/>
                  <a:pt x="671" y="256"/>
                  <a:pt x="670" y="253"/>
                </a:cubicBezTo>
                <a:cubicBezTo>
                  <a:pt x="672" y="252"/>
                  <a:pt x="671" y="253"/>
                  <a:pt x="672" y="250"/>
                </a:cubicBezTo>
                <a:cubicBezTo>
                  <a:pt x="674" y="250"/>
                  <a:pt x="675" y="251"/>
                  <a:pt x="677" y="251"/>
                </a:cubicBezTo>
                <a:cubicBezTo>
                  <a:pt x="676" y="253"/>
                  <a:pt x="675" y="254"/>
                  <a:pt x="675" y="252"/>
                </a:cubicBezTo>
                <a:cubicBezTo>
                  <a:pt x="674" y="254"/>
                  <a:pt x="679" y="256"/>
                  <a:pt x="679" y="260"/>
                </a:cubicBezTo>
                <a:cubicBezTo>
                  <a:pt x="682" y="259"/>
                  <a:pt x="680" y="257"/>
                  <a:pt x="683" y="255"/>
                </a:cubicBezTo>
                <a:cubicBezTo>
                  <a:pt x="684" y="246"/>
                  <a:pt x="679" y="236"/>
                  <a:pt x="669" y="237"/>
                </a:cubicBezTo>
                <a:cubicBezTo>
                  <a:pt x="671" y="235"/>
                  <a:pt x="670" y="236"/>
                  <a:pt x="673" y="235"/>
                </a:cubicBezTo>
                <a:cubicBezTo>
                  <a:pt x="673" y="235"/>
                  <a:pt x="673" y="234"/>
                  <a:pt x="673" y="234"/>
                </a:cubicBezTo>
                <a:cubicBezTo>
                  <a:pt x="673" y="234"/>
                  <a:pt x="672" y="234"/>
                  <a:pt x="672" y="234"/>
                </a:cubicBezTo>
                <a:cubicBezTo>
                  <a:pt x="672" y="233"/>
                  <a:pt x="672" y="232"/>
                  <a:pt x="672" y="232"/>
                </a:cubicBezTo>
                <a:cubicBezTo>
                  <a:pt x="671" y="233"/>
                  <a:pt x="670" y="231"/>
                  <a:pt x="671" y="233"/>
                </a:cubicBezTo>
                <a:cubicBezTo>
                  <a:pt x="670" y="234"/>
                  <a:pt x="670" y="234"/>
                  <a:pt x="669" y="235"/>
                </a:cubicBezTo>
                <a:cubicBezTo>
                  <a:pt x="666" y="232"/>
                  <a:pt x="666" y="230"/>
                  <a:pt x="666" y="227"/>
                </a:cubicBezTo>
                <a:cubicBezTo>
                  <a:pt x="664" y="227"/>
                  <a:pt x="665" y="227"/>
                  <a:pt x="663" y="225"/>
                </a:cubicBezTo>
                <a:cubicBezTo>
                  <a:pt x="662" y="226"/>
                  <a:pt x="661" y="226"/>
                  <a:pt x="660" y="227"/>
                </a:cubicBezTo>
                <a:cubicBezTo>
                  <a:pt x="661" y="228"/>
                  <a:pt x="662" y="230"/>
                  <a:pt x="663" y="231"/>
                </a:cubicBezTo>
                <a:cubicBezTo>
                  <a:pt x="663" y="231"/>
                  <a:pt x="663" y="232"/>
                  <a:pt x="663" y="232"/>
                </a:cubicBezTo>
                <a:cubicBezTo>
                  <a:pt x="660" y="230"/>
                  <a:pt x="654" y="226"/>
                  <a:pt x="652" y="223"/>
                </a:cubicBezTo>
                <a:cubicBezTo>
                  <a:pt x="649" y="223"/>
                  <a:pt x="650" y="223"/>
                  <a:pt x="649" y="219"/>
                </a:cubicBezTo>
                <a:cubicBezTo>
                  <a:pt x="644" y="219"/>
                  <a:pt x="644" y="217"/>
                  <a:pt x="640" y="218"/>
                </a:cubicBezTo>
                <a:cubicBezTo>
                  <a:pt x="639" y="216"/>
                  <a:pt x="641" y="213"/>
                  <a:pt x="644" y="211"/>
                </a:cubicBezTo>
                <a:cubicBezTo>
                  <a:pt x="636" y="209"/>
                  <a:pt x="632" y="206"/>
                  <a:pt x="622" y="207"/>
                </a:cubicBezTo>
                <a:cubicBezTo>
                  <a:pt x="622" y="207"/>
                  <a:pt x="622" y="207"/>
                  <a:pt x="621" y="208"/>
                </a:cubicBezTo>
                <a:cubicBezTo>
                  <a:pt x="621" y="208"/>
                  <a:pt x="626" y="229"/>
                  <a:pt x="627" y="230"/>
                </a:cubicBezTo>
                <a:cubicBezTo>
                  <a:pt x="626" y="232"/>
                  <a:pt x="624" y="231"/>
                  <a:pt x="621" y="230"/>
                </a:cubicBezTo>
                <a:cubicBezTo>
                  <a:pt x="623" y="231"/>
                  <a:pt x="624" y="232"/>
                  <a:pt x="625" y="232"/>
                </a:cubicBezTo>
                <a:cubicBezTo>
                  <a:pt x="624" y="235"/>
                  <a:pt x="624" y="237"/>
                  <a:pt x="625" y="240"/>
                </a:cubicBezTo>
                <a:cubicBezTo>
                  <a:pt x="624" y="241"/>
                  <a:pt x="624" y="242"/>
                  <a:pt x="624" y="242"/>
                </a:cubicBezTo>
                <a:cubicBezTo>
                  <a:pt x="624" y="242"/>
                  <a:pt x="624" y="242"/>
                  <a:pt x="623" y="242"/>
                </a:cubicBezTo>
                <a:cubicBezTo>
                  <a:pt x="623" y="242"/>
                  <a:pt x="623" y="242"/>
                  <a:pt x="623" y="242"/>
                </a:cubicBezTo>
                <a:cubicBezTo>
                  <a:pt x="620" y="226"/>
                  <a:pt x="610" y="209"/>
                  <a:pt x="603" y="192"/>
                </a:cubicBezTo>
                <a:cubicBezTo>
                  <a:pt x="604" y="192"/>
                  <a:pt x="604" y="192"/>
                  <a:pt x="605" y="192"/>
                </a:cubicBezTo>
                <a:cubicBezTo>
                  <a:pt x="612" y="187"/>
                  <a:pt x="628" y="205"/>
                  <a:pt x="640" y="202"/>
                </a:cubicBezTo>
                <a:cubicBezTo>
                  <a:pt x="658" y="199"/>
                  <a:pt x="739" y="208"/>
                  <a:pt x="752" y="221"/>
                </a:cubicBezTo>
                <a:cubicBezTo>
                  <a:pt x="753" y="223"/>
                  <a:pt x="755" y="226"/>
                  <a:pt x="756" y="228"/>
                </a:cubicBezTo>
                <a:cubicBezTo>
                  <a:pt x="765" y="236"/>
                  <a:pt x="778" y="254"/>
                  <a:pt x="774" y="270"/>
                </a:cubicBezTo>
                <a:cubicBezTo>
                  <a:pt x="764" y="314"/>
                  <a:pt x="708" y="321"/>
                  <a:pt x="685" y="358"/>
                </a:cubicBezTo>
                <a:cubicBezTo>
                  <a:pt x="687" y="359"/>
                  <a:pt x="687" y="359"/>
                  <a:pt x="691" y="359"/>
                </a:cubicBezTo>
                <a:cubicBezTo>
                  <a:pt x="685" y="367"/>
                  <a:pt x="676" y="378"/>
                  <a:pt x="667" y="383"/>
                </a:cubicBezTo>
                <a:cubicBezTo>
                  <a:pt x="668" y="386"/>
                  <a:pt x="668" y="384"/>
                  <a:pt x="670" y="386"/>
                </a:cubicBezTo>
                <a:cubicBezTo>
                  <a:pt x="663" y="401"/>
                  <a:pt x="645" y="412"/>
                  <a:pt x="645" y="433"/>
                </a:cubicBezTo>
                <a:cubicBezTo>
                  <a:pt x="646" y="433"/>
                  <a:pt x="646" y="433"/>
                  <a:pt x="646" y="433"/>
                </a:cubicBezTo>
                <a:cubicBezTo>
                  <a:pt x="647" y="429"/>
                  <a:pt x="647" y="427"/>
                  <a:pt x="651" y="426"/>
                </a:cubicBezTo>
                <a:cubicBezTo>
                  <a:pt x="650" y="429"/>
                  <a:pt x="649" y="432"/>
                  <a:pt x="648" y="435"/>
                </a:cubicBezTo>
                <a:cubicBezTo>
                  <a:pt x="648" y="436"/>
                  <a:pt x="648" y="437"/>
                  <a:pt x="649" y="438"/>
                </a:cubicBezTo>
                <a:cubicBezTo>
                  <a:pt x="650" y="436"/>
                  <a:pt x="650" y="435"/>
                  <a:pt x="651" y="434"/>
                </a:cubicBezTo>
                <a:cubicBezTo>
                  <a:pt x="652" y="433"/>
                  <a:pt x="652" y="433"/>
                  <a:pt x="652" y="432"/>
                </a:cubicBezTo>
                <a:cubicBezTo>
                  <a:pt x="655" y="442"/>
                  <a:pt x="647" y="456"/>
                  <a:pt x="658" y="461"/>
                </a:cubicBezTo>
                <a:cubicBezTo>
                  <a:pt x="659" y="457"/>
                  <a:pt x="660" y="453"/>
                  <a:pt x="661" y="449"/>
                </a:cubicBezTo>
                <a:cubicBezTo>
                  <a:pt x="663" y="452"/>
                  <a:pt x="663" y="457"/>
                  <a:pt x="662" y="460"/>
                </a:cubicBezTo>
                <a:cubicBezTo>
                  <a:pt x="663" y="460"/>
                  <a:pt x="663" y="461"/>
                  <a:pt x="663" y="462"/>
                </a:cubicBezTo>
                <a:cubicBezTo>
                  <a:pt x="663" y="462"/>
                  <a:pt x="663" y="462"/>
                  <a:pt x="664" y="462"/>
                </a:cubicBezTo>
                <a:cubicBezTo>
                  <a:pt x="665" y="459"/>
                  <a:pt x="666" y="456"/>
                  <a:pt x="668" y="453"/>
                </a:cubicBezTo>
                <a:cubicBezTo>
                  <a:pt x="670" y="453"/>
                  <a:pt x="672" y="453"/>
                  <a:pt x="674" y="454"/>
                </a:cubicBezTo>
                <a:cubicBezTo>
                  <a:pt x="671" y="464"/>
                  <a:pt x="683" y="487"/>
                  <a:pt x="692" y="490"/>
                </a:cubicBezTo>
                <a:cubicBezTo>
                  <a:pt x="692" y="489"/>
                  <a:pt x="692" y="488"/>
                  <a:pt x="692" y="487"/>
                </a:cubicBezTo>
                <a:cubicBezTo>
                  <a:pt x="696" y="491"/>
                  <a:pt x="703" y="498"/>
                  <a:pt x="710" y="499"/>
                </a:cubicBezTo>
                <a:cubicBezTo>
                  <a:pt x="710" y="500"/>
                  <a:pt x="710" y="502"/>
                  <a:pt x="710" y="503"/>
                </a:cubicBezTo>
                <a:cubicBezTo>
                  <a:pt x="709" y="502"/>
                  <a:pt x="709" y="502"/>
                  <a:pt x="708" y="501"/>
                </a:cubicBezTo>
                <a:cubicBezTo>
                  <a:pt x="707" y="501"/>
                  <a:pt x="706" y="501"/>
                  <a:pt x="706" y="502"/>
                </a:cubicBezTo>
                <a:cubicBezTo>
                  <a:pt x="706" y="502"/>
                  <a:pt x="706" y="502"/>
                  <a:pt x="706" y="502"/>
                </a:cubicBezTo>
                <a:cubicBezTo>
                  <a:pt x="716" y="514"/>
                  <a:pt x="754" y="524"/>
                  <a:pt x="767" y="519"/>
                </a:cubicBezTo>
                <a:cubicBezTo>
                  <a:pt x="768" y="520"/>
                  <a:pt x="768" y="520"/>
                  <a:pt x="768" y="521"/>
                </a:cubicBezTo>
                <a:cubicBezTo>
                  <a:pt x="768" y="521"/>
                  <a:pt x="768" y="521"/>
                  <a:pt x="768" y="521"/>
                </a:cubicBezTo>
                <a:cubicBezTo>
                  <a:pt x="766" y="521"/>
                  <a:pt x="766" y="521"/>
                  <a:pt x="764" y="521"/>
                </a:cubicBezTo>
                <a:cubicBezTo>
                  <a:pt x="764" y="521"/>
                  <a:pt x="764" y="522"/>
                  <a:pt x="764" y="523"/>
                </a:cubicBezTo>
                <a:cubicBezTo>
                  <a:pt x="764" y="524"/>
                  <a:pt x="764" y="524"/>
                  <a:pt x="764" y="525"/>
                </a:cubicBezTo>
                <a:cubicBezTo>
                  <a:pt x="767" y="524"/>
                  <a:pt x="766" y="525"/>
                  <a:pt x="769" y="525"/>
                </a:cubicBezTo>
                <a:cubicBezTo>
                  <a:pt x="769" y="523"/>
                  <a:pt x="769" y="521"/>
                  <a:pt x="769" y="519"/>
                </a:cubicBezTo>
                <a:cubicBezTo>
                  <a:pt x="773" y="519"/>
                  <a:pt x="777" y="519"/>
                  <a:pt x="781" y="518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79" y="521"/>
                  <a:pt x="775" y="521"/>
                  <a:pt x="772" y="522"/>
                </a:cubicBezTo>
                <a:cubicBezTo>
                  <a:pt x="772" y="523"/>
                  <a:pt x="772" y="524"/>
                  <a:pt x="771" y="525"/>
                </a:cubicBezTo>
                <a:cubicBezTo>
                  <a:pt x="772" y="527"/>
                  <a:pt x="772" y="527"/>
                  <a:pt x="772" y="528"/>
                </a:cubicBezTo>
                <a:cubicBezTo>
                  <a:pt x="781" y="526"/>
                  <a:pt x="789" y="524"/>
                  <a:pt x="798" y="523"/>
                </a:cubicBezTo>
                <a:cubicBezTo>
                  <a:pt x="797" y="527"/>
                  <a:pt x="796" y="525"/>
                  <a:pt x="794" y="528"/>
                </a:cubicBezTo>
                <a:cubicBezTo>
                  <a:pt x="794" y="528"/>
                  <a:pt x="793" y="529"/>
                  <a:pt x="793" y="529"/>
                </a:cubicBezTo>
                <a:cubicBezTo>
                  <a:pt x="793" y="530"/>
                  <a:pt x="794" y="530"/>
                  <a:pt x="795" y="531"/>
                </a:cubicBezTo>
                <a:cubicBezTo>
                  <a:pt x="801" y="528"/>
                  <a:pt x="805" y="523"/>
                  <a:pt x="812" y="525"/>
                </a:cubicBezTo>
                <a:cubicBezTo>
                  <a:pt x="813" y="523"/>
                  <a:pt x="814" y="521"/>
                  <a:pt x="816" y="518"/>
                </a:cubicBezTo>
                <a:cubicBezTo>
                  <a:pt x="816" y="518"/>
                  <a:pt x="816" y="518"/>
                  <a:pt x="816" y="518"/>
                </a:cubicBezTo>
                <a:cubicBezTo>
                  <a:pt x="816" y="519"/>
                  <a:pt x="816" y="520"/>
                  <a:pt x="816" y="521"/>
                </a:cubicBezTo>
                <a:cubicBezTo>
                  <a:pt x="819" y="520"/>
                  <a:pt x="819" y="517"/>
                  <a:pt x="821" y="516"/>
                </a:cubicBezTo>
                <a:cubicBezTo>
                  <a:pt x="826" y="513"/>
                  <a:pt x="832" y="516"/>
                  <a:pt x="838" y="511"/>
                </a:cubicBezTo>
                <a:cubicBezTo>
                  <a:pt x="841" y="509"/>
                  <a:pt x="839" y="511"/>
                  <a:pt x="840" y="508"/>
                </a:cubicBezTo>
                <a:cubicBezTo>
                  <a:pt x="841" y="508"/>
                  <a:pt x="843" y="507"/>
                  <a:pt x="844" y="507"/>
                </a:cubicBezTo>
                <a:cubicBezTo>
                  <a:pt x="843" y="510"/>
                  <a:pt x="843" y="508"/>
                  <a:pt x="844" y="510"/>
                </a:cubicBezTo>
                <a:cubicBezTo>
                  <a:pt x="844" y="510"/>
                  <a:pt x="844" y="511"/>
                  <a:pt x="845" y="511"/>
                </a:cubicBezTo>
                <a:cubicBezTo>
                  <a:pt x="845" y="511"/>
                  <a:pt x="845" y="510"/>
                  <a:pt x="845" y="510"/>
                </a:cubicBezTo>
                <a:cubicBezTo>
                  <a:pt x="847" y="509"/>
                  <a:pt x="845" y="508"/>
                  <a:pt x="845" y="505"/>
                </a:cubicBezTo>
                <a:cubicBezTo>
                  <a:pt x="857" y="501"/>
                  <a:pt x="868" y="496"/>
                  <a:pt x="879" y="492"/>
                </a:cubicBezTo>
                <a:cubicBezTo>
                  <a:pt x="879" y="493"/>
                  <a:pt x="880" y="494"/>
                  <a:pt x="880" y="495"/>
                </a:cubicBezTo>
                <a:cubicBezTo>
                  <a:pt x="880" y="494"/>
                  <a:pt x="881" y="492"/>
                  <a:pt x="881" y="490"/>
                </a:cubicBezTo>
                <a:cubicBezTo>
                  <a:pt x="894" y="492"/>
                  <a:pt x="921" y="471"/>
                  <a:pt x="932" y="467"/>
                </a:cubicBezTo>
                <a:cubicBezTo>
                  <a:pt x="935" y="466"/>
                  <a:pt x="939" y="468"/>
                  <a:pt x="942" y="467"/>
                </a:cubicBezTo>
                <a:cubicBezTo>
                  <a:pt x="951" y="465"/>
                  <a:pt x="956" y="466"/>
                  <a:pt x="962" y="460"/>
                </a:cubicBezTo>
                <a:cubicBezTo>
                  <a:pt x="964" y="460"/>
                  <a:pt x="964" y="460"/>
                  <a:pt x="965" y="462"/>
                </a:cubicBezTo>
                <a:cubicBezTo>
                  <a:pt x="966" y="459"/>
                  <a:pt x="965" y="461"/>
                  <a:pt x="966" y="459"/>
                </a:cubicBezTo>
                <a:cubicBezTo>
                  <a:pt x="968" y="459"/>
                  <a:pt x="970" y="459"/>
                  <a:pt x="971" y="460"/>
                </a:cubicBezTo>
                <a:cubicBezTo>
                  <a:pt x="972" y="461"/>
                  <a:pt x="971" y="461"/>
                  <a:pt x="973" y="460"/>
                </a:cubicBezTo>
                <a:cubicBezTo>
                  <a:pt x="975" y="462"/>
                  <a:pt x="983" y="464"/>
                  <a:pt x="986" y="467"/>
                </a:cubicBezTo>
                <a:cubicBezTo>
                  <a:pt x="986" y="465"/>
                  <a:pt x="987" y="464"/>
                  <a:pt x="987" y="462"/>
                </a:cubicBezTo>
                <a:cubicBezTo>
                  <a:pt x="990" y="462"/>
                  <a:pt x="989" y="462"/>
                  <a:pt x="992" y="461"/>
                </a:cubicBezTo>
                <a:cubicBezTo>
                  <a:pt x="993" y="462"/>
                  <a:pt x="993" y="463"/>
                  <a:pt x="995" y="464"/>
                </a:cubicBezTo>
                <a:cubicBezTo>
                  <a:pt x="996" y="466"/>
                  <a:pt x="1009" y="470"/>
                  <a:pt x="1012" y="471"/>
                </a:cubicBezTo>
                <a:cubicBezTo>
                  <a:pt x="1012" y="471"/>
                  <a:pt x="1012" y="471"/>
                  <a:pt x="1012" y="471"/>
                </a:cubicBezTo>
                <a:cubicBezTo>
                  <a:pt x="1011" y="472"/>
                  <a:pt x="1010" y="472"/>
                  <a:pt x="1010" y="473"/>
                </a:cubicBezTo>
                <a:cubicBezTo>
                  <a:pt x="1010" y="473"/>
                  <a:pt x="1010" y="473"/>
                  <a:pt x="1010" y="474"/>
                </a:cubicBezTo>
                <a:cubicBezTo>
                  <a:pt x="1011" y="474"/>
                  <a:pt x="1012" y="475"/>
                  <a:pt x="1013" y="476"/>
                </a:cubicBezTo>
                <a:cubicBezTo>
                  <a:pt x="1016" y="475"/>
                  <a:pt x="1015" y="476"/>
                  <a:pt x="1015" y="474"/>
                </a:cubicBezTo>
                <a:cubicBezTo>
                  <a:pt x="1017" y="474"/>
                  <a:pt x="1018" y="474"/>
                  <a:pt x="1020" y="474"/>
                </a:cubicBezTo>
                <a:cubicBezTo>
                  <a:pt x="1020" y="474"/>
                  <a:pt x="1020" y="474"/>
                  <a:pt x="1021" y="475"/>
                </a:cubicBezTo>
                <a:cubicBezTo>
                  <a:pt x="1020" y="477"/>
                  <a:pt x="1019" y="479"/>
                  <a:pt x="1018" y="481"/>
                </a:cubicBezTo>
                <a:cubicBezTo>
                  <a:pt x="1018" y="481"/>
                  <a:pt x="1018" y="482"/>
                  <a:pt x="1019" y="483"/>
                </a:cubicBezTo>
                <a:cubicBezTo>
                  <a:pt x="1027" y="484"/>
                  <a:pt x="1037" y="488"/>
                  <a:pt x="1045" y="493"/>
                </a:cubicBezTo>
                <a:cubicBezTo>
                  <a:pt x="1045" y="492"/>
                  <a:pt x="1046" y="491"/>
                  <a:pt x="1047" y="490"/>
                </a:cubicBezTo>
                <a:cubicBezTo>
                  <a:pt x="1046" y="489"/>
                  <a:pt x="1045" y="488"/>
                  <a:pt x="1045" y="488"/>
                </a:cubicBezTo>
                <a:cubicBezTo>
                  <a:pt x="1045" y="488"/>
                  <a:pt x="1046" y="488"/>
                  <a:pt x="1047" y="488"/>
                </a:cubicBezTo>
                <a:cubicBezTo>
                  <a:pt x="1047" y="488"/>
                  <a:pt x="1047" y="487"/>
                  <a:pt x="1048" y="487"/>
                </a:cubicBezTo>
                <a:cubicBezTo>
                  <a:pt x="1046" y="486"/>
                  <a:pt x="1044" y="485"/>
                  <a:pt x="1042" y="483"/>
                </a:cubicBezTo>
                <a:cubicBezTo>
                  <a:pt x="1042" y="484"/>
                  <a:pt x="1042" y="484"/>
                  <a:pt x="1043" y="485"/>
                </a:cubicBezTo>
                <a:cubicBezTo>
                  <a:pt x="1042" y="485"/>
                  <a:pt x="1042" y="486"/>
                  <a:pt x="1041" y="486"/>
                </a:cubicBezTo>
                <a:cubicBezTo>
                  <a:pt x="1039" y="483"/>
                  <a:pt x="1033" y="480"/>
                  <a:pt x="1032" y="474"/>
                </a:cubicBezTo>
                <a:cubicBezTo>
                  <a:pt x="1032" y="473"/>
                  <a:pt x="1031" y="473"/>
                  <a:pt x="1030" y="473"/>
                </a:cubicBezTo>
                <a:cubicBezTo>
                  <a:pt x="1030" y="474"/>
                  <a:pt x="1030" y="475"/>
                  <a:pt x="1030" y="476"/>
                </a:cubicBezTo>
                <a:cubicBezTo>
                  <a:pt x="1014" y="466"/>
                  <a:pt x="995" y="455"/>
                  <a:pt x="975" y="453"/>
                </a:cubicBezTo>
                <a:cubicBezTo>
                  <a:pt x="971" y="453"/>
                  <a:pt x="957" y="457"/>
                  <a:pt x="954" y="454"/>
                </a:cubicBezTo>
                <a:cubicBezTo>
                  <a:pt x="950" y="455"/>
                  <a:pt x="949" y="458"/>
                  <a:pt x="947" y="460"/>
                </a:cubicBezTo>
                <a:cubicBezTo>
                  <a:pt x="947" y="459"/>
                  <a:pt x="947" y="457"/>
                  <a:pt x="947" y="456"/>
                </a:cubicBezTo>
                <a:cubicBezTo>
                  <a:pt x="941" y="457"/>
                  <a:pt x="940" y="458"/>
                  <a:pt x="936" y="460"/>
                </a:cubicBezTo>
                <a:cubicBezTo>
                  <a:pt x="935" y="460"/>
                  <a:pt x="935" y="459"/>
                  <a:pt x="934" y="459"/>
                </a:cubicBezTo>
                <a:cubicBezTo>
                  <a:pt x="938" y="456"/>
                  <a:pt x="940" y="454"/>
                  <a:pt x="942" y="450"/>
                </a:cubicBezTo>
                <a:cubicBezTo>
                  <a:pt x="942" y="450"/>
                  <a:pt x="942" y="450"/>
                  <a:pt x="942" y="450"/>
                </a:cubicBezTo>
                <a:cubicBezTo>
                  <a:pt x="942" y="449"/>
                  <a:pt x="941" y="449"/>
                  <a:pt x="941" y="449"/>
                </a:cubicBezTo>
                <a:cubicBezTo>
                  <a:pt x="939" y="453"/>
                  <a:pt x="924" y="446"/>
                  <a:pt x="921" y="448"/>
                </a:cubicBezTo>
                <a:cubicBezTo>
                  <a:pt x="920" y="449"/>
                  <a:pt x="917" y="452"/>
                  <a:pt x="913" y="453"/>
                </a:cubicBezTo>
                <a:cubicBezTo>
                  <a:pt x="914" y="451"/>
                  <a:pt x="913" y="452"/>
                  <a:pt x="914" y="451"/>
                </a:cubicBezTo>
                <a:cubicBezTo>
                  <a:pt x="912" y="448"/>
                  <a:pt x="911" y="450"/>
                  <a:pt x="910" y="446"/>
                </a:cubicBezTo>
                <a:cubicBezTo>
                  <a:pt x="909" y="447"/>
                  <a:pt x="910" y="446"/>
                  <a:pt x="910" y="448"/>
                </a:cubicBezTo>
                <a:cubicBezTo>
                  <a:pt x="908" y="451"/>
                  <a:pt x="909" y="449"/>
                  <a:pt x="906" y="448"/>
                </a:cubicBezTo>
                <a:cubicBezTo>
                  <a:pt x="906" y="450"/>
                  <a:pt x="906" y="453"/>
                  <a:pt x="905" y="455"/>
                </a:cubicBezTo>
                <a:cubicBezTo>
                  <a:pt x="902" y="455"/>
                  <a:pt x="903" y="455"/>
                  <a:pt x="902" y="453"/>
                </a:cubicBezTo>
                <a:cubicBezTo>
                  <a:pt x="900" y="454"/>
                  <a:pt x="899" y="455"/>
                  <a:pt x="895" y="456"/>
                </a:cubicBezTo>
                <a:cubicBezTo>
                  <a:pt x="896" y="455"/>
                  <a:pt x="895" y="456"/>
                  <a:pt x="897" y="455"/>
                </a:cubicBezTo>
                <a:cubicBezTo>
                  <a:pt x="896" y="454"/>
                  <a:pt x="896" y="453"/>
                  <a:pt x="895" y="452"/>
                </a:cubicBezTo>
                <a:cubicBezTo>
                  <a:pt x="887" y="456"/>
                  <a:pt x="880" y="461"/>
                  <a:pt x="869" y="462"/>
                </a:cubicBezTo>
                <a:cubicBezTo>
                  <a:pt x="870" y="465"/>
                  <a:pt x="869" y="464"/>
                  <a:pt x="871" y="465"/>
                </a:cubicBezTo>
                <a:cubicBezTo>
                  <a:pt x="871" y="466"/>
                  <a:pt x="856" y="469"/>
                  <a:pt x="855" y="467"/>
                </a:cubicBezTo>
                <a:cubicBezTo>
                  <a:pt x="854" y="469"/>
                  <a:pt x="854" y="468"/>
                  <a:pt x="854" y="471"/>
                </a:cubicBezTo>
                <a:cubicBezTo>
                  <a:pt x="852" y="470"/>
                  <a:pt x="851" y="469"/>
                  <a:pt x="851" y="467"/>
                </a:cubicBezTo>
                <a:cubicBezTo>
                  <a:pt x="844" y="468"/>
                  <a:pt x="842" y="472"/>
                  <a:pt x="840" y="476"/>
                </a:cubicBezTo>
                <a:cubicBezTo>
                  <a:pt x="839" y="476"/>
                  <a:pt x="839" y="476"/>
                  <a:pt x="839" y="476"/>
                </a:cubicBezTo>
                <a:cubicBezTo>
                  <a:pt x="831" y="471"/>
                  <a:pt x="811" y="479"/>
                  <a:pt x="797" y="485"/>
                </a:cubicBezTo>
                <a:cubicBezTo>
                  <a:pt x="795" y="483"/>
                  <a:pt x="796" y="483"/>
                  <a:pt x="793" y="483"/>
                </a:cubicBezTo>
                <a:cubicBezTo>
                  <a:pt x="793" y="482"/>
                  <a:pt x="793" y="482"/>
                  <a:pt x="793" y="482"/>
                </a:cubicBezTo>
                <a:cubicBezTo>
                  <a:pt x="795" y="481"/>
                  <a:pt x="796" y="480"/>
                  <a:pt x="797" y="478"/>
                </a:cubicBezTo>
                <a:cubicBezTo>
                  <a:pt x="807" y="479"/>
                  <a:pt x="808" y="474"/>
                  <a:pt x="819" y="474"/>
                </a:cubicBezTo>
                <a:cubicBezTo>
                  <a:pt x="819" y="473"/>
                  <a:pt x="819" y="473"/>
                  <a:pt x="819" y="472"/>
                </a:cubicBezTo>
                <a:cubicBezTo>
                  <a:pt x="814" y="472"/>
                  <a:pt x="783" y="475"/>
                  <a:pt x="778" y="478"/>
                </a:cubicBezTo>
                <a:cubicBezTo>
                  <a:pt x="775" y="480"/>
                  <a:pt x="777" y="482"/>
                  <a:pt x="773" y="483"/>
                </a:cubicBezTo>
                <a:cubicBezTo>
                  <a:pt x="773" y="484"/>
                  <a:pt x="774" y="485"/>
                  <a:pt x="774" y="487"/>
                </a:cubicBezTo>
                <a:cubicBezTo>
                  <a:pt x="769" y="487"/>
                  <a:pt x="768" y="490"/>
                  <a:pt x="760" y="490"/>
                </a:cubicBezTo>
                <a:cubicBezTo>
                  <a:pt x="761" y="491"/>
                  <a:pt x="763" y="491"/>
                  <a:pt x="764" y="492"/>
                </a:cubicBezTo>
                <a:cubicBezTo>
                  <a:pt x="764" y="492"/>
                  <a:pt x="764" y="493"/>
                  <a:pt x="764" y="494"/>
                </a:cubicBezTo>
                <a:cubicBezTo>
                  <a:pt x="762" y="495"/>
                  <a:pt x="759" y="497"/>
                  <a:pt x="757" y="498"/>
                </a:cubicBezTo>
                <a:cubicBezTo>
                  <a:pt x="752" y="495"/>
                  <a:pt x="737" y="497"/>
                  <a:pt x="734" y="495"/>
                </a:cubicBezTo>
                <a:cubicBezTo>
                  <a:pt x="729" y="491"/>
                  <a:pt x="722" y="486"/>
                  <a:pt x="716" y="483"/>
                </a:cubicBezTo>
                <a:cubicBezTo>
                  <a:pt x="716" y="482"/>
                  <a:pt x="716" y="481"/>
                  <a:pt x="716" y="481"/>
                </a:cubicBezTo>
                <a:cubicBezTo>
                  <a:pt x="722" y="482"/>
                  <a:pt x="727" y="484"/>
                  <a:pt x="733" y="486"/>
                </a:cubicBezTo>
                <a:cubicBezTo>
                  <a:pt x="733" y="486"/>
                  <a:pt x="732" y="486"/>
                  <a:pt x="732" y="485"/>
                </a:cubicBezTo>
                <a:cubicBezTo>
                  <a:pt x="733" y="483"/>
                  <a:pt x="732" y="484"/>
                  <a:pt x="735" y="483"/>
                </a:cubicBezTo>
                <a:cubicBezTo>
                  <a:pt x="735" y="485"/>
                  <a:pt x="735" y="486"/>
                  <a:pt x="735" y="487"/>
                </a:cubicBezTo>
                <a:cubicBezTo>
                  <a:pt x="738" y="487"/>
                  <a:pt x="738" y="487"/>
                  <a:pt x="740" y="488"/>
                </a:cubicBezTo>
                <a:cubicBezTo>
                  <a:pt x="743" y="485"/>
                  <a:pt x="740" y="485"/>
                  <a:pt x="740" y="479"/>
                </a:cubicBezTo>
                <a:cubicBezTo>
                  <a:pt x="743" y="478"/>
                  <a:pt x="743" y="479"/>
                  <a:pt x="744" y="475"/>
                </a:cubicBezTo>
                <a:cubicBezTo>
                  <a:pt x="745" y="475"/>
                  <a:pt x="745" y="475"/>
                  <a:pt x="746" y="475"/>
                </a:cubicBezTo>
                <a:cubicBezTo>
                  <a:pt x="745" y="477"/>
                  <a:pt x="746" y="476"/>
                  <a:pt x="745" y="478"/>
                </a:cubicBezTo>
                <a:cubicBezTo>
                  <a:pt x="745" y="478"/>
                  <a:pt x="745" y="478"/>
                  <a:pt x="745" y="478"/>
                </a:cubicBezTo>
                <a:cubicBezTo>
                  <a:pt x="747" y="478"/>
                  <a:pt x="746" y="478"/>
                  <a:pt x="747" y="477"/>
                </a:cubicBezTo>
                <a:cubicBezTo>
                  <a:pt x="747" y="476"/>
                  <a:pt x="748" y="475"/>
                  <a:pt x="748" y="474"/>
                </a:cubicBezTo>
                <a:cubicBezTo>
                  <a:pt x="746" y="474"/>
                  <a:pt x="743" y="473"/>
                  <a:pt x="741" y="473"/>
                </a:cubicBezTo>
                <a:cubicBezTo>
                  <a:pt x="741" y="474"/>
                  <a:pt x="741" y="475"/>
                  <a:pt x="741" y="476"/>
                </a:cubicBezTo>
                <a:cubicBezTo>
                  <a:pt x="740" y="476"/>
                  <a:pt x="739" y="476"/>
                  <a:pt x="738" y="476"/>
                </a:cubicBezTo>
                <a:cubicBezTo>
                  <a:pt x="739" y="473"/>
                  <a:pt x="738" y="473"/>
                  <a:pt x="740" y="472"/>
                </a:cubicBezTo>
                <a:cubicBezTo>
                  <a:pt x="728" y="459"/>
                  <a:pt x="716" y="446"/>
                  <a:pt x="722" y="427"/>
                </a:cubicBezTo>
                <a:cubicBezTo>
                  <a:pt x="720" y="424"/>
                  <a:pt x="720" y="427"/>
                  <a:pt x="719" y="423"/>
                </a:cubicBezTo>
                <a:cubicBezTo>
                  <a:pt x="720" y="424"/>
                  <a:pt x="721" y="424"/>
                  <a:pt x="721" y="424"/>
                </a:cubicBezTo>
                <a:cubicBezTo>
                  <a:pt x="721" y="424"/>
                  <a:pt x="721" y="423"/>
                  <a:pt x="721" y="422"/>
                </a:cubicBezTo>
                <a:cubicBezTo>
                  <a:pt x="721" y="421"/>
                  <a:pt x="721" y="421"/>
                  <a:pt x="721" y="421"/>
                </a:cubicBezTo>
                <a:cubicBezTo>
                  <a:pt x="724" y="421"/>
                  <a:pt x="724" y="422"/>
                  <a:pt x="725" y="420"/>
                </a:cubicBezTo>
                <a:cubicBezTo>
                  <a:pt x="723" y="419"/>
                  <a:pt x="720" y="419"/>
                  <a:pt x="717" y="419"/>
                </a:cubicBezTo>
                <a:cubicBezTo>
                  <a:pt x="715" y="422"/>
                  <a:pt x="714" y="424"/>
                  <a:pt x="710" y="424"/>
                </a:cubicBezTo>
                <a:cubicBezTo>
                  <a:pt x="710" y="424"/>
                  <a:pt x="710" y="423"/>
                  <a:pt x="710" y="422"/>
                </a:cubicBezTo>
                <a:cubicBezTo>
                  <a:pt x="717" y="417"/>
                  <a:pt x="741" y="410"/>
                  <a:pt x="742" y="402"/>
                </a:cubicBezTo>
                <a:cubicBezTo>
                  <a:pt x="743" y="402"/>
                  <a:pt x="744" y="403"/>
                  <a:pt x="745" y="403"/>
                </a:cubicBezTo>
                <a:cubicBezTo>
                  <a:pt x="745" y="402"/>
                  <a:pt x="745" y="402"/>
                  <a:pt x="745" y="401"/>
                </a:cubicBezTo>
                <a:cubicBezTo>
                  <a:pt x="744" y="401"/>
                  <a:pt x="743" y="400"/>
                  <a:pt x="742" y="400"/>
                </a:cubicBezTo>
                <a:cubicBezTo>
                  <a:pt x="741" y="399"/>
                  <a:pt x="741" y="398"/>
                  <a:pt x="741" y="397"/>
                </a:cubicBezTo>
                <a:cubicBezTo>
                  <a:pt x="745" y="398"/>
                  <a:pt x="744" y="397"/>
                  <a:pt x="747" y="399"/>
                </a:cubicBezTo>
                <a:cubicBezTo>
                  <a:pt x="747" y="396"/>
                  <a:pt x="748" y="394"/>
                  <a:pt x="749" y="392"/>
                </a:cubicBezTo>
                <a:cubicBezTo>
                  <a:pt x="750" y="392"/>
                  <a:pt x="750" y="392"/>
                  <a:pt x="751" y="392"/>
                </a:cubicBezTo>
                <a:cubicBezTo>
                  <a:pt x="752" y="396"/>
                  <a:pt x="751" y="394"/>
                  <a:pt x="753" y="396"/>
                </a:cubicBezTo>
                <a:cubicBezTo>
                  <a:pt x="757" y="399"/>
                  <a:pt x="771" y="395"/>
                  <a:pt x="771" y="389"/>
                </a:cubicBezTo>
                <a:cubicBezTo>
                  <a:pt x="775" y="390"/>
                  <a:pt x="775" y="392"/>
                  <a:pt x="777" y="390"/>
                </a:cubicBezTo>
                <a:cubicBezTo>
                  <a:pt x="778" y="390"/>
                  <a:pt x="780" y="390"/>
                  <a:pt x="779" y="389"/>
                </a:cubicBezTo>
                <a:cubicBezTo>
                  <a:pt x="779" y="385"/>
                  <a:pt x="780" y="385"/>
                  <a:pt x="782" y="383"/>
                </a:cubicBezTo>
                <a:cubicBezTo>
                  <a:pt x="783" y="384"/>
                  <a:pt x="783" y="384"/>
                  <a:pt x="784" y="386"/>
                </a:cubicBezTo>
                <a:cubicBezTo>
                  <a:pt x="786" y="385"/>
                  <a:pt x="792" y="382"/>
                  <a:pt x="795" y="382"/>
                </a:cubicBezTo>
                <a:cubicBezTo>
                  <a:pt x="796" y="379"/>
                  <a:pt x="796" y="376"/>
                  <a:pt x="797" y="374"/>
                </a:cubicBezTo>
                <a:cubicBezTo>
                  <a:pt x="795" y="372"/>
                  <a:pt x="794" y="372"/>
                  <a:pt x="793" y="370"/>
                </a:cubicBezTo>
                <a:cubicBezTo>
                  <a:pt x="793" y="369"/>
                  <a:pt x="793" y="368"/>
                  <a:pt x="793" y="368"/>
                </a:cubicBezTo>
                <a:cubicBezTo>
                  <a:pt x="795" y="368"/>
                  <a:pt x="796" y="368"/>
                  <a:pt x="798" y="368"/>
                </a:cubicBezTo>
                <a:cubicBezTo>
                  <a:pt x="798" y="363"/>
                  <a:pt x="798" y="366"/>
                  <a:pt x="797" y="361"/>
                </a:cubicBezTo>
                <a:cubicBezTo>
                  <a:pt x="799" y="362"/>
                  <a:pt x="799" y="363"/>
                  <a:pt x="801" y="363"/>
                </a:cubicBezTo>
                <a:cubicBezTo>
                  <a:pt x="801" y="363"/>
                  <a:pt x="802" y="363"/>
                  <a:pt x="803" y="364"/>
                </a:cubicBezTo>
                <a:cubicBezTo>
                  <a:pt x="802" y="361"/>
                  <a:pt x="802" y="362"/>
                  <a:pt x="800" y="361"/>
                </a:cubicBezTo>
                <a:cubicBezTo>
                  <a:pt x="801" y="358"/>
                  <a:pt x="800" y="360"/>
                  <a:pt x="802" y="359"/>
                </a:cubicBezTo>
                <a:cubicBezTo>
                  <a:pt x="801" y="357"/>
                  <a:pt x="801" y="356"/>
                  <a:pt x="801" y="358"/>
                </a:cubicBezTo>
                <a:cubicBezTo>
                  <a:pt x="798" y="357"/>
                  <a:pt x="798" y="356"/>
                  <a:pt x="798" y="352"/>
                </a:cubicBezTo>
                <a:cubicBezTo>
                  <a:pt x="805" y="353"/>
                  <a:pt x="801" y="355"/>
                  <a:pt x="808" y="353"/>
                </a:cubicBezTo>
                <a:cubicBezTo>
                  <a:pt x="808" y="353"/>
                  <a:pt x="808" y="354"/>
                  <a:pt x="808" y="354"/>
                </a:cubicBezTo>
                <a:cubicBezTo>
                  <a:pt x="806" y="355"/>
                  <a:pt x="806" y="356"/>
                  <a:pt x="804" y="357"/>
                </a:cubicBezTo>
                <a:cubicBezTo>
                  <a:pt x="806" y="359"/>
                  <a:pt x="807" y="361"/>
                  <a:pt x="809" y="363"/>
                </a:cubicBezTo>
                <a:cubicBezTo>
                  <a:pt x="809" y="363"/>
                  <a:pt x="810" y="364"/>
                  <a:pt x="810" y="364"/>
                </a:cubicBezTo>
                <a:cubicBezTo>
                  <a:pt x="812" y="362"/>
                  <a:pt x="813" y="360"/>
                  <a:pt x="816" y="359"/>
                </a:cubicBezTo>
                <a:cubicBezTo>
                  <a:pt x="816" y="360"/>
                  <a:pt x="816" y="361"/>
                  <a:pt x="816" y="363"/>
                </a:cubicBezTo>
                <a:cubicBezTo>
                  <a:pt x="817" y="363"/>
                  <a:pt x="818" y="364"/>
                  <a:pt x="819" y="364"/>
                </a:cubicBezTo>
                <a:cubicBezTo>
                  <a:pt x="836" y="348"/>
                  <a:pt x="877" y="304"/>
                  <a:pt x="869" y="263"/>
                </a:cubicBezTo>
                <a:cubicBezTo>
                  <a:pt x="866" y="252"/>
                  <a:pt x="864" y="244"/>
                  <a:pt x="864" y="232"/>
                </a:cubicBezTo>
                <a:cubicBezTo>
                  <a:pt x="863" y="232"/>
                  <a:pt x="862" y="232"/>
                  <a:pt x="861" y="232"/>
                </a:cubicBezTo>
                <a:cubicBezTo>
                  <a:pt x="861" y="233"/>
                  <a:pt x="861" y="235"/>
                  <a:pt x="860" y="237"/>
                </a:cubicBezTo>
                <a:cubicBezTo>
                  <a:pt x="860" y="237"/>
                  <a:pt x="860" y="237"/>
                  <a:pt x="860" y="237"/>
                </a:cubicBezTo>
                <a:cubicBezTo>
                  <a:pt x="857" y="235"/>
                  <a:pt x="860" y="235"/>
                  <a:pt x="855" y="235"/>
                </a:cubicBezTo>
                <a:cubicBezTo>
                  <a:pt x="855" y="233"/>
                  <a:pt x="855" y="232"/>
                  <a:pt x="855" y="230"/>
                </a:cubicBezTo>
                <a:cubicBezTo>
                  <a:pt x="856" y="230"/>
                  <a:pt x="857" y="230"/>
                  <a:pt x="858" y="230"/>
                </a:cubicBezTo>
                <a:cubicBezTo>
                  <a:pt x="858" y="229"/>
                  <a:pt x="857" y="228"/>
                  <a:pt x="856" y="227"/>
                </a:cubicBezTo>
                <a:cubicBezTo>
                  <a:pt x="859" y="228"/>
                  <a:pt x="859" y="228"/>
                  <a:pt x="861" y="230"/>
                </a:cubicBezTo>
                <a:cubicBezTo>
                  <a:pt x="864" y="227"/>
                  <a:pt x="861" y="223"/>
                  <a:pt x="862" y="220"/>
                </a:cubicBezTo>
                <a:cubicBezTo>
                  <a:pt x="862" y="219"/>
                  <a:pt x="861" y="218"/>
                  <a:pt x="861" y="218"/>
                </a:cubicBezTo>
                <a:cubicBezTo>
                  <a:pt x="858" y="218"/>
                  <a:pt x="859" y="218"/>
                  <a:pt x="856" y="219"/>
                </a:cubicBezTo>
                <a:cubicBezTo>
                  <a:pt x="863" y="201"/>
                  <a:pt x="843" y="177"/>
                  <a:pt x="831" y="162"/>
                </a:cubicBezTo>
                <a:cubicBezTo>
                  <a:pt x="812" y="136"/>
                  <a:pt x="783" y="121"/>
                  <a:pt x="752" y="113"/>
                </a:cubicBezTo>
                <a:cubicBezTo>
                  <a:pt x="738" y="109"/>
                  <a:pt x="725" y="116"/>
                  <a:pt x="712" y="114"/>
                </a:cubicBezTo>
                <a:cubicBezTo>
                  <a:pt x="707" y="113"/>
                  <a:pt x="700" y="112"/>
                  <a:pt x="696" y="113"/>
                </a:cubicBezTo>
                <a:cubicBezTo>
                  <a:pt x="674" y="116"/>
                  <a:pt x="650" y="119"/>
                  <a:pt x="629" y="114"/>
                </a:cubicBezTo>
                <a:cubicBezTo>
                  <a:pt x="612" y="82"/>
                  <a:pt x="595" y="49"/>
                  <a:pt x="570" y="32"/>
                </a:cubicBezTo>
                <a:cubicBezTo>
                  <a:pt x="525" y="2"/>
                  <a:pt x="454" y="0"/>
                  <a:pt x="407" y="28"/>
                </a:cubicBezTo>
                <a:cubicBezTo>
                  <a:pt x="383" y="43"/>
                  <a:pt x="370" y="75"/>
                  <a:pt x="350" y="96"/>
                </a:cubicBezTo>
                <a:cubicBezTo>
                  <a:pt x="346" y="100"/>
                  <a:pt x="339" y="97"/>
                  <a:pt x="337" y="99"/>
                </a:cubicBezTo>
                <a:cubicBezTo>
                  <a:pt x="320" y="112"/>
                  <a:pt x="321" y="109"/>
                  <a:pt x="305" y="111"/>
                </a:cubicBezTo>
                <a:cubicBezTo>
                  <a:pt x="305" y="108"/>
                  <a:pt x="305" y="107"/>
                  <a:pt x="306" y="105"/>
                </a:cubicBezTo>
                <a:cubicBezTo>
                  <a:pt x="304" y="104"/>
                  <a:pt x="302" y="103"/>
                  <a:pt x="300" y="102"/>
                </a:cubicBezTo>
                <a:cubicBezTo>
                  <a:pt x="298" y="101"/>
                  <a:pt x="298" y="104"/>
                  <a:pt x="296" y="101"/>
                </a:cubicBezTo>
                <a:cubicBezTo>
                  <a:pt x="293" y="100"/>
                  <a:pt x="293" y="96"/>
                  <a:pt x="292" y="95"/>
                </a:cubicBezTo>
                <a:cubicBezTo>
                  <a:pt x="291" y="94"/>
                  <a:pt x="282" y="93"/>
                  <a:pt x="281" y="92"/>
                </a:cubicBezTo>
                <a:cubicBezTo>
                  <a:pt x="280" y="92"/>
                  <a:pt x="279" y="92"/>
                  <a:pt x="279" y="92"/>
                </a:cubicBezTo>
                <a:cubicBezTo>
                  <a:pt x="279" y="94"/>
                  <a:pt x="280" y="95"/>
                  <a:pt x="281" y="96"/>
                </a:cubicBezTo>
                <a:cubicBezTo>
                  <a:pt x="280" y="96"/>
                  <a:pt x="280" y="96"/>
                  <a:pt x="280" y="96"/>
                </a:cubicBezTo>
                <a:cubicBezTo>
                  <a:pt x="278" y="95"/>
                  <a:pt x="278" y="95"/>
                  <a:pt x="278" y="91"/>
                </a:cubicBezTo>
                <a:cubicBezTo>
                  <a:pt x="277" y="91"/>
                  <a:pt x="275" y="91"/>
                  <a:pt x="274" y="92"/>
                </a:cubicBezTo>
                <a:cubicBezTo>
                  <a:pt x="273" y="91"/>
                  <a:pt x="273" y="90"/>
                  <a:pt x="273" y="89"/>
                </a:cubicBezTo>
                <a:cubicBezTo>
                  <a:pt x="274" y="89"/>
                  <a:pt x="275" y="89"/>
                  <a:pt x="276" y="89"/>
                </a:cubicBezTo>
                <a:cubicBezTo>
                  <a:pt x="275" y="88"/>
                  <a:pt x="276" y="89"/>
                  <a:pt x="275" y="88"/>
                </a:cubicBezTo>
                <a:cubicBezTo>
                  <a:pt x="274" y="85"/>
                  <a:pt x="272" y="85"/>
                  <a:pt x="269" y="85"/>
                </a:cubicBezTo>
                <a:cubicBezTo>
                  <a:pt x="269" y="85"/>
                  <a:pt x="269" y="85"/>
                  <a:pt x="268" y="85"/>
                </a:cubicBezTo>
                <a:cubicBezTo>
                  <a:pt x="269" y="87"/>
                  <a:pt x="270" y="88"/>
                  <a:pt x="271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69" y="89"/>
                  <a:pt x="268" y="88"/>
                  <a:pt x="266" y="87"/>
                </a:cubicBezTo>
                <a:cubicBezTo>
                  <a:pt x="266" y="88"/>
                  <a:pt x="266" y="89"/>
                  <a:pt x="266" y="90"/>
                </a:cubicBezTo>
                <a:cubicBezTo>
                  <a:pt x="266" y="90"/>
                  <a:pt x="265" y="90"/>
                  <a:pt x="264" y="90"/>
                </a:cubicBezTo>
                <a:cubicBezTo>
                  <a:pt x="264" y="89"/>
                  <a:pt x="264" y="88"/>
                  <a:pt x="264" y="87"/>
                </a:cubicBezTo>
                <a:cubicBezTo>
                  <a:pt x="265" y="87"/>
                  <a:pt x="266" y="87"/>
                  <a:pt x="267" y="87"/>
                </a:cubicBezTo>
                <a:cubicBezTo>
                  <a:pt x="267" y="86"/>
                  <a:pt x="268" y="86"/>
                  <a:pt x="268" y="85"/>
                </a:cubicBezTo>
                <a:cubicBezTo>
                  <a:pt x="267" y="85"/>
                  <a:pt x="266" y="85"/>
                  <a:pt x="265" y="85"/>
                </a:cubicBezTo>
                <a:cubicBezTo>
                  <a:pt x="264" y="83"/>
                  <a:pt x="264" y="84"/>
                  <a:pt x="264" y="82"/>
                </a:cubicBezTo>
                <a:cubicBezTo>
                  <a:pt x="263" y="81"/>
                  <a:pt x="261" y="80"/>
                  <a:pt x="260" y="80"/>
                </a:cubicBezTo>
                <a:cubicBezTo>
                  <a:pt x="260" y="81"/>
                  <a:pt x="260" y="82"/>
                  <a:pt x="261" y="82"/>
                </a:cubicBezTo>
                <a:cubicBezTo>
                  <a:pt x="258" y="81"/>
                  <a:pt x="252" y="73"/>
                  <a:pt x="248" y="79"/>
                </a:cubicBezTo>
                <a:cubicBezTo>
                  <a:pt x="247" y="77"/>
                  <a:pt x="248" y="79"/>
                  <a:pt x="248" y="77"/>
                </a:cubicBezTo>
                <a:cubicBezTo>
                  <a:pt x="239" y="74"/>
                  <a:pt x="225" y="76"/>
                  <a:pt x="216" y="79"/>
                </a:cubicBezTo>
                <a:cubicBezTo>
                  <a:pt x="214" y="80"/>
                  <a:pt x="199" y="81"/>
                  <a:pt x="198" y="82"/>
                </a:cubicBezTo>
                <a:cubicBezTo>
                  <a:pt x="191" y="89"/>
                  <a:pt x="180" y="91"/>
                  <a:pt x="173" y="98"/>
                </a:cubicBezTo>
                <a:cubicBezTo>
                  <a:pt x="158" y="111"/>
                  <a:pt x="147" y="134"/>
                  <a:pt x="140" y="153"/>
                </a:cubicBezTo>
                <a:cubicBezTo>
                  <a:pt x="142" y="157"/>
                  <a:pt x="139" y="179"/>
                  <a:pt x="137" y="187"/>
                </a:cubicBezTo>
                <a:cubicBezTo>
                  <a:pt x="136" y="189"/>
                  <a:pt x="133" y="190"/>
                  <a:pt x="129" y="190"/>
                </a:cubicBezTo>
                <a:cubicBezTo>
                  <a:pt x="129" y="191"/>
                  <a:pt x="129" y="192"/>
                  <a:pt x="129" y="192"/>
                </a:cubicBezTo>
                <a:cubicBezTo>
                  <a:pt x="130" y="192"/>
                  <a:pt x="131" y="192"/>
                  <a:pt x="132" y="192"/>
                </a:cubicBezTo>
                <a:cubicBezTo>
                  <a:pt x="132" y="193"/>
                  <a:pt x="132" y="194"/>
                  <a:pt x="132" y="195"/>
                </a:cubicBezTo>
                <a:cubicBezTo>
                  <a:pt x="126" y="198"/>
                  <a:pt x="117" y="199"/>
                  <a:pt x="111" y="202"/>
                </a:cubicBezTo>
                <a:cubicBezTo>
                  <a:pt x="73" y="220"/>
                  <a:pt x="29" y="240"/>
                  <a:pt x="9" y="284"/>
                </a:cubicBezTo>
                <a:cubicBezTo>
                  <a:pt x="0" y="307"/>
                  <a:pt x="7" y="342"/>
                  <a:pt x="20" y="359"/>
                </a:cubicBezTo>
                <a:cubicBezTo>
                  <a:pt x="26" y="367"/>
                  <a:pt x="35" y="370"/>
                  <a:pt x="42" y="377"/>
                </a:cubicBezTo>
                <a:cubicBezTo>
                  <a:pt x="47" y="382"/>
                  <a:pt x="61" y="395"/>
                  <a:pt x="68" y="390"/>
                </a:cubicBezTo>
                <a:cubicBezTo>
                  <a:pt x="74" y="398"/>
                  <a:pt x="82" y="403"/>
                  <a:pt x="89" y="396"/>
                </a:cubicBezTo>
                <a:cubicBezTo>
                  <a:pt x="89" y="400"/>
                  <a:pt x="88" y="401"/>
                  <a:pt x="91" y="403"/>
                </a:cubicBezTo>
                <a:cubicBezTo>
                  <a:pt x="92" y="404"/>
                  <a:pt x="91" y="404"/>
                  <a:pt x="93" y="402"/>
                </a:cubicBezTo>
                <a:cubicBezTo>
                  <a:pt x="96" y="405"/>
                  <a:pt x="97" y="404"/>
                  <a:pt x="101" y="407"/>
                </a:cubicBezTo>
                <a:cubicBezTo>
                  <a:pt x="102" y="403"/>
                  <a:pt x="103" y="402"/>
                  <a:pt x="105" y="400"/>
                </a:cubicBezTo>
                <a:cubicBezTo>
                  <a:pt x="104" y="399"/>
                  <a:pt x="103" y="399"/>
                  <a:pt x="102" y="399"/>
                </a:cubicBezTo>
                <a:cubicBezTo>
                  <a:pt x="104" y="398"/>
                  <a:pt x="105" y="397"/>
                  <a:pt x="106" y="396"/>
                </a:cubicBezTo>
                <a:cubicBezTo>
                  <a:pt x="105" y="393"/>
                  <a:pt x="105" y="394"/>
                  <a:pt x="104" y="392"/>
                </a:cubicBezTo>
                <a:cubicBezTo>
                  <a:pt x="106" y="391"/>
                  <a:pt x="107" y="390"/>
                  <a:pt x="109" y="388"/>
                </a:cubicBezTo>
                <a:cubicBezTo>
                  <a:pt x="109" y="390"/>
                  <a:pt x="109" y="391"/>
                  <a:pt x="108" y="393"/>
                </a:cubicBezTo>
                <a:cubicBezTo>
                  <a:pt x="111" y="392"/>
                  <a:pt x="112" y="392"/>
                  <a:pt x="114" y="388"/>
                </a:cubicBezTo>
                <a:cubicBezTo>
                  <a:pt x="117" y="392"/>
                  <a:pt x="116" y="393"/>
                  <a:pt x="122" y="394"/>
                </a:cubicBezTo>
                <a:cubicBezTo>
                  <a:pt x="120" y="391"/>
                  <a:pt x="119" y="387"/>
                  <a:pt x="117" y="384"/>
                </a:cubicBezTo>
                <a:cubicBezTo>
                  <a:pt x="115" y="385"/>
                  <a:pt x="114" y="386"/>
                  <a:pt x="112" y="387"/>
                </a:cubicBezTo>
                <a:cubicBezTo>
                  <a:pt x="113" y="384"/>
                  <a:pt x="113" y="383"/>
                  <a:pt x="116" y="382"/>
                </a:cubicBezTo>
                <a:cubicBezTo>
                  <a:pt x="115" y="378"/>
                  <a:pt x="114" y="374"/>
                  <a:pt x="113" y="369"/>
                </a:cubicBezTo>
                <a:cubicBezTo>
                  <a:pt x="113" y="369"/>
                  <a:pt x="114" y="368"/>
                  <a:pt x="114" y="368"/>
                </a:cubicBezTo>
                <a:cubicBezTo>
                  <a:pt x="115" y="368"/>
                  <a:pt x="116" y="368"/>
                  <a:pt x="116" y="368"/>
                </a:cubicBezTo>
                <a:cubicBezTo>
                  <a:pt x="132" y="429"/>
                  <a:pt x="181" y="461"/>
                  <a:pt x="230" y="487"/>
                </a:cubicBezTo>
                <a:cubicBezTo>
                  <a:pt x="240" y="492"/>
                  <a:pt x="256" y="491"/>
                  <a:pt x="266" y="492"/>
                </a:cubicBezTo>
                <a:cubicBezTo>
                  <a:pt x="277" y="494"/>
                  <a:pt x="292" y="496"/>
                  <a:pt x="303" y="494"/>
                </a:cubicBezTo>
                <a:cubicBezTo>
                  <a:pt x="312" y="492"/>
                  <a:pt x="320" y="487"/>
                  <a:pt x="327" y="487"/>
                </a:cubicBezTo>
                <a:cubicBezTo>
                  <a:pt x="328" y="485"/>
                  <a:pt x="328" y="484"/>
                  <a:pt x="328" y="483"/>
                </a:cubicBezTo>
                <a:cubicBezTo>
                  <a:pt x="330" y="483"/>
                  <a:pt x="331" y="483"/>
                  <a:pt x="333" y="483"/>
                </a:cubicBezTo>
                <a:cubicBezTo>
                  <a:pt x="333" y="481"/>
                  <a:pt x="333" y="480"/>
                  <a:pt x="333" y="479"/>
                </a:cubicBezTo>
                <a:cubicBezTo>
                  <a:pt x="342" y="478"/>
                  <a:pt x="354" y="466"/>
                  <a:pt x="355" y="456"/>
                </a:cubicBezTo>
                <a:cubicBezTo>
                  <a:pt x="358" y="457"/>
                  <a:pt x="357" y="458"/>
                  <a:pt x="359" y="457"/>
                </a:cubicBezTo>
                <a:cubicBezTo>
                  <a:pt x="368" y="457"/>
                  <a:pt x="367" y="451"/>
                  <a:pt x="373" y="449"/>
                </a:cubicBezTo>
                <a:cubicBezTo>
                  <a:pt x="373" y="450"/>
                  <a:pt x="374" y="450"/>
                  <a:pt x="374" y="451"/>
                </a:cubicBezTo>
                <a:cubicBezTo>
                  <a:pt x="377" y="448"/>
                  <a:pt x="383" y="441"/>
                  <a:pt x="384" y="436"/>
                </a:cubicBezTo>
                <a:cubicBezTo>
                  <a:pt x="388" y="434"/>
                  <a:pt x="386" y="435"/>
                  <a:pt x="385" y="431"/>
                </a:cubicBezTo>
                <a:cubicBezTo>
                  <a:pt x="390" y="428"/>
                  <a:pt x="390" y="424"/>
                  <a:pt x="394" y="420"/>
                </a:cubicBezTo>
                <a:cubicBezTo>
                  <a:pt x="395" y="420"/>
                  <a:pt x="397" y="420"/>
                  <a:pt x="399" y="420"/>
                </a:cubicBezTo>
                <a:cubicBezTo>
                  <a:pt x="403" y="417"/>
                  <a:pt x="419" y="406"/>
                  <a:pt x="422" y="403"/>
                </a:cubicBezTo>
                <a:cubicBezTo>
                  <a:pt x="432" y="406"/>
                  <a:pt x="443" y="405"/>
                  <a:pt x="456" y="403"/>
                </a:cubicBezTo>
                <a:cubicBezTo>
                  <a:pt x="456" y="403"/>
                  <a:pt x="456" y="404"/>
                  <a:pt x="457" y="405"/>
                </a:cubicBezTo>
                <a:cubicBezTo>
                  <a:pt x="455" y="406"/>
                  <a:pt x="454" y="407"/>
                  <a:pt x="452" y="408"/>
                </a:cubicBezTo>
                <a:cubicBezTo>
                  <a:pt x="459" y="410"/>
                  <a:pt x="467" y="409"/>
                  <a:pt x="468" y="417"/>
                </a:cubicBezTo>
                <a:cubicBezTo>
                  <a:pt x="467" y="417"/>
                  <a:pt x="467" y="417"/>
                  <a:pt x="466" y="417"/>
                </a:cubicBezTo>
                <a:cubicBezTo>
                  <a:pt x="468" y="420"/>
                  <a:pt x="468" y="419"/>
                  <a:pt x="473" y="419"/>
                </a:cubicBezTo>
                <a:cubicBezTo>
                  <a:pt x="474" y="423"/>
                  <a:pt x="476" y="426"/>
                  <a:pt x="479" y="429"/>
                </a:cubicBezTo>
                <a:cubicBezTo>
                  <a:pt x="484" y="425"/>
                  <a:pt x="484" y="421"/>
                  <a:pt x="488" y="417"/>
                </a:cubicBezTo>
                <a:cubicBezTo>
                  <a:pt x="488" y="415"/>
                  <a:pt x="489" y="417"/>
                  <a:pt x="488" y="415"/>
                </a:cubicBezTo>
                <a:cubicBezTo>
                  <a:pt x="488" y="401"/>
                  <a:pt x="470" y="401"/>
                  <a:pt x="466" y="390"/>
                </a:cubicBezTo>
                <a:cubicBezTo>
                  <a:pt x="469" y="393"/>
                  <a:pt x="473" y="389"/>
                  <a:pt x="477" y="392"/>
                </a:cubicBezTo>
                <a:cubicBezTo>
                  <a:pt x="485" y="397"/>
                  <a:pt x="489" y="406"/>
                  <a:pt x="495" y="412"/>
                </a:cubicBezTo>
                <a:cubicBezTo>
                  <a:pt x="498" y="410"/>
                  <a:pt x="500" y="411"/>
                  <a:pt x="501" y="408"/>
                </a:cubicBezTo>
                <a:cubicBezTo>
                  <a:pt x="513" y="411"/>
                  <a:pt x="520" y="432"/>
                  <a:pt x="531" y="440"/>
                </a:cubicBezTo>
                <a:cubicBezTo>
                  <a:pt x="530" y="445"/>
                  <a:pt x="529" y="446"/>
                  <a:pt x="530" y="450"/>
                </a:cubicBezTo>
                <a:cubicBezTo>
                  <a:pt x="530" y="451"/>
                  <a:pt x="531" y="451"/>
                  <a:pt x="531" y="451"/>
                </a:cubicBezTo>
                <a:cubicBezTo>
                  <a:pt x="531" y="450"/>
                  <a:pt x="531" y="449"/>
                  <a:pt x="531" y="448"/>
                </a:cubicBezTo>
                <a:cubicBezTo>
                  <a:pt x="531" y="448"/>
                  <a:pt x="532" y="447"/>
                  <a:pt x="533" y="447"/>
                </a:cubicBezTo>
                <a:cubicBezTo>
                  <a:pt x="534" y="447"/>
                  <a:pt x="535" y="447"/>
                  <a:pt x="536" y="447"/>
                </a:cubicBezTo>
                <a:cubicBezTo>
                  <a:pt x="537" y="454"/>
                  <a:pt x="539" y="456"/>
                  <a:pt x="542" y="462"/>
                </a:cubicBezTo>
                <a:cubicBezTo>
                  <a:pt x="541" y="462"/>
                  <a:pt x="541" y="463"/>
                  <a:pt x="540" y="463"/>
                </a:cubicBezTo>
                <a:cubicBezTo>
                  <a:pt x="540" y="464"/>
                  <a:pt x="540" y="464"/>
                  <a:pt x="540" y="464"/>
                </a:cubicBezTo>
                <a:cubicBezTo>
                  <a:pt x="540" y="463"/>
                  <a:pt x="539" y="462"/>
                  <a:pt x="538" y="460"/>
                </a:cubicBezTo>
                <a:cubicBezTo>
                  <a:pt x="534" y="460"/>
                  <a:pt x="537" y="456"/>
                  <a:pt x="533" y="453"/>
                </a:cubicBezTo>
                <a:cubicBezTo>
                  <a:pt x="532" y="453"/>
                  <a:pt x="532" y="453"/>
                  <a:pt x="532" y="453"/>
                </a:cubicBezTo>
                <a:cubicBezTo>
                  <a:pt x="534" y="470"/>
                  <a:pt x="547" y="486"/>
                  <a:pt x="555" y="498"/>
                </a:cubicBezTo>
                <a:cubicBezTo>
                  <a:pt x="555" y="498"/>
                  <a:pt x="556" y="498"/>
                  <a:pt x="556" y="498"/>
                </a:cubicBezTo>
                <a:cubicBezTo>
                  <a:pt x="555" y="489"/>
                  <a:pt x="544" y="482"/>
                  <a:pt x="544" y="471"/>
                </a:cubicBezTo>
                <a:cubicBezTo>
                  <a:pt x="545" y="471"/>
                  <a:pt x="545" y="471"/>
                  <a:pt x="546" y="471"/>
                </a:cubicBezTo>
                <a:cubicBezTo>
                  <a:pt x="546" y="471"/>
                  <a:pt x="546" y="471"/>
                  <a:pt x="546" y="471"/>
                </a:cubicBezTo>
                <a:cubicBezTo>
                  <a:pt x="549" y="475"/>
                  <a:pt x="553" y="483"/>
                  <a:pt x="552" y="487"/>
                </a:cubicBezTo>
                <a:cubicBezTo>
                  <a:pt x="558" y="493"/>
                  <a:pt x="566" y="502"/>
                  <a:pt x="571" y="511"/>
                </a:cubicBezTo>
                <a:cubicBezTo>
                  <a:pt x="571" y="512"/>
                  <a:pt x="571" y="512"/>
                  <a:pt x="571" y="512"/>
                </a:cubicBezTo>
                <a:cubicBezTo>
                  <a:pt x="568" y="511"/>
                  <a:pt x="561" y="504"/>
                  <a:pt x="560" y="501"/>
                </a:cubicBezTo>
                <a:cubicBezTo>
                  <a:pt x="559" y="500"/>
                  <a:pt x="558" y="499"/>
                  <a:pt x="557" y="499"/>
                </a:cubicBezTo>
                <a:cubicBezTo>
                  <a:pt x="557" y="499"/>
                  <a:pt x="557" y="499"/>
                  <a:pt x="557" y="499"/>
                </a:cubicBezTo>
                <a:cubicBezTo>
                  <a:pt x="557" y="510"/>
                  <a:pt x="572" y="518"/>
                  <a:pt x="578" y="525"/>
                </a:cubicBezTo>
                <a:cubicBezTo>
                  <a:pt x="596" y="543"/>
                  <a:pt x="619" y="565"/>
                  <a:pt x="644" y="575"/>
                </a:cubicBezTo>
                <a:cubicBezTo>
                  <a:pt x="650" y="577"/>
                  <a:pt x="656" y="578"/>
                  <a:pt x="662" y="580"/>
                </a:cubicBezTo>
                <a:cubicBezTo>
                  <a:pt x="669" y="583"/>
                  <a:pt x="674" y="587"/>
                  <a:pt x="683" y="588"/>
                </a:cubicBezTo>
                <a:cubicBezTo>
                  <a:pt x="684" y="591"/>
                  <a:pt x="683" y="590"/>
                  <a:pt x="682" y="593"/>
                </a:cubicBezTo>
                <a:cubicBezTo>
                  <a:pt x="693" y="595"/>
                  <a:pt x="724" y="597"/>
                  <a:pt x="725" y="591"/>
                </a:cubicBezTo>
                <a:cubicBezTo>
                  <a:pt x="727" y="593"/>
                  <a:pt x="726" y="591"/>
                  <a:pt x="726" y="593"/>
                </a:cubicBezTo>
                <a:cubicBezTo>
                  <a:pt x="729" y="592"/>
                  <a:pt x="732" y="592"/>
                  <a:pt x="735" y="591"/>
                </a:cubicBezTo>
                <a:cubicBezTo>
                  <a:pt x="735" y="591"/>
                  <a:pt x="734" y="591"/>
                  <a:pt x="734" y="591"/>
                </a:cubicBezTo>
                <a:cubicBezTo>
                  <a:pt x="734" y="592"/>
                  <a:pt x="735" y="593"/>
                  <a:pt x="735" y="594"/>
                </a:cubicBezTo>
                <a:cubicBezTo>
                  <a:pt x="742" y="593"/>
                  <a:pt x="757" y="588"/>
                  <a:pt x="764" y="588"/>
                </a:cubicBezTo>
                <a:cubicBezTo>
                  <a:pt x="764" y="587"/>
                  <a:pt x="765" y="586"/>
                  <a:pt x="765" y="584"/>
                </a:cubicBezTo>
                <a:cubicBezTo>
                  <a:pt x="766" y="585"/>
                  <a:pt x="767" y="587"/>
                  <a:pt x="767" y="588"/>
                </a:cubicBezTo>
                <a:cubicBezTo>
                  <a:pt x="773" y="583"/>
                  <a:pt x="784" y="582"/>
                  <a:pt x="790" y="579"/>
                </a:cubicBezTo>
                <a:cubicBezTo>
                  <a:pt x="791" y="582"/>
                  <a:pt x="790" y="581"/>
                  <a:pt x="790" y="584"/>
                </a:cubicBezTo>
                <a:cubicBezTo>
                  <a:pt x="805" y="587"/>
                  <a:pt x="824" y="578"/>
                  <a:pt x="840" y="570"/>
                </a:cubicBezTo>
                <a:cubicBezTo>
                  <a:pt x="845" y="567"/>
                  <a:pt x="856" y="565"/>
                  <a:pt x="856" y="565"/>
                </a:cubicBezTo>
                <a:cubicBezTo>
                  <a:pt x="858" y="563"/>
                  <a:pt x="857" y="563"/>
                  <a:pt x="857" y="561"/>
                </a:cubicBezTo>
                <a:cubicBezTo>
                  <a:pt x="860" y="559"/>
                  <a:pt x="859" y="559"/>
                  <a:pt x="864" y="559"/>
                </a:cubicBezTo>
                <a:cubicBezTo>
                  <a:pt x="864" y="560"/>
                  <a:pt x="863" y="562"/>
                  <a:pt x="863" y="563"/>
                </a:cubicBezTo>
                <a:cubicBezTo>
                  <a:pt x="864" y="563"/>
                  <a:pt x="865" y="563"/>
                  <a:pt x="865" y="563"/>
                </a:cubicBezTo>
                <a:cubicBezTo>
                  <a:pt x="865" y="563"/>
                  <a:pt x="865" y="563"/>
                  <a:pt x="865" y="563"/>
                </a:cubicBezTo>
                <a:cubicBezTo>
                  <a:pt x="865" y="559"/>
                  <a:pt x="866" y="561"/>
                  <a:pt x="868" y="558"/>
                </a:cubicBezTo>
                <a:cubicBezTo>
                  <a:pt x="868" y="558"/>
                  <a:pt x="869" y="558"/>
                  <a:pt x="869" y="558"/>
                </a:cubicBezTo>
                <a:cubicBezTo>
                  <a:pt x="868" y="560"/>
                  <a:pt x="868" y="562"/>
                  <a:pt x="867" y="563"/>
                </a:cubicBezTo>
                <a:cubicBezTo>
                  <a:pt x="870" y="562"/>
                  <a:pt x="870" y="561"/>
                  <a:pt x="873" y="562"/>
                </a:cubicBezTo>
                <a:cubicBezTo>
                  <a:pt x="873" y="561"/>
                  <a:pt x="873" y="561"/>
                  <a:pt x="874" y="560"/>
                </a:cubicBezTo>
                <a:cubicBezTo>
                  <a:pt x="873" y="560"/>
                  <a:pt x="872" y="560"/>
                  <a:pt x="871" y="560"/>
                </a:cubicBezTo>
                <a:cubicBezTo>
                  <a:pt x="871" y="560"/>
                  <a:pt x="871" y="559"/>
                  <a:pt x="871" y="559"/>
                </a:cubicBezTo>
                <a:cubicBezTo>
                  <a:pt x="877" y="557"/>
                  <a:pt x="907" y="549"/>
                  <a:pt x="910" y="553"/>
                </a:cubicBezTo>
                <a:cubicBezTo>
                  <a:pt x="911" y="553"/>
                  <a:pt x="912" y="552"/>
                  <a:pt x="913" y="551"/>
                </a:cubicBezTo>
                <a:cubicBezTo>
                  <a:pt x="908" y="551"/>
                  <a:pt x="909" y="550"/>
                  <a:pt x="906" y="552"/>
                </a:cubicBezTo>
                <a:cubicBezTo>
                  <a:pt x="906" y="551"/>
                  <a:pt x="906" y="551"/>
                  <a:pt x="905" y="550"/>
                </a:cubicBezTo>
                <a:cubicBezTo>
                  <a:pt x="910" y="544"/>
                  <a:pt x="912" y="542"/>
                  <a:pt x="915" y="533"/>
                </a:cubicBezTo>
                <a:cubicBezTo>
                  <a:pt x="914" y="530"/>
                  <a:pt x="918" y="529"/>
                  <a:pt x="921" y="529"/>
                </a:cubicBezTo>
                <a:cubicBezTo>
                  <a:pt x="922" y="529"/>
                  <a:pt x="922" y="529"/>
                  <a:pt x="922" y="530"/>
                </a:cubicBezTo>
                <a:cubicBezTo>
                  <a:pt x="920" y="531"/>
                  <a:pt x="918" y="531"/>
                  <a:pt x="916" y="532"/>
                </a:cubicBezTo>
                <a:cubicBezTo>
                  <a:pt x="916" y="533"/>
                  <a:pt x="916" y="533"/>
                  <a:pt x="916" y="533"/>
                </a:cubicBezTo>
                <a:cubicBezTo>
                  <a:pt x="917" y="534"/>
                  <a:pt x="917" y="534"/>
                  <a:pt x="917" y="535"/>
                </a:cubicBezTo>
                <a:cubicBezTo>
                  <a:pt x="920" y="534"/>
                  <a:pt x="922" y="533"/>
                  <a:pt x="924" y="532"/>
                </a:cubicBezTo>
                <a:cubicBezTo>
                  <a:pt x="924" y="529"/>
                  <a:pt x="923" y="527"/>
                  <a:pt x="923" y="525"/>
                </a:cubicBezTo>
                <a:cubicBezTo>
                  <a:pt x="930" y="525"/>
                  <a:pt x="934" y="522"/>
                  <a:pt x="944" y="522"/>
                </a:cubicBezTo>
                <a:cubicBezTo>
                  <a:pt x="941" y="521"/>
                  <a:pt x="938" y="520"/>
                  <a:pt x="936" y="518"/>
                </a:cubicBezTo>
                <a:cubicBezTo>
                  <a:pt x="938" y="516"/>
                  <a:pt x="944" y="516"/>
                  <a:pt x="945" y="514"/>
                </a:cubicBezTo>
                <a:cubicBezTo>
                  <a:pt x="948" y="515"/>
                  <a:pt x="947" y="514"/>
                  <a:pt x="948" y="517"/>
                </a:cubicBezTo>
                <a:cubicBezTo>
                  <a:pt x="960" y="511"/>
                  <a:pt x="992" y="508"/>
                  <a:pt x="1006" y="509"/>
                </a:cubicBezTo>
                <a:cubicBezTo>
                  <a:pt x="1006" y="508"/>
                  <a:pt x="1006" y="508"/>
                  <a:pt x="1006" y="508"/>
                </a:cubicBezTo>
                <a:cubicBezTo>
                  <a:pt x="1004" y="506"/>
                  <a:pt x="1005" y="507"/>
                  <a:pt x="1002" y="506"/>
                </a:cubicBezTo>
                <a:cubicBezTo>
                  <a:pt x="1003" y="504"/>
                  <a:pt x="1005" y="503"/>
                  <a:pt x="1007" y="501"/>
                </a:cubicBezTo>
                <a:cubicBezTo>
                  <a:pt x="1008" y="501"/>
                  <a:pt x="1008" y="502"/>
                  <a:pt x="1009" y="502"/>
                </a:cubicBezTo>
                <a:cubicBezTo>
                  <a:pt x="1010" y="502"/>
                  <a:pt x="1010" y="502"/>
                  <a:pt x="1011" y="502"/>
                </a:cubicBezTo>
                <a:cubicBezTo>
                  <a:pt x="1009" y="504"/>
                  <a:pt x="1010" y="503"/>
                  <a:pt x="1008" y="503"/>
                </a:cubicBezTo>
                <a:cubicBezTo>
                  <a:pt x="1006" y="506"/>
                  <a:pt x="1008" y="507"/>
                  <a:pt x="1006" y="509"/>
                </a:cubicBezTo>
                <a:cubicBezTo>
                  <a:pt x="1006" y="510"/>
                  <a:pt x="1006" y="510"/>
                  <a:pt x="1006" y="511"/>
                </a:cubicBezTo>
                <a:cubicBezTo>
                  <a:pt x="1010" y="512"/>
                  <a:pt x="1015" y="513"/>
                  <a:pt x="1020" y="514"/>
                </a:cubicBezTo>
                <a:cubicBezTo>
                  <a:pt x="1021" y="516"/>
                  <a:pt x="1021" y="515"/>
                  <a:pt x="1021" y="518"/>
                </a:cubicBezTo>
                <a:cubicBezTo>
                  <a:pt x="1026" y="523"/>
                  <a:pt x="1035" y="519"/>
                  <a:pt x="1040" y="524"/>
                </a:cubicBezTo>
                <a:cubicBezTo>
                  <a:pt x="1047" y="531"/>
                  <a:pt x="1062" y="541"/>
                  <a:pt x="1065" y="551"/>
                </a:cubicBezTo>
                <a:cubicBezTo>
                  <a:pt x="1067" y="554"/>
                  <a:pt x="1066" y="563"/>
                  <a:pt x="1067" y="566"/>
                </a:cubicBezTo>
                <a:cubicBezTo>
                  <a:pt x="1069" y="575"/>
                  <a:pt x="1072" y="582"/>
                  <a:pt x="1071" y="593"/>
                </a:cubicBezTo>
                <a:cubicBezTo>
                  <a:pt x="1086" y="601"/>
                  <a:pt x="1101" y="594"/>
                  <a:pt x="1112" y="583"/>
                </a:cubicBezTo>
                <a:cubicBezTo>
                  <a:pt x="1112" y="583"/>
                  <a:pt x="1114" y="568"/>
                  <a:pt x="1117" y="567"/>
                </a:cubicBezTo>
                <a:cubicBezTo>
                  <a:pt x="1114" y="564"/>
                  <a:pt x="1115" y="565"/>
                  <a:pt x="1112" y="565"/>
                </a:cubicBezTo>
                <a:close/>
                <a:moveTo>
                  <a:pt x="348" y="216"/>
                </a:moveTo>
                <a:cubicBezTo>
                  <a:pt x="356" y="213"/>
                  <a:pt x="369" y="217"/>
                  <a:pt x="375" y="209"/>
                </a:cubicBezTo>
                <a:cubicBezTo>
                  <a:pt x="378" y="213"/>
                  <a:pt x="376" y="230"/>
                  <a:pt x="375" y="233"/>
                </a:cubicBezTo>
                <a:cubicBezTo>
                  <a:pt x="377" y="237"/>
                  <a:pt x="380" y="239"/>
                  <a:pt x="383" y="244"/>
                </a:cubicBezTo>
                <a:cubicBezTo>
                  <a:pt x="380" y="249"/>
                  <a:pt x="387" y="270"/>
                  <a:pt x="396" y="272"/>
                </a:cubicBezTo>
                <a:cubicBezTo>
                  <a:pt x="396" y="272"/>
                  <a:pt x="396" y="273"/>
                  <a:pt x="396" y="274"/>
                </a:cubicBezTo>
                <a:cubicBezTo>
                  <a:pt x="391" y="281"/>
                  <a:pt x="381" y="283"/>
                  <a:pt x="371" y="286"/>
                </a:cubicBezTo>
                <a:cubicBezTo>
                  <a:pt x="336" y="296"/>
                  <a:pt x="326" y="279"/>
                  <a:pt x="312" y="256"/>
                </a:cubicBezTo>
                <a:cubicBezTo>
                  <a:pt x="317" y="235"/>
                  <a:pt x="328" y="223"/>
                  <a:pt x="348" y="216"/>
                </a:cubicBezTo>
                <a:close/>
                <a:moveTo>
                  <a:pt x="387" y="397"/>
                </a:moveTo>
                <a:cubicBezTo>
                  <a:pt x="368" y="402"/>
                  <a:pt x="361" y="426"/>
                  <a:pt x="343" y="424"/>
                </a:cubicBezTo>
                <a:cubicBezTo>
                  <a:pt x="341" y="426"/>
                  <a:pt x="341" y="426"/>
                  <a:pt x="340" y="429"/>
                </a:cubicBezTo>
                <a:cubicBezTo>
                  <a:pt x="339" y="428"/>
                  <a:pt x="338" y="428"/>
                  <a:pt x="337" y="427"/>
                </a:cubicBezTo>
                <a:cubicBezTo>
                  <a:pt x="335" y="428"/>
                  <a:pt x="336" y="429"/>
                  <a:pt x="333" y="429"/>
                </a:cubicBezTo>
                <a:cubicBezTo>
                  <a:pt x="333" y="428"/>
                  <a:pt x="333" y="428"/>
                  <a:pt x="333" y="427"/>
                </a:cubicBezTo>
                <a:cubicBezTo>
                  <a:pt x="333" y="427"/>
                  <a:pt x="333" y="427"/>
                  <a:pt x="333" y="427"/>
                </a:cubicBezTo>
                <a:cubicBezTo>
                  <a:pt x="332" y="429"/>
                  <a:pt x="332" y="431"/>
                  <a:pt x="331" y="433"/>
                </a:cubicBezTo>
                <a:cubicBezTo>
                  <a:pt x="327" y="432"/>
                  <a:pt x="324" y="432"/>
                  <a:pt x="321" y="429"/>
                </a:cubicBezTo>
                <a:cubicBezTo>
                  <a:pt x="321" y="431"/>
                  <a:pt x="321" y="432"/>
                  <a:pt x="323" y="435"/>
                </a:cubicBezTo>
                <a:cubicBezTo>
                  <a:pt x="321" y="437"/>
                  <a:pt x="318" y="435"/>
                  <a:pt x="318" y="433"/>
                </a:cubicBezTo>
                <a:cubicBezTo>
                  <a:pt x="317" y="434"/>
                  <a:pt x="317" y="435"/>
                  <a:pt x="317" y="436"/>
                </a:cubicBezTo>
                <a:cubicBezTo>
                  <a:pt x="314" y="435"/>
                  <a:pt x="314" y="436"/>
                  <a:pt x="313" y="432"/>
                </a:cubicBezTo>
                <a:cubicBezTo>
                  <a:pt x="315" y="432"/>
                  <a:pt x="316" y="432"/>
                  <a:pt x="318" y="432"/>
                </a:cubicBezTo>
                <a:cubicBezTo>
                  <a:pt x="317" y="429"/>
                  <a:pt x="316" y="430"/>
                  <a:pt x="319" y="429"/>
                </a:cubicBezTo>
                <a:cubicBezTo>
                  <a:pt x="317" y="429"/>
                  <a:pt x="316" y="429"/>
                  <a:pt x="314" y="429"/>
                </a:cubicBezTo>
                <a:cubicBezTo>
                  <a:pt x="313" y="425"/>
                  <a:pt x="314" y="427"/>
                  <a:pt x="311" y="428"/>
                </a:cubicBezTo>
                <a:cubicBezTo>
                  <a:pt x="312" y="429"/>
                  <a:pt x="312" y="431"/>
                  <a:pt x="313" y="432"/>
                </a:cubicBezTo>
                <a:cubicBezTo>
                  <a:pt x="312" y="432"/>
                  <a:pt x="311" y="433"/>
                  <a:pt x="310" y="433"/>
                </a:cubicBezTo>
                <a:cubicBezTo>
                  <a:pt x="310" y="431"/>
                  <a:pt x="309" y="429"/>
                  <a:pt x="309" y="427"/>
                </a:cubicBezTo>
                <a:cubicBezTo>
                  <a:pt x="304" y="428"/>
                  <a:pt x="283" y="425"/>
                  <a:pt x="278" y="427"/>
                </a:cubicBezTo>
                <a:cubicBezTo>
                  <a:pt x="274" y="424"/>
                  <a:pt x="276" y="421"/>
                  <a:pt x="271" y="420"/>
                </a:cubicBezTo>
                <a:cubicBezTo>
                  <a:pt x="272" y="417"/>
                  <a:pt x="278" y="413"/>
                  <a:pt x="281" y="413"/>
                </a:cubicBezTo>
                <a:cubicBezTo>
                  <a:pt x="281" y="413"/>
                  <a:pt x="281" y="413"/>
                  <a:pt x="281" y="413"/>
                </a:cubicBezTo>
                <a:cubicBezTo>
                  <a:pt x="280" y="412"/>
                  <a:pt x="229" y="387"/>
                  <a:pt x="229" y="387"/>
                </a:cubicBezTo>
                <a:cubicBezTo>
                  <a:pt x="226" y="387"/>
                  <a:pt x="227" y="387"/>
                  <a:pt x="226" y="390"/>
                </a:cubicBezTo>
                <a:cubicBezTo>
                  <a:pt x="222" y="389"/>
                  <a:pt x="222" y="387"/>
                  <a:pt x="221" y="383"/>
                </a:cubicBezTo>
                <a:cubicBezTo>
                  <a:pt x="220" y="383"/>
                  <a:pt x="219" y="383"/>
                  <a:pt x="218" y="383"/>
                </a:cubicBezTo>
                <a:cubicBezTo>
                  <a:pt x="220" y="387"/>
                  <a:pt x="217" y="384"/>
                  <a:pt x="218" y="388"/>
                </a:cubicBezTo>
                <a:cubicBezTo>
                  <a:pt x="214" y="387"/>
                  <a:pt x="217" y="387"/>
                  <a:pt x="213" y="387"/>
                </a:cubicBezTo>
                <a:cubicBezTo>
                  <a:pt x="212" y="378"/>
                  <a:pt x="209" y="386"/>
                  <a:pt x="205" y="379"/>
                </a:cubicBezTo>
                <a:cubicBezTo>
                  <a:pt x="204" y="379"/>
                  <a:pt x="204" y="378"/>
                  <a:pt x="203" y="378"/>
                </a:cubicBezTo>
                <a:cubicBezTo>
                  <a:pt x="205" y="376"/>
                  <a:pt x="205" y="378"/>
                  <a:pt x="205" y="376"/>
                </a:cubicBezTo>
                <a:cubicBezTo>
                  <a:pt x="207" y="377"/>
                  <a:pt x="206" y="376"/>
                  <a:pt x="207" y="378"/>
                </a:cubicBezTo>
                <a:cubicBezTo>
                  <a:pt x="207" y="378"/>
                  <a:pt x="208" y="378"/>
                  <a:pt x="208" y="379"/>
                </a:cubicBezTo>
                <a:cubicBezTo>
                  <a:pt x="209" y="378"/>
                  <a:pt x="210" y="377"/>
                  <a:pt x="211" y="376"/>
                </a:cubicBezTo>
                <a:cubicBezTo>
                  <a:pt x="209" y="374"/>
                  <a:pt x="211" y="374"/>
                  <a:pt x="211" y="371"/>
                </a:cubicBezTo>
                <a:cubicBezTo>
                  <a:pt x="209" y="371"/>
                  <a:pt x="208" y="370"/>
                  <a:pt x="208" y="367"/>
                </a:cubicBezTo>
                <a:cubicBezTo>
                  <a:pt x="206" y="365"/>
                  <a:pt x="206" y="366"/>
                  <a:pt x="202" y="366"/>
                </a:cubicBezTo>
                <a:cubicBezTo>
                  <a:pt x="204" y="363"/>
                  <a:pt x="204" y="364"/>
                  <a:pt x="205" y="361"/>
                </a:cubicBezTo>
                <a:cubicBezTo>
                  <a:pt x="205" y="360"/>
                  <a:pt x="202" y="360"/>
                  <a:pt x="200" y="356"/>
                </a:cubicBezTo>
                <a:cubicBezTo>
                  <a:pt x="197" y="349"/>
                  <a:pt x="192" y="323"/>
                  <a:pt x="196" y="317"/>
                </a:cubicBezTo>
                <a:cubicBezTo>
                  <a:pt x="196" y="317"/>
                  <a:pt x="196" y="316"/>
                  <a:pt x="196" y="315"/>
                </a:cubicBezTo>
                <a:cubicBezTo>
                  <a:pt x="195" y="316"/>
                  <a:pt x="194" y="317"/>
                  <a:pt x="192" y="317"/>
                </a:cubicBezTo>
                <a:cubicBezTo>
                  <a:pt x="192" y="317"/>
                  <a:pt x="191" y="317"/>
                  <a:pt x="190" y="317"/>
                </a:cubicBezTo>
                <a:cubicBezTo>
                  <a:pt x="191" y="315"/>
                  <a:pt x="191" y="313"/>
                  <a:pt x="192" y="312"/>
                </a:cubicBezTo>
                <a:cubicBezTo>
                  <a:pt x="191" y="311"/>
                  <a:pt x="190" y="311"/>
                  <a:pt x="189" y="311"/>
                </a:cubicBezTo>
                <a:cubicBezTo>
                  <a:pt x="188" y="311"/>
                  <a:pt x="188" y="311"/>
                  <a:pt x="188" y="312"/>
                </a:cubicBezTo>
                <a:cubicBezTo>
                  <a:pt x="189" y="313"/>
                  <a:pt x="189" y="314"/>
                  <a:pt x="190" y="314"/>
                </a:cubicBezTo>
                <a:cubicBezTo>
                  <a:pt x="188" y="316"/>
                  <a:pt x="187" y="315"/>
                  <a:pt x="184" y="318"/>
                </a:cubicBezTo>
                <a:cubicBezTo>
                  <a:pt x="184" y="318"/>
                  <a:pt x="184" y="318"/>
                  <a:pt x="183" y="318"/>
                </a:cubicBezTo>
                <a:cubicBezTo>
                  <a:pt x="187" y="303"/>
                  <a:pt x="183" y="286"/>
                  <a:pt x="189" y="275"/>
                </a:cubicBezTo>
                <a:cubicBezTo>
                  <a:pt x="188" y="275"/>
                  <a:pt x="187" y="275"/>
                  <a:pt x="186" y="275"/>
                </a:cubicBezTo>
                <a:cubicBezTo>
                  <a:pt x="188" y="270"/>
                  <a:pt x="192" y="261"/>
                  <a:pt x="192" y="258"/>
                </a:cubicBezTo>
                <a:cubicBezTo>
                  <a:pt x="193" y="258"/>
                  <a:pt x="194" y="259"/>
                  <a:pt x="195" y="260"/>
                </a:cubicBezTo>
                <a:cubicBezTo>
                  <a:pt x="194" y="260"/>
                  <a:pt x="193" y="260"/>
                  <a:pt x="192" y="260"/>
                </a:cubicBezTo>
                <a:cubicBezTo>
                  <a:pt x="192" y="262"/>
                  <a:pt x="192" y="263"/>
                  <a:pt x="191" y="264"/>
                </a:cubicBezTo>
                <a:cubicBezTo>
                  <a:pt x="193" y="265"/>
                  <a:pt x="193" y="265"/>
                  <a:pt x="196" y="265"/>
                </a:cubicBezTo>
                <a:cubicBezTo>
                  <a:pt x="195" y="268"/>
                  <a:pt x="196" y="268"/>
                  <a:pt x="196" y="274"/>
                </a:cubicBezTo>
                <a:cubicBezTo>
                  <a:pt x="197" y="271"/>
                  <a:pt x="198" y="269"/>
                  <a:pt x="198" y="267"/>
                </a:cubicBezTo>
                <a:cubicBezTo>
                  <a:pt x="197" y="266"/>
                  <a:pt x="197" y="267"/>
                  <a:pt x="196" y="265"/>
                </a:cubicBezTo>
                <a:cubicBezTo>
                  <a:pt x="201" y="262"/>
                  <a:pt x="196" y="237"/>
                  <a:pt x="196" y="237"/>
                </a:cubicBezTo>
                <a:cubicBezTo>
                  <a:pt x="196" y="237"/>
                  <a:pt x="196" y="237"/>
                  <a:pt x="196" y="237"/>
                </a:cubicBezTo>
                <a:cubicBezTo>
                  <a:pt x="196" y="223"/>
                  <a:pt x="199" y="207"/>
                  <a:pt x="205" y="191"/>
                </a:cubicBezTo>
                <a:cubicBezTo>
                  <a:pt x="205" y="190"/>
                  <a:pt x="204" y="189"/>
                  <a:pt x="204" y="188"/>
                </a:cubicBezTo>
                <a:cubicBezTo>
                  <a:pt x="202" y="189"/>
                  <a:pt x="200" y="189"/>
                  <a:pt x="198" y="190"/>
                </a:cubicBezTo>
                <a:cubicBezTo>
                  <a:pt x="198" y="190"/>
                  <a:pt x="197" y="190"/>
                  <a:pt x="196" y="190"/>
                </a:cubicBezTo>
                <a:cubicBezTo>
                  <a:pt x="205" y="169"/>
                  <a:pt x="214" y="159"/>
                  <a:pt x="231" y="144"/>
                </a:cubicBezTo>
                <a:cubicBezTo>
                  <a:pt x="233" y="142"/>
                  <a:pt x="240" y="143"/>
                  <a:pt x="243" y="141"/>
                </a:cubicBezTo>
                <a:cubicBezTo>
                  <a:pt x="245" y="141"/>
                  <a:pt x="247" y="142"/>
                  <a:pt x="249" y="143"/>
                </a:cubicBezTo>
                <a:cubicBezTo>
                  <a:pt x="248" y="152"/>
                  <a:pt x="235" y="156"/>
                  <a:pt x="231" y="162"/>
                </a:cubicBezTo>
                <a:cubicBezTo>
                  <a:pt x="222" y="176"/>
                  <a:pt x="215" y="194"/>
                  <a:pt x="205" y="209"/>
                </a:cubicBezTo>
                <a:cubicBezTo>
                  <a:pt x="209" y="212"/>
                  <a:pt x="201" y="221"/>
                  <a:pt x="202" y="225"/>
                </a:cubicBezTo>
                <a:cubicBezTo>
                  <a:pt x="208" y="243"/>
                  <a:pt x="202" y="262"/>
                  <a:pt x="209" y="281"/>
                </a:cubicBezTo>
                <a:cubicBezTo>
                  <a:pt x="223" y="319"/>
                  <a:pt x="239" y="345"/>
                  <a:pt x="266" y="368"/>
                </a:cubicBezTo>
                <a:cubicBezTo>
                  <a:pt x="288" y="386"/>
                  <a:pt x="320" y="404"/>
                  <a:pt x="353" y="399"/>
                </a:cubicBezTo>
                <a:cubicBezTo>
                  <a:pt x="361" y="398"/>
                  <a:pt x="380" y="402"/>
                  <a:pt x="385" y="394"/>
                </a:cubicBezTo>
                <a:cubicBezTo>
                  <a:pt x="386" y="394"/>
                  <a:pt x="386" y="394"/>
                  <a:pt x="387" y="394"/>
                </a:cubicBezTo>
                <a:cubicBezTo>
                  <a:pt x="387" y="395"/>
                  <a:pt x="387" y="396"/>
                  <a:pt x="387" y="397"/>
                </a:cubicBezTo>
                <a:close/>
                <a:moveTo>
                  <a:pt x="487" y="359"/>
                </a:moveTo>
                <a:cubicBezTo>
                  <a:pt x="487" y="360"/>
                  <a:pt x="487" y="360"/>
                  <a:pt x="487" y="360"/>
                </a:cubicBezTo>
                <a:cubicBezTo>
                  <a:pt x="477" y="356"/>
                  <a:pt x="472" y="354"/>
                  <a:pt x="462" y="351"/>
                </a:cubicBezTo>
                <a:cubicBezTo>
                  <a:pt x="461" y="351"/>
                  <a:pt x="460" y="351"/>
                  <a:pt x="460" y="352"/>
                </a:cubicBezTo>
                <a:cubicBezTo>
                  <a:pt x="461" y="353"/>
                  <a:pt x="462" y="353"/>
                  <a:pt x="463" y="354"/>
                </a:cubicBezTo>
                <a:cubicBezTo>
                  <a:pt x="463" y="355"/>
                  <a:pt x="463" y="355"/>
                  <a:pt x="463" y="356"/>
                </a:cubicBezTo>
                <a:cubicBezTo>
                  <a:pt x="456" y="360"/>
                  <a:pt x="449" y="361"/>
                  <a:pt x="441" y="365"/>
                </a:cubicBezTo>
                <a:cubicBezTo>
                  <a:pt x="437" y="366"/>
                  <a:pt x="432" y="366"/>
                  <a:pt x="428" y="367"/>
                </a:cubicBezTo>
                <a:cubicBezTo>
                  <a:pt x="418" y="373"/>
                  <a:pt x="405" y="389"/>
                  <a:pt x="392" y="393"/>
                </a:cubicBezTo>
                <a:cubicBezTo>
                  <a:pt x="391" y="394"/>
                  <a:pt x="390" y="394"/>
                  <a:pt x="390" y="395"/>
                </a:cubicBezTo>
                <a:cubicBezTo>
                  <a:pt x="389" y="388"/>
                  <a:pt x="405" y="371"/>
                  <a:pt x="412" y="369"/>
                </a:cubicBezTo>
                <a:cubicBezTo>
                  <a:pt x="412" y="365"/>
                  <a:pt x="412" y="364"/>
                  <a:pt x="407" y="364"/>
                </a:cubicBezTo>
                <a:cubicBezTo>
                  <a:pt x="413" y="353"/>
                  <a:pt x="422" y="345"/>
                  <a:pt x="431" y="338"/>
                </a:cubicBezTo>
                <a:cubicBezTo>
                  <a:pt x="435" y="338"/>
                  <a:pt x="432" y="336"/>
                  <a:pt x="435" y="334"/>
                </a:cubicBezTo>
                <a:cubicBezTo>
                  <a:pt x="436" y="333"/>
                  <a:pt x="436" y="333"/>
                  <a:pt x="436" y="335"/>
                </a:cubicBezTo>
                <a:cubicBezTo>
                  <a:pt x="439" y="334"/>
                  <a:pt x="439" y="334"/>
                  <a:pt x="439" y="330"/>
                </a:cubicBezTo>
                <a:cubicBezTo>
                  <a:pt x="439" y="330"/>
                  <a:pt x="439" y="329"/>
                  <a:pt x="438" y="329"/>
                </a:cubicBezTo>
                <a:cubicBezTo>
                  <a:pt x="432" y="331"/>
                  <a:pt x="430" y="335"/>
                  <a:pt x="424" y="336"/>
                </a:cubicBezTo>
                <a:cubicBezTo>
                  <a:pt x="424" y="336"/>
                  <a:pt x="423" y="335"/>
                  <a:pt x="423" y="335"/>
                </a:cubicBezTo>
                <a:cubicBezTo>
                  <a:pt x="426" y="329"/>
                  <a:pt x="437" y="322"/>
                  <a:pt x="442" y="330"/>
                </a:cubicBezTo>
                <a:cubicBezTo>
                  <a:pt x="444" y="329"/>
                  <a:pt x="445" y="328"/>
                  <a:pt x="447" y="327"/>
                </a:cubicBezTo>
                <a:cubicBezTo>
                  <a:pt x="447" y="326"/>
                  <a:pt x="448" y="324"/>
                  <a:pt x="448" y="323"/>
                </a:cubicBezTo>
                <a:cubicBezTo>
                  <a:pt x="450" y="324"/>
                  <a:pt x="450" y="325"/>
                  <a:pt x="451" y="326"/>
                </a:cubicBezTo>
                <a:cubicBezTo>
                  <a:pt x="451" y="327"/>
                  <a:pt x="451" y="328"/>
                  <a:pt x="450" y="329"/>
                </a:cubicBezTo>
                <a:cubicBezTo>
                  <a:pt x="456" y="326"/>
                  <a:pt x="459" y="328"/>
                  <a:pt x="464" y="328"/>
                </a:cubicBezTo>
                <a:cubicBezTo>
                  <a:pt x="464" y="329"/>
                  <a:pt x="465" y="329"/>
                  <a:pt x="465" y="330"/>
                </a:cubicBezTo>
                <a:cubicBezTo>
                  <a:pt x="464" y="330"/>
                  <a:pt x="463" y="331"/>
                  <a:pt x="462" y="331"/>
                </a:cubicBezTo>
                <a:cubicBezTo>
                  <a:pt x="462" y="332"/>
                  <a:pt x="462" y="333"/>
                  <a:pt x="462" y="334"/>
                </a:cubicBezTo>
                <a:cubicBezTo>
                  <a:pt x="471" y="335"/>
                  <a:pt x="482" y="338"/>
                  <a:pt x="487" y="346"/>
                </a:cubicBezTo>
                <a:cubicBezTo>
                  <a:pt x="487" y="347"/>
                  <a:pt x="488" y="348"/>
                  <a:pt x="488" y="349"/>
                </a:cubicBezTo>
                <a:cubicBezTo>
                  <a:pt x="480" y="348"/>
                  <a:pt x="486" y="355"/>
                  <a:pt x="487" y="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chemeClr val="bg1">
                <a:lumMod val="75000"/>
              </a:schemeClr>
            </a:glow>
          </a:effectLst>
        </p:spPr>
        <p:txBody>
          <a:bodyPr vert="horz" wrap="square" lIns="91407" tIns="45704" rIns="91407" bIns="45704" numCol="1" anchor="t" anchorCtr="0" compatLnSpc="1"/>
          <a:lstStyle/>
          <a:p>
            <a:endParaRPr lang="zh-CN" altLang="en-US" sz="1805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>
            <a:off x="0" y="2644"/>
            <a:ext cx="523459" cy="6853031"/>
            <a:chOff x="-33" y="0"/>
            <a:chExt cx="3399637" cy="6858000"/>
          </a:xfrm>
        </p:grpSpPr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>
              <a:off x="2" y="0"/>
              <a:ext cx="2570204" cy="6858000"/>
            </a:xfrm>
            <a:prstGeom prst="rect">
              <a:avLst/>
            </a:prstGeom>
            <a:solidFill>
              <a:srgbClr val="26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9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705" b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>
              <p:custDataLst>
                <p:tags r:id="rId5"/>
              </p:custDataLst>
            </p:nvPr>
          </p:nvGrpSpPr>
          <p:grpSpPr>
            <a:xfrm>
              <a:off x="-33" y="0"/>
              <a:ext cx="3399637" cy="6858000"/>
              <a:chOff x="-33" y="0"/>
              <a:chExt cx="3399637" cy="6672648"/>
            </a:xfrm>
          </p:grpSpPr>
          <p:sp>
            <p:nvSpPr>
              <p:cNvPr id="24" name="矩形 23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0"/>
                <a:ext cx="3399598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>
                <p:custDataLst>
                  <p:tags r:id="rId7"/>
                </p:custDataLst>
              </p:nvPr>
            </p:nvSpPr>
            <p:spPr>
              <a:xfrm>
                <a:off x="-33" y="1668162"/>
                <a:ext cx="339963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>
                <p:custDataLst>
                  <p:tags r:id="rId8"/>
                </p:custDataLst>
              </p:nvPr>
            </p:nvSpPr>
            <p:spPr>
              <a:xfrm>
                <a:off x="-7" y="3336324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9"/>
                </p:custDataLst>
              </p:nvPr>
            </p:nvSpPr>
            <p:spPr>
              <a:xfrm>
                <a:off x="-7" y="5004486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矩形 3"/>
          <p:cNvSpPr/>
          <p:nvPr>
            <p:custDataLst>
              <p:tags r:id="rId10"/>
            </p:custDataLst>
          </p:nvPr>
        </p:nvSpPr>
        <p:spPr>
          <a:xfrm>
            <a:off x="599796" y="41741"/>
            <a:ext cx="11526759" cy="676967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chemeClr val="bg2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zh-CN" altLang="en-US" sz="1805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endParaRPr lang="en-US" altLang="zh-CN" sz="180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>
            <p:custDataLst>
              <p:tags r:id="rId11"/>
            </p:custDataLst>
          </p:nvPr>
        </p:nvSpPr>
        <p:spPr>
          <a:xfrm>
            <a:off x="649263" y="819987"/>
            <a:ext cx="11190498" cy="304419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sz="3200" b="1">
                <a:solidFill>
                  <a:srgbClr val="002060"/>
                </a:solidFill>
                <a:latin typeface="Calibri" panose="020F0502020204030204"/>
                <a:ea typeface="宋体" panose="02010600030101010101" pitchFamily="2" charset="-122"/>
                <a:sym typeface="+mn-ea"/>
              </a:rPr>
              <a:t>③</a:t>
            </a:r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大概是物以稀为贵罢。北京的白菜运往浙江，便用红头绳系住菜根，倒挂在水果店头，尊为“胶菜” ；福建野生着的芦荟，一到北京就请进温室，且美其名曰“龙舌兰” 。（鲁迅</a:t>
            </a:r>
            <a:r>
              <a:rPr lang="en-US" altLang="zh-CN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《</a:t>
            </a:r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藤野先生</a:t>
            </a:r>
            <a:r>
              <a:rPr lang="en-US" altLang="zh-CN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》</a:t>
            </a:r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endParaRPr lang="zh-CN" altLang="en-US" sz="32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zh-CN" altLang="en-US" sz="32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>
            <p:custDataLst>
              <p:tags r:id="rId12"/>
            </p:custDataLst>
          </p:nvPr>
        </p:nvSpPr>
        <p:spPr>
          <a:xfrm>
            <a:off x="4340268" y="111379"/>
            <a:ext cx="3435127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课文案例分析</a:t>
            </a:r>
            <a:endParaRPr lang="en-US" altLang="zh-CN" sz="3200" b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矩形 2"/>
          <p:cNvSpPr/>
          <p:nvPr>
            <p:custDataLst>
              <p:tags r:id="rId13"/>
            </p:custDataLst>
          </p:nvPr>
        </p:nvSpPr>
        <p:spPr>
          <a:xfrm>
            <a:off x="600075" y="3514725"/>
            <a:ext cx="11313795" cy="2084070"/>
          </a:xfrm>
          <a:prstGeom prst="rect">
            <a:avLst/>
          </a:prstGeom>
          <a:noFill/>
          <a:ln w="9525">
            <a:noFill/>
          </a:ln>
        </p:spPr>
        <p:txBody>
          <a:bodyPr wrap="square" lIns="91601" tIns="45800" rIns="91601" bIns="45800" anchor="t">
            <a:spAutoFit/>
          </a:bodyPr>
          <a:lstStyle/>
          <a:p>
            <a:pPr defTabSz="863600">
              <a:lnSpc>
                <a:spcPct val="120000"/>
              </a:lnSpc>
            </a:pPr>
            <a:r>
              <a:rPr lang="en-US" altLang="zh-CN" sz="36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6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这是个简单枚举的归纳推理：</a:t>
            </a:r>
            <a:r>
              <a:rPr lang="zh-CN" altLang="en-US" sz="3600" b="1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结论是“物以稀为贵”</a:t>
            </a:r>
            <a:r>
              <a:rPr lang="zh-CN" altLang="en-US" sz="36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，前提是北京的白菜运往浙江被尊为“胶菜”，福建野生的芦荟就美其名曰“龙舌兰”。</a:t>
            </a:r>
            <a:endParaRPr lang="zh-CN" altLang="en-US" sz="36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>
            <p:custDataLst>
              <p:tags r:id="rId1"/>
            </p:custDataLst>
          </p:nvPr>
        </p:nvSpPr>
        <p:spPr>
          <a:xfrm>
            <a:off x="697548" y="951865"/>
            <a:ext cx="5343525" cy="534352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532" y="1427842"/>
            <a:ext cx="2379590" cy="2379590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1578573" y="1321752"/>
            <a:ext cx="1489710" cy="47840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lIns="68559" tIns="34280" rIns="68559" bIns="3428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8800" b="0" i="0" u="none" strike="noStrike" cap="none" spc="450" normalizeH="0" baseline="0">
                <a:ln>
                  <a:noFill/>
                </a:ln>
                <a:solidFill>
                  <a:srgbClr val="4A6671"/>
                </a:solidFill>
                <a:effectLst/>
                <a:uLnTx/>
                <a:uFillTx/>
                <a:latin typeface="文悦古典明朝体 (非商业使用) W5" pitchFamily="2" charset="-122"/>
                <a:ea typeface="文悦古典明朝体 (非商业使用) W5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450" normalizeH="0" baseline="0" noProof="0">
                <a:ln>
                  <a:noFill/>
                </a:ln>
                <a:solidFill>
                  <a:srgbClr val="1D41D5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类比推理</a:t>
            </a:r>
            <a:endParaRPr kumimoji="0" lang="zh-CN" altLang="en-US" sz="8800" b="1" i="0" u="none" strike="noStrike" kern="1200" cap="none" spc="450" normalizeH="0" baseline="0" noProof="0">
              <a:ln>
                <a:noFill/>
              </a:ln>
              <a:solidFill>
                <a:srgbClr val="1D41D5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+mn-cs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158750" y="203200"/>
            <a:ext cx="11874500" cy="6451600"/>
          </a:xfrm>
          <a:prstGeom prst="rect">
            <a:avLst/>
          </a:prstGeom>
          <a:noFill/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75475" y="561975"/>
            <a:ext cx="4485640" cy="554355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0150" cy="107315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 bwMode="auto">
          <a:xfrm>
            <a:off x="1157604" y="0"/>
            <a:ext cx="3376295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36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三、类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比</a:t>
            </a:r>
            <a:r>
              <a:rPr lang="zh-CN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推理</a:t>
            </a:r>
            <a:endParaRPr lang="zh-CN" altLang="zh-CN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4735195" y="0"/>
            <a:ext cx="7457440" cy="130937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根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据两个或两类对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象</a:t>
            </a:r>
            <a:r>
              <a:rPr lang="zh-CN" altLang="en-US" sz="2800" b="1" smtClean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有部分属性相同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，从而推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出他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们的</a:t>
            </a:r>
            <a:r>
              <a:rPr lang="zh-CN" altLang="en-US" sz="2800" b="1" smtClean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其他属性也相同的推理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</a:rPr>
              <a:t>。简称类推或类比。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135255" y="1200150"/>
            <a:ext cx="12057380" cy="19380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（类）对象具有属性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800" b="1" smtClean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d，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u="sng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2400" b="1" u="sng">
                <a:latin typeface="微软雅黑" panose="020B0503020204020204" charset="-122"/>
                <a:ea typeface="微软雅黑" panose="020B0503020204020204" charset="-122"/>
              </a:rPr>
              <a:t>（类）对象具有属性</a:t>
            </a:r>
            <a:r>
              <a:rPr lang="en-US" altLang="zh-CN" sz="2400" b="1" u="sng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2400" b="1" u="sng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 b="1" u="sng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2400" b="1" u="sng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 b="1" u="sng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2400" b="1" u="sng"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altLang="zh-CN" sz="2400" b="1" u="sng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所以，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（类）对象</a:t>
            </a:r>
            <a:r>
              <a:rPr lang="zh-CN" altLang="en-US" sz="2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可能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具有属性</a:t>
            </a:r>
            <a:r>
              <a:rPr lang="zh-CN" altLang="en-US" sz="2800" b="1" smtClean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d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35255" y="3265050"/>
            <a:ext cx="1188847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关于类比推理，有一个经典的故事，就是“鲁班造锯”：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800" b="1">
                <a:latin typeface="楷体_GB2312" panose="02010609030101010101" pitchFamily="49" charset="-122"/>
                <a:ea typeface="楷体_GB2312" panose="02010609030101010101" pitchFamily="49" charset="-122"/>
                <a:cs typeface="仿宋" panose="02010609060101010101" charset="-122"/>
              </a:rPr>
              <a:t>听说有一天鲁班到山上砍柴，被一种锯齿形的坚硬树叶割破了手指。这个时候，鲁班心想：</a:t>
            </a: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仿宋" panose="02010609060101010101" charset="-122"/>
              </a:rPr>
              <a:t>“既然锯齿形的坚硬树叶能割破手指，那如果把坚硬的铁片也做成锯齿形的，是不是能割破树干呢？”</a:t>
            </a:r>
            <a:r>
              <a:rPr lang="zh-CN" altLang="en-US" sz="2800" b="1">
                <a:latin typeface="楷体_GB2312" panose="02010609030101010101" pitchFamily="49" charset="-122"/>
                <a:ea typeface="楷体_GB2312" panose="02010609030101010101" pitchFamily="49" charset="-122"/>
                <a:cs typeface="仿宋" panose="02010609060101010101" charset="-122"/>
              </a:rPr>
              <a:t>之后，鲁班便将铁片的边缘部分锻造成锯齿形，也就造成了我们所说的锯。果然，这东西能锯断树干。</a:t>
            </a:r>
            <a:endParaRPr lang="zh-CN" altLang="en-US" sz="2800" b="1">
              <a:latin typeface="楷体_GB2312" panose="02010609030101010101" pitchFamily="49" charset="-122"/>
              <a:ea typeface="楷体_GB2312" panose="02010609030101010101" pitchFamily="49" charset="-122"/>
              <a:cs typeface="仿宋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1949450" y="5474335"/>
            <a:ext cx="10177145" cy="138366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前提：树叶是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坚硬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的，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锯齿形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的树叶能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割破东西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（手指）；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铁片也是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坚硬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的；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结论：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锯齿形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的铁片也能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割破东西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（树干）。</a:t>
            </a:r>
            <a:endParaRPr lang="zh-CN" altLang="en-US" sz="2800" b="1">
              <a:solidFill>
                <a:srgbClr val="C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2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矩形 4"/>
          <p:cNvSpPr/>
          <p:nvPr>
            <p:custDataLst>
              <p:tags r:id="rId2"/>
            </p:custDataLst>
          </p:nvPr>
        </p:nvSpPr>
        <p:spPr>
          <a:xfrm>
            <a:off x="93345" y="191135"/>
            <a:ext cx="11508740" cy="1449070"/>
          </a:xfrm>
          <a:prstGeom prst="rect">
            <a:avLst/>
          </a:prstGeom>
          <a:noFill/>
          <a:ln w="9525">
            <a:noFill/>
          </a:ln>
        </p:spPr>
        <p:txBody>
          <a:bodyPr lIns="121861" tIns="60929" rIns="121861" bIns="60929" anchor="t">
            <a:noAutofit/>
          </a:bodyPr>
          <a:lstStyle/>
          <a:p>
            <a:pPr algn="l" defTabSz="863600">
              <a:lnSpc>
                <a:spcPct val="110000"/>
              </a:lnSpc>
            </a:pPr>
            <a:r>
              <a:rPr lang="zh-CN" altLang="en-US" sz="3175" b="1">
                <a:latin typeface="Times New Roman" panose="02020603050405020304" charset="0"/>
                <a:ea typeface="华文中宋" panose="02010600040101010101" pitchFamily="2" charset="-122"/>
              </a:rPr>
              <a:t> </a:t>
            </a:r>
            <a:r>
              <a:rPr lang="zh-CN" altLang="zh-CN" sz="3175" b="1">
                <a:latin typeface="Times New Roman" panose="02020603050405020304" charset="0"/>
                <a:ea typeface="华文中宋" panose="02010600040101010101" pitchFamily="2" charset="-122"/>
              </a:rPr>
              <a:t>我国古人</a:t>
            </a:r>
            <a:r>
              <a:rPr lang="zh-CN" altLang="en-US" sz="3175" b="1" u="sng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类比推理</a:t>
            </a:r>
            <a:endParaRPr lang="en-US" altLang="zh-CN" sz="3175" b="1">
              <a:latin typeface="华文楷体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7282" name="矩形 261122"/>
          <p:cNvSpPr/>
          <p:nvPr>
            <p:custDataLst>
              <p:tags r:id="rId3"/>
            </p:custDataLst>
          </p:nvPr>
        </p:nvSpPr>
        <p:spPr>
          <a:xfrm>
            <a:off x="328625" y="1256324"/>
            <a:ext cx="11533518" cy="4671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863600">
              <a:lnSpc>
                <a:spcPts val="4365"/>
              </a:lnSpc>
            </a:pPr>
            <a:r>
              <a:rPr lang="en-US" altLang="zh-CN" sz="2965" b="1"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12. </a:t>
            </a:r>
            <a:r>
              <a:rPr lang="zh-CN" altLang="zh-CN" sz="2965" b="1"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橘生淮南则为橘，生于淮北则为枳，叶徒相似，其实味不同。所以然者何？</a:t>
            </a:r>
            <a:r>
              <a:rPr lang="zh-CN" altLang="zh-CN" sz="2965" b="1">
                <a:highlight>
                  <a:srgbClr val="FFFF00"/>
                </a:highlight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水土异也</a:t>
            </a:r>
            <a:r>
              <a:rPr lang="zh-CN" altLang="zh-CN" sz="2965" b="1"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。今民生长于齐不盗，入楚则盗，得无楚之水土使民善盗耶？</a:t>
            </a:r>
            <a:r>
              <a:rPr lang="en-US" altLang="zh-CN" sz="2965" b="1"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(</a:t>
            </a:r>
            <a:r>
              <a:rPr lang="zh-CN" altLang="zh-CN" sz="2965" b="1"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《晏子春秋</a:t>
            </a:r>
            <a:r>
              <a:rPr lang="en-US" altLang="zh-CN" sz="2965" b="1"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·</a:t>
            </a:r>
            <a:r>
              <a:rPr lang="zh-CN" altLang="zh-CN" sz="2965" b="1"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杂下之十》</a:t>
            </a:r>
            <a:r>
              <a:rPr lang="en-US" altLang="zh-CN" sz="2965" b="1"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)</a:t>
            </a:r>
            <a:endParaRPr lang="zh-CN" altLang="zh-CN" sz="2965" b="1">
              <a:latin typeface="Times New Roman" panose="02020603050405020304" charset="0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pPr defTabSz="863600">
              <a:lnSpc>
                <a:spcPct val="130000"/>
              </a:lnSpc>
            </a:pPr>
            <a:r>
              <a:rPr lang="en-US" altLang="zh-CN" sz="2965" b="1"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       </a:t>
            </a:r>
            <a:r>
              <a:rPr lang="zh-CN" altLang="en-US" sz="2965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类比推理：</a:t>
            </a:r>
            <a:r>
              <a:rPr lang="zh-CN" altLang="en-US" sz="2965" smtClean="0">
                <a:solidFill>
                  <a:srgbClr val="0000FF"/>
                </a:solidFill>
                <a:latin typeface="+mn-ea"/>
                <a:sym typeface="+mn-ea"/>
              </a:rPr>
              <a:t>橘</a:t>
            </a:r>
            <a:r>
              <a:rPr lang="zh-CN" altLang="en-US" sz="2965">
                <a:solidFill>
                  <a:srgbClr val="0000FF"/>
                </a:solidFill>
                <a:latin typeface="+mn-ea"/>
                <a:sym typeface="+mn-ea"/>
              </a:rPr>
              <a:t>生两地味不同，民生两地不盗而转盗</a:t>
            </a:r>
            <a:endParaRPr lang="zh-CN" altLang="en-US" sz="2965">
              <a:solidFill>
                <a:srgbClr val="0000FF"/>
              </a:solidFill>
              <a:latin typeface="+mn-ea"/>
              <a:ea typeface="+mn-ea"/>
            </a:endParaRPr>
          </a:p>
          <a:p>
            <a:pPr defTabSz="863600">
              <a:lnSpc>
                <a:spcPct val="130000"/>
              </a:lnSpc>
            </a:pPr>
            <a:r>
              <a:rPr lang="zh-CN" altLang="en-US" sz="2965" b="1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橘</a:t>
            </a:r>
            <a:r>
              <a:rPr lang="zh-CN" altLang="en-US" sz="296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生淮</a:t>
            </a:r>
            <a:r>
              <a:rPr lang="zh-CN" altLang="en-US" sz="2965" b="1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南</a:t>
            </a:r>
            <a:r>
              <a:rPr lang="zh-CN" altLang="en-US" sz="296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则为</a:t>
            </a:r>
            <a:r>
              <a:rPr lang="zh-CN" altLang="en-US" sz="2965" b="1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橘</a:t>
            </a:r>
            <a:r>
              <a:rPr lang="zh-CN" altLang="en-US" sz="296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，生于淮</a:t>
            </a:r>
            <a:r>
              <a:rPr lang="zh-CN" altLang="en-US" sz="2965" b="1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北</a:t>
            </a:r>
            <a:r>
              <a:rPr lang="zh-CN" altLang="en-US" sz="296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则为</a:t>
            </a:r>
            <a:r>
              <a:rPr lang="zh-CN" altLang="en-US" sz="2965" b="1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枳</a:t>
            </a:r>
            <a:r>
              <a:rPr lang="zh-CN" altLang="en-US" sz="296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965" b="1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水土不同</a:t>
            </a:r>
            <a:r>
              <a:rPr lang="zh-CN" altLang="en-US" sz="296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使橘的</a:t>
            </a:r>
            <a:r>
              <a:rPr lang="zh-CN" altLang="en-US" sz="2965" b="1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味道</a:t>
            </a:r>
            <a:r>
              <a:rPr lang="zh-CN" altLang="en-US" sz="296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不同</a:t>
            </a:r>
            <a:endParaRPr lang="zh-CN" altLang="en-US" sz="2965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863600">
              <a:lnSpc>
                <a:spcPct val="130000"/>
              </a:lnSpc>
            </a:pPr>
            <a:r>
              <a:rPr lang="zh-CN" altLang="en-US" sz="296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→</a:t>
            </a:r>
            <a:r>
              <a:rPr lang="zh-CN" altLang="en-US" sz="2965" b="1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民</a:t>
            </a:r>
            <a:r>
              <a:rPr lang="zh-CN" altLang="en-US" sz="296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生长于</a:t>
            </a:r>
            <a:r>
              <a:rPr lang="zh-CN" altLang="en-US" sz="2965" b="1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齐不盗</a:t>
            </a:r>
            <a:r>
              <a:rPr lang="zh-CN" altLang="en-US" sz="296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，入</a:t>
            </a:r>
            <a:r>
              <a:rPr lang="zh-CN" altLang="en-US" sz="2965" b="1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楚</a:t>
            </a:r>
            <a:r>
              <a:rPr lang="zh-CN" altLang="en-US" sz="296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则</a:t>
            </a:r>
            <a:r>
              <a:rPr lang="zh-CN" altLang="en-US" sz="2965" b="1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盗</a:t>
            </a:r>
            <a:r>
              <a:rPr lang="zh-CN" altLang="en-US" sz="296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→ </a:t>
            </a:r>
            <a:r>
              <a:rPr lang="zh-CN" altLang="en-US" sz="2965" b="1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楚之水土使齐民入楚善盗</a:t>
            </a:r>
            <a:endParaRPr lang="zh-CN" altLang="en-US" sz="2965" b="1">
              <a:solidFill>
                <a:srgbClr val="C00000"/>
              </a:solidFill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863600">
              <a:lnSpc>
                <a:spcPts val="4365"/>
              </a:lnSpc>
            </a:pPr>
            <a:endParaRPr lang="zh-CN" altLang="zh-CN" sz="2965" b="1">
              <a:latin typeface="Times New Roman" panose="02020603050405020304" charset="0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pPr defTabSz="863600">
              <a:lnSpc>
                <a:spcPts val="4365"/>
              </a:lnSpc>
            </a:pPr>
            <a:r>
              <a:rPr lang="en-US" altLang="zh-CN" sz="2965" b="1">
                <a:latin typeface="Times New Roman" panose="02020603050405020304" charset="0"/>
                <a:ea typeface="楷体" panose="02010609060101010101" pitchFamily="49" charset="-122"/>
                <a:sym typeface="Wingdings" panose="05000000000000000000" pitchFamily="2" charset="2"/>
              </a:rPr>
              <a:t>      </a:t>
            </a:r>
            <a:endParaRPr lang="zh-CN" altLang="zh-CN" sz="2965" b="1">
              <a:latin typeface="Times New Roman" panose="02020603050405020304" charset="0"/>
              <a:ea typeface="楷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3707906" y="6717020"/>
            <a:ext cx="1800201" cy="14220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2495">
              <a:lnSpc>
                <a:spcPct val="200000"/>
              </a:lnSpc>
            </a:pPr>
            <a:r>
              <a:rPr lang="en-US" altLang="zh-CN" sz="100">
                <a:solidFill>
                  <a:schemeClr val="bg1"/>
                </a:solidFill>
                <a:ea typeface="微软雅黑" panose="020B0503020204020204" charset="-122"/>
              </a:rPr>
              <a:t>PPT模板 http:///moban/ </a:t>
            </a:r>
            <a:endParaRPr lang="en-US" altLang="zh-CN" sz="1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6" name="Freeform 6323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flipH="1">
            <a:off x="0" y="6312749"/>
            <a:ext cx="648857" cy="404271"/>
          </a:xfrm>
          <a:custGeom>
            <a:avLst/>
            <a:gdLst>
              <a:gd name="T0" fmla="*/ 945 w 1117"/>
              <a:gd name="T1" fmla="*/ 522 h 601"/>
              <a:gd name="T2" fmla="*/ 1085 w 1117"/>
              <a:gd name="T3" fmla="*/ 523 h 601"/>
              <a:gd name="T4" fmla="*/ 1065 w 1117"/>
              <a:gd name="T5" fmla="*/ 505 h 601"/>
              <a:gd name="T6" fmla="*/ 1061 w 1117"/>
              <a:gd name="T7" fmla="*/ 513 h 601"/>
              <a:gd name="T8" fmla="*/ 1038 w 1117"/>
              <a:gd name="T9" fmla="*/ 512 h 601"/>
              <a:gd name="T10" fmla="*/ 967 w 1117"/>
              <a:gd name="T11" fmla="*/ 492 h 601"/>
              <a:gd name="T12" fmla="*/ 926 w 1117"/>
              <a:gd name="T13" fmla="*/ 495 h 601"/>
              <a:gd name="T14" fmla="*/ 854 w 1117"/>
              <a:gd name="T15" fmla="*/ 518 h 601"/>
              <a:gd name="T16" fmla="*/ 656 w 1117"/>
              <a:gd name="T17" fmla="*/ 536 h 601"/>
              <a:gd name="T18" fmla="*/ 677 w 1117"/>
              <a:gd name="T19" fmla="*/ 523 h 601"/>
              <a:gd name="T20" fmla="*/ 656 w 1117"/>
              <a:gd name="T21" fmla="*/ 528 h 601"/>
              <a:gd name="T22" fmla="*/ 600 w 1117"/>
              <a:gd name="T23" fmla="*/ 468 h 601"/>
              <a:gd name="T24" fmla="*/ 564 w 1117"/>
              <a:gd name="T25" fmla="*/ 450 h 601"/>
              <a:gd name="T26" fmla="*/ 571 w 1117"/>
              <a:gd name="T27" fmla="*/ 424 h 601"/>
              <a:gd name="T28" fmla="*/ 569 w 1117"/>
              <a:gd name="T29" fmla="*/ 383 h 601"/>
              <a:gd name="T30" fmla="*/ 441 w 1117"/>
              <a:gd name="T31" fmla="*/ 306 h 601"/>
              <a:gd name="T32" fmla="*/ 560 w 1117"/>
              <a:gd name="T33" fmla="*/ 291 h 601"/>
              <a:gd name="T34" fmla="*/ 612 w 1117"/>
              <a:gd name="T35" fmla="*/ 293 h 601"/>
              <a:gd name="T36" fmla="*/ 587 w 1117"/>
              <a:gd name="T37" fmla="*/ 356 h 601"/>
              <a:gd name="T38" fmla="*/ 615 w 1117"/>
              <a:gd name="T39" fmla="*/ 352 h 601"/>
              <a:gd name="T40" fmla="*/ 649 w 1117"/>
              <a:gd name="T41" fmla="*/ 344 h 601"/>
              <a:gd name="T42" fmla="*/ 663 w 1117"/>
              <a:gd name="T43" fmla="*/ 340 h 601"/>
              <a:gd name="T44" fmla="*/ 659 w 1117"/>
              <a:gd name="T45" fmla="*/ 330 h 601"/>
              <a:gd name="T46" fmla="*/ 673 w 1117"/>
              <a:gd name="T47" fmla="*/ 297 h 601"/>
              <a:gd name="T48" fmla="*/ 677 w 1117"/>
              <a:gd name="T49" fmla="*/ 286 h 601"/>
              <a:gd name="T50" fmla="*/ 671 w 1117"/>
              <a:gd name="T51" fmla="*/ 258 h 601"/>
              <a:gd name="T52" fmla="*/ 663 w 1117"/>
              <a:gd name="T53" fmla="*/ 225 h 601"/>
              <a:gd name="T54" fmla="*/ 623 w 1117"/>
              <a:gd name="T55" fmla="*/ 242 h 601"/>
              <a:gd name="T56" fmla="*/ 648 w 1117"/>
              <a:gd name="T57" fmla="*/ 435 h 601"/>
              <a:gd name="T58" fmla="*/ 708 w 1117"/>
              <a:gd name="T59" fmla="*/ 501 h 601"/>
              <a:gd name="T60" fmla="*/ 772 w 1117"/>
              <a:gd name="T61" fmla="*/ 528 h 601"/>
              <a:gd name="T62" fmla="*/ 845 w 1117"/>
              <a:gd name="T63" fmla="*/ 510 h 601"/>
              <a:gd name="T64" fmla="*/ 995 w 1117"/>
              <a:gd name="T65" fmla="*/ 464 h 601"/>
              <a:gd name="T66" fmla="*/ 1048 w 1117"/>
              <a:gd name="T67" fmla="*/ 487 h 601"/>
              <a:gd name="T68" fmla="*/ 941 w 1117"/>
              <a:gd name="T69" fmla="*/ 449 h 601"/>
              <a:gd name="T70" fmla="*/ 854 w 1117"/>
              <a:gd name="T71" fmla="*/ 471 h 601"/>
              <a:gd name="T72" fmla="*/ 764 w 1117"/>
              <a:gd name="T73" fmla="*/ 494 h 601"/>
              <a:gd name="T74" fmla="*/ 747 w 1117"/>
              <a:gd name="T75" fmla="*/ 477 h 601"/>
              <a:gd name="T76" fmla="*/ 742 w 1117"/>
              <a:gd name="T77" fmla="*/ 402 h 601"/>
              <a:gd name="T78" fmla="*/ 797 w 1117"/>
              <a:gd name="T79" fmla="*/ 374 h 601"/>
              <a:gd name="T80" fmla="*/ 810 w 1117"/>
              <a:gd name="T81" fmla="*/ 364 h 601"/>
              <a:gd name="T82" fmla="*/ 861 w 1117"/>
              <a:gd name="T83" fmla="*/ 218 h 601"/>
              <a:gd name="T84" fmla="*/ 292 w 1117"/>
              <a:gd name="T85" fmla="*/ 95 h 601"/>
              <a:gd name="T86" fmla="*/ 266 w 1117"/>
              <a:gd name="T87" fmla="*/ 90 h 601"/>
              <a:gd name="T88" fmla="*/ 137 w 1117"/>
              <a:gd name="T89" fmla="*/ 187 h 601"/>
              <a:gd name="T90" fmla="*/ 102 w 1117"/>
              <a:gd name="T91" fmla="*/ 399 h 601"/>
              <a:gd name="T92" fmla="*/ 303 w 1117"/>
              <a:gd name="T93" fmla="*/ 494 h 601"/>
              <a:gd name="T94" fmla="*/ 457 w 1117"/>
              <a:gd name="T95" fmla="*/ 405 h 601"/>
              <a:gd name="T96" fmla="*/ 531 w 1117"/>
              <a:gd name="T97" fmla="*/ 448 h 601"/>
              <a:gd name="T98" fmla="*/ 571 w 1117"/>
              <a:gd name="T99" fmla="*/ 511 h 601"/>
              <a:gd name="T100" fmla="*/ 764 w 1117"/>
              <a:gd name="T101" fmla="*/ 588 h 601"/>
              <a:gd name="T102" fmla="*/ 873 w 1117"/>
              <a:gd name="T103" fmla="*/ 562 h 601"/>
              <a:gd name="T104" fmla="*/ 923 w 1117"/>
              <a:gd name="T105" fmla="*/ 525 h 601"/>
              <a:gd name="T106" fmla="*/ 1021 w 1117"/>
              <a:gd name="T107" fmla="*/ 518 h 601"/>
              <a:gd name="T108" fmla="*/ 312 w 1117"/>
              <a:gd name="T109" fmla="*/ 256 h 601"/>
              <a:gd name="T110" fmla="*/ 318 w 1117"/>
              <a:gd name="T111" fmla="*/ 432 h 601"/>
              <a:gd name="T112" fmla="*/ 218 w 1117"/>
              <a:gd name="T113" fmla="*/ 388 h 601"/>
              <a:gd name="T114" fmla="*/ 192 w 1117"/>
              <a:gd name="T115" fmla="*/ 317 h 601"/>
              <a:gd name="T116" fmla="*/ 196 w 1117"/>
              <a:gd name="T117" fmla="*/ 274 h 601"/>
              <a:gd name="T118" fmla="*/ 209 w 1117"/>
              <a:gd name="T119" fmla="*/ 281 h 601"/>
              <a:gd name="T120" fmla="*/ 390 w 1117"/>
              <a:gd name="T121" fmla="*/ 395 h 601"/>
              <a:gd name="T122" fmla="*/ 464 w 1117"/>
              <a:gd name="T123" fmla="*/ 328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17" h="601">
                <a:moveTo>
                  <a:pt x="677" y="274"/>
                </a:moveTo>
                <a:cubicBezTo>
                  <a:pt x="677" y="274"/>
                  <a:pt x="677" y="274"/>
                  <a:pt x="677" y="274"/>
                </a:cubicBezTo>
                <a:cubicBezTo>
                  <a:pt x="678" y="274"/>
                  <a:pt x="679" y="274"/>
                  <a:pt x="680" y="274"/>
                </a:cubicBezTo>
                <a:cubicBezTo>
                  <a:pt x="680" y="274"/>
                  <a:pt x="679" y="273"/>
                  <a:pt x="679" y="272"/>
                </a:cubicBezTo>
                <a:cubicBezTo>
                  <a:pt x="678" y="274"/>
                  <a:pt x="680" y="273"/>
                  <a:pt x="677" y="274"/>
                </a:cubicBezTo>
                <a:close/>
                <a:moveTo>
                  <a:pt x="956" y="523"/>
                </a:moveTo>
                <a:cubicBezTo>
                  <a:pt x="955" y="522"/>
                  <a:pt x="955" y="521"/>
                  <a:pt x="955" y="519"/>
                </a:cubicBezTo>
                <a:cubicBezTo>
                  <a:pt x="951" y="520"/>
                  <a:pt x="950" y="520"/>
                  <a:pt x="949" y="524"/>
                </a:cubicBezTo>
                <a:cubicBezTo>
                  <a:pt x="948" y="523"/>
                  <a:pt x="946" y="523"/>
                  <a:pt x="945" y="522"/>
                </a:cubicBezTo>
                <a:cubicBezTo>
                  <a:pt x="946" y="524"/>
                  <a:pt x="946" y="525"/>
                  <a:pt x="946" y="527"/>
                </a:cubicBezTo>
                <a:cubicBezTo>
                  <a:pt x="949" y="524"/>
                  <a:pt x="952" y="523"/>
                  <a:pt x="956" y="523"/>
                </a:cubicBezTo>
                <a:close/>
                <a:moveTo>
                  <a:pt x="945" y="522"/>
                </a:moveTo>
                <a:cubicBezTo>
                  <a:pt x="945" y="522"/>
                  <a:pt x="945" y="522"/>
                  <a:pt x="944" y="522"/>
                </a:cubicBezTo>
                <a:cubicBezTo>
                  <a:pt x="945" y="522"/>
                  <a:pt x="945" y="522"/>
                  <a:pt x="945" y="522"/>
                </a:cubicBezTo>
                <a:cubicBezTo>
                  <a:pt x="945" y="522"/>
                  <a:pt x="945" y="522"/>
                  <a:pt x="945" y="522"/>
                </a:cubicBezTo>
                <a:close/>
                <a:moveTo>
                  <a:pt x="1112" y="565"/>
                </a:moveTo>
                <a:cubicBezTo>
                  <a:pt x="1113" y="563"/>
                  <a:pt x="1112" y="565"/>
                  <a:pt x="1113" y="563"/>
                </a:cubicBezTo>
                <a:cubicBezTo>
                  <a:pt x="1112" y="562"/>
                  <a:pt x="1113" y="563"/>
                  <a:pt x="1110" y="563"/>
                </a:cubicBezTo>
                <a:cubicBezTo>
                  <a:pt x="1110" y="562"/>
                  <a:pt x="1110" y="561"/>
                  <a:pt x="1110" y="560"/>
                </a:cubicBezTo>
                <a:cubicBezTo>
                  <a:pt x="1111" y="560"/>
                  <a:pt x="1112" y="560"/>
                  <a:pt x="1113" y="560"/>
                </a:cubicBezTo>
                <a:cubicBezTo>
                  <a:pt x="1113" y="560"/>
                  <a:pt x="1114" y="559"/>
                  <a:pt x="1115" y="559"/>
                </a:cubicBezTo>
                <a:cubicBezTo>
                  <a:pt x="1111" y="540"/>
                  <a:pt x="1102" y="530"/>
                  <a:pt x="1098" y="517"/>
                </a:cubicBezTo>
                <a:cubicBezTo>
                  <a:pt x="1096" y="518"/>
                  <a:pt x="1094" y="518"/>
                  <a:pt x="1093" y="519"/>
                </a:cubicBezTo>
                <a:cubicBezTo>
                  <a:pt x="1094" y="521"/>
                  <a:pt x="1094" y="520"/>
                  <a:pt x="1095" y="522"/>
                </a:cubicBezTo>
                <a:cubicBezTo>
                  <a:pt x="1093" y="523"/>
                  <a:pt x="1094" y="522"/>
                  <a:pt x="1093" y="525"/>
                </a:cubicBezTo>
                <a:cubicBezTo>
                  <a:pt x="1093" y="525"/>
                  <a:pt x="1093" y="525"/>
                  <a:pt x="1093" y="525"/>
                </a:cubicBezTo>
                <a:cubicBezTo>
                  <a:pt x="1091" y="522"/>
                  <a:pt x="1092" y="520"/>
                  <a:pt x="1093" y="517"/>
                </a:cubicBezTo>
                <a:cubicBezTo>
                  <a:pt x="1089" y="517"/>
                  <a:pt x="1089" y="517"/>
                  <a:pt x="1087" y="516"/>
                </a:cubicBezTo>
                <a:cubicBezTo>
                  <a:pt x="1087" y="518"/>
                  <a:pt x="1086" y="520"/>
                  <a:pt x="1086" y="523"/>
                </a:cubicBezTo>
                <a:cubicBezTo>
                  <a:pt x="1086" y="523"/>
                  <a:pt x="1086" y="523"/>
                  <a:pt x="1085" y="523"/>
                </a:cubicBezTo>
                <a:cubicBezTo>
                  <a:pt x="1082" y="520"/>
                  <a:pt x="1083" y="517"/>
                  <a:pt x="1084" y="515"/>
                </a:cubicBezTo>
                <a:cubicBezTo>
                  <a:pt x="1083" y="512"/>
                  <a:pt x="1081" y="511"/>
                  <a:pt x="1080" y="509"/>
                </a:cubicBezTo>
                <a:cubicBezTo>
                  <a:pt x="1075" y="509"/>
                  <a:pt x="1075" y="511"/>
                  <a:pt x="1072" y="511"/>
                </a:cubicBezTo>
                <a:cubicBezTo>
                  <a:pt x="1072" y="512"/>
                  <a:pt x="1071" y="513"/>
                  <a:pt x="1071" y="515"/>
                </a:cubicBezTo>
                <a:cubicBezTo>
                  <a:pt x="1070" y="515"/>
                  <a:pt x="1069" y="515"/>
                  <a:pt x="1069" y="515"/>
                </a:cubicBezTo>
                <a:cubicBezTo>
                  <a:pt x="1067" y="512"/>
                  <a:pt x="1069" y="514"/>
                  <a:pt x="1067" y="513"/>
                </a:cubicBezTo>
                <a:cubicBezTo>
                  <a:pt x="1067" y="512"/>
                  <a:pt x="1067" y="511"/>
                  <a:pt x="1067" y="510"/>
                </a:cubicBezTo>
                <a:cubicBezTo>
                  <a:pt x="1070" y="509"/>
                  <a:pt x="1069" y="510"/>
                  <a:pt x="1070" y="507"/>
                </a:cubicBezTo>
                <a:cubicBezTo>
                  <a:pt x="1072" y="508"/>
                  <a:pt x="1071" y="507"/>
                  <a:pt x="1072" y="509"/>
                </a:cubicBezTo>
                <a:cubicBezTo>
                  <a:pt x="1074" y="505"/>
                  <a:pt x="1072" y="504"/>
                  <a:pt x="1070" y="501"/>
                </a:cubicBezTo>
                <a:cubicBezTo>
                  <a:pt x="1069" y="500"/>
                  <a:pt x="1069" y="500"/>
                  <a:pt x="1068" y="499"/>
                </a:cubicBezTo>
                <a:cubicBezTo>
                  <a:pt x="1067" y="503"/>
                  <a:pt x="1068" y="503"/>
                  <a:pt x="1065" y="506"/>
                </a:cubicBezTo>
                <a:cubicBezTo>
                  <a:pt x="1068" y="507"/>
                  <a:pt x="1067" y="506"/>
                  <a:pt x="1068" y="509"/>
                </a:cubicBezTo>
                <a:cubicBezTo>
                  <a:pt x="1063" y="508"/>
                  <a:pt x="1064" y="507"/>
                  <a:pt x="1060" y="508"/>
                </a:cubicBezTo>
                <a:cubicBezTo>
                  <a:pt x="1061" y="505"/>
                  <a:pt x="1063" y="503"/>
                  <a:pt x="1065" y="505"/>
                </a:cubicBezTo>
                <a:cubicBezTo>
                  <a:pt x="1065" y="505"/>
                  <a:pt x="1066" y="504"/>
                  <a:pt x="1066" y="504"/>
                </a:cubicBezTo>
                <a:cubicBezTo>
                  <a:pt x="1064" y="501"/>
                  <a:pt x="1065" y="501"/>
                  <a:pt x="1061" y="501"/>
                </a:cubicBezTo>
                <a:cubicBezTo>
                  <a:pt x="1061" y="500"/>
                  <a:pt x="1061" y="499"/>
                  <a:pt x="1061" y="499"/>
                </a:cubicBezTo>
                <a:cubicBezTo>
                  <a:pt x="1063" y="499"/>
                  <a:pt x="1064" y="500"/>
                  <a:pt x="1065" y="500"/>
                </a:cubicBezTo>
                <a:cubicBezTo>
                  <a:pt x="1065" y="499"/>
                  <a:pt x="1065" y="497"/>
                  <a:pt x="1065" y="496"/>
                </a:cubicBezTo>
                <a:cubicBezTo>
                  <a:pt x="1063" y="495"/>
                  <a:pt x="1061" y="494"/>
                  <a:pt x="1058" y="492"/>
                </a:cubicBezTo>
                <a:cubicBezTo>
                  <a:pt x="1059" y="495"/>
                  <a:pt x="1058" y="493"/>
                  <a:pt x="1060" y="495"/>
                </a:cubicBezTo>
                <a:cubicBezTo>
                  <a:pt x="1060" y="495"/>
                  <a:pt x="1060" y="496"/>
                  <a:pt x="1060" y="497"/>
                </a:cubicBezTo>
                <a:cubicBezTo>
                  <a:pt x="1057" y="496"/>
                  <a:pt x="1058" y="495"/>
                  <a:pt x="1055" y="495"/>
                </a:cubicBezTo>
                <a:cubicBezTo>
                  <a:pt x="1054" y="493"/>
                  <a:pt x="1054" y="491"/>
                  <a:pt x="1052" y="489"/>
                </a:cubicBezTo>
                <a:cubicBezTo>
                  <a:pt x="1053" y="493"/>
                  <a:pt x="1051" y="497"/>
                  <a:pt x="1052" y="501"/>
                </a:cubicBezTo>
                <a:cubicBezTo>
                  <a:pt x="1051" y="501"/>
                  <a:pt x="1050" y="501"/>
                  <a:pt x="1049" y="501"/>
                </a:cubicBezTo>
                <a:cubicBezTo>
                  <a:pt x="1050" y="504"/>
                  <a:pt x="1056" y="505"/>
                  <a:pt x="1060" y="506"/>
                </a:cubicBezTo>
                <a:cubicBezTo>
                  <a:pt x="1059" y="510"/>
                  <a:pt x="1058" y="509"/>
                  <a:pt x="1060" y="513"/>
                </a:cubicBezTo>
                <a:cubicBezTo>
                  <a:pt x="1060" y="513"/>
                  <a:pt x="1061" y="513"/>
                  <a:pt x="1061" y="513"/>
                </a:cubicBezTo>
                <a:cubicBezTo>
                  <a:pt x="1061" y="513"/>
                  <a:pt x="1062" y="513"/>
                  <a:pt x="1062" y="513"/>
                </a:cubicBezTo>
                <a:cubicBezTo>
                  <a:pt x="1061" y="512"/>
                  <a:pt x="1061" y="512"/>
                  <a:pt x="1060" y="511"/>
                </a:cubicBezTo>
                <a:cubicBezTo>
                  <a:pt x="1061" y="510"/>
                  <a:pt x="1062" y="510"/>
                  <a:pt x="1063" y="509"/>
                </a:cubicBezTo>
                <a:cubicBezTo>
                  <a:pt x="1065" y="518"/>
                  <a:pt x="1069" y="520"/>
                  <a:pt x="1074" y="527"/>
                </a:cubicBezTo>
                <a:cubicBezTo>
                  <a:pt x="1072" y="528"/>
                  <a:pt x="1074" y="527"/>
                  <a:pt x="1072" y="528"/>
                </a:cubicBezTo>
                <a:cubicBezTo>
                  <a:pt x="1073" y="531"/>
                  <a:pt x="1073" y="528"/>
                  <a:pt x="1075" y="530"/>
                </a:cubicBezTo>
                <a:cubicBezTo>
                  <a:pt x="1076" y="531"/>
                  <a:pt x="1076" y="531"/>
                  <a:pt x="1076" y="532"/>
                </a:cubicBezTo>
                <a:cubicBezTo>
                  <a:pt x="1076" y="532"/>
                  <a:pt x="1075" y="533"/>
                  <a:pt x="1074" y="533"/>
                </a:cubicBezTo>
                <a:cubicBezTo>
                  <a:pt x="1079" y="543"/>
                  <a:pt x="1085" y="550"/>
                  <a:pt x="1087" y="562"/>
                </a:cubicBezTo>
                <a:cubicBezTo>
                  <a:pt x="1087" y="562"/>
                  <a:pt x="1086" y="562"/>
                  <a:pt x="1086" y="562"/>
                </a:cubicBezTo>
                <a:cubicBezTo>
                  <a:pt x="1079" y="553"/>
                  <a:pt x="1070" y="531"/>
                  <a:pt x="1058" y="527"/>
                </a:cubicBezTo>
                <a:cubicBezTo>
                  <a:pt x="1058" y="525"/>
                  <a:pt x="1059" y="523"/>
                  <a:pt x="1060" y="521"/>
                </a:cubicBezTo>
                <a:cubicBezTo>
                  <a:pt x="1058" y="521"/>
                  <a:pt x="1057" y="521"/>
                  <a:pt x="1056" y="521"/>
                </a:cubicBezTo>
                <a:cubicBezTo>
                  <a:pt x="1056" y="522"/>
                  <a:pt x="1056" y="521"/>
                  <a:pt x="1057" y="523"/>
                </a:cubicBezTo>
                <a:cubicBezTo>
                  <a:pt x="1050" y="523"/>
                  <a:pt x="1046" y="516"/>
                  <a:pt x="1038" y="512"/>
                </a:cubicBezTo>
                <a:cubicBezTo>
                  <a:pt x="1038" y="512"/>
                  <a:pt x="1038" y="511"/>
                  <a:pt x="1037" y="511"/>
                </a:cubicBezTo>
                <a:cubicBezTo>
                  <a:pt x="1038" y="510"/>
                  <a:pt x="1039" y="510"/>
                  <a:pt x="1039" y="509"/>
                </a:cubicBezTo>
                <a:cubicBezTo>
                  <a:pt x="1043" y="511"/>
                  <a:pt x="1046" y="513"/>
                  <a:pt x="1049" y="516"/>
                </a:cubicBezTo>
                <a:cubicBezTo>
                  <a:pt x="1050" y="515"/>
                  <a:pt x="1050" y="515"/>
                  <a:pt x="1050" y="515"/>
                </a:cubicBezTo>
                <a:cubicBezTo>
                  <a:pt x="1050" y="514"/>
                  <a:pt x="1050" y="513"/>
                  <a:pt x="1050" y="513"/>
                </a:cubicBezTo>
                <a:cubicBezTo>
                  <a:pt x="1043" y="509"/>
                  <a:pt x="1038" y="509"/>
                  <a:pt x="1033" y="504"/>
                </a:cubicBezTo>
                <a:cubicBezTo>
                  <a:pt x="1033" y="505"/>
                  <a:pt x="1033" y="506"/>
                  <a:pt x="1033" y="506"/>
                </a:cubicBezTo>
                <a:cubicBezTo>
                  <a:pt x="1030" y="505"/>
                  <a:pt x="1027" y="501"/>
                  <a:pt x="1027" y="497"/>
                </a:cubicBezTo>
                <a:cubicBezTo>
                  <a:pt x="1026" y="498"/>
                  <a:pt x="1026" y="499"/>
                  <a:pt x="1025" y="500"/>
                </a:cubicBezTo>
                <a:cubicBezTo>
                  <a:pt x="1024" y="498"/>
                  <a:pt x="1025" y="499"/>
                  <a:pt x="1024" y="497"/>
                </a:cubicBezTo>
                <a:cubicBezTo>
                  <a:pt x="1019" y="497"/>
                  <a:pt x="996" y="499"/>
                  <a:pt x="993" y="494"/>
                </a:cubicBezTo>
                <a:cubicBezTo>
                  <a:pt x="991" y="495"/>
                  <a:pt x="989" y="496"/>
                  <a:pt x="987" y="497"/>
                </a:cubicBezTo>
                <a:cubicBezTo>
                  <a:pt x="986" y="496"/>
                  <a:pt x="986" y="497"/>
                  <a:pt x="986" y="495"/>
                </a:cubicBezTo>
                <a:cubicBezTo>
                  <a:pt x="984" y="493"/>
                  <a:pt x="986" y="495"/>
                  <a:pt x="982" y="495"/>
                </a:cubicBezTo>
                <a:cubicBezTo>
                  <a:pt x="983" y="492"/>
                  <a:pt x="970" y="492"/>
                  <a:pt x="967" y="492"/>
                </a:cubicBezTo>
                <a:cubicBezTo>
                  <a:pt x="968" y="491"/>
                  <a:pt x="968" y="490"/>
                  <a:pt x="968" y="489"/>
                </a:cubicBezTo>
                <a:cubicBezTo>
                  <a:pt x="964" y="490"/>
                  <a:pt x="961" y="490"/>
                  <a:pt x="958" y="489"/>
                </a:cubicBezTo>
                <a:cubicBezTo>
                  <a:pt x="957" y="489"/>
                  <a:pt x="956" y="489"/>
                  <a:pt x="955" y="490"/>
                </a:cubicBezTo>
                <a:cubicBezTo>
                  <a:pt x="955" y="488"/>
                  <a:pt x="955" y="487"/>
                  <a:pt x="955" y="485"/>
                </a:cubicBezTo>
                <a:cubicBezTo>
                  <a:pt x="955" y="485"/>
                  <a:pt x="954" y="485"/>
                  <a:pt x="954" y="484"/>
                </a:cubicBezTo>
                <a:cubicBezTo>
                  <a:pt x="954" y="486"/>
                  <a:pt x="954" y="487"/>
                  <a:pt x="954" y="489"/>
                </a:cubicBezTo>
                <a:cubicBezTo>
                  <a:pt x="951" y="488"/>
                  <a:pt x="953" y="489"/>
                  <a:pt x="952" y="486"/>
                </a:cubicBezTo>
                <a:cubicBezTo>
                  <a:pt x="950" y="488"/>
                  <a:pt x="950" y="489"/>
                  <a:pt x="947" y="490"/>
                </a:cubicBezTo>
                <a:cubicBezTo>
                  <a:pt x="945" y="486"/>
                  <a:pt x="940" y="488"/>
                  <a:pt x="938" y="493"/>
                </a:cubicBezTo>
                <a:cubicBezTo>
                  <a:pt x="937" y="492"/>
                  <a:pt x="936" y="491"/>
                  <a:pt x="934" y="490"/>
                </a:cubicBezTo>
                <a:cubicBezTo>
                  <a:pt x="933" y="491"/>
                  <a:pt x="931" y="492"/>
                  <a:pt x="930" y="495"/>
                </a:cubicBezTo>
                <a:cubicBezTo>
                  <a:pt x="929" y="494"/>
                  <a:pt x="928" y="493"/>
                  <a:pt x="927" y="492"/>
                </a:cubicBezTo>
                <a:cubicBezTo>
                  <a:pt x="927" y="491"/>
                  <a:pt x="927" y="490"/>
                  <a:pt x="926" y="490"/>
                </a:cubicBezTo>
                <a:cubicBezTo>
                  <a:pt x="926" y="491"/>
                  <a:pt x="926" y="492"/>
                  <a:pt x="926" y="493"/>
                </a:cubicBezTo>
                <a:cubicBezTo>
                  <a:pt x="926" y="494"/>
                  <a:pt x="926" y="495"/>
                  <a:pt x="926" y="495"/>
                </a:cubicBezTo>
                <a:cubicBezTo>
                  <a:pt x="926" y="495"/>
                  <a:pt x="925" y="495"/>
                  <a:pt x="925" y="495"/>
                </a:cubicBezTo>
                <a:cubicBezTo>
                  <a:pt x="921" y="490"/>
                  <a:pt x="909" y="494"/>
                  <a:pt x="902" y="501"/>
                </a:cubicBezTo>
                <a:cubicBezTo>
                  <a:pt x="902" y="501"/>
                  <a:pt x="902" y="501"/>
                  <a:pt x="902" y="501"/>
                </a:cubicBezTo>
                <a:cubicBezTo>
                  <a:pt x="901" y="497"/>
                  <a:pt x="902" y="497"/>
                  <a:pt x="902" y="494"/>
                </a:cubicBezTo>
                <a:cubicBezTo>
                  <a:pt x="899" y="493"/>
                  <a:pt x="897" y="499"/>
                  <a:pt x="894" y="499"/>
                </a:cubicBezTo>
                <a:cubicBezTo>
                  <a:pt x="893" y="499"/>
                  <a:pt x="891" y="499"/>
                  <a:pt x="890" y="499"/>
                </a:cubicBezTo>
                <a:cubicBezTo>
                  <a:pt x="890" y="501"/>
                  <a:pt x="890" y="502"/>
                  <a:pt x="890" y="503"/>
                </a:cubicBezTo>
                <a:cubicBezTo>
                  <a:pt x="889" y="503"/>
                  <a:pt x="888" y="503"/>
                  <a:pt x="887" y="502"/>
                </a:cubicBezTo>
                <a:cubicBezTo>
                  <a:pt x="887" y="503"/>
                  <a:pt x="888" y="503"/>
                  <a:pt x="888" y="503"/>
                </a:cubicBezTo>
                <a:cubicBezTo>
                  <a:pt x="887" y="506"/>
                  <a:pt x="882" y="507"/>
                  <a:pt x="879" y="506"/>
                </a:cubicBezTo>
                <a:cubicBezTo>
                  <a:pt x="879" y="507"/>
                  <a:pt x="879" y="508"/>
                  <a:pt x="879" y="509"/>
                </a:cubicBezTo>
                <a:cubicBezTo>
                  <a:pt x="874" y="509"/>
                  <a:pt x="875" y="510"/>
                  <a:pt x="871" y="507"/>
                </a:cubicBezTo>
                <a:cubicBezTo>
                  <a:pt x="869" y="509"/>
                  <a:pt x="870" y="509"/>
                  <a:pt x="870" y="513"/>
                </a:cubicBezTo>
                <a:cubicBezTo>
                  <a:pt x="867" y="512"/>
                  <a:pt x="864" y="512"/>
                  <a:pt x="863" y="511"/>
                </a:cubicBezTo>
                <a:cubicBezTo>
                  <a:pt x="859" y="512"/>
                  <a:pt x="855" y="515"/>
                  <a:pt x="854" y="518"/>
                </a:cubicBezTo>
                <a:cubicBezTo>
                  <a:pt x="852" y="516"/>
                  <a:pt x="853" y="518"/>
                  <a:pt x="852" y="516"/>
                </a:cubicBezTo>
                <a:cubicBezTo>
                  <a:pt x="844" y="518"/>
                  <a:pt x="830" y="522"/>
                  <a:pt x="824" y="530"/>
                </a:cubicBezTo>
                <a:cubicBezTo>
                  <a:pt x="820" y="530"/>
                  <a:pt x="821" y="529"/>
                  <a:pt x="819" y="527"/>
                </a:cubicBezTo>
                <a:cubicBezTo>
                  <a:pt x="809" y="531"/>
                  <a:pt x="800" y="536"/>
                  <a:pt x="790" y="540"/>
                </a:cubicBezTo>
                <a:cubicBezTo>
                  <a:pt x="790" y="541"/>
                  <a:pt x="790" y="542"/>
                  <a:pt x="790" y="542"/>
                </a:cubicBezTo>
                <a:cubicBezTo>
                  <a:pt x="791" y="542"/>
                  <a:pt x="793" y="543"/>
                  <a:pt x="794" y="543"/>
                </a:cubicBezTo>
                <a:cubicBezTo>
                  <a:pt x="795" y="543"/>
                  <a:pt x="795" y="542"/>
                  <a:pt x="796" y="542"/>
                </a:cubicBezTo>
                <a:cubicBezTo>
                  <a:pt x="791" y="549"/>
                  <a:pt x="778" y="545"/>
                  <a:pt x="775" y="546"/>
                </a:cubicBezTo>
                <a:cubicBezTo>
                  <a:pt x="773" y="548"/>
                  <a:pt x="771" y="549"/>
                  <a:pt x="769" y="551"/>
                </a:cubicBezTo>
                <a:cubicBezTo>
                  <a:pt x="765" y="553"/>
                  <a:pt x="735" y="554"/>
                  <a:pt x="732" y="553"/>
                </a:cubicBezTo>
                <a:cubicBezTo>
                  <a:pt x="732" y="552"/>
                  <a:pt x="730" y="550"/>
                  <a:pt x="729" y="549"/>
                </a:cubicBezTo>
                <a:cubicBezTo>
                  <a:pt x="722" y="551"/>
                  <a:pt x="715" y="553"/>
                  <a:pt x="708" y="554"/>
                </a:cubicBezTo>
                <a:cubicBezTo>
                  <a:pt x="704" y="553"/>
                  <a:pt x="701" y="548"/>
                  <a:pt x="701" y="548"/>
                </a:cubicBezTo>
                <a:cubicBezTo>
                  <a:pt x="697" y="548"/>
                  <a:pt x="693" y="548"/>
                  <a:pt x="689" y="548"/>
                </a:cubicBezTo>
                <a:cubicBezTo>
                  <a:pt x="677" y="545"/>
                  <a:pt x="667" y="542"/>
                  <a:pt x="656" y="536"/>
                </a:cubicBezTo>
                <a:cubicBezTo>
                  <a:pt x="655" y="535"/>
                  <a:pt x="655" y="535"/>
                  <a:pt x="654" y="535"/>
                </a:cubicBezTo>
                <a:cubicBezTo>
                  <a:pt x="654" y="533"/>
                  <a:pt x="654" y="532"/>
                  <a:pt x="654" y="531"/>
                </a:cubicBezTo>
                <a:cubicBezTo>
                  <a:pt x="660" y="530"/>
                  <a:pt x="667" y="533"/>
                  <a:pt x="670" y="535"/>
                </a:cubicBezTo>
                <a:cubicBezTo>
                  <a:pt x="671" y="532"/>
                  <a:pt x="671" y="534"/>
                  <a:pt x="671" y="531"/>
                </a:cubicBezTo>
                <a:cubicBezTo>
                  <a:pt x="672" y="531"/>
                  <a:pt x="672" y="531"/>
                  <a:pt x="673" y="531"/>
                </a:cubicBezTo>
                <a:cubicBezTo>
                  <a:pt x="674" y="533"/>
                  <a:pt x="674" y="535"/>
                  <a:pt x="675" y="537"/>
                </a:cubicBezTo>
                <a:cubicBezTo>
                  <a:pt x="676" y="538"/>
                  <a:pt x="677" y="538"/>
                  <a:pt x="678" y="539"/>
                </a:cubicBezTo>
                <a:cubicBezTo>
                  <a:pt x="678" y="538"/>
                  <a:pt x="678" y="537"/>
                  <a:pt x="679" y="537"/>
                </a:cubicBezTo>
                <a:cubicBezTo>
                  <a:pt x="677" y="537"/>
                  <a:pt x="676" y="537"/>
                  <a:pt x="675" y="537"/>
                </a:cubicBezTo>
                <a:cubicBezTo>
                  <a:pt x="675" y="536"/>
                  <a:pt x="675" y="535"/>
                  <a:pt x="675" y="535"/>
                </a:cubicBezTo>
                <a:cubicBezTo>
                  <a:pt x="679" y="534"/>
                  <a:pt x="678" y="534"/>
                  <a:pt x="681" y="536"/>
                </a:cubicBezTo>
                <a:cubicBezTo>
                  <a:pt x="682" y="533"/>
                  <a:pt x="680" y="535"/>
                  <a:pt x="683" y="534"/>
                </a:cubicBezTo>
                <a:cubicBezTo>
                  <a:pt x="682" y="532"/>
                  <a:pt x="683" y="533"/>
                  <a:pt x="681" y="532"/>
                </a:cubicBezTo>
                <a:cubicBezTo>
                  <a:pt x="682" y="527"/>
                  <a:pt x="680" y="527"/>
                  <a:pt x="675" y="526"/>
                </a:cubicBezTo>
                <a:cubicBezTo>
                  <a:pt x="676" y="524"/>
                  <a:pt x="676" y="525"/>
                  <a:pt x="677" y="523"/>
                </a:cubicBezTo>
                <a:cubicBezTo>
                  <a:pt x="677" y="523"/>
                  <a:pt x="676" y="523"/>
                  <a:pt x="676" y="523"/>
                </a:cubicBezTo>
                <a:cubicBezTo>
                  <a:pt x="675" y="523"/>
                  <a:pt x="675" y="522"/>
                  <a:pt x="674" y="521"/>
                </a:cubicBezTo>
                <a:cubicBezTo>
                  <a:pt x="673" y="524"/>
                  <a:pt x="674" y="525"/>
                  <a:pt x="674" y="530"/>
                </a:cubicBezTo>
                <a:cubicBezTo>
                  <a:pt x="669" y="530"/>
                  <a:pt x="670" y="529"/>
                  <a:pt x="667" y="531"/>
                </a:cubicBezTo>
                <a:cubicBezTo>
                  <a:pt x="666" y="531"/>
                  <a:pt x="665" y="531"/>
                  <a:pt x="664" y="530"/>
                </a:cubicBezTo>
                <a:cubicBezTo>
                  <a:pt x="665" y="528"/>
                  <a:pt x="664" y="529"/>
                  <a:pt x="666" y="528"/>
                </a:cubicBezTo>
                <a:cubicBezTo>
                  <a:pt x="666" y="528"/>
                  <a:pt x="667" y="527"/>
                  <a:pt x="667" y="527"/>
                </a:cubicBezTo>
                <a:cubicBezTo>
                  <a:pt x="666" y="526"/>
                  <a:pt x="664" y="525"/>
                  <a:pt x="663" y="525"/>
                </a:cubicBezTo>
                <a:cubicBezTo>
                  <a:pt x="662" y="522"/>
                  <a:pt x="662" y="524"/>
                  <a:pt x="664" y="522"/>
                </a:cubicBezTo>
                <a:cubicBezTo>
                  <a:pt x="663" y="521"/>
                  <a:pt x="663" y="521"/>
                  <a:pt x="663" y="520"/>
                </a:cubicBezTo>
                <a:cubicBezTo>
                  <a:pt x="661" y="520"/>
                  <a:pt x="660" y="519"/>
                  <a:pt x="658" y="519"/>
                </a:cubicBezTo>
                <a:cubicBezTo>
                  <a:pt x="659" y="520"/>
                  <a:pt x="660" y="520"/>
                  <a:pt x="661" y="521"/>
                </a:cubicBezTo>
                <a:cubicBezTo>
                  <a:pt x="661" y="523"/>
                  <a:pt x="661" y="524"/>
                  <a:pt x="660" y="526"/>
                </a:cubicBezTo>
                <a:cubicBezTo>
                  <a:pt x="659" y="529"/>
                  <a:pt x="659" y="528"/>
                  <a:pt x="657" y="529"/>
                </a:cubicBezTo>
                <a:cubicBezTo>
                  <a:pt x="657" y="528"/>
                  <a:pt x="656" y="528"/>
                  <a:pt x="656" y="528"/>
                </a:cubicBezTo>
                <a:cubicBezTo>
                  <a:pt x="659" y="525"/>
                  <a:pt x="658" y="526"/>
                  <a:pt x="660" y="523"/>
                </a:cubicBezTo>
                <a:cubicBezTo>
                  <a:pt x="658" y="522"/>
                  <a:pt x="656" y="522"/>
                  <a:pt x="655" y="521"/>
                </a:cubicBezTo>
                <a:cubicBezTo>
                  <a:pt x="655" y="522"/>
                  <a:pt x="655" y="523"/>
                  <a:pt x="656" y="523"/>
                </a:cubicBezTo>
                <a:cubicBezTo>
                  <a:pt x="655" y="524"/>
                  <a:pt x="655" y="523"/>
                  <a:pt x="655" y="525"/>
                </a:cubicBezTo>
                <a:cubicBezTo>
                  <a:pt x="654" y="525"/>
                  <a:pt x="653" y="525"/>
                  <a:pt x="653" y="525"/>
                </a:cubicBezTo>
                <a:cubicBezTo>
                  <a:pt x="652" y="521"/>
                  <a:pt x="651" y="518"/>
                  <a:pt x="653" y="516"/>
                </a:cubicBezTo>
                <a:cubicBezTo>
                  <a:pt x="651" y="514"/>
                  <a:pt x="651" y="514"/>
                  <a:pt x="649" y="518"/>
                </a:cubicBezTo>
                <a:cubicBezTo>
                  <a:pt x="647" y="517"/>
                  <a:pt x="644" y="516"/>
                  <a:pt x="642" y="516"/>
                </a:cubicBezTo>
                <a:cubicBezTo>
                  <a:pt x="642" y="515"/>
                  <a:pt x="641" y="514"/>
                  <a:pt x="641" y="513"/>
                </a:cubicBezTo>
                <a:cubicBezTo>
                  <a:pt x="643" y="512"/>
                  <a:pt x="642" y="513"/>
                  <a:pt x="644" y="513"/>
                </a:cubicBezTo>
                <a:cubicBezTo>
                  <a:pt x="645" y="512"/>
                  <a:pt x="645" y="511"/>
                  <a:pt x="646" y="511"/>
                </a:cubicBezTo>
                <a:cubicBezTo>
                  <a:pt x="644" y="508"/>
                  <a:pt x="646" y="510"/>
                  <a:pt x="642" y="510"/>
                </a:cubicBezTo>
                <a:cubicBezTo>
                  <a:pt x="641" y="506"/>
                  <a:pt x="633" y="499"/>
                  <a:pt x="629" y="497"/>
                </a:cubicBezTo>
                <a:cubicBezTo>
                  <a:pt x="628" y="497"/>
                  <a:pt x="627" y="497"/>
                  <a:pt x="626" y="497"/>
                </a:cubicBezTo>
                <a:cubicBezTo>
                  <a:pt x="619" y="487"/>
                  <a:pt x="609" y="479"/>
                  <a:pt x="600" y="468"/>
                </a:cubicBezTo>
                <a:cubicBezTo>
                  <a:pt x="596" y="461"/>
                  <a:pt x="593" y="455"/>
                  <a:pt x="589" y="448"/>
                </a:cubicBezTo>
                <a:cubicBezTo>
                  <a:pt x="586" y="446"/>
                  <a:pt x="583" y="450"/>
                  <a:pt x="581" y="443"/>
                </a:cubicBezTo>
                <a:cubicBezTo>
                  <a:pt x="580" y="443"/>
                  <a:pt x="580" y="443"/>
                  <a:pt x="580" y="443"/>
                </a:cubicBezTo>
                <a:cubicBezTo>
                  <a:pt x="579" y="443"/>
                  <a:pt x="579" y="444"/>
                  <a:pt x="579" y="444"/>
                </a:cubicBezTo>
                <a:cubicBezTo>
                  <a:pt x="580" y="447"/>
                  <a:pt x="579" y="446"/>
                  <a:pt x="582" y="446"/>
                </a:cubicBezTo>
                <a:cubicBezTo>
                  <a:pt x="581" y="447"/>
                  <a:pt x="581" y="449"/>
                  <a:pt x="580" y="450"/>
                </a:cubicBezTo>
                <a:cubicBezTo>
                  <a:pt x="581" y="451"/>
                  <a:pt x="581" y="451"/>
                  <a:pt x="583" y="452"/>
                </a:cubicBezTo>
                <a:cubicBezTo>
                  <a:pt x="582" y="454"/>
                  <a:pt x="581" y="454"/>
                  <a:pt x="579" y="453"/>
                </a:cubicBezTo>
                <a:cubicBezTo>
                  <a:pt x="577" y="451"/>
                  <a:pt x="575" y="447"/>
                  <a:pt x="577" y="443"/>
                </a:cubicBezTo>
                <a:cubicBezTo>
                  <a:pt x="574" y="444"/>
                  <a:pt x="574" y="444"/>
                  <a:pt x="573" y="446"/>
                </a:cubicBezTo>
                <a:cubicBezTo>
                  <a:pt x="571" y="445"/>
                  <a:pt x="572" y="445"/>
                  <a:pt x="571" y="444"/>
                </a:cubicBezTo>
                <a:cubicBezTo>
                  <a:pt x="571" y="446"/>
                  <a:pt x="571" y="448"/>
                  <a:pt x="571" y="450"/>
                </a:cubicBezTo>
                <a:cubicBezTo>
                  <a:pt x="571" y="450"/>
                  <a:pt x="570" y="450"/>
                  <a:pt x="570" y="450"/>
                </a:cubicBezTo>
                <a:cubicBezTo>
                  <a:pt x="568" y="448"/>
                  <a:pt x="568" y="447"/>
                  <a:pt x="569" y="444"/>
                </a:cubicBezTo>
                <a:cubicBezTo>
                  <a:pt x="565" y="446"/>
                  <a:pt x="566" y="446"/>
                  <a:pt x="564" y="450"/>
                </a:cubicBezTo>
                <a:cubicBezTo>
                  <a:pt x="563" y="449"/>
                  <a:pt x="563" y="449"/>
                  <a:pt x="562" y="449"/>
                </a:cubicBezTo>
                <a:cubicBezTo>
                  <a:pt x="563" y="446"/>
                  <a:pt x="562" y="445"/>
                  <a:pt x="566" y="444"/>
                </a:cubicBezTo>
                <a:cubicBezTo>
                  <a:pt x="563" y="440"/>
                  <a:pt x="564" y="438"/>
                  <a:pt x="562" y="437"/>
                </a:cubicBezTo>
                <a:cubicBezTo>
                  <a:pt x="563" y="434"/>
                  <a:pt x="562" y="435"/>
                  <a:pt x="565" y="434"/>
                </a:cubicBezTo>
                <a:cubicBezTo>
                  <a:pt x="565" y="437"/>
                  <a:pt x="565" y="439"/>
                  <a:pt x="565" y="441"/>
                </a:cubicBezTo>
                <a:cubicBezTo>
                  <a:pt x="568" y="438"/>
                  <a:pt x="568" y="437"/>
                  <a:pt x="571" y="440"/>
                </a:cubicBezTo>
                <a:cubicBezTo>
                  <a:pt x="572" y="437"/>
                  <a:pt x="572" y="437"/>
                  <a:pt x="574" y="436"/>
                </a:cubicBezTo>
                <a:cubicBezTo>
                  <a:pt x="572" y="433"/>
                  <a:pt x="572" y="436"/>
                  <a:pt x="572" y="432"/>
                </a:cubicBezTo>
                <a:cubicBezTo>
                  <a:pt x="569" y="433"/>
                  <a:pt x="570" y="432"/>
                  <a:pt x="569" y="436"/>
                </a:cubicBezTo>
                <a:cubicBezTo>
                  <a:pt x="568" y="436"/>
                  <a:pt x="568" y="436"/>
                  <a:pt x="567" y="436"/>
                </a:cubicBezTo>
                <a:cubicBezTo>
                  <a:pt x="567" y="434"/>
                  <a:pt x="567" y="433"/>
                  <a:pt x="568" y="431"/>
                </a:cubicBezTo>
                <a:cubicBezTo>
                  <a:pt x="566" y="432"/>
                  <a:pt x="564" y="432"/>
                  <a:pt x="562" y="433"/>
                </a:cubicBezTo>
                <a:cubicBezTo>
                  <a:pt x="562" y="433"/>
                  <a:pt x="562" y="432"/>
                  <a:pt x="562" y="432"/>
                </a:cubicBezTo>
                <a:cubicBezTo>
                  <a:pt x="565" y="429"/>
                  <a:pt x="568" y="430"/>
                  <a:pt x="571" y="431"/>
                </a:cubicBezTo>
                <a:cubicBezTo>
                  <a:pt x="571" y="427"/>
                  <a:pt x="573" y="429"/>
                  <a:pt x="571" y="424"/>
                </a:cubicBezTo>
                <a:cubicBezTo>
                  <a:pt x="572" y="423"/>
                  <a:pt x="572" y="423"/>
                  <a:pt x="573" y="422"/>
                </a:cubicBezTo>
                <a:cubicBezTo>
                  <a:pt x="573" y="423"/>
                  <a:pt x="574" y="424"/>
                  <a:pt x="574" y="425"/>
                </a:cubicBezTo>
                <a:cubicBezTo>
                  <a:pt x="580" y="414"/>
                  <a:pt x="573" y="408"/>
                  <a:pt x="571" y="397"/>
                </a:cubicBezTo>
                <a:cubicBezTo>
                  <a:pt x="571" y="398"/>
                  <a:pt x="570" y="398"/>
                  <a:pt x="569" y="399"/>
                </a:cubicBezTo>
                <a:cubicBezTo>
                  <a:pt x="570" y="397"/>
                  <a:pt x="571" y="395"/>
                  <a:pt x="572" y="393"/>
                </a:cubicBezTo>
                <a:cubicBezTo>
                  <a:pt x="572" y="392"/>
                  <a:pt x="572" y="392"/>
                  <a:pt x="571" y="391"/>
                </a:cubicBezTo>
                <a:cubicBezTo>
                  <a:pt x="571" y="391"/>
                  <a:pt x="570" y="391"/>
                  <a:pt x="570" y="391"/>
                </a:cubicBezTo>
                <a:cubicBezTo>
                  <a:pt x="570" y="393"/>
                  <a:pt x="570" y="395"/>
                  <a:pt x="570" y="396"/>
                </a:cubicBezTo>
                <a:cubicBezTo>
                  <a:pt x="566" y="395"/>
                  <a:pt x="567" y="395"/>
                  <a:pt x="564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6" y="392"/>
                  <a:pt x="565" y="393"/>
                  <a:pt x="568" y="393"/>
                </a:cubicBezTo>
                <a:cubicBezTo>
                  <a:pt x="567" y="392"/>
                  <a:pt x="567" y="391"/>
                  <a:pt x="566" y="389"/>
                </a:cubicBezTo>
                <a:cubicBezTo>
                  <a:pt x="567" y="390"/>
                  <a:pt x="568" y="390"/>
                  <a:pt x="569" y="391"/>
                </a:cubicBezTo>
                <a:cubicBezTo>
                  <a:pt x="569" y="391"/>
                  <a:pt x="569" y="391"/>
                  <a:pt x="570" y="391"/>
                </a:cubicBezTo>
                <a:cubicBezTo>
                  <a:pt x="570" y="387"/>
                  <a:pt x="569" y="387"/>
                  <a:pt x="569" y="383"/>
                </a:cubicBezTo>
                <a:cubicBezTo>
                  <a:pt x="568" y="384"/>
                  <a:pt x="567" y="384"/>
                  <a:pt x="566" y="385"/>
                </a:cubicBezTo>
                <a:cubicBezTo>
                  <a:pt x="567" y="381"/>
                  <a:pt x="567" y="381"/>
                  <a:pt x="567" y="376"/>
                </a:cubicBezTo>
                <a:cubicBezTo>
                  <a:pt x="566" y="375"/>
                  <a:pt x="565" y="375"/>
                  <a:pt x="564" y="374"/>
                </a:cubicBezTo>
                <a:cubicBezTo>
                  <a:pt x="564" y="374"/>
                  <a:pt x="564" y="373"/>
                  <a:pt x="564" y="373"/>
                </a:cubicBezTo>
                <a:cubicBezTo>
                  <a:pt x="564" y="374"/>
                  <a:pt x="563" y="375"/>
                  <a:pt x="563" y="377"/>
                </a:cubicBezTo>
                <a:cubicBezTo>
                  <a:pt x="563" y="376"/>
                  <a:pt x="562" y="375"/>
                  <a:pt x="562" y="374"/>
                </a:cubicBezTo>
                <a:cubicBezTo>
                  <a:pt x="560" y="374"/>
                  <a:pt x="556" y="375"/>
                  <a:pt x="555" y="375"/>
                </a:cubicBezTo>
                <a:cubicBezTo>
                  <a:pt x="554" y="375"/>
                  <a:pt x="554" y="374"/>
                  <a:pt x="553" y="374"/>
                </a:cubicBezTo>
                <a:cubicBezTo>
                  <a:pt x="556" y="372"/>
                  <a:pt x="562" y="372"/>
                  <a:pt x="562" y="371"/>
                </a:cubicBezTo>
                <a:cubicBezTo>
                  <a:pt x="563" y="370"/>
                  <a:pt x="563" y="370"/>
                  <a:pt x="564" y="369"/>
                </a:cubicBezTo>
                <a:cubicBezTo>
                  <a:pt x="561" y="367"/>
                  <a:pt x="557" y="364"/>
                  <a:pt x="555" y="361"/>
                </a:cubicBezTo>
                <a:cubicBezTo>
                  <a:pt x="552" y="358"/>
                  <a:pt x="553" y="352"/>
                  <a:pt x="550" y="349"/>
                </a:cubicBezTo>
                <a:cubicBezTo>
                  <a:pt x="545" y="344"/>
                  <a:pt x="540" y="344"/>
                  <a:pt x="535" y="338"/>
                </a:cubicBezTo>
                <a:cubicBezTo>
                  <a:pt x="529" y="330"/>
                  <a:pt x="530" y="321"/>
                  <a:pt x="523" y="314"/>
                </a:cubicBezTo>
                <a:cubicBezTo>
                  <a:pt x="508" y="300"/>
                  <a:pt x="461" y="300"/>
                  <a:pt x="441" y="306"/>
                </a:cubicBezTo>
                <a:cubicBezTo>
                  <a:pt x="441" y="304"/>
                  <a:pt x="441" y="303"/>
                  <a:pt x="441" y="301"/>
                </a:cubicBezTo>
                <a:cubicBezTo>
                  <a:pt x="439" y="301"/>
                  <a:pt x="437" y="301"/>
                  <a:pt x="435" y="300"/>
                </a:cubicBezTo>
                <a:cubicBezTo>
                  <a:pt x="435" y="298"/>
                  <a:pt x="435" y="296"/>
                  <a:pt x="436" y="294"/>
                </a:cubicBezTo>
                <a:cubicBezTo>
                  <a:pt x="433" y="295"/>
                  <a:pt x="433" y="296"/>
                  <a:pt x="430" y="296"/>
                </a:cubicBezTo>
                <a:cubicBezTo>
                  <a:pt x="430" y="296"/>
                  <a:pt x="429" y="296"/>
                  <a:pt x="429" y="296"/>
                </a:cubicBezTo>
                <a:cubicBezTo>
                  <a:pt x="432" y="289"/>
                  <a:pt x="440" y="285"/>
                  <a:pt x="444" y="278"/>
                </a:cubicBezTo>
                <a:cubicBezTo>
                  <a:pt x="445" y="277"/>
                  <a:pt x="452" y="271"/>
                  <a:pt x="456" y="272"/>
                </a:cubicBezTo>
                <a:cubicBezTo>
                  <a:pt x="456" y="271"/>
                  <a:pt x="456" y="271"/>
                  <a:pt x="456" y="270"/>
                </a:cubicBezTo>
                <a:cubicBezTo>
                  <a:pt x="462" y="271"/>
                  <a:pt x="466" y="266"/>
                  <a:pt x="472" y="265"/>
                </a:cubicBezTo>
                <a:cubicBezTo>
                  <a:pt x="486" y="262"/>
                  <a:pt x="509" y="258"/>
                  <a:pt x="522" y="263"/>
                </a:cubicBezTo>
                <a:cubicBezTo>
                  <a:pt x="524" y="262"/>
                  <a:pt x="534" y="273"/>
                  <a:pt x="537" y="277"/>
                </a:cubicBezTo>
                <a:cubicBezTo>
                  <a:pt x="533" y="278"/>
                  <a:pt x="531" y="281"/>
                  <a:pt x="529" y="284"/>
                </a:cubicBezTo>
                <a:cubicBezTo>
                  <a:pt x="531" y="287"/>
                  <a:pt x="537" y="290"/>
                  <a:pt x="537" y="293"/>
                </a:cubicBezTo>
                <a:cubicBezTo>
                  <a:pt x="545" y="294"/>
                  <a:pt x="554" y="296"/>
                  <a:pt x="557" y="291"/>
                </a:cubicBezTo>
                <a:cubicBezTo>
                  <a:pt x="558" y="291"/>
                  <a:pt x="559" y="291"/>
                  <a:pt x="560" y="291"/>
                </a:cubicBezTo>
                <a:cubicBezTo>
                  <a:pt x="559" y="295"/>
                  <a:pt x="558" y="296"/>
                  <a:pt x="555" y="297"/>
                </a:cubicBezTo>
                <a:cubicBezTo>
                  <a:pt x="556" y="300"/>
                  <a:pt x="556" y="300"/>
                  <a:pt x="554" y="303"/>
                </a:cubicBezTo>
                <a:cubicBezTo>
                  <a:pt x="561" y="301"/>
                  <a:pt x="572" y="309"/>
                  <a:pt x="579" y="312"/>
                </a:cubicBezTo>
                <a:cubicBezTo>
                  <a:pt x="583" y="310"/>
                  <a:pt x="582" y="310"/>
                  <a:pt x="585" y="307"/>
                </a:cubicBezTo>
                <a:cubicBezTo>
                  <a:pt x="586" y="309"/>
                  <a:pt x="586" y="310"/>
                  <a:pt x="586" y="312"/>
                </a:cubicBezTo>
                <a:cubicBezTo>
                  <a:pt x="591" y="310"/>
                  <a:pt x="591" y="309"/>
                  <a:pt x="595" y="307"/>
                </a:cubicBezTo>
                <a:cubicBezTo>
                  <a:pt x="597" y="309"/>
                  <a:pt x="596" y="308"/>
                  <a:pt x="596" y="310"/>
                </a:cubicBezTo>
                <a:cubicBezTo>
                  <a:pt x="597" y="310"/>
                  <a:pt x="597" y="310"/>
                  <a:pt x="597" y="310"/>
                </a:cubicBezTo>
                <a:cubicBezTo>
                  <a:pt x="599" y="306"/>
                  <a:pt x="601" y="306"/>
                  <a:pt x="601" y="301"/>
                </a:cubicBezTo>
                <a:cubicBezTo>
                  <a:pt x="602" y="301"/>
                  <a:pt x="603" y="302"/>
                  <a:pt x="605" y="302"/>
                </a:cubicBezTo>
                <a:cubicBezTo>
                  <a:pt x="605" y="299"/>
                  <a:pt x="605" y="300"/>
                  <a:pt x="603" y="298"/>
                </a:cubicBezTo>
                <a:cubicBezTo>
                  <a:pt x="605" y="296"/>
                  <a:pt x="606" y="295"/>
                  <a:pt x="607" y="294"/>
                </a:cubicBezTo>
                <a:cubicBezTo>
                  <a:pt x="608" y="295"/>
                  <a:pt x="608" y="296"/>
                  <a:pt x="609" y="296"/>
                </a:cubicBezTo>
                <a:cubicBezTo>
                  <a:pt x="609" y="295"/>
                  <a:pt x="610" y="293"/>
                  <a:pt x="610" y="292"/>
                </a:cubicBezTo>
                <a:cubicBezTo>
                  <a:pt x="611" y="292"/>
                  <a:pt x="610" y="292"/>
                  <a:pt x="612" y="293"/>
                </a:cubicBezTo>
                <a:cubicBezTo>
                  <a:pt x="613" y="290"/>
                  <a:pt x="613" y="287"/>
                  <a:pt x="613" y="284"/>
                </a:cubicBezTo>
                <a:cubicBezTo>
                  <a:pt x="617" y="285"/>
                  <a:pt x="616" y="284"/>
                  <a:pt x="619" y="281"/>
                </a:cubicBezTo>
                <a:cubicBezTo>
                  <a:pt x="620" y="280"/>
                  <a:pt x="621" y="279"/>
                  <a:pt x="622" y="278"/>
                </a:cubicBezTo>
                <a:cubicBezTo>
                  <a:pt x="624" y="283"/>
                  <a:pt x="629" y="290"/>
                  <a:pt x="629" y="298"/>
                </a:cubicBezTo>
                <a:cubicBezTo>
                  <a:pt x="618" y="310"/>
                  <a:pt x="598" y="316"/>
                  <a:pt x="582" y="324"/>
                </a:cubicBezTo>
                <a:cubicBezTo>
                  <a:pt x="576" y="328"/>
                  <a:pt x="569" y="333"/>
                  <a:pt x="563" y="337"/>
                </a:cubicBezTo>
                <a:cubicBezTo>
                  <a:pt x="569" y="343"/>
                  <a:pt x="563" y="350"/>
                  <a:pt x="569" y="355"/>
                </a:cubicBezTo>
                <a:cubicBezTo>
                  <a:pt x="569" y="354"/>
                  <a:pt x="568" y="354"/>
                  <a:pt x="568" y="353"/>
                </a:cubicBezTo>
                <a:cubicBezTo>
                  <a:pt x="570" y="354"/>
                  <a:pt x="570" y="354"/>
                  <a:pt x="571" y="356"/>
                </a:cubicBezTo>
                <a:cubicBezTo>
                  <a:pt x="571" y="356"/>
                  <a:pt x="575" y="358"/>
                  <a:pt x="577" y="361"/>
                </a:cubicBezTo>
                <a:cubicBezTo>
                  <a:pt x="577" y="361"/>
                  <a:pt x="577" y="361"/>
                  <a:pt x="577" y="361"/>
                </a:cubicBezTo>
                <a:cubicBezTo>
                  <a:pt x="576" y="361"/>
                  <a:pt x="576" y="360"/>
                  <a:pt x="575" y="359"/>
                </a:cubicBezTo>
                <a:cubicBezTo>
                  <a:pt x="575" y="359"/>
                  <a:pt x="574" y="359"/>
                  <a:pt x="574" y="359"/>
                </a:cubicBezTo>
                <a:cubicBezTo>
                  <a:pt x="574" y="360"/>
                  <a:pt x="574" y="361"/>
                  <a:pt x="573" y="361"/>
                </a:cubicBezTo>
                <a:cubicBezTo>
                  <a:pt x="579" y="363"/>
                  <a:pt x="583" y="359"/>
                  <a:pt x="587" y="356"/>
                </a:cubicBezTo>
                <a:cubicBezTo>
                  <a:pt x="588" y="357"/>
                  <a:pt x="588" y="358"/>
                  <a:pt x="589" y="359"/>
                </a:cubicBezTo>
                <a:cubicBezTo>
                  <a:pt x="590" y="359"/>
                  <a:pt x="589" y="359"/>
                  <a:pt x="591" y="357"/>
                </a:cubicBezTo>
                <a:cubicBezTo>
                  <a:pt x="592" y="357"/>
                  <a:pt x="593" y="357"/>
                  <a:pt x="594" y="357"/>
                </a:cubicBezTo>
                <a:cubicBezTo>
                  <a:pt x="594" y="358"/>
                  <a:pt x="594" y="358"/>
                  <a:pt x="594" y="359"/>
                </a:cubicBezTo>
                <a:cubicBezTo>
                  <a:pt x="593" y="360"/>
                  <a:pt x="593" y="360"/>
                  <a:pt x="592" y="361"/>
                </a:cubicBezTo>
                <a:cubicBezTo>
                  <a:pt x="595" y="360"/>
                  <a:pt x="599" y="360"/>
                  <a:pt x="601" y="357"/>
                </a:cubicBezTo>
                <a:cubicBezTo>
                  <a:pt x="602" y="357"/>
                  <a:pt x="604" y="357"/>
                  <a:pt x="606" y="357"/>
                </a:cubicBezTo>
                <a:cubicBezTo>
                  <a:pt x="605" y="355"/>
                  <a:pt x="606" y="356"/>
                  <a:pt x="603" y="356"/>
                </a:cubicBezTo>
                <a:cubicBezTo>
                  <a:pt x="603" y="356"/>
                  <a:pt x="603" y="355"/>
                  <a:pt x="603" y="354"/>
                </a:cubicBezTo>
                <a:cubicBezTo>
                  <a:pt x="604" y="354"/>
                  <a:pt x="606" y="353"/>
                  <a:pt x="607" y="353"/>
                </a:cubicBezTo>
                <a:cubicBezTo>
                  <a:pt x="608" y="355"/>
                  <a:pt x="611" y="357"/>
                  <a:pt x="613" y="359"/>
                </a:cubicBezTo>
                <a:cubicBezTo>
                  <a:pt x="613" y="357"/>
                  <a:pt x="613" y="355"/>
                  <a:pt x="612" y="354"/>
                </a:cubicBezTo>
                <a:cubicBezTo>
                  <a:pt x="615" y="355"/>
                  <a:pt x="613" y="355"/>
                  <a:pt x="616" y="356"/>
                </a:cubicBezTo>
                <a:cubicBezTo>
                  <a:pt x="616" y="356"/>
                  <a:pt x="616" y="356"/>
                  <a:pt x="617" y="356"/>
                </a:cubicBezTo>
                <a:cubicBezTo>
                  <a:pt x="616" y="355"/>
                  <a:pt x="616" y="354"/>
                  <a:pt x="615" y="352"/>
                </a:cubicBezTo>
                <a:cubicBezTo>
                  <a:pt x="617" y="350"/>
                  <a:pt x="622" y="349"/>
                  <a:pt x="624" y="350"/>
                </a:cubicBezTo>
                <a:cubicBezTo>
                  <a:pt x="623" y="348"/>
                  <a:pt x="624" y="349"/>
                  <a:pt x="621" y="347"/>
                </a:cubicBezTo>
                <a:cubicBezTo>
                  <a:pt x="623" y="345"/>
                  <a:pt x="621" y="346"/>
                  <a:pt x="625" y="345"/>
                </a:cubicBezTo>
                <a:cubicBezTo>
                  <a:pt x="625" y="346"/>
                  <a:pt x="625" y="348"/>
                  <a:pt x="625" y="349"/>
                </a:cubicBezTo>
                <a:cubicBezTo>
                  <a:pt x="626" y="347"/>
                  <a:pt x="626" y="348"/>
                  <a:pt x="627" y="345"/>
                </a:cubicBezTo>
                <a:cubicBezTo>
                  <a:pt x="628" y="345"/>
                  <a:pt x="630" y="346"/>
                  <a:pt x="632" y="347"/>
                </a:cubicBezTo>
                <a:cubicBezTo>
                  <a:pt x="632" y="345"/>
                  <a:pt x="632" y="344"/>
                  <a:pt x="632" y="342"/>
                </a:cubicBezTo>
                <a:cubicBezTo>
                  <a:pt x="635" y="344"/>
                  <a:pt x="635" y="343"/>
                  <a:pt x="638" y="345"/>
                </a:cubicBezTo>
                <a:cubicBezTo>
                  <a:pt x="638" y="343"/>
                  <a:pt x="638" y="342"/>
                  <a:pt x="638" y="340"/>
                </a:cubicBezTo>
                <a:cubicBezTo>
                  <a:pt x="639" y="340"/>
                  <a:pt x="639" y="340"/>
                  <a:pt x="640" y="340"/>
                </a:cubicBezTo>
                <a:cubicBezTo>
                  <a:pt x="640" y="342"/>
                  <a:pt x="639" y="344"/>
                  <a:pt x="639" y="345"/>
                </a:cubicBezTo>
                <a:cubicBezTo>
                  <a:pt x="640" y="346"/>
                  <a:pt x="640" y="346"/>
                  <a:pt x="641" y="346"/>
                </a:cubicBezTo>
                <a:cubicBezTo>
                  <a:pt x="642" y="342"/>
                  <a:pt x="642" y="342"/>
                  <a:pt x="645" y="342"/>
                </a:cubicBezTo>
                <a:cubicBezTo>
                  <a:pt x="645" y="344"/>
                  <a:pt x="645" y="343"/>
                  <a:pt x="644" y="344"/>
                </a:cubicBezTo>
                <a:cubicBezTo>
                  <a:pt x="646" y="344"/>
                  <a:pt x="647" y="344"/>
                  <a:pt x="649" y="344"/>
                </a:cubicBezTo>
                <a:cubicBezTo>
                  <a:pt x="648" y="346"/>
                  <a:pt x="648" y="348"/>
                  <a:pt x="648" y="349"/>
                </a:cubicBezTo>
                <a:cubicBezTo>
                  <a:pt x="650" y="348"/>
                  <a:pt x="650" y="350"/>
                  <a:pt x="653" y="349"/>
                </a:cubicBezTo>
                <a:cubicBezTo>
                  <a:pt x="653" y="352"/>
                  <a:pt x="653" y="352"/>
                  <a:pt x="651" y="353"/>
                </a:cubicBezTo>
                <a:cubicBezTo>
                  <a:pt x="653" y="355"/>
                  <a:pt x="655" y="358"/>
                  <a:pt x="657" y="359"/>
                </a:cubicBezTo>
                <a:cubicBezTo>
                  <a:pt x="655" y="354"/>
                  <a:pt x="655" y="355"/>
                  <a:pt x="655" y="350"/>
                </a:cubicBezTo>
                <a:cubicBezTo>
                  <a:pt x="658" y="351"/>
                  <a:pt x="658" y="351"/>
                  <a:pt x="660" y="349"/>
                </a:cubicBezTo>
                <a:cubicBezTo>
                  <a:pt x="662" y="352"/>
                  <a:pt x="662" y="352"/>
                  <a:pt x="661" y="355"/>
                </a:cubicBezTo>
                <a:cubicBezTo>
                  <a:pt x="663" y="354"/>
                  <a:pt x="663" y="354"/>
                  <a:pt x="666" y="353"/>
                </a:cubicBezTo>
                <a:cubicBezTo>
                  <a:pt x="664" y="351"/>
                  <a:pt x="665" y="351"/>
                  <a:pt x="662" y="351"/>
                </a:cubicBezTo>
                <a:cubicBezTo>
                  <a:pt x="662" y="350"/>
                  <a:pt x="662" y="349"/>
                  <a:pt x="662" y="348"/>
                </a:cubicBezTo>
                <a:cubicBezTo>
                  <a:pt x="663" y="348"/>
                  <a:pt x="664" y="349"/>
                  <a:pt x="666" y="349"/>
                </a:cubicBezTo>
                <a:cubicBezTo>
                  <a:pt x="665" y="347"/>
                  <a:pt x="666" y="347"/>
                  <a:pt x="663" y="345"/>
                </a:cubicBezTo>
                <a:cubicBezTo>
                  <a:pt x="664" y="342"/>
                  <a:pt x="664" y="343"/>
                  <a:pt x="665" y="341"/>
                </a:cubicBezTo>
                <a:cubicBezTo>
                  <a:pt x="664" y="341"/>
                  <a:pt x="664" y="342"/>
                  <a:pt x="664" y="342"/>
                </a:cubicBezTo>
                <a:cubicBezTo>
                  <a:pt x="663" y="341"/>
                  <a:pt x="663" y="341"/>
                  <a:pt x="663" y="340"/>
                </a:cubicBezTo>
                <a:cubicBezTo>
                  <a:pt x="662" y="342"/>
                  <a:pt x="661" y="345"/>
                  <a:pt x="660" y="347"/>
                </a:cubicBezTo>
                <a:cubicBezTo>
                  <a:pt x="658" y="345"/>
                  <a:pt x="659" y="347"/>
                  <a:pt x="658" y="344"/>
                </a:cubicBezTo>
                <a:cubicBezTo>
                  <a:pt x="658" y="345"/>
                  <a:pt x="658" y="346"/>
                  <a:pt x="658" y="347"/>
                </a:cubicBezTo>
                <a:cubicBezTo>
                  <a:pt x="658" y="348"/>
                  <a:pt x="658" y="349"/>
                  <a:pt x="658" y="349"/>
                </a:cubicBezTo>
                <a:cubicBezTo>
                  <a:pt x="654" y="348"/>
                  <a:pt x="654" y="347"/>
                  <a:pt x="653" y="344"/>
                </a:cubicBezTo>
                <a:cubicBezTo>
                  <a:pt x="651" y="342"/>
                  <a:pt x="649" y="341"/>
                  <a:pt x="647" y="341"/>
                </a:cubicBezTo>
                <a:cubicBezTo>
                  <a:pt x="648" y="340"/>
                  <a:pt x="649" y="338"/>
                  <a:pt x="650" y="337"/>
                </a:cubicBezTo>
                <a:cubicBezTo>
                  <a:pt x="650" y="338"/>
                  <a:pt x="650" y="340"/>
                  <a:pt x="651" y="342"/>
                </a:cubicBezTo>
                <a:cubicBezTo>
                  <a:pt x="655" y="339"/>
                  <a:pt x="655" y="339"/>
                  <a:pt x="658" y="341"/>
                </a:cubicBezTo>
                <a:cubicBezTo>
                  <a:pt x="659" y="338"/>
                  <a:pt x="658" y="340"/>
                  <a:pt x="657" y="338"/>
                </a:cubicBezTo>
                <a:cubicBezTo>
                  <a:pt x="659" y="337"/>
                  <a:pt x="661" y="337"/>
                  <a:pt x="662" y="337"/>
                </a:cubicBezTo>
                <a:cubicBezTo>
                  <a:pt x="662" y="337"/>
                  <a:pt x="662" y="336"/>
                  <a:pt x="662" y="336"/>
                </a:cubicBezTo>
                <a:cubicBezTo>
                  <a:pt x="661" y="335"/>
                  <a:pt x="659" y="334"/>
                  <a:pt x="657" y="333"/>
                </a:cubicBezTo>
                <a:cubicBezTo>
                  <a:pt x="659" y="330"/>
                  <a:pt x="657" y="332"/>
                  <a:pt x="660" y="332"/>
                </a:cubicBezTo>
                <a:cubicBezTo>
                  <a:pt x="660" y="331"/>
                  <a:pt x="660" y="331"/>
                  <a:pt x="659" y="330"/>
                </a:cubicBezTo>
                <a:cubicBezTo>
                  <a:pt x="660" y="329"/>
                  <a:pt x="663" y="328"/>
                  <a:pt x="666" y="328"/>
                </a:cubicBezTo>
                <a:cubicBezTo>
                  <a:pt x="664" y="326"/>
                  <a:pt x="664" y="326"/>
                  <a:pt x="663" y="323"/>
                </a:cubicBezTo>
                <a:cubicBezTo>
                  <a:pt x="666" y="323"/>
                  <a:pt x="665" y="324"/>
                  <a:pt x="666" y="323"/>
                </a:cubicBezTo>
                <a:cubicBezTo>
                  <a:pt x="667" y="322"/>
                  <a:pt x="667" y="322"/>
                  <a:pt x="666" y="321"/>
                </a:cubicBezTo>
                <a:cubicBezTo>
                  <a:pt x="665" y="316"/>
                  <a:pt x="668" y="314"/>
                  <a:pt x="671" y="317"/>
                </a:cubicBezTo>
                <a:cubicBezTo>
                  <a:pt x="673" y="315"/>
                  <a:pt x="672" y="315"/>
                  <a:pt x="674" y="314"/>
                </a:cubicBezTo>
                <a:cubicBezTo>
                  <a:pt x="674" y="314"/>
                  <a:pt x="674" y="313"/>
                  <a:pt x="674" y="312"/>
                </a:cubicBezTo>
                <a:cubicBezTo>
                  <a:pt x="670" y="311"/>
                  <a:pt x="670" y="310"/>
                  <a:pt x="667" y="310"/>
                </a:cubicBezTo>
                <a:cubicBezTo>
                  <a:pt x="668" y="308"/>
                  <a:pt x="668" y="307"/>
                  <a:pt x="669" y="305"/>
                </a:cubicBezTo>
                <a:cubicBezTo>
                  <a:pt x="668" y="304"/>
                  <a:pt x="667" y="303"/>
                  <a:pt x="666" y="302"/>
                </a:cubicBezTo>
                <a:cubicBezTo>
                  <a:pt x="668" y="302"/>
                  <a:pt x="667" y="303"/>
                  <a:pt x="668" y="302"/>
                </a:cubicBezTo>
                <a:cubicBezTo>
                  <a:pt x="670" y="303"/>
                  <a:pt x="670" y="303"/>
                  <a:pt x="671" y="304"/>
                </a:cubicBezTo>
                <a:cubicBezTo>
                  <a:pt x="671" y="306"/>
                  <a:pt x="672" y="305"/>
                  <a:pt x="670" y="306"/>
                </a:cubicBezTo>
                <a:cubicBezTo>
                  <a:pt x="671" y="307"/>
                  <a:pt x="672" y="307"/>
                  <a:pt x="673" y="308"/>
                </a:cubicBezTo>
                <a:cubicBezTo>
                  <a:pt x="673" y="304"/>
                  <a:pt x="673" y="301"/>
                  <a:pt x="673" y="297"/>
                </a:cubicBezTo>
                <a:cubicBezTo>
                  <a:pt x="674" y="297"/>
                  <a:pt x="675" y="296"/>
                  <a:pt x="676" y="296"/>
                </a:cubicBezTo>
                <a:cubicBezTo>
                  <a:pt x="676" y="300"/>
                  <a:pt x="676" y="301"/>
                  <a:pt x="678" y="303"/>
                </a:cubicBezTo>
                <a:cubicBezTo>
                  <a:pt x="679" y="302"/>
                  <a:pt x="679" y="302"/>
                  <a:pt x="680" y="302"/>
                </a:cubicBezTo>
                <a:cubicBezTo>
                  <a:pt x="680" y="301"/>
                  <a:pt x="680" y="300"/>
                  <a:pt x="680" y="299"/>
                </a:cubicBezTo>
                <a:cubicBezTo>
                  <a:pt x="679" y="299"/>
                  <a:pt x="678" y="300"/>
                  <a:pt x="677" y="300"/>
                </a:cubicBezTo>
                <a:cubicBezTo>
                  <a:pt x="677" y="297"/>
                  <a:pt x="676" y="298"/>
                  <a:pt x="679" y="297"/>
                </a:cubicBezTo>
                <a:cubicBezTo>
                  <a:pt x="680" y="296"/>
                  <a:pt x="679" y="296"/>
                  <a:pt x="680" y="293"/>
                </a:cubicBezTo>
                <a:cubicBezTo>
                  <a:pt x="679" y="294"/>
                  <a:pt x="677" y="294"/>
                  <a:pt x="676" y="294"/>
                </a:cubicBezTo>
                <a:cubicBezTo>
                  <a:pt x="676" y="294"/>
                  <a:pt x="676" y="294"/>
                  <a:pt x="676" y="293"/>
                </a:cubicBezTo>
                <a:cubicBezTo>
                  <a:pt x="676" y="293"/>
                  <a:pt x="676" y="292"/>
                  <a:pt x="677" y="292"/>
                </a:cubicBezTo>
                <a:cubicBezTo>
                  <a:pt x="677" y="290"/>
                  <a:pt x="679" y="289"/>
                  <a:pt x="682" y="289"/>
                </a:cubicBezTo>
                <a:cubicBezTo>
                  <a:pt x="682" y="289"/>
                  <a:pt x="682" y="289"/>
                  <a:pt x="682" y="288"/>
                </a:cubicBezTo>
                <a:cubicBezTo>
                  <a:pt x="681" y="286"/>
                  <a:pt x="679" y="284"/>
                  <a:pt x="678" y="281"/>
                </a:cubicBezTo>
                <a:cubicBezTo>
                  <a:pt x="677" y="282"/>
                  <a:pt x="677" y="282"/>
                  <a:pt x="677" y="283"/>
                </a:cubicBezTo>
                <a:cubicBezTo>
                  <a:pt x="676" y="283"/>
                  <a:pt x="676" y="286"/>
                  <a:pt x="677" y="286"/>
                </a:cubicBezTo>
                <a:cubicBezTo>
                  <a:pt x="676" y="288"/>
                  <a:pt x="676" y="288"/>
                  <a:pt x="674" y="288"/>
                </a:cubicBezTo>
                <a:cubicBezTo>
                  <a:pt x="674" y="284"/>
                  <a:pt x="673" y="284"/>
                  <a:pt x="673" y="279"/>
                </a:cubicBezTo>
                <a:cubicBezTo>
                  <a:pt x="674" y="279"/>
                  <a:pt x="674" y="279"/>
                  <a:pt x="675" y="279"/>
                </a:cubicBezTo>
                <a:cubicBezTo>
                  <a:pt x="674" y="277"/>
                  <a:pt x="673" y="278"/>
                  <a:pt x="672" y="274"/>
                </a:cubicBezTo>
                <a:cubicBezTo>
                  <a:pt x="672" y="274"/>
                  <a:pt x="672" y="273"/>
                  <a:pt x="672" y="273"/>
                </a:cubicBezTo>
                <a:cubicBezTo>
                  <a:pt x="674" y="274"/>
                  <a:pt x="676" y="274"/>
                  <a:pt x="677" y="272"/>
                </a:cubicBezTo>
                <a:cubicBezTo>
                  <a:pt x="678" y="272"/>
                  <a:pt x="679" y="272"/>
                  <a:pt x="679" y="272"/>
                </a:cubicBezTo>
                <a:cubicBezTo>
                  <a:pt x="679" y="270"/>
                  <a:pt x="678" y="268"/>
                  <a:pt x="678" y="266"/>
                </a:cubicBezTo>
                <a:cubicBezTo>
                  <a:pt x="680" y="266"/>
                  <a:pt x="681" y="266"/>
                  <a:pt x="683" y="266"/>
                </a:cubicBezTo>
                <a:cubicBezTo>
                  <a:pt x="681" y="265"/>
                  <a:pt x="679" y="263"/>
                  <a:pt x="677" y="262"/>
                </a:cubicBezTo>
                <a:cubicBezTo>
                  <a:pt x="676" y="266"/>
                  <a:pt x="674" y="266"/>
                  <a:pt x="673" y="269"/>
                </a:cubicBezTo>
                <a:cubicBezTo>
                  <a:pt x="672" y="269"/>
                  <a:pt x="671" y="269"/>
                  <a:pt x="671" y="269"/>
                </a:cubicBezTo>
                <a:cubicBezTo>
                  <a:pt x="672" y="267"/>
                  <a:pt x="673" y="264"/>
                  <a:pt x="675" y="263"/>
                </a:cubicBezTo>
                <a:cubicBezTo>
                  <a:pt x="675" y="262"/>
                  <a:pt x="675" y="262"/>
                  <a:pt x="675" y="262"/>
                </a:cubicBezTo>
                <a:cubicBezTo>
                  <a:pt x="674" y="260"/>
                  <a:pt x="672" y="259"/>
                  <a:pt x="671" y="258"/>
                </a:cubicBezTo>
                <a:cubicBezTo>
                  <a:pt x="671" y="256"/>
                  <a:pt x="671" y="256"/>
                  <a:pt x="670" y="253"/>
                </a:cubicBezTo>
                <a:cubicBezTo>
                  <a:pt x="672" y="252"/>
                  <a:pt x="671" y="253"/>
                  <a:pt x="672" y="250"/>
                </a:cubicBezTo>
                <a:cubicBezTo>
                  <a:pt x="674" y="250"/>
                  <a:pt x="675" y="251"/>
                  <a:pt x="677" y="251"/>
                </a:cubicBezTo>
                <a:cubicBezTo>
                  <a:pt x="676" y="253"/>
                  <a:pt x="675" y="254"/>
                  <a:pt x="675" y="252"/>
                </a:cubicBezTo>
                <a:cubicBezTo>
                  <a:pt x="674" y="254"/>
                  <a:pt x="679" y="256"/>
                  <a:pt x="679" y="260"/>
                </a:cubicBezTo>
                <a:cubicBezTo>
                  <a:pt x="682" y="259"/>
                  <a:pt x="680" y="257"/>
                  <a:pt x="683" y="255"/>
                </a:cubicBezTo>
                <a:cubicBezTo>
                  <a:pt x="684" y="246"/>
                  <a:pt x="679" y="236"/>
                  <a:pt x="669" y="237"/>
                </a:cubicBezTo>
                <a:cubicBezTo>
                  <a:pt x="671" y="235"/>
                  <a:pt x="670" y="236"/>
                  <a:pt x="673" y="235"/>
                </a:cubicBezTo>
                <a:cubicBezTo>
                  <a:pt x="673" y="235"/>
                  <a:pt x="673" y="234"/>
                  <a:pt x="673" y="234"/>
                </a:cubicBezTo>
                <a:cubicBezTo>
                  <a:pt x="673" y="234"/>
                  <a:pt x="672" y="234"/>
                  <a:pt x="672" y="234"/>
                </a:cubicBezTo>
                <a:cubicBezTo>
                  <a:pt x="672" y="233"/>
                  <a:pt x="672" y="232"/>
                  <a:pt x="672" y="232"/>
                </a:cubicBezTo>
                <a:cubicBezTo>
                  <a:pt x="671" y="233"/>
                  <a:pt x="670" y="231"/>
                  <a:pt x="671" y="233"/>
                </a:cubicBezTo>
                <a:cubicBezTo>
                  <a:pt x="670" y="234"/>
                  <a:pt x="670" y="234"/>
                  <a:pt x="669" y="235"/>
                </a:cubicBezTo>
                <a:cubicBezTo>
                  <a:pt x="666" y="232"/>
                  <a:pt x="666" y="230"/>
                  <a:pt x="666" y="227"/>
                </a:cubicBezTo>
                <a:cubicBezTo>
                  <a:pt x="664" y="227"/>
                  <a:pt x="665" y="227"/>
                  <a:pt x="663" y="225"/>
                </a:cubicBezTo>
                <a:cubicBezTo>
                  <a:pt x="662" y="226"/>
                  <a:pt x="661" y="226"/>
                  <a:pt x="660" y="227"/>
                </a:cubicBezTo>
                <a:cubicBezTo>
                  <a:pt x="661" y="228"/>
                  <a:pt x="662" y="230"/>
                  <a:pt x="663" y="231"/>
                </a:cubicBezTo>
                <a:cubicBezTo>
                  <a:pt x="663" y="231"/>
                  <a:pt x="663" y="232"/>
                  <a:pt x="663" y="232"/>
                </a:cubicBezTo>
                <a:cubicBezTo>
                  <a:pt x="660" y="230"/>
                  <a:pt x="654" y="226"/>
                  <a:pt x="652" y="223"/>
                </a:cubicBezTo>
                <a:cubicBezTo>
                  <a:pt x="649" y="223"/>
                  <a:pt x="650" y="223"/>
                  <a:pt x="649" y="219"/>
                </a:cubicBezTo>
                <a:cubicBezTo>
                  <a:pt x="644" y="219"/>
                  <a:pt x="644" y="217"/>
                  <a:pt x="640" y="218"/>
                </a:cubicBezTo>
                <a:cubicBezTo>
                  <a:pt x="639" y="216"/>
                  <a:pt x="641" y="213"/>
                  <a:pt x="644" y="211"/>
                </a:cubicBezTo>
                <a:cubicBezTo>
                  <a:pt x="636" y="209"/>
                  <a:pt x="632" y="206"/>
                  <a:pt x="622" y="207"/>
                </a:cubicBezTo>
                <a:cubicBezTo>
                  <a:pt x="622" y="207"/>
                  <a:pt x="622" y="207"/>
                  <a:pt x="621" y="208"/>
                </a:cubicBezTo>
                <a:cubicBezTo>
                  <a:pt x="621" y="208"/>
                  <a:pt x="626" y="229"/>
                  <a:pt x="627" y="230"/>
                </a:cubicBezTo>
                <a:cubicBezTo>
                  <a:pt x="626" y="232"/>
                  <a:pt x="624" y="231"/>
                  <a:pt x="621" y="230"/>
                </a:cubicBezTo>
                <a:cubicBezTo>
                  <a:pt x="623" y="231"/>
                  <a:pt x="624" y="232"/>
                  <a:pt x="625" y="232"/>
                </a:cubicBezTo>
                <a:cubicBezTo>
                  <a:pt x="624" y="235"/>
                  <a:pt x="624" y="237"/>
                  <a:pt x="625" y="240"/>
                </a:cubicBezTo>
                <a:cubicBezTo>
                  <a:pt x="624" y="241"/>
                  <a:pt x="624" y="242"/>
                  <a:pt x="624" y="242"/>
                </a:cubicBezTo>
                <a:cubicBezTo>
                  <a:pt x="624" y="242"/>
                  <a:pt x="624" y="242"/>
                  <a:pt x="623" y="242"/>
                </a:cubicBezTo>
                <a:cubicBezTo>
                  <a:pt x="623" y="242"/>
                  <a:pt x="623" y="242"/>
                  <a:pt x="623" y="242"/>
                </a:cubicBezTo>
                <a:cubicBezTo>
                  <a:pt x="620" y="226"/>
                  <a:pt x="610" y="209"/>
                  <a:pt x="603" y="192"/>
                </a:cubicBezTo>
                <a:cubicBezTo>
                  <a:pt x="604" y="192"/>
                  <a:pt x="604" y="192"/>
                  <a:pt x="605" y="192"/>
                </a:cubicBezTo>
                <a:cubicBezTo>
                  <a:pt x="612" y="187"/>
                  <a:pt x="628" y="205"/>
                  <a:pt x="640" y="202"/>
                </a:cubicBezTo>
                <a:cubicBezTo>
                  <a:pt x="658" y="199"/>
                  <a:pt x="739" y="208"/>
                  <a:pt x="752" y="221"/>
                </a:cubicBezTo>
                <a:cubicBezTo>
                  <a:pt x="753" y="223"/>
                  <a:pt x="755" y="226"/>
                  <a:pt x="756" y="228"/>
                </a:cubicBezTo>
                <a:cubicBezTo>
                  <a:pt x="765" y="236"/>
                  <a:pt x="778" y="254"/>
                  <a:pt x="774" y="270"/>
                </a:cubicBezTo>
                <a:cubicBezTo>
                  <a:pt x="764" y="314"/>
                  <a:pt x="708" y="321"/>
                  <a:pt x="685" y="358"/>
                </a:cubicBezTo>
                <a:cubicBezTo>
                  <a:pt x="687" y="359"/>
                  <a:pt x="687" y="359"/>
                  <a:pt x="691" y="359"/>
                </a:cubicBezTo>
                <a:cubicBezTo>
                  <a:pt x="685" y="367"/>
                  <a:pt x="676" y="378"/>
                  <a:pt x="667" y="383"/>
                </a:cubicBezTo>
                <a:cubicBezTo>
                  <a:pt x="668" y="386"/>
                  <a:pt x="668" y="384"/>
                  <a:pt x="670" y="386"/>
                </a:cubicBezTo>
                <a:cubicBezTo>
                  <a:pt x="663" y="401"/>
                  <a:pt x="645" y="412"/>
                  <a:pt x="645" y="433"/>
                </a:cubicBezTo>
                <a:cubicBezTo>
                  <a:pt x="646" y="433"/>
                  <a:pt x="646" y="433"/>
                  <a:pt x="646" y="433"/>
                </a:cubicBezTo>
                <a:cubicBezTo>
                  <a:pt x="647" y="429"/>
                  <a:pt x="647" y="427"/>
                  <a:pt x="651" y="426"/>
                </a:cubicBezTo>
                <a:cubicBezTo>
                  <a:pt x="650" y="429"/>
                  <a:pt x="649" y="432"/>
                  <a:pt x="648" y="435"/>
                </a:cubicBezTo>
                <a:cubicBezTo>
                  <a:pt x="648" y="436"/>
                  <a:pt x="648" y="437"/>
                  <a:pt x="649" y="438"/>
                </a:cubicBezTo>
                <a:cubicBezTo>
                  <a:pt x="650" y="436"/>
                  <a:pt x="650" y="435"/>
                  <a:pt x="651" y="434"/>
                </a:cubicBezTo>
                <a:cubicBezTo>
                  <a:pt x="652" y="433"/>
                  <a:pt x="652" y="433"/>
                  <a:pt x="652" y="432"/>
                </a:cubicBezTo>
                <a:cubicBezTo>
                  <a:pt x="655" y="442"/>
                  <a:pt x="647" y="456"/>
                  <a:pt x="658" y="461"/>
                </a:cubicBezTo>
                <a:cubicBezTo>
                  <a:pt x="659" y="457"/>
                  <a:pt x="660" y="453"/>
                  <a:pt x="661" y="449"/>
                </a:cubicBezTo>
                <a:cubicBezTo>
                  <a:pt x="663" y="452"/>
                  <a:pt x="663" y="457"/>
                  <a:pt x="662" y="460"/>
                </a:cubicBezTo>
                <a:cubicBezTo>
                  <a:pt x="663" y="460"/>
                  <a:pt x="663" y="461"/>
                  <a:pt x="663" y="462"/>
                </a:cubicBezTo>
                <a:cubicBezTo>
                  <a:pt x="663" y="462"/>
                  <a:pt x="663" y="462"/>
                  <a:pt x="664" y="462"/>
                </a:cubicBezTo>
                <a:cubicBezTo>
                  <a:pt x="665" y="459"/>
                  <a:pt x="666" y="456"/>
                  <a:pt x="668" y="453"/>
                </a:cubicBezTo>
                <a:cubicBezTo>
                  <a:pt x="670" y="453"/>
                  <a:pt x="672" y="453"/>
                  <a:pt x="674" y="454"/>
                </a:cubicBezTo>
                <a:cubicBezTo>
                  <a:pt x="671" y="464"/>
                  <a:pt x="683" y="487"/>
                  <a:pt x="692" y="490"/>
                </a:cubicBezTo>
                <a:cubicBezTo>
                  <a:pt x="692" y="489"/>
                  <a:pt x="692" y="488"/>
                  <a:pt x="692" y="487"/>
                </a:cubicBezTo>
                <a:cubicBezTo>
                  <a:pt x="696" y="491"/>
                  <a:pt x="703" y="498"/>
                  <a:pt x="710" y="499"/>
                </a:cubicBezTo>
                <a:cubicBezTo>
                  <a:pt x="710" y="500"/>
                  <a:pt x="710" y="502"/>
                  <a:pt x="710" y="503"/>
                </a:cubicBezTo>
                <a:cubicBezTo>
                  <a:pt x="709" y="502"/>
                  <a:pt x="709" y="502"/>
                  <a:pt x="708" y="501"/>
                </a:cubicBezTo>
                <a:cubicBezTo>
                  <a:pt x="707" y="501"/>
                  <a:pt x="706" y="501"/>
                  <a:pt x="706" y="502"/>
                </a:cubicBezTo>
                <a:cubicBezTo>
                  <a:pt x="706" y="502"/>
                  <a:pt x="706" y="502"/>
                  <a:pt x="706" y="502"/>
                </a:cubicBezTo>
                <a:cubicBezTo>
                  <a:pt x="716" y="514"/>
                  <a:pt x="754" y="524"/>
                  <a:pt x="767" y="519"/>
                </a:cubicBezTo>
                <a:cubicBezTo>
                  <a:pt x="768" y="520"/>
                  <a:pt x="768" y="520"/>
                  <a:pt x="768" y="521"/>
                </a:cubicBezTo>
                <a:cubicBezTo>
                  <a:pt x="768" y="521"/>
                  <a:pt x="768" y="521"/>
                  <a:pt x="768" y="521"/>
                </a:cubicBezTo>
                <a:cubicBezTo>
                  <a:pt x="766" y="521"/>
                  <a:pt x="766" y="521"/>
                  <a:pt x="764" y="521"/>
                </a:cubicBezTo>
                <a:cubicBezTo>
                  <a:pt x="764" y="521"/>
                  <a:pt x="764" y="522"/>
                  <a:pt x="764" y="523"/>
                </a:cubicBezTo>
                <a:cubicBezTo>
                  <a:pt x="764" y="524"/>
                  <a:pt x="764" y="524"/>
                  <a:pt x="764" y="525"/>
                </a:cubicBezTo>
                <a:cubicBezTo>
                  <a:pt x="767" y="524"/>
                  <a:pt x="766" y="525"/>
                  <a:pt x="769" y="525"/>
                </a:cubicBezTo>
                <a:cubicBezTo>
                  <a:pt x="769" y="523"/>
                  <a:pt x="769" y="521"/>
                  <a:pt x="769" y="519"/>
                </a:cubicBezTo>
                <a:cubicBezTo>
                  <a:pt x="773" y="519"/>
                  <a:pt x="777" y="519"/>
                  <a:pt x="781" y="518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79" y="521"/>
                  <a:pt x="775" y="521"/>
                  <a:pt x="772" y="522"/>
                </a:cubicBezTo>
                <a:cubicBezTo>
                  <a:pt x="772" y="523"/>
                  <a:pt x="772" y="524"/>
                  <a:pt x="771" y="525"/>
                </a:cubicBezTo>
                <a:cubicBezTo>
                  <a:pt x="772" y="527"/>
                  <a:pt x="772" y="527"/>
                  <a:pt x="772" y="528"/>
                </a:cubicBezTo>
                <a:cubicBezTo>
                  <a:pt x="781" y="526"/>
                  <a:pt x="789" y="524"/>
                  <a:pt x="798" y="523"/>
                </a:cubicBezTo>
                <a:cubicBezTo>
                  <a:pt x="797" y="527"/>
                  <a:pt x="796" y="525"/>
                  <a:pt x="794" y="528"/>
                </a:cubicBezTo>
                <a:cubicBezTo>
                  <a:pt x="794" y="528"/>
                  <a:pt x="793" y="529"/>
                  <a:pt x="793" y="529"/>
                </a:cubicBezTo>
                <a:cubicBezTo>
                  <a:pt x="793" y="530"/>
                  <a:pt x="794" y="530"/>
                  <a:pt x="795" y="531"/>
                </a:cubicBezTo>
                <a:cubicBezTo>
                  <a:pt x="801" y="528"/>
                  <a:pt x="805" y="523"/>
                  <a:pt x="812" y="525"/>
                </a:cubicBezTo>
                <a:cubicBezTo>
                  <a:pt x="813" y="523"/>
                  <a:pt x="814" y="521"/>
                  <a:pt x="816" y="518"/>
                </a:cubicBezTo>
                <a:cubicBezTo>
                  <a:pt x="816" y="518"/>
                  <a:pt x="816" y="518"/>
                  <a:pt x="816" y="518"/>
                </a:cubicBezTo>
                <a:cubicBezTo>
                  <a:pt x="816" y="519"/>
                  <a:pt x="816" y="520"/>
                  <a:pt x="816" y="521"/>
                </a:cubicBezTo>
                <a:cubicBezTo>
                  <a:pt x="819" y="520"/>
                  <a:pt x="819" y="517"/>
                  <a:pt x="821" y="516"/>
                </a:cubicBezTo>
                <a:cubicBezTo>
                  <a:pt x="826" y="513"/>
                  <a:pt x="832" y="516"/>
                  <a:pt x="838" y="511"/>
                </a:cubicBezTo>
                <a:cubicBezTo>
                  <a:pt x="841" y="509"/>
                  <a:pt x="839" y="511"/>
                  <a:pt x="840" y="508"/>
                </a:cubicBezTo>
                <a:cubicBezTo>
                  <a:pt x="841" y="508"/>
                  <a:pt x="843" y="507"/>
                  <a:pt x="844" y="507"/>
                </a:cubicBezTo>
                <a:cubicBezTo>
                  <a:pt x="843" y="510"/>
                  <a:pt x="843" y="508"/>
                  <a:pt x="844" y="510"/>
                </a:cubicBezTo>
                <a:cubicBezTo>
                  <a:pt x="844" y="510"/>
                  <a:pt x="844" y="511"/>
                  <a:pt x="845" y="511"/>
                </a:cubicBezTo>
                <a:cubicBezTo>
                  <a:pt x="845" y="511"/>
                  <a:pt x="845" y="510"/>
                  <a:pt x="845" y="510"/>
                </a:cubicBezTo>
                <a:cubicBezTo>
                  <a:pt x="847" y="509"/>
                  <a:pt x="845" y="508"/>
                  <a:pt x="845" y="505"/>
                </a:cubicBezTo>
                <a:cubicBezTo>
                  <a:pt x="857" y="501"/>
                  <a:pt x="868" y="496"/>
                  <a:pt x="879" y="492"/>
                </a:cubicBezTo>
                <a:cubicBezTo>
                  <a:pt x="879" y="493"/>
                  <a:pt x="880" y="494"/>
                  <a:pt x="880" y="495"/>
                </a:cubicBezTo>
                <a:cubicBezTo>
                  <a:pt x="880" y="494"/>
                  <a:pt x="881" y="492"/>
                  <a:pt x="881" y="490"/>
                </a:cubicBezTo>
                <a:cubicBezTo>
                  <a:pt x="894" y="492"/>
                  <a:pt x="921" y="471"/>
                  <a:pt x="932" y="467"/>
                </a:cubicBezTo>
                <a:cubicBezTo>
                  <a:pt x="935" y="466"/>
                  <a:pt x="939" y="468"/>
                  <a:pt x="942" y="467"/>
                </a:cubicBezTo>
                <a:cubicBezTo>
                  <a:pt x="951" y="465"/>
                  <a:pt x="956" y="466"/>
                  <a:pt x="962" y="460"/>
                </a:cubicBezTo>
                <a:cubicBezTo>
                  <a:pt x="964" y="460"/>
                  <a:pt x="964" y="460"/>
                  <a:pt x="965" y="462"/>
                </a:cubicBezTo>
                <a:cubicBezTo>
                  <a:pt x="966" y="459"/>
                  <a:pt x="965" y="461"/>
                  <a:pt x="966" y="459"/>
                </a:cubicBezTo>
                <a:cubicBezTo>
                  <a:pt x="968" y="459"/>
                  <a:pt x="970" y="459"/>
                  <a:pt x="971" y="460"/>
                </a:cubicBezTo>
                <a:cubicBezTo>
                  <a:pt x="972" y="461"/>
                  <a:pt x="971" y="461"/>
                  <a:pt x="973" y="460"/>
                </a:cubicBezTo>
                <a:cubicBezTo>
                  <a:pt x="975" y="462"/>
                  <a:pt x="983" y="464"/>
                  <a:pt x="986" y="467"/>
                </a:cubicBezTo>
                <a:cubicBezTo>
                  <a:pt x="986" y="465"/>
                  <a:pt x="987" y="464"/>
                  <a:pt x="987" y="462"/>
                </a:cubicBezTo>
                <a:cubicBezTo>
                  <a:pt x="990" y="462"/>
                  <a:pt x="989" y="462"/>
                  <a:pt x="992" y="461"/>
                </a:cubicBezTo>
                <a:cubicBezTo>
                  <a:pt x="993" y="462"/>
                  <a:pt x="993" y="463"/>
                  <a:pt x="995" y="464"/>
                </a:cubicBezTo>
                <a:cubicBezTo>
                  <a:pt x="996" y="466"/>
                  <a:pt x="1009" y="470"/>
                  <a:pt x="1012" y="471"/>
                </a:cubicBezTo>
                <a:cubicBezTo>
                  <a:pt x="1012" y="471"/>
                  <a:pt x="1012" y="471"/>
                  <a:pt x="1012" y="471"/>
                </a:cubicBezTo>
                <a:cubicBezTo>
                  <a:pt x="1011" y="472"/>
                  <a:pt x="1010" y="472"/>
                  <a:pt x="1010" y="473"/>
                </a:cubicBezTo>
                <a:cubicBezTo>
                  <a:pt x="1010" y="473"/>
                  <a:pt x="1010" y="473"/>
                  <a:pt x="1010" y="474"/>
                </a:cubicBezTo>
                <a:cubicBezTo>
                  <a:pt x="1011" y="474"/>
                  <a:pt x="1012" y="475"/>
                  <a:pt x="1013" y="476"/>
                </a:cubicBezTo>
                <a:cubicBezTo>
                  <a:pt x="1016" y="475"/>
                  <a:pt x="1015" y="476"/>
                  <a:pt x="1015" y="474"/>
                </a:cubicBezTo>
                <a:cubicBezTo>
                  <a:pt x="1017" y="474"/>
                  <a:pt x="1018" y="474"/>
                  <a:pt x="1020" y="474"/>
                </a:cubicBezTo>
                <a:cubicBezTo>
                  <a:pt x="1020" y="474"/>
                  <a:pt x="1020" y="474"/>
                  <a:pt x="1021" y="475"/>
                </a:cubicBezTo>
                <a:cubicBezTo>
                  <a:pt x="1020" y="477"/>
                  <a:pt x="1019" y="479"/>
                  <a:pt x="1018" y="481"/>
                </a:cubicBezTo>
                <a:cubicBezTo>
                  <a:pt x="1018" y="481"/>
                  <a:pt x="1018" y="482"/>
                  <a:pt x="1019" y="483"/>
                </a:cubicBezTo>
                <a:cubicBezTo>
                  <a:pt x="1027" y="484"/>
                  <a:pt x="1037" y="488"/>
                  <a:pt x="1045" y="493"/>
                </a:cubicBezTo>
                <a:cubicBezTo>
                  <a:pt x="1045" y="492"/>
                  <a:pt x="1046" y="491"/>
                  <a:pt x="1047" y="490"/>
                </a:cubicBezTo>
                <a:cubicBezTo>
                  <a:pt x="1046" y="489"/>
                  <a:pt x="1045" y="488"/>
                  <a:pt x="1045" y="488"/>
                </a:cubicBezTo>
                <a:cubicBezTo>
                  <a:pt x="1045" y="488"/>
                  <a:pt x="1046" y="488"/>
                  <a:pt x="1047" y="488"/>
                </a:cubicBezTo>
                <a:cubicBezTo>
                  <a:pt x="1047" y="488"/>
                  <a:pt x="1047" y="487"/>
                  <a:pt x="1048" y="487"/>
                </a:cubicBezTo>
                <a:cubicBezTo>
                  <a:pt x="1046" y="486"/>
                  <a:pt x="1044" y="485"/>
                  <a:pt x="1042" y="483"/>
                </a:cubicBezTo>
                <a:cubicBezTo>
                  <a:pt x="1042" y="484"/>
                  <a:pt x="1042" y="484"/>
                  <a:pt x="1043" y="485"/>
                </a:cubicBezTo>
                <a:cubicBezTo>
                  <a:pt x="1042" y="485"/>
                  <a:pt x="1042" y="486"/>
                  <a:pt x="1041" y="486"/>
                </a:cubicBezTo>
                <a:cubicBezTo>
                  <a:pt x="1039" y="483"/>
                  <a:pt x="1033" y="480"/>
                  <a:pt x="1032" y="474"/>
                </a:cubicBezTo>
                <a:cubicBezTo>
                  <a:pt x="1032" y="473"/>
                  <a:pt x="1031" y="473"/>
                  <a:pt x="1030" y="473"/>
                </a:cubicBezTo>
                <a:cubicBezTo>
                  <a:pt x="1030" y="474"/>
                  <a:pt x="1030" y="475"/>
                  <a:pt x="1030" y="476"/>
                </a:cubicBezTo>
                <a:cubicBezTo>
                  <a:pt x="1014" y="466"/>
                  <a:pt x="995" y="455"/>
                  <a:pt x="975" y="453"/>
                </a:cubicBezTo>
                <a:cubicBezTo>
                  <a:pt x="971" y="453"/>
                  <a:pt x="957" y="457"/>
                  <a:pt x="954" y="454"/>
                </a:cubicBezTo>
                <a:cubicBezTo>
                  <a:pt x="950" y="455"/>
                  <a:pt x="949" y="458"/>
                  <a:pt x="947" y="460"/>
                </a:cubicBezTo>
                <a:cubicBezTo>
                  <a:pt x="947" y="459"/>
                  <a:pt x="947" y="457"/>
                  <a:pt x="947" y="456"/>
                </a:cubicBezTo>
                <a:cubicBezTo>
                  <a:pt x="941" y="457"/>
                  <a:pt x="940" y="458"/>
                  <a:pt x="936" y="460"/>
                </a:cubicBezTo>
                <a:cubicBezTo>
                  <a:pt x="935" y="460"/>
                  <a:pt x="935" y="459"/>
                  <a:pt x="934" y="459"/>
                </a:cubicBezTo>
                <a:cubicBezTo>
                  <a:pt x="938" y="456"/>
                  <a:pt x="940" y="454"/>
                  <a:pt x="942" y="450"/>
                </a:cubicBezTo>
                <a:cubicBezTo>
                  <a:pt x="942" y="450"/>
                  <a:pt x="942" y="450"/>
                  <a:pt x="942" y="450"/>
                </a:cubicBezTo>
                <a:cubicBezTo>
                  <a:pt x="942" y="449"/>
                  <a:pt x="941" y="449"/>
                  <a:pt x="941" y="449"/>
                </a:cubicBezTo>
                <a:cubicBezTo>
                  <a:pt x="939" y="453"/>
                  <a:pt x="924" y="446"/>
                  <a:pt x="921" y="448"/>
                </a:cubicBezTo>
                <a:cubicBezTo>
                  <a:pt x="920" y="449"/>
                  <a:pt x="917" y="452"/>
                  <a:pt x="913" y="453"/>
                </a:cubicBezTo>
                <a:cubicBezTo>
                  <a:pt x="914" y="451"/>
                  <a:pt x="913" y="452"/>
                  <a:pt x="914" y="451"/>
                </a:cubicBezTo>
                <a:cubicBezTo>
                  <a:pt x="912" y="448"/>
                  <a:pt x="911" y="450"/>
                  <a:pt x="910" y="446"/>
                </a:cubicBezTo>
                <a:cubicBezTo>
                  <a:pt x="909" y="447"/>
                  <a:pt x="910" y="446"/>
                  <a:pt x="910" y="448"/>
                </a:cubicBezTo>
                <a:cubicBezTo>
                  <a:pt x="908" y="451"/>
                  <a:pt x="909" y="449"/>
                  <a:pt x="906" y="448"/>
                </a:cubicBezTo>
                <a:cubicBezTo>
                  <a:pt x="906" y="450"/>
                  <a:pt x="906" y="453"/>
                  <a:pt x="905" y="455"/>
                </a:cubicBezTo>
                <a:cubicBezTo>
                  <a:pt x="902" y="455"/>
                  <a:pt x="903" y="455"/>
                  <a:pt x="902" y="453"/>
                </a:cubicBezTo>
                <a:cubicBezTo>
                  <a:pt x="900" y="454"/>
                  <a:pt x="899" y="455"/>
                  <a:pt x="895" y="456"/>
                </a:cubicBezTo>
                <a:cubicBezTo>
                  <a:pt x="896" y="455"/>
                  <a:pt x="895" y="456"/>
                  <a:pt x="897" y="455"/>
                </a:cubicBezTo>
                <a:cubicBezTo>
                  <a:pt x="896" y="454"/>
                  <a:pt x="896" y="453"/>
                  <a:pt x="895" y="452"/>
                </a:cubicBezTo>
                <a:cubicBezTo>
                  <a:pt x="887" y="456"/>
                  <a:pt x="880" y="461"/>
                  <a:pt x="869" y="462"/>
                </a:cubicBezTo>
                <a:cubicBezTo>
                  <a:pt x="870" y="465"/>
                  <a:pt x="869" y="464"/>
                  <a:pt x="871" y="465"/>
                </a:cubicBezTo>
                <a:cubicBezTo>
                  <a:pt x="871" y="466"/>
                  <a:pt x="856" y="469"/>
                  <a:pt x="855" y="467"/>
                </a:cubicBezTo>
                <a:cubicBezTo>
                  <a:pt x="854" y="469"/>
                  <a:pt x="854" y="468"/>
                  <a:pt x="854" y="471"/>
                </a:cubicBezTo>
                <a:cubicBezTo>
                  <a:pt x="852" y="470"/>
                  <a:pt x="851" y="469"/>
                  <a:pt x="851" y="467"/>
                </a:cubicBezTo>
                <a:cubicBezTo>
                  <a:pt x="844" y="468"/>
                  <a:pt x="842" y="472"/>
                  <a:pt x="840" y="476"/>
                </a:cubicBezTo>
                <a:cubicBezTo>
                  <a:pt x="839" y="476"/>
                  <a:pt x="839" y="476"/>
                  <a:pt x="839" y="476"/>
                </a:cubicBezTo>
                <a:cubicBezTo>
                  <a:pt x="831" y="471"/>
                  <a:pt x="811" y="479"/>
                  <a:pt x="797" y="485"/>
                </a:cubicBezTo>
                <a:cubicBezTo>
                  <a:pt x="795" y="483"/>
                  <a:pt x="796" y="483"/>
                  <a:pt x="793" y="483"/>
                </a:cubicBezTo>
                <a:cubicBezTo>
                  <a:pt x="793" y="482"/>
                  <a:pt x="793" y="482"/>
                  <a:pt x="793" y="482"/>
                </a:cubicBezTo>
                <a:cubicBezTo>
                  <a:pt x="795" y="481"/>
                  <a:pt x="796" y="480"/>
                  <a:pt x="797" y="478"/>
                </a:cubicBezTo>
                <a:cubicBezTo>
                  <a:pt x="807" y="479"/>
                  <a:pt x="808" y="474"/>
                  <a:pt x="819" y="474"/>
                </a:cubicBezTo>
                <a:cubicBezTo>
                  <a:pt x="819" y="473"/>
                  <a:pt x="819" y="473"/>
                  <a:pt x="819" y="472"/>
                </a:cubicBezTo>
                <a:cubicBezTo>
                  <a:pt x="814" y="472"/>
                  <a:pt x="783" y="475"/>
                  <a:pt x="778" y="478"/>
                </a:cubicBezTo>
                <a:cubicBezTo>
                  <a:pt x="775" y="480"/>
                  <a:pt x="777" y="482"/>
                  <a:pt x="773" y="483"/>
                </a:cubicBezTo>
                <a:cubicBezTo>
                  <a:pt x="773" y="484"/>
                  <a:pt x="774" y="485"/>
                  <a:pt x="774" y="487"/>
                </a:cubicBezTo>
                <a:cubicBezTo>
                  <a:pt x="769" y="487"/>
                  <a:pt x="768" y="490"/>
                  <a:pt x="760" y="490"/>
                </a:cubicBezTo>
                <a:cubicBezTo>
                  <a:pt x="761" y="491"/>
                  <a:pt x="763" y="491"/>
                  <a:pt x="764" y="492"/>
                </a:cubicBezTo>
                <a:cubicBezTo>
                  <a:pt x="764" y="492"/>
                  <a:pt x="764" y="493"/>
                  <a:pt x="764" y="494"/>
                </a:cubicBezTo>
                <a:cubicBezTo>
                  <a:pt x="762" y="495"/>
                  <a:pt x="759" y="497"/>
                  <a:pt x="757" y="498"/>
                </a:cubicBezTo>
                <a:cubicBezTo>
                  <a:pt x="752" y="495"/>
                  <a:pt x="737" y="497"/>
                  <a:pt x="734" y="495"/>
                </a:cubicBezTo>
                <a:cubicBezTo>
                  <a:pt x="729" y="491"/>
                  <a:pt x="722" y="486"/>
                  <a:pt x="716" y="483"/>
                </a:cubicBezTo>
                <a:cubicBezTo>
                  <a:pt x="716" y="482"/>
                  <a:pt x="716" y="481"/>
                  <a:pt x="716" y="481"/>
                </a:cubicBezTo>
                <a:cubicBezTo>
                  <a:pt x="722" y="482"/>
                  <a:pt x="727" y="484"/>
                  <a:pt x="733" y="486"/>
                </a:cubicBezTo>
                <a:cubicBezTo>
                  <a:pt x="733" y="486"/>
                  <a:pt x="732" y="486"/>
                  <a:pt x="732" y="485"/>
                </a:cubicBezTo>
                <a:cubicBezTo>
                  <a:pt x="733" y="483"/>
                  <a:pt x="732" y="484"/>
                  <a:pt x="735" y="483"/>
                </a:cubicBezTo>
                <a:cubicBezTo>
                  <a:pt x="735" y="485"/>
                  <a:pt x="735" y="486"/>
                  <a:pt x="735" y="487"/>
                </a:cubicBezTo>
                <a:cubicBezTo>
                  <a:pt x="738" y="487"/>
                  <a:pt x="738" y="487"/>
                  <a:pt x="740" y="488"/>
                </a:cubicBezTo>
                <a:cubicBezTo>
                  <a:pt x="743" y="485"/>
                  <a:pt x="740" y="485"/>
                  <a:pt x="740" y="479"/>
                </a:cubicBezTo>
                <a:cubicBezTo>
                  <a:pt x="743" y="478"/>
                  <a:pt x="743" y="479"/>
                  <a:pt x="744" y="475"/>
                </a:cubicBezTo>
                <a:cubicBezTo>
                  <a:pt x="745" y="475"/>
                  <a:pt x="745" y="475"/>
                  <a:pt x="746" y="475"/>
                </a:cubicBezTo>
                <a:cubicBezTo>
                  <a:pt x="745" y="477"/>
                  <a:pt x="746" y="476"/>
                  <a:pt x="745" y="478"/>
                </a:cubicBezTo>
                <a:cubicBezTo>
                  <a:pt x="745" y="478"/>
                  <a:pt x="745" y="478"/>
                  <a:pt x="745" y="478"/>
                </a:cubicBezTo>
                <a:cubicBezTo>
                  <a:pt x="747" y="478"/>
                  <a:pt x="746" y="478"/>
                  <a:pt x="747" y="477"/>
                </a:cubicBezTo>
                <a:cubicBezTo>
                  <a:pt x="747" y="476"/>
                  <a:pt x="748" y="475"/>
                  <a:pt x="748" y="474"/>
                </a:cubicBezTo>
                <a:cubicBezTo>
                  <a:pt x="746" y="474"/>
                  <a:pt x="743" y="473"/>
                  <a:pt x="741" y="473"/>
                </a:cubicBezTo>
                <a:cubicBezTo>
                  <a:pt x="741" y="474"/>
                  <a:pt x="741" y="475"/>
                  <a:pt x="741" y="476"/>
                </a:cubicBezTo>
                <a:cubicBezTo>
                  <a:pt x="740" y="476"/>
                  <a:pt x="739" y="476"/>
                  <a:pt x="738" y="476"/>
                </a:cubicBezTo>
                <a:cubicBezTo>
                  <a:pt x="739" y="473"/>
                  <a:pt x="738" y="473"/>
                  <a:pt x="740" y="472"/>
                </a:cubicBezTo>
                <a:cubicBezTo>
                  <a:pt x="728" y="459"/>
                  <a:pt x="716" y="446"/>
                  <a:pt x="722" y="427"/>
                </a:cubicBezTo>
                <a:cubicBezTo>
                  <a:pt x="720" y="424"/>
                  <a:pt x="720" y="427"/>
                  <a:pt x="719" y="423"/>
                </a:cubicBezTo>
                <a:cubicBezTo>
                  <a:pt x="720" y="424"/>
                  <a:pt x="721" y="424"/>
                  <a:pt x="721" y="424"/>
                </a:cubicBezTo>
                <a:cubicBezTo>
                  <a:pt x="721" y="424"/>
                  <a:pt x="721" y="423"/>
                  <a:pt x="721" y="422"/>
                </a:cubicBezTo>
                <a:cubicBezTo>
                  <a:pt x="721" y="421"/>
                  <a:pt x="721" y="421"/>
                  <a:pt x="721" y="421"/>
                </a:cubicBezTo>
                <a:cubicBezTo>
                  <a:pt x="724" y="421"/>
                  <a:pt x="724" y="422"/>
                  <a:pt x="725" y="420"/>
                </a:cubicBezTo>
                <a:cubicBezTo>
                  <a:pt x="723" y="419"/>
                  <a:pt x="720" y="419"/>
                  <a:pt x="717" y="419"/>
                </a:cubicBezTo>
                <a:cubicBezTo>
                  <a:pt x="715" y="422"/>
                  <a:pt x="714" y="424"/>
                  <a:pt x="710" y="424"/>
                </a:cubicBezTo>
                <a:cubicBezTo>
                  <a:pt x="710" y="424"/>
                  <a:pt x="710" y="423"/>
                  <a:pt x="710" y="422"/>
                </a:cubicBezTo>
                <a:cubicBezTo>
                  <a:pt x="717" y="417"/>
                  <a:pt x="741" y="410"/>
                  <a:pt x="742" y="402"/>
                </a:cubicBezTo>
                <a:cubicBezTo>
                  <a:pt x="743" y="402"/>
                  <a:pt x="744" y="403"/>
                  <a:pt x="745" y="403"/>
                </a:cubicBezTo>
                <a:cubicBezTo>
                  <a:pt x="745" y="402"/>
                  <a:pt x="745" y="402"/>
                  <a:pt x="745" y="401"/>
                </a:cubicBezTo>
                <a:cubicBezTo>
                  <a:pt x="744" y="401"/>
                  <a:pt x="743" y="400"/>
                  <a:pt x="742" y="400"/>
                </a:cubicBezTo>
                <a:cubicBezTo>
                  <a:pt x="741" y="399"/>
                  <a:pt x="741" y="398"/>
                  <a:pt x="741" y="397"/>
                </a:cubicBezTo>
                <a:cubicBezTo>
                  <a:pt x="745" y="398"/>
                  <a:pt x="744" y="397"/>
                  <a:pt x="747" y="399"/>
                </a:cubicBezTo>
                <a:cubicBezTo>
                  <a:pt x="747" y="396"/>
                  <a:pt x="748" y="394"/>
                  <a:pt x="749" y="392"/>
                </a:cubicBezTo>
                <a:cubicBezTo>
                  <a:pt x="750" y="392"/>
                  <a:pt x="750" y="392"/>
                  <a:pt x="751" y="392"/>
                </a:cubicBezTo>
                <a:cubicBezTo>
                  <a:pt x="752" y="396"/>
                  <a:pt x="751" y="394"/>
                  <a:pt x="753" y="396"/>
                </a:cubicBezTo>
                <a:cubicBezTo>
                  <a:pt x="757" y="399"/>
                  <a:pt x="771" y="395"/>
                  <a:pt x="771" y="389"/>
                </a:cubicBezTo>
                <a:cubicBezTo>
                  <a:pt x="775" y="390"/>
                  <a:pt x="775" y="392"/>
                  <a:pt x="777" y="390"/>
                </a:cubicBezTo>
                <a:cubicBezTo>
                  <a:pt x="778" y="390"/>
                  <a:pt x="780" y="390"/>
                  <a:pt x="779" y="389"/>
                </a:cubicBezTo>
                <a:cubicBezTo>
                  <a:pt x="779" y="385"/>
                  <a:pt x="780" y="385"/>
                  <a:pt x="782" y="383"/>
                </a:cubicBezTo>
                <a:cubicBezTo>
                  <a:pt x="783" y="384"/>
                  <a:pt x="783" y="384"/>
                  <a:pt x="784" y="386"/>
                </a:cubicBezTo>
                <a:cubicBezTo>
                  <a:pt x="786" y="385"/>
                  <a:pt x="792" y="382"/>
                  <a:pt x="795" y="382"/>
                </a:cubicBezTo>
                <a:cubicBezTo>
                  <a:pt x="796" y="379"/>
                  <a:pt x="796" y="376"/>
                  <a:pt x="797" y="374"/>
                </a:cubicBezTo>
                <a:cubicBezTo>
                  <a:pt x="795" y="372"/>
                  <a:pt x="794" y="372"/>
                  <a:pt x="793" y="370"/>
                </a:cubicBezTo>
                <a:cubicBezTo>
                  <a:pt x="793" y="369"/>
                  <a:pt x="793" y="368"/>
                  <a:pt x="793" y="368"/>
                </a:cubicBezTo>
                <a:cubicBezTo>
                  <a:pt x="795" y="368"/>
                  <a:pt x="796" y="368"/>
                  <a:pt x="798" y="368"/>
                </a:cubicBezTo>
                <a:cubicBezTo>
                  <a:pt x="798" y="363"/>
                  <a:pt x="798" y="366"/>
                  <a:pt x="797" y="361"/>
                </a:cubicBezTo>
                <a:cubicBezTo>
                  <a:pt x="799" y="362"/>
                  <a:pt x="799" y="363"/>
                  <a:pt x="801" y="363"/>
                </a:cubicBezTo>
                <a:cubicBezTo>
                  <a:pt x="801" y="363"/>
                  <a:pt x="802" y="363"/>
                  <a:pt x="803" y="364"/>
                </a:cubicBezTo>
                <a:cubicBezTo>
                  <a:pt x="802" y="361"/>
                  <a:pt x="802" y="362"/>
                  <a:pt x="800" y="361"/>
                </a:cubicBezTo>
                <a:cubicBezTo>
                  <a:pt x="801" y="358"/>
                  <a:pt x="800" y="360"/>
                  <a:pt x="802" y="359"/>
                </a:cubicBezTo>
                <a:cubicBezTo>
                  <a:pt x="801" y="357"/>
                  <a:pt x="801" y="356"/>
                  <a:pt x="801" y="358"/>
                </a:cubicBezTo>
                <a:cubicBezTo>
                  <a:pt x="798" y="357"/>
                  <a:pt x="798" y="356"/>
                  <a:pt x="798" y="352"/>
                </a:cubicBezTo>
                <a:cubicBezTo>
                  <a:pt x="805" y="353"/>
                  <a:pt x="801" y="355"/>
                  <a:pt x="808" y="353"/>
                </a:cubicBezTo>
                <a:cubicBezTo>
                  <a:pt x="808" y="353"/>
                  <a:pt x="808" y="354"/>
                  <a:pt x="808" y="354"/>
                </a:cubicBezTo>
                <a:cubicBezTo>
                  <a:pt x="806" y="355"/>
                  <a:pt x="806" y="356"/>
                  <a:pt x="804" y="357"/>
                </a:cubicBezTo>
                <a:cubicBezTo>
                  <a:pt x="806" y="359"/>
                  <a:pt x="807" y="361"/>
                  <a:pt x="809" y="363"/>
                </a:cubicBezTo>
                <a:cubicBezTo>
                  <a:pt x="809" y="363"/>
                  <a:pt x="810" y="364"/>
                  <a:pt x="810" y="364"/>
                </a:cubicBezTo>
                <a:cubicBezTo>
                  <a:pt x="812" y="362"/>
                  <a:pt x="813" y="360"/>
                  <a:pt x="816" y="359"/>
                </a:cubicBezTo>
                <a:cubicBezTo>
                  <a:pt x="816" y="360"/>
                  <a:pt x="816" y="361"/>
                  <a:pt x="816" y="363"/>
                </a:cubicBezTo>
                <a:cubicBezTo>
                  <a:pt x="817" y="363"/>
                  <a:pt x="818" y="364"/>
                  <a:pt x="819" y="364"/>
                </a:cubicBezTo>
                <a:cubicBezTo>
                  <a:pt x="836" y="348"/>
                  <a:pt x="877" y="304"/>
                  <a:pt x="869" y="263"/>
                </a:cubicBezTo>
                <a:cubicBezTo>
                  <a:pt x="866" y="252"/>
                  <a:pt x="864" y="244"/>
                  <a:pt x="864" y="232"/>
                </a:cubicBezTo>
                <a:cubicBezTo>
                  <a:pt x="863" y="232"/>
                  <a:pt x="862" y="232"/>
                  <a:pt x="861" y="232"/>
                </a:cubicBezTo>
                <a:cubicBezTo>
                  <a:pt x="861" y="233"/>
                  <a:pt x="861" y="235"/>
                  <a:pt x="860" y="237"/>
                </a:cubicBezTo>
                <a:cubicBezTo>
                  <a:pt x="860" y="237"/>
                  <a:pt x="860" y="237"/>
                  <a:pt x="860" y="237"/>
                </a:cubicBezTo>
                <a:cubicBezTo>
                  <a:pt x="857" y="235"/>
                  <a:pt x="860" y="235"/>
                  <a:pt x="855" y="235"/>
                </a:cubicBezTo>
                <a:cubicBezTo>
                  <a:pt x="855" y="233"/>
                  <a:pt x="855" y="232"/>
                  <a:pt x="855" y="230"/>
                </a:cubicBezTo>
                <a:cubicBezTo>
                  <a:pt x="856" y="230"/>
                  <a:pt x="857" y="230"/>
                  <a:pt x="858" y="230"/>
                </a:cubicBezTo>
                <a:cubicBezTo>
                  <a:pt x="858" y="229"/>
                  <a:pt x="857" y="228"/>
                  <a:pt x="856" y="227"/>
                </a:cubicBezTo>
                <a:cubicBezTo>
                  <a:pt x="859" y="228"/>
                  <a:pt x="859" y="228"/>
                  <a:pt x="861" y="230"/>
                </a:cubicBezTo>
                <a:cubicBezTo>
                  <a:pt x="864" y="227"/>
                  <a:pt x="861" y="223"/>
                  <a:pt x="862" y="220"/>
                </a:cubicBezTo>
                <a:cubicBezTo>
                  <a:pt x="862" y="219"/>
                  <a:pt x="861" y="218"/>
                  <a:pt x="861" y="218"/>
                </a:cubicBezTo>
                <a:cubicBezTo>
                  <a:pt x="858" y="218"/>
                  <a:pt x="859" y="218"/>
                  <a:pt x="856" y="219"/>
                </a:cubicBezTo>
                <a:cubicBezTo>
                  <a:pt x="863" y="201"/>
                  <a:pt x="843" y="177"/>
                  <a:pt x="831" y="162"/>
                </a:cubicBezTo>
                <a:cubicBezTo>
                  <a:pt x="812" y="136"/>
                  <a:pt x="783" y="121"/>
                  <a:pt x="752" y="113"/>
                </a:cubicBezTo>
                <a:cubicBezTo>
                  <a:pt x="738" y="109"/>
                  <a:pt x="725" y="116"/>
                  <a:pt x="712" y="114"/>
                </a:cubicBezTo>
                <a:cubicBezTo>
                  <a:pt x="707" y="113"/>
                  <a:pt x="700" y="112"/>
                  <a:pt x="696" y="113"/>
                </a:cubicBezTo>
                <a:cubicBezTo>
                  <a:pt x="674" y="116"/>
                  <a:pt x="650" y="119"/>
                  <a:pt x="629" y="114"/>
                </a:cubicBezTo>
                <a:cubicBezTo>
                  <a:pt x="612" y="82"/>
                  <a:pt x="595" y="49"/>
                  <a:pt x="570" y="32"/>
                </a:cubicBezTo>
                <a:cubicBezTo>
                  <a:pt x="525" y="2"/>
                  <a:pt x="454" y="0"/>
                  <a:pt x="407" y="28"/>
                </a:cubicBezTo>
                <a:cubicBezTo>
                  <a:pt x="383" y="43"/>
                  <a:pt x="370" y="75"/>
                  <a:pt x="350" y="96"/>
                </a:cubicBezTo>
                <a:cubicBezTo>
                  <a:pt x="346" y="100"/>
                  <a:pt x="339" y="97"/>
                  <a:pt x="337" y="99"/>
                </a:cubicBezTo>
                <a:cubicBezTo>
                  <a:pt x="320" y="112"/>
                  <a:pt x="321" y="109"/>
                  <a:pt x="305" y="111"/>
                </a:cubicBezTo>
                <a:cubicBezTo>
                  <a:pt x="305" y="108"/>
                  <a:pt x="305" y="107"/>
                  <a:pt x="306" y="105"/>
                </a:cubicBezTo>
                <a:cubicBezTo>
                  <a:pt x="304" y="104"/>
                  <a:pt x="302" y="103"/>
                  <a:pt x="300" y="102"/>
                </a:cubicBezTo>
                <a:cubicBezTo>
                  <a:pt x="298" y="101"/>
                  <a:pt x="298" y="104"/>
                  <a:pt x="296" y="101"/>
                </a:cubicBezTo>
                <a:cubicBezTo>
                  <a:pt x="293" y="100"/>
                  <a:pt x="293" y="96"/>
                  <a:pt x="292" y="95"/>
                </a:cubicBezTo>
                <a:cubicBezTo>
                  <a:pt x="291" y="94"/>
                  <a:pt x="282" y="93"/>
                  <a:pt x="281" y="92"/>
                </a:cubicBezTo>
                <a:cubicBezTo>
                  <a:pt x="280" y="92"/>
                  <a:pt x="279" y="92"/>
                  <a:pt x="279" y="92"/>
                </a:cubicBezTo>
                <a:cubicBezTo>
                  <a:pt x="279" y="94"/>
                  <a:pt x="280" y="95"/>
                  <a:pt x="281" y="96"/>
                </a:cubicBezTo>
                <a:cubicBezTo>
                  <a:pt x="280" y="96"/>
                  <a:pt x="280" y="96"/>
                  <a:pt x="280" y="96"/>
                </a:cubicBezTo>
                <a:cubicBezTo>
                  <a:pt x="278" y="95"/>
                  <a:pt x="278" y="95"/>
                  <a:pt x="278" y="91"/>
                </a:cubicBezTo>
                <a:cubicBezTo>
                  <a:pt x="277" y="91"/>
                  <a:pt x="275" y="91"/>
                  <a:pt x="274" y="92"/>
                </a:cubicBezTo>
                <a:cubicBezTo>
                  <a:pt x="273" y="91"/>
                  <a:pt x="273" y="90"/>
                  <a:pt x="273" y="89"/>
                </a:cubicBezTo>
                <a:cubicBezTo>
                  <a:pt x="274" y="89"/>
                  <a:pt x="275" y="89"/>
                  <a:pt x="276" y="89"/>
                </a:cubicBezTo>
                <a:cubicBezTo>
                  <a:pt x="275" y="88"/>
                  <a:pt x="276" y="89"/>
                  <a:pt x="275" y="88"/>
                </a:cubicBezTo>
                <a:cubicBezTo>
                  <a:pt x="274" y="85"/>
                  <a:pt x="272" y="85"/>
                  <a:pt x="269" y="85"/>
                </a:cubicBezTo>
                <a:cubicBezTo>
                  <a:pt x="269" y="85"/>
                  <a:pt x="269" y="85"/>
                  <a:pt x="268" y="85"/>
                </a:cubicBezTo>
                <a:cubicBezTo>
                  <a:pt x="269" y="87"/>
                  <a:pt x="270" y="88"/>
                  <a:pt x="271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69" y="89"/>
                  <a:pt x="268" y="88"/>
                  <a:pt x="266" y="87"/>
                </a:cubicBezTo>
                <a:cubicBezTo>
                  <a:pt x="266" y="88"/>
                  <a:pt x="266" y="89"/>
                  <a:pt x="266" y="90"/>
                </a:cubicBezTo>
                <a:cubicBezTo>
                  <a:pt x="266" y="90"/>
                  <a:pt x="265" y="90"/>
                  <a:pt x="264" y="90"/>
                </a:cubicBezTo>
                <a:cubicBezTo>
                  <a:pt x="264" y="89"/>
                  <a:pt x="264" y="88"/>
                  <a:pt x="264" y="87"/>
                </a:cubicBezTo>
                <a:cubicBezTo>
                  <a:pt x="265" y="87"/>
                  <a:pt x="266" y="87"/>
                  <a:pt x="267" y="87"/>
                </a:cubicBezTo>
                <a:cubicBezTo>
                  <a:pt x="267" y="86"/>
                  <a:pt x="268" y="86"/>
                  <a:pt x="268" y="85"/>
                </a:cubicBezTo>
                <a:cubicBezTo>
                  <a:pt x="267" y="85"/>
                  <a:pt x="266" y="85"/>
                  <a:pt x="265" y="85"/>
                </a:cubicBezTo>
                <a:cubicBezTo>
                  <a:pt x="264" y="83"/>
                  <a:pt x="264" y="84"/>
                  <a:pt x="264" y="82"/>
                </a:cubicBezTo>
                <a:cubicBezTo>
                  <a:pt x="263" y="81"/>
                  <a:pt x="261" y="80"/>
                  <a:pt x="260" y="80"/>
                </a:cubicBezTo>
                <a:cubicBezTo>
                  <a:pt x="260" y="81"/>
                  <a:pt x="260" y="82"/>
                  <a:pt x="261" y="82"/>
                </a:cubicBezTo>
                <a:cubicBezTo>
                  <a:pt x="258" y="81"/>
                  <a:pt x="252" y="73"/>
                  <a:pt x="248" y="79"/>
                </a:cubicBezTo>
                <a:cubicBezTo>
                  <a:pt x="247" y="77"/>
                  <a:pt x="248" y="79"/>
                  <a:pt x="248" y="77"/>
                </a:cubicBezTo>
                <a:cubicBezTo>
                  <a:pt x="239" y="74"/>
                  <a:pt x="225" y="76"/>
                  <a:pt x="216" y="79"/>
                </a:cubicBezTo>
                <a:cubicBezTo>
                  <a:pt x="214" y="80"/>
                  <a:pt x="199" y="81"/>
                  <a:pt x="198" y="82"/>
                </a:cubicBezTo>
                <a:cubicBezTo>
                  <a:pt x="191" y="89"/>
                  <a:pt x="180" y="91"/>
                  <a:pt x="173" y="98"/>
                </a:cubicBezTo>
                <a:cubicBezTo>
                  <a:pt x="158" y="111"/>
                  <a:pt x="147" y="134"/>
                  <a:pt x="140" y="153"/>
                </a:cubicBezTo>
                <a:cubicBezTo>
                  <a:pt x="142" y="157"/>
                  <a:pt x="139" y="179"/>
                  <a:pt x="137" y="187"/>
                </a:cubicBezTo>
                <a:cubicBezTo>
                  <a:pt x="136" y="189"/>
                  <a:pt x="133" y="190"/>
                  <a:pt x="129" y="190"/>
                </a:cubicBezTo>
                <a:cubicBezTo>
                  <a:pt x="129" y="191"/>
                  <a:pt x="129" y="192"/>
                  <a:pt x="129" y="192"/>
                </a:cubicBezTo>
                <a:cubicBezTo>
                  <a:pt x="130" y="192"/>
                  <a:pt x="131" y="192"/>
                  <a:pt x="132" y="192"/>
                </a:cubicBezTo>
                <a:cubicBezTo>
                  <a:pt x="132" y="193"/>
                  <a:pt x="132" y="194"/>
                  <a:pt x="132" y="195"/>
                </a:cubicBezTo>
                <a:cubicBezTo>
                  <a:pt x="126" y="198"/>
                  <a:pt x="117" y="199"/>
                  <a:pt x="111" y="202"/>
                </a:cubicBezTo>
                <a:cubicBezTo>
                  <a:pt x="73" y="220"/>
                  <a:pt x="29" y="240"/>
                  <a:pt x="9" y="284"/>
                </a:cubicBezTo>
                <a:cubicBezTo>
                  <a:pt x="0" y="307"/>
                  <a:pt x="7" y="342"/>
                  <a:pt x="20" y="359"/>
                </a:cubicBezTo>
                <a:cubicBezTo>
                  <a:pt x="26" y="367"/>
                  <a:pt x="35" y="370"/>
                  <a:pt x="42" y="377"/>
                </a:cubicBezTo>
                <a:cubicBezTo>
                  <a:pt x="47" y="382"/>
                  <a:pt x="61" y="395"/>
                  <a:pt x="68" y="390"/>
                </a:cubicBezTo>
                <a:cubicBezTo>
                  <a:pt x="74" y="398"/>
                  <a:pt x="82" y="403"/>
                  <a:pt x="89" y="396"/>
                </a:cubicBezTo>
                <a:cubicBezTo>
                  <a:pt x="89" y="400"/>
                  <a:pt x="88" y="401"/>
                  <a:pt x="91" y="403"/>
                </a:cubicBezTo>
                <a:cubicBezTo>
                  <a:pt x="92" y="404"/>
                  <a:pt x="91" y="404"/>
                  <a:pt x="93" y="402"/>
                </a:cubicBezTo>
                <a:cubicBezTo>
                  <a:pt x="96" y="405"/>
                  <a:pt x="97" y="404"/>
                  <a:pt x="101" y="407"/>
                </a:cubicBezTo>
                <a:cubicBezTo>
                  <a:pt x="102" y="403"/>
                  <a:pt x="103" y="402"/>
                  <a:pt x="105" y="400"/>
                </a:cubicBezTo>
                <a:cubicBezTo>
                  <a:pt x="104" y="399"/>
                  <a:pt x="103" y="399"/>
                  <a:pt x="102" y="399"/>
                </a:cubicBezTo>
                <a:cubicBezTo>
                  <a:pt x="104" y="398"/>
                  <a:pt x="105" y="397"/>
                  <a:pt x="106" y="396"/>
                </a:cubicBezTo>
                <a:cubicBezTo>
                  <a:pt x="105" y="393"/>
                  <a:pt x="105" y="394"/>
                  <a:pt x="104" y="392"/>
                </a:cubicBezTo>
                <a:cubicBezTo>
                  <a:pt x="106" y="391"/>
                  <a:pt x="107" y="390"/>
                  <a:pt x="109" y="388"/>
                </a:cubicBezTo>
                <a:cubicBezTo>
                  <a:pt x="109" y="390"/>
                  <a:pt x="109" y="391"/>
                  <a:pt x="108" y="393"/>
                </a:cubicBezTo>
                <a:cubicBezTo>
                  <a:pt x="111" y="392"/>
                  <a:pt x="112" y="392"/>
                  <a:pt x="114" y="388"/>
                </a:cubicBezTo>
                <a:cubicBezTo>
                  <a:pt x="117" y="392"/>
                  <a:pt x="116" y="393"/>
                  <a:pt x="122" y="394"/>
                </a:cubicBezTo>
                <a:cubicBezTo>
                  <a:pt x="120" y="391"/>
                  <a:pt x="119" y="387"/>
                  <a:pt x="117" y="384"/>
                </a:cubicBezTo>
                <a:cubicBezTo>
                  <a:pt x="115" y="385"/>
                  <a:pt x="114" y="386"/>
                  <a:pt x="112" y="387"/>
                </a:cubicBezTo>
                <a:cubicBezTo>
                  <a:pt x="113" y="384"/>
                  <a:pt x="113" y="383"/>
                  <a:pt x="116" y="382"/>
                </a:cubicBezTo>
                <a:cubicBezTo>
                  <a:pt x="115" y="378"/>
                  <a:pt x="114" y="374"/>
                  <a:pt x="113" y="369"/>
                </a:cubicBezTo>
                <a:cubicBezTo>
                  <a:pt x="113" y="369"/>
                  <a:pt x="114" y="368"/>
                  <a:pt x="114" y="368"/>
                </a:cubicBezTo>
                <a:cubicBezTo>
                  <a:pt x="115" y="368"/>
                  <a:pt x="116" y="368"/>
                  <a:pt x="116" y="368"/>
                </a:cubicBezTo>
                <a:cubicBezTo>
                  <a:pt x="132" y="429"/>
                  <a:pt x="181" y="461"/>
                  <a:pt x="230" y="487"/>
                </a:cubicBezTo>
                <a:cubicBezTo>
                  <a:pt x="240" y="492"/>
                  <a:pt x="256" y="491"/>
                  <a:pt x="266" y="492"/>
                </a:cubicBezTo>
                <a:cubicBezTo>
                  <a:pt x="277" y="494"/>
                  <a:pt x="292" y="496"/>
                  <a:pt x="303" y="494"/>
                </a:cubicBezTo>
                <a:cubicBezTo>
                  <a:pt x="312" y="492"/>
                  <a:pt x="320" y="487"/>
                  <a:pt x="327" y="487"/>
                </a:cubicBezTo>
                <a:cubicBezTo>
                  <a:pt x="328" y="485"/>
                  <a:pt x="328" y="484"/>
                  <a:pt x="328" y="483"/>
                </a:cubicBezTo>
                <a:cubicBezTo>
                  <a:pt x="330" y="483"/>
                  <a:pt x="331" y="483"/>
                  <a:pt x="333" y="483"/>
                </a:cubicBezTo>
                <a:cubicBezTo>
                  <a:pt x="333" y="481"/>
                  <a:pt x="333" y="480"/>
                  <a:pt x="333" y="479"/>
                </a:cubicBezTo>
                <a:cubicBezTo>
                  <a:pt x="342" y="478"/>
                  <a:pt x="354" y="466"/>
                  <a:pt x="355" y="456"/>
                </a:cubicBezTo>
                <a:cubicBezTo>
                  <a:pt x="358" y="457"/>
                  <a:pt x="357" y="458"/>
                  <a:pt x="359" y="457"/>
                </a:cubicBezTo>
                <a:cubicBezTo>
                  <a:pt x="368" y="457"/>
                  <a:pt x="367" y="451"/>
                  <a:pt x="373" y="449"/>
                </a:cubicBezTo>
                <a:cubicBezTo>
                  <a:pt x="373" y="450"/>
                  <a:pt x="374" y="450"/>
                  <a:pt x="374" y="451"/>
                </a:cubicBezTo>
                <a:cubicBezTo>
                  <a:pt x="377" y="448"/>
                  <a:pt x="383" y="441"/>
                  <a:pt x="384" y="436"/>
                </a:cubicBezTo>
                <a:cubicBezTo>
                  <a:pt x="388" y="434"/>
                  <a:pt x="386" y="435"/>
                  <a:pt x="385" y="431"/>
                </a:cubicBezTo>
                <a:cubicBezTo>
                  <a:pt x="390" y="428"/>
                  <a:pt x="390" y="424"/>
                  <a:pt x="394" y="420"/>
                </a:cubicBezTo>
                <a:cubicBezTo>
                  <a:pt x="395" y="420"/>
                  <a:pt x="397" y="420"/>
                  <a:pt x="399" y="420"/>
                </a:cubicBezTo>
                <a:cubicBezTo>
                  <a:pt x="403" y="417"/>
                  <a:pt x="419" y="406"/>
                  <a:pt x="422" y="403"/>
                </a:cubicBezTo>
                <a:cubicBezTo>
                  <a:pt x="432" y="406"/>
                  <a:pt x="443" y="405"/>
                  <a:pt x="456" y="403"/>
                </a:cubicBezTo>
                <a:cubicBezTo>
                  <a:pt x="456" y="403"/>
                  <a:pt x="456" y="404"/>
                  <a:pt x="457" y="405"/>
                </a:cubicBezTo>
                <a:cubicBezTo>
                  <a:pt x="455" y="406"/>
                  <a:pt x="454" y="407"/>
                  <a:pt x="452" y="408"/>
                </a:cubicBezTo>
                <a:cubicBezTo>
                  <a:pt x="459" y="410"/>
                  <a:pt x="467" y="409"/>
                  <a:pt x="468" y="417"/>
                </a:cubicBezTo>
                <a:cubicBezTo>
                  <a:pt x="467" y="417"/>
                  <a:pt x="467" y="417"/>
                  <a:pt x="466" y="417"/>
                </a:cubicBezTo>
                <a:cubicBezTo>
                  <a:pt x="468" y="420"/>
                  <a:pt x="468" y="419"/>
                  <a:pt x="473" y="419"/>
                </a:cubicBezTo>
                <a:cubicBezTo>
                  <a:pt x="474" y="423"/>
                  <a:pt x="476" y="426"/>
                  <a:pt x="479" y="429"/>
                </a:cubicBezTo>
                <a:cubicBezTo>
                  <a:pt x="484" y="425"/>
                  <a:pt x="484" y="421"/>
                  <a:pt x="488" y="417"/>
                </a:cubicBezTo>
                <a:cubicBezTo>
                  <a:pt x="488" y="415"/>
                  <a:pt x="489" y="417"/>
                  <a:pt x="488" y="415"/>
                </a:cubicBezTo>
                <a:cubicBezTo>
                  <a:pt x="488" y="401"/>
                  <a:pt x="470" y="401"/>
                  <a:pt x="466" y="390"/>
                </a:cubicBezTo>
                <a:cubicBezTo>
                  <a:pt x="469" y="393"/>
                  <a:pt x="473" y="389"/>
                  <a:pt x="477" y="392"/>
                </a:cubicBezTo>
                <a:cubicBezTo>
                  <a:pt x="485" y="397"/>
                  <a:pt x="489" y="406"/>
                  <a:pt x="495" y="412"/>
                </a:cubicBezTo>
                <a:cubicBezTo>
                  <a:pt x="498" y="410"/>
                  <a:pt x="500" y="411"/>
                  <a:pt x="501" y="408"/>
                </a:cubicBezTo>
                <a:cubicBezTo>
                  <a:pt x="513" y="411"/>
                  <a:pt x="520" y="432"/>
                  <a:pt x="531" y="440"/>
                </a:cubicBezTo>
                <a:cubicBezTo>
                  <a:pt x="530" y="445"/>
                  <a:pt x="529" y="446"/>
                  <a:pt x="530" y="450"/>
                </a:cubicBezTo>
                <a:cubicBezTo>
                  <a:pt x="530" y="451"/>
                  <a:pt x="531" y="451"/>
                  <a:pt x="531" y="451"/>
                </a:cubicBezTo>
                <a:cubicBezTo>
                  <a:pt x="531" y="450"/>
                  <a:pt x="531" y="449"/>
                  <a:pt x="531" y="448"/>
                </a:cubicBezTo>
                <a:cubicBezTo>
                  <a:pt x="531" y="448"/>
                  <a:pt x="532" y="447"/>
                  <a:pt x="533" y="447"/>
                </a:cubicBezTo>
                <a:cubicBezTo>
                  <a:pt x="534" y="447"/>
                  <a:pt x="535" y="447"/>
                  <a:pt x="536" y="447"/>
                </a:cubicBezTo>
                <a:cubicBezTo>
                  <a:pt x="537" y="454"/>
                  <a:pt x="539" y="456"/>
                  <a:pt x="542" y="462"/>
                </a:cubicBezTo>
                <a:cubicBezTo>
                  <a:pt x="541" y="462"/>
                  <a:pt x="541" y="463"/>
                  <a:pt x="540" y="463"/>
                </a:cubicBezTo>
                <a:cubicBezTo>
                  <a:pt x="540" y="464"/>
                  <a:pt x="540" y="464"/>
                  <a:pt x="540" y="464"/>
                </a:cubicBezTo>
                <a:cubicBezTo>
                  <a:pt x="540" y="463"/>
                  <a:pt x="539" y="462"/>
                  <a:pt x="538" y="460"/>
                </a:cubicBezTo>
                <a:cubicBezTo>
                  <a:pt x="534" y="460"/>
                  <a:pt x="537" y="456"/>
                  <a:pt x="533" y="453"/>
                </a:cubicBezTo>
                <a:cubicBezTo>
                  <a:pt x="532" y="453"/>
                  <a:pt x="532" y="453"/>
                  <a:pt x="532" y="453"/>
                </a:cubicBezTo>
                <a:cubicBezTo>
                  <a:pt x="534" y="470"/>
                  <a:pt x="547" y="486"/>
                  <a:pt x="555" y="498"/>
                </a:cubicBezTo>
                <a:cubicBezTo>
                  <a:pt x="555" y="498"/>
                  <a:pt x="556" y="498"/>
                  <a:pt x="556" y="498"/>
                </a:cubicBezTo>
                <a:cubicBezTo>
                  <a:pt x="555" y="489"/>
                  <a:pt x="544" y="482"/>
                  <a:pt x="544" y="471"/>
                </a:cubicBezTo>
                <a:cubicBezTo>
                  <a:pt x="545" y="471"/>
                  <a:pt x="545" y="471"/>
                  <a:pt x="546" y="471"/>
                </a:cubicBezTo>
                <a:cubicBezTo>
                  <a:pt x="546" y="471"/>
                  <a:pt x="546" y="471"/>
                  <a:pt x="546" y="471"/>
                </a:cubicBezTo>
                <a:cubicBezTo>
                  <a:pt x="549" y="475"/>
                  <a:pt x="553" y="483"/>
                  <a:pt x="552" y="487"/>
                </a:cubicBezTo>
                <a:cubicBezTo>
                  <a:pt x="558" y="493"/>
                  <a:pt x="566" y="502"/>
                  <a:pt x="571" y="511"/>
                </a:cubicBezTo>
                <a:cubicBezTo>
                  <a:pt x="571" y="512"/>
                  <a:pt x="571" y="512"/>
                  <a:pt x="571" y="512"/>
                </a:cubicBezTo>
                <a:cubicBezTo>
                  <a:pt x="568" y="511"/>
                  <a:pt x="561" y="504"/>
                  <a:pt x="560" y="501"/>
                </a:cubicBezTo>
                <a:cubicBezTo>
                  <a:pt x="559" y="500"/>
                  <a:pt x="558" y="499"/>
                  <a:pt x="557" y="499"/>
                </a:cubicBezTo>
                <a:cubicBezTo>
                  <a:pt x="557" y="499"/>
                  <a:pt x="557" y="499"/>
                  <a:pt x="557" y="499"/>
                </a:cubicBezTo>
                <a:cubicBezTo>
                  <a:pt x="557" y="510"/>
                  <a:pt x="572" y="518"/>
                  <a:pt x="578" y="525"/>
                </a:cubicBezTo>
                <a:cubicBezTo>
                  <a:pt x="596" y="543"/>
                  <a:pt x="619" y="565"/>
                  <a:pt x="644" y="575"/>
                </a:cubicBezTo>
                <a:cubicBezTo>
                  <a:pt x="650" y="577"/>
                  <a:pt x="656" y="578"/>
                  <a:pt x="662" y="580"/>
                </a:cubicBezTo>
                <a:cubicBezTo>
                  <a:pt x="669" y="583"/>
                  <a:pt x="674" y="587"/>
                  <a:pt x="683" y="588"/>
                </a:cubicBezTo>
                <a:cubicBezTo>
                  <a:pt x="684" y="591"/>
                  <a:pt x="683" y="590"/>
                  <a:pt x="682" y="593"/>
                </a:cubicBezTo>
                <a:cubicBezTo>
                  <a:pt x="693" y="595"/>
                  <a:pt x="724" y="597"/>
                  <a:pt x="725" y="591"/>
                </a:cubicBezTo>
                <a:cubicBezTo>
                  <a:pt x="727" y="593"/>
                  <a:pt x="726" y="591"/>
                  <a:pt x="726" y="593"/>
                </a:cubicBezTo>
                <a:cubicBezTo>
                  <a:pt x="729" y="592"/>
                  <a:pt x="732" y="592"/>
                  <a:pt x="735" y="591"/>
                </a:cubicBezTo>
                <a:cubicBezTo>
                  <a:pt x="735" y="591"/>
                  <a:pt x="734" y="591"/>
                  <a:pt x="734" y="591"/>
                </a:cubicBezTo>
                <a:cubicBezTo>
                  <a:pt x="734" y="592"/>
                  <a:pt x="735" y="593"/>
                  <a:pt x="735" y="594"/>
                </a:cubicBezTo>
                <a:cubicBezTo>
                  <a:pt x="742" y="593"/>
                  <a:pt x="757" y="588"/>
                  <a:pt x="764" y="588"/>
                </a:cubicBezTo>
                <a:cubicBezTo>
                  <a:pt x="764" y="587"/>
                  <a:pt x="765" y="586"/>
                  <a:pt x="765" y="584"/>
                </a:cubicBezTo>
                <a:cubicBezTo>
                  <a:pt x="766" y="585"/>
                  <a:pt x="767" y="587"/>
                  <a:pt x="767" y="588"/>
                </a:cubicBezTo>
                <a:cubicBezTo>
                  <a:pt x="773" y="583"/>
                  <a:pt x="784" y="582"/>
                  <a:pt x="790" y="579"/>
                </a:cubicBezTo>
                <a:cubicBezTo>
                  <a:pt x="791" y="582"/>
                  <a:pt x="790" y="581"/>
                  <a:pt x="790" y="584"/>
                </a:cubicBezTo>
                <a:cubicBezTo>
                  <a:pt x="805" y="587"/>
                  <a:pt x="824" y="578"/>
                  <a:pt x="840" y="570"/>
                </a:cubicBezTo>
                <a:cubicBezTo>
                  <a:pt x="845" y="567"/>
                  <a:pt x="856" y="565"/>
                  <a:pt x="856" y="565"/>
                </a:cubicBezTo>
                <a:cubicBezTo>
                  <a:pt x="858" y="563"/>
                  <a:pt x="857" y="563"/>
                  <a:pt x="857" y="561"/>
                </a:cubicBezTo>
                <a:cubicBezTo>
                  <a:pt x="860" y="559"/>
                  <a:pt x="859" y="559"/>
                  <a:pt x="864" y="559"/>
                </a:cubicBezTo>
                <a:cubicBezTo>
                  <a:pt x="864" y="560"/>
                  <a:pt x="863" y="562"/>
                  <a:pt x="863" y="563"/>
                </a:cubicBezTo>
                <a:cubicBezTo>
                  <a:pt x="864" y="563"/>
                  <a:pt x="865" y="563"/>
                  <a:pt x="865" y="563"/>
                </a:cubicBezTo>
                <a:cubicBezTo>
                  <a:pt x="865" y="563"/>
                  <a:pt x="865" y="563"/>
                  <a:pt x="865" y="563"/>
                </a:cubicBezTo>
                <a:cubicBezTo>
                  <a:pt x="865" y="559"/>
                  <a:pt x="866" y="561"/>
                  <a:pt x="868" y="558"/>
                </a:cubicBezTo>
                <a:cubicBezTo>
                  <a:pt x="868" y="558"/>
                  <a:pt x="869" y="558"/>
                  <a:pt x="869" y="558"/>
                </a:cubicBezTo>
                <a:cubicBezTo>
                  <a:pt x="868" y="560"/>
                  <a:pt x="868" y="562"/>
                  <a:pt x="867" y="563"/>
                </a:cubicBezTo>
                <a:cubicBezTo>
                  <a:pt x="870" y="562"/>
                  <a:pt x="870" y="561"/>
                  <a:pt x="873" y="562"/>
                </a:cubicBezTo>
                <a:cubicBezTo>
                  <a:pt x="873" y="561"/>
                  <a:pt x="873" y="561"/>
                  <a:pt x="874" y="560"/>
                </a:cubicBezTo>
                <a:cubicBezTo>
                  <a:pt x="873" y="560"/>
                  <a:pt x="872" y="560"/>
                  <a:pt x="871" y="560"/>
                </a:cubicBezTo>
                <a:cubicBezTo>
                  <a:pt x="871" y="560"/>
                  <a:pt x="871" y="559"/>
                  <a:pt x="871" y="559"/>
                </a:cubicBezTo>
                <a:cubicBezTo>
                  <a:pt x="877" y="557"/>
                  <a:pt x="907" y="549"/>
                  <a:pt x="910" y="553"/>
                </a:cubicBezTo>
                <a:cubicBezTo>
                  <a:pt x="911" y="553"/>
                  <a:pt x="912" y="552"/>
                  <a:pt x="913" y="551"/>
                </a:cubicBezTo>
                <a:cubicBezTo>
                  <a:pt x="908" y="551"/>
                  <a:pt x="909" y="550"/>
                  <a:pt x="906" y="552"/>
                </a:cubicBezTo>
                <a:cubicBezTo>
                  <a:pt x="906" y="551"/>
                  <a:pt x="906" y="551"/>
                  <a:pt x="905" y="550"/>
                </a:cubicBezTo>
                <a:cubicBezTo>
                  <a:pt x="910" y="544"/>
                  <a:pt x="912" y="542"/>
                  <a:pt x="915" y="533"/>
                </a:cubicBezTo>
                <a:cubicBezTo>
                  <a:pt x="914" y="530"/>
                  <a:pt x="918" y="529"/>
                  <a:pt x="921" y="529"/>
                </a:cubicBezTo>
                <a:cubicBezTo>
                  <a:pt x="922" y="529"/>
                  <a:pt x="922" y="529"/>
                  <a:pt x="922" y="530"/>
                </a:cubicBezTo>
                <a:cubicBezTo>
                  <a:pt x="920" y="531"/>
                  <a:pt x="918" y="531"/>
                  <a:pt x="916" y="532"/>
                </a:cubicBezTo>
                <a:cubicBezTo>
                  <a:pt x="916" y="533"/>
                  <a:pt x="916" y="533"/>
                  <a:pt x="916" y="533"/>
                </a:cubicBezTo>
                <a:cubicBezTo>
                  <a:pt x="917" y="534"/>
                  <a:pt x="917" y="534"/>
                  <a:pt x="917" y="535"/>
                </a:cubicBezTo>
                <a:cubicBezTo>
                  <a:pt x="920" y="534"/>
                  <a:pt x="922" y="533"/>
                  <a:pt x="924" y="532"/>
                </a:cubicBezTo>
                <a:cubicBezTo>
                  <a:pt x="924" y="529"/>
                  <a:pt x="923" y="527"/>
                  <a:pt x="923" y="525"/>
                </a:cubicBezTo>
                <a:cubicBezTo>
                  <a:pt x="930" y="525"/>
                  <a:pt x="934" y="522"/>
                  <a:pt x="944" y="522"/>
                </a:cubicBezTo>
                <a:cubicBezTo>
                  <a:pt x="941" y="521"/>
                  <a:pt x="938" y="520"/>
                  <a:pt x="936" y="518"/>
                </a:cubicBezTo>
                <a:cubicBezTo>
                  <a:pt x="938" y="516"/>
                  <a:pt x="944" y="516"/>
                  <a:pt x="945" y="514"/>
                </a:cubicBezTo>
                <a:cubicBezTo>
                  <a:pt x="948" y="515"/>
                  <a:pt x="947" y="514"/>
                  <a:pt x="948" y="517"/>
                </a:cubicBezTo>
                <a:cubicBezTo>
                  <a:pt x="960" y="511"/>
                  <a:pt x="992" y="508"/>
                  <a:pt x="1006" y="509"/>
                </a:cubicBezTo>
                <a:cubicBezTo>
                  <a:pt x="1006" y="508"/>
                  <a:pt x="1006" y="508"/>
                  <a:pt x="1006" y="508"/>
                </a:cubicBezTo>
                <a:cubicBezTo>
                  <a:pt x="1004" y="506"/>
                  <a:pt x="1005" y="507"/>
                  <a:pt x="1002" y="506"/>
                </a:cubicBezTo>
                <a:cubicBezTo>
                  <a:pt x="1003" y="504"/>
                  <a:pt x="1005" y="503"/>
                  <a:pt x="1007" y="501"/>
                </a:cubicBezTo>
                <a:cubicBezTo>
                  <a:pt x="1008" y="501"/>
                  <a:pt x="1008" y="502"/>
                  <a:pt x="1009" y="502"/>
                </a:cubicBezTo>
                <a:cubicBezTo>
                  <a:pt x="1010" y="502"/>
                  <a:pt x="1010" y="502"/>
                  <a:pt x="1011" y="502"/>
                </a:cubicBezTo>
                <a:cubicBezTo>
                  <a:pt x="1009" y="504"/>
                  <a:pt x="1010" y="503"/>
                  <a:pt x="1008" y="503"/>
                </a:cubicBezTo>
                <a:cubicBezTo>
                  <a:pt x="1006" y="506"/>
                  <a:pt x="1008" y="507"/>
                  <a:pt x="1006" y="509"/>
                </a:cubicBezTo>
                <a:cubicBezTo>
                  <a:pt x="1006" y="510"/>
                  <a:pt x="1006" y="510"/>
                  <a:pt x="1006" y="511"/>
                </a:cubicBezTo>
                <a:cubicBezTo>
                  <a:pt x="1010" y="512"/>
                  <a:pt x="1015" y="513"/>
                  <a:pt x="1020" y="514"/>
                </a:cubicBezTo>
                <a:cubicBezTo>
                  <a:pt x="1021" y="516"/>
                  <a:pt x="1021" y="515"/>
                  <a:pt x="1021" y="518"/>
                </a:cubicBezTo>
                <a:cubicBezTo>
                  <a:pt x="1026" y="523"/>
                  <a:pt x="1035" y="519"/>
                  <a:pt x="1040" y="524"/>
                </a:cubicBezTo>
                <a:cubicBezTo>
                  <a:pt x="1047" y="531"/>
                  <a:pt x="1062" y="541"/>
                  <a:pt x="1065" y="551"/>
                </a:cubicBezTo>
                <a:cubicBezTo>
                  <a:pt x="1067" y="554"/>
                  <a:pt x="1066" y="563"/>
                  <a:pt x="1067" y="566"/>
                </a:cubicBezTo>
                <a:cubicBezTo>
                  <a:pt x="1069" y="575"/>
                  <a:pt x="1072" y="582"/>
                  <a:pt x="1071" y="593"/>
                </a:cubicBezTo>
                <a:cubicBezTo>
                  <a:pt x="1086" y="601"/>
                  <a:pt x="1101" y="594"/>
                  <a:pt x="1112" y="583"/>
                </a:cubicBezTo>
                <a:cubicBezTo>
                  <a:pt x="1112" y="583"/>
                  <a:pt x="1114" y="568"/>
                  <a:pt x="1117" y="567"/>
                </a:cubicBezTo>
                <a:cubicBezTo>
                  <a:pt x="1114" y="564"/>
                  <a:pt x="1115" y="565"/>
                  <a:pt x="1112" y="565"/>
                </a:cubicBezTo>
                <a:close/>
                <a:moveTo>
                  <a:pt x="348" y="216"/>
                </a:moveTo>
                <a:cubicBezTo>
                  <a:pt x="356" y="213"/>
                  <a:pt x="369" y="217"/>
                  <a:pt x="375" y="209"/>
                </a:cubicBezTo>
                <a:cubicBezTo>
                  <a:pt x="378" y="213"/>
                  <a:pt x="376" y="230"/>
                  <a:pt x="375" y="233"/>
                </a:cubicBezTo>
                <a:cubicBezTo>
                  <a:pt x="377" y="237"/>
                  <a:pt x="380" y="239"/>
                  <a:pt x="383" y="244"/>
                </a:cubicBezTo>
                <a:cubicBezTo>
                  <a:pt x="380" y="249"/>
                  <a:pt x="387" y="270"/>
                  <a:pt x="396" y="272"/>
                </a:cubicBezTo>
                <a:cubicBezTo>
                  <a:pt x="396" y="272"/>
                  <a:pt x="396" y="273"/>
                  <a:pt x="396" y="274"/>
                </a:cubicBezTo>
                <a:cubicBezTo>
                  <a:pt x="391" y="281"/>
                  <a:pt x="381" y="283"/>
                  <a:pt x="371" y="286"/>
                </a:cubicBezTo>
                <a:cubicBezTo>
                  <a:pt x="336" y="296"/>
                  <a:pt x="326" y="279"/>
                  <a:pt x="312" y="256"/>
                </a:cubicBezTo>
                <a:cubicBezTo>
                  <a:pt x="317" y="235"/>
                  <a:pt x="328" y="223"/>
                  <a:pt x="348" y="216"/>
                </a:cubicBezTo>
                <a:close/>
                <a:moveTo>
                  <a:pt x="387" y="397"/>
                </a:moveTo>
                <a:cubicBezTo>
                  <a:pt x="368" y="402"/>
                  <a:pt x="361" y="426"/>
                  <a:pt x="343" y="424"/>
                </a:cubicBezTo>
                <a:cubicBezTo>
                  <a:pt x="341" y="426"/>
                  <a:pt x="341" y="426"/>
                  <a:pt x="340" y="429"/>
                </a:cubicBezTo>
                <a:cubicBezTo>
                  <a:pt x="339" y="428"/>
                  <a:pt x="338" y="428"/>
                  <a:pt x="337" y="427"/>
                </a:cubicBezTo>
                <a:cubicBezTo>
                  <a:pt x="335" y="428"/>
                  <a:pt x="336" y="429"/>
                  <a:pt x="333" y="429"/>
                </a:cubicBezTo>
                <a:cubicBezTo>
                  <a:pt x="333" y="428"/>
                  <a:pt x="333" y="428"/>
                  <a:pt x="333" y="427"/>
                </a:cubicBezTo>
                <a:cubicBezTo>
                  <a:pt x="333" y="427"/>
                  <a:pt x="333" y="427"/>
                  <a:pt x="333" y="427"/>
                </a:cubicBezTo>
                <a:cubicBezTo>
                  <a:pt x="332" y="429"/>
                  <a:pt x="332" y="431"/>
                  <a:pt x="331" y="433"/>
                </a:cubicBezTo>
                <a:cubicBezTo>
                  <a:pt x="327" y="432"/>
                  <a:pt x="324" y="432"/>
                  <a:pt x="321" y="429"/>
                </a:cubicBezTo>
                <a:cubicBezTo>
                  <a:pt x="321" y="431"/>
                  <a:pt x="321" y="432"/>
                  <a:pt x="323" y="435"/>
                </a:cubicBezTo>
                <a:cubicBezTo>
                  <a:pt x="321" y="437"/>
                  <a:pt x="318" y="435"/>
                  <a:pt x="318" y="433"/>
                </a:cubicBezTo>
                <a:cubicBezTo>
                  <a:pt x="317" y="434"/>
                  <a:pt x="317" y="435"/>
                  <a:pt x="317" y="436"/>
                </a:cubicBezTo>
                <a:cubicBezTo>
                  <a:pt x="314" y="435"/>
                  <a:pt x="314" y="436"/>
                  <a:pt x="313" y="432"/>
                </a:cubicBezTo>
                <a:cubicBezTo>
                  <a:pt x="315" y="432"/>
                  <a:pt x="316" y="432"/>
                  <a:pt x="318" y="432"/>
                </a:cubicBezTo>
                <a:cubicBezTo>
                  <a:pt x="317" y="429"/>
                  <a:pt x="316" y="430"/>
                  <a:pt x="319" y="429"/>
                </a:cubicBezTo>
                <a:cubicBezTo>
                  <a:pt x="317" y="429"/>
                  <a:pt x="316" y="429"/>
                  <a:pt x="314" y="429"/>
                </a:cubicBezTo>
                <a:cubicBezTo>
                  <a:pt x="313" y="425"/>
                  <a:pt x="314" y="427"/>
                  <a:pt x="311" y="428"/>
                </a:cubicBezTo>
                <a:cubicBezTo>
                  <a:pt x="312" y="429"/>
                  <a:pt x="312" y="431"/>
                  <a:pt x="313" y="432"/>
                </a:cubicBezTo>
                <a:cubicBezTo>
                  <a:pt x="312" y="432"/>
                  <a:pt x="311" y="433"/>
                  <a:pt x="310" y="433"/>
                </a:cubicBezTo>
                <a:cubicBezTo>
                  <a:pt x="310" y="431"/>
                  <a:pt x="309" y="429"/>
                  <a:pt x="309" y="427"/>
                </a:cubicBezTo>
                <a:cubicBezTo>
                  <a:pt x="304" y="428"/>
                  <a:pt x="283" y="425"/>
                  <a:pt x="278" y="427"/>
                </a:cubicBezTo>
                <a:cubicBezTo>
                  <a:pt x="274" y="424"/>
                  <a:pt x="276" y="421"/>
                  <a:pt x="271" y="420"/>
                </a:cubicBezTo>
                <a:cubicBezTo>
                  <a:pt x="272" y="417"/>
                  <a:pt x="278" y="413"/>
                  <a:pt x="281" y="413"/>
                </a:cubicBezTo>
                <a:cubicBezTo>
                  <a:pt x="281" y="413"/>
                  <a:pt x="281" y="413"/>
                  <a:pt x="281" y="413"/>
                </a:cubicBezTo>
                <a:cubicBezTo>
                  <a:pt x="280" y="412"/>
                  <a:pt x="229" y="387"/>
                  <a:pt x="229" y="387"/>
                </a:cubicBezTo>
                <a:cubicBezTo>
                  <a:pt x="226" y="387"/>
                  <a:pt x="227" y="387"/>
                  <a:pt x="226" y="390"/>
                </a:cubicBezTo>
                <a:cubicBezTo>
                  <a:pt x="222" y="389"/>
                  <a:pt x="222" y="387"/>
                  <a:pt x="221" y="383"/>
                </a:cubicBezTo>
                <a:cubicBezTo>
                  <a:pt x="220" y="383"/>
                  <a:pt x="219" y="383"/>
                  <a:pt x="218" y="383"/>
                </a:cubicBezTo>
                <a:cubicBezTo>
                  <a:pt x="220" y="387"/>
                  <a:pt x="217" y="384"/>
                  <a:pt x="218" y="388"/>
                </a:cubicBezTo>
                <a:cubicBezTo>
                  <a:pt x="214" y="387"/>
                  <a:pt x="217" y="387"/>
                  <a:pt x="213" y="387"/>
                </a:cubicBezTo>
                <a:cubicBezTo>
                  <a:pt x="212" y="378"/>
                  <a:pt x="209" y="386"/>
                  <a:pt x="205" y="379"/>
                </a:cubicBezTo>
                <a:cubicBezTo>
                  <a:pt x="204" y="379"/>
                  <a:pt x="204" y="378"/>
                  <a:pt x="203" y="378"/>
                </a:cubicBezTo>
                <a:cubicBezTo>
                  <a:pt x="205" y="376"/>
                  <a:pt x="205" y="378"/>
                  <a:pt x="205" y="376"/>
                </a:cubicBezTo>
                <a:cubicBezTo>
                  <a:pt x="207" y="377"/>
                  <a:pt x="206" y="376"/>
                  <a:pt x="207" y="378"/>
                </a:cubicBezTo>
                <a:cubicBezTo>
                  <a:pt x="207" y="378"/>
                  <a:pt x="208" y="378"/>
                  <a:pt x="208" y="379"/>
                </a:cubicBezTo>
                <a:cubicBezTo>
                  <a:pt x="209" y="378"/>
                  <a:pt x="210" y="377"/>
                  <a:pt x="211" y="376"/>
                </a:cubicBezTo>
                <a:cubicBezTo>
                  <a:pt x="209" y="374"/>
                  <a:pt x="211" y="374"/>
                  <a:pt x="211" y="371"/>
                </a:cubicBezTo>
                <a:cubicBezTo>
                  <a:pt x="209" y="371"/>
                  <a:pt x="208" y="370"/>
                  <a:pt x="208" y="367"/>
                </a:cubicBezTo>
                <a:cubicBezTo>
                  <a:pt x="206" y="365"/>
                  <a:pt x="206" y="366"/>
                  <a:pt x="202" y="366"/>
                </a:cubicBezTo>
                <a:cubicBezTo>
                  <a:pt x="204" y="363"/>
                  <a:pt x="204" y="364"/>
                  <a:pt x="205" y="361"/>
                </a:cubicBezTo>
                <a:cubicBezTo>
                  <a:pt x="205" y="360"/>
                  <a:pt x="202" y="360"/>
                  <a:pt x="200" y="356"/>
                </a:cubicBezTo>
                <a:cubicBezTo>
                  <a:pt x="197" y="349"/>
                  <a:pt x="192" y="323"/>
                  <a:pt x="196" y="317"/>
                </a:cubicBezTo>
                <a:cubicBezTo>
                  <a:pt x="196" y="317"/>
                  <a:pt x="196" y="316"/>
                  <a:pt x="196" y="315"/>
                </a:cubicBezTo>
                <a:cubicBezTo>
                  <a:pt x="195" y="316"/>
                  <a:pt x="194" y="317"/>
                  <a:pt x="192" y="317"/>
                </a:cubicBezTo>
                <a:cubicBezTo>
                  <a:pt x="192" y="317"/>
                  <a:pt x="191" y="317"/>
                  <a:pt x="190" y="317"/>
                </a:cubicBezTo>
                <a:cubicBezTo>
                  <a:pt x="191" y="315"/>
                  <a:pt x="191" y="313"/>
                  <a:pt x="192" y="312"/>
                </a:cubicBezTo>
                <a:cubicBezTo>
                  <a:pt x="191" y="311"/>
                  <a:pt x="190" y="311"/>
                  <a:pt x="189" y="311"/>
                </a:cubicBezTo>
                <a:cubicBezTo>
                  <a:pt x="188" y="311"/>
                  <a:pt x="188" y="311"/>
                  <a:pt x="188" y="312"/>
                </a:cubicBezTo>
                <a:cubicBezTo>
                  <a:pt x="189" y="313"/>
                  <a:pt x="189" y="314"/>
                  <a:pt x="190" y="314"/>
                </a:cubicBezTo>
                <a:cubicBezTo>
                  <a:pt x="188" y="316"/>
                  <a:pt x="187" y="315"/>
                  <a:pt x="184" y="318"/>
                </a:cubicBezTo>
                <a:cubicBezTo>
                  <a:pt x="184" y="318"/>
                  <a:pt x="184" y="318"/>
                  <a:pt x="183" y="318"/>
                </a:cubicBezTo>
                <a:cubicBezTo>
                  <a:pt x="187" y="303"/>
                  <a:pt x="183" y="286"/>
                  <a:pt x="189" y="275"/>
                </a:cubicBezTo>
                <a:cubicBezTo>
                  <a:pt x="188" y="275"/>
                  <a:pt x="187" y="275"/>
                  <a:pt x="186" y="275"/>
                </a:cubicBezTo>
                <a:cubicBezTo>
                  <a:pt x="188" y="270"/>
                  <a:pt x="192" y="261"/>
                  <a:pt x="192" y="258"/>
                </a:cubicBezTo>
                <a:cubicBezTo>
                  <a:pt x="193" y="258"/>
                  <a:pt x="194" y="259"/>
                  <a:pt x="195" y="260"/>
                </a:cubicBezTo>
                <a:cubicBezTo>
                  <a:pt x="194" y="260"/>
                  <a:pt x="193" y="260"/>
                  <a:pt x="192" y="260"/>
                </a:cubicBezTo>
                <a:cubicBezTo>
                  <a:pt x="192" y="262"/>
                  <a:pt x="192" y="263"/>
                  <a:pt x="191" y="264"/>
                </a:cubicBezTo>
                <a:cubicBezTo>
                  <a:pt x="193" y="265"/>
                  <a:pt x="193" y="265"/>
                  <a:pt x="196" y="265"/>
                </a:cubicBezTo>
                <a:cubicBezTo>
                  <a:pt x="195" y="268"/>
                  <a:pt x="196" y="268"/>
                  <a:pt x="196" y="274"/>
                </a:cubicBezTo>
                <a:cubicBezTo>
                  <a:pt x="197" y="271"/>
                  <a:pt x="198" y="269"/>
                  <a:pt x="198" y="267"/>
                </a:cubicBezTo>
                <a:cubicBezTo>
                  <a:pt x="197" y="266"/>
                  <a:pt x="197" y="267"/>
                  <a:pt x="196" y="265"/>
                </a:cubicBezTo>
                <a:cubicBezTo>
                  <a:pt x="201" y="262"/>
                  <a:pt x="196" y="237"/>
                  <a:pt x="196" y="237"/>
                </a:cubicBezTo>
                <a:cubicBezTo>
                  <a:pt x="196" y="237"/>
                  <a:pt x="196" y="237"/>
                  <a:pt x="196" y="237"/>
                </a:cubicBezTo>
                <a:cubicBezTo>
                  <a:pt x="196" y="223"/>
                  <a:pt x="199" y="207"/>
                  <a:pt x="205" y="191"/>
                </a:cubicBezTo>
                <a:cubicBezTo>
                  <a:pt x="205" y="190"/>
                  <a:pt x="204" y="189"/>
                  <a:pt x="204" y="188"/>
                </a:cubicBezTo>
                <a:cubicBezTo>
                  <a:pt x="202" y="189"/>
                  <a:pt x="200" y="189"/>
                  <a:pt x="198" y="190"/>
                </a:cubicBezTo>
                <a:cubicBezTo>
                  <a:pt x="198" y="190"/>
                  <a:pt x="197" y="190"/>
                  <a:pt x="196" y="190"/>
                </a:cubicBezTo>
                <a:cubicBezTo>
                  <a:pt x="205" y="169"/>
                  <a:pt x="214" y="159"/>
                  <a:pt x="231" y="144"/>
                </a:cubicBezTo>
                <a:cubicBezTo>
                  <a:pt x="233" y="142"/>
                  <a:pt x="240" y="143"/>
                  <a:pt x="243" y="141"/>
                </a:cubicBezTo>
                <a:cubicBezTo>
                  <a:pt x="245" y="141"/>
                  <a:pt x="247" y="142"/>
                  <a:pt x="249" y="143"/>
                </a:cubicBezTo>
                <a:cubicBezTo>
                  <a:pt x="248" y="152"/>
                  <a:pt x="235" y="156"/>
                  <a:pt x="231" y="162"/>
                </a:cubicBezTo>
                <a:cubicBezTo>
                  <a:pt x="222" y="176"/>
                  <a:pt x="215" y="194"/>
                  <a:pt x="205" y="209"/>
                </a:cubicBezTo>
                <a:cubicBezTo>
                  <a:pt x="209" y="212"/>
                  <a:pt x="201" y="221"/>
                  <a:pt x="202" y="225"/>
                </a:cubicBezTo>
                <a:cubicBezTo>
                  <a:pt x="208" y="243"/>
                  <a:pt x="202" y="262"/>
                  <a:pt x="209" y="281"/>
                </a:cubicBezTo>
                <a:cubicBezTo>
                  <a:pt x="223" y="319"/>
                  <a:pt x="239" y="345"/>
                  <a:pt x="266" y="368"/>
                </a:cubicBezTo>
                <a:cubicBezTo>
                  <a:pt x="288" y="386"/>
                  <a:pt x="320" y="404"/>
                  <a:pt x="353" y="399"/>
                </a:cubicBezTo>
                <a:cubicBezTo>
                  <a:pt x="361" y="398"/>
                  <a:pt x="380" y="402"/>
                  <a:pt x="385" y="394"/>
                </a:cubicBezTo>
                <a:cubicBezTo>
                  <a:pt x="386" y="394"/>
                  <a:pt x="386" y="394"/>
                  <a:pt x="387" y="394"/>
                </a:cubicBezTo>
                <a:cubicBezTo>
                  <a:pt x="387" y="395"/>
                  <a:pt x="387" y="396"/>
                  <a:pt x="387" y="397"/>
                </a:cubicBezTo>
                <a:close/>
                <a:moveTo>
                  <a:pt x="487" y="359"/>
                </a:moveTo>
                <a:cubicBezTo>
                  <a:pt x="487" y="360"/>
                  <a:pt x="487" y="360"/>
                  <a:pt x="487" y="360"/>
                </a:cubicBezTo>
                <a:cubicBezTo>
                  <a:pt x="477" y="356"/>
                  <a:pt x="472" y="354"/>
                  <a:pt x="462" y="351"/>
                </a:cubicBezTo>
                <a:cubicBezTo>
                  <a:pt x="461" y="351"/>
                  <a:pt x="460" y="351"/>
                  <a:pt x="460" y="352"/>
                </a:cubicBezTo>
                <a:cubicBezTo>
                  <a:pt x="461" y="353"/>
                  <a:pt x="462" y="353"/>
                  <a:pt x="463" y="354"/>
                </a:cubicBezTo>
                <a:cubicBezTo>
                  <a:pt x="463" y="355"/>
                  <a:pt x="463" y="355"/>
                  <a:pt x="463" y="356"/>
                </a:cubicBezTo>
                <a:cubicBezTo>
                  <a:pt x="456" y="360"/>
                  <a:pt x="449" y="361"/>
                  <a:pt x="441" y="365"/>
                </a:cubicBezTo>
                <a:cubicBezTo>
                  <a:pt x="437" y="366"/>
                  <a:pt x="432" y="366"/>
                  <a:pt x="428" y="367"/>
                </a:cubicBezTo>
                <a:cubicBezTo>
                  <a:pt x="418" y="373"/>
                  <a:pt x="405" y="389"/>
                  <a:pt x="392" y="393"/>
                </a:cubicBezTo>
                <a:cubicBezTo>
                  <a:pt x="391" y="394"/>
                  <a:pt x="390" y="394"/>
                  <a:pt x="390" y="395"/>
                </a:cubicBezTo>
                <a:cubicBezTo>
                  <a:pt x="389" y="388"/>
                  <a:pt x="405" y="371"/>
                  <a:pt x="412" y="369"/>
                </a:cubicBezTo>
                <a:cubicBezTo>
                  <a:pt x="412" y="365"/>
                  <a:pt x="412" y="364"/>
                  <a:pt x="407" y="364"/>
                </a:cubicBezTo>
                <a:cubicBezTo>
                  <a:pt x="413" y="353"/>
                  <a:pt x="422" y="345"/>
                  <a:pt x="431" y="338"/>
                </a:cubicBezTo>
                <a:cubicBezTo>
                  <a:pt x="435" y="338"/>
                  <a:pt x="432" y="336"/>
                  <a:pt x="435" y="334"/>
                </a:cubicBezTo>
                <a:cubicBezTo>
                  <a:pt x="436" y="333"/>
                  <a:pt x="436" y="333"/>
                  <a:pt x="436" y="335"/>
                </a:cubicBezTo>
                <a:cubicBezTo>
                  <a:pt x="439" y="334"/>
                  <a:pt x="439" y="334"/>
                  <a:pt x="439" y="330"/>
                </a:cubicBezTo>
                <a:cubicBezTo>
                  <a:pt x="439" y="330"/>
                  <a:pt x="439" y="329"/>
                  <a:pt x="438" y="329"/>
                </a:cubicBezTo>
                <a:cubicBezTo>
                  <a:pt x="432" y="331"/>
                  <a:pt x="430" y="335"/>
                  <a:pt x="424" y="336"/>
                </a:cubicBezTo>
                <a:cubicBezTo>
                  <a:pt x="424" y="336"/>
                  <a:pt x="423" y="335"/>
                  <a:pt x="423" y="335"/>
                </a:cubicBezTo>
                <a:cubicBezTo>
                  <a:pt x="426" y="329"/>
                  <a:pt x="437" y="322"/>
                  <a:pt x="442" y="330"/>
                </a:cubicBezTo>
                <a:cubicBezTo>
                  <a:pt x="444" y="329"/>
                  <a:pt x="445" y="328"/>
                  <a:pt x="447" y="327"/>
                </a:cubicBezTo>
                <a:cubicBezTo>
                  <a:pt x="447" y="326"/>
                  <a:pt x="448" y="324"/>
                  <a:pt x="448" y="323"/>
                </a:cubicBezTo>
                <a:cubicBezTo>
                  <a:pt x="450" y="324"/>
                  <a:pt x="450" y="325"/>
                  <a:pt x="451" y="326"/>
                </a:cubicBezTo>
                <a:cubicBezTo>
                  <a:pt x="451" y="327"/>
                  <a:pt x="451" y="328"/>
                  <a:pt x="450" y="329"/>
                </a:cubicBezTo>
                <a:cubicBezTo>
                  <a:pt x="456" y="326"/>
                  <a:pt x="459" y="328"/>
                  <a:pt x="464" y="328"/>
                </a:cubicBezTo>
                <a:cubicBezTo>
                  <a:pt x="464" y="329"/>
                  <a:pt x="465" y="329"/>
                  <a:pt x="465" y="330"/>
                </a:cubicBezTo>
                <a:cubicBezTo>
                  <a:pt x="464" y="330"/>
                  <a:pt x="463" y="331"/>
                  <a:pt x="462" y="331"/>
                </a:cubicBezTo>
                <a:cubicBezTo>
                  <a:pt x="462" y="332"/>
                  <a:pt x="462" y="333"/>
                  <a:pt x="462" y="334"/>
                </a:cubicBezTo>
                <a:cubicBezTo>
                  <a:pt x="471" y="335"/>
                  <a:pt x="482" y="338"/>
                  <a:pt x="487" y="346"/>
                </a:cubicBezTo>
                <a:cubicBezTo>
                  <a:pt x="487" y="347"/>
                  <a:pt x="488" y="348"/>
                  <a:pt x="488" y="349"/>
                </a:cubicBezTo>
                <a:cubicBezTo>
                  <a:pt x="480" y="348"/>
                  <a:pt x="486" y="355"/>
                  <a:pt x="487" y="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chemeClr val="bg1">
                <a:lumMod val="75000"/>
              </a:schemeClr>
            </a:glow>
          </a:effectLst>
        </p:spPr>
        <p:txBody>
          <a:bodyPr vert="horz" wrap="square" lIns="91407" tIns="45704" rIns="91407" bIns="45704" numCol="1" anchor="t" anchorCtr="0" compatLnSpc="1"/>
          <a:lstStyle/>
          <a:p>
            <a:endParaRPr lang="zh-CN" altLang="en-US" sz="1805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>
            <a:off x="0" y="2644"/>
            <a:ext cx="523459" cy="6853031"/>
            <a:chOff x="-33" y="0"/>
            <a:chExt cx="3399637" cy="6858000"/>
          </a:xfrm>
        </p:grpSpPr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>
              <a:off x="2" y="0"/>
              <a:ext cx="2570204" cy="6858000"/>
            </a:xfrm>
            <a:prstGeom prst="rect">
              <a:avLst/>
            </a:prstGeom>
            <a:solidFill>
              <a:srgbClr val="26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9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705" b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>
              <p:custDataLst>
                <p:tags r:id="rId5"/>
              </p:custDataLst>
            </p:nvPr>
          </p:nvGrpSpPr>
          <p:grpSpPr>
            <a:xfrm>
              <a:off x="-33" y="0"/>
              <a:ext cx="3399637" cy="6858000"/>
              <a:chOff x="-33" y="0"/>
              <a:chExt cx="3399637" cy="6672648"/>
            </a:xfrm>
          </p:grpSpPr>
          <p:sp>
            <p:nvSpPr>
              <p:cNvPr id="24" name="矩形 23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0"/>
                <a:ext cx="3399598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>
                <p:custDataLst>
                  <p:tags r:id="rId7"/>
                </p:custDataLst>
              </p:nvPr>
            </p:nvSpPr>
            <p:spPr>
              <a:xfrm>
                <a:off x="-33" y="1668162"/>
                <a:ext cx="339963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>
                <p:custDataLst>
                  <p:tags r:id="rId8"/>
                </p:custDataLst>
              </p:nvPr>
            </p:nvSpPr>
            <p:spPr>
              <a:xfrm>
                <a:off x="-7" y="3336324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9"/>
                </p:custDataLst>
              </p:nvPr>
            </p:nvSpPr>
            <p:spPr>
              <a:xfrm>
                <a:off x="-7" y="5004486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矩形 3"/>
          <p:cNvSpPr/>
          <p:nvPr>
            <p:custDataLst>
              <p:tags r:id="rId10"/>
            </p:custDataLst>
          </p:nvPr>
        </p:nvSpPr>
        <p:spPr>
          <a:xfrm>
            <a:off x="599796" y="41741"/>
            <a:ext cx="11526759" cy="676967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chemeClr val="bg2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 altLang="zh-CN" sz="180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>
            <p:custDataLst>
              <p:tags r:id="rId11"/>
            </p:custDataLst>
          </p:nvPr>
        </p:nvSpPr>
        <p:spPr>
          <a:xfrm>
            <a:off x="1001689" y="824930"/>
            <a:ext cx="11190499" cy="34950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sz="4000" b="1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13. </a:t>
            </a:r>
            <a:r>
              <a:rPr lang="zh-CN" altLang="en-US" sz="4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以地事秦，犹抱薪救火，薪不尽，火不灭。（</a:t>
            </a:r>
            <a:r>
              <a:rPr lang="en-US" altLang="zh-CN" sz="4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4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六国论</a:t>
            </a:r>
            <a:r>
              <a:rPr lang="en-US" altLang="zh-CN" sz="4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4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40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20000"/>
              </a:lnSpc>
            </a:pPr>
            <a:endParaRPr lang="en-US" altLang="zh-CN" sz="2605" b="1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20000"/>
              </a:lnSpc>
            </a:pPr>
            <a:endParaRPr lang="en-US" altLang="zh-CN" sz="2605" b="1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2605" b="1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en-US" altLang="zh-CN" sz="2605" b="1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sz="2605" b="1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2"/>
          <p:cNvSpPr/>
          <p:nvPr>
            <p:custDataLst>
              <p:tags r:id="rId12"/>
            </p:custDataLst>
          </p:nvPr>
        </p:nvSpPr>
        <p:spPr>
          <a:xfrm>
            <a:off x="706755" y="2563495"/>
            <a:ext cx="11297285" cy="2720975"/>
          </a:xfrm>
          <a:prstGeom prst="rect">
            <a:avLst/>
          </a:prstGeom>
          <a:noFill/>
          <a:ln w="9525">
            <a:noFill/>
          </a:ln>
        </p:spPr>
        <p:txBody>
          <a:bodyPr wrap="square" lIns="91601" tIns="45800" rIns="91601" bIns="45800" anchor="t">
            <a:no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60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类比推理：</a:t>
            </a:r>
            <a:endParaRPr lang="zh-CN" altLang="en-US" sz="360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600">
                <a:solidFill>
                  <a:srgbClr val="C0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抱薪救火</a:t>
            </a:r>
            <a:r>
              <a:rPr lang="zh-CN" altLang="en-US" sz="36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，薪不尽，火不灭，因为</a:t>
            </a:r>
            <a:r>
              <a:rPr lang="zh-CN" altLang="en-US" sz="3600">
                <a:solidFill>
                  <a:srgbClr val="C0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薪助火势</a:t>
            </a:r>
            <a:endParaRPr lang="zh-CN" altLang="en-US" sz="360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60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zh-CN" altLang="en-US" sz="3600">
                <a:solidFill>
                  <a:srgbClr val="C0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以地事秦</a:t>
            </a:r>
            <a:r>
              <a:rPr lang="zh-CN" altLang="en-US" sz="36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4400">
                <a:solidFill>
                  <a:srgbClr val="C0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地不尽，侵不止</a:t>
            </a:r>
            <a:r>
              <a:rPr lang="zh-CN" altLang="en-US" sz="36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→ 因为地助秦强（贪</a:t>
            </a:r>
            <a:r>
              <a:rPr lang="zh-CN" altLang="en-US" sz="360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3600" smtClean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>
            <p:custDataLst>
              <p:tags r:id="rId1"/>
            </p:custDataLst>
          </p:nvPr>
        </p:nvSpPr>
        <p:spPr>
          <a:xfrm>
            <a:off x="787083" y="952500"/>
            <a:ext cx="5343525" cy="534352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>
            <p:custDataLst>
              <p:tags r:id="rId2"/>
            </p:custDataLst>
          </p:nvPr>
        </p:nvCxnSpPr>
        <p:spPr>
          <a:xfrm flipH="1">
            <a:off x="4418622" y="2903935"/>
            <a:ext cx="0" cy="208496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 flipH="1">
            <a:off x="8353253" y="2366779"/>
            <a:ext cx="0" cy="208496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432" y="4451310"/>
            <a:ext cx="154740" cy="421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02" y="1435462"/>
            <a:ext cx="2379590" cy="2379590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1780503" y="1232852"/>
            <a:ext cx="1489710" cy="47840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lIns="68559" tIns="34280" rIns="68559" bIns="3428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8800" b="0" i="0" u="none" strike="noStrike" cap="none" spc="450" normalizeH="0" baseline="0">
                <a:ln>
                  <a:noFill/>
                </a:ln>
                <a:solidFill>
                  <a:srgbClr val="4A6671"/>
                </a:solidFill>
                <a:effectLst/>
                <a:uLnTx/>
                <a:uFillTx/>
                <a:latin typeface="文悦古典明朝体 (非商业使用) W5" pitchFamily="2" charset="-122"/>
                <a:ea typeface="文悦古典明朝体 (非商业使用) W5" pitchFamily="2" charset="-122"/>
              </a:defRPr>
            </a:lvl1pPr>
          </a:lstStyle>
          <a:p>
            <a:r>
              <a:rPr lang="zh-CN" altLang="en-US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演绎推理</a:t>
            </a:r>
            <a:endParaRPr lang="zh-CN" altLang="en-US" b="1">
              <a:solidFill>
                <a:srgbClr val="C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4" name="矩形 3"/>
          <p:cNvSpPr/>
          <p:nvPr>
            <p:custDataLst>
              <p:tags r:id="rId9"/>
            </p:custDataLst>
          </p:nvPr>
        </p:nvSpPr>
        <p:spPr>
          <a:xfrm>
            <a:off x="158750" y="203200"/>
            <a:ext cx="11874500" cy="6451600"/>
          </a:xfrm>
          <a:prstGeom prst="rect">
            <a:avLst/>
          </a:prstGeom>
          <a:noFill/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847840" y="636905"/>
            <a:ext cx="4485640" cy="554355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3707906" y="6717020"/>
            <a:ext cx="1800201" cy="14220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2495">
              <a:lnSpc>
                <a:spcPct val="200000"/>
              </a:lnSpc>
            </a:pPr>
            <a:r>
              <a:rPr lang="en-US" altLang="zh-CN" sz="100">
                <a:solidFill>
                  <a:schemeClr val="bg1"/>
                </a:solidFill>
                <a:ea typeface="微软雅黑" panose="020B0503020204020204" charset="-122"/>
              </a:rPr>
              <a:t>PPT模板 http:///moban/ </a:t>
            </a:r>
            <a:endParaRPr lang="en-US" altLang="zh-CN" sz="1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6" name="Freeform 6323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flipH="1">
            <a:off x="0" y="6312749"/>
            <a:ext cx="648857" cy="404271"/>
          </a:xfrm>
          <a:custGeom>
            <a:avLst/>
            <a:gdLst>
              <a:gd name="T0" fmla="*/ 945 w 1117"/>
              <a:gd name="T1" fmla="*/ 522 h 601"/>
              <a:gd name="T2" fmla="*/ 1085 w 1117"/>
              <a:gd name="T3" fmla="*/ 523 h 601"/>
              <a:gd name="T4" fmla="*/ 1065 w 1117"/>
              <a:gd name="T5" fmla="*/ 505 h 601"/>
              <a:gd name="T6" fmla="*/ 1061 w 1117"/>
              <a:gd name="T7" fmla="*/ 513 h 601"/>
              <a:gd name="T8" fmla="*/ 1038 w 1117"/>
              <a:gd name="T9" fmla="*/ 512 h 601"/>
              <a:gd name="T10" fmla="*/ 967 w 1117"/>
              <a:gd name="T11" fmla="*/ 492 h 601"/>
              <a:gd name="T12" fmla="*/ 926 w 1117"/>
              <a:gd name="T13" fmla="*/ 495 h 601"/>
              <a:gd name="T14" fmla="*/ 854 w 1117"/>
              <a:gd name="T15" fmla="*/ 518 h 601"/>
              <a:gd name="T16" fmla="*/ 656 w 1117"/>
              <a:gd name="T17" fmla="*/ 536 h 601"/>
              <a:gd name="T18" fmla="*/ 677 w 1117"/>
              <a:gd name="T19" fmla="*/ 523 h 601"/>
              <a:gd name="T20" fmla="*/ 656 w 1117"/>
              <a:gd name="T21" fmla="*/ 528 h 601"/>
              <a:gd name="T22" fmla="*/ 600 w 1117"/>
              <a:gd name="T23" fmla="*/ 468 h 601"/>
              <a:gd name="T24" fmla="*/ 564 w 1117"/>
              <a:gd name="T25" fmla="*/ 450 h 601"/>
              <a:gd name="T26" fmla="*/ 571 w 1117"/>
              <a:gd name="T27" fmla="*/ 424 h 601"/>
              <a:gd name="T28" fmla="*/ 569 w 1117"/>
              <a:gd name="T29" fmla="*/ 383 h 601"/>
              <a:gd name="T30" fmla="*/ 441 w 1117"/>
              <a:gd name="T31" fmla="*/ 306 h 601"/>
              <a:gd name="T32" fmla="*/ 560 w 1117"/>
              <a:gd name="T33" fmla="*/ 291 h 601"/>
              <a:gd name="T34" fmla="*/ 612 w 1117"/>
              <a:gd name="T35" fmla="*/ 293 h 601"/>
              <a:gd name="T36" fmla="*/ 587 w 1117"/>
              <a:gd name="T37" fmla="*/ 356 h 601"/>
              <a:gd name="T38" fmla="*/ 615 w 1117"/>
              <a:gd name="T39" fmla="*/ 352 h 601"/>
              <a:gd name="T40" fmla="*/ 649 w 1117"/>
              <a:gd name="T41" fmla="*/ 344 h 601"/>
              <a:gd name="T42" fmla="*/ 663 w 1117"/>
              <a:gd name="T43" fmla="*/ 340 h 601"/>
              <a:gd name="T44" fmla="*/ 659 w 1117"/>
              <a:gd name="T45" fmla="*/ 330 h 601"/>
              <a:gd name="T46" fmla="*/ 673 w 1117"/>
              <a:gd name="T47" fmla="*/ 297 h 601"/>
              <a:gd name="T48" fmla="*/ 677 w 1117"/>
              <a:gd name="T49" fmla="*/ 286 h 601"/>
              <a:gd name="T50" fmla="*/ 671 w 1117"/>
              <a:gd name="T51" fmla="*/ 258 h 601"/>
              <a:gd name="T52" fmla="*/ 663 w 1117"/>
              <a:gd name="T53" fmla="*/ 225 h 601"/>
              <a:gd name="T54" fmla="*/ 623 w 1117"/>
              <a:gd name="T55" fmla="*/ 242 h 601"/>
              <a:gd name="T56" fmla="*/ 648 w 1117"/>
              <a:gd name="T57" fmla="*/ 435 h 601"/>
              <a:gd name="T58" fmla="*/ 708 w 1117"/>
              <a:gd name="T59" fmla="*/ 501 h 601"/>
              <a:gd name="T60" fmla="*/ 772 w 1117"/>
              <a:gd name="T61" fmla="*/ 528 h 601"/>
              <a:gd name="T62" fmla="*/ 845 w 1117"/>
              <a:gd name="T63" fmla="*/ 510 h 601"/>
              <a:gd name="T64" fmla="*/ 995 w 1117"/>
              <a:gd name="T65" fmla="*/ 464 h 601"/>
              <a:gd name="T66" fmla="*/ 1048 w 1117"/>
              <a:gd name="T67" fmla="*/ 487 h 601"/>
              <a:gd name="T68" fmla="*/ 941 w 1117"/>
              <a:gd name="T69" fmla="*/ 449 h 601"/>
              <a:gd name="T70" fmla="*/ 854 w 1117"/>
              <a:gd name="T71" fmla="*/ 471 h 601"/>
              <a:gd name="T72" fmla="*/ 764 w 1117"/>
              <a:gd name="T73" fmla="*/ 494 h 601"/>
              <a:gd name="T74" fmla="*/ 747 w 1117"/>
              <a:gd name="T75" fmla="*/ 477 h 601"/>
              <a:gd name="T76" fmla="*/ 742 w 1117"/>
              <a:gd name="T77" fmla="*/ 402 h 601"/>
              <a:gd name="T78" fmla="*/ 797 w 1117"/>
              <a:gd name="T79" fmla="*/ 374 h 601"/>
              <a:gd name="T80" fmla="*/ 810 w 1117"/>
              <a:gd name="T81" fmla="*/ 364 h 601"/>
              <a:gd name="T82" fmla="*/ 861 w 1117"/>
              <a:gd name="T83" fmla="*/ 218 h 601"/>
              <a:gd name="T84" fmla="*/ 292 w 1117"/>
              <a:gd name="T85" fmla="*/ 95 h 601"/>
              <a:gd name="T86" fmla="*/ 266 w 1117"/>
              <a:gd name="T87" fmla="*/ 90 h 601"/>
              <a:gd name="T88" fmla="*/ 137 w 1117"/>
              <a:gd name="T89" fmla="*/ 187 h 601"/>
              <a:gd name="T90" fmla="*/ 102 w 1117"/>
              <a:gd name="T91" fmla="*/ 399 h 601"/>
              <a:gd name="T92" fmla="*/ 303 w 1117"/>
              <a:gd name="T93" fmla="*/ 494 h 601"/>
              <a:gd name="T94" fmla="*/ 457 w 1117"/>
              <a:gd name="T95" fmla="*/ 405 h 601"/>
              <a:gd name="T96" fmla="*/ 531 w 1117"/>
              <a:gd name="T97" fmla="*/ 448 h 601"/>
              <a:gd name="T98" fmla="*/ 571 w 1117"/>
              <a:gd name="T99" fmla="*/ 511 h 601"/>
              <a:gd name="T100" fmla="*/ 764 w 1117"/>
              <a:gd name="T101" fmla="*/ 588 h 601"/>
              <a:gd name="T102" fmla="*/ 873 w 1117"/>
              <a:gd name="T103" fmla="*/ 562 h 601"/>
              <a:gd name="T104" fmla="*/ 923 w 1117"/>
              <a:gd name="T105" fmla="*/ 525 h 601"/>
              <a:gd name="T106" fmla="*/ 1021 w 1117"/>
              <a:gd name="T107" fmla="*/ 518 h 601"/>
              <a:gd name="T108" fmla="*/ 312 w 1117"/>
              <a:gd name="T109" fmla="*/ 256 h 601"/>
              <a:gd name="T110" fmla="*/ 318 w 1117"/>
              <a:gd name="T111" fmla="*/ 432 h 601"/>
              <a:gd name="T112" fmla="*/ 218 w 1117"/>
              <a:gd name="T113" fmla="*/ 388 h 601"/>
              <a:gd name="T114" fmla="*/ 192 w 1117"/>
              <a:gd name="T115" fmla="*/ 317 h 601"/>
              <a:gd name="T116" fmla="*/ 196 w 1117"/>
              <a:gd name="T117" fmla="*/ 274 h 601"/>
              <a:gd name="T118" fmla="*/ 209 w 1117"/>
              <a:gd name="T119" fmla="*/ 281 h 601"/>
              <a:gd name="T120" fmla="*/ 390 w 1117"/>
              <a:gd name="T121" fmla="*/ 395 h 601"/>
              <a:gd name="T122" fmla="*/ 464 w 1117"/>
              <a:gd name="T123" fmla="*/ 328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17" h="601">
                <a:moveTo>
                  <a:pt x="677" y="274"/>
                </a:moveTo>
                <a:cubicBezTo>
                  <a:pt x="677" y="274"/>
                  <a:pt x="677" y="274"/>
                  <a:pt x="677" y="274"/>
                </a:cubicBezTo>
                <a:cubicBezTo>
                  <a:pt x="678" y="274"/>
                  <a:pt x="679" y="274"/>
                  <a:pt x="680" y="274"/>
                </a:cubicBezTo>
                <a:cubicBezTo>
                  <a:pt x="680" y="274"/>
                  <a:pt x="679" y="273"/>
                  <a:pt x="679" y="272"/>
                </a:cubicBezTo>
                <a:cubicBezTo>
                  <a:pt x="678" y="274"/>
                  <a:pt x="680" y="273"/>
                  <a:pt x="677" y="274"/>
                </a:cubicBezTo>
                <a:close/>
                <a:moveTo>
                  <a:pt x="956" y="523"/>
                </a:moveTo>
                <a:cubicBezTo>
                  <a:pt x="955" y="522"/>
                  <a:pt x="955" y="521"/>
                  <a:pt x="955" y="519"/>
                </a:cubicBezTo>
                <a:cubicBezTo>
                  <a:pt x="951" y="520"/>
                  <a:pt x="950" y="520"/>
                  <a:pt x="949" y="524"/>
                </a:cubicBezTo>
                <a:cubicBezTo>
                  <a:pt x="948" y="523"/>
                  <a:pt x="946" y="523"/>
                  <a:pt x="945" y="522"/>
                </a:cubicBezTo>
                <a:cubicBezTo>
                  <a:pt x="946" y="524"/>
                  <a:pt x="946" y="525"/>
                  <a:pt x="946" y="527"/>
                </a:cubicBezTo>
                <a:cubicBezTo>
                  <a:pt x="949" y="524"/>
                  <a:pt x="952" y="523"/>
                  <a:pt x="956" y="523"/>
                </a:cubicBezTo>
                <a:close/>
                <a:moveTo>
                  <a:pt x="945" y="522"/>
                </a:moveTo>
                <a:cubicBezTo>
                  <a:pt x="945" y="522"/>
                  <a:pt x="945" y="522"/>
                  <a:pt x="944" y="522"/>
                </a:cubicBezTo>
                <a:cubicBezTo>
                  <a:pt x="945" y="522"/>
                  <a:pt x="945" y="522"/>
                  <a:pt x="945" y="522"/>
                </a:cubicBezTo>
                <a:cubicBezTo>
                  <a:pt x="945" y="522"/>
                  <a:pt x="945" y="522"/>
                  <a:pt x="945" y="522"/>
                </a:cubicBezTo>
                <a:close/>
                <a:moveTo>
                  <a:pt x="1112" y="565"/>
                </a:moveTo>
                <a:cubicBezTo>
                  <a:pt x="1113" y="563"/>
                  <a:pt x="1112" y="565"/>
                  <a:pt x="1113" y="563"/>
                </a:cubicBezTo>
                <a:cubicBezTo>
                  <a:pt x="1112" y="562"/>
                  <a:pt x="1113" y="563"/>
                  <a:pt x="1110" y="563"/>
                </a:cubicBezTo>
                <a:cubicBezTo>
                  <a:pt x="1110" y="562"/>
                  <a:pt x="1110" y="561"/>
                  <a:pt x="1110" y="560"/>
                </a:cubicBezTo>
                <a:cubicBezTo>
                  <a:pt x="1111" y="560"/>
                  <a:pt x="1112" y="560"/>
                  <a:pt x="1113" y="560"/>
                </a:cubicBezTo>
                <a:cubicBezTo>
                  <a:pt x="1113" y="560"/>
                  <a:pt x="1114" y="559"/>
                  <a:pt x="1115" y="559"/>
                </a:cubicBezTo>
                <a:cubicBezTo>
                  <a:pt x="1111" y="540"/>
                  <a:pt x="1102" y="530"/>
                  <a:pt x="1098" y="517"/>
                </a:cubicBezTo>
                <a:cubicBezTo>
                  <a:pt x="1096" y="518"/>
                  <a:pt x="1094" y="518"/>
                  <a:pt x="1093" y="519"/>
                </a:cubicBezTo>
                <a:cubicBezTo>
                  <a:pt x="1094" y="521"/>
                  <a:pt x="1094" y="520"/>
                  <a:pt x="1095" y="522"/>
                </a:cubicBezTo>
                <a:cubicBezTo>
                  <a:pt x="1093" y="523"/>
                  <a:pt x="1094" y="522"/>
                  <a:pt x="1093" y="525"/>
                </a:cubicBezTo>
                <a:cubicBezTo>
                  <a:pt x="1093" y="525"/>
                  <a:pt x="1093" y="525"/>
                  <a:pt x="1093" y="525"/>
                </a:cubicBezTo>
                <a:cubicBezTo>
                  <a:pt x="1091" y="522"/>
                  <a:pt x="1092" y="520"/>
                  <a:pt x="1093" y="517"/>
                </a:cubicBezTo>
                <a:cubicBezTo>
                  <a:pt x="1089" y="517"/>
                  <a:pt x="1089" y="517"/>
                  <a:pt x="1087" y="516"/>
                </a:cubicBezTo>
                <a:cubicBezTo>
                  <a:pt x="1087" y="518"/>
                  <a:pt x="1086" y="520"/>
                  <a:pt x="1086" y="523"/>
                </a:cubicBezTo>
                <a:cubicBezTo>
                  <a:pt x="1086" y="523"/>
                  <a:pt x="1086" y="523"/>
                  <a:pt x="1085" y="523"/>
                </a:cubicBezTo>
                <a:cubicBezTo>
                  <a:pt x="1082" y="520"/>
                  <a:pt x="1083" y="517"/>
                  <a:pt x="1084" y="515"/>
                </a:cubicBezTo>
                <a:cubicBezTo>
                  <a:pt x="1083" y="512"/>
                  <a:pt x="1081" y="511"/>
                  <a:pt x="1080" y="509"/>
                </a:cubicBezTo>
                <a:cubicBezTo>
                  <a:pt x="1075" y="509"/>
                  <a:pt x="1075" y="511"/>
                  <a:pt x="1072" y="511"/>
                </a:cubicBezTo>
                <a:cubicBezTo>
                  <a:pt x="1072" y="512"/>
                  <a:pt x="1071" y="513"/>
                  <a:pt x="1071" y="515"/>
                </a:cubicBezTo>
                <a:cubicBezTo>
                  <a:pt x="1070" y="515"/>
                  <a:pt x="1069" y="515"/>
                  <a:pt x="1069" y="515"/>
                </a:cubicBezTo>
                <a:cubicBezTo>
                  <a:pt x="1067" y="512"/>
                  <a:pt x="1069" y="514"/>
                  <a:pt x="1067" y="513"/>
                </a:cubicBezTo>
                <a:cubicBezTo>
                  <a:pt x="1067" y="512"/>
                  <a:pt x="1067" y="511"/>
                  <a:pt x="1067" y="510"/>
                </a:cubicBezTo>
                <a:cubicBezTo>
                  <a:pt x="1070" y="509"/>
                  <a:pt x="1069" y="510"/>
                  <a:pt x="1070" y="507"/>
                </a:cubicBezTo>
                <a:cubicBezTo>
                  <a:pt x="1072" y="508"/>
                  <a:pt x="1071" y="507"/>
                  <a:pt x="1072" y="509"/>
                </a:cubicBezTo>
                <a:cubicBezTo>
                  <a:pt x="1074" y="505"/>
                  <a:pt x="1072" y="504"/>
                  <a:pt x="1070" y="501"/>
                </a:cubicBezTo>
                <a:cubicBezTo>
                  <a:pt x="1069" y="500"/>
                  <a:pt x="1069" y="500"/>
                  <a:pt x="1068" y="499"/>
                </a:cubicBezTo>
                <a:cubicBezTo>
                  <a:pt x="1067" y="503"/>
                  <a:pt x="1068" y="503"/>
                  <a:pt x="1065" y="506"/>
                </a:cubicBezTo>
                <a:cubicBezTo>
                  <a:pt x="1068" y="507"/>
                  <a:pt x="1067" y="506"/>
                  <a:pt x="1068" y="509"/>
                </a:cubicBezTo>
                <a:cubicBezTo>
                  <a:pt x="1063" y="508"/>
                  <a:pt x="1064" y="507"/>
                  <a:pt x="1060" y="508"/>
                </a:cubicBezTo>
                <a:cubicBezTo>
                  <a:pt x="1061" y="505"/>
                  <a:pt x="1063" y="503"/>
                  <a:pt x="1065" y="505"/>
                </a:cubicBezTo>
                <a:cubicBezTo>
                  <a:pt x="1065" y="505"/>
                  <a:pt x="1066" y="504"/>
                  <a:pt x="1066" y="504"/>
                </a:cubicBezTo>
                <a:cubicBezTo>
                  <a:pt x="1064" y="501"/>
                  <a:pt x="1065" y="501"/>
                  <a:pt x="1061" y="501"/>
                </a:cubicBezTo>
                <a:cubicBezTo>
                  <a:pt x="1061" y="500"/>
                  <a:pt x="1061" y="499"/>
                  <a:pt x="1061" y="499"/>
                </a:cubicBezTo>
                <a:cubicBezTo>
                  <a:pt x="1063" y="499"/>
                  <a:pt x="1064" y="500"/>
                  <a:pt x="1065" y="500"/>
                </a:cubicBezTo>
                <a:cubicBezTo>
                  <a:pt x="1065" y="499"/>
                  <a:pt x="1065" y="497"/>
                  <a:pt x="1065" y="496"/>
                </a:cubicBezTo>
                <a:cubicBezTo>
                  <a:pt x="1063" y="495"/>
                  <a:pt x="1061" y="494"/>
                  <a:pt x="1058" y="492"/>
                </a:cubicBezTo>
                <a:cubicBezTo>
                  <a:pt x="1059" y="495"/>
                  <a:pt x="1058" y="493"/>
                  <a:pt x="1060" y="495"/>
                </a:cubicBezTo>
                <a:cubicBezTo>
                  <a:pt x="1060" y="495"/>
                  <a:pt x="1060" y="496"/>
                  <a:pt x="1060" y="497"/>
                </a:cubicBezTo>
                <a:cubicBezTo>
                  <a:pt x="1057" y="496"/>
                  <a:pt x="1058" y="495"/>
                  <a:pt x="1055" y="495"/>
                </a:cubicBezTo>
                <a:cubicBezTo>
                  <a:pt x="1054" y="493"/>
                  <a:pt x="1054" y="491"/>
                  <a:pt x="1052" y="489"/>
                </a:cubicBezTo>
                <a:cubicBezTo>
                  <a:pt x="1053" y="493"/>
                  <a:pt x="1051" y="497"/>
                  <a:pt x="1052" y="501"/>
                </a:cubicBezTo>
                <a:cubicBezTo>
                  <a:pt x="1051" y="501"/>
                  <a:pt x="1050" y="501"/>
                  <a:pt x="1049" y="501"/>
                </a:cubicBezTo>
                <a:cubicBezTo>
                  <a:pt x="1050" y="504"/>
                  <a:pt x="1056" y="505"/>
                  <a:pt x="1060" y="506"/>
                </a:cubicBezTo>
                <a:cubicBezTo>
                  <a:pt x="1059" y="510"/>
                  <a:pt x="1058" y="509"/>
                  <a:pt x="1060" y="513"/>
                </a:cubicBezTo>
                <a:cubicBezTo>
                  <a:pt x="1060" y="513"/>
                  <a:pt x="1061" y="513"/>
                  <a:pt x="1061" y="513"/>
                </a:cubicBezTo>
                <a:cubicBezTo>
                  <a:pt x="1061" y="513"/>
                  <a:pt x="1062" y="513"/>
                  <a:pt x="1062" y="513"/>
                </a:cubicBezTo>
                <a:cubicBezTo>
                  <a:pt x="1061" y="512"/>
                  <a:pt x="1061" y="512"/>
                  <a:pt x="1060" y="511"/>
                </a:cubicBezTo>
                <a:cubicBezTo>
                  <a:pt x="1061" y="510"/>
                  <a:pt x="1062" y="510"/>
                  <a:pt x="1063" y="509"/>
                </a:cubicBezTo>
                <a:cubicBezTo>
                  <a:pt x="1065" y="518"/>
                  <a:pt x="1069" y="520"/>
                  <a:pt x="1074" y="527"/>
                </a:cubicBezTo>
                <a:cubicBezTo>
                  <a:pt x="1072" y="528"/>
                  <a:pt x="1074" y="527"/>
                  <a:pt x="1072" y="528"/>
                </a:cubicBezTo>
                <a:cubicBezTo>
                  <a:pt x="1073" y="531"/>
                  <a:pt x="1073" y="528"/>
                  <a:pt x="1075" y="530"/>
                </a:cubicBezTo>
                <a:cubicBezTo>
                  <a:pt x="1076" y="531"/>
                  <a:pt x="1076" y="531"/>
                  <a:pt x="1076" y="532"/>
                </a:cubicBezTo>
                <a:cubicBezTo>
                  <a:pt x="1076" y="532"/>
                  <a:pt x="1075" y="533"/>
                  <a:pt x="1074" y="533"/>
                </a:cubicBezTo>
                <a:cubicBezTo>
                  <a:pt x="1079" y="543"/>
                  <a:pt x="1085" y="550"/>
                  <a:pt x="1087" y="562"/>
                </a:cubicBezTo>
                <a:cubicBezTo>
                  <a:pt x="1087" y="562"/>
                  <a:pt x="1086" y="562"/>
                  <a:pt x="1086" y="562"/>
                </a:cubicBezTo>
                <a:cubicBezTo>
                  <a:pt x="1079" y="553"/>
                  <a:pt x="1070" y="531"/>
                  <a:pt x="1058" y="527"/>
                </a:cubicBezTo>
                <a:cubicBezTo>
                  <a:pt x="1058" y="525"/>
                  <a:pt x="1059" y="523"/>
                  <a:pt x="1060" y="521"/>
                </a:cubicBezTo>
                <a:cubicBezTo>
                  <a:pt x="1058" y="521"/>
                  <a:pt x="1057" y="521"/>
                  <a:pt x="1056" y="521"/>
                </a:cubicBezTo>
                <a:cubicBezTo>
                  <a:pt x="1056" y="522"/>
                  <a:pt x="1056" y="521"/>
                  <a:pt x="1057" y="523"/>
                </a:cubicBezTo>
                <a:cubicBezTo>
                  <a:pt x="1050" y="523"/>
                  <a:pt x="1046" y="516"/>
                  <a:pt x="1038" y="512"/>
                </a:cubicBezTo>
                <a:cubicBezTo>
                  <a:pt x="1038" y="512"/>
                  <a:pt x="1038" y="511"/>
                  <a:pt x="1037" y="511"/>
                </a:cubicBezTo>
                <a:cubicBezTo>
                  <a:pt x="1038" y="510"/>
                  <a:pt x="1039" y="510"/>
                  <a:pt x="1039" y="509"/>
                </a:cubicBezTo>
                <a:cubicBezTo>
                  <a:pt x="1043" y="511"/>
                  <a:pt x="1046" y="513"/>
                  <a:pt x="1049" y="516"/>
                </a:cubicBezTo>
                <a:cubicBezTo>
                  <a:pt x="1050" y="515"/>
                  <a:pt x="1050" y="515"/>
                  <a:pt x="1050" y="515"/>
                </a:cubicBezTo>
                <a:cubicBezTo>
                  <a:pt x="1050" y="514"/>
                  <a:pt x="1050" y="513"/>
                  <a:pt x="1050" y="513"/>
                </a:cubicBezTo>
                <a:cubicBezTo>
                  <a:pt x="1043" y="509"/>
                  <a:pt x="1038" y="509"/>
                  <a:pt x="1033" y="504"/>
                </a:cubicBezTo>
                <a:cubicBezTo>
                  <a:pt x="1033" y="505"/>
                  <a:pt x="1033" y="506"/>
                  <a:pt x="1033" y="506"/>
                </a:cubicBezTo>
                <a:cubicBezTo>
                  <a:pt x="1030" y="505"/>
                  <a:pt x="1027" y="501"/>
                  <a:pt x="1027" y="497"/>
                </a:cubicBezTo>
                <a:cubicBezTo>
                  <a:pt x="1026" y="498"/>
                  <a:pt x="1026" y="499"/>
                  <a:pt x="1025" y="500"/>
                </a:cubicBezTo>
                <a:cubicBezTo>
                  <a:pt x="1024" y="498"/>
                  <a:pt x="1025" y="499"/>
                  <a:pt x="1024" y="497"/>
                </a:cubicBezTo>
                <a:cubicBezTo>
                  <a:pt x="1019" y="497"/>
                  <a:pt x="996" y="499"/>
                  <a:pt x="993" y="494"/>
                </a:cubicBezTo>
                <a:cubicBezTo>
                  <a:pt x="991" y="495"/>
                  <a:pt x="989" y="496"/>
                  <a:pt x="987" y="497"/>
                </a:cubicBezTo>
                <a:cubicBezTo>
                  <a:pt x="986" y="496"/>
                  <a:pt x="986" y="497"/>
                  <a:pt x="986" y="495"/>
                </a:cubicBezTo>
                <a:cubicBezTo>
                  <a:pt x="984" y="493"/>
                  <a:pt x="986" y="495"/>
                  <a:pt x="982" y="495"/>
                </a:cubicBezTo>
                <a:cubicBezTo>
                  <a:pt x="983" y="492"/>
                  <a:pt x="970" y="492"/>
                  <a:pt x="967" y="492"/>
                </a:cubicBezTo>
                <a:cubicBezTo>
                  <a:pt x="968" y="491"/>
                  <a:pt x="968" y="490"/>
                  <a:pt x="968" y="489"/>
                </a:cubicBezTo>
                <a:cubicBezTo>
                  <a:pt x="964" y="490"/>
                  <a:pt x="961" y="490"/>
                  <a:pt x="958" y="489"/>
                </a:cubicBezTo>
                <a:cubicBezTo>
                  <a:pt x="957" y="489"/>
                  <a:pt x="956" y="489"/>
                  <a:pt x="955" y="490"/>
                </a:cubicBezTo>
                <a:cubicBezTo>
                  <a:pt x="955" y="488"/>
                  <a:pt x="955" y="487"/>
                  <a:pt x="955" y="485"/>
                </a:cubicBezTo>
                <a:cubicBezTo>
                  <a:pt x="955" y="485"/>
                  <a:pt x="954" y="485"/>
                  <a:pt x="954" y="484"/>
                </a:cubicBezTo>
                <a:cubicBezTo>
                  <a:pt x="954" y="486"/>
                  <a:pt x="954" y="487"/>
                  <a:pt x="954" y="489"/>
                </a:cubicBezTo>
                <a:cubicBezTo>
                  <a:pt x="951" y="488"/>
                  <a:pt x="953" y="489"/>
                  <a:pt x="952" y="486"/>
                </a:cubicBezTo>
                <a:cubicBezTo>
                  <a:pt x="950" y="488"/>
                  <a:pt x="950" y="489"/>
                  <a:pt x="947" y="490"/>
                </a:cubicBezTo>
                <a:cubicBezTo>
                  <a:pt x="945" y="486"/>
                  <a:pt x="940" y="488"/>
                  <a:pt x="938" y="493"/>
                </a:cubicBezTo>
                <a:cubicBezTo>
                  <a:pt x="937" y="492"/>
                  <a:pt x="936" y="491"/>
                  <a:pt x="934" y="490"/>
                </a:cubicBezTo>
                <a:cubicBezTo>
                  <a:pt x="933" y="491"/>
                  <a:pt x="931" y="492"/>
                  <a:pt x="930" y="495"/>
                </a:cubicBezTo>
                <a:cubicBezTo>
                  <a:pt x="929" y="494"/>
                  <a:pt x="928" y="493"/>
                  <a:pt x="927" y="492"/>
                </a:cubicBezTo>
                <a:cubicBezTo>
                  <a:pt x="927" y="491"/>
                  <a:pt x="927" y="490"/>
                  <a:pt x="926" y="490"/>
                </a:cubicBezTo>
                <a:cubicBezTo>
                  <a:pt x="926" y="491"/>
                  <a:pt x="926" y="492"/>
                  <a:pt x="926" y="493"/>
                </a:cubicBezTo>
                <a:cubicBezTo>
                  <a:pt x="926" y="494"/>
                  <a:pt x="926" y="495"/>
                  <a:pt x="926" y="495"/>
                </a:cubicBezTo>
                <a:cubicBezTo>
                  <a:pt x="926" y="495"/>
                  <a:pt x="925" y="495"/>
                  <a:pt x="925" y="495"/>
                </a:cubicBezTo>
                <a:cubicBezTo>
                  <a:pt x="921" y="490"/>
                  <a:pt x="909" y="494"/>
                  <a:pt x="902" y="501"/>
                </a:cubicBezTo>
                <a:cubicBezTo>
                  <a:pt x="902" y="501"/>
                  <a:pt x="902" y="501"/>
                  <a:pt x="902" y="501"/>
                </a:cubicBezTo>
                <a:cubicBezTo>
                  <a:pt x="901" y="497"/>
                  <a:pt x="902" y="497"/>
                  <a:pt x="902" y="494"/>
                </a:cubicBezTo>
                <a:cubicBezTo>
                  <a:pt x="899" y="493"/>
                  <a:pt x="897" y="499"/>
                  <a:pt x="894" y="499"/>
                </a:cubicBezTo>
                <a:cubicBezTo>
                  <a:pt x="893" y="499"/>
                  <a:pt x="891" y="499"/>
                  <a:pt x="890" y="499"/>
                </a:cubicBezTo>
                <a:cubicBezTo>
                  <a:pt x="890" y="501"/>
                  <a:pt x="890" y="502"/>
                  <a:pt x="890" y="503"/>
                </a:cubicBezTo>
                <a:cubicBezTo>
                  <a:pt x="889" y="503"/>
                  <a:pt x="888" y="503"/>
                  <a:pt x="887" y="502"/>
                </a:cubicBezTo>
                <a:cubicBezTo>
                  <a:pt x="887" y="503"/>
                  <a:pt x="888" y="503"/>
                  <a:pt x="888" y="503"/>
                </a:cubicBezTo>
                <a:cubicBezTo>
                  <a:pt x="887" y="506"/>
                  <a:pt x="882" y="507"/>
                  <a:pt x="879" y="506"/>
                </a:cubicBezTo>
                <a:cubicBezTo>
                  <a:pt x="879" y="507"/>
                  <a:pt x="879" y="508"/>
                  <a:pt x="879" y="509"/>
                </a:cubicBezTo>
                <a:cubicBezTo>
                  <a:pt x="874" y="509"/>
                  <a:pt x="875" y="510"/>
                  <a:pt x="871" y="507"/>
                </a:cubicBezTo>
                <a:cubicBezTo>
                  <a:pt x="869" y="509"/>
                  <a:pt x="870" y="509"/>
                  <a:pt x="870" y="513"/>
                </a:cubicBezTo>
                <a:cubicBezTo>
                  <a:pt x="867" y="512"/>
                  <a:pt x="864" y="512"/>
                  <a:pt x="863" y="511"/>
                </a:cubicBezTo>
                <a:cubicBezTo>
                  <a:pt x="859" y="512"/>
                  <a:pt x="855" y="515"/>
                  <a:pt x="854" y="518"/>
                </a:cubicBezTo>
                <a:cubicBezTo>
                  <a:pt x="852" y="516"/>
                  <a:pt x="853" y="518"/>
                  <a:pt x="852" y="516"/>
                </a:cubicBezTo>
                <a:cubicBezTo>
                  <a:pt x="844" y="518"/>
                  <a:pt x="830" y="522"/>
                  <a:pt x="824" y="530"/>
                </a:cubicBezTo>
                <a:cubicBezTo>
                  <a:pt x="820" y="530"/>
                  <a:pt x="821" y="529"/>
                  <a:pt x="819" y="527"/>
                </a:cubicBezTo>
                <a:cubicBezTo>
                  <a:pt x="809" y="531"/>
                  <a:pt x="800" y="536"/>
                  <a:pt x="790" y="540"/>
                </a:cubicBezTo>
                <a:cubicBezTo>
                  <a:pt x="790" y="541"/>
                  <a:pt x="790" y="542"/>
                  <a:pt x="790" y="542"/>
                </a:cubicBezTo>
                <a:cubicBezTo>
                  <a:pt x="791" y="542"/>
                  <a:pt x="793" y="543"/>
                  <a:pt x="794" y="543"/>
                </a:cubicBezTo>
                <a:cubicBezTo>
                  <a:pt x="795" y="543"/>
                  <a:pt x="795" y="542"/>
                  <a:pt x="796" y="542"/>
                </a:cubicBezTo>
                <a:cubicBezTo>
                  <a:pt x="791" y="549"/>
                  <a:pt x="778" y="545"/>
                  <a:pt x="775" y="546"/>
                </a:cubicBezTo>
                <a:cubicBezTo>
                  <a:pt x="773" y="548"/>
                  <a:pt x="771" y="549"/>
                  <a:pt x="769" y="551"/>
                </a:cubicBezTo>
                <a:cubicBezTo>
                  <a:pt x="765" y="553"/>
                  <a:pt x="735" y="554"/>
                  <a:pt x="732" y="553"/>
                </a:cubicBezTo>
                <a:cubicBezTo>
                  <a:pt x="732" y="552"/>
                  <a:pt x="730" y="550"/>
                  <a:pt x="729" y="549"/>
                </a:cubicBezTo>
                <a:cubicBezTo>
                  <a:pt x="722" y="551"/>
                  <a:pt x="715" y="553"/>
                  <a:pt x="708" y="554"/>
                </a:cubicBezTo>
                <a:cubicBezTo>
                  <a:pt x="704" y="553"/>
                  <a:pt x="701" y="548"/>
                  <a:pt x="701" y="548"/>
                </a:cubicBezTo>
                <a:cubicBezTo>
                  <a:pt x="697" y="548"/>
                  <a:pt x="693" y="548"/>
                  <a:pt x="689" y="548"/>
                </a:cubicBezTo>
                <a:cubicBezTo>
                  <a:pt x="677" y="545"/>
                  <a:pt x="667" y="542"/>
                  <a:pt x="656" y="536"/>
                </a:cubicBezTo>
                <a:cubicBezTo>
                  <a:pt x="655" y="535"/>
                  <a:pt x="655" y="535"/>
                  <a:pt x="654" y="535"/>
                </a:cubicBezTo>
                <a:cubicBezTo>
                  <a:pt x="654" y="533"/>
                  <a:pt x="654" y="532"/>
                  <a:pt x="654" y="531"/>
                </a:cubicBezTo>
                <a:cubicBezTo>
                  <a:pt x="660" y="530"/>
                  <a:pt x="667" y="533"/>
                  <a:pt x="670" y="535"/>
                </a:cubicBezTo>
                <a:cubicBezTo>
                  <a:pt x="671" y="532"/>
                  <a:pt x="671" y="534"/>
                  <a:pt x="671" y="531"/>
                </a:cubicBezTo>
                <a:cubicBezTo>
                  <a:pt x="672" y="531"/>
                  <a:pt x="672" y="531"/>
                  <a:pt x="673" y="531"/>
                </a:cubicBezTo>
                <a:cubicBezTo>
                  <a:pt x="674" y="533"/>
                  <a:pt x="674" y="535"/>
                  <a:pt x="675" y="537"/>
                </a:cubicBezTo>
                <a:cubicBezTo>
                  <a:pt x="676" y="538"/>
                  <a:pt x="677" y="538"/>
                  <a:pt x="678" y="539"/>
                </a:cubicBezTo>
                <a:cubicBezTo>
                  <a:pt x="678" y="538"/>
                  <a:pt x="678" y="537"/>
                  <a:pt x="679" y="537"/>
                </a:cubicBezTo>
                <a:cubicBezTo>
                  <a:pt x="677" y="537"/>
                  <a:pt x="676" y="537"/>
                  <a:pt x="675" y="537"/>
                </a:cubicBezTo>
                <a:cubicBezTo>
                  <a:pt x="675" y="536"/>
                  <a:pt x="675" y="535"/>
                  <a:pt x="675" y="535"/>
                </a:cubicBezTo>
                <a:cubicBezTo>
                  <a:pt x="679" y="534"/>
                  <a:pt x="678" y="534"/>
                  <a:pt x="681" y="536"/>
                </a:cubicBezTo>
                <a:cubicBezTo>
                  <a:pt x="682" y="533"/>
                  <a:pt x="680" y="535"/>
                  <a:pt x="683" y="534"/>
                </a:cubicBezTo>
                <a:cubicBezTo>
                  <a:pt x="682" y="532"/>
                  <a:pt x="683" y="533"/>
                  <a:pt x="681" y="532"/>
                </a:cubicBezTo>
                <a:cubicBezTo>
                  <a:pt x="682" y="527"/>
                  <a:pt x="680" y="527"/>
                  <a:pt x="675" y="526"/>
                </a:cubicBezTo>
                <a:cubicBezTo>
                  <a:pt x="676" y="524"/>
                  <a:pt x="676" y="525"/>
                  <a:pt x="677" y="523"/>
                </a:cubicBezTo>
                <a:cubicBezTo>
                  <a:pt x="677" y="523"/>
                  <a:pt x="676" y="523"/>
                  <a:pt x="676" y="523"/>
                </a:cubicBezTo>
                <a:cubicBezTo>
                  <a:pt x="675" y="523"/>
                  <a:pt x="675" y="522"/>
                  <a:pt x="674" y="521"/>
                </a:cubicBezTo>
                <a:cubicBezTo>
                  <a:pt x="673" y="524"/>
                  <a:pt x="674" y="525"/>
                  <a:pt x="674" y="530"/>
                </a:cubicBezTo>
                <a:cubicBezTo>
                  <a:pt x="669" y="530"/>
                  <a:pt x="670" y="529"/>
                  <a:pt x="667" y="531"/>
                </a:cubicBezTo>
                <a:cubicBezTo>
                  <a:pt x="666" y="531"/>
                  <a:pt x="665" y="531"/>
                  <a:pt x="664" y="530"/>
                </a:cubicBezTo>
                <a:cubicBezTo>
                  <a:pt x="665" y="528"/>
                  <a:pt x="664" y="529"/>
                  <a:pt x="666" y="528"/>
                </a:cubicBezTo>
                <a:cubicBezTo>
                  <a:pt x="666" y="528"/>
                  <a:pt x="667" y="527"/>
                  <a:pt x="667" y="527"/>
                </a:cubicBezTo>
                <a:cubicBezTo>
                  <a:pt x="666" y="526"/>
                  <a:pt x="664" y="525"/>
                  <a:pt x="663" y="525"/>
                </a:cubicBezTo>
                <a:cubicBezTo>
                  <a:pt x="662" y="522"/>
                  <a:pt x="662" y="524"/>
                  <a:pt x="664" y="522"/>
                </a:cubicBezTo>
                <a:cubicBezTo>
                  <a:pt x="663" y="521"/>
                  <a:pt x="663" y="521"/>
                  <a:pt x="663" y="520"/>
                </a:cubicBezTo>
                <a:cubicBezTo>
                  <a:pt x="661" y="520"/>
                  <a:pt x="660" y="519"/>
                  <a:pt x="658" y="519"/>
                </a:cubicBezTo>
                <a:cubicBezTo>
                  <a:pt x="659" y="520"/>
                  <a:pt x="660" y="520"/>
                  <a:pt x="661" y="521"/>
                </a:cubicBezTo>
                <a:cubicBezTo>
                  <a:pt x="661" y="523"/>
                  <a:pt x="661" y="524"/>
                  <a:pt x="660" y="526"/>
                </a:cubicBezTo>
                <a:cubicBezTo>
                  <a:pt x="659" y="529"/>
                  <a:pt x="659" y="528"/>
                  <a:pt x="657" y="529"/>
                </a:cubicBezTo>
                <a:cubicBezTo>
                  <a:pt x="657" y="528"/>
                  <a:pt x="656" y="528"/>
                  <a:pt x="656" y="528"/>
                </a:cubicBezTo>
                <a:cubicBezTo>
                  <a:pt x="659" y="525"/>
                  <a:pt x="658" y="526"/>
                  <a:pt x="660" y="523"/>
                </a:cubicBezTo>
                <a:cubicBezTo>
                  <a:pt x="658" y="522"/>
                  <a:pt x="656" y="522"/>
                  <a:pt x="655" y="521"/>
                </a:cubicBezTo>
                <a:cubicBezTo>
                  <a:pt x="655" y="522"/>
                  <a:pt x="655" y="523"/>
                  <a:pt x="656" y="523"/>
                </a:cubicBezTo>
                <a:cubicBezTo>
                  <a:pt x="655" y="524"/>
                  <a:pt x="655" y="523"/>
                  <a:pt x="655" y="525"/>
                </a:cubicBezTo>
                <a:cubicBezTo>
                  <a:pt x="654" y="525"/>
                  <a:pt x="653" y="525"/>
                  <a:pt x="653" y="525"/>
                </a:cubicBezTo>
                <a:cubicBezTo>
                  <a:pt x="652" y="521"/>
                  <a:pt x="651" y="518"/>
                  <a:pt x="653" y="516"/>
                </a:cubicBezTo>
                <a:cubicBezTo>
                  <a:pt x="651" y="514"/>
                  <a:pt x="651" y="514"/>
                  <a:pt x="649" y="518"/>
                </a:cubicBezTo>
                <a:cubicBezTo>
                  <a:pt x="647" y="517"/>
                  <a:pt x="644" y="516"/>
                  <a:pt x="642" y="516"/>
                </a:cubicBezTo>
                <a:cubicBezTo>
                  <a:pt x="642" y="515"/>
                  <a:pt x="641" y="514"/>
                  <a:pt x="641" y="513"/>
                </a:cubicBezTo>
                <a:cubicBezTo>
                  <a:pt x="643" y="512"/>
                  <a:pt x="642" y="513"/>
                  <a:pt x="644" y="513"/>
                </a:cubicBezTo>
                <a:cubicBezTo>
                  <a:pt x="645" y="512"/>
                  <a:pt x="645" y="511"/>
                  <a:pt x="646" y="511"/>
                </a:cubicBezTo>
                <a:cubicBezTo>
                  <a:pt x="644" y="508"/>
                  <a:pt x="646" y="510"/>
                  <a:pt x="642" y="510"/>
                </a:cubicBezTo>
                <a:cubicBezTo>
                  <a:pt x="641" y="506"/>
                  <a:pt x="633" y="499"/>
                  <a:pt x="629" y="497"/>
                </a:cubicBezTo>
                <a:cubicBezTo>
                  <a:pt x="628" y="497"/>
                  <a:pt x="627" y="497"/>
                  <a:pt x="626" y="497"/>
                </a:cubicBezTo>
                <a:cubicBezTo>
                  <a:pt x="619" y="487"/>
                  <a:pt x="609" y="479"/>
                  <a:pt x="600" y="468"/>
                </a:cubicBezTo>
                <a:cubicBezTo>
                  <a:pt x="596" y="461"/>
                  <a:pt x="593" y="455"/>
                  <a:pt x="589" y="448"/>
                </a:cubicBezTo>
                <a:cubicBezTo>
                  <a:pt x="586" y="446"/>
                  <a:pt x="583" y="450"/>
                  <a:pt x="581" y="443"/>
                </a:cubicBezTo>
                <a:cubicBezTo>
                  <a:pt x="580" y="443"/>
                  <a:pt x="580" y="443"/>
                  <a:pt x="580" y="443"/>
                </a:cubicBezTo>
                <a:cubicBezTo>
                  <a:pt x="579" y="443"/>
                  <a:pt x="579" y="444"/>
                  <a:pt x="579" y="444"/>
                </a:cubicBezTo>
                <a:cubicBezTo>
                  <a:pt x="580" y="447"/>
                  <a:pt x="579" y="446"/>
                  <a:pt x="582" y="446"/>
                </a:cubicBezTo>
                <a:cubicBezTo>
                  <a:pt x="581" y="447"/>
                  <a:pt x="581" y="449"/>
                  <a:pt x="580" y="450"/>
                </a:cubicBezTo>
                <a:cubicBezTo>
                  <a:pt x="581" y="451"/>
                  <a:pt x="581" y="451"/>
                  <a:pt x="583" y="452"/>
                </a:cubicBezTo>
                <a:cubicBezTo>
                  <a:pt x="582" y="454"/>
                  <a:pt x="581" y="454"/>
                  <a:pt x="579" y="453"/>
                </a:cubicBezTo>
                <a:cubicBezTo>
                  <a:pt x="577" y="451"/>
                  <a:pt x="575" y="447"/>
                  <a:pt x="577" y="443"/>
                </a:cubicBezTo>
                <a:cubicBezTo>
                  <a:pt x="574" y="444"/>
                  <a:pt x="574" y="444"/>
                  <a:pt x="573" y="446"/>
                </a:cubicBezTo>
                <a:cubicBezTo>
                  <a:pt x="571" y="445"/>
                  <a:pt x="572" y="445"/>
                  <a:pt x="571" y="444"/>
                </a:cubicBezTo>
                <a:cubicBezTo>
                  <a:pt x="571" y="446"/>
                  <a:pt x="571" y="448"/>
                  <a:pt x="571" y="450"/>
                </a:cubicBezTo>
                <a:cubicBezTo>
                  <a:pt x="571" y="450"/>
                  <a:pt x="570" y="450"/>
                  <a:pt x="570" y="450"/>
                </a:cubicBezTo>
                <a:cubicBezTo>
                  <a:pt x="568" y="448"/>
                  <a:pt x="568" y="447"/>
                  <a:pt x="569" y="444"/>
                </a:cubicBezTo>
                <a:cubicBezTo>
                  <a:pt x="565" y="446"/>
                  <a:pt x="566" y="446"/>
                  <a:pt x="564" y="450"/>
                </a:cubicBezTo>
                <a:cubicBezTo>
                  <a:pt x="563" y="449"/>
                  <a:pt x="563" y="449"/>
                  <a:pt x="562" y="449"/>
                </a:cubicBezTo>
                <a:cubicBezTo>
                  <a:pt x="563" y="446"/>
                  <a:pt x="562" y="445"/>
                  <a:pt x="566" y="444"/>
                </a:cubicBezTo>
                <a:cubicBezTo>
                  <a:pt x="563" y="440"/>
                  <a:pt x="564" y="438"/>
                  <a:pt x="562" y="437"/>
                </a:cubicBezTo>
                <a:cubicBezTo>
                  <a:pt x="563" y="434"/>
                  <a:pt x="562" y="435"/>
                  <a:pt x="565" y="434"/>
                </a:cubicBezTo>
                <a:cubicBezTo>
                  <a:pt x="565" y="437"/>
                  <a:pt x="565" y="439"/>
                  <a:pt x="565" y="441"/>
                </a:cubicBezTo>
                <a:cubicBezTo>
                  <a:pt x="568" y="438"/>
                  <a:pt x="568" y="437"/>
                  <a:pt x="571" y="440"/>
                </a:cubicBezTo>
                <a:cubicBezTo>
                  <a:pt x="572" y="437"/>
                  <a:pt x="572" y="437"/>
                  <a:pt x="574" y="436"/>
                </a:cubicBezTo>
                <a:cubicBezTo>
                  <a:pt x="572" y="433"/>
                  <a:pt x="572" y="436"/>
                  <a:pt x="572" y="432"/>
                </a:cubicBezTo>
                <a:cubicBezTo>
                  <a:pt x="569" y="433"/>
                  <a:pt x="570" y="432"/>
                  <a:pt x="569" y="436"/>
                </a:cubicBezTo>
                <a:cubicBezTo>
                  <a:pt x="568" y="436"/>
                  <a:pt x="568" y="436"/>
                  <a:pt x="567" y="436"/>
                </a:cubicBezTo>
                <a:cubicBezTo>
                  <a:pt x="567" y="434"/>
                  <a:pt x="567" y="433"/>
                  <a:pt x="568" y="431"/>
                </a:cubicBezTo>
                <a:cubicBezTo>
                  <a:pt x="566" y="432"/>
                  <a:pt x="564" y="432"/>
                  <a:pt x="562" y="433"/>
                </a:cubicBezTo>
                <a:cubicBezTo>
                  <a:pt x="562" y="433"/>
                  <a:pt x="562" y="432"/>
                  <a:pt x="562" y="432"/>
                </a:cubicBezTo>
                <a:cubicBezTo>
                  <a:pt x="565" y="429"/>
                  <a:pt x="568" y="430"/>
                  <a:pt x="571" y="431"/>
                </a:cubicBezTo>
                <a:cubicBezTo>
                  <a:pt x="571" y="427"/>
                  <a:pt x="573" y="429"/>
                  <a:pt x="571" y="424"/>
                </a:cubicBezTo>
                <a:cubicBezTo>
                  <a:pt x="572" y="423"/>
                  <a:pt x="572" y="423"/>
                  <a:pt x="573" y="422"/>
                </a:cubicBezTo>
                <a:cubicBezTo>
                  <a:pt x="573" y="423"/>
                  <a:pt x="574" y="424"/>
                  <a:pt x="574" y="425"/>
                </a:cubicBezTo>
                <a:cubicBezTo>
                  <a:pt x="580" y="414"/>
                  <a:pt x="573" y="408"/>
                  <a:pt x="571" y="397"/>
                </a:cubicBezTo>
                <a:cubicBezTo>
                  <a:pt x="571" y="398"/>
                  <a:pt x="570" y="398"/>
                  <a:pt x="569" y="399"/>
                </a:cubicBezTo>
                <a:cubicBezTo>
                  <a:pt x="570" y="397"/>
                  <a:pt x="571" y="395"/>
                  <a:pt x="572" y="393"/>
                </a:cubicBezTo>
                <a:cubicBezTo>
                  <a:pt x="572" y="392"/>
                  <a:pt x="572" y="392"/>
                  <a:pt x="571" y="391"/>
                </a:cubicBezTo>
                <a:cubicBezTo>
                  <a:pt x="571" y="391"/>
                  <a:pt x="570" y="391"/>
                  <a:pt x="570" y="391"/>
                </a:cubicBezTo>
                <a:cubicBezTo>
                  <a:pt x="570" y="393"/>
                  <a:pt x="570" y="395"/>
                  <a:pt x="570" y="396"/>
                </a:cubicBezTo>
                <a:cubicBezTo>
                  <a:pt x="566" y="395"/>
                  <a:pt x="567" y="395"/>
                  <a:pt x="564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6" y="392"/>
                  <a:pt x="565" y="393"/>
                  <a:pt x="568" y="393"/>
                </a:cubicBezTo>
                <a:cubicBezTo>
                  <a:pt x="567" y="392"/>
                  <a:pt x="567" y="391"/>
                  <a:pt x="566" y="389"/>
                </a:cubicBezTo>
                <a:cubicBezTo>
                  <a:pt x="567" y="390"/>
                  <a:pt x="568" y="390"/>
                  <a:pt x="569" y="391"/>
                </a:cubicBezTo>
                <a:cubicBezTo>
                  <a:pt x="569" y="391"/>
                  <a:pt x="569" y="391"/>
                  <a:pt x="570" y="391"/>
                </a:cubicBezTo>
                <a:cubicBezTo>
                  <a:pt x="570" y="387"/>
                  <a:pt x="569" y="387"/>
                  <a:pt x="569" y="383"/>
                </a:cubicBezTo>
                <a:cubicBezTo>
                  <a:pt x="568" y="384"/>
                  <a:pt x="567" y="384"/>
                  <a:pt x="566" y="385"/>
                </a:cubicBezTo>
                <a:cubicBezTo>
                  <a:pt x="567" y="381"/>
                  <a:pt x="567" y="381"/>
                  <a:pt x="567" y="376"/>
                </a:cubicBezTo>
                <a:cubicBezTo>
                  <a:pt x="566" y="375"/>
                  <a:pt x="565" y="375"/>
                  <a:pt x="564" y="374"/>
                </a:cubicBezTo>
                <a:cubicBezTo>
                  <a:pt x="564" y="374"/>
                  <a:pt x="564" y="373"/>
                  <a:pt x="564" y="373"/>
                </a:cubicBezTo>
                <a:cubicBezTo>
                  <a:pt x="564" y="374"/>
                  <a:pt x="563" y="375"/>
                  <a:pt x="563" y="377"/>
                </a:cubicBezTo>
                <a:cubicBezTo>
                  <a:pt x="563" y="376"/>
                  <a:pt x="562" y="375"/>
                  <a:pt x="562" y="374"/>
                </a:cubicBezTo>
                <a:cubicBezTo>
                  <a:pt x="560" y="374"/>
                  <a:pt x="556" y="375"/>
                  <a:pt x="555" y="375"/>
                </a:cubicBezTo>
                <a:cubicBezTo>
                  <a:pt x="554" y="375"/>
                  <a:pt x="554" y="374"/>
                  <a:pt x="553" y="374"/>
                </a:cubicBezTo>
                <a:cubicBezTo>
                  <a:pt x="556" y="372"/>
                  <a:pt x="562" y="372"/>
                  <a:pt x="562" y="371"/>
                </a:cubicBezTo>
                <a:cubicBezTo>
                  <a:pt x="563" y="370"/>
                  <a:pt x="563" y="370"/>
                  <a:pt x="564" y="369"/>
                </a:cubicBezTo>
                <a:cubicBezTo>
                  <a:pt x="561" y="367"/>
                  <a:pt x="557" y="364"/>
                  <a:pt x="555" y="361"/>
                </a:cubicBezTo>
                <a:cubicBezTo>
                  <a:pt x="552" y="358"/>
                  <a:pt x="553" y="352"/>
                  <a:pt x="550" y="349"/>
                </a:cubicBezTo>
                <a:cubicBezTo>
                  <a:pt x="545" y="344"/>
                  <a:pt x="540" y="344"/>
                  <a:pt x="535" y="338"/>
                </a:cubicBezTo>
                <a:cubicBezTo>
                  <a:pt x="529" y="330"/>
                  <a:pt x="530" y="321"/>
                  <a:pt x="523" y="314"/>
                </a:cubicBezTo>
                <a:cubicBezTo>
                  <a:pt x="508" y="300"/>
                  <a:pt x="461" y="300"/>
                  <a:pt x="441" y="306"/>
                </a:cubicBezTo>
                <a:cubicBezTo>
                  <a:pt x="441" y="304"/>
                  <a:pt x="441" y="303"/>
                  <a:pt x="441" y="301"/>
                </a:cubicBezTo>
                <a:cubicBezTo>
                  <a:pt x="439" y="301"/>
                  <a:pt x="437" y="301"/>
                  <a:pt x="435" y="300"/>
                </a:cubicBezTo>
                <a:cubicBezTo>
                  <a:pt x="435" y="298"/>
                  <a:pt x="435" y="296"/>
                  <a:pt x="436" y="294"/>
                </a:cubicBezTo>
                <a:cubicBezTo>
                  <a:pt x="433" y="295"/>
                  <a:pt x="433" y="296"/>
                  <a:pt x="430" y="296"/>
                </a:cubicBezTo>
                <a:cubicBezTo>
                  <a:pt x="430" y="296"/>
                  <a:pt x="429" y="296"/>
                  <a:pt x="429" y="296"/>
                </a:cubicBezTo>
                <a:cubicBezTo>
                  <a:pt x="432" y="289"/>
                  <a:pt x="440" y="285"/>
                  <a:pt x="444" y="278"/>
                </a:cubicBezTo>
                <a:cubicBezTo>
                  <a:pt x="445" y="277"/>
                  <a:pt x="452" y="271"/>
                  <a:pt x="456" y="272"/>
                </a:cubicBezTo>
                <a:cubicBezTo>
                  <a:pt x="456" y="271"/>
                  <a:pt x="456" y="271"/>
                  <a:pt x="456" y="270"/>
                </a:cubicBezTo>
                <a:cubicBezTo>
                  <a:pt x="462" y="271"/>
                  <a:pt x="466" y="266"/>
                  <a:pt x="472" y="265"/>
                </a:cubicBezTo>
                <a:cubicBezTo>
                  <a:pt x="486" y="262"/>
                  <a:pt x="509" y="258"/>
                  <a:pt x="522" y="263"/>
                </a:cubicBezTo>
                <a:cubicBezTo>
                  <a:pt x="524" y="262"/>
                  <a:pt x="534" y="273"/>
                  <a:pt x="537" y="277"/>
                </a:cubicBezTo>
                <a:cubicBezTo>
                  <a:pt x="533" y="278"/>
                  <a:pt x="531" y="281"/>
                  <a:pt x="529" y="284"/>
                </a:cubicBezTo>
                <a:cubicBezTo>
                  <a:pt x="531" y="287"/>
                  <a:pt x="537" y="290"/>
                  <a:pt x="537" y="293"/>
                </a:cubicBezTo>
                <a:cubicBezTo>
                  <a:pt x="545" y="294"/>
                  <a:pt x="554" y="296"/>
                  <a:pt x="557" y="291"/>
                </a:cubicBezTo>
                <a:cubicBezTo>
                  <a:pt x="558" y="291"/>
                  <a:pt x="559" y="291"/>
                  <a:pt x="560" y="291"/>
                </a:cubicBezTo>
                <a:cubicBezTo>
                  <a:pt x="559" y="295"/>
                  <a:pt x="558" y="296"/>
                  <a:pt x="555" y="297"/>
                </a:cubicBezTo>
                <a:cubicBezTo>
                  <a:pt x="556" y="300"/>
                  <a:pt x="556" y="300"/>
                  <a:pt x="554" y="303"/>
                </a:cubicBezTo>
                <a:cubicBezTo>
                  <a:pt x="561" y="301"/>
                  <a:pt x="572" y="309"/>
                  <a:pt x="579" y="312"/>
                </a:cubicBezTo>
                <a:cubicBezTo>
                  <a:pt x="583" y="310"/>
                  <a:pt x="582" y="310"/>
                  <a:pt x="585" y="307"/>
                </a:cubicBezTo>
                <a:cubicBezTo>
                  <a:pt x="586" y="309"/>
                  <a:pt x="586" y="310"/>
                  <a:pt x="586" y="312"/>
                </a:cubicBezTo>
                <a:cubicBezTo>
                  <a:pt x="591" y="310"/>
                  <a:pt x="591" y="309"/>
                  <a:pt x="595" y="307"/>
                </a:cubicBezTo>
                <a:cubicBezTo>
                  <a:pt x="597" y="309"/>
                  <a:pt x="596" y="308"/>
                  <a:pt x="596" y="310"/>
                </a:cubicBezTo>
                <a:cubicBezTo>
                  <a:pt x="597" y="310"/>
                  <a:pt x="597" y="310"/>
                  <a:pt x="597" y="310"/>
                </a:cubicBezTo>
                <a:cubicBezTo>
                  <a:pt x="599" y="306"/>
                  <a:pt x="601" y="306"/>
                  <a:pt x="601" y="301"/>
                </a:cubicBezTo>
                <a:cubicBezTo>
                  <a:pt x="602" y="301"/>
                  <a:pt x="603" y="302"/>
                  <a:pt x="605" y="302"/>
                </a:cubicBezTo>
                <a:cubicBezTo>
                  <a:pt x="605" y="299"/>
                  <a:pt x="605" y="300"/>
                  <a:pt x="603" y="298"/>
                </a:cubicBezTo>
                <a:cubicBezTo>
                  <a:pt x="605" y="296"/>
                  <a:pt x="606" y="295"/>
                  <a:pt x="607" y="294"/>
                </a:cubicBezTo>
                <a:cubicBezTo>
                  <a:pt x="608" y="295"/>
                  <a:pt x="608" y="296"/>
                  <a:pt x="609" y="296"/>
                </a:cubicBezTo>
                <a:cubicBezTo>
                  <a:pt x="609" y="295"/>
                  <a:pt x="610" y="293"/>
                  <a:pt x="610" y="292"/>
                </a:cubicBezTo>
                <a:cubicBezTo>
                  <a:pt x="611" y="292"/>
                  <a:pt x="610" y="292"/>
                  <a:pt x="612" y="293"/>
                </a:cubicBezTo>
                <a:cubicBezTo>
                  <a:pt x="613" y="290"/>
                  <a:pt x="613" y="287"/>
                  <a:pt x="613" y="284"/>
                </a:cubicBezTo>
                <a:cubicBezTo>
                  <a:pt x="617" y="285"/>
                  <a:pt x="616" y="284"/>
                  <a:pt x="619" y="281"/>
                </a:cubicBezTo>
                <a:cubicBezTo>
                  <a:pt x="620" y="280"/>
                  <a:pt x="621" y="279"/>
                  <a:pt x="622" y="278"/>
                </a:cubicBezTo>
                <a:cubicBezTo>
                  <a:pt x="624" y="283"/>
                  <a:pt x="629" y="290"/>
                  <a:pt x="629" y="298"/>
                </a:cubicBezTo>
                <a:cubicBezTo>
                  <a:pt x="618" y="310"/>
                  <a:pt x="598" y="316"/>
                  <a:pt x="582" y="324"/>
                </a:cubicBezTo>
                <a:cubicBezTo>
                  <a:pt x="576" y="328"/>
                  <a:pt x="569" y="333"/>
                  <a:pt x="563" y="337"/>
                </a:cubicBezTo>
                <a:cubicBezTo>
                  <a:pt x="569" y="343"/>
                  <a:pt x="563" y="350"/>
                  <a:pt x="569" y="355"/>
                </a:cubicBezTo>
                <a:cubicBezTo>
                  <a:pt x="569" y="354"/>
                  <a:pt x="568" y="354"/>
                  <a:pt x="568" y="353"/>
                </a:cubicBezTo>
                <a:cubicBezTo>
                  <a:pt x="570" y="354"/>
                  <a:pt x="570" y="354"/>
                  <a:pt x="571" y="356"/>
                </a:cubicBezTo>
                <a:cubicBezTo>
                  <a:pt x="571" y="356"/>
                  <a:pt x="575" y="358"/>
                  <a:pt x="577" y="361"/>
                </a:cubicBezTo>
                <a:cubicBezTo>
                  <a:pt x="577" y="361"/>
                  <a:pt x="577" y="361"/>
                  <a:pt x="577" y="361"/>
                </a:cubicBezTo>
                <a:cubicBezTo>
                  <a:pt x="576" y="361"/>
                  <a:pt x="576" y="360"/>
                  <a:pt x="575" y="359"/>
                </a:cubicBezTo>
                <a:cubicBezTo>
                  <a:pt x="575" y="359"/>
                  <a:pt x="574" y="359"/>
                  <a:pt x="574" y="359"/>
                </a:cubicBezTo>
                <a:cubicBezTo>
                  <a:pt x="574" y="360"/>
                  <a:pt x="574" y="361"/>
                  <a:pt x="573" y="361"/>
                </a:cubicBezTo>
                <a:cubicBezTo>
                  <a:pt x="579" y="363"/>
                  <a:pt x="583" y="359"/>
                  <a:pt x="587" y="356"/>
                </a:cubicBezTo>
                <a:cubicBezTo>
                  <a:pt x="588" y="357"/>
                  <a:pt x="588" y="358"/>
                  <a:pt x="589" y="359"/>
                </a:cubicBezTo>
                <a:cubicBezTo>
                  <a:pt x="590" y="359"/>
                  <a:pt x="589" y="359"/>
                  <a:pt x="591" y="357"/>
                </a:cubicBezTo>
                <a:cubicBezTo>
                  <a:pt x="592" y="357"/>
                  <a:pt x="593" y="357"/>
                  <a:pt x="594" y="357"/>
                </a:cubicBezTo>
                <a:cubicBezTo>
                  <a:pt x="594" y="358"/>
                  <a:pt x="594" y="358"/>
                  <a:pt x="594" y="359"/>
                </a:cubicBezTo>
                <a:cubicBezTo>
                  <a:pt x="593" y="360"/>
                  <a:pt x="593" y="360"/>
                  <a:pt x="592" y="361"/>
                </a:cubicBezTo>
                <a:cubicBezTo>
                  <a:pt x="595" y="360"/>
                  <a:pt x="599" y="360"/>
                  <a:pt x="601" y="357"/>
                </a:cubicBezTo>
                <a:cubicBezTo>
                  <a:pt x="602" y="357"/>
                  <a:pt x="604" y="357"/>
                  <a:pt x="606" y="357"/>
                </a:cubicBezTo>
                <a:cubicBezTo>
                  <a:pt x="605" y="355"/>
                  <a:pt x="606" y="356"/>
                  <a:pt x="603" y="356"/>
                </a:cubicBezTo>
                <a:cubicBezTo>
                  <a:pt x="603" y="356"/>
                  <a:pt x="603" y="355"/>
                  <a:pt x="603" y="354"/>
                </a:cubicBezTo>
                <a:cubicBezTo>
                  <a:pt x="604" y="354"/>
                  <a:pt x="606" y="353"/>
                  <a:pt x="607" y="353"/>
                </a:cubicBezTo>
                <a:cubicBezTo>
                  <a:pt x="608" y="355"/>
                  <a:pt x="611" y="357"/>
                  <a:pt x="613" y="359"/>
                </a:cubicBezTo>
                <a:cubicBezTo>
                  <a:pt x="613" y="357"/>
                  <a:pt x="613" y="355"/>
                  <a:pt x="612" y="354"/>
                </a:cubicBezTo>
                <a:cubicBezTo>
                  <a:pt x="615" y="355"/>
                  <a:pt x="613" y="355"/>
                  <a:pt x="616" y="356"/>
                </a:cubicBezTo>
                <a:cubicBezTo>
                  <a:pt x="616" y="356"/>
                  <a:pt x="616" y="356"/>
                  <a:pt x="617" y="356"/>
                </a:cubicBezTo>
                <a:cubicBezTo>
                  <a:pt x="616" y="355"/>
                  <a:pt x="616" y="354"/>
                  <a:pt x="615" y="352"/>
                </a:cubicBezTo>
                <a:cubicBezTo>
                  <a:pt x="617" y="350"/>
                  <a:pt x="622" y="349"/>
                  <a:pt x="624" y="350"/>
                </a:cubicBezTo>
                <a:cubicBezTo>
                  <a:pt x="623" y="348"/>
                  <a:pt x="624" y="349"/>
                  <a:pt x="621" y="347"/>
                </a:cubicBezTo>
                <a:cubicBezTo>
                  <a:pt x="623" y="345"/>
                  <a:pt x="621" y="346"/>
                  <a:pt x="625" y="345"/>
                </a:cubicBezTo>
                <a:cubicBezTo>
                  <a:pt x="625" y="346"/>
                  <a:pt x="625" y="348"/>
                  <a:pt x="625" y="349"/>
                </a:cubicBezTo>
                <a:cubicBezTo>
                  <a:pt x="626" y="347"/>
                  <a:pt x="626" y="348"/>
                  <a:pt x="627" y="345"/>
                </a:cubicBezTo>
                <a:cubicBezTo>
                  <a:pt x="628" y="345"/>
                  <a:pt x="630" y="346"/>
                  <a:pt x="632" y="347"/>
                </a:cubicBezTo>
                <a:cubicBezTo>
                  <a:pt x="632" y="345"/>
                  <a:pt x="632" y="344"/>
                  <a:pt x="632" y="342"/>
                </a:cubicBezTo>
                <a:cubicBezTo>
                  <a:pt x="635" y="344"/>
                  <a:pt x="635" y="343"/>
                  <a:pt x="638" y="345"/>
                </a:cubicBezTo>
                <a:cubicBezTo>
                  <a:pt x="638" y="343"/>
                  <a:pt x="638" y="342"/>
                  <a:pt x="638" y="340"/>
                </a:cubicBezTo>
                <a:cubicBezTo>
                  <a:pt x="639" y="340"/>
                  <a:pt x="639" y="340"/>
                  <a:pt x="640" y="340"/>
                </a:cubicBezTo>
                <a:cubicBezTo>
                  <a:pt x="640" y="342"/>
                  <a:pt x="639" y="344"/>
                  <a:pt x="639" y="345"/>
                </a:cubicBezTo>
                <a:cubicBezTo>
                  <a:pt x="640" y="346"/>
                  <a:pt x="640" y="346"/>
                  <a:pt x="641" y="346"/>
                </a:cubicBezTo>
                <a:cubicBezTo>
                  <a:pt x="642" y="342"/>
                  <a:pt x="642" y="342"/>
                  <a:pt x="645" y="342"/>
                </a:cubicBezTo>
                <a:cubicBezTo>
                  <a:pt x="645" y="344"/>
                  <a:pt x="645" y="343"/>
                  <a:pt x="644" y="344"/>
                </a:cubicBezTo>
                <a:cubicBezTo>
                  <a:pt x="646" y="344"/>
                  <a:pt x="647" y="344"/>
                  <a:pt x="649" y="344"/>
                </a:cubicBezTo>
                <a:cubicBezTo>
                  <a:pt x="648" y="346"/>
                  <a:pt x="648" y="348"/>
                  <a:pt x="648" y="349"/>
                </a:cubicBezTo>
                <a:cubicBezTo>
                  <a:pt x="650" y="348"/>
                  <a:pt x="650" y="350"/>
                  <a:pt x="653" y="349"/>
                </a:cubicBezTo>
                <a:cubicBezTo>
                  <a:pt x="653" y="352"/>
                  <a:pt x="653" y="352"/>
                  <a:pt x="651" y="353"/>
                </a:cubicBezTo>
                <a:cubicBezTo>
                  <a:pt x="653" y="355"/>
                  <a:pt x="655" y="358"/>
                  <a:pt x="657" y="359"/>
                </a:cubicBezTo>
                <a:cubicBezTo>
                  <a:pt x="655" y="354"/>
                  <a:pt x="655" y="355"/>
                  <a:pt x="655" y="350"/>
                </a:cubicBezTo>
                <a:cubicBezTo>
                  <a:pt x="658" y="351"/>
                  <a:pt x="658" y="351"/>
                  <a:pt x="660" y="349"/>
                </a:cubicBezTo>
                <a:cubicBezTo>
                  <a:pt x="662" y="352"/>
                  <a:pt x="662" y="352"/>
                  <a:pt x="661" y="355"/>
                </a:cubicBezTo>
                <a:cubicBezTo>
                  <a:pt x="663" y="354"/>
                  <a:pt x="663" y="354"/>
                  <a:pt x="666" y="353"/>
                </a:cubicBezTo>
                <a:cubicBezTo>
                  <a:pt x="664" y="351"/>
                  <a:pt x="665" y="351"/>
                  <a:pt x="662" y="351"/>
                </a:cubicBezTo>
                <a:cubicBezTo>
                  <a:pt x="662" y="350"/>
                  <a:pt x="662" y="349"/>
                  <a:pt x="662" y="348"/>
                </a:cubicBezTo>
                <a:cubicBezTo>
                  <a:pt x="663" y="348"/>
                  <a:pt x="664" y="349"/>
                  <a:pt x="666" y="349"/>
                </a:cubicBezTo>
                <a:cubicBezTo>
                  <a:pt x="665" y="347"/>
                  <a:pt x="666" y="347"/>
                  <a:pt x="663" y="345"/>
                </a:cubicBezTo>
                <a:cubicBezTo>
                  <a:pt x="664" y="342"/>
                  <a:pt x="664" y="343"/>
                  <a:pt x="665" y="341"/>
                </a:cubicBezTo>
                <a:cubicBezTo>
                  <a:pt x="664" y="341"/>
                  <a:pt x="664" y="342"/>
                  <a:pt x="664" y="342"/>
                </a:cubicBezTo>
                <a:cubicBezTo>
                  <a:pt x="663" y="341"/>
                  <a:pt x="663" y="341"/>
                  <a:pt x="663" y="340"/>
                </a:cubicBezTo>
                <a:cubicBezTo>
                  <a:pt x="662" y="342"/>
                  <a:pt x="661" y="345"/>
                  <a:pt x="660" y="347"/>
                </a:cubicBezTo>
                <a:cubicBezTo>
                  <a:pt x="658" y="345"/>
                  <a:pt x="659" y="347"/>
                  <a:pt x="658" y="344"/>
                </a:cubicBezTo>
                <a:cubicBezTo>
                  <a:pt x="658" y="345"/>
                  <a:pt x="658" y="346"/>
                  <a:pt x="658" y="347"/>
                </a:cubicBezTo>
                <a:cubicBezTo>
                  <a:pt x="658" y="348"/>
                  <a:pt x="658" y="349"/>
                  <a:pt x="658" y="349"/>
                </a:cubicBezTo>
                <a:cubicBezTo>
                  <a:pt x="654" y="348"/>
                  <a:pt x="654" y="347"/>
                  <a:pt x="653" y="344"/>
                </a:cubicBezTo>
                <a:cubicBezTo>
                  <a:pt x="651" y="342"/>
                  <a:pt x="649" y="341"/>
                  <a:pt x="647" y="341"/>
                </a:cubicBezTo>
                <a:cubicBezTo>
                  <a:pt x="648" y="340"/>
                  <a:pt x="649" y="338"/>
                  <a:pt x="650" y="337"/>
                </a:cubicBezTo>
                <a:cubicBezTo>
                  <a:pt x="650" y="338"/>
                  <a:pt x="650" y="340"/>
                  <a:pt x="651" y="342"/>
                </a:cubicBezTo>
                <a:cubicBezTo>
                  <a:pt x="655" y="339"/>
                  <a:pt x="655" y="339"/>
                  <a:pt x="658" y="341"/>
                </a:cubicBezTo>
                <a:cubicBezTo>
                  <a:pt x="659" y="338"/>
                  <a:pt x="658" y="340"/>
                  <a:pt x="657" y="338"/>
                </a:cubicBezTo>
                <a:cubicBezTo>
                  <a:pt x="659" y="337"/>
                  <a:pt x="661" y="337"/>
                  <a:pt x="662" y="337"/>
                </a:cubicBezTo>
                <a:cubicBezTo>
                  <a:pt x="662" y="337"/>
                  <a:pt x="662" y="336"/>
                  <a:pt x="662" y="336"/>
                </a:cubicBezTo>
                <a:cubicBezTo>
                  <a:pt x="661" y="335"/>
                  <a:pt x="659" y="334"/>
                  <a:pt x="657" y="333"/>
                </a:cubicBezTo>
                <a:cubicBezTo>
                  <a:pt x="659" y="330"/>
                  <a:pt x="657" y="332"/>
                  <a:pt x="660" y="332"/>
                </a:cubicBezTo>
                <a:cubicBezTo>
                  <a:pt x="660" y="331"/>
                  <a:pt x="660" y="331"/>
                  <a:pt x="659" y="330"/>
                </a:cubicBezTo>
                <a:cubicBezTo>
                  <a:pt x="660" y="329"/>
                  <a:pt x="663" y="328"/>
                  <a:pt x="666" y="328"/>
                </a:cubicBezTo>
                <a:cubicBezTo>
                  <a:pt x="664" y="326"/>
                  <a:pt x="664" y="326"/>
                  <a:pt x="663" y="323"/>
                </a:cubicBezTo>
                <a:cubicBezTo>
                  <a:pt x="666" y="323"/>
                  <a:pt x="665" y="324"/>
                  <a:pt x="666" y="323"/>
                </a:cubicBezTo>
                <a:cubicBezTo>
                  <a:pt x="667" y="322"/>
                  <a:pt x="667" y="322"/>
                  <a:pt x="666" y="321"/>
                </a:cubicBezTo>
                <a:cubicBezTo>
                  <a:pt x="665" y="316"/>
                  <a:pt x="668" y="314"/>
                  <a:pt x="671" y="317"/>
                </a:cubicBezTo>
                <a:cubicBezTo>
                  <a:pt x="673" y="315"/>
                  <a:pt x="672" y="315"/>
                  <a:pt x="674" y="314"/>
                </a:cubicBezTo>
                <a:cubicBezTo>
                  <a:pt x="674" y="314"/>
                  <a:pt x="674" y="313"/>
                  <a:pt x="674" y="312"/>
                </a:cubicBezTo>
                <a:cubicBezTo>
                  <a:pt x="670" y="311"/>
                  <a:pt x="670" y="310"/>
                  <a:pt x="667" y="310"/>
                </a:cubicBezTo>
                <a:cubicBezTo>
                  <a:pt x="668" y="308"/>
                  <a:pt x="668" y="307"/>
                  <a:pt x="669" y="305"/>
                </a:cubicBezTo>
                <a:cubicBezTo>
                  <a:pt x="668" y="304"/>
                  <a:pt x="667" y="303"/>
                  <a:pt x="666" y="302"/>
                </a:cubicBezTo>
                <a:cubicBezTo>
                  <a:pt x="668" y="302"/>
                  <a:pt x="667" y="303"/>
                  <a:pt x="668" y="302"/>
                </a:cubicBezTo>
                <a:cubicBezTo>
                  <a:pt x="670" y="303"/>
                  <a:pt x="670" y="303"/>
                  <a:pt x="671" y="304"/>
                </a:cubicBezTo>
                <a:cubicBezTo>
                  <a:pt x="671" y="306"/>
                  <a:pt x="672" y="305"/>
                  <a:pt x="670" y="306"/>
                </a:cubicBezTo>
                <a:cubicBezTo>
                  <a:pt x="671" y="307"/>
                  <a:pt x="672" y="307"/>
                  <a:pt x="673" y="308"/>
                </a:cubicBezTo>
                <a:cubicBezTo>
                  <a:pt x="673" y="304"/>
                  <a:pt x="673" y="301"/>
                  <a:pt x="673" y="297"/>
                </a:cubicBezTo>
                <a:cubicBezTo>
                  <a:pt x="674" y="297"/>
                  <a:pt x="675" y="296"/>
                  <a:pt x="676" y="296"/>
                </a:cubicBezTo>
                <a:cubicBezTo>
                  <a:pt x="676" y="300"/>
                  <a:pt x="676" y="301"/>
                  <a:pt x="678" y="303"/>
                </a:cubicBezTo>
                <a:cubicBezTo>
                  <a:pt x="679" y="302"/>
                  <a:pt x="679" y="302"/>
                  <a:pt x="680" y="302"/>
                </a:cubicBezTo>
                <a:cubicBezTo>
                  <a:pt x="680" y="301"/>
                  <a:pt x="680" y="300"/>
                  <a:pt x="680" y="299"/>
                </a:cubicBezTo>
                <a:cubicBezTo>
                  <a:pt x="679" y="299"/>
                  <a:pt x="678" y="300"/>
                  <a:pt x="677" y="300"/>
                </a:cubicBezTo>
                <a:cubicBezTo>
                  <a:pt x="677" y="297"/>
                  <a:pt x="676" y="298"/>
                  <a:pt x="679" y="297"/>
                </a:cubicBezTo>
                <a:cubicBezTo>
                  <a:pt x="680" y="296"/>
                  <a:pt x="679" y="296"/>
                  <a:pt x="680" y="293"/>
                </a:cubicBezTo>
                <a:cubicBezTo>
                  <a:pt x="679" y="294"/>
                  <a:pt x="677" y="294"/>
                  <a:pt x="676" y="294"/>
                </a:cubicBezTo>
                <a:cubicBezTo>
                  <a:pt x="676" y="294"/>
                  <a:pt x="676" y="294"/>
                  <a:pt x="676" y="293"/>
                </a:cubicBezTo>
                <a:cubicBezTo>
                  <a:pt x="676" y="293"/>
                  <a:pt x="676" y="292"/>
                  <a:pt x="677" y="292"/>
                </a:cubicBezTo>
                <a:cubicBezTo>
                  <a:pt x="677" y="290"/>
                  <a:pt x="679" y="289"/>
                  <a:pt x="682" y="289"/>
                </a:cubicBezTo>
                <a:cubicBezTo>
                  <a:pt x="682" y="289"/>
                  <a:pt x="682" y="289"/>
                  <a:pt x="682" y="288"/>
                </a:cubicBezTo>
                <a:cubicBezTo>
                  <a:pt x="681" y="286"/>
                  <a:pt x="679" y="284"/>
                  <a:pt x="678" y="281"/>
                </a:cubicBezTo>
                <a:cubicBezTo>
                  <a:pt x="677" y="282"/>
                  <a:pt x="677" y="282"/>
                  <a:pt x="677" y="283"/>
                </a:cubicBezTo>
                <a:cubicBezTo>
                  <a:pt x="676" y="283"/>
                  <a:pt x="676" y="286"/>
                  <a:pt x="677" y="286"/>
                </a:cubicBezTo>
                <a:cubicBezTo>
                  <a:pt x="676" y="288"/>
                  <a:pt x="676" y="288"/>
                  <a:pt x="674" y="288"/>
                </a:cubicBezTo>
                <a:cubicBezTo>
                  <a:pt x="674" y="284"/>
                  <a:pt x="673" y="284"/>
                  <a:pt x="673" y="279"/>
                </a:cubicBezTo>
                <a:cubicBezTo>
                  <a:pt x="674" y="279"/>
                  <a:pt x="674" y="279"/>
                  <a:pt x="675" y="279"/>
                </a:cubicBezTo>
                <a:cubicBezTo>
                  <a:pt x="674" y="277"/>
                  <a:pt x="673" y="278"/>
                  <a:pt x="672" y="274"/>
                </a:cubicBezTo>
                <a:cubicBezTo>
                  <a:pt x="672" y="274"/>
                  <a:pt x="672" y="273"/>
                  <a:pt x="672" y="273"/>
                </a:cubicBezTo>
                <a:cubicBezTo>
                  <a:pt x="674" y="274"/>
                  <a:pt x="676" y="274"/>
                  <a:pt x="677" y="272"/>
                </a:cubicBezTo>
                <a:cubicBezTo>
                  <a:pt x="678" y="272"/>
                  <a:pt x="679" y="272"/>
                  <a:pt x="679" y="272"/>
                </a:cubicBezTo>
                <a:cubicBezTo>
                  <a:pt x="679" y="270"/>
                  <a:pt x="678" y="268"/>
                  <a:pt x="678" y="266"/>
                </a:cubicBezTo>
                <a:cubicBezTo>
                  <a:pt x="680" y="266"/>
                  <a:pt x="681" y="266"/>
                  <a:pt x="683" y="266"/>
                </a:cubicBezTo>
                <a:cubicBezTo>
                  <a:pt x="681" y="265"/>
                  <a:pt x="679" y="263"/>
                  <a:pt x="677" y="262"/>
                </a:cubicBezTo>
                <a:cubicBezTo>
                  <a:pt x="676" y="266"/>
                  <a:pt x="674" y="266"/>
                  <a:pt x="673" y="269"/>
                </a:cubicBezTo>
                <a:cubicBezTo>
                  <a:pt x="672" y="269"/>
                  <a:pt x="671" y="269"/>
                  <a:pt x="671" y="269"/>
                </a:cubicBezTo>
                <a:cubicBezTo>
                  <a:pt x="672" y="267"/>
                  <a:pt x="673" y="264"/>
                  <a:pt x="675" y="263"/>
                </a:cubicBezTo>
                <a:cubicBezTo>
                  <a:pt x="675" y="262"/>
                  <a:pt x="675" y="262"/>
                  <a:pt x="675" y="262"/>
                </a:cubicBezTo>
                <a:cubicBezTo>
                  <a:pt x="674" y="260"/>
                  <a:pt x="672" y="259"/>
                  <a:pt x="671" y="258"/>
                </a:cubicBezTo>
                <a:cubicBezTo>
                  <a:pt x="671" y="256"/>
                  <a:pt x="671" y="256"/>
                  <a:pt x="670" y="253"/>
                </a:cubicBezTo>
                <a:cubicBezTo>
                  <a:pt x="672" y="252"/>
                  <a:pt x="671" y="253"/>
                  <a:pt x="672" y="250"/>
                </a:cubicBezTo>
                <a:cubicBezTo>
                  <a:pt x="674" y="250"/>
                  <a:pt x="675" y="251"/>
                  <a:pt x="677" y="251"/>
                </a:cubicBezTo>
                <a:cubicBezTo>
                  <a:pt x="676" y="253"/>
                  <a:pt x="675" y="254"/>
                  <a:pt x="675" y="252"/>
                </a:cubicBezTo>
                <a:cubicBezTo>
                  <a:pt x="674" y="254"/>
                  <a:pt x="679" y="256"/>
                  <a:pt x="679" y="260"/>
                </a:cubicBezTo>
                <a:cubicBezTo>
                  <a:pt x="682" y="259"/>
                  <a:pt x="680" y="257"/>
                  <a:pt x="683" y="255"/>
                </a:cubicBezTo>
                <a:cubicBezTo>
                  <a:pt x="684" y="246"/>
                  <a:pt x="679" y="236"/>
                  <a:pt x="669" y="237"/>
                </a:cubicBezTo>
                <a:cubicBezTo>
                  <a:pt x="671" y="235"/>
                  <a:pt x="670" y="236"/>
                  <a:pt x="673" y="235"/>
                </a:cubicBezTo>
                <a:cubicBezTo>
                  <a:pt x="673" y="235"/>
                  <a:pt x="673" y="234"/>
                  <a:pt x="673" y="234"/>
                </a:cubicBezTo>
                <a:cubicBezTo>
                  <a:pt x="673" y="234"/>
                  <a:pt x="672" y="234"/>
                  <a:pt x="672" y="234"/>
                </a:cubicBezTo>
                <a:cubicBezTo>
                  <a:pt x="672" y="233"/>
                  <a:pt x="672" y="232"/>
                  <a:pt x="672" y="232"/>
                </a:cubicBezTo>
                <a:cubicBezTo>
                  <a:pt x="671" y="233"/>
                  <a:pt x="670" y="231"/>
                  <a:pt x="671" y="233"/>
                </a:cubicBezTo>
                <a:cubicBezTo>
                  <a:pt x="670" y="234"/>
                  <a:pt x="670" y="234"/>
                  <a:pt x="669" y="235"/>
                </a:cubicBezTo>
                <a:cubicBezTo>
                  <a:pt x="666" y="232"/>
                  <a:pt x="666" y="230"/>
                  <a:pt x="666" y="227"/>
                </a:cubicBezTo>
                <a:cubicBezTo>
                  <a:pt x="664" y="227"/>
                  <a:pt x="665" y="227"/>
                  <a:pt x="663" y="225"/>
                </a:cubicBezTo>
                <a:cubicBezTo>
                  <a:pt x="662" y="226"/>
                  <a:pt x="661" y="226"/>
                  <a:pt x="660" y="227"/>
                </a:cubicBezTo>
                <a:cubicBezTo>
                  <a:pt x="661" y="228"/>
                  <a:pt x="662" y="230"/>
                  <a:pt x="663" y="231"/>
                </a:cubicBezTo>
                <a:cubicBezTo>
                  <a:pt x="663" y="231"/>
                  <a:pt x="663" y="232"/>
                  <a:pt x="663" y="232"/>
                </a:cubicBezTo>
                <a:cubicBezTo>
                  <a:pt x="660" y="230"/>
                  <a:pt x="654" y="226"/>
                  <a:pt x="652" y="223"/>
                </a:cubicBezTo>
                <a:cubicBezTo>
                  <a:pt x="649" y="223"/>
                  <a:pt x="650" y="223"/>
                  <a:pt x="649" y="219"/>
                </a:cubicBezTo>
                <a:cubicBezTo>
                  <a:pt x="644" y="219"/>
                  <a:pt x="644" y="217"/>
                  <a:pt x="640" y="218"/>
                </a:cubicBezTo>
                <a:cubicBezTo>
                  <a:pt x="639" y="216"/>
                  <a:pt x="641" y="213"/>
                  <a:pt x="644" y="211"/>
                </a:cubicBezTo>
                <a:cubicBezTo>
                  <a:pt x="636" y="209"/>
                  <a:pt x="632" y="206"/>
                  <a:pt x="622" y="207"/>
                </a:cubicBezTo>
                <a:cubicBezTo>
                  <a:pt x="622" y="207"/>
                  <a:pt x="622" y="207"/>
                  <a:pt x="621" y="208"/>
                </a:cubicBezTo>
                <a:cubicBezTo>
                  <a:pt x="621" y="208"/>
                  <a:pt x="626" y="229"/>
                  <a:pt x="627" y="230"/>
                </a:cubicBezTo>
                <a:cubicBezTo>
                  <a:pt x="626" y="232"/>
                  <a:pt x="624" y="231"/>
                  <a:pt x="621" y="230"/>
                </a:cubicBezTo>
                <a:cubicBezTo>
                  <a:pt x="623" y="231"/>
                  <a:pt x="624" y="232"/>
                  <a:pt x="625" y="232"/>
                </a:cubicBezTo>
                <a:cubicBezTo>
                  <a:pt x="624" y="235"/>
                  <a:pt x="624" y="237"/>
                  <a:pt x="625" y="240"/>
                </a:cubicBezTo>
                <a:cubicBezTo>
                  <a:pt x="624" y="241"/>
                  <a:pt x="624" y="242"/>
                  <a:pt x="624" y="242"/>
                </a:cubicBezTo>
                <a:cubicBezTo>
                  <a:pt x="624" y="242"/>
                  <a:pt x="624" y="242"/>
                  <a:pt x="623" y="242"/>
                </a:cubicBezTo>
                <a:cubicBezTo>
                  <a:pt x="623" y="242"/>
                  <a:pt x="623" y="242"/>
                  <a:pt x="623" y="242"/>
                </a:cubicBezTo>
                <a:cubicBezTo>
                  <a:pt x="620" y="226"/>
                  <a:pt x="610" y="209"/>
                  <a:pt x="603" y="192"/>
                </a:cubicBezTo>
                <a:cubicBezTo>
                  <a:pt x="604" y="192"/>
                  <a:pt x="604" y="192"/>
                  <a:pt x="605" y="192"/>
                </a:cubicBezTo>
                <a:cubicBezTo>
                  <a:pt x="612" y="187"/>
                  <a:pt x="628" y="205"/>
                  <a:pt x="640" y="202"/>
                </a:cubicBezTo>
                <a:cubicBezTo>
                  <a:pt x="658" y="199"/>
                  <a:pt x="739" y="208"/>
                  <a:pt x="752" y="221"/>
                </a:cubicBezTo>
                <a:cubicBezTo>
                  <a:pt x="753" y="223"/>
                  <a:pt x="755" y="226"/>
                  <a:pt x="756" y="228"/>
                </a:cubicBezTo>
                <a:cubicBezTo>
                  <a:pt x="765" y="236"/>
                  <a:pt x="778" y="254"/>
                  <a:pt x="774" y="270"/>
                </a:cubicBezTo>
                <a:cubicBezTo>
                  <a:pt x="764" y="314"/>
                  <a:pt x="708" y="321"/>
                  <a:pt x="685" y="358"/>
                </a:cubicBezTo>
                <a:cubicBezTo>
                  <a:pt x="687" y="359"/>
                  <a:pt x="687" y="359"/>
                  <a:pt x="691" y="359"/>
                </a:cubicBezTo>
                <a:cubicBezTo>
                  <a:pt x="685" y="367"/>
                  <a:pt x="676" y="378"/>
                  <a:pt x="667" y="383"/>
                </a:cubicBezTo>
                <a:cubicBezTo>
                  <a:pt x="668" y="386"/>
                  <a:pt x="668" y="384"/>
                  <a:pt x="670" y="386"/>
                </a:cubicBezTo>
                <a:cubicBezTo>
                  <a:pt x="663" y="401"/>
                  <a:pt x="645" y="412"/>
                  <a:pt x="645" y="433"/>
                </a:cubicBezTo>
                <a:cubicBezTo>
                  <a:pt x="646" y="433"/>
                  <a:pt x="646" y="433"/>
                  <a:pt x="646" y="433"/>
                </a:cubicBezTo>
                <a:cubicBezTo>
                  <a:pt x="647" y="429"/>
                  <a:pt x="647" y="427"/>
                  <a:pt x="651" y="426"/>
                </a:cubicBezTo>
                <a:cubicBezTo>
                  <a:pt x="650" y="429"/>
                  <a:pt x="649" y="432"/>
                  <a:pt x="648" y="435"/>
                </a:cubicBezTo>
                <a:cubicBezTo>
                  <a:pt x="648" y="436"/>
                  <a:pt x="648" y="437"/>
                  <a:pt x="649" y="438"/>
                </a:cubicBezTo>
                <a:cubicBezTo>
                  <a:pt x="650" y="436"/>
                  <a:pt x="650" y="435"/>
                  <a:pt x="651" y="434"/>
                </a:cubicBezTo>
                <a:cubicBezTo>
                  <a:pt x="652" y="433"/>
                  <a:pt x="652" y="433"/>
                  <a:pt x="652" y="432"/>
                </a:cubicBezTo>
                <a:cubicBezTo>
                  <a:pt x="655" y="442"/>
                  <a:pt x="647" y="456"/>
                  <a:pt x="658" y="461"/>
                </a:cubicBezTo>
                <a:cubicBezTo>
                  <a:pt x="659" y="457"/>
                  <a:pt x="660" y="453"/>
                  <a:pt x="661" y="449"/>
                </a:cubicBezTo>
                <a:cubicBezTo>
                  <a:pt x="663" y="452"/>
                  <a:pt x="663" y="457"/>
                  <a:pt x="662" y="460"/>
                </a:cubicBezTo>
                <a:cubicBezTo>
                  <a:pt x="663" y="460"/>
                  <a:pt x="663" y="461"/>
                  <a:pt x="663" y="462"/>
                </a:cubicBezTo>
                <a:cubicBezTo>
                  <a:pt x="663" y="462"/>
                  <a:pt x="663" y="462"/>
                  <a:pt x="664" y="462"/>
                </a:cubicBezTo>
                <a:cubicBezTo>
                  <a:pt x="665" y="459"/>
                  <a:pt x="666" y="456"/>
                  <a:pt x="668" y="453"/>
                </a:cubicBezTo>
                <a:cubicBezTo>
                  <a:pt x="670" y="453"/>
                  <a:pt x="672" y="453"/>
                  <a:pt x="674" y="454"/>
                </a:cubicBezTo>
                <a:cubicBezTo>
                  <a:pt x="671" y="464"/>
                  <a:pt x="683" y="487"/>
                  <a:pt x="692" y="490"/>
                </a:cubicBezTo>
                <a:cubicBezTo>
                  <a:pt x="692" y="489"/>
                  <a:pt x="692" y="488"/>
                  <a:pt x="692" y="487"/>
                </a:cubicBezTo>
                <a:cubicBezTo>
                  <a:pt x="696" y="491"/>
                  <a:pt x="703" y="498"/>
                  <a:pt x="710" y="499"/>
                </a:cubicBezTo>
                <a:cubicBezTo>
                  <a:pt x="710" y="500"/>
                  <a:pt x="710" y="502"/>
                  <a:pt x="710" y="503"/>
                </a:cubicBezTo>
                <a:cubicBezTo>
                  <a:pt x="709" y="502"/>
                  <a:pt x="709" y="502"/>
                  <a:pt x="708" y="501"/>
                </a:cubicBezTo>
                <a:cubicBezTo>
                  <a:pt x="707" y="501"/>
                  <a:pt x="706" y="501"/>
                  <a:pt x="706" y="502"/>
                </a:cubicBezTo>
                <a:cubicBezTo>
                  <a:pt x="706" y="502"/>
                  <a:pt x="706" y="502"/>
                  <a:pt x="706" y="502"/>
                </a:cubicBezTo>
                <a:cubicBezTo>
                  <a:pt x="716" y="514"/>
                  <a:pt x="754" y="524"/>
                  <a:pt x="767" y="519"/>
                </a:cubicBezTo>
                <a:cubicBezTo>
                  <a:pt x="768" y="520"/>
                  <a:pt x="768" y="520"/>
                  <a:pt x="768" y="521"/>
                </a:cubicBezTo>
                <a:cubicBezTo>
                  <a:pt x="768" y="521"/>
                  <a:pt x="768" y="521"/>
                  <a:pt x="768" y="521"/>
                </a:cubicBezTo>
                <a:cubicBezTo>
                  <a:pt x="766" y="521"/>
                  <a:pt x="766" y="521"/>
                  <a:pt x="764" y="521"/>
                </a:cubicBezTo>
                <a:cubicBezTo>
                  <a:pt x="764" y="521"/>
                  <a:pt x="764" y="522"/>
                  <a:pt x="764" y="523"/>
                </a:cubicBezTo>
                <a:cubicBezTo>
                  <a:pt x="764" y="524"/>
                  <a:pt x="764" y="524"/>
                  <a:pt x="764" y="525"/>
                </a:cubicBezTo>
                <a:cubicBezTo>
                  <a:pt x="767" y="524"/>
                  <a:pt x="766" y="525"/>
                  <a:pt x="769" y="525"/>
                </a:cubicBezTo>
                <a:cubicBezTo>
                  <a:pt x="769" y="523"/>
                  <a:pt x="769" y="521"/>
                  <a:pt x="769" y="519"/>
                </a:cubicBezTo>
                <a:cubicBezTo>
                  <a:pt x="773" y="519"/>
                  <a:pt x="777" y="519"/>
                  <a:pt x="781" y="518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79" y="521"/>
                  <a:pt x="775" y="521"/>
                  <a:pt x="772" y="522"/>
                </a:cubicBezTo>
                <a:cubicBezTo>
                  <a:pt x="772" y="523"/>
                  <a:pt x="772" y="524"/>
                  <a:pt x="771" y="525"/>
                </a:cubicBezTo>
                <a:cubicBezTo>
                  <a:pt x="772" y="527"/>
                  <a:pt x="772" y="527"/>
                  <a:pt x="772" y="528"/>
                </a:cubicBezTo>
                <a:cubicBezTo>
                  <a:pt x="781" y="526"/>
                  <a:pt x="789" y="524"/>
                  <a:pt x="798" y="523"/>
                </a:cubicBezTo>
                <a:cubicBezTo>
                  <a:pt x="797" y="527"/>
                  <a:pt x="796" y="525"/>
                  <a:pt x="794" y="528"/>
                </a:cubicBezTo>
                <a:cubicBezTo>
                  <a:pt x="794" y="528"/>
                  <a:pt x="793" y="529"/>
                  <a:pt x="793" y="529"/>
                </a:cubicBezTo>
                <a:cubicBezTo>
                  <a:pt x="793" y="530"/>
                  <a:pt x="794" y="530"/>
                  <a:pt x="795" y="531"/>
                </a:cubicBezTo>
                <a:cubicBezTo>
                  <a:pt x="801" y="528"/>
                  <a:pt x="805" y="523"/>
                  <a:pt x="812" y="525"/>
                </a:cubicBezTo>
                <a:cubicBezTo>
                  <a:pt x="813" y="523"/>
                  <a:pt x="814" y="521"/>
                  <a:pt x="816" y="518"/>
                </a:cubicBezTo>
                <a:cubicBezTo>
                  <a:pt x="816" y="518"/>
                  <a:pt x="816" y="518"/>
                  <a:pt x="816" y="518"/>
                </a:cubicBezTo>
                <a:cubicBezTo>
                  <a:pt x="816" y="519"/>
                  <a:pt x="816" y="520"/>
                  <a:pt x="816" y="521"/>
                </a:cubicBezTo>
                <a:cubicBezTo>
                  <a:pt x="819" y="520"/>
                  <a:pt x="819" y="517"/>
                  <a:pt x="821" y="516"/>
                </a:cubicBezTo>
                <a:cubicBezTo>
                  <a:pt x="826" y="513"/>
                  <a:pt x="832" y="516"/>
                  <a:pt x="838" y="511"/>
                </a:cubicBezTo>
                <a:cubicBezTo>
                  <a:pt x="841" y="509"/>
                  <a:pt x="839" y="511"/>
                  <a:pt x="840" y="508"/>
                </a:cubicBezTo>
                <a:cubicBezTo>
                  <a:pt x="841" y="508"/>
                  <a:pt x="843" y="507"/>
                  <a:pt x="844" y="507"/>
                </a:cubicBezTo>
                <a:cubicBezTo>
                  <a:pt x="843" y="510"/>
                  <a:pt x="843" y="508"/>
                  <a:pt x="844" y="510"/>
                </a:cubicBezTo>
                <a:cubicBezTo>
                  <a:pt x="844" y="510"/>
                  <a:pt x="844" y="511"/>
                  <a:pt x="845" y="511"/>
                </a:cubicBezTo>
                <a:cubicBezTo>
                  <a:pt x="845" y="511"/>
                  <a:pt x="845" y="510"/>
                  <a:pt x="845" y="510"/>
                </a:cubicBezTo>
                <a:cubicBezTo>
                  <a:pt x="847" y="509"/>
                  <a:pt x="845" y="508"/>
                  <a:pt x="845" y="505"/>
                </a:cubicBezTo>
                <a:cubicBezTo>
                  <a:pt x="857" y="501"/>
                  <a:pt x="868" y="496"/>
                  <a:pt x="879" y="492"/>
                </a:cubicBezTo>
                <a:cubicBezTo>
                  <a:pt x="879" y="493"/>
                  <a:pt x="880" y="494"/>
                  <a:pt x="880" y="495"/>
                </a:cubicBezTo>
                <a:cubicBezTo>
                  <a:pt x="880" y="494"/>
                  <a:pt x="881" y="492"/>
                  <a:pt x="881" y="490"/>
                </a:cubicBezTo>
                <a:cubicBezTo>
                  <a:pt x="894" y="492"/>
                  <a:pt x="921" y="471"/>
                  <a:pt x="932" y="467"/>
                </a:cubicBezTo>
                <a:cubicBezTo>
                  <a:pt x="935" y="466"/>
                  <a:pt x="939" y="468"/>
                  <a:pt x="942" y="467"/>
                </a:cubicBezTo>
                <a:cubicBezTo>
                  <a:pt x="951" y="465"/>
                  <a:pt x="956" y="466"/>
                  <a:pt x="962" y="460"/>
                </a:cubicBezTo>
                <a:cubicBezTo>
                  <a:pt x="964" y="460"/>
                  <a:pt x="964" y="460"/>
                  <a:pt x="965" y="462"/>
                </a:cubicBezTo>
                <a:cubicBezTo>
                  <a:pt x="966" y="459"/>
                  <a:pt x="965" y="461"/>
                  <a:pt x="966" y="459"/>
                </a:cubicBezTo>
                <a:cubicBezTo>
                  <a:pt x="968" y="459"/>
                  <a:pt x="970" y="459"/>
                  <a:pt x="971" y="460"/>
                </a:cubicBezTo>
                <a:cubicBezTo>
                  <a:pt x="972" y="461"/>
                  <a:pt x="971" y="461"/>
                  <a:pt x="973" y="460"/>
                </a:cubicBezTo>
                <a:cubicBezTo>
                  <a:pt x="975" y="462"/>
                  <a:pt x="983" y="464"/>
                  <a:pt x="986" y="467"/>
                </a:cubicBezTo>
                <a:cubicBezTo>
                  <a:pt x="986" y="465"/>
                  <a:pt x="987" y="464"/>
                  <a:pt x="987" y="462"/>
                </a:cubicBezTo>
                <a:cubicBezTo>
                  <a:pt x="990" y="462"/>
                  <a:pt x="989" y="462"/>
                  <a:pt x="992" y="461"/>
                </a:cubicBezTo>
                <a:cubicBezTo>
                  <a:pt x="993" y="462"/>
                  <a:pt x="993" y="463"/>
                  <a:pt x="995" y="464"/>
                </a:cubicBezTo>
                <a:cubicBezTo>
                  <a:pt x="996" y="466"/>
                  <a:pt x="1009" y="470"/>
                  <a:pt x="1012" y="471"/>
                </a:cubicBezTo>
                <a:cubicBezTo>
                  <a:pt x="1012" y="471"/>
                  <a:pt x="1012" y="471"/>
                  <a:pt x="1012" y="471"/>
                </a:cubicBezTo>
                <a:cubicBezTo>
                  <a:pt x="1011" y="472"/>
                  <a:pt x="1010" y="472"/>
                  <a:pt x="1010" y="473"/>
                </a:cubicBezTo>
                <a:cubicBezTo>
                  <a:pt x="1010" y="473"/>
                  <a:pt x="1010" y="473"/>
                  <a:pt x="1010" y="474"/>
                </a:cubicBezTo>
                <a:cubicBezTo>
                  <a:pt x="1011" y="474"/>
                  <a:pt x="1012" y="475"/>
                  <a:pt x="1013" y="476"/>
                </a:cubicBezTo>
                <a:cubicBezTo>
                  <a:pt x="1016" y="475"/>
                  <a:pt x="1015" y="476"/>
                  <a:pt x="1015" y="474"/>
                </a:cubicBezTo>
                <a:cubicBezTo>
                  <a:pt x="1017" y="474"/>
                  <a:pt x="1018" y="474"/>
                  <a:pt x="1020" y="474"/>
                </a:cubicBezTo>
                <a:cubicBezTo>
                  <a:pt x="1020" y="474"/>
                  <a:pt x="1020" y="474"/>
                  <a:pt x="1021" y="475"/>
                </a:cubicBezTo>
                <a:cubicBezTo>
                  <a:pt x="1020" y="477"/>
                  <a:pt x="1019" y="479"/>
                  <a:pt x="1018" y="481"/>
                </a:cubicBezTo>
                <a:cubicBezTo>
                  <a:pt x="1018" y="481"/>
                  <a:pt x="1018" y="482"/>
                  <a:pt x="1019" y="483"/>
                </a:cubicBezTo>
                <a:cubicBezTo>
                  <a:pt x="1027" y="484"/>
                  <a:pt x="1037" y="488"/>
                  <a:pt x="1045" y="493"/>
                </a:cubicBezTo>
                <a:cubicBezTo>
                  <a:pt x="1045" y="492"/>
                  <a:pt x="1046" y="491"/>
                  <a:pt x="1047" y="490"/>
                </a:cubicBezTo>
                <a:cubicBezTo>
                  <a:pt x="1046" y="489"/>
                  <a:pt x="1045" y="488"/>
                  <a:pt x="1045" y="488"/>
                </a:cubicBezTo>
                <a:cubicBezTo>
                  <a:pt x="1045" y="488"/>
                  <a:pt x="1046" y="488"/>
                  <a:pt x="1047" y="488"/>
                </a:cubicBezTo>
                <a:cubicBezTo>
                  <a:pt x="1047" y="488"/>
                  <a:pt x="1047" y="487"/>
                  <a:pt x="1048" y="487"/>
                </a:cubicBezTo>
                <a:cubicBezTo>
                  <a:pt x="1046" y="486"/>
                  <a:pt x="1044" y="485"/>
                  <a:pt x="1042" y="483"/>
                </a:cubicBezTo>
                <a:cubicBezTo>
                  <a:pt x="1042" y="484"/>
                  <a:pt x="1042" y="484"/>
                  <a:pt x="1043" y="485"/>
                </a:cubicBezTo>
                <a:cubicBezTo>
                  <a:pt x="1042" y="485"/>
                  <a:pt x="1042" y="486"/>
                  <a:pt x="1041" y="486"/>
                </a:cubicBezTo>
                <a:cubicBezTo>
                  <a:pt x="1039" y="483"/>
                  <a:pt x="1033" y="480"/>
                  <a:pt x="1032" y="474"/>
                </a:cubicBezTo>
                <a:cubicBezTo>
                  <a:pt x="1032" y="473"/>
                  <a:pt x="1031" y="473"/>
                  <a:pt x="1030" y="473"/>
                </a:cubicBezTo>
                <a:cubicBezTo>
                  <a:pt x="1030" y="474"/>
                  <a:pt x="1030" y="475"/>
                  <a:pt x="1030" y="476"/>
                </a:cubicBezTo>
                <a:cubicBezTo>
                  <a:pt x="1014" y="466"/>
                  <a:pt x="995" y="455"/>
                  <a:pt x="975" y="453"/>
                </a:cubicBezTo>
                <a:cubicBezTo>
                  <a:pt x="971" y="453"/>
                  <a:pt x="957" y="457"/>
                  <a:pt x="954" y="454"/>
                </a:cubicBezTo>
                <a:cubicBezTo>
                  <a:pt x="950" y="455"/>
                  <a:pt x="949" y="458"/>
                  <a:pt x="947" y="460"/>
                </a:cubicBezTo>
                <a:cubicBezTo>
                  <a:pt x="947" y="459"/>
                  <a:pt x="947" y="457"/>
                  <a:pt x="947" y="456"/>
                </a:cubicBezTo>
                <a:cubicBezTo>
                  <a:pt x="941" y="457"/>
                  <a:pt x="940" y="458"/>
                  <a:pt x="936" y="460"/>
                </a:cubicBezTo>
                <a:cubicBezTo>
                  <a:pt x="935" y="460"/>
                  <a:pt x="935" y="459"/>
                  <a:pt x="934" y="459"/>
                </a:cubicBezTo>
                <a:cubicBezTo>
                  <a:pt x="938" y="456"/>
                  <a:pt x="940" y="454"/>
                  <a:pt x="942" y="450"/>
                </a:cubicBezTo>
                <a:cubicBezTo>
                  <a:pt x="942" y="450"/>
                  <a:pt x="942" y="450"/>
                  <a:pt x="942" y="450"/>
                </a:cubicBezTo>
                <a:cubicBezTo>
                  <a:pt x="942" y="449"/>
                  <a:pt x="941" y="449"/>
                  <a:pt x="941" y="449"/>
                </a:cubicBezTo>
                <a:cubicBezTo>
                  <a:pt x="939" y="453"/>
                  <a:pt x="924" y="446"/>
                  <a:pt x="921" y="448"/>
                </a:cubicBezTo>
                <a:cubicBezTo>
                  <a:pt x="920" y="449"/>
                  <a:pt x="917" y="452"/>
                  <a:pt x="913" y="453"/>
                </a:cubicBezTo>
                <a:cubicBezTo>
                  <a:pt x="914" y="451"/>
                  <a:pt x="913" y="452"/>
                  <a:pt x="914" y="451"/>
                </a:cubicBezTo>
                <a:cubicBezTo>
                  <a:pt x="912" y="448"/>
                  <a:pt x="911" y="450"/>
                  <a:pt x="910" y="446"/>
                </a:cubicBezTo>
                <a:cubicBezTo>
                  <a:pt x="909" y="447"/>
                  <a:pt x="910" y="446"/>
                  <a:pt x="910" y="448"/>
                </a:cubicBezTo>
                <a:cubicBezTo>
                  <a:pt x="908" y="451"/>
                  <a:pt x="909" y="449"/>
                  <a:pt x="906" y="448"/>
                </a:cubicBezTo>
                <a:cubicBezTo>
                  <a:pt x="906" y="450"/>
                  <a:pt x="906" y="453"/>
                  <a:pt x="905" y="455"/>
                </a:cubicBezTo>
                <a:cubicBezTo>
                  <a:pt x="902" y="455"/>
                  <a:pt x="903" y="455"/>
                  <a:pt x="902" y="453"/>
                </a:cubicBezTo>
                <a:cubicBezTo>
                  <a:pt x="900" y="454"/>
                  <a:pt x="899" y="455"/>
                  <a:pt x="895" y="456"/>
                </a:cubicBezTo>
                <a:cubicBezTo>
                  <a:pt x="896" y="455"/>
                  <a:pt x="895" y="456"/>
                  <a:pt x="897" y="455"/>
                </a:cubicBezTo>
                <a:cubicBezTo>
                  <a:pt x="896" y="454"/>
                  <a:pt x="896" y="453"/>
                  <a:pt x="895" y="452"/>
                </a:cubicBezTo>
                <a:cubicBezTo>
                  <a:pt x="887" y="456"/>
                  <a:pt x="880" y="461"/>
                  <a:pt x="869" y="462"/>
                </a:cubicBezTo>
                <a:cubicBezTo>
                  <a:pt x="870" y="465"/>
                  <a:pt x="869" y="464"/>
                  <a:pt x="871" y="465"/>
                </a:cubicBezTo>
                <a:cubicBezTo>
                  <a:pt x="871" y="466"/>
                  <a:pt x="856" y="469"/>
                  <a:pt x="855" y="467"/>
                </a:cubicBezTo>
                <a:cubicBezTo>
                  <a:pt x="854" y="469"/>
                  <a:pt x="854" y="468"/>
                  <a:pt x="854" y="471"/>
                </a:cubicBezTo>
                <a:cubicBezTo>
                  <a:pt x="852" y="470"/>
                  <a:pt x="851" y="469"/>
                  <a:pt x="851" y="467"/>
                </a:cubicBezTo>
                <a:cubicBezTo>
                  <a:pt x="844" y="468"/>
                  <a:pt x="842" y="472"/>
                  <a:pt x="840" y="476"/>
                </a:cubicBezTo>
                <a:cubicBezTo>
                  <a:pt x="839" y="476"/>
                  <a:pt x="839" y="476"/>
                  <a:pt x="839" y="476"/>
                </a:cubicBezTo>
                <a:cubicBezTo>
                  <a:pt x="831" y="471"/>
                  <a:pt x="811" y="479"/>
                  <a:pt x="797" y="485"/>
                </a:cubicBezTo>
                <a:cubicBezTo>
                  <a:pt x="795" y="483"/>
                  <a:pt x="796" y="483"/>
                  <a:pt x="793" y="483"/>
                </a:cubicBezTo>
                <a:cubicBezTo>
                  <a:pt x="793" y="482"/>
                  <a:pt x="793" y="482"/>
                  <a:pt x="793" y="482"/>
                </a:cubicBezTo>
                <a:cubicBezTo>
                  <a:pt x="795" y="481"/>
                  <a:pt x="796" y="480"/>
                  <a:pt x="797" y="478"/>
                </a:cubicBezTo>
                <a:cubicBezTo>
                  <a:pt x="807" y="479"/>
                  <a:pt x="808" y="474"/>
                  <a:pt x="819" y="474"/>
                </a:cubicBezTo>
                <a:cubicBezTo>
                  <a:pt x="819" y="473"/>
                  <a:pt x="819" y="473"/>
                  <a:pt x="819" y="472"/>
                </a:cubicBezTo>
                <a:cubicBezTo>
                  <a:pt x="814" y="472"/>
                  <a:pt x="783" y="475"/>
                  <a:pt x="778" y="478"/>
                </a:cubicBezTo>
                <a:cubicBezTo>
                  <a:pt x="775" y="480"/>
                  <a:pt x="777" y="482"/>
                  <a:pt x="773" y="483"/>
                </a:cubicBezTo>
                <a:cubicBezTo>
                  <a:pt x="773" y="484"/>
                  <a:pt x="774" y="485"/>
                  <a:pt x="774" y="487"/>
                </a:cubicBezTo>
                <a:cubicBezTo>
                  <a:pt x="769" y="487"/>
                  <a:pt x="768" y="490"/>
                  <a:pt x="760" y="490"/>
                </a:cubicBezTo>
                <a:cubicBezTo>
                  <a:pt x="761" y="491"/>
                  <a:pt x="763" y="491"/>
                  <a:pt x="764" y="492"/>
                </a:cubicBezTo>
                <a:cubicBezTo>
                  <a:pt x="764" y="492"/>
                  <a:pt x="764" y="493"/>
                  <a:pt x="764" y="494"/>
                </a:cubicBezTo>
                <a:cubicBezTo>
                  <a:pt x="762" y="495"/>
                  <a:pt x="759" y="497"/>
                  <a:pt x="757" y="498"/>
                </a:cubicBezTo>
                <a:cubicBezTo>
                  <a:pt x="752" y="495"/>
                  <a:pt x="737" y="497"/>
                  <a:pt x="734" y="495"/>
                </a:cubicBezTo>
                <a:cubicBezTo>
                  <a:pt x="729" y="491"/>
                  <a:pt x="722" y="486"/>
                  <a:pt x="716" y="483"/>
                </a:cubicBezTo>
                <a:cubicBezTo>
                  <a:pt x="716" y="482"/>
                  <a:pt x="716" y="481"/>
                  <a:pt x="716" y="481"/>
                </a:cubicBezTo>
                <a:cubicBezTo>
                  <a:pt x="722" y="482"/>
                  <a:pt x="727" y="484"/>
                  <a:pt x="733" y="486"/>
                </a:cubicBezTo>
                <a:cubicBezTo>
                  <a:pt x="733" y="486"/>
                  <a:pt x="732" y="486"/>
                  <a:pt x="732" y="485"/>
                </a:cubicBezTo>
                <a:cubicBezTo>
                  <a:pt x="733" y="483"/>
                  <a:pt x="732" y="484"/>
                  <a:pt x="735" y="483"/>
                </a:cubicBezTo>
                <a:cubicBezTo>
                  <a:pt x="735" y="485"/>
                  <a:pt x="735" y="486"/>
                  <a:pt x="735" y="487"/>
                </a:cubicBezTo>
                <a:cubicBezTo>
                  <a:pt x="738" y="487"/>
                  <a:pt x="738" y="487"/>
                  <a:pt x="740" y="488"/>
                </a:cubicBezTo>
                <a:cubicBezTo>
                  <a:pt x="743" y="485"/>
                  <a:pt x="740" y="485"/>
                  <a:pt x="740" y="479"/>
                </a:cubicBezTo>
                <a:cubicBezTo>
                  <a:pt x="743" y="478"/>
                  <a:pt x="743" y="479"/>
                  <a:pt x="744" y="475"/>
                </a:cubicBezTo>
                <a:cubicBezTo>
                  <a:pt x="745" y="475"/>
                  <a:pt x="745" y="475"/>
                  <a:pt x="746" y="475"/>
                </a:cubicBezTo>
                <a:cubicBezTo>
                  <a:pt x="745" y="477"/>
                  <a:pt x="746" y="476"/>
                  <a:pt x="745" y="478"/>
                </a:cubicBezTo>
                <a:cubicBezTo>
                  <a:pt x="745" y="478"/>
                  <a:pt x="745" y="478"/>
                  <a:pt x="745" y="478"/>
                </a:cubicBezTo>
                <a:cubicBezTo>
                  <a:pt x="747" y="478"/>
                  <a:pt x="746" y="478"/>
                  <a:pt x="747" y="477"/>
                </a:cubicBezTo>
                <a:cubicBezTo>
                  <a:pt x="747" y="476"/>
                  <a:pt x="748" y="475"/>
                  <a:pt x="748" y="474"/>
                </a:cubicBezTo>
                <a:cubicBezTo>
                  <a:pt x="746" y="474"/>
                  <a:pt x="743" y="473"/>
                  <a:pt x="741" y="473"/>
                </a:cubicBezTo>
                <a:cubicBezTo>
                  <a:pt x="741" y="474"/>
                  <a:pt x="741" y="475"/>
                  <a:pt x="741" y="476"/>
                </a:cubicBezTo>
                <a:cubicBezTo>
                  <a:pt x="740" y="476"/>
                  <a:pt x="739" y="476"/>
                  <a:pt x="738" y="476"/>
                </a:cubicBezTo>
                <a:cubicBezTo>
                  <a:pt x="739" y="473"/>
                  <a:pt x="738" y="473"/>
                  <a:pt x="740" y="472"/>
                </a:cubicBezTo>
                <a:cubicBezTo>
                  <a:pt x="728" y="459"/>
                  <a:pt x="716" y="446"/>
                  <a:pt x="722" y="427"/>
                </a:cubicBezTo>
                <a:cubicBezTo>
                  <a:pt x="720" y="424"/>
                  <a:pt x="720" y="427"/>
                  <a:pt x="719" y="423"/>
                </a:cubicBezTo>
                <a:cubicBezTo>
                  <a:pt x="720" y="424"/>
                  <a:pt x="721" y="424"/>
                  <a:pt x="721" y="424"/>
                </a:cubicBezTo>
                <a:cubicBezTo>
                  <a:pt x="721" y="424"/>
                  <a:pt x="721" y="423"/>
                  <a:pt x="721" y="422"/>
                </a:cubicBezTo>
                <a:cubicBezTo>
                  <a:pt x="721" y="421"/>
                  <a:pt x="721" y="421"/>
                  <a:pt x="721" y="421"/>
                </a:cubicBezTo>
                <a:cubicBezTo>
                  <a:pt x="724" y="421"/>
                  <a:pt x="724" y="422"/>
                  <a:pt x="725" y="420"/>
                </a:cubicBezTo>
                <a:cubicBezTo>
                  <a:pt x="723" y="419"/>
                  <a:pt x="720" y="419"/>
                  <a:pt x="717" y="419"/>
                </a:cubicBezTo>
                <a:cubicBezTo>
                  <a:pt x="715" y="422"/>
                  <a:pt x="714" y="424"/>
                  <a:pt x="710" y="424"/>
                </a:cubicBezTo>
                <a:cubicBezTo>
                  <a:pt x="710" y="424"/>
                  <a:pt x="710" y="423"/>
                  <a:pt x="710" y="422"/>
                </a:cubicBezTo>
                <a:cubicBezTo>
                  <a:pt x="717" y="417"/>
                  <a:pt x="741" y="410"/>
                  <a:pt x="742" y="402"/>
                </a:cubicBezTo>
                <a:cubicBezTo>
                  <a:pt x="743" y="402"/>
                  <a:pt x="744" y="403"/>
                  <a:pt x="745" y="403"/>
                </a:cubicBezTo>
                <a:cubicBezTo>
                  <a:pt x="745" y="402"/>
                  <a:pt x="745" y="402"/>
                  <a:pt x="745" y="401"/>
                </a:cubicBezTo>
                <a:cubicBezTo>
                  <a:pt x="744" y="401"/>
                  <a:pt x="743" y="400"/>
                  <a:pt x="742" y="400"/>
                </a:cubicBezTo>
                <a:cubicBezTo>
                  <a:pt x="741" y="399"/>
                  <a:pt x="741" y="398"/>
                  <a:pt x="741" y="397"/>
                </a:cubicBezTo>
                <a:cubicBezTo>
                  <a:pt x="745" y="398"/>
                  <a:pt x="744" y="397"/>
                  <a:pt x="747" y="399"/>
                </a:cubicBezTo>
                <a:cubicBezTo>
                  <a:pt x="747" y="396"/>
                  <a:pt x="748" y="394"/>
                  <a:pt x="749" y="392"/>
                </a:cubicBezTo>
                <a:cubicBezTo>
                  <a:pt x="750" y="392"/>
                  <a:pt x="750" y="392"/>
                  <a:pt x="751" y="392"/>
                </a:cubicBezTo>
                <a:cubicBezTo>
                  <a:pt x="752" y="396"/>
                  <a:pt x="751" y="394"/>
                  <a:pt x="753" y="396"/>
                </a:cubicBezTo>
                <a:cubicBezTo>
                  <a:pt x="757" y="399"/>
                  <a:pt x="771" y="395"/>
                  <a:pt x="771" y="389"/>
                </a:cubicBezTo>
                <a:cubicBezTo>
                  <a:pt x="775" y="390"/>
                  <a:pt x="775" y="392"/>
                  <a:pt x="777" y="390"/>
                </a:cubicBezTo>
                <a:cubicBezTo>
                  <a:pt x="778" y="390"/>
                  <a:pt x="780" y="390"/>
                  <a:pt x="779" y="389"/>
                </a:cubicBezTo>
                <a:cubicBezTo>
                  <a:pt x="779" y="385"/>
                  <a:pt x="780" y="385"/>
                  <a:pt x="782" y="383"/>
                </a:cubicBezTo>
                <a:cubicBezTo>
                  <a:pt x="783" y="384"/>
                  <a:pt x="783" y="384"/>
                  <a:pt x="784" y="386"/>
                </a:cubicBezTo>
                <a:cubicBezTo>
                  <a:pt x="786" y="385"/>
                  <a:pt x="792" y="382"/>
                  <a:pt x="795" y="382"/>
                </a:cubicBezTo>
                <a:cubicBezTo>
                  <a:pt x="796" y="379"/>
                  <a:pt x="796" y="376"/>
                  <a:pt x="797" y="374"/>
                </a:cubicBezTo>
                <a:cubicBezTo>
                  <a:pt x="795" y="372"/>
                  <a:pt x="794" y="372"/>
                  <a:pt x="793" y="370"/>
                </a:cubicBezTo>
                <a:cubicBezTo>
                  <a:pt x="793" y="369"/>
                  <a:pt x="793" y="368"/>
                  <a:pt x="793" y="368"/>
                </a:cubicBezTo>
                <a:cubicBezTo>
                  <a:pt x="795" y="368"/>
                  <a:pt x="796" y="368"/>
                  <a:pt x="798" y="368"/>
                </a:cubicBezTo>
                <a:cubicBezTo>
                  <a:pt x="798" y="363"/>
                  <a:pt x="798" y="366"/>
                  <a:pt x="797" y="361"/>
                </a:cubicBezTo>
                <a:cubicBezTo>
                  <a:pt x="799" y="362"/>
                  <a:pt x="799" y="363"/>
                  <a:pt x="801" y="363"/>
                </a:cubicBezTo>
                <a:cubicBezTo>
                  <a:pt x="801" y="363"/>
                  <a:pt x="802" y="363"/>
                  <a:pt x="803" y="364"/>
                </a:cubicBezTo>
                <a:cubicBezTo>
                  <a:pt x="802" y="361"/>
                  <a:pt x="802" y="362"/>
                  <a:pt x="800" y="361"/>
                </a:cubicBezTo>
                <a:cubicBezTo>
                  <a:pt x="801" y="358"/>
                  <a:pt x="800" y="360"/>
                  <a:pt x="802" y="359"/>
                </a:cubicBezTo>
                <a:cubicBezTo>
                  <a:pt x="801" y="357"/>
                  <a:pt x="801" y="356"/>
                  <a:pt x="801" y="358"/>
                </a:cubicBezTo>
                <a:cubicBezTo>
                  <a:pt x="798" y="357"/>
                  <a:pt x="798" y="356"/>
                  <a:pt x="798" y="352"/>
                </a:cubicBezTo>
                <a:cubicBezTo>
                  <a:pt x="805" y="353"/>
                  <a:pt x="801" y="355"/>
                  <a:pt x="808" y="353"/>
                </a:cubicBezTo>
                <a:cubicBezTo>
                  <a:pt x="808" y="353"/>
                  <a:pt x="808" y="354"/>
                  <a:pt x="808" y="354"/>
                </a:cubicBezTo>
                <a:cubicBezTo>
                  <a:pt x="806" y="355"/>
                  <a:pt x="806" y="356"/>
                  <a:pt x="804" y="357"/>
                </a:cubicBezTo>
                <a:cubicBezTo>
                  <a:pt x="806" y="359"/>
                  <a:pt x="807" y="361"/>
                  <a:pt x="809" y="363"/>
                </a:cubicBezTo>
                <a:cubicBezTo>
                  <a:pt x="809" y="363"/>
                  <a:pt x="810" y="364"/>
                  <a:pt x="810" y="364"/>
                </a:cubicBezTo>
                <a:cubicBezTo>
                  <a:pt x="812" y="362"/>
                  <a:pt x="813" y="360"/>
                  <a:pt x="816" y="359"/>
                </a:cubicBezTo>
                <a:cubicBezTo>
                  <a:pt x="816" y="360"/>
                  <a:pt x="816" y="361"/>
                  <a:pt x="816" y="363"/>
                </a:cubicBezTo>
                <a:cubicBezTo>
                  <a:pt x="817" y="363"/>
                  <a:pt x="818" y="364"/>
                  <a:pt x="819" y="364"/>
                </a:cubicBezTo>
                <a:cubicBezTo>
                  <a:pt x="836" y="348"/>
                  <a:pt x="877" y="304"/>
                  <a:pt x="869" y="263"/>
                </a:cubicBezTo>
                <a:cubicBezTo>
                  <a:pt x="866" y="252"/>
                  <a:pt x="864" y="244"/>
                  <a:pt x="864" y="232"/>
                </a:cubicBezTo>
                <a:cubicBezTo>
                  <a:pt x="863" y="232"/>
                  <a:pt x="862" y="232"/>
                  <a:pt x="861" y="232"/>
                </a:cubicBezTo>
                <a:cubicBezTo>
                  <a:pt x="861" y="233"/>
                  <a:pt x="861" y="235"/>
                  <a:pt x="860" y="237"/>
                </a:cubicBezTo>
                <a:cubicBezTo>
                  <a:pt x="860" y="237"/>
                  <a:pt x="860" y="237"/>
                  <a:pt x="860" y="237"/>
                </a:cubicBezTo>
                <a:cubicBezTo>
                  <a:pt x="857" y="235"/>
                  <a:pt x="860" y="235"/>
                  <a:pt x="855" y="235"/>
                </a:cubicBezTo>
                <a:cubicBezTo>
                  <a:pt x="855" y="233"/>
                  <a:pt x="855" y="232"/>
                  <a:pt x="855" y="230"/>
                </a:cubicBezTo>
                <a:cubicBezTo>
                  <a:pt x="856" y="230"/>
                  <a:pt x="857" y="230"/>
                  <a:pt x="858" y="230"/>
                </a:cubicBezTo>
                <a:cubicBezTo>
                  <a:pt x="858" y="229"/>
                  <a:pt x="857" y="228"/>
                  <a:pt x="856" y="227"/>
                </a:cubicBezTo>
                <a:cubicBezTo>
                  <a:pt x="859" y="228"/>
                  <a:pt x="859" y="228"/>
                  <a:pt x="861" y="230"/>
                </a:cubicBezTo>
                <a:cubicBezTo>
                  <a:pt x="864" y="227"/>
                  <a:pt x="861" y="223"/>
                  <a:pt x="862" y="220"/>
                </a:cubicBezTo>
                <a:cubicBezTo>
                  <a:pt x="862" y="219"/>
                  <a:pt x="861" y="218"/>
                  <a:pt x="861" y="218"/>
                </a:cubicBezTo>
                <a:cubicBezTo>
                  <a:pt x="858" y="218"/>
                  <a:pt x="859" y="218"/>
                  <a:pt x="856" y="219"/>
                </a:cubicBezTo>
                <a:cubicBezTo>
                  <a:pt x="863" y="201"/>
                  <a:pt x="843" y="177"/>
                  <a:pt x="831" y="162"/>
                </a:cubicBezTo>
                <a:cubicBezTo>
                  <a:pt x="812" y="136"/>
                  <a:pt x="783" y="121"/>
                  <a:pt x="752" y="113"/>
                </a:cubicBezTo>
                <a:cubicBezTo>
                  <a:pt x="738" y="109"/>
                  <a:pt x="725" y="116"/>
                  <a:pt x="712" y="114"/>
                </a:cubicBezTo>
                <a:cubicBezTo>
                  <a:pt x="707" y="113"/>
                  <a:pt x="700" y="112"/>
                  <a:pt x="696" y="113"/>
                </a:cubicBezTo>
                <a:cubicBezTo>
                  <a:pt x="674" y="116"/>
                  <a:pt x="650" y="119"/>
                  <a:pt x="629" y="114"/>
                </a:cubicBezTo>
                <a:cubicBezTo>
                  <a:pt x="612" y="82"/>
                  <a:pt x="595" y="49"/>
                  <a:pt x="570" y="32"/>
                </a:cubicBezTo>
                <a:cubicBezTo>
                  <a:pt x="525" y="2"/>
                  <a:pt x="454" y="0"/>
                  <a:pt x="407" y="28"/>
                </a:cubicBezTo>
                <a:cubicBezTo>
                  <a:pt x="383" y="43"/>
                  <a:pt x="370" y="75"/>
                  <a:pt x="350" y="96"/>
                </a:cubicBezTo>
                <a:cubicBezTo>
                  <a:pt x="346" y="100"/>
                  <a:pt x="339" y="97"/>
                  <a:pt x="337" y="99"/>
                </a:cubicBezTo>
                <a:cubicBezTo>
                  <a:pt x="320" y="112"/>
                  <a:pt x="321" y="109"/>
                  <a:pt x="305" y="111"/>
                </a:cubicBezTo>
                <a:cubicBezTo>
                  <a:pt x="305" y="108"/>
                  <a:pt x="305" y="107"/>
                  <a:pt x="306" y="105"/>
                </a:cubicBezTo>
                <a:cubicBezTo>
                  <a:pt x="304" y="104"/>
                  <a:pt x="302" y="103"/>
                  <a:pt x="300" y="102"/>
                </a:cubicBezTo>
                <a:cubicBezTo>
                  <a:pt x="298" y="101"/>
                  <a:pt x="298" y="104"/>
                  <a:pt x="296" y="101"/>
                </a:cubicBezTo>
                <a:cubicBezTo>
                  <a:pt x="293" y="100"/>
                  <a:pt x="293" y="96"/>
                  <a:pt x="292" y="95"/>
                </a:cubicBezTo>
                <a:cubicBezTo>
                  <a:pt x="291" y="94"/>
                  <a:pt x="282" y="93"/>
                  <a:pt x="281" y="92"/>
                </a:cubicBezTo>
                <a:cubicBezTo>
                  <a:pt x="280" y="92"/>
                  <a:pt x="279" y="92"/>
                  <a:pt x="279" y="92"/>
                </a:cubicBezTo>
                <a:cubicBezTo>
                  <a:pt x="279" y="94"/>
                  <a:pt x="280" y="95"/>
                  <a:pt x="281" y="96"/>
                </a:cubicBezTo>
                <a:cubicBezTo>
                  <a:pt x="280" y="96"/>
                  <a:pt x="280" y="96"/>
                  <a:pt x="280" y="96"/>
                </a:cubicBezTo>
                <a:cubicBezTo>
                  <a:pt x="278" y="95"/>
                  <a:pt x="278" y="95"/>
                  <a:pt x="278" y="91"/>
                </a:cubicBezTo>
                <a:cubicBezTo>
                  <a:pt x="277" y="91"/>
                  <a:pt x="275" y="91"/>
                  <a:pt x="274" y="92"/>
                </a:cubicBezTo>
                <a:cubicBezTo>
                  <a:pt x="273" y="91"/>
                  <a:pt x="273" y="90"/>
                  <a:pt x="273" y="89"/>
                </a:cubicBezTo>
                <a:cubicBezTo>
                  <a:pt x="274" y="89"/>
                  <a:pt x="275" y="89"/>
                  <a:pt x="276" y="89"/>
                </a:cubicBezTo>
                <a:cubicBezTo>
                  <a:pt x="275" y="88"/>
                  <a:pt x="276" y="89"/>
                  <a:pt x="275" y="88"/>
                </a:cubicBezTo>
                <a:cubicBezTo>
                  <a:pt x="274" y="85"/>
                  <a:pt x="272" y="85"/>
                  <a:pt x="269" y="85"/>
                </a:cubicBezTo>
                <a:cubicBezTo>
                  <a:pt x="269" y="85"/>
                  <a:pt x="269" y="85"/>
                  <a:pt x="268" y="85"/>
                </a:cubicBezTo>
                <a:cubicBezTo>
                  <a:pt x="269" y="87"/>
                  <a:pt x="270" y="88"/>
                  <a:pt x="271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69" y="89"/>
                  <a:pt x="268" y="88"/>
                  <a:pt x="266" y="87"/>
                </a:cubicBezTo>
                <a:cubicBezTo>
                  <a:pt x="266" y="88"/>
                  <a:pt x="266" y="89"/>
                  <a:pt x="266" y="90"/>
                </a:cubicBezTo>
                <a:cubicBezTo>
                  <a:pt x="266" y="90"/>
                  <a:pt x="265" y="90"/>
                  <a:pt x="264" y="90"/>
                </a:cubicBezTo>
                <a:cubicBezTo>
                  <a:pt x="264" y="89"/>
                  <a:pt x="264" y="88"/>
                  <a:pt x="264" y="87"/>
                </a:cubicBezTo>
                <a:cubicBezTo>
                  <a:pt x="265" y="87"/>
                  <a:pt x="266" y="87"/>
                  <a:pt x="267" y="87"/>
                </a:cubicBezTo>
                <a:cubicBezTo>
                  <a:pt x="267" y="86"/>
                  <a:pt x="268" y="86"/>
                  <a:pt x="268" y="85"/>
                </a:cubicBezTo>
                <a:cubicBezTo>
                  <a:pt x="267" y="85"/>
                  <a:pt x="266" y="85"/>
                  <a:pt x="265" y="85"/>
                </a:cubicBezTo>
                <a:cubicBezTo>
                  <a:pt x="264" y="83"/>
                  <a:pt x="264" y="84"/>
                  <a:pt x="264" y="82"/>
                </a:cubicBezTo>
                <a:cubicBezTo>
                  <a:pt x="263" y="81"/>
                  <a:pt x="261" y="80"/>
                  <a:pt x="260" y="80"/>
                </a:cubicBezTo>
                <a:cubicBezTo>
                  <a:pt x="260" y="81"/>
                  <a:pt x="260" y="82"/>
                  <a:pt x="261" y="82"/>
                </a:cubicBezTo>
                <a:cubicBezTo>
                  <a:pt x="258" y="81"/>
                  <a:pt x="252" y="73"/>
                  <a:pt x="248" y="79"/>
                </a:cubicBezTo>
                <a:cubicBezTo>
                  <a:pt x="247" y="77"/>
                  <a:pt x="248" y="79"/>
                  <a:pt x="248" y="77"/>
                </a:cubicBezTo>
                <a:cubicBezTo>
                  <a:pt x="239" y="74"/>
                  <a:pt x="225" y="76"/>
                  <a:pt x="216" y="79"/>
                </a:cubicBezTo>
                <a:cubicBezTo>
                  <a:pt x="214" y="80"/>
                  <a:pt x="199" y="81"/>
                  <a:pt x="198" y="82"/>
                </a:cubicBezTo>
                <a:cubicBezTo>
                  <a:pt x="191" y="89"/>
                  <a:pt x="180" y="91"/>
                  <a:pt x="173" y="98"/>
                </a:cubicBezTo>
                <a:cubicBezTo>
                  <a:pt x="158" y="111"/>
                  <a:pt x="147" y="134"/>
                  <a:pt x="140" y="153"/>
                </a:cubicBezTo>
                <a:cubicBezTo>
                  <a:pt x="142" y="157"/>
                  <a:pt x="139" y="179"/>
                  <a:pt x="137" y="187"/>
                </a:cubicBezTo>
                <a:cubicBezTo>
                  <a:pt x="136" y="189"/>
                  <a:pt x="133" y="190"/>
                  <a:pt x="129" y="190"/>
                </a:cubicBezTo>
                <a:cubicBezTo>
                  <a:pt x="129" y="191"/>
                  <a:pt x="129" y="192"/>
                  <a:pt x="129" y="192"/>
                </a:cubicBezTo>
                <a:cubicBezTo>
                  <a:pt x="130" y="192"/>
                  <a:pt x="131" y="192"/>
                  <a:pt x="132" y="192"/>
                </a:cubicBezTo>
                <a:cubicBezTo>
                  <a:pt x="132" y="193"/>
                  <a:pt x="132" y="194"/>
                  <a:pt x="132" y="195"/>
                </a:cubicBezTo>
                <a:cubicBezTo>
                  <a:pt x="126" y="198"/>
                  <a:pt x="117" y="199"/>
                  <a:pt x="111" y="202"/>
                </a:cubicBezTo>
                <a:cubicBezTo>
                  <a:pt x="73" y="220"/>
                  <a:pt x="29" y="240"/>
                  <a:pt x="9" y="284"/>
                </a:cubicBezTo>
                <a:cubicBezTo>
                  <a:pt x="0" y="307"/>
                  <a:pt x="7" y="342"/>
                  <a:pt x="20" y="359"/>
                </a:cubicBezTo>
                <a:cubicBezTo>
                  <a:pt x="26" y="367"/>
                  <a:pt x="35" y="370"/>
                  <a:pt x="42" y="377"/>
                </a:cubicBezTo>
                <a:cubicBezTo>
                  <a:pt x="47" y="382"/>
                  <a:pt x="61" y="395"/>
                  <a:pt x="68" y="390"/>
                </a:cubicBezTo>
                <a:cubicBezTo>
                  <a:pt x="74" y="398"/>
                  <a:pt x="82" y="403"/>
                  <a:pt x="89" y="396"/>
                </a:cubicBezTo>
                <a:cubicBezTo>
                  <a:pt x="89" y="400"/>
                  <a:pt x="88" y="401"/>
                  <a:pt x="91" y="403"/>
                </a:cubicBezTo>
                <a:cubicBezTo>
                  <a:pt x="92" y="404"/>
                  <a:pt x="91" y="404"/>
                  <a:pt x="93" y="402"/>
                </a:cubicBezTo>
                <a:cubicBezTo>
                  <a:pt x="96" y="405"/>
                  <a:pt x="97" y="404"/>
                  <a:pt x="101" y="407"/>
                </a:cubicBezTo>
                <a:cubicBezTo>
                  <a:pt x="102" y="403"/>
                  <a:pt x="103" y="402"/>
                  <a:pt x="105" y="400"/>
                </a:cubicBezTo>
                <a:cubicBezTo>
                  <a:pt x="104" y="399"/>
                  <a:pt x="103" y="399"/>
                  <a:pt x="102" y="399"/>
                </a:cubicBezTo>
                <a:cubicBezTo>
                  <a:pt x="104" y="398"/>
                  <a:pt x="105" y="397"/>
                  <a:pt x="106" y="396"/>
                </a:cubicBezTo>
                <a:cubicBezTo>
                  <a:pt x="105" y="393"/>
                  <a:pt x="105" y="394"/>
                  <a:pt x="104" y="392"/>
                </a:cubicBezTo>
                <a:cubicBezTo>
                  <a:pt x="106" y="391"/>
                  <a:pt x="107" y="390"/>
                  <a:pt x="109" y="388"/>
                </a:cubicBezTo>
                <a:cubicBezTo>
                  <a:pt x="109" y="390"/>
                  <a:pt x="109" y="391"/>
                  <a:pt x="108" y="393"/>
                </a:cubicBezTo>
                <a:cubicBezTo>
                  <a:pt x="111" y="392"/>
                  <a:pt x="112" y="392"/>
                  <a:pt x="114" y="388"/>
                </a:cubicBezTo>
                <a:cubicBezTo>
                  <a:pt x="117" y="392"/>
                  <a:pt x="116" y="393"/>
                  <a:pt x="122" y="394"/>
                </a:cubicBezTo>
                <a:cubicBezTo>
                  <a:pt x="120" y="391"/>
                  <a:pt x="119" y="387"/>
                  <a:pt x="117" y="384"/>
                </a:cubicBezTo>
                <a:cubicBezTo>
                  <a:pt x="115" y="385"/>
                  <a:pt x="114" y="386"/>
                  <a:pt x="112" y="387"/>
                </a:cubicBezTo>
                <a:cubicBezTo>
                  <a:pt x="113" y="384"/>
                  <a:pt x="113" y="383"/>
                  <a:pt x="116" y="382"/>
                </a:cubicBezTo>
                <a:cubicBezTo>
                  <a:pt x="115" y="378"/>
                  <a:pt x="114" y="374"/>
                  <a:pt x="113" y="369"/>
                </a:cubicBezTo>
                <a:cubicBezTo>
                  <a:pt x="113" y="369"/>
                  <a:pt x="114" y="368"/>
                  <a:pt x="114" y="368"/>
                </a:cubicBezTo>
                <a:cubicBezTo>
                  <a:pt x="115" y="368"/>
                  <a:pt x="116" y="368"/>
                  <a:pt x="116" y="368"/>
                </a:cubicBezTo>
                <a:cubicBezTo>
                  <a:pt x="132" y="429"/>
                  <a:pt x="181" y="461"/>
                  <a:pt x="230" y="487"/>
                </a:cubicBezTo>
                <a:cubicBezTo>
                  <a:pt x="240" y="492"/>
                  <a:pt x="256" y="491"/>
                  <a:pt x="266" y="492"/>
                </a:cubicBezTo>
                <a:cubicBezTo>
                  <a:pt x="277" y="494"/>
                  <a:pt x="292" y="496"/>
                  <a:pt x="303" y="494"/>
                </a:cubicBezTo>
                <a:cubicBezTo>
                  <a:pt x="312" y="492"/>
                  <a:pt x="320" y="487"/>
                  <a:pt x="327" y="487"/>
                </a:cubicBezTo>
                <a:cubicBezTo>
                  <a:pt x="328" y="485"/>
                  <a:pt x="328" y="484"/>
                  <a:pt x="328" y="483"/>
                </a:cubicBezTo>
                <a:cubicBezTo>
                  <a:pt x="330" y="483"/>
                  <a:pt x="331" y="483"/>
                  <a:pt x="333" y="483"/>
                </a:cubicBezTo>
                <a:cubicBezTo>
                  <a:pt x="333" y="481"/>
                  <a:pt x="333" y="480"/>
                  <a:pt x="333" y="479"/>
                </a:cubicBezTo>
                <a:cubicBezTo>
                  <a:pt x="342" y="478"/>
                  <a:pt x="354" y="466"/>
                  <a:pt x="355" y="456"/>
                </a:cubicBezTo>
                <a:cubicBezTo>
                  <a:pt x="358" y="457"/>
                  <a:pt x="357" y="458"/>
                  <a:pt x="359" y="457"/>
                </a:cubicBezTo>
                <a:cubicBezTo>
                  <a:pt x="368" y="457"/>
                  <a:pt x="367" y="451"/>
                  <a:pt x="373" y="449"/>
                </a:cubicBezTo>
                <a:cubicBezTo>
                  <a:pt x="373" y="450"/>
                  <a:pt x="374" y="450"/>
                  <a:pt x="374" y="451"/>
                </a:cubicBezTo>
                <a:cubicBezTo>
                  <a:pt x="377" y="448"/>
                  <a:pt x="383" y="441"/>
                  <a:pt x="384" y="436"/>
                </a:cubicBezTo>
                <a:cubicBezTo>
                  <a:pt x="388" y="434"/>
                  <a:pt x="386" y="435"/>
                  <a:pt x="385" y="431"/>
                </a:cubicBezTo>
                <a:cubicBezTo>
                  <a:pt x="390" y="428"/>
                  <a:pt x="390" y="424"/>
                  <a:pt x="394" y="420"/>
                </a:cubicBezTo>
                <a:cubicBezTo>
                  <a:pt x="395" y="420"/>
                  <a:pt x="397" y="420"/>
                  <a:pt x="399" y="420"/>
                </a:cubicBezTo>
                <a:cubicBezTo>
                  <a:pt x="403" y="417"/>
                  <a:pt x="419" y="406"/>
                  <a:pt x="422" y="403"/>
                </a:cubicBezTo>
                <a:cubicBezTo>
                  <a:pt x="432" y="406"/>
                  <a:pt x="443" y="405"/>
                  <a:pt x="456" y="403"/>
                </a:cubicBezTo>
                <a:cubicBezTo>
                  <a:pt x="456" y="403"/>
                  <a:pt x="456" y="404"/>
                  <a:pt x="457" y="405"/>
                </a:cubicBezTo>
                <a:cubicBezTo>
                  <a:pt x="455" y="406"/>
                  <a:pt x="454" y="407"/>
                  <a:pt x="452" y="408"/>
                </a:cubicBezTo>
                <a:cubicBezTo>
                  <a:pt x="459" y="410"/>
                  <a:pt x="467" y="409"/>
                  <a:pt x="468" y="417"/>
                </a:cubicBezTo>
                <a:cubicBezTo>
                  <a:pt x="467" y="417"/>
                  <a:pt x="467" y="417"/>
                  <a:pt x="466" y="417"/>
                </a:cubicBezTo>
                <a:cubicBezTo>
                  <a:pt x="468" y="420"/>
                  <a:pt x="468" y="419"/>
                  <a:pt x="473" y="419"/>
                </a:cubicBezTo>
                <a:cubicBezTo>
                  <a:pt x="474" y="423"/>
                  <a:pt x="476" y="426"/>
                  <a:pt x="479" y="429"/>
                </a:cubicBezTo>
                <a:cubicBezTo>
                  <a:pt x="484" y="425"/>
                  <a:pt x="484" y="421"/>
                  <a:pt x="488" y="417"/>
                </a:cubicBezTo>
                <a:cubicBezTo>
                  <a:pt x="488" y="415"/>
                  <a:pt x="489" y="417"/>
                  <a:pt x="488" y="415"/>
                </a:cubicBezTo>
                <a:cubicBezTo>
                  <a:pt x="488" y="401"/>
                  <a:pt x="470" y="401"/>
                  <a:pt x="466" y="390"/>
                </a:cubicBezTo>
                <a:cubicBezTo>
                  <a:pt x="469" y="393"/>
                  <a:pt x="473" y="389"/>
                  <a:pt x="477" y="392"/>
                </a:cubicBezTo>
                <a:cubicBezTo>
                  <a:pt x="485" y="397"/>
                  <a:pt x="489" y="406"/>
                  <a:pt x="495" y="412"/>
                </a:cubicBezTo>
                <a:cubicBezTo>
                  <a:pt x="498" y="410"/>
                  <a:pt x="500" y="411"/>
                  <a:pt x="501" y="408"/>
                </a:cubicBezTo>
                <a:cubicBezTo>
                  <a:pt x="513" y="411"/>
                  <a:pt x="520" y="432"/>
                  <a:pt x="531" y="440"/>
                </a:cubicBezTo>
                <a:cubicBezTo>
                  <a:pt x="530" y="445"/>
                  <a:pt x="529" y="446"/>
                  <a:pt x="530" y="450"/>
                </a:cubicBezTo>
                <a:cubicBezTo>
                  <a:pt x="530" y="451"/>
                  <a:pt x="531" y="451"/>
                  <a:pt x="531" y="451"/>
                </a:cubicBezTo>
                <a:cubicBezTo>
                  <a:pt x="531" y="450"/>
                  <a:pt x="531" y="449"/>
                  <a:pt x="531" y="448"/>
                </a:cubicBezTo>
                <a:cubicBezTo>
                  <a:pt x="531" y="448"/>
                  <a:pt x="532" y="447"/>
                  <a:pt x="533" y="447"/>
                </a:cubicBezTo>
                <a:cubicBezTo>
                  <a:pt x="534" y="447"/>
                  <a:pt x="535" y="447"/>
                  <a:pt x="536" y="447"/>
                </a:cubicBezTo>
                <a:cubicBezTo>
                  <a:pt x="537" y="454"/>
                  <a:pt x="539" y="456"/>
                  <a:pt x="542" y="462"/>
                </a:cubicBezTo>
                <a:cubicBezTo>
                  <a:pt x="541" y="462"/>
                  <a:pt x="541" y="463"/>
                  <a:pt x="540" y="463"/>
                </a:cubicBezTo>
                <a:cubicBezTo>
                  <a:pt x="540" y="464"/>
                  <a:pt x="540" y="464"/>
                  <a:pt x="540" y="464"/>
                </a:cubicBezTo>
                <a:cubicBezTo>
                  <a:pt x="540" y="463"/>
                  <a:pt x="539" y="462"/>
                  <a:pt x="538" y="460"/>
                </a:cubicBezTo>
                <a:cubicBezTo>
                  <a:pt x="534" y="460"/>
                  <a:pt x="537" y="456"/>
                  <a:pt x="533" y="453"/>
                </a:cubicBezTo>
                <a:cubicBezTo>
                  <a:pt x="532" y="453"/>
                  <a:pt x="532" y="453"/>
                  <a:pt x="532" y="453"/>
                </a:cubicBezTo>
                <a:cubicBezTo>
                  <a:pt x="534" y="470"/>
                  <a:pt x="547" y="486"/>
                  <a:pt x="555" y="498"/>
                </a:cubicBezTo>
                <a:cubicBezTo>
                  <a:pt x="555" y="498"/>
                  <a:pt x="556" y="498"/>
                  <a:pt x="556" y="498"/>
                </a:cubicBezTo>
                <a:cubicBezTo>
                  <a:pt x="555" y="489"/>
                  <a:pt x="544" y="482"/>
                  <a:pt x="544" y="471"/>
                </a:cubicBezTo>
                <a:cubicBezTo>
                  <a:pt x="545" y="471"/>
                  <a:pt x="545" y="471"/>
                  <a:pt x="546" y="471"/>
                </a:cubicBezTo>
                <a:cubicBezTo>
                  <a:pt x="546" y="471"/>
                  <a:pt x="546" y="471"/>
                  <a:pt x="546" y="471"/>
                </a:cubicBezTo>
                <a:cubicBezTo>
                  <a:pt x="549" y="475"/>
                  <a:pt x="553" y="483"/>
                  <a:pt x="552" y="487"/>
                </a:cubicBezTo>
                <a:cubicBezTo>
                  <a:pt x="558" y="493"/>
                  <a:pt x="566" y="502"/>
                  <a:pt x="571" y="511"/>
                </a:cubicBezTo>
                <a:cubicBezTo>
                  <a:pt x="571" y="512"/>
                  <a:pt x="571" y="512"/>
                  <a:pt x="571" y="512"/>
                </a:cubicBezTo>
                <a:cubicBezTo>
                  <a:pt x="568" y="511"/>
                  <a:pt x="561" y="504"/>
                  <a:pt x="560" y="501"/>
                </a:cubicBezTo>
                <a:cubicBezTo>
                  <a:pt x="559" y="500"/>
                  <a:pt x="558" y="499"/>
                  <a:pt x="557" y="499"/>
                </a:cubicBezTo>
                <a:cubicBezTo>
                  <a:pt x="557" y="499"/>
                  <a:pt x="557" y="499"/>
                  <a:pt x="557" y="499"/>
                </a:cubicBezTo>
                <a:cubicBezTo>
                  <a:pt x="557" y="510"/>
                  <a:pt x="572" y="518"/>
                  <a:pt x="578" y="525"/>
                </a:cubicBezTo>
                <a:cubicBezTo>
                  <a:pt x="596" y="543"/>
                  <a:pt x="619" y="565"/>
                  <a:pt x="644" y="575"/>
                </a:cubicBezTo>
                <a:cubicBezTo>
                  <a:pt x="650" y="577"/>
                  <a:pt x="656" y="578"/>
                  <a:pt x="662" y="580"/>
                </a:cubicBezTo>
                <a:cubicBezTo>
                  <a:pt x="669" y="583"/>
                  <a:pt x="674" y="587"/>
                  <a:pt x="683" y="588"/>
                </a:cubicBezTo>
                <a:cubicBezTo>
                  <a:pt x="684" y="591"/>
                  <a:pt x="683" y="590"/>
                  <a:pt x="682" y="593"/>
                </a:cubicBezTo>
                <a:cubicBezTo>
                  <a:pt x="693" y="595"/>
                  <a:pt x="724" y="597"/>
                  <a:pt x="725" y="591"/>
                </a:cubicBezTo>
                <a:cubicBezTo>
                  <a:pt x="727" y="593"/>
                  <a:pt x="726" y="591"/>
                  <a:pt x="726" y="593"/>
                </a:cubicBezTo>
                <a:cubicBezTo>
                  <a:pt x="729" y="592"/>
                  <a:pt x="732" y="592"/>
                  <a:pt x="735" y="591"/>
                </a:cubicBezTo>
                <a:cubicBezTo>
                  <a:pt x="735" y="591"/>
                  <a:pt x="734" y="591"/>
                  <a:pt x="734" y="591"/>
                </a:cubicBezTo>
                <a:cubicBezTo>
                  <a:pt x="734" y="592"/>
                  <a:pt x="735" y="593"/>
                  <a:pt x="735" y="594"/>
                </a:cubicBezTo>
                <a:cubicBezTo>
                  <a:pt x="742" y="593"/>
                  <a:pt x="757" y="588"/>
                  <a:pt x="764" y="588"/>
                </a:cubicBezTo>
                <a:cubicBezTo>
                  <a:pt x="764" y="587"/>
                  <a:pt x="765" y="586"/>
                  <a:pt x="765" y="584"/>
                </a:cubicBezTo>
                <a:cubicBezTo>
                  <a:pt x="766" y="585"/>
                  <a:pt x="767" y="587"/>
                  <a:pt x="767" y="588"/>
                </a:cubicBezTo>
                <a:cubicBezTo>
                  <a:pt x="773" y="583"/>
                  <a:pt x="784" y="582"/>
                  <a:pt x="790" y="579"/>
                </a:cubicBezTo>
                <a:cubicBezTo>
                  <a:pt x="791" y="582"/>
                  <a:pt x="790" y="581"/>
                  <a:pt x="790" y="584"/>
                </a:cubicBezTo>
                <a:cubicBezTo>
                  <a:pt x="805" y="587"/>
                  <a:pt x="824" y="578"/>
                  <a:pt x="840" y="570"/>
                </a:cubicBezTo>
                <a:cubicBezTo>
                  <a:pt x="845" y="567"/>
                  <a:pt x="856" y="565"/>
                  <a:pt x="856" y="565"/>
                </a:cubicBezTo>
                <a:cubicBezTo>
                  <a:pt x="858" y="563"/>
                  <a:pt x="857" y="563"/>
                  <a:pt x="857" y="561"/>
                </a:cubicBezTo>
                <a:cubicBezTo>
                  <a:pt x="860" y="559"/>
                  <a:pt x="859" y="559"/>
                  <a:pt x="864" y="559"/>
                </a:cubicBezTo>
                <a:cubicBezTo>
                  <a:pt x="864" y="560"/>
                  <a:pt x="863" y="562"/>
                  <a:pt x="863" y="563"/>
                </a:cubicBezTo>
                <a:cubicBezTo>
                  <a:pt x="864" y="563"/>
                  <a:pt x="865" y="563"/>
                  <a:pt x="865" y="563"/>
                </a:cubicBezTo>
                <a:cubicBezTo>
                  <a:pt x="865" y="563"/>
                  <a:pt x="865" y="563"/>
                  <a:pt x="865" y="563"/>
                </a:cubicBezTo>
                <a:cubicBezTo>
                  <a:pt x="865" y="559"/>
                  <a:pt x="866" y="561"/>
                  <a:pt x="868" y="558"/>
                </a:cubicBezTo>
                <a:cubicBezTo>
                  <a:pt x="868" y="558"/>
                  <a:pt x="869" y="558"/>
                  <a:pt x="869" y="558"/>
                </a:cubicBezTo>
                <a:cubicBezTo>
                  <a:pt x="868" y="560"/>
                  <a:pt x="868" y="562"/>
                  <a:pt x="867" y="563"/>
                </a:cubicBezTo>
                <a:cubicBezTo>
                  <a:pt x="870" y="562"/>
                  <a:pt x="870" y="561"/>
                  <a:pt x="873" y="562"/>
                </a:cubicBezTo>
                <a:cubicBezTo>
                  <a:pt x="873" y="561"/>
                  <a:pt x="873" y="561"/>
                  <a:pt x="874" y="560"/>
                </a:cubicBezTo>
                <a:cubicBezTo>
                  <a:pt x="873" y="560"/>
                  <a:pt x="872" y="560"/>
                  <a:pt x="871" y="560"/>
                </a:cubicBezTo>
                <a:cubicBezTo>
                  <a:pt x="871" y="560"/>
                  <a:pt x="871" y="559"/>
                  <a:pt x="871" y="559"/>
                </a:cubicBezTo>
                <a:cubicBezTo>
                  <a:pt x="877" y="557"/>
                  <a:pt x="907" y="549"/>
                  <a:pt x="910" y="553"/>
                </a:cubicBezTo>
                <a:cubicBezTo>
                  <a:pt x="911" y="553"/>
                  <a:pt x="912" y="552"/>
                  <a:pt x="913" y="551"/>
                </a:cubicBezTo>
                <a:cubicBezTo>
                  <a:pt x="908" y="551"/>
                  <a:pt x="909" y="550"/>
                  <a:pt x="906" y="552"/>
                </a:cubicBezTo>
                <a:cubicBezTo>
                  <a:pt x="906" y="551"/>
                  <a:pt x="906" y="551"/>
                  <a:pt x="905" y="550"/>
                </a:cubicBezTo>
                <a:cubicBezTo>
                  <a:pt x="910" y="544"/>
                  <a:pt x="912" y="542"/>
                  <a:pt x="915" y="533"/>
                </a:cubicBezTo>
                <a:cubicBezTo>
                  <a:pt x="914" y="530"/>
                  <a:pt x="918" y="529"/>
                  <a:pt x="921" y="529"/>
                </a:cubicBezTo>
                <a:cubicBezTo>
                  <a:pt x="922" y="529"/>
                  <a:pt x="922" y="529"/>
                  <a:pt x="922" y="530"/>
                </a:cubicBezTo>
                <a:cubicBezTo>
                  <a:pt x="920" y="531"/>
                  <a:pt x="918" y="531"/>
                  <a:pt x="916" y="532"/>
                </a:cubicBezTo>
                <a:cubicBezTo>
                  <a:pt x="916" y="533"/>
                  <a:pt x="916" y="533"/>
                  <a:pt x="916" y="533"/>
                </a:cubicBezTo>
                <a:cubicBezTo>
                  <a:pt x="917" y="534"/>
                  <a:pt x="917" y="534"/>
                  <a:pt x="917" y="535"/>
                </a:cubicBezTo>
                <a:cubicBezTo>
                  <a:pt x="920" y="534"/>
                  <a:pt x="922" y="533"/>
                  <a:pt x="924" y="532"/>
                </a:cubicBezTo>
                <a:cubicBezTo>
                  <a:pt x="924" y="529"/>
                  <a:pt x="923" y="527"/>
                  <a:pt x="923" y="525"/>
                </a:cubicBezTo>
                <a:cubicBezTo>
                  <a:pt x="930" y="525"/>
                  <a:pt x="934" y="522"/>
                  <a:pt x="944" y="522"/>
                </a:cubicBezTo>
                <a:cubicBezTo>
                  <a:pt x="941" y="521"/>
                  <a:pt x="938" y="520"/>
                  <a:pt x="936" y="518"/>
                </a:cubicBezTo>
                <a:cubicBezTo>
                  <a:pt x="938" y="516"/>
                  <a:pt x="944" y="516"/>
                  <a:pt x="945" y="514"/>
                </a:cubicBezTo>
                <a:cubicBezTo>
                  <a:pt x="948" y="515"/>
                  <a:pt x="947" y="514"/>
                  <a:pt x="948" y="517"/>
                </a:cubicBezTo>
                <a:cubicBezTo>
                  <a:pt x="960" y="511"/>
                  <a:pt x="992" y="508"/>
                  <a:pt x="1006" y="509"/>
                </a:cubicBezTo>
                <a:cubicBezTo>
                  <a:pt x="1006" y="508"/>
                  <a:pt x="1006" y="508"/>
                  <a:pt x="1006" y="508"/>
                </a:cubicBezTo>
                <a:cubicBezTo>
                  <a:pt x="1004" y="506"/>
                  <a:pt x="1005" y="507"/>
                  <a:pt x="1002" y="506"/>
                </a:cubicBezTo>
                <a:cubicBezTo>
                  <a:pt x="1003" y="504"/>
                  <a:pt x="1005" y="503"/>
                  <a:pt x="1007" y="501"/>
                </a:cubicBezTo>
                <a:cubicBezTo>
                  <a:pt x="1008" y="501"/>
                  <a:pt x="1008" y="502"/>
                  <a:pt x="1009" y="502"/>
                </a:cubicBezTo>
                <a:cubicBezTo>
                  <a:pt x="1010" y="502"/>
                  <a:pt x="1010" y="502"/>
                  <a:pt x="1011" y="502"/>
                </a:cubicBezTo>
                <a:cubicBezTo>
                  <a:pt x="1009" y="504"/>
                  <a:pt x="1010" y="503"/>
                  <a:pt x="1008" y="503"/>
                </a:cubicBezTo>
                <a:cubicBezTo>
                  <a:pt x="1006" y="506"/>
                  <a:pt x="1008" y="507"/>
                  <a:pt x="1006" y="509"/>
                </a:cubicBezTo>
                <a:cubicBezTo>
                  <a:pt x="1006" y="510"/>
                  <a:pt x="1006" y="510"/>
                  <a:pt x="1006" y="511"/>
                </a:cubicBezTo>
                <a:cubicBezTo>
                  <a:pt x="1010" y="512"/>
                  <a:pt x="1015" y="513"/>
                  <a:pt x="1020" y="514"/>
                </a:cubicBezTo>
                <a:cubicBezTo>
                  <a:pt x="1021" y="516"/>
                  <a:pt x="1021" y="515"/>
                  <a:pt x="1021" y="518"/>
                </a:cubicBezTo>
                <a:cubicBezTo>
                  <a:pt x="1026" y="523"/>
                  <a:pt x="1035" y="519"/>
                  <a:pt x="1040" y="524"/>
                </a:cubicBezTo>
                <a:cubicBezTo>
                  <a:pt x="1047" y="531"/>
                  <a:pt x="1062" y="541"/>
                  <a:pt x="1065" y="551"/>
                </a:cubicBezTo>
                <a:cubicBezTo>
                  <a:pt x="1067" y="554"/>
                  <a:pt x="1066" y="563"/>
                  <a:pt x="1067" y="566"/>
                </a:cubicBezTo>
                <a:cubicBezTo>
                  <a:pt x="1069" y="575"/>
                  <a:pt x="1072" y="582"/>
                  <a:pt x="1071" y="593"/>
                </a:cubicBezTo>
                <a:cubicBezTo>
                  <a:pt x="1086" y="601"/>
                  <a:pt x="1101" y="594"/>
                  <a:pt x="1112" y="583"/>
                </a:cubicBezTo>
                <a:cubicBezTo>
                  <a:pt x="1112" y="583"/>
                  <a:pt x="1114" y="568"/>
                  <a:pt x="1117" y="567"/>
                </a:cubicBezTo>
                <a:cubicBezTo>
                  <a:pt x="1114" y="564"/>
                  <a:pt x="1115" y="565"/>
                  <a:pt x="1112" y="565"/>
                </a:cubicBezTo>
                <a:close/>
                <a:moveTo>
                  <a:pt x="348" y="216"/>
                </a:moveTo>
                <a:cubicBezTo>
                  <a:pt x="356" y="213"/>
                  <a:pt x="369" y="217"/>
                  <a:pt x="375" y="209"/>
                </a:cubicBezTo>
                <a:cubicBezTo>
                  <a:pt x="378" y="213"/>
                  <a:pt x="376" y="230"/>
                  <a:pt x="375" y="233"/>
                </a:cubicBezTo>
                <a:cubicBezTo>
                  <a:pt x="377" y="237"/>
                  <a:pt x="380" y="239"/>
                  <a:pt x="383" y="244"/>
                </a:cubicBezTo>
                <a:cubicBezTo>
                  <a:pt x="380" y="249"/>
                  <a:pt x="387" y="270"/>
                  <a:pt x="396" y="272"/>
                </a:cubicBezTo>
                <a:cubicBezTo>
                  <a:pt x="396" y="272"/>
                  <a:pt x="396" y="273"/>
                  <a:pt x="396" y="274"/>
                </a:cubicBezTo>
                <a:cubicBezTo>
                  <a:pt x="391" y="281"/>
                  <a:pt x="381" y="283"/>
                  <a:pt x="371" y="286"/>
                </a:cubicBezTo>
                <a:cubicBezTo>
                  <a:pt x="336" y="296"/>
                  <a:pt x="326" y="279"/>
                  <a:pt x="312" y="256"/>
                </a:cubicBezTo>
                <a:cubicBezTo>
                  <a:pt x="317" y="235"/>
                  <a:pt x="328" y="223"/>
                  <a:pt x="348" y="216"/>
                </a:cubicBezTo>
                <a:close/>
                <a:moveTo>
                  <a:pt x="387" y="397"/>
                </a:moveTo>
                <a:cubicBezTo>
                  <a:pt x="368" y="402"/>
                  <a:pt x="361" y="426"/>
                  <a:pt x="343" y="424"/>
                </a:cubicBezTo>
                <a:cubicBezTo>
                  <a:pt x="341" y="426"/>
                  <a:pt x="341" y="426"/>
                  <a:pt x="340" y="429"/>
                </a:cubicBezTo>
                <a:cubicBezTo>
                  <a:pt x="339" y="428"/>
                  <a:pt x="338" y="428"/>
                  <a:pt x="337" y="427"/>
                </a:cubicBezTo>
                <a:cubicBezTo>
                  <a:pt x="335" y="428"/>
                  <a:pt x="336" y="429"/>
                  <a:pt x="333" y="429"/>
                </a:cubicBezTo>
                <a:cubicBezTo>
                  <a:pt x="333" y="428"/>
                  <a:pt x="333" y="428"/>
                  <a:pt x="333" y="427"/>
                </a:cubicBezTo>
                <a:cubicBezTo>
                  <a:pt x="333" y="427"/>
                  <a:pt x="333" y="427"/>
                  <a:pt x="333" y="427"/>
                </a:cubicBezTo>
                <a:cubicBezTo>
                  <a:pt x="332" y="429"/>
                  <a:pt x="332" y="431"/>
                  <a:pt x="331" y="433"/>
                </a:cubicBezTo>
                <a:cubicBezTo>
                  <a:pt x="327" y="432"/>
                  <a:pt x="324" y="432"/>
                  <a:pt x="321" y="429"/>
                </a:cubicBezTo>
                <a:cubicBezTo>
                  <a:pt x="321" y="431"/>
                  <a:pt x="321" y="432"/>
                  <a:pt x="323" y="435"/>
                </a:cubicBezTo>
                <a:cubicBezTo>
                  <a:pt x="321" y="437"/>
                  <a:pt x="318" y="435"/>
                  <a:pt x="318" y="433"/>
                </a:cubicBezTo>
                <a:cubicBezTo>
                  <a:pt x="317" y="434"/>
                  <a:pt x="317" y="435"/>
                  <a:pt x="317" y="436"/>
                </a:cubicBezTo>
                <a:cubicBezTo>
                  <a:pt x="314" y="435"/>
                  <a:pt x="314" y="436"/>
                  <a:pt x="313" y="432"/>
                </a:cubicBezTo>
                <a:cubicBezTo>
                  <a:pt x="315" y="432"/>
                  <a:pt x="316" y="432"/>
                  <a:pt x="318" y="432"/>
                </a:cubicBezTo>
                <a:cubicBezTo>
                  <a:pt x="317" y="429"/>
                  <a:pt x="316" y="430"/>
                  <a:pt x="319" y="429"/>
                </a:cubicBezTo>
                <a:cubicBezTo>
                  <a:pt x="317" y="429"/>
                  <a:pt x="316" y="429"/>
                  <a:pt x="314" y="429"/>
                </a:cubicBezTo>
                <a:cubicBezTo>
                  <a:pt x="313" y="425"/>
                  <a:pt x="314" y="427"/>
                  <a:pt x="311" y="428"/>
                </a:cubicBezTo>
                <a:cubicBezTo>
                  <a:pt x="312" y="429"/>
                  <a:pt x="312" y="431"/>
                  <a:pt x="313" y="432"/>
                </a:cubicBezTo>
                <a:cubicBezTo>
                  <a:pt x="312" y="432"/>
                  <a:pt x="311" y="433"/>
                  <a:pt x="310" y="433"/>
                </a:cubicBezTo>
                <a:cubicBezTo>
                  <a:pt x="310" y="431"/>
                  <a:pt x="309" y="429"/>
                  <a:pt x="309" y="427"/>
                </a:cubicBezTo>
                <a:cubicBezTo>
                  <a:pt x="304" y="428"/>
                  <a:pt x="283" y="425"/>
                  <a:pt x="278" y="427"/>
                </a:cubicBezTo>
                <a:cubicBezTo>
                  <a:pt x="274" y="424"/>
                  <a:pt x="276" y="421"/>
                  <a:pt x="271" y="420"/>
                </a:cubicBezTo>
                <a:cubicBezTo>
                  <a:pt x="272" y="417"/>
                  <a:pt x="278" y="413"/>
                  <a:pt x="281" y="413"/>
                </a:cubicBezTo>
                <a:cubicBezTo>
                  <a:pt x="281" y="413"/>
                  <a:pt x="281" y="413"/>
                  <a:pt x="281" y="413"/>
                </a:cubicBezTo>
                <a:cubicBezTo>
                  <a:pt x="280" y="412"/>
                  <a:pt x="229" y="387"/>
                  <a:pt x="229" y="387"/>
                </a:cubicBezTo>
                <a:cubicBezTo>
                  <a:pt x="226" y="387"/>
                  <a:pt x="227" y="387"/>
                  <a:pt x="226" y="390"/>
                </a:cubicBezTo>
                <a:cubicBezTo>
                  <a:pt x="222" y="389"/>
                  <a:pt x="222" y="387"/>
                  <a:pt x="221" y="383"/>
                </a:cubicBezTo>
                <a:cubicBezTo>
                  <a:pt x="220" y="383"/>
                  <a:pt x="219" y="383"/>
                  <a:pt x="218" y="383"/>
                </a:cubicBezTo>
                <a:cubicBezTo>
                  <a:pt x="220" y="387"/>
                  <a:pt x="217" y="384"/>
                  <a:pt x="218" y="388"/>
                </a:cubicBezTo>
                <a:cubicBezTo>
                  <a:pt x="214" y="387"/>
                  <a:pt x="217" y="387"/>
                  <a:pt x="213" y="387"/>
                </a:cubicBezTo>
                <a:cubicBezTo>
                  <a:pt x="212" y="378"/>
                  <a:pt x="209" y="386"/>
                  <a:pt x="205" y="379"/>
                </a:cubicBezTo>
                <a:cubicBezTo>
                  <a:pt x="204" y="379"/>
                  <a:pt x="204" y="378"/>
                  <a:pt x="203" y="378"/>
                </a:cubicBezTo>
                <a:cubicBezTo>
                  <a:pt x="205" y="376"/>
                  <a:pt x="205" y="378"/>
                  <a:pt x="205" y="376"/>
                </a:cubicBezTo>
                <a:cubicBezTo>
                  <a:pt x="207" y="377"/>
                  <a:pt x="206" y="376"/>
                  <a:pt x="207" y="378"/>
                </a:cubicBezTo>
                <a:cubicBezTo>
                  <a:pt x="207" y="378"/>
                  <a:pt x="208" y="378"/>
                  <a:pt x="208" y="379"/>
                </a:cubicBezTo>
                <a:cubicBezTo>
                  <a:pt x="209" y="378"/>
                  <a:pt x="210" y="377"/>
                  <a:pt x="211" y="376"/>
                </a:cubicBezTo>
                <a:cubicBezTo>
                  <a:pt x="209" y="374"/>
                  <a:pt x="211" y="374"/>
                  <a:pt x="211" y="371"/>
                </a:cubicBezTo>
                <a:cubicBezTo>
                  <a:pt x="209" y="371"/>
                  <a:pt x="208" y="370"/>
                  <a:pt x="208" y="367"/>
                </a:cubicBezTo>
                <a:cubicBezTo>
                  <a:pt x="206" y="365"/>
                  <a:pt x="206" y="366"/>
                  <a:pt x="202" y="366"/>
                </a:cubicBezTo>
                <a:cubicBezTo>
                  <a:pt x="204" y="363"/>
                  <a:pt x="204" y="364"/>
                  <a:pt x="205" y="361"/>
                </a:cubicBezTo>
                <a:cubicBezTo>
                  <a:pt x="205" y="360"/>
                  <a:pt x="202" y="360"/>
                  <a:pt x="200" y="356"/>
                </a:cubicBezTo>
                <a:cubicBezTo>
                  <a:pt x="197" y="349"/>
                  <a:pt x="192" y="323"/>
                  <a:pt x="196" y="317"/>
                </a:cubicBezTo>
                <a:cubicBezTo>
                  <a:pt x="196" y="317"/>
                  <a:pt x="196" y="316"/>
                  <a:pt x="196" y="315"/>
                </a:cubicBezTo>
                <a:cubicBezTo>
                  <a:pt x="195" y="316"/>
                  <a:pt x="194" y="317"/>
                  <a:pt x="192" y="317"/>
                </a:cubicBezTo>
                <a:cubicBezTo>
                  <a:pt x="192" y="317"/>
                  <a:pt x="191" y="317"/>
                  <a:pt x="190" y="317"/>
                </a:cubicBezTo>
                <a:cubicBezTo>
                  <a:pt x="191" y="315"/>
                  <a:pt x="191" y="313"/>
                  <a:pt x="192" y="312"/>
                </a:cubicBezTo>
                <a:cubicBezTo>
                  <a:pt x="191" y="311"/>
                  <a:pt x="190" y="311"/>
                  <a:pt x="189" y="311"/>
                </a:cubicBezTo>
                <a:cubicBezTo>
                  <a:pt x="188" y="311"/>
                  <a:pt x="188" y="311"/>
                  <a:pt x="188" y="312"/>
                </a:cubicBezTo>
                <a:cubicBezTo>
                  <a:pt x="189" y="313"/>
                  <a:pt x="189" y="314"/>
                  <a:pt x="190" y="314"/>
                </a:cubicBezTo>
                <a:cubicBezTo>
                  <a:pt x="188" y="316"/>
                  <a:pt x="187" y="315"/>
                  <a:pt x="184" y="318"/>
                </a:cubicBezTo>
                <a:cubicBezTo>
                  <a:pt x="184" y="318"/>
                  <a:pt x="184" y="318"/>
                  <a:pt x="183" y="318"/>
                </a:cubicBezTo>
                <a:cubicBezTo>
                  <a:pt x="187" y="303"/>
                  <a:pt x="183" y="286"/>
                  <a:pt x="189" y="275"/>
                </a:cubicBezTo>
                <a:cubicBezTo>
                  <a:pt x="188" y="275"/>
                  <a:pt x="187" y="275"/>
                  <a:pt x="186" y="275"/>
                </a:cubicBezTo>
                <a:cubicBezTo>
                  <a:pt x="188" y="270"/>
                  <a:pt x="192" y="261"/>
                  <a:pt x="192" y="258"/>
                </a:cubicBezTo>
                <a:cubicBezTo>
                  <a:pt x="193" y="258"/>
                  <a:pt x="194" y="259"/>
                  <a:pt x="195" y="260"/>
                </a:cubicBezTo>
                <a:cubicBezTo>
                  <a:pt x="194" y="260"/>
                  <a:pt x="193" y="260"/>
                  <a:pt x="192" y="260"/>
                </a:cubicBezTo>
                <a:cubicBezTo>
                  <a:pt x="192" y="262"/>
                  <a:pt x="192" y="263"/>
                  <a:pt x="191" y="264"/>
                </a:cubicBezTo>
                <a:cubicBezTo>
                  <a:pt x="193" y="265"/>
                  <a:pt x="193" y="265"/>
                  <a:pt x="196" y="265"/>
                </a:cubicBezTo>
                <a:cubicBezTo>
                  <a:pt x="195" y="268"/>
                  <a:pt x="196" y="268"/>
                  <a:pt x="196" y="274"/>
                </a:cubicBezTo>
                <a:cubicBezTo>
                  <a:pt x="197" y="271"/>
                  <a:pt x="198" y="269"/>
                  <a:pt x="198" y="267"/>
                </a:cubicBezTo>
                <a:cubicBezTo>
                  <a:pt x="197" y="266"/>
                  <a:pt x="197" y="267"/>
                  <a:pt x="196" y="265"/>
                </a:cubicBezTo>
                <a:cubicBezTo>
                  <a:pt x="201" y="262"/>
                  <a:pt x="196" y="237"/>
                  <a:pt x="196" y="237"/>
                </a:cubicBezTo>
                <a:cubicBezTo>
                  <a:pt x="196" y="237"/>
                  <a:pt x="196" y="237"/>
                  <a:pt x="196" y="237"/>
                </a:cubicBezTo>
                <a:cubicBezTo>
                  <a:pt x="196" y="223"/>
                  <a:pt x="199" y="207"/>
                  <a:pt x="205" y="191"/>
                </a:cubicBezTo>
                <a:cubicBezTo>
                  <a:pt x="205" y="190"/>
                  <a:pt x="204" y="189"/>
                  <a:pt x="204" y="188"/>
                </a:cubicBezTo>
                <a:cubicBezTo>
                  <a:pt x="202" y="189"/>
                  <a:pt x="200" y="189"/>
                  <a:pt x="198" y="190"/>
                </a:cubicBezTo>
                <a:cubicBezTo>
                  <a:pt x="198" y="190"/>
                  <a:pt x="197" y="190"/>
                  <a:pt x="196" y="190"/>
                </a:cubicBezTo>
                <a:cubicBezTo>
                  <a:pt x="205" y="169"/>
                  <a:pt x="214" y="159"/>
                  <a:pt x="231" y="144"/>
                </a:cubicBezTo>
                <a:cubicBezTo>
                  <a:pt x="233" y="142"/>
                  <a:pt x="240" y="143"/>
                  <a:pt x="243" y="141"/>
                </a:cubicBezTo>
                <a:cubicBezTo>
                  <a:pt x="245" y="141"/>
                  <a:pt x="247" y="142"/>
                  <a:pt x="249" y="143"/>
                </a:cubicBezTo>
                <a:cubicBezTo>
                  <a:pt x="248" y="152"/>
                  <a:pt x="235" y="156"/>
                  <a:pt x="231" y="162"/>
                </a:cubicBezTo>
                <a:cubicBezTo>
                  <a:pt x="222" y="176"/>
                  <a:pt x="215" y="194"/>
                  <a:pt x="205" y="209"/>
                </a:cubicBezTo>
                <a:cubicBezTo>
                  <a:pt x="209" y="212"/>
                  <a:pt x="201" y="221"/>
                  <a:pt x="202" y="225"/>
                </a:cubicBezTo>
                <a:cubicBezTo>
                  <a:pt x="208" y="243"/>
                  <a:pt x="202" y="262"/>
                  <a:pt x="209" y="281"/>
                </a:cubicBezTo>
                <a:cubicBezTo>
                  <a:pt x="223" y="319"/>
                  <a:pt x="239" y="345"/>
                  <a:pt x="266" y="368"/>
                </a:cubicBezTo>
                <a:cubicBezTo>
                  <a:pt x="288" y="386"/>
                  <a:pt x="320" y="404"/>
                  <a:pt x="353" y="399"/>
                </a:cubicBezTo>
                <a:cubicBezTo>
                  <a:pt x="361" y="398"/>
                  <a:pt x="380" y="402"/>
                  <a:pt x="385" y="394"/>
                </a:cubicBezTo>
                <a:cubicBezTo>
                  <a:pt x="386" y="394"/>
                  <a:pt x="386" y="394"/>
                  <a:pt x="387" y="394"/>
                </a:cubicBezTo>
                <a:cubicBezTo>
                  <a:pt x="387" y="395"/>
                  <a:pt x="387" y="396"/>
                  <a:pt x="387" y="397"/>
                </a:cubicBezTo>
                <a:close/>
                <a:moveTo>
                  <a:pt x="487" y="359"/>
                </a:moveTo>
                <a:cubicBezTo>
                  <a:pt x="487" y="360"/>
                  <a:pt x="487" y="360"/>
                  <a:pt x="487" y="360"/>
                </a:cubicBezTo>
                <a:cubicBezTo>
                  <a:pt x="477" y="356"/>
                  <a:pt x="472" y="354"/>
                  <a:pt x="462" y="351"/>
                </a:cubicBezTo>
                <a:cubicBezTo>
                  <a:pt x="461" y="351"/>
                  <a:pt x="460" y="351"/>
                  <a:pt x="460" y="352"/>
                </a:cubicBezTo>
                <a:cubicBezTo>
                  <a:pt x="461" y="353"/>
                  <a:pt x="462" y="353"/>
                  <a:pt x="463" y="354"/>
                </a:cubicBezTo>
                <a:cubicBezTo>
                  <a:pt x="463" y="355"/>
                  <a:pt x="463" y="355"/>
                  <a:pt x="463" y="356"/>
                </a:cubicBezTo>
                <a:cubicBezTo>
                  <a:pt x="456" y="360"/>
                  <a:pt x="449" y="361"/>
                  <a:pt x="441" y="365"/>
                </a:cubicBezTo>
                <a:cubicBezTo>
                  <a:pt x="437" y="366"/>
                  <a:pt x="432" y="366"/>
                  <a:pt x="428" y="367"/>
                </a:cubicBezTo>
                <a:cubicBezTo>
                  <a:pt x="418" y="373"/>
                  <a:pt x="405" y="389"/>
                  <a:pt x="392" y="393"/>
                </a:cubicBezTo>
                <a:cubicBezTo>
                  <a:pt x="391" y="394"/>
                  <a:pt x="390" y="394"/>
                  <a:pt x="390" y="395"/>
                </a:cubicBezTo>
                <a:cubicBezTo>
                  <a:pt x="389" y="388"/>
                  <a:pt x="405" y="371"/>
                  <a:pt x="412" y="369"/>
                </a:cubicBezTo>
                <a:cubicBezTo>
                  <a:pt x="412" y="365"/>
                  <a:pt x="412" y="364"/>
                  <a:pt x="407" y="364"/>
                </a:cubicBezTo>
                <a:cubicBezTo>
                  <a:pt x="413" y="353"/>
                  <a:pt x="422" y="345"/>
                  <a:pt x="431" y="338"/>
                </a:cubicBezTo>
                <a:cubicBezTo>
                  <a:pt x="435" y="338"/>
                  <a:pt x="432" y="336"/>
                  <a:pt x="435" y="334"/>
                </a:cubicBezTo>
                <a:cubicBezTo>
                  <a:pt x="436" y="333"/>
                  <a:pt x="436" y="333"/>
                  <a:pt x="436" y="335"/>
                </a:cubicBezTo>
                <a:cubicBezTo>
                  <a:pt x="439" y="334"/>
                  <a:pt x="439" y="334"/>
                  <a:pt x="439" y="330"/>
                </a:cubicBezTo>
                <a:cubicBezTo>
                  <a:pt x="439" y="330"/>
                  <a:pt x="439" y="329"/>
                  <a:pt x="438" y="329"/>
                </a:cubicBezTo>
                <a:cubicBezTo>
                  <a:pt x="432" y="331"/>
                  <a:pt x="430" y="335"/>
                  <a:pt x="424" y="336"/>
                </a:cubicBezTo>
                <a:cubicBezTo>
                  <a:pt x="424" y="336"/>
                  <a:pt x="423" y="335"/>
                  <a:pt x="423" y="335"/>
                </a:cubicBezTo>
                <a:cubicBezTo>
                  <a:pt x="426" y="329"/>
                  <a:pt x="437" y="322"/>
                  <a:pt x="442" y="330"/>
                </a:cubicBezTo>
                <a:cubicBezTo>
                  <a:pt x="444" y="329"/>
                  <a:pt x="445" y="328"/>
                  <a:pt x="447" y="327"/>
                </a:cubicBezTo>
                <a:cubicBezTo>
                  <a:pt x="447" y="326"/>
                  <a:pt x="448" y="324"/>
                  <a:pt x="448" y="323"/>
                </a:cubicBezTo>
                <a:cubicBezTo>
                  <a:pt x="450" y="324"/>
                  <a:pt x="450" y="325"/>
                  <a:pt x="451" y="326"/>
                </a:cubicBezTo>
                <a:cubicBezTo>
                  <a:pt x="451" y="327"/>
                  <a:pt x="451" y="328"/>
                  <a:pt x="450" y="329"/>
                </a:cubicBezTo>
                <a:cubicBezTo>
                  <a:pt x="456" y="326"/>
                  <a:pt x="459" y="328"/>
                  <a:pt x="464" y="328"/>
                </a:cubicBezTo>
                <a:cubicBezTo>
                  <a:pt x="464" y="329"/>
                  <a:pt x="465" y="329"/>
                  <a:pt x="465" y="330"/>
                </a:cubicBezTo>
                <a:cubicBezTo>
                  <a:pt x="464" y="330"/>
                  <a:pt x="463" y="331"/>
                  <a:pt x="462" y="331"/>
                </a:cubicBezTo>
                <a:cubicBezTo>
                  <a:pt x="462" y="332"/>
                  <a:pt x="462" y="333"/>
                  <a:pt x="462" y="334"/>
                </a:cubicBezTo>
                <a:cubicBezTo>
                  <a:pt x="471" y="335"/>
                  <a:pt x="482" y="338"/>
                  <a:pt x="487" y="346"/>
                </a:cubicBezTo>
                <a:cubicBezTo>
                  <a:pt x="487" y="347"/>
                  <a:pt x="488" y="348"/>
                  <a:pt x="488" y="349"/>
                </a:cubicBezTo>
                <a:cubicBezTo>
                  <a:pt x="480" y="348"/>
                  <a:pt x="486" y="355"/>
                  <a:pt x="487" y="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chemeClr val="bg1">
                <a:lumMod val="75000"/>
              </a:schemeClr>
            </a:glow>
          </a:effectLst>
        </p:spPr>
        <p:txBody>
          <a:bodyPr vert="horz" wrap="square" lIns="91407" tIns="45704" rIns="91407" bIns="45704" numCol="1" anchor="t" anchorCtr="0" compatLnSpc="1"/>
          <a:lstStyle/>
          <a:p>
            <a:endParaRPr lang="zh-CN" altLang="en-US" sz="1805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>
            <a:off x="0" y="2644"/>
            <a:ext cx="523459" cy="6853031"/>
            <a:chOff x="-33" y="0"/>
            <a:chExt cx="3399637" cy="6858000"/>
          </a:xfrm>
        </p:grpSpPr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>
              <a:off x="2" y="0"/>
              <a:ext cx="2570204" cy="6858000"/>
            </a:xfrm>
            <a:prstGeom prst="rect">
              <a:avLst/>
            </a:prstGeom>
            <a:solidFill>
              <a:srgbClr val="26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9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705" b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>
              <p:custDataLst>
                <p:tags r:id="rId5"/>
              </p:custDataLst>
            </p:nvPr>
          </p:nvGrpSpPr>
          <p:grpSpPr>
            <a:xfrm>
              <a:off x="-33" y="0"/>
              <a:ext cx="3399637" cy="6858000"/>
              <a:chOff x="-33" y="0"/>
              <a:chExt cx="3399637" cy="6672648"/>
            </a:xfrm>
          </p:grpSpPr>
          <p:sp>
            <p:nvSpPr>
              <p:cNvPr id="24" name="矩形 23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0"/>
                <a:ext cx="3399598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>
                <p:custDataLst>
                  <p:tags r:id="rId7"/>
                </p:custDataLst>
              </p:nvPr>
            </p:nvSpPr>
            <p:spPr>
              <a:xfrm>
                <a:off x="-33" y="1668162"/>
                <a:ext cx="339963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>
                <p:custDataLst>
                  <p:tags r:id="rId8"/>
                </p:custDataLst>
              </p:nvPr>
            </p:nvSpPr>
            <p:spPr>
              <a:xfrm>
                <a:off x="-7" y="3336324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9"/>
                </p:custDataLst>
              </p:nvPr>
            </p:nvSpPr>
            <p:spPr>
              <a:xfrm>
                <a:off x="-7" y="5004486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矩形 3"/>
          <p:cNvSpPr/>
          <p:nvPr>
            <p:custDataLst>
              <p:tags r:id="rId10"/>
            </p:custDataLst>
          </p:nvPr>
        </p:nvSpPr>
        <p:spPr>
          <a:xfrm>
            <a:off x="599796" y="41741"/>
            <a:ext cx="11526759" cy="676967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chemeClr val="bg2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zh-CN" altLang="en-US" sz="1805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endParaRPr lang="en-US" altLang="zh-CN" sz="180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>
            <p:custDataLst>
              <p:tags r:id="rId11"/>
            </p:custDataLst>
          </p:nvPr>
        </p:nvSpPr>
        <p:spPr>
          <a:xfrm>
            <a:off x="706755" y="604520"/>
            <a:ext cx="11349355" cy="249872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sz="2605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④臣诚知不如徐公美。臣之妻私臣，臣之妾畏臣，臣之客欲有求于臣，皆以美于徐公。今齐地方千里，百二十城，宫妇左右莫不私王，朝廷之臣莫不畏王，四境之内莫不有求于王：由此观之，王之蔽甚矣。</a:t>
            </a:r>
            <a:endParaRPr lang="zh-CN" altLang="en-US" sz="2605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r" eaLnBrk="1" hangingPunct="1">
              <a:lnSpc>
                <a:spcPct val="120000"/>
              </a:lnSpc>
              <a:buNone/>
            </a:pPr>
            <a:r>
              <a:rPr lang="zh-CN" altLang="en-US" sz="2605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605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《</a:t>
            </a:r>
            <a:r>
              <a:rPr lang="zh-CN" altLang="en-US" sz="2605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邹忌讽齐王纳谏</a:t>
            </a:r>
            <a:r>
              <a:rPr lang="en-US" altLang="zh-CN" sz="2605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》</a:t>
            </a:r>
            <a:r>
              <a:rPr lang="zh-CN" altLang="en-US" sz="2605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endParaRPr lang="zh-CN" altLang="en-US" sz="2605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zh-CN" altLang="en-US" sz="2605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>
            <p:custDataLst>
              <p:tags r:id="rId12"/>
            </p:custDataLst>
          </p:nvPr>
        </p:nvSpPr>
        <p:spPr>
          <a:xfrm>
            <a:off x="4340268" y="111379"/>
            <a:ext cx="3435127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课</a:t>
            </a:r>
            <a:r>
              <a:rPr lang="zh-CN" altLang="en-US" sz="3200" b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文案例分析</a:t>
            </a:r>
            <a:endParaRPr lang="en-US" altLang="zh-CN" sz="3200" b="0" smtClean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矩形 2"/>
          <p:cNvSpPr/>
          <p:nvPr>
            <p:custDataLst>
              <p:tags r:id="rId13"/>
            </p:custDataLst>
          </p:nvPr>
        </p:nvSpPr>
        <p:spPr>
          <a:xfrm>
            <a:off x="523875" y="2543810"/>
            <a:ext cx="11602085" cy="3117850"/>
          </a:xfrm>
          <a:prstGeom prst="rect">
            <a:avLst/>
          </a:prstGeom>
          <a:noFill/>
          <a:ln w="9525">
            <a:noFill/>
          </a:ln>
        </p:spPr>
        <p:txBody>
          <a:bodyPr wrap="square" lIns="91601" tIns="45800" rIns="91601" bIns="45800" anchor="t">
            <a:spAutoFit/>
          </a:bodyPr>
          <a:lstStyle/>
          <a:p>
            <a:pPr defTabSz="863600">
              <a:lnSpc>
                <a:spcPct val="120000"/>
              </a:lnSpc>
            </a:pPr>
            <a:r>
              <a:rPr lang="zh-CN" altLang="en-US" sz="32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这是一个不完全的类比推理</a:t>
            </a:r>
            <a:r>
              <a:rPr lang="zh-CN" altLang="en-US" sz="320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320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863600">
              <a:lnSpc>
                <a:spcPct val="120000"/>
              </a:lnSpc>
            </a:pPr>
            <a:r>
              <a:rPr lang="zh-CN" altLang="en-US" sz="320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臣之</a:t>
            </a:r>
            <a:r>
              <a:rPr lang="zh-CN" altLang="en-US" sz="320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妻私</a:t>
            </a:r>
            <a:r>
              <a:rPr lang="zh-CN" altLang="en-US" sz="32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臣，臣之</a:t>
            </a:r>
            <a:r>
              <a:rPr lang="zh-CN" altLang="en-US" sz="320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妾畏</a:t>
            </a:r>
            <a:r>
              <a:rPr lang="zh-CN" altLang="en-US" sz="32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臣，臣之</a:t>
            </a:r>
            <a:r>
              <a:rPr lang="zh-CN" altLang="en-US" sz="320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客欲</a:t>
            </a:r>
            <a:r>
              <a:rPr lang="zh-CN" altLang="en-US" sz="32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320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求</a:t>
            </a:r>
            <a:r>
              <a:rPr lang="zh-CN" altLang="en-US" sz="32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</a:t>
            </a:r>
            <a:r>
              <a:rPr lang="zh-CN" altLang="en-US" sz="320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臣</a:t>
            </a:r>
            <a:r>
              <a:rPr lang="zh-CN" altLang="en-US" sz="32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”类比</a:t>
            </a:r>
            <a:endParaRPr lang="zh-CN" altLang="en-US" sz="32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863600">
              <a:lnSpc>
                <a:spcPct val="120000"/>
              </a:lnSpc>
            </a:pPr>
            <a:r>
              <a:rPr lang="zh-CN" altLang="en-US" sz="32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宫妇</a:t>
            </a:r>
            <a:r>
              <a:rPr lang="zh-CN" altLang="en-US" sz="32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左右莫不</a:t>
            </a:r>
            <a:r>
              <a:rPr lang="zh-CN" altLang="en-US" sz="320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私</a:t>
            </a:r>
            <a:r>
              <a:rPr lang="zh-CN" altLang="en-US" sz="32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王，朝廷之</a:t>
            </a:r>
            <a:r>
              <a:rPr lang="zh-CN" altLang="en-US" sz="320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臣</a:t>
            </a:r>
            <a:r>
              <a:rPr lang="zh-CN" altLang="en-US" sz="32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莫不</a:t>
            </a:r>
            <a:r>
              <a:rPr lang="zh-CN" altLang="en-US" sz="320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畏</a:t>
            </a:r>
            <a:r>
              <a:rPr lang="zh-CN" altLang="en-US" sz="32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王，四境之内莫不</a:t>
            </a:r>
            <a:r>
              <a:rPr lang="zh-CN" altLang="en-US" sz="320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有求</a:t>
            </a:r>
            <a:r>
              <a:rPr lang="zh-CN" altLang="en-US" sz="32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于王</a:t>
            </a:r>
            <a:r>
              <a:rPr lang="zh-CN" altLang="en-US" sz="320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320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863600">
              <a:lnSpc>
                <a:spcPct val="120000"/>
              </a:lnSpc>
            </a:pPr>
            <a:r>
              <a:rPr lang="en-US" altLang="zh-CN" sz="320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3600" smtClean="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结</a:t>
            </a:r>
            <a:r>
              <a:rPr lang="zh-CN" altLang="en-US" sz="360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论“皆以美于徐公”类比“王之蔽甚矣”。</a:t>
            </a:r>
            <a:endParaRPr lang="zh-CN" altLang="en-US" sz="3600">
              <a:solidFill>
                <a:srgbClr val="C00000"/>
              </a:solidFill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3707906" y="6717020"/>
            <a:ext cx="1800201" cy="14220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2495">
              <a:lnSpc>
                <a:spcPct val="200000"/>
              </a:lnSpc>
            </a:pPr>
            <a:r>
              <a:rPr lang="en-US" altLang="zh-CN" sz="100">
                <a:solidFill>
                  <a:schemeClr val="bg1"/>
                </a:solidFill>
                <a:ea typeface="微软雅黑" panose="020B0503020204020204" charset="-122"/>
              </a:rPr>
              <a:t>PPT模板 http:///moban/ </a:t>
            </a:r>
            <a:endParaRPr lang="en-US" altLang="zh-CN" sz="1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6" name="Freeform 6323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flipH="1">
            <a:off x="0" y="6312749"/>
            <a:ext cx="648857" cy="404271"/>
          </a:xfrm>
          <a:custGeom>
            <a:avLst/>
            <a:gdLst>
              <a:gd name="T0" fmla="*/ 945 w 1117"/>
              <a:gd name="T1" fmla="*/ 522 h 601"/>
              <a:gd name="T2" fmla="*/ 1085 w 1117"/>
              <a:gd name="T3" fmla="*/ 523 h 601"/>
              <a:gd name="T4" fmla="*/ 1065 w 1117"/>
              <a:gd name="T5" fmla="*/ 505 h 601"/>
              <a:gd name="T6" fmla="*/ 1061 w 1117"/>
              <a:gd name="T7" fmla="*/ 513 h 601"/>
              <a:gd name="T8" fmla="*/ 1038 w 1117"/>
              <a:gd name="T9" fmla="*/ 512 h 601"/>
              <a:gd name="T10" fmla="*/ 967 w 1117"/>
              <a:gd name="T11" fmla="*/ 492 h 601"/>
              <a:gd name="T12" fmla="*/ 926 w 1117"/>
              <a:gd name="T13" fmla="*/ 495 h 601"/>
              <a:gd name="T14" fmla="*/ 854 w 1117"/>
              <a:gd name="T15" fmla="*/ 518 h 601"/>
              <a:gd name="T16" fmla="*/ 656 w 1117"/>
              <a:gd name="T17" fmla="*/ 536 h 601"/>
              <a:gd name="T18" fmla="*/ 677 w 1117"/>
              <a:gd name="T19" fmla="*/ 523 h 601"/>
              <a:gd name="T20" fmla="*/ 656 w 1117"/>
              <a:gd name="T21" fmla="*/ 528 h 601"/>
              <a:gd name="T22" fmla="*/ 600 w 1117"/>
              <a:gd name="T23" fmla="*/ 468 h 601"/>
              <a:gd name="T24" fmla="*/ 564 w 1117"/>
              <a:gd name="T25" fmla="*/ 450 h 601"/>
              <a:gd name="T26" fmla="*/ 571 w 1117"/>
              <a:gd name="T27" fmla="*/ 424 h 601"/>
              <a:gd name="T28" fmla="*/ 569 w 1117"/>
              <a:gd name="T29" fmla="*/ 383 h 601"/>
              <a:gd name="T30" fmla="*/ 441 w 1117"/>
              <a:gd name="T31" fmla="*/ 306 h 601"/>
              <a:gd name="T32" fmla="*/ 560 w 1117"/>
              <a:gd name="T33" fmla="*/ 291 h 601"/>
              <a:gd name="T34" fmla="*/ 612 w 1117"/>
              <a:gd name="T35" fmla="*/ 293 h 601"/>
              <a:gd name="T36" fmla="*/ 587 w 1117"/>
              <a:gd name="T37" fmla="*/ 356 h 601"/>
              <a:gd name="T38" fmla="*/ 615 w 1117"/>
              <a:gd name="T39" fmla="*/ 352 h 601"/>
              <a:gd name="T40" fmla="*/ 649 w 1117"/>
              <a:gd name="T41" fmla="*/ 344 h 601"/>
              <a:gd name="T42" fmla="*/ 663 w 1117"/>
              <a:gd name="T43" fmla="*/ 340 h 601"/>
              <a:gd name="T44" fmla="*/ 659 w 1117"/>
              <a:gd name="T45" fmla="*/ 330 h 601"/>
              <a:gd name="T46" fmla="*/ 673 w 1117"/>
              <a:gd name="T47" fmla="*/ 297 h 601"/>
              <a:gd name="T48" fmla="*/ 677 w 1117"/>
              <a:gd name="T49" fmla="*/ 286 h 601"/>
              <a:gd name="T50" fmla="*/ 671 w 1117"/>
              <a:gd name="T51" fmla="*/ 258 h 601"/>
              <a:gd name="T52" fmla="*/ 663 w 1117"/>
              <a:gd name="T53" fmla="*/ 225 h 601"/>
              <a:gd name="T54" fmla="*/ 623 w 1117"/>
              <a:gd name="T55" fmla="*/ 242 h 601"/>
              <a:gd name="T56" fmla="*/ 648 w 1117"/>
              <a:gd name="T57" fmla="*/ 435 h 601"/>
              <a:gd name="T58" fmla="*/ 708 w 1117"/>
              <a:gd name="T59" fmla="*/ 501 h 601"/>
              <a:gd name="T60" fmla="*/ 772 w 1117"/>
              <a:gd name="T61" fmla="*/ 528 h 601"/>
              <a:gd name="T62" fmla="*/ 845 w 1117"/>
              <a:gd name="T63" fmla="*/ 510 h 601"/>
              <a:gd name="T64" fmla="*/ 995 w 1117"/>
              <a:gd name="T65" fmla="*/ 464 h 601"/>
              <a:gd name="T66" fmla="*/ 1048 w 1117"/>
              <a:gd name="T67" fmla="*/ 487 h 601"/>
              <a:gd name="T68" fmla="*/ 941 w 1117"/>
              <a:gd name="T69" fmla="*/ 449 h 601"/>
              <a:gd name="T70" fmla="*/ 854 w 1117"/>
              <a:gd name="T71" fmla="*/ 471 h 601"/>
              <a:gd name="T72" fmla="*/ 764 w 1117"/>
              <a:gd name="T73" fmla="*/ 494 h 601"/>
              <a:gd name="T74" fmla="*/ 747 w 1117"/>
              <a:gd name="T75" fmla="*/ 477 h 601"/>
              <a:gd name="T76" fmla="*/ 742 w 1117"/>
              <a:gd name="T77" fmla="*/ 402 h 601"/>
              <a:gd name="T78" fmla="*/ 797 w 1117"/>
              <a:gd name="T79" fmla="*/ 374 h 601"/>
              <a:gd name="T80" fmla="*/ 810 w 1117"/>
              <a:gd name="T81" fmla="*/ 364 h 601"/>
              <a:gd name="T82" fmla="*/ 861 w 1117"/>
              <a:gd name="T83" fmla="*/ 218 h 601"/>
              <a:gd name="T84" fmla="*/ 292 w 1117"/>
              <a:gd name="T85" fmla="*/ 95 h 601"/>
              <a:gd name="T86" fmla="*/ 266 w 1117"/>
              <a:gd name="T87" fmla="*/ 90 h 601"/>
              <a:gd name="T88" fmla="*/ 137 w 1117"/>
              <a:gd name="T89" fmla="*/ 187 h 601"/>
              <a:gd name="T90" fmla="*/ 102 w 1117"/>
              <a:gd name="T91" fmla="*/ 399 h 601"/>
              <a:gd name="T92" fmla="*/ 303 w 1117"/>
              <a:gd name="T93" fmla="*/ 494 h 601"/>
              <a:gd name="T94" fmla="*/ 457 w 1117"/>
              <a:gd name="T95" fmla="*/ 405 h 601"/>
              <a:gd name="T96" fmla="*/ 531 w 1117"/>
              <a:gd name="T97" fmla="*/ 448 h 601"/>
              <a:gd name="T98" fmla="*/ 571 w 1117"/>
              <a:gd name="T99" fmla="*/ 511 h 601"/>
              <a:gd name="T100" fmla="*/ 764 w 1117"/>
              <a:gd name="T101" fmla="*/ 588 h 601"/>
              <a:gd name="T102" fmla="*/ 873 w 1117"/>
              <a:gd name="T103" fmla="*/ 562 h 601"/>
              <a:gd name="T104" fmla="*/ 923 w 1117"/>
              <a:gd name="T105" fmla="*/ 525 h 601"/>
              <a:gd name="T106" fmla="*/ 1021 w 1117"/>
              <a:gd name="T107" fmla="*/ 518 h 601"/>
              <a:gd name="T108" fmla="*/ 312 w 1117"/>
              <a:gd name="T109" fmla="*/ 256 h 601"/>
              <a:gd name="T110" fmla="*/ 318 w 1117"/>
              <a:gd name="T111" fmla="*/ 432 h 601"/>
              <a:gd name="T112" fmla="*/ 218 w 1117"/>
              <a:gd name="T113" fmla="*/ 388 h 601"/>
              <a:gd name="T114" fmla="*/ 192 w 1117"/>
              <a:gd name="T115" fmla="*/ 317 h 601"/>
              <a:gd name="T116" fmla="*/ 196 w 1117"/>
              <a:gd name="T117" fmla="*/ 274 h 601"/>
              <a:gd name="T118" fmla="*/ 209 w 1117"/>
              <a:gd name="T119" fmla="*/ 281 h 601"/>
              <a:gd name="T120" fmla="*/ 390 w 1117"/>
              <a:gd name="T121" fmla="*/ 395 h 601"/>
              <a:gd name="T122" fmla="*/ 464 w 1117"/>
              <a:gd name="T123" fmla="*/ 328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17" h="601">
                <a:moveTo>
                  <a:pt x="677" y="274"/>
                </a:moveTo>
                <a:cubicBezTo>
                  <a:pt x="677" y="274"/>
                  <a:pt x="677" y="274"/>
                  <a:pt x="677" y="274"/>
                </a:cubicBezTo>
                <a:cubicBezTo>
                  <a:pt x="678" y="274"/>
                  <a:pt x="679" y="274"/>
                  <a:pt x="680" y="274"/>
                </a:cubicBezTo>
                <a:cubicBezTo>
                  <a:pt x="680" y="274"/>
                  <a:pt x="679" y="273"/>
                  <a:pt x="679" y="272"/>
                </a:cubicBezTo>
                <a:cubicBezTo>
                  <a:pt x="678" y="274"/>
                  <a:pt x="680" y="273"/>
                  <a:pt x="677" y="274"/>
                </a:cubicBezTo>
                <a:close/>
                <a:moveTo>
                  <a:pt x="956" y="523"/>
                </a:moveTo>
                <a:cubicBezTo>
                  <a:pt x="955" y="522"/>
                  <a:pt x="955" y="521"/>
                  <a:pt x="955" y="519"/>
                </a:cubicBezTo>
                <a:cubicBezTo>
                  <a:pt x="951" y="520"/>
                  <a:pt x="950" y="520"/>
                  <a:pt x="949" y="524"/>
                </a:cubicBezTo>
                <a:cubicBezTo>
                  <a:pt x="948" y="523"/>
                  <a:pt x="946" y="523"/>
                  <a:pt x="945" y="522"/>
                </a:cubicBezTo>
                <a:cubicBezTo>
                  <a:pt x="946" y="524"/>
                  <a:pt x="946" y="525"/>
                  <a:pt x="946" y="527"/>
                </a:cubicBezTo>
                <a:cubicBezTo>
                  <a:pt x="949" y="524"/>
                  <a:pt x="952" y="523"/>
                  <a:pt x="956" y="523"/>
                </a:cubicBezTo>
                <a:close/>
                <a:moveTo>
                  <a:pt x="945" y="522"/>
                </a:moveTo>
                <a:cubicBezTo>
                  <a:pt x="945" y="522"/>
                  <a:pt x="945" y="522"/>
                  <a:pt x="944" y="522"/>
                </a:cubicBezTo>
                <a:cubicBezTo>
                  <a:pt x="945" y="522"/>
                  <a:pt x="945" y="522"/>
                  <a:pt x="945" y="522"/>
                </a:cubicBezTo>
                <a:cubicBezTo>
                  <a:pt x="945" y="522"/>
                  <a:pt x="945" y="522"/>
                  <a:pt x="945" y="522"/>
                </a:cubicBezTo>
                <a:close/>
                <a:moveTo>
                  <a:pt x="1112" y="565"/>
                </a:moveTo>
                <a:cubicBezTo>
                  <a:pt x="1113" y="563"/>
                  <a:pt x="1112" y="565"/>
                  <a:pt x="1113" y="563"/>
                </a:cubicBezTo>
                <a:cubicBezTo>
                  <a:pt x="1112" y="562"/>
                  <a:pt x="1113" y="563"/>
                  <a:pt x="1110" y="563"/>
                </a:cubicBezTo>
                <a:cubicBezTo>
                  <a:pt x="1110" y="562"/>
                  <a:pt x="1110" y="561"/>
                  <a:pt x="1110" y="560"/>
                </a:cubicBezTo>
                <a:cubicBezTo>
                  <a:pt x="1111" y="560"/>
                  <a:pt x="1112" y="560"/>
                  <a:pt x="1113" y="560"/>
                </a:cubicBezTo>
                <a:cubicBezTo>
                  <a:pt x="1113" y="560"/>
                  <a:pt x="1114" y="559"/>
                  <a:pt x="1115" y="559"/>
                </a:cubicBezTo>
                <a:cubicBezTo>
                  <a:pt x="1111" y="540"/>
                  <a:pt x="1102" y="530"/>
                  <a:pt x="1098" y="517"/>
                </a:cubicBezTo>
                <a:cubicBezTo>
                  <a:pt x="1096" y="518"/>
                  <a:pt x="1094" y="518"/>
                  <a:pt x="1093" y="519"/>
                </a:cubicBezTo>
                <a:cubicBezTo>
                  <a:pt x="1094" y="521"/>
                  <a:pt x="1094" y="520"/>
                  <a:pt x="1095" y="522"/>
                </a:cubicBezTo>
                <a:cubicBezTo>
                  <a:pt x="1093" y="523"/>
                  <a:pt x="1094" y="522"/>
                  <a:pt x="1093" y="525"/>
                </a:cubicBezTo>
                <a:cubicBezTo>
                  <a:pt x="1093" y="525"/>
                  <a:pt x="1093" y="525"/>
                  <a:pt x="1093" y="525"/>
                </a:cubicBezTo>
                <a:cubicBezTo>
                  <a:pt x="1091" y="522"/>
                  <a:pt x="1092" y="520"/>
                  <a:pt x="1093" y="517"/>
                </a:cubicBezTo>
                <a:cubicBezTo>
                  <a:pt x="1089" y="517"/>
                  <a:pt x="1089" y="517"/>
                  <a:pt x="1087" y="516"/>
                </a:cubicBezTo>
                <a:cubicBezTo>
                  <a:pt x="1087" y="518"/>
                  <a:pt x="1086" y="520"/>
                  <a:pt x="1086" y="523"/>
                </a:cubicBezTo>
                <a:cubicBezTo>
                  <a:pt x="1086" y="523"/>
                  <a:pt x="1086" y="523"/>
                  <a:pt x="1085" y="523"/>
                </a:cubicBezTo>
                <a:cubicBezTo>
                  <a:pt x="1082" y="520"/>
                  <a:pt x="1083" y="517"/>
                  <a:pt x="1084" y="515"/>
                </a:cubicBezTo>
                <a:cubicBezTo>
                  <a:pt x="1083" y="512"/>
                  <a:pt x="1081" y="511"/>
                  <a:pt x="1080" y="509"/>
                </a:cubicBezTo>
                <a:cubicBezTo>
                  <a:pt x="1075" y="509"/>
                  <a:pt x="1075" y="511"/>
                  <a:pt x="1072" y="511"/>
                </a:cubicBezTo>
                <a:cubicBezTo>
                  <a:pt x="1072" y="512"/>
                  <a:pt x="1071" y="513"/>
                  <a:pt x="1071" y="515"/>
                </a:cubicBezTo>
                <a:cubicBezTo>
                  <a:pt x="1070" y="515"/>
                  <a:pt x="1069" y="515"/>
                  <a:pt x="1069" y="515"/>
                </a:cubicBezTo>
                <a:cubicBezTo>
                  <a:pt x="1067" y="512"/>
                  <a:pt x="1069" y="514"/>
                  <a:pt x="1067" y="513"/>
                </a:cubicBezTo>
                <a:cubicBezTo>
                  <a:pt x="1067" y="512"/>
                  <a:pt x="1067" y="511"/>
                  <a:pt x="1067" y="510"/>
                </a:cubicBezTo>
                <a:cubicBezTo>
                  <a:pt x="1070" y="509"/>
                  <a:pt x="1069" y="510"/>
                  <a:pt x="1070" y="507"/>
                </a:cubicBezTo>
                <a:cubicBezTo>
                  <a:pt x="1072" y="508"/>
                  <a:pt x="1071" y="507"/>
                  <a:pt x="1072" y="509"/>
                </a:cubicBezTo>
                <a:cubicBezTo>
                  <a:pt x="1074" y="505"/>
                  <a:pt x="1072" y="504"/>
                  <a:pt x="1070" y="501"/>
                </a:cubicBezTo>
                <a:cubicBezTo>
                  <a:pt x="1069" y="500"/>
                  <a:pt x="1069" y="500"/>
                  <a:pt x="1068" y="499"/>
                </a:cubicBezTo>
                <a:cubicBezTo>
                  <a:pt x="1067" y="503"/>
                  <a:pt x="1068" y="503"/>
                  <a:pt x="1065" y="506"/>
                </a:cubicBezTo>
                <a:cubicBezTo>
                  <a:pt x="1068" y="507"/>
                  <a:pt x="1067" y="506"/>
                  <a:pt x="1068" y="509"/>
                </a:cubicBezTo>
                <a:cubicBezTo>
                  <a:pt x="1063" y="508"/>
                  <a:pt x="1064" y="507"/>
                  <a:pt x="1060" y="508"/>
                </a:cubicBezTo>
                <a:cubicBezTo>
                  <a:pt x="1061" y="505"/>
                  <a:pt x="1063" y="503"/>
                  <a:pt x="1065" y="505"/>
                </a:cubicBezTo>
                <a:cubicBezTo>
                  <a:pt x="1065" y="505"/>
                  <a:pt x="1066" y="504"/>
                  <a:pt x="1066" y="504"/>
                </a:cubicBezTo>
                <a:cubicBezTo>
                  <a:pt x="1064" y="501"/>
                  <a:pt x="1065" y="501"/>
                  <a:pt x="1061" y="501"/>
                </a:cubicBezTo>
                <a:cubicBezTo>
                  <a:pt x="1061" y="500"/>
                  <a:pt x="1061" y="499"/>
                  <a:pt x="1061" y="499"/>
                </a:cubicBezTo>
                <a:cubicBezTo>
                  <a:pt x="1063" y="499"/>
                  <a:pt x="1064" y="500"/>
                  <a:pt x="1065" y="500"/>
                </a:cubicBezTo>
                <a:cubicBezTo>
                  <a:pt x="1065" y="499"/>
                  <a:pt x="1065" y="497"/>
                  <a:pt x="1065" y="496"/>
                </a:cubicBezTo>
                <a:cubicBezTo>
                  <a:pt x="1063" y="495"/>
                  <a:pt x="1061" y="494"/>
                  <a:pt x="1058" y="492"/>
                </a:cubicBezTo>
                <a:cubicBezTo>
                  <a:pt x="1059" y="495"/>
                  <a:pt x="1058" y="493"/>
                  <a:pt x="1060" y="495"/>
                </a:cubicBezTo>
                <a:cubicBezTo>
                  <a:pt x="1060" y="495"/>
                  <a:pt x="1060" y="496"/>
                  <a:pt x="1060" y="497"/>
                </a:cubicBezTo>
                <a:cubicBezTo>
                  <a:pt x="1057" y="496"/>
                  <a:pt x="1058" y="495"/>
                  <a:pt x="1055" y="495"/>
                </a:cubicBezTo>
                <a:cubicBezTo>
                  <a:pt x="1054" y="493"/>
                  <a:pt x="1054" y="491"/>
                  <a:pt x="1052" y="489"/>
                </a:cubicBezTo>
                <a:cubicBezTo>
                  <a:pt x="1053" y="493"/>
                  <a:pt x="1051" y="497"/>
                  <a:pt x="1052" y="501"/>
                </a:cubicBezTo>
                <a:cubicBezTo>
                  <a:pt x="1051" y="501"/>
                  <a:pt x="1050" y="501"/>
                  <a:pt x="1049" y="501"/>
                </a:cubicBezTo>
                <a:cubicBezTo>
                  <a:pt x="1050" y="504"/>
                  <a:pt x="1056" y="505"/>
                  <a:pt x="1060" y="506"/>
                </a:cubicBezTo>
                <a:cubicBezTo>
                  <a:pt x="1059" y="510"/>
                  <a:pt x="1058" y="509"/>
                  <a:pt x="1060" y="513"/>
                </a:cubicBezTo>
                <a:cubicBezTo>
                  <a:pt x="1060" y="513"/>
                  <a:pt x="1061" y="513"/>
                  <a:pt x="1061" y="513"/>
                </a:cubicBezTo>
                <a:cubicBezTo>
                  <a:pt x="1061" y="513"/>
                  <a:pt x="1062" y="513"/>
                  <a:pt x="1062" y="513"/>
                </a:cubicBezTo>
                <a:cubicBezTo>
                  <a:pt x="1061" y="512"/>
                  <a:pt x="1061" y="512"/>
                  <a:pt x="1060" y="511"/>
                </a:cubicBezTo>
                <a:cubicBezTo>
                  <a:pt x="1061" y="510"/>
                  <a:pt x="1062" y="510"/>
                  <a:pt x="1063" y="509"/>
                </a:cubicBezTo>
                <a:cubicBezTo>
                  <a:pt x="1065" y="518"/>
                  <a:pt x="1069" y="520"/>
                  <a:pt x="1074" y="527"/>
                </a:cubicBezTo>
                <a:cubicBezTo>
                  <a:pt x="1072" y="528"/>
                  <a:pt x="1074" y="527"/>
                  <a:pt x="1072" y="528"/>
                </a:cubicBezTo>
                <a:cubicBezTo>
                  <a:pt x="1073" y="531"/>
                  <a:pt x="1073" y="528"/>
                  <a:pt x="1075" y="530"/>
                </a:cubicBezTo>
                <a:cubicBezTo>
                  <a:pt x="1076" y="531"/>
                  <a:pt x="1076" y="531"/>
                  <a:pt x="1076" y="532"/>
                </a:cubicBezTo>
                <a:cubicBezTo>
                  <a:pt x="1076" y="532"/>
                  <a:pt x="1075" y="533"/>
                  <a:pt x="1074" y="533"/>
                </a:cubicBezTo>
                <a:cubicBezTo>
                  <a:pt x="1079" y="543"/>
                  <a:pt x="1085" y="550"/>
                  <a:pt x="1087" y="562"/>
                </a:cubicBezTo>
                <a:cubicBezTo>
                  <a:pt x="1087" y="562"/>
                  <a:pt x="1086" y="562"/>
                  <a:pt x="1086" y="562"/>
                </a:cubicBezTo>
                <a:cubicBezTo>
                  <a:pt x="1079" y="553"/>
                  <a:pt x="1070" y="531"/>
                  <a:pt x="1058" y="527"/>
                </a:cubicBezTo>
                <a:cubicBezTo>
                  <a:pt x="1058" y="525"/>
                  <a:pt x="1059" y="523"/>
                  <a:pt x="1060" y="521"/>
                </a:cubicBezTo>
                <a:cubicBezTo>
                  <a:pt x="1058" y="521"/>
                  <a:pt x="1057" y="521"/>
                  <a:pt x="1056" y="521"/>
                </a:cubicBezTo>
                <a:cubicBezTo>
                  <a:pt x="1056" y="522"/>
                  <a:pt x="1056" y="521"/>
                  <a:pt x="1057" y="523"/>
                </a:cubicBezTo>
                <a:cubicBezTo>
                  <a:pt x="1050" y="523"/>
                  <a:pt x="1046" y="516"/>
                  <a:pt x="1038" y="512"/>
                </a:cubicBezTo>
                <a:cubicBezTo>
                  <a:pt x="1038" y="512"/>
                  <a:pt x="1038" y="511"/>
                  <a:pt x="1037" y="511"/>
                </a:cubicBezTo>
                <a:cubicBezTo>
                  <a:pt x="1038" y="510"/>
                  <a:pt x="1039" y="510"/>
                  <a:pt x="1039" y="509"/>
                </a:cubicBezTo>
                <a:cubicBezTo>
                  <a:pt x="1043" y="511"/>
                  <a:pt x="1046" y="513"/>
                  <a:pt x="1049" y="516"/>
                </a:cubicBezTo>
                <a:cubicBezTo>
                  <a:pt x="1050" y="515"/>
                  <a:pt x="1050" y="515"/>
                  <a:pt x="1050" y="515"/>
                </a:cubicBezTo>
                <a:cubicBezTo>
                  <a:pt x="1050" y="514"/>
                  <a:pt x="1050" y="513"/>
                  <a:pt x="1050" y="513"/>
                </a:cubicBezTo>
                <a:cubicBezTo>
                  <a:pt x="1043" y="509"/>
                  <a:pt x="1038" y="509"/>
                  <a:pt x="1033" y="504"/>
                </a:cubicBezTo>
                <a:cubicBezTo>
                  <a:pt x="1033" y="505"/>
                  <a:pt x="1033" y="506"/>
                  <a:pt x="1033" y="506"/>
                </a:cubicBezTo>
                <a:cubicBezTo>
                  <a:pt x="1030" y="505"/>
                  <a:pt x="1027" y="501"/>
                  <a:pt x="1027" y="497"/>
                </a:cubicBezTo>
                <a:cubicBezTo>
                  <a:pt x="1026" y="498"/>
                  <a:pt x="1026" y="499"/>
                  <a:pt x="1025" y="500"/>
                </a:cubicBezTo>
                <a:cubicBezTo>
                  <a:pt x="1024" y="498"/>
                  <a:pt x="1025" y="499"/>
                  <a:pt x="1024" y="497"/>
                </a:cubicBezTo>
                <a:cubicBezTo>
                  <a:pt x="1019" y="497"/>
                  <a:pt x="996" y="499"/>
                  <a:pt x="993" y="494"/>
                </a:cubicBezTo>
                <a:cubicBezTo>
                  <a:pt x="991" y="495"/>
                  <a:pt x="989" y="496"/>
                  <a:pt x="987" y="497"/>
                </a:cubicBezTo>
                <a:cubicBezTo>
                  <a:pt x="986" y="496"/>
                  <a:pt x="986" y="497"/>
                  <a:pt x="986" y="495"/>
                </a:cubicBezTo>
                <a:cubicBezTo>
                  <a:pt x="984" y="493"/>
                  <a:pt x="986" y="495"/>
                  <a:pt x="982" y="495"/>
                </a:cubicBezTo>
                <a:cubicBezTo>
                  <a:pt x="983" y="492"/>
                  <a:pt x="970" y="492"/>
                  <a:pt x="967" y="492"/>
                </a:cubicBezTo>
                <a:cubicBezTo>
                  <a:pt x="968" y="491"/>
                  <a:pt x="968" y="490"/>
                  <a:pt x="968" y="489"/>
                </a:cubicBezTo>
                <a:cubicBezTo>
                  <a:pt x="964" y="490"/>
                  <a:pt x="961" y="490"/>
                  <a:pt x="958" y="489"/>
                </a:cubicBezTo>
                <a:cubicBezTo>
                  <a:pt x="957" y="489"/>
                  <a:pt x="956" y="489"/>
                  <a:pt x="955" y="490"/>
                </a:cubicBezTo>
                <a:cubicBezTo>
                  <a:pt x="955" y="488"/>
                  <a:pt x="955" y="487"/>
                  <a:pt x="955" y="485"/>
                </a:cubicBezTo>
                <a:cubicBezTo>
                  <a:pt x="955" y="485"/>
                  <a:pt x="954" y="485"/>
                  <a:pt x="954" y="484"/>
                </a:cubicBezTo>
                <a:cubicBezTo>
                  <a:pt x="954" y="486"/>
                  <a:pt x="954" y="487"/>
                  <a:pt x="954" y="489"/>
                </a:cubicBezTo>
                <a:cubicBezTo>
                  <a:pt x="951" y="488"/>
                  <a:pt x="953" y="489"/>
                  <a:pt x="952" y="486"/>
                </a:cubicBezTo>
                <a:cubicBezTo>
                  <a:pt x="950" y="488"/>
                  <a:pt x="950" y="489"/>
                  <a:pt x="947" y="490"/>
                </a:cubicBezTo>
                <a:cubicBezTo>
                  <a:pt x="945" y="486"/>
                  <a:pt x="940" y="488"/>
                  <a:pt x="938" y="493"/>
                </a:cubicBezTo>
                <a:cubicBezTo>
                  <a:pt x="937" y="492"/>
                  <a:pt x="936" y="491"/>
                  <a:pt x="934" y="490"/>
                </a:cubicBezTo>
                <a:cubicBezTo>
                  <a:pt x="933" y="491"/>
                  <a:pt x="931" y="492"/>
                  <a:pt x="930" y="495"/>
                </a:cubicBezTo>
                <a:cubicBezTo>
                  <a:pt x="929" y="494"/>
                  <a:pt x="928" y="493"/>
                  <a:pt x="927" y="492"/>
                </a:cubicBezTo>
                <a:cubicBezTo>
                  <a:pt x="927" y="491"/>
                  <a:pt x="927" y="490"/>
                  <a:pt x="926" y="490"/>
                </a:cubicBezTo>
                <a:cubicBezTo>
                  <a:pt x="926" y="491"/>
                  <a:pt x="926" y="492"/>
                  <a:pt x="926" y="493"/>
                </a:cubicBezTo>
                <a:cubicBezTo>
                  <a:pt x="926" y="494"/>
                  <a:pt x="926" y="495"/>
                  <a:pt x="926" y="495"/>
                </a:cubicBezTo>
                <a:cubicBezTo>
                  <a:pt x="926" y="495"/>
                  <a:pt x="925" y="495"/>
                  <a:pt x="925" y="495"/>
                </a:cubicBezTo>
                <a:cubicBezTo>
                  <a:pt x="921" y="490"/>
                  <a:pt x="909" y="494"/>
                  <a:pt x="902" y="501"/>
                </a:cubicBezTo>
                <a:cubicBezTo>
                  <a:pt x="902" y="501"/>
                  <a:pt x="902" y="501"/>
                  <a:pt x="902" y="501"/>
                </a:cubicBezTo>
                <a:cubicBezTo>
                  <a:pt x="901" y="497"/>
                  <a:pt x="902" y="497"/>
                  <a:pt x="902" y="494"/>
                </a:cubicBezTo>
                <a:cubicBezTo>
                  <a:pt x="899" y="493"/>
                  <a:pt x="897" y="499"/>
                  <a:pt x="894" y="499"/>
                </a:cubicBezTo>
                <a:cubicBezTo>
                  <a:pt x="893" y="499"/>
                  <a:pt x="891" y="499"/>
                  <a:pt x="890" y="499"/>
                </a:cubicBezTo>
                <a:cubicBezTo>
                  <a:pt x="890" y="501"/>
                  <a:pt x="890" y="502"/>
                  <a:pt x="890" y="503"/>
                </a:cubicBezTo>
                <a:cubicBezTo>
                  <a:pt x="889" y="503"/>
                  <a:pt x="888" y="503"/>
                  <a:pt x="887" y="502"/>
                </a:cubicBezTo>
                <a:cubicBezTo>
                  <a:pt x="887" y="503"/>
                  <a:pt x="888" y="503"/>
                  <a:pt x="888" y="503"/>
                </a:cubicBezTo>
                <a:cubicBezTo>
                  <a:pt x="887" y="506"/>
                  <a:pt x="882" y="507"/>
                  <a:pt x="879" y="506"/>
                </a:cubicBezTo>
                <a:cubicBezTo>
                  <a:pt x="879" y="507"/>
                  <a:pt x="879" y="508"/>
                  <a:pt x="879" y="509"/>
                </a:cubicBezTo>
                <a:cubicBezTo>
                  <a:pt x="874" y="509"/>
                  <a:pt x="875" y="510"/>
                  <a:pt x="871" y="507"/>
                </a:cubicBezTo>
                <a:cubicBezTo>
                  <a:pt x="869" y="509"/>
                  <a:pt x="870" y="509"/>
                  <a:pt x="870" y="513"/>
                </a:cubicBezTo>
                <a:cubicBezTo>
                  <a:pt x="867" y="512"/>
                  <a:pt x="864" y="512"/>
                  <a:pt x="863" y="511"/>
                </a:cubicBezTo>
                <a:cubicBezTo>
                  <a:pt x="859" y="512"/>
                  <a:pt x="855" y="515"/>
                  <a:pt x="854" y="518"/>
                </a:cubicBezTo>
                <a:cubicBezTo>
                  <a:pt x="852" y="516"/>
                  <a:pt x="853" y="518"/>
                  <a:pt x="852" y="516"/>
                </a:cubicBezTo>
                <a:cubicBezTo>
                  <a:pt x="844" y="518"/>
                  <a:pt x="830" y="522"/>
                  <a:pt x="824" y="530"/>
                </a:cubicBezTo>
                <a:cubicBezTo>
                  <a:pt x="820" y="530"/>
                  <a:pt x="821" y="529"/>
                  <a:pt x="819" y="527"/>
                </a:cubicBezTo>
                <a:cubicBezTo>
                  <a:pt x="809" y="531"/>
                  <a:pt x="800" y="536"/>
                  <a:pt x="790" y="540"/>
                </a:cubicBezTo>
                <a:cubicBezTo>
                  <a:pt x="790" y="541"/>
                  <a:pt x="790" y="542"/>
                  <a:pt x="790" y="542"/>
                </a:cubicBezTo>
                <a:cubicBezTo>
                  <a:pt x="791" y="542"/>
                  <a:pt x="793" y="543"/>
                  <a:pt x="794" y="543"/>
                </a:cubicBezTo>
                <a:cubicBezTo>
                  <a:pt x="795" y="543"/>
                  <a:pt x="795" y="542"/>
                  <a:pt x="796" y="542"/>
                </a:cubicBezTo>
                <a:cubicBezTo>
                  <a:pt x="791" y="549"/>
                  <a:pt x="778" y="545"/>
                  <a:pt x="775" y="546"/>
                </a:cubicBezTo>
                <a:cubicBezTo>
                  <a:pt x="773" y="548"/>
                  <a:pt x="771" y="549"/>
                  <a:pt x="769" y="551"/>
                </a:cubicBezTo>
                <a:cubicBezTo>
                  <a:pt x="765" y="553"/>
                  <a:pt x="735" y="554"/>
                  <a:pt x="732" y="553"/>
                </a:cubicBezTo>
                <a:cubicBezTo>
                  <a:pt x="732" y="552"/>
                  <a:pt x="730" y="550"/>
                  <a:pt x="729" y="549"/>
                </a:cubicBezTo>
                <a:cubicBezTo>
                  <a:pt x="722" y="551"/>
                  <a:pt x="715" y="553"/>
                  <a:pt x="708" y="554"/>
                </a:cubicBezTo>
                <a:cubicBezTo>
                  <a:pt x="704" y="553"/>
                  <a:pt x="701" y="548"/>
                  <a:pt x="701" y="548"/>
                </a:cubicBezTo>
                <a:cubicBezTo>
                  <a:pt x="697" y="548"/>
                  <a:pt x="693" y="548"/>
                  <a:pt x="689" y="548"/>
                </a:cubicBezTo>
                <a:cubicBezTo>
                  <a:pt x="677" y="545"/>
                  <a:pt x="667" y="542"/>
                  <a:pt x="656" y="536"/>
                </a:cubicBezTo>
                <a:cubicBezTo>
                  <a:pt x="655" y="535"/>
                  <a:pt x="655" y="535"/>
                  <a:pt x="654" y="535"/>
                </a:cubicBezTo>
                <a:cubicBezTo>
                  <a:pt x="654" y="533"/>
                  <a:pt x="654" y="532"/>
                  <a:pt x="654" y="531"/>
                </a:cubicBezTo>
                <a:cubicBezTo>
                  <a:pt x="660" y="530"/>
                  <a:pt x="667" y="533"/>
                  <a:pt x="670" y="535"/>
                </a:cubicBezTo>
                <a:cubicBezTo>
                  <a:pt x="671" y="532"/>
                  <a:pt x="671" y="534"/>
                  <a:pt x="671" y="531"/>
                </a:cubicBezTo>
                <a:cubicBezTo>
                  <a:pt x="672" y="531"/>
                  <a:pt x="672" y="531"/>
                  <a:pt x="673" y="531"/>
                </a:cubicBezTo>
                <a:cubicBezTo>
                  <a:pt x="674" y="533"/>
                  <a:pt x="674" y="535"/>
                  <a:pt x="675" y="537"/>
                </a:cubicBezTo>
                <a:cubicBezTo>
                  <a:pt x="676" y="538"/>
                  <a:pt x="677" y="538"/>
                  <a:pt x="678" y="539"/>
                </a:cubicBezTo>
                <a:cubicBezTo>
                  <a:pt x="678" y="538"/>
                  <a:pt x="678" y="537"/>
                  <a:pt x="679" y="537"/>
                </a:cubicBezTo>
                <a:cubicBezTo>
                  <a:pt x="677" y="537"/>
                  <a:pt x="676" y="537"/>
                  <a:pt x="675" y="537"/>
                </a:cubicBezTo>
                <a:cubicBezTo>
                  <a:pt x="675" y="536"/>
                  <a:pt x="675" y="535"/>
                  <a:pt x="675" y="535"/>
                </a:cubicBezTo>
                <a:cubicBezTo>
                  <a:pt x="679" y="534"/>
                  <a:pt x="678" y="534"/>
                  <a:pt x="681" y="536"/>
                </a:cubicBezTo>
                <a:cubicBezTo>
                  <a:pt x="682" y="533"/>
                  <a:pt x="680" y="535"/>
                  <a:pt x="683" y="534"/>
                </a:cubicBezTo>
                <a:cubicBezTo>
                  <a:pt x="682" y="532"/>
                  <a:pt x="683" y="533"/>
                  <a:pt x="681" y="532"/>
                </a:cubicBezTo>
                <a:cubicBezTo>
                  <a:pt x="682" y="527"/>
                  <a:pt x="680" y="527"/>
                  <a:pt x="675" y="526"/>
                </a:cubicBezTo>
                <a:cubicBezTo>
                  <a:pt x="676" y="524"/>
                  <a:pt x="676" y="525"/>
                  <a:pt x="677" y="523"/>
                </a:cubicBezTo>
                <a:cubicBezTo>
                  <a:pt x="677" y="523"/>
                  <a:pt x="676" y="523"/>
                  <a:pt x="676" y="523"/>
                </a:cubicBezTo>
                <a:cubicBezTo>
                  <a:pt x="675" y="523"/>
                  <a:pt x="675" y="522"/>
                  <a:pt x="674" y="521"/>
                </a:cubicBezTo>
                <a:cubicBezTo>
                  <a:pt x="673" y="524"/>
                  <a:pt x="674" y="525"/>
                  <a:pt x="674" y="530"/>
                </a:cubicBezTo>
                <a:cubicBezTo>
                  <a:pt x="669" y="530"/>
                  <a:pt x="670" y="529"/>
                  <a:pt x="667" y="531"/>
                </a:cubicBezTo>
                <a:cubicBezTo>
                  <a:pt x="666" y="531"/>
                  <a:pt x="665" y="531"/>
                  <a:pt x="664" y="530"/>
                </a:cubicBezTo>
                <a:cubicBezTo>
                  <a:pt x="665" y="528"/>
                  <a:pt x="664" y="529"/>
                  <a:pt x="666" y="528"/>
                </a:cubicBezTo>
                <a:cubicBezTo>
                  <a:pt x="666" y="528"/>
                  <a:pt x="667" y="527"/>
                  <a:pt x="667" y="527"/>
                </a:cubicBezTo>
                <a:cubicBezTo>
                  <a:pt x="666" y="526"/>
                  <a:pt x="664" y="525"/>
                  <a:pt x="663" y="525"/>
                </a:cubicBezTo>
                <a:cubicBezTo>
                  <a:pt x="662" y="522"/>
                  <a:pt x="662" y="524"/>
                  <a:pt x="664" y="522"/>
                </a:cubicBezTo>
                <a:cubicBezTo>
                  <a:pt x="663" y="521"/>
                  <a:pt x="663" y="521"/>
                  <a:pt x="663" y="520"/>
                </a:cubicBezTo>
                <a:cubicBezTo>
                  <a:pt x="661" y="520"/>
                  <a:pt x="660" y="519"/>
                  <a:pt x="658" y="519"/>
                </a:cubicBezTo>
                <a:cubicBezTo>
                  <a:pt x="659" y="520"/>
                  <a:pt x="660" y="520"/>
                  <a:pt x="661" y="521"/>
                </a:cubicBezTo>
                <a:cubicBezTo>
                  <a:pt x="661" y="523"/>
                  <a:pt x="661" y="524"/>
                  <a:pt x="660" y="526"/>
                </a:cubicBezTo>
                <a:cubicBezTo>
                  <a:pt x="659" y="529"/>
                  <a:pt x="659" y="528"/>
                  <a:pt x="657" y="529"/>
                </a:cubicBezTo>
                <a:cubicBezTo>
                  <a:pt x="657" y="528"/>
                  <a:pt x="656" y="528"/>
                  <a:pt x="656" y="528"/>
                </a:cubicBezTo>
                <a:cubicBezTo>
                  <a:pt x="659" y="525"/>
                  <a:pt x="658" y="526"/>
                  <a:pt x="660" y="523"/>
                </a:cubicBezTo>
                <a:cubicBezTo>
                  <a:pt x="658" y="522"/>
                  <a:pt x="656" y="522"/>
                  <a:pt x="655" y="521"/>
                </a:cubicBezTo>
                <a:cubicBezTo>
                  <a:pt x="655" y="522"/>
                  <a:pt x="655" y="523"/>
                  <a:pt x="656" y="523"/>
                </a:cubicBezTo>
                <a:cubicBezTo>
                  <a:pt x="655" y="524"/>
                  <a:pt x="655" y="523"/>
                  <a:pt x="655" y="525"/>
                </a:cubicBezTo>
                <a:cubicBezTo>
                  <a:pt x="654" y="525"/>
                  <a:pt x="653" y="525"/>
                  <a:pt x="653" y="525"/>
                </a:cubicBezTo>
                <a:cubicBezTo>
                  <a:pt x="652" y="521"/>
                  <a:pt x="651" y="518"/>
                  <a:pt x="653" y="516"/>
                </a:cubicBezTo>
                <a:cubicBezTo>
                  <a:pt x="651" y="514"/>
                  <a:pt x="651" y="514"/>
                  <a:pt x="649" y="518"/>
                </a:cubicBezTo>
                <a:cubicBezTo>
                  <a:pt x="647" y="517"/>
                  <a:pt x="644" y="516"/>
                  <a:pt x="642" y="516"/>
                </a:cubicBezTo>
                <a:cubicBezTo>
                  <a:pt x="642" y="515"/>
                  <a:pt x="641" y="514"/>
                  <a:pt x="641" y="513"/>
                </a:cubicBezTo>
                <a:cubicBezTo>
                  <a:pt x="643" y="512"/>
                  <a:pt x="642" y="513"/>
                  <a:pt x="644" y="513"/>
                </a:cubicBezTo>
                <a:cubicBezTo>
                  <a:pt x="645" y="512"/>
                  <a:pt x="645" y="511"/>
                  <a:pt x="646" y="511"/>
                </a:cubicBezTo>
                <a:cubicBezTo>
                  <a:pt x="644" y="508"/>
                  <a:pt x="646" y="510"/>
                  <a:pt x="642" y="510"/>
                </a:cubicBezTo>
                <a:cubicBezTo>
                  <a:pt x="641" y="506"/>
                  <a:pt x="633" y="499"/>
                  <a:pt x="629" y="497"/>
                </a:cubicBezTo>
                <a:cubicBezTo>
                  <a:pt x="628" y="497"/>
                  <a:pt x="627" y="497"/>
                  <a:pt x="626" y="497"/>
                </a:cubicBezTo>
                <a:cubicBezTo>
                  <a:pt x="619" y="487"/>
                  <a:pt x="609" y="479"/>
                  <a:pt x="600" y="468"/>
                </a:cubicBezTo>
                <a:cubicBezTo>
                  <a:pt x="596" y="461"/>
                  <a:pt x="593" y="455"/>
                  <a:pt x="589" y="448"/>
                </a:cubicBezTo>
                <a:cubicBezTo>
                  <a:pt x="586" y="446"/>
                  <a:pt x="583" y="450"/>
                  <a:pt x="581" y="443"/>
                </a:cubicBezTo>
                <a:cubicBezTo>
                  <a:pt x="580" y="443"/>
                  <a:pt x="580" y="443"/>
                  <a:pt x="580" y="443"/>
                </a:cubicBezTo>
                <a:cubicBezTo>
                  <a:pt x="579" y="443"/>
                  <a:pt x="579" y="444"/>
                  <a:pt x="579" y="444"/>
                </a:cubicBezTo>
                <a:cubicBezTo>
                  <a:pt x="580" y="447"/>
                  <a:pt x="579" y="446"/>
                  <a:pt x="582" y="446"/>
                </a:cubicBezTo>
                <a:cubicBezTo>
                  <a:pt x="581" y="447"/>
                  <a:pt x="581" y="449"/>
                  <a:pt x="580" y="450"/>
                </a:cubicBezTo>
                <a:cubicBezTo>
                  <a:pt x="581" y="451"/>
                  <a:pt x="581" y="451"/>
                  <a:pt x="583" y="452"/>
                </a:cubicBezTo>
                <a:cubicBezTo>
                  <a:pt x="582" y="454"/>
                  <a:pt x="581" y="454"/>
                  <a:pt x="579" y="453"/>
                </a:cubicBezTo>
                <a:cubicBezTo>
                  <a:pt x="577" y="451"/>
                  <a:pt x="575" y="447"/>
                  <a:pt x="577" y="443"/>
                </a:cubicBezTo>
                <a:cubicBezTo>
                  <a:pt x="574" y="444"/>
                  <a:pt x="574" y="444"/>
                  <a:pt x="573" y="446"/>
                </a:cubicBezTo>
                <a:cubicBezTo>
                  <a:pt x="571" y="445"/>
                  <a:pt x="572" y="445"/>
                  <a:pt x="571" y="444"/>
                </a:cubicBezTo>
                <a:cubicBezTo>
                  <a:pt x="571" y="446"/>
                  <a:pt x="571" y="448"/>
                  <a:pt x="571" y="450"/>
                </a:cubicBezTo>
                <a:cubicBezTo>
                  <a:pt x="571" y="450"/>
                  <a:pt x="570" y="450"/>
                  <a:pt x="570" y="450"/>
                </a:cubicBezTo>
                <a:cubicBezTo>
                  <a:pt x="568" y="448"/>
                  <a:pt x="568" y="447"/>
                  <a:pt x="569" y="444"/>
                </a:cubicBezTo>
                <a:cubicBezTo>
                  <a:pt x="565" y="446"/>
                  <a:pt x="566" y="446"/>
                  <a:pt x="564" y="450"/>
                </a:cubicBezTo>
                <a:cubicBezTo>
                  <a:pt x="563" y="449"/>
                  <a:pt x="563" y="449"/>
                  <a:pt x="562" y="449"/>
                </a:cubicBezTo>
                <a:cubicBezTo>
                  <a:pt x="563" y="446"/>
                  <a:pt x="562" y="445"/>
                  <a:pt x="566" y="444"/>
                </a:cubicBezTo>
                <a:cubicBezTo>
                  <a:pt x="563" y="440"/>
                  <a:pt x="564" y="438"/>
                  <a:pt x="562" y="437"/>
                </a:cubicBezTo>
                <a:cubicBezTo>
                  <a:pt x="563" y="434"/>
                  <a:pt x="562" y="435"/>
                  <a:pt x="565" y="434"/>
                </a:cubicBezTo>
                <a:cubicBezTo>
                  <a:pt x="565" y="437"/>
                  <a:pt x="565" y="439"/>
                  <a:pt x="565" y="441"/>
                </a:cubicBezTo>
                <a:cubicBezTo>
                  <a:pt x="568" y="438"/>
                  <a:pt x="568" y="437"/>
                  <a:pt x="571" y="440"/>
                </a:cubicBezTo>
                <a:cubicBezTo>
                  <a:pt x="572" y="437"/>
                  <a:pt x="572" y="437"/>
                  <a:pt x="574" y="436"/>
                </a:cubicBezTo>
                <a:cubicBezTo>
                  <a:pt x="572" y="433"/>
                  <a:pt x="572" y="436"/>
                  <a:pt x="572" y="432"/>
                </a:cubicBezTo>
                <a:cubicBezTo>
                  <a:pt x="569" y="433"/>
                  <a:pt x="570" y="432"/>
                  <a:pt x="569" y="436"/>
                </a:cubicBezTo>
                <a:cubicBezTo>
                  <a:pt x="568" y="436"/>
                  <a:pt x="568" y="436"/>
                  <a:pt x="567" y="436"/>
                </a:cubicBezTo>
                <a:cubicBezTo>
                  <a:pt x="567" y="434"/>
                  <a:pt x="567" y="433"/>
                  <a:pt x="568" y="431"/>
                </a:cubicBezTo>
                <a:cubicBezTo>
                  <a:pt x="566" y="432"/>
                  <a:pt x="564" y="432"/>
                  <a:pt x="562" y="433"/>
                </a:cubicBezTo>
                <a:cubicBezTo>
                  <a:pt x="562" y="433"/>
                  <a:pt x="562" y="432"/>
                  <a:pt x="562" y="432"/>
                </a:cubicBezTo>
                <a:cubicBezTo>
                  <a:pt x="565" y="429"/>
                  <a:pt x="568" y="430"/>
                  <a:pt x="571" y="431"/>
                </a:cubicBezTo>
                <a:cubicBezTo>
                  <a:pt x="571" y="427"/>
                  <a:pt x="573" y="429"/>
                  <a:pt x="571" y="424"/>
                </a:cubicBezTo>
                <a:cubicBezTo>
                  <a:pt x="572" y="423"/>
                  <a:pt x="572" y="423"/>
                  <a:pt x="573" y="422"/>
                </a:cubicBezTo>
                <a:cubicBezTo>
                  <a:pt x="573" y="423"/>
                  <a:pt x="574" y="424"/>
                  <a:pt x="574" y="425"/>
                </a:cubicBezTo>
                <a:cubicBezTo>
                  <a:pt x="580" y="414"/>
                  <a:pt x="573" y="408"/>
                  <a:pt x="571" y="397"/>
                </a:cubicBezTo>
                <a:cubicBezTo>
                  <a:pt x="571" y="398"/>
                  <a:pt x="570" y="398"/>
                  <a:pt x="569" y="399"/>
                </a:cubicBezTo>
                <a:cubicBezTo>
                  <a:pt x="570" y="397"/>
                  <a:pt x="571" y="395"/>
                  <a:pt x="572" y="393"/>
                </a:cubicBezTo>
                <a:cubicBezTo>
                  <a:pt x="572" y="392"/>
                  <a:pt x="572" y="392"/>
                  <a:pt x="571" y="391"/>
                </a:cubicBezTo>
                <a:cubicBezTo>
                  <a:pt x="571" y="391"/>
                  <a:pt x="570" y="391"/>
                  <a:pt x="570" y="391"/>
                </a:cubicBezTo>
                <a:cubicBezTo>
                  <a:pt x="570" y="393"/>
                  <a:pt x="570" y="395"/>
                  <a:pt x="570" y="396"/>
                </a:cubicBezTo>
                <a:cubicBezTo>
                  <a:pt x="566" y="395"/>
                  <a:pt x="567" y="395"/>
                  <a:pt x="564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6" y="392"/>
                  <a:pt x="565" y="393"/>
                  <a:pt x="568" y="393"/>
                </a:cubicBezTo>
                <a:cubicBezTo>
                  <a:pt x="567" y="392"/>
                  <a:pt x="567" y="391"/>
                  <a:pt x="566" y="389"/>
                </a:cubicBezTo>
                <a:cubicBezTo>
                  <a:pt x="567" y="390"/>
                  <a:pt x="568" y="390"/>
                  <a:pt x="569" y="391"/>
                </a:cubicBezTo>
                <a:cubicBezTo>
                  <a:pt x="569" y="391"/>
                  <a:pt x="569" y="391"/>
                  <a:pt x="570" y="391"/>
                </a:cubicBezTo>
                <a:cubicBezTo>
                  <a:pt x="570" y="387"/>
                  <a:pt x="569" y="387"/>
                  <a:pt x="569" y="383"/>
                </a:cubicBezTo>
                <a:cubicBezTo>
                  <a:pt x="568" y="384"/>
                  <a:pt x="567" y="384"/>
                  <a:pt x="566" y="385"/>
                </a:cubicBezTo>
                <a:cubicBezTo>
                  <a:pt x="567" y="381"/>
                  <a:pt x="567" y="381"/>
                  <a:pt x="567" y="376"/>
                </a:cubicBezTo>
                <a:cubicBezTo>
                  <a:pt x="566" y="375"/>
                  <a:pt x="565" y="375"/>
                  <a:pt x="564" y="374"/>
                </a:cubicBezTo>
                <a:cubicBezTo>
                  <a:pt x="564" y="374"/>
                  <a:pt x="564" y="373"/>
                  <a:pt x="564" y="373"/>
                </a:cubicBezTo>
                <a:cubicBezTo>
                  <a:pt x="564" y="374"/>
                  <a:pt x="563" y="375"/>
                  <a:pt x="563" y="377"/>
                </a:cubicBezTo>
                <a:cubicBezTo>
                  <a:pt x="563" y="376"/>
                  <a:pt x="562" y="375"/>
                  <a:pt x="562" y="374"/>
                </a:cubicBezTo>
                <a:cubicBezTo>
                  <a:pt x="560" y="374"/>
                  <a:pt x="556" y="375"/>
                  <a:pt x="555" y="375"/>
                </a:cubicBezTo>
                <a:cubicBezTo>
                  <a:pt x="554" y="375"/>
                  <a:pt x="554" y="374"/>
                  <a:pt x="553" y="374"/>
                </a:cubicBezTo>
                <a:cubicBezTo>
                  <a:pt x="556" y="372"/>
                  <a:pt x="562" y="372"/>
                  <a:pt x="562" y="371"/>
                </a:cubicBezTo>
                <a:cubicBezTo>
                  <a:pt x="563" y="370"/>
                  <a:pt x="563" y="370"/>
                  <a:pt x="564" y="369"/>
                </a:cubicBezTo>
                <a:cubicBezTo>
                  <a:pt x="561" y="367"/>
                  <a:pt x="557" y="364"/>
                  <a:pt x="555" y="361"/>
                </a:cubicBezTo>
                <a:cubicBezTo>
                  <a:pt x="552" y="358"/>
                  <a:pt x="553" y="352"/>
                  <a:pt x="550" y="349"/>
                </a:cubicBezTo>
                <a:cubicBezTo>
                  <a:pt x="545" y="344"/>
                  <a:pt x="540" y="344"/>
                  <a:pt x="535" y="338"/>
                </a:cubicBezTo>
                <a:cubicBezTo>
                  <a:pt x="529" y="330"/>
                  <a:pt x="530" y="321"/>
                  <a:pt x="523" y="314"/>
                </a:cubicBezTo>
                <a:cubicBezTo>
                  <a:pt x="508" y="300"/>
                  <a:pt x="461" y="300"/>
                  <a:pt x="441" y="306"/>
                </a:cubicBezTo>
                <a:cubicBezTo>
                  <a:pt x="441" y="304"/>
                  <a:pt x="441" y="303"/>
                  <a:pt x="441" y="301"/>
                </a:cubicBezTo>
                <a:cubicBezTo>
                  <a:pt x="439" y="301"/>
                  <a:pt x="437" y="301"/>
                  <a:pt x="435" y="300"/>
                </a:cubicBezTo>
                <a:cubicBezTo>
                  <a:pt x="435" y="298"/>
                  <a:pt x="435" y="296"/>
                  <a:pt x="436" y="294"/>
                </a:cubicBezTo>
                <a:cubicBezTo>
                  <a:pt x="433" y="295"/>
                  <a:pt x="433" y="296"/>
                  <a:pt x="430" y="296"/>
                </a:cubicBezTo>
                <a:cubicBezTo>
                  <a:pt x="430" y="296"/>
                  <a:pt x="429" y="296"/>
                  <a:pt x="429" y="296"/>
                </a:cubicBezTo>
                <a:cubicBezTo>
                  <a:pt x="432" y="289"/>
                  <a:pt x="440" y="285"/>
                  <a:pt x="444" y="278"/>
                </a:cubicBezTo>
                <a:cubicBezTo>
                  <a:pt x="445" y="277"/>
                  <a:pt x="452" y="271"/>
                  <a:pt x="456" y="272"/>
                </a:cubicBezTo>
                <a:cubicBezTo>
                  <a:pt x="456" y="271"/>
                  <a:pt x="456" y="271"/>
                  <a:pt x="456" y="270"/>
                </a:cubicBezTo>
                <a:cubicBezTo>
                  <a:pt x="462" y="271"/>
                  <a:pt x="466" y="266"/>
                  <a:pt x="472" y="265"/>
                </a:cubicBezTo>
                <a:cubicBezTo>
                  <a:pt x="486" y="262"/>
                  <a:pt x="509" y="258"/>
                  <a:pt x="522" y="263"/>
                </a:cubicBezTo>
                <a:cubicBezTo>
                  <a:pt x="524" y="262"/>
                  <a:pt x="534" y="273"/>
                  <a:pt x="537" y="277"/>
                </a:cubicBezTo>
                <a:cubicBezTo>
                  <a:pt x="533" y="278"/>
                  <a:pt x="531" y="281"/>
                  <a:pt x="529" y="284"/>
                </a:cubicBezTo>
                <a:cubicBezTo>
                  <a:pt x="531" y="287"/>
                  <a:pt x="537" y="290"/>
                  <a:pt x="537" y="293"/>
                </a:cubicBezTo>
                <a:cubicBezTo>
                  <a:pt x="545" y="294"/>
                  <a:pt x="554" y="296"/>
                  <a:pt x="557" y="291"/>
                </a:cubicBezTo>
                <a:cubicBezTo>
                  <a:pt x="558" y="291"/>
                  <a:pt x="559" y="291"/>
                  <a:pt x="560" y="291"/>
                </a:cubicBezTo>
                <a:cubicBezTo>
                  <a:pt x="559" y="295"/>
                  <a:pt x="558" y="296"/>
                  <a:pt x="555" y="297"/>
                </a:cubicBezTo>
                <a:cubicBezTo>
                  <a:pt x="556" y="300"/>
                  <a:pt x="556" y="300"/>
                  <a:pt x="554" y="303"/>
                </a:cubicBezTo>
                <a:cubicBezTo>
                  <a:pt x="561" y="301"/>
                  <a:pt x="572" y="309"/>
                  <a:pt x="579" y="312"/>
                </a:cubicBezTo>
                <a:cubicBezTo>
                  <a:pt x="583" y="310"/>
                  <a:pt x="582" y="310"/>
                  <a:pt x="585" y="307"/>
                </a:cubicBezTo>
                <a:cubicBezTo>
                  <a:pt x="586" y="309"/>
                  <a:pt x="586" y="310"/>
                  <a:pt x="586" y="312"/>
                </a:cubicBezTo>
                <a:cubicBezTo>
                  <a:pt x="591" y="310"/>
                  <a:pt x="591" y="309"/>
                  <a:pt x="595" y="307"/>
                </a:cubicBezTo>
                <a:cubicBezTo>
                  <a:pt x="597" y="309"/>
                  <a:pt x="596" y="308"/>
                  <a:pt x="596" y="310"/>
                </a:cubicBezTo>
                <a:cubicBezTo>
                  <a:pt x="597" y="310"/>
                  <a:pt x="597" y="310"/>
                  <a:pt x="597" y="310"/>
                </a:cubicBezTo>
                <a:cubicBezTo>
                  <a:pt x="599" y="306"/>
                  <a:pt x="601" y="306"/>
                  <a:pt x="601" y="301"/>
                </a:cubicBezTo>
                <a:cubicBezTo>
                  <a:pt x="602" y="301"/>
                  <a:pt x="603" y="302"/>
                  <a:pt x="605" y="302"/>
                </a:cubicBezTo>
                <a:cubicBezTo>
                  <a:pt x="605" y="299"/>
                  <a:pt x="605" y="300"/>
                  <a:pt x="603" y="298"/>
                </a:cubicBezTo>
                <a:cubicBezTo>
                  <a:pt x="605" y="296"/>
                  <a:pt x="606" y="295"/>
                  <a:pt x="607" y="294"/>
                </a:cubicBezTo>
                <a:cubicBezTo>
                  <a:pt x="608" y="295"/>
                  <a:pt x="608" y="296"/>
                  <a:pt x="609" y="296"/>
                </a:cubicBezTo>
                <a:cubicBezTo>
                  <a:pt x="609" y="295"/>
                  <a:pt x="610" y="293"/>
                  <a:pt x="610" y="292"/>
                </a:cubicBezTo>
                <a:cubicBezTo>
                  <a:pt x="611" y="292"/>
                  <a:pt x="610" y="292"/>
                  <a:pt x="612" y="293"/>
                </a:cubicBezTo>
                <a:cubicBezTo>
                  <a:pt x="613" y="290"/>
                  <a:pt x="613" y="287"/>
                  <a:pt x="613" y="284"/>
                </a:cubicBezTo>
                <a:cubicBezTo>
                  <a:pt x="617" y="285"/>
                  <a:pt x="616" y="284"/>
                  <a:pt x="619" y="281"/>
                </a:cubicBezTo>
                <a:cubicBezTo>
                  <a:pt x="620" y="280"/>
                  <a:pt x="621" y="279"/>
                  <a:pt x="622" y="278"/>
                </a:cubicBezTo>
                <a:cubicBezTo>
                  <a:pt x="624" y="283"/>
                  <a:pt x="629" y="290"/>
                  <a:pt x="629" y="298"/>
                </a:cubicBezTo>
                <a:cubicBezTo>
                  <a:pt x="618" y="310"/>
                  <a:pt x="598" y="316"/>
                  <a:pt x="582" y="324"/>
                </a:cubicBezTo>
                <a:cubicBezTo>
                  <a:pt x="576" y="328"/>
                  <a:pt x="569" y="333"/>
                  <a:pt x="563" y="337"/>
                </a:cubicBezTo>
                <a:cubicBezTo>
                  <a:pt x="569" y="343"/>
                  <a:pt x="563" y="350"/>
                  <a:pt x="569" y="355"/>
                </a:cubicBezTo>
                <a:cubicBezTo>
                  <a:pt x="569" y="354"/>
                  <a:pt x="568" y="354"/>
                  <a:pt x="568" y="353"/>
                </a:cubicBezTo>
                <a:cubicBezTo>
                  <a:pt x="570" y="354"/>
                  <a:pt x="570" y="354"/>
                  <a:pt x="571" y="356"/>
                </a:cubicBezTo>
                <a:cubicBezTo>
                  <a:pt x="571" y="356"/>
                  <a:pt x="575" y="358"/>
                  <a:pt x="577" y="361"/>
                </a:cubicBezTo>
                <a:cubicBezTo>
                  <a:pt x="577" y="361"/>
                  <a:pt x="577" y="361"/>
                  <a:pt x="577" y="361"/>
                </a:cubicBezTo>
                <a:cubicBezTo>
                  <a:pt x="576" y="361"/>
                  <a:pt x="576" y="360"/>
                  <a:pt x="575" y="359"/>
                </a:cubicBezTo>
                <a:cubicBezTo>
                  <a:pt x="575" y="359"/>
                  <a:pt x="574" y="359"/>
                  <a:pt x="574" y="359"/>
                </a:cubicBezTo>
                <a:cubicBezTo>
                  <a:pt x="574" y="360"/>
                  <a:pt x="574" y="361"/>
                  <a:pt x="573" y="361"/>
                </a:cubicBezTo>
                <a:cubicBezTo>
                  <a:pt x="579" y="363"/>
                  <a:pt x="583" y="359"/>
                  <a:pt x="587" y="356"/>
                </a:cubicBezTo>
                <a:cubicBezTo>
                  <a:pt x="588" y="357"/>
                  <a:pt x="588" y="358"/>
                  <a:pt x="589" y="359"/>
                </a:cubicBezTo>
                <a:cubicBezTo>
                  <a:pt x="590" y="359"/>
                  <a:pt x="589" y="359"/>
                  <a:pt x="591" y="357"/>
                </a:cubicBezTo>
                <a:cubicBezTo>
                  <a:pt x="592" y="357"/>
                  <a:pt x="593" y="357"/>
                  <a:pt x="594" y="357"/>
                </a:cubicBezTo>
                <a:cubicBezTo>
                  <a:pt x="594" y="358"/>
                  <a:pt x="594" y="358"/>
                  <a:pt x="594" y="359"/>
                </a:cubicBezTo>
                <a:cubicBezTo>
                  <a:pt x="593" y="360"/>
                  <a:pt x="593" y="360"/>
                  <a:pt x="592" y="361"/>
                </a:cubicBezTo>
                <a:cubicBezTo>
                  <a:pt x="595" y="360"/>
                  <a:pt x="599" y="360"/>
                  <a:pt x="601" y="357"/>
                </a:cubicBezTo>
                <a:cubicBezTo>
                  <a:pt x="602" y="357"/>
                  <a:pt x="604" y="357"/>
                  <a:pt x="606" y="357"/>
                </a:cubicBezTo>
                <a:cubicBezTo>
                  <a:pt x="605" y="355"/>
                  <a:pt x="606" y="356"/>
                  <a:pt x="603" y="356"/>
                </a:cubicBezTo>
                <a:cubicBezTo>
                  <a:pt x="603" y="356"/>
                  <a:pt x="603" y="355"/>
                  <a:pt x="603" y="354"/>
                </a:cubicBezTo>
                <a:cubicBezTo>
                  <a:pt x="604" y="354"/>
                  <a:pt x="606" y="353"/>
                  <a:pt x="607" y="353"/>
                </a:cubicBezTo>
                <a:cubicBezTo>
                  <a:pt x="608" y="355"/>
                  <a:pt x="611" y="357"/>
                  <a:pt x="613" y="359"/>
                </a:cubicBezTo>
                <a:cubicBezTo>
                  <a:pt x="613" y="357"/>
                  <a:pt x="613" y="355"/>
                  <a:pt x="612" y="354"/>
                </a:cubicBezTo>
                <a:cubicBezTo>
                  <a:pt x="615" y="355"/>
                  <a:pt x="613" y="355"/>
                  <a:pt x="616" y="356"/>
                </a:cubicBezTo>
                <a:cubicBezTo>
                  <a:pt x="616" y="356"/>
                  <a:pt x="616" y="356"/>
                  <a:pt x="617" y="356"/>
                </a:cubicBezTo>
                <a:cubicBezTo>
                  <a:pt x="616" y="355"/>
                  <a:pt x="616" y="354"/>
                  <a:pt x="615" y="352"/>
                </a:cubicBezTo>
                <a:cubicBezTo>
                  <a:pt x="617" y="350"/>
                  <a:pt x="622" y="349"/>
                  <a:pt x="624" y="350"/>
                </a:cubicBezTo>
                <a:cubicBezTo>
                  <a:pt x="623" y="348"/>
                  <a:pt x="624" y="349"/>
                  <a:pt x="621" y="347"/>
                </a:cubicBezTo>
                <a:cubicBezTo>
                  <a:pt x="623" y="345"/>
                  <a:pt x="621" y="346"/>
                  <a:pt x="625" y="345"/>
                </a:cubicBezTo>
                <a:cubicBezTo>
                  <a:pt x="625" y="346"/>
                  <a:pt x="625" y="348"/>
                  <a:pt x="625" y="349"/>
                </a:cubicBezTo>
                <a:cubicBezTo>
                  <a:pt x="626" y="347"/>
                  <a:pt x="626" y="348"/>
                  <a:pt x="627" y="345"/>
                </a:cubicBezTo>
                <a:cubicBezTo>
                  <a:pt x="628" y="345"/>
                  <a:pt x="630" y="346"/>
                  <a:pt x="632" y="347"/>
                </a:cubicBezTo>
                <a:cubicBezTo>
                  <a:pt x="632" y="345"/>
                  <a:pt x="632" y="344"/>
                  <a:pt x="632" y="342"/>
                </a:cubicBezTo>
                <a:cubicBezTo>
                  <a:pt x="635" y="344"/>
                  <a:pt x="635" y="343"/>
                  <a:pt x="638" y="345"/>
                </a:cubicBezTo>
                <a:cubicBezTo>
                  <a:pt x="638" y="343"/>
                  <a:pt x="638" y="342"/>
                  <a:pt x="638" y="340"/>
                </a:cubicBezTo>
                <a:cubicBezTo>
                  <a:pt x="639" y="340"/>
                  <a:pt x="639" y="340"/>
                  <a:pt x="640" y="340"/>
                </a:cubicBezTo>
                <a:cubicBezTo>
                  <a:pt x="640" y="342"/>
                  <a:pt x="639" y="344"/>
                  <a:pt x="639" y="345"/>
                </a:cubicBezTo>
                <a:cubicBezTo>
                  <a:pt x="640" y="346"/>
                  <a:pt x="640" y="346"/>
                  <a:pt x="641" y="346"/>
                </a:cubicBezTo>
                <a:cubicBezTo>
                  <a:pt x="642" y="342"/>
                  <a:pt x="642" y="342"/>
                  <a:pt x="645" y="342"/>
                </a:cubicBezTo>
                <a:cubicBezTo>
                  <a:pt x="645" y="344"/>
                  <a:pt x="645" y="343"/>
                  <a:pt x="644" y="344"/>
                </a:cubicBezTo>
                <a:cubicBezTo>
                  <a:pt x="646" y="344"/>
                  <a:pt x="647" y="344"/>
                  <a:pt x="649" y="344"/>
                </a:cubicBezTo>
                <a:cubicBezTo>
                  <a:pt x="648" y="346"/>
                  <a:pt x="648" y="348"/>
                  <a:pt x="648" y="349"/>
                </a:cubicBezTo>
                <a:cubicBezTo>
                  <a:pt x="650" y="348"/>
                  <a:pt x="650" y="350"/>
                  <a:pt x="653" y="349"/>
                </a:cubicBezTo>
                <a:cubicBezTo>
                  <a:pt x="653" y="352"/>
                  <a:pt x="653" y="352"/>
                  <a:pt x="651" y="353"/>
                </a:cubicBezTo>
                <a:cubicBezTo>
                  <a:pt x="653" y="355"/>
                  <a:pt x="655" y="358"/>
                  <a:pt x="657" y="359"/>
                </a:cubicBezTo>
                <a:cubicBezTo>
                  <a:pt x="655" y="354"/>
                  <a:pt x="655" y="355"/>
                  <a:pt x="655" y="350"/>
                </a:cubicBezTo>
                <a:cubicBezTo>
                  <a:pt x="658" y="351"/>
                  <a:pt x="658" y="351"/>
                  <a:pt x="660" y="349"/>
                </a:cubicBezTo>
                <a:cubicBezTo>
                  <a:pt x="662" y="352"/>
                  <a:pt x="662" y="352"/>
                  <a:pt x="661" y="355"/>
                </a:cubicBezTo>
                <a:cubicBezTo>
                  <a:pt x="663" y="354"/>
                  <a:pt x="663" y="354"/>
                  <a:pt x="666" y="353"/>
                </a:cubicBezTo>
                <a:cubicBezTo>
                  <a:pt x="664" y="351"/>
                  <a:pt x="665" y="351"/>
                  <a:pt x="662" y="351"/>
                </a:cubicBezTo>
                <a:cubicBezTo>
                  <a:pt x="662" y="350"/>
                  <a:pt x="662" y="349"/>
                  <a:pt x="662" y="348"/>
                </a:cubicBezTo>
                <a:cubicBezTo>
                  <a:pt x="663" y="348"/>
                  <a:pt x="664" y="349"/>
                  <a:pt x="666" y="349"/>
                </a:cubicBezTo>
                <a:cubicBezTo>
                  <a:pt x="665" y="347"/>
                  <a:pt x="666" y="347"/>
                  <a:pt x="663" y="345"/>
                </a:cubicBezTo>
                <a:cubicBezTo>
                  <a:pt x="664" y="342"/>
                  <a:pt x="664" y="343"/>
                  <a:pt x="665" y="341"/>
                </a:cubicBezTo>
                <a:cubicBezTo>
                  <a:pt x="664" y="341"/>
                  <a:pt x="664" y="342"/>
                  <a:pt x="664" y="342"/>
                </a:cubicBezTo>
                <a:cubicBezTo>
                  <a:pt x="663" y="341"/>
                  <a:pt x="663" y="341"/>
                  <a:pt x="663" y="340"/>
                </a:cubicBezTo>
                <a:cubicBezTo>
                  <a:pt x="662" y="342"/>
                  <a:pt x="661" y="345"/>
                  <a:pt x="660" y="347"/>
                </a:cubicBezTo>
                <a:cubicBezTo>
                  <a:pt x="658" y="345"/>
                  <a:pt x="659" y="347"/>
                  <a:pt x="658" y="344"/>
                </a:cubicBezTo>
                <a:cubicBezTo>
                  <a:pt x="658" y="345"/>
                  <a:pt x="658" y="346"/>
                  <a:pt x="658" y="347"/>
                </a:cubicBezTo>
                <a:cubicBezTo>
                  <a:pt x="658" y="348"/>
                  <a:pt x="658" y="349"/>
                  <a:pt x="658" y="349"/>
                </a:cubicBezTo>
                <a:cubicBezTo>
                  <a:pt x="654" y="348"/>
                  <a:pt x="654" y="347"/>
                  <a:pt x="653" y="344"/>
                </a:cubicBezTo>
                <a:cubicBezTo>
                  <a:pt x="651" y="342"/>
                  <a:pt x="649" y="341"/>
                  <a:pt x="647" y="341"/>
                </a:cubicBezTo>
                <a:cubicBezTo>
                  <a:pt x="648" y="340"/>
                  <a:pt x="649" y="338"/>
                  <a:pt x="650" y="337"/>
                </a:cubicBezTo>
                <a:cubicBezTo>
                  <a:pt x="650" y="338"/>
                  <a:pt x="650" y="340"/>
                  <a:pt x="651" y="342"/>
                </a:cubicBezTo>
                <a:cubicBezTo>
                  <a:pt x="655" y="339"/>
                  <a:pt x="655" y="339"/>
                  <a:pt x="658" y="341"/>
                </a:cubicBezTo>
                <a:cubicBezTo>
                  <a:pt x="659" y="338"/>
                  <a:pt x="658" y="340"/>
                  <a:pt x="657" y="338"/>
                </a:cubicBezTo>
                <a:cubicBezTo>
                  <a:pt x="659" y="337"/>
                  <a:pt x="661" y="337"/>
                  <a:pt x="662" y="337"/>
                </a:cubicBezTo>
                <a:cubicBezTo>
                  <a:pt x="662" y="337"/>
                  <a:pt x="662" y="336"/>
                  <a:pt x="662" y="336"/>
                </a:cubicBezTo>
                <a:cubicBezTo>
                  <a:pt x="661" y="335"/>
                  <a:pt x="659" y="334"/>
                  <a:pt x="657" y="333"/>
                </a:cubicBezTo>
                <a:cubicBezTo>
                  <a:pt x="659" y="330"/>
                  <a:pt x="657" y="332"/>
                  <a:pt x="660" y="332"/>
                </a:cubicBezTo>
                <a:cubicBezTo>
                  <a:pt x="660" y="331"/>
                  <a:pt x="660" y="331"/>
                  <a:pt x="659" y="330"/>
                </a:cubicBezTo>
                <a:cubicBezTo>
                  <a:pt x="660" y="329"/>
                  <a:pt x="663" y="328"/>
                  <a:pt x="666" y="328"/>
                </a:cubicBezTo>
                <a:cubicBezTo>
                  <a:pt x="664" y="326"/>
                  <a:pt x="664" y="326"/>
                  <a:pt x="663" y="323"/>
                </a:cubicBezTo>
                <a:cubicBezTo>
                  <a:pt x="666" y="323"/>
                  <a:pt x="665" y="324"/>
                  <a:pt x="666" y="323"/>
                </a:cubicBezTo>
                <a:cubicBezTo>
                  <a:pt x="667" y="322"/>
                  <a:pt x="667" y="322"/>
                  <a:pt x="666" y="321"/>
                </a:cubicBezTo>
                <a:cubicBezTo>
                  <a:pt x="665" y="316"/>
                  <a:pt x="668" y="314"/>
                  <a:pt x="671" y="317"/>
                </a:cubicBezTo>
                <a:cubicBezTo>
                  <a:pt x="673" y="315"/>
                  <a:pt x="672" y="315"/>
                  <a:pt x="674" y="314"/>
                </a:cubicBezTo>
                <a:cubicBezTo>
                  <a:pt x="674" y="314"/>
                  <a:pt x="674" y="313"/>
                  <a:pt x="674" y="312"/>
                </a:cubicBezTo>
                <a:cubicBezTo>
                  <a:pt x="670" y="311"/>
                  <a:pt x="670" y="310"/>
                  <a:pt x="667" y="310"/>
                </a:cubicBezTo>
                <a:cubicBezTo>
                  <a:pt x="668" y="308"/>
                  <a:pt x="668" y="307"/>
                  <a:pt x="669" y="305"/>
                </a:cubicBezTo>
                <a:cubicBezTo>
                  <a:pt x="668" y="304"/>
                  <a:pt x="667" y="303"/>
                  <a:pt x="666" y="302"/>
                </a:cubicBezTo>
                <a:cubicBezTo>
                  <a:pt x="668" y="302"/>
                  <a:pt x="667" y="303"/>
                  <a:pt x="668" y="302"/>
                </a:cubicBezTo>
                <a:cubicBezTo>
                  <a:pt x="670" y="303"/>
                  <a:pt x="670" y="303"/>
                  <a:pt x="671" y="304"/>
                </a:cubicBezTo>
                <a:cubicBezTo>
                  <a:pt x="671" y="306"/>
                  <a:pt x="672" y="305"/>
                  <a:pt x="670" y="306"/>
                </a:cubicBezTo>
                <a:cubicBezTo>
                  <a:pt x="671" y="307"/>
                  <a:pt x="672" y="307"/>
                  <a:pt x="673" y="308"/>
                </a:cubicBezTo>
                <a:cubicBezTo>
                  <a:pt x="673" y="304"/>
                  <a:pt x="673" y="301"/>
                  <a:pt x="673" y="297"/>
                </a:cubicBezTo>
                <a:cubicBezTo>
                  <a:pt x="674" y="297"/>
                  <a:pt x="675" y="296"/>
                  <a:pt x="676" y="296"/>
                </a:cubicBezTo>
                <a:cubicBezTo>
                  <a:pt x="676" y="300"/>
                  <a:pt x="676" y="301"/>
                  <a:pt x="678" y="303"/>
                </a:cubicBezTo>
                <a:cubicBezTo>
                  <a:pt x="679" y="302"/>
                  <a:pt x="679" y="302"/>
                  <a:pt x="680" y="302"/>
                </a:cubicBezTo>
                <a:cubicBezTo>
                  <a:pt x="680" y="301"/>
                  <a:pt x="680" y="300"/>
                  <a:pt x="680" y="299"/>
                </a:cubicBezTo>
                <a:cubicBezTo>
                  <a:pt x="679" y="299"/>
                  <a:pt x="678" y="300"/>
                  <a:pt x="677" y="300"/>
                </a:cubicBezTo>
                <a:cubicBezTo>
                  <a:pt x="677" y="297"/>
                  <a:pt x="676" y="298"/>
                  <a:pt x="679" y="297"/>
                </a:cubicBezTo>
                <a:cubicBezTo>
                  <a:pt x="680" y="296"/>
                  <a:pt x="679" y="296"/>
                  <a:pt x="680" y="293"/>
                </a:cubicBezTo>
                <a:cubicBezTo>
                  <a:pt x="679" y="294"/>
                  <a:pt x="677" y="294"/>
                  <a:pt x="676" y="294"/>
                </a:cubicBezTo>
                <a:cubicBezTo>
                  <a:pt x="676" y="294"/>
                  <a:pt x="676" y="294"/>
                  <a:pt x="676" y="293"/>
                </a:cubicBezTo>
                <a:cubicBezTo>
                  <a:pt x="676" y="293"/>
                  <a:pt x="676" y="292"/>
                  <a:pt x="677" y="292"/>
                </a:cubicBezTo>
                <a:cubicBezTo>
                  <a:pt x="677" y="290"/>
                  <a:pt x="679" y="289"/>
                  <a:pt x="682" y="289"/>
                </a:cubicBezTo>
                <a:cubicBezTo>
                  <a:pt x="682" y="289"/>
                  <a:pt x="682" y="289"/>
                  <a:pt x="682" y="288"/>
                </a:cubicBezTo>
                <a:cubicBezTo>
                  <a:pt x="681" y="286"/>
                  <a:pt x="679" y="284"/>
                  <a:pt x="678" y="281"/>
                </a:cubicBezTo>
                <a:cubicBezTo>
                  <a:pt x="677" y="282"/>
                  <a:pt x="677" y="282"/>
                  <a:pt x="677" y="283"/>
                </a:cubicBezTo>
                <a:cubicBezTo>
                  <a:pt x="676" y="283"/>
                  <a:pt x="676" y="286"/>
                  <a:pt x="677" y="286"/>
                </a:cubicBezTo>
                <a:cubicBezTo>
                  <a:pt x="676" y="288"/>
                  <a:pt x="676" y="288"/>
                  <a:pt x="674" y="288"/>
                </a:cubicBezTo>
                <a:cubicBezTo>
                  <a:pt x="674" y="284"/>
                  <a:pt x="673" y="284"/>
                  <a:pt x="673" y="279"/>
                </a:cubicBezTo>
                <a:cubicBezTo>
                  <a:pt x="674" y="279"/>
                  <a:pt x="674" y="279"/>
                  <a:pt x="675" y="279"/>
                </a:cubicBezTo>
                <a:cubicBezTo>
                  <a:pt x="674" y="277"/>
                  <a:pt x="673" y="278"/>
                  <a:pt x="672" y="274"/>
                </a:cubicBezTo>
                <a:cubicBezTo>
                  <a:pt x="672" y="274"/>
                  <a:pt x="672" y="273"/>
                  <a:pt x="672" y="273"/>
                </a:cubicBezTo>
                <a:cubicBezTo>
                  <a:pt x="674" y="274"/>
                  <a:pt x="676" y="274"/>
                  <a:pt x="677" y="272"/>
                </a:cubicBezTo>
                <a:cubicBezTo>
                  <a:pt x="678" y="272"/>
                  <a:pt x="679" y="272"/>
                  <a:pt x="679" y="272"/>
                </a:cubicBezTo>
                <a:cubicBezTo>
                  <a:pt x="679" y="270"/>
                  <a:pt x="678" y="268"/>
                  <a:pt x="678" y="266"/>
                </a:cubicBezTo>
                <a:cubicBezTo>
                  <a:pt x="680" y="266"/>
                  <a:pt x="681" y="266"/>
                  <a:pt x="683" y="266"/>
                </a:cubicBezTo>
                <a:cubicBezTo>
                  <a:pt x="681" y="265"/>
                  <a:pt x="679" y="263"/>
                  <a:pt x="677" y="262"/>
                </a:cubicBezTo>
                <a:cubicBezTo>
                  <a:pt x="676" y="266"/>
                  <a:pt x="674" y="266"/>
                  <a:pt x="673" y="269"/>
                </a:cubicBezTo>
                <a:cubicBezTo>
                  <a:pt x="672" y="269"/>
                  <a:pt x="671" y="269"/>
                  <a:pt x="671" y="269"/>
                </a:cubicBezTo>
                <a:cubicBezTo>
                  <a:pt x="672" y="267"/>
                  <a:pt x="673" y="264"/>
                  <a:pt x="675" y="263"/>
                </a:cubicBezTo>
                <a:cubicBezTo>
                  <a:pt x="675" y="262"/>
                  <a:pt x="675" y="262"/>
                  <a:pt x="675" y="262"/>
                </a:cubicBezTo>
                <a:cubicBezTo>
                  <a:pt x="674" y="260"/>
                  <a:pt x="672" y="259"/>
                  <a:pt x="671" y="258"/>
                </a:cubicBezTo>
                <a:cubicBezTo>
                  <a:pt x="671" y="256"/>
                  <a:pt x="671" y="256"/>
                  <a:pt x="670" y="253"/>
                </a:cubicBezTo>
                <a:cubicBezTo>
                  <a:pt x="672" y="252"/>
                  <a:pt x="671" y="253"/>
                  <a:pt x="672" y="250"/>
                </a:cubicBezTo>
                <a:cubicBezTo>
                  <a:pt x="674" y="250"/>
                  <a:pt x="675" y="251"/>
                  <a:pt x="677" y="251"/>
                </a:cubicBezTo>
                <a:cubicBezTo>
                  <a:pt x="676" y="253"/>
                  <a:pt x="675" y="254"/>
                  <a:pt x="675" y="252"/>
                </a:cubicBezTo>
                <a:cubicBezTo>
                  <a:pt x="674" y="254"/>
                  <a:pt x="679" y="256"/>
                  <a:pt x="679" y="260"/>
                </a:cubicBezTo>
                <a:cubicBezTo>
                  <a:pt x="682" y="259"/>
                  <a:pt x="680" y="257"/>
                  <a:pt x="683" y="255"/>
                </a:cubicBezTo>
                <a:cubicBezTo>
                  <a:pt x="684" y="246"/>
                  <a:pt x="679" y="236"/>
                  <a:pt x="669" y="237"/>
                </a:cubicBezTo>
                <a:cubicBezTo>
                  <a:pt x="671" y="235"/>
                  <a:pt x="670" y="236"/>
                  <a:pt x="673" y="235"/>
                </a:cubicBezTo>
                <a:cubicBezTo>
                  <a:pt x="673" y="235"/>
                  <a:pt x="673" y="234"/>
                  <a:pt x="673" y="234"/>
                </a:cubicBezTo>
                <a:cubicBezTo>
                  <a:pt x="673" y="234"/>
                  <a:pt x="672" y="234"/>
                  <a:pt x="672" y="234"/>
                </a:cubicBezTo>
                <a:cubicBezTo>
                  <a:pt x="672" y="233"/>
                  <a:pt x="672" y="232"/>
                  <a:pt x="672" y="232"/>
                </a:cubicBezTo>
                <a:cubicBezTo>
                  <a:pt x="671" y="233"/>
                  <a:pt x="670" y="231"/>
                  <a:pt x="671" y="233"/>
                </a:cubicBezTo>
                <a:cubicBezTo>
                  <a:pt x="670" y="234"/>
                  <a:pt x="670" y="234"/>
                  <a:pt x="669" y="235"/>
                </a:cubicBezTo>
                <a:cubicBezTo>
                  <a:pt x="666" y="232"/>
                  <a:pt x="666" y="230"/>
                  <a:pt x="666" y="227"/>
                </a:cubicBezTo>
                <a:cubicBezTo>
                  <a:pt x="664" y="227"/>
                  <a:pt x="665" y="227"/>
                  <a:pt x="663" y="225"/>
                </a:cubicBezTo>
                <a:cubicBezTo>
                  <a:pt x="662" y="226"/>
                  <a:pt x="661" y="226"/>
                  <a:pt x="660" y="227"/>
                </a:cubicBezTo>
                <a:cubicBezTo>
                  <a:pt x="661" y="228"/>
                  <a:pt x="662" y="230"/>
                  <a:pt x="663" y="231"/>
                </a:cubicBezTo>
                <a:cubicBezTo>
                  <a:pt x="663" y="231"/>
                  <a:pt x="663" y="232"/>
                  <a:pt x="663" y="232"/>
                </a:cubicBezTo>
                <a:cubicBezTo>
                  <a:pt x="660" y="230"/>
                  <a:pt x="654" y="226"/>
                  <a:pt x="652" y="223"/>
                </a:cubicBezTo>
                <a:cubicBezTo>
                  <a:pt x="649" y="223"/>
                  <a:pt x="650" y="223"/>
                  <a:pt x="649" y="219"/>
                </a:cubicBezTo>
                <a:cubicBezTo>
                  <a:pt x="644" y="219"/>
                  <a:pt x="644" y="217"/>
                  <a:pt x="640" y="218"/>
                </a:cubicBezTo>
                <a:cubicBezTo>
                  <a:pt x="639" y="216"/>
                  <a:pt x="641" y="213"/>
                  <a:pt x="644" y="211"/>
                </a:cubicBezTo>
                <a:cubicBezTo>
                  <a:pt x="636" y="209"/>
                  <a:pt x="632" y="206"/>
                  <a:pt x="622" y="207"/>
                </a:cubicBezTo>
                <a:cubicBezTo>
                  <a:pt x="622" y="207"/>
                  <a:pt x="622" y="207"/>
                  <a:pt x="621" y="208"/>
                </a:cubicBezTo>
                <a:cubicBezTo>
                  <a:pt x="621" y="208"/>
                  <a:pt x="626" y="229"/>
                  <a:pt x="627" y="230"/>
                </a:cubicBezTo>
                <a:cubicBezTo>
                  <a:pt x="626" y="232"/>
                  <a:pt x="624" y="231"/>
                  <a:pt x="621" y="230"/>
                </a:cubicBezTo>
                <a:cubicBezTo>
                  <a:pt x="623" y="231"/>
                  <a:pt x="624" y="232"/>
                  <a:pt x="625" y="232"/>
                </a:cubicBezTo>
                <a:cubicBezTo>
                  <a:pt x="624" y="235"/>
                  <a:pt x="624" y="237"/>
                  <a:pt x="625" y="240"/>
                </a:cubicBezTo>
                <a:cubicBezTo>
                  <a:pt x="624" y="241"/>
                  <a:pt x="624" y="242"/>
                  <a:pt x="624" y="242"/>
                </a:cubicBezTo>
                <a:cubicBezTo>
                  <a:pt x="624" y="242"/>
                  <a:pt x="624" y="242"/>
                  <a:pt x="623" y="242"/>
                </a:cubicBezTo>
                <a:cubicBezTo>
                  <a:pt x="623" y="242"/>
                  <a:pt x="623" y="242"/>
                  <a:pt x="623" y="242"/>
                </a:cubicBezTo>
                <a:cubicBezTo>
                  <a:pt x="620" y="226"/>
                  <a:pt x="610" y="209"/>
                  <a:pt x="603" y="192"/>
                </a:cubicBezTo>
                <a:cubicBezTo>
                  <a:pt x="604" y="192"/>
                  <a:pt x="604" y="192"/>
                  <a:pt x="605" y="192"/>
                </a:cubicBezTo>
                <a:cubicBezTo>
                  <a:pt x="612" y="187"/>
                  <a:pt x="628" y="205"/>
                  <a:pt x="640" y="202"/>
                </a:cubicBezTo>
                <a:cubicBezTo>
                  <a:pt x="658" y="199"/>
                  <a:pt x="739" y="208"/>
                  <a:pt x="752" y="221"/>
                </a:cubicBezTo>
                <a:cubicBezTo>
                  <a:pt x="753" y="223"/>
                  <a:pt x="755" y="226"/>
                  <a:pt x="756" y="228"/>
                </a:cubicBezTo>
                <a:cubicBezTo>
                  <a:pt x="765" y="236"/>
                  <a:pt x="778" y="254"/>
                  <a:pt x="774" y="270"/>
                </a:cubicBezTo>
                <a:cubicBezTo>
                  <a:pt x="764" y="314"/>
                  <a:pt x="708" y="321"/>
                  <a:pt x="685" y="358"/>
                </a:cubicBezTo>
                <a:cubicBezTo>
                  <a:pt x="687" y="359"/>
                  <a:pt x="687" y="359"/>
                  <a:pt x="691" y="359"/>
                </a:cubicBezTo>
                <a:cubicBezTo>
                  <a:pt x="685" y="367"/>
                  <a:pt x="676" y="378"/>
                  <a:pt x="667" y="383"/>
                </a:cubicBezTo>
                <a:cubicBezTo>
                  <a:pt x="668" y="386"/>
                  <a:pt x="668" y="384"/>
                  <a:pt x="670" y="386"/>
                </a:cubicBezTo>
                <a:cubicBezTo>
                  <a:pt x="663" y="401"/>
                  <a:pt x="645" y="412"/>
                  <a:pt x="645" y="433"/>
                </a:cubicBezTo>
                <a:cubicBezTo>
                  <a:pt x="646" y="433"/>
                  <a:pt x="646" y="433"/>
                  <a:pt x="646" y="433"/>
                </a:cubicBezTo>
                <a:cubicBezTo>
                  <a:pt x="647" y="429"/>
                  <a:pt x="647" y="427"/>
                  <a:pt x="651" y="426"/>
                </a:cubicBezTo>
                <a:cubicBezTo>
                  <a:pt x="650" y="429"/>
                  <a:pt x="649" y="432"/>
                  <a:pt x="648" y="435"/>
                </a:cubicBezTo>
                <a:cubicBezTo>
                  <a:pt x="648" y="436"/>
                  <a:pt x="648" y="437"/>
                  <a:pt x="649" y="438"/>
                </a:cubicBezTo>
                <a:cubicBezTo>
                  <a:pt x="650" y="436"/>
                  <a:pt x="650" y="435"/>
                  <a:pt x="651" y="434"/>
                </a:cubicBezTo>
                <a:cubicBezTo>
                  <a:pt x="652" y="433"/>
                  <a:pt x="652" y="433"/>
                  <a:pt x="652" y="432"/>
                </a:cubicBezTo>
                <a:cubicBezTo>
                  <a:pt x="655" y="442"/>
                  <a:pt x="647" y="456"/>
                  <a:pt x="658" y="461"/>
                </a:cubicBezTo>
                <a:cubicBezTo>
                  <a:pt x="659" y="457"/>
                  <a:pt x="660" y="453"/>
                  <a:pt x="661" y="449"/>
                </a:cubicBezTo>
                <a:cubicBezTo>
                  <a:pt x="663" y="452"/>
                  <a:pt x="663" y="457"/>
                  <a:pt x="662" y="460"/>
                </a:cubicBezTo>
                <a:cubicBezTo>
                  <a:pt x="663" y="460"/>
                  <a:pt x="663" y="461"/>
                  <a:pt x="663" y="462"/>
                </a:cubicBezTo>
                <a:cubicBezTo>
                  <a:pt x="663" y="462"/>
                  <a:pt x="663" y="462"/>
                  <a:pt x="664" y="462"/>
                </a:cubicBezTo>
                <a:cubicBezTo>
                  <a:pt x="665" y="459"/>
                  <a:pt x="666" y="456"/>
                  <a:pt x="668" y="453"/>
                </a:cubicBezTo>
                <a:cubicBezTo>
                  <a:pt x="670" y="453"/>
                  <a:pt x="672" y="453"/>
                  <a:pt x="674" y="454"/>
                </a:cubicBezTo>
                <a:cubicBezTo>
                  <a:pt x="671" y="464"/>
                  <a:pt x="683" y="487"/>
                  <a:pt x="692" y="490"/>
                </a:cubicBezTo>
                <a:cubicBezTo>
                  <a:pt x="692" y="489"/>
                  <a:pt x="692" y="488"/>
                  <a:pt x="692" y="487"/>
                </a:cubicBezTo>
                <a:cubicBezTo>
                  <a:pt x="696" y="491"/>
                  <a:pt x="703" y="498"/>
                  <a:pt x="710" y="499"/>
                </a:cubicBezTo>
                <a:cubicBezTo>
                  <a:pt x="710" y="500"/>
                  <a:pt x="710" y="502"/>
                  <a:pt x="710" y="503"/>
                </a:cubicBezTo>
                <a:cubicBezTo>
                  <a:pt x="709" y="502"/>
                  <a:pt x="709" y="502"/>
                  <a:pt x="708" y="501"/>
                </a:cubicBezTo>
                <a:cubicBezTo>
                  <a:pt x="707" y="501"/>
                  <a:pt x="706" y="501"/>
                  <a:pt x="706" y="502"/>
                </a:cubicBezTo>
                <a:cubicBezTo>
                  <a:pt x="706" y="502"/>
                  <a:pt x="706" y="502"/>
                  <a:pt x="706" y="502"/>
                </a:cubicBezTo>
                <a:cubicBezTo>
                  <a:pt x="716" y="514"/>
                  <a:pt x="754" y="524"/>
                  <a:pt x="767" y="519"/>
                </a:cubicBezTo>
                <a:cubicBezTo>
                  <a:pt x="768" y="520"/>
                  <a:pt x="768" y="520"/>
                  <a:pt x="768" y="521"/>
                </a:cubicBezTo>
                <a:cubicBezTo>
                  <a:pt x="768" y="521"/>
                  <a:pt x="768" y="521"/>
                  <a:pt x="768" y="521"/>
                </a:cubicBezTo>
                <a:cubicBezTo>
                  <a:pt x="766" y="521"/>
                  <a:pt x="766" y="521"/>
                  <a:pt x="764" y="521"/>
                </a:cubicBezTo>
                <a:cubicBezTo>
                  <a:pt x="764" y="521"/>
                  <a:pt x="764" y="522"/>
                  <a:pt x="764" y="523"/>
                </a:cubicBezTo>
                <a:cubicBezTo>
                  <a:pt x="764" y="524"/>
                  <a:pt x="764" y="524"/>
                  <a:pt x="764" y="525"/>
                </a:cubicBezTo>
                <a:cubicBezTo>
                  <a:pt x="767" y="524"/>
                  <a:pt x="766" y="525"/>
                  <a:pt x="769" y="525"/>
                </a:cubicBezTo>
                <a:cubicBezTo>
                  <a:pt x="769" y="523"/>
                  <a:pt x="769" y="521"/>
                  <a:pt x="769" y="519"/>
                </a:cubicBezTo>
                <a:cubicBezTo>
                  <a:pt x="773" y="519"/>
                  <a:pt x="777" y="519"/>
                  <a:pt x="781" y="518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79" y="521"/>
                  <a:pt x="775" y="521"/>
                  <a:pt x="772" y="522"/>
                </a:cubicBezTo>
                <a:cubicBezTo>
                  <a:pt x="772" y="523"/>
                  <a:pt x="772" y="524"/>
                  <a:pt x="771" y="525"/>
                </a:cubicBezTo>
                <a:cubicBezTo>
                  <a:pt x="772" y="527"/>
                  <a:pt x="772" y="527"/>
                  <a:pt x="772" y="528"/>
                </a:cubicBezTo>
                <a:cubicBezTo>
                  <a:pt x="781" y="526"/>
                  <a:pt x="789" y="524"/>
                  <a:pt x="798" y="523"/>
                </a:cubicBezTo>
                <a:cubicBezTo>
                  <a:pt x="797" y="527"/>
                  <a:pt x="796" y="525"/>
                  <a:pt x="794" y="528"/>
                </a:cubicBezTo>
                <a:cubicBezTo>
                  <a:pt x="794" y="528"/>
                  <a:pt x="793" y="529"/>
                  <a:pt x="793" y="529"/>
                </a:cubicBezTo>
                <a:cubicBezTo>
                  <a:pt x="793" y="530"/>
                  <a:pt x="794" y="530"/>
                  <a:pt x="795" y="531"/>
                </a:cubicBezTo>
                <a:cubicBezTo>
                  <a:pt x="801" y="528"/>
                  <a:pt x="805" y="523"/>
                  <a:pt x="812" y="525"/>
                </a:cubicBezTo>
                <a:cubicBezTo>
                  <a:pt x="813" y="523"/>
                  <a:pt x="814" y="521"/>
                  <a:pt x="816" y="518"/>
                </a:cubicBezTo>
                <a:cubicBezTo>
                  <a:pt x="816" y="518"/>
                  <a:pt x="816" y="518"/>
                  <a:pt x="816" y="518"/>
                </a:cubicBezTo>
                <a:cubicBezTo>
                  <a:pt x="816" y="519"/>
                  <a:pt x="816" y="520"/>
                  <a:pt x="816" y="521"/>
                </a:cubicBezTo>
                <a:cubicBezTo>
                  <a:pt x="819" y="520"/>
                  <a:pt x="819" y="517"/>
                  <a:pt x="821" y="516"/>
                </a:cubicBezTo>
                <a:cubicBezTo>
                  <a:pt x="826" y="513"/>
                  <a:pt x="832" y="516"/>
                  <a:pt x="838" y="511"/>
                </a:cubicBezTo>
                <a:cubicBezTo>
                  <a:pt x="841" y="509"/>
                  <a:pt x="839" y="511"/>
                  <a:pt x="840" y="508"/>
                </a:cubicBezTo>
                <a:cubicBezTo>
                  <a:pt x="841" y="508"/>
                  <a:pt x="843" y="507"/>
                  <a:pt x="844" y="507"/>
                </a:cubicBezTo>
                <a:cubicBezTo>
                  <a:pt x="843" y="510"/>
                  <a:pt x="843" y="508"/>
                  <a:pt x="844" y="510"/>
                </a:cubicBezTo>
                <a:cubicBezTo>
                  <a:pt x="844" y="510"/>
                  <a:pt x="844" y="511"/>
                  <a:pt x="845" y="511"/>
                </a:cubicBezTo>
                <a:cubicBezTo>
                  <a:pt x="845" y="511"/>
                  <a:pt x="845" y="510"/>
                  <a:pt x="845" y="510"/>
                </a:cubicBezTo>
                <a:cubicBezTo>
                  <a:pt x="847" y="509"/>
                  <a:pt x="845" y="508"/>
                  <a:pt x="845" y="505"/>
                </a:cubicBezTo>
                <a:cubicBezTo>
                  <a:pt x="857" y="501"/>
                  <a:pt x="868" y="496"/>
                  <a:pt x="879" y="492"/>
                </a:cubicBezTo>
                <a:cubicBezTo>
                  <a:pt x="879" y="493"/>
                  <a:pt x="880" y="494"/>
                  <a:pt x="880" y="495"/>
                </a:cubicBezTo>
                <a:cubicBezTo>
                  <a:pt x="880" y="494"/>
                  <a:pt x="881" y="492"/>
                  <a:pt x="881" y="490"/>
                </a:cubicBezTo>
                <a:cubicBezTo>
                  <a:pt x="894" y="492"/>
                  <a:pt x="921" y="471"/>
                  <a:pt x="932" y="467"/>
                </a:cubicBezTo>
                <a:cubicBezTo>
                  <a:pt x="935" y="466"/>
                  <a:pt x="939" y="468"/>
                  <a:pt x="942" y="467"/>
                </a:cubicBezTo>
                <a:cubicBezTo>
                  <a:pt x="951" y="465"/>
                  <a:pt x="956" y="466"/>
                  <a:pt x="962" y="460"/>
                </a:cubicBezTo>
                <a:cubicBezTo>
                  <a:pt x="964" y="460"/>
                  <a:pt x="964" y="460"/>
                  <a:pt x="965" y="462"/>
                </a:cubicBezTo>
                <a:cubicBezTo>
                  <a:pt x="966" y="459"/>
                  <a:pt x="965" y="461"/>
                  <a:pt x="966" y="459"/>
                </a:cubicBezTo>
                <a:cubicBezTo>
                  <a:pt x="968" y="459"/>
                  <a:pt x="970" y="459"/>
                  <a:pt x="971" y="460"/>
                </a:cubicBezTo>
                <a:cubicBezTo>
                  <a:pt x="972" y="461"/>
                  <a:pt x="971" y="461"/>
                  <a:pt x="973" y="460"/>
                </a:cubicBezTo>
                <a:cubicBezTo>
                  <a:pt x="975" y="462"/>
                  <a:pt x="983" y="464"/>
                  <a:pt x="986" y="467"/>
                </a:cubicBezTo>
                <a:cubicBezTo>
                  <a:pt x="986" y="465"/>
                  <a:pt x="987" y="464"/>
                  <a:pt x="987" y="462"/>
                </a:cubicBezTo>
                <a:cubicBezTo>
                  <a:pt x="990" y="462"/>
                  <a:pt x="989" y="462"/>
                  <a:pt x="992" y="461"/>
                </a:cubicBezTo>
                <a:cubicBezTo>
                  <a:pt x="993" y="462"/>
                  <a:pt x="993" y="463"/>
                  <a:pt x="995" y="464"/>
                </a:cubicBezTo>
                <a:cubicBezTo>
                  <a:pt x="996" y="466"/>
                  <a:pt x="1009" y="470"/>
                  <a:pt x="1012" y="471"/>
                </a:cubicBezTo>
                <a:cubicBezTo>
                  <a:pt x="1012" y="471"/>
                  <a:pt x="1012" y="471"/>
                  <a:pt x="1012" y="471"/>
                </a:cubicBezTo>
                <a:cubicBezTo>
                  <a:pt x="1011" y="472"/>
                  <a:pt x="1010" y="472"/>
                  <a:pt x="1010" y="473"/>
                </a:cubicBezTo>
                <a:cubicBezTo>
                  <a:pt x="1010" y="473"/>
                  <a:pt x="1010" y="473"/>
                  <a:pt x="1010" y="474"/>
                </a:cubicBezTo>
                <a:cubicBezTo>
                  <a:pt x="1011" y="474"/>
                  <a:pt x="1012" y="475"/>
                  <a:pt x="1013" y="476"/>
                </a:cubicBezTo>
                <a:cubicBezTo>
                  <a:pt x="1016" y="475"/>
                  <a:pt x="1015" y="476"/>
                  <a:pt x="1015" y="474"/>
                </a:cubicBezTo>
                <a:cubicBezTo>
                  <a:pt x="1017" y="474"/>
                  <a:pt x="1018" y="474"/>
                  <a:pt x="1020" y="474"/>
                </a:cubicBezTo>
                <a:cubicBezTo>
                  <a:pt x="1020" y="474"/>
                  <a:pt x="1020" y="474"/>
                  <a:pt x="1021" y="475"/>
                </a:cubicBezTo>
                <a:cubicBezTo>
                  <a:pt x="1020" y="477"/>
                  <a:pt x="1019" y="479"/>
                  <a:pt x="1018" y="481"/>
                </a:cubicBezTo>
                <a:cubicBezTo>
                  <a:pt x="1018" y="481"/>
                  <a:pt x="1018" y="482"/>
                  <a:pt x="1019" y="483"/>
                </a:cubicBezTo>
                <a:cubicBezTo>
                  <a:pt x="1027" y="484"/>
                  <a:pt x="1037" y="488"/>
                  <a:pt x="1045" y="493"/>
                </a:cubicBezTo>
                <a:cubicBezTo>
                  <a:pt x="1045" y="492"/>
                  <a:pt x="1046" y="491"/>
                  <a:pt x="1047" y="490"/>
                </a:cubicBezTo>
                <a:cubicBezTo>
                  <a:pt x="1046" y="489"/>
                  <a:pt x="1045" y="488"/>
                  <a:pt x="1045" y="488"/>
                </a:cubicBezTo>
                <a:cubicBezTo>
                  <a:pt x="1045" y="488"/>
                  <a:pt x="1046" y="488"/>
                  <a:pt x="1047" y="488"/>
                </a:cubicBezTo>
                <a:cubicBezTo>
                  <a:pt x="1047" y="488"/>
                  <a:pt x="1047" y="487"/>
                  <a:pt x="1048" y="487"/>
                </a:cubicBezTo>
                <a:cubicBezTo>
                  <a:pt x="1046" y="486"/>
                  <a:pt x="1044" y="485"/>
                  <a:pt x="1042" y="483"/>
                </a:cubicBezTo>
                <a:cubicBezTo>
                  <a:pt x="1042" y="484"/>
                  <a:pt x="1042" y="484"/>
                  <a:pt x="1043" y="485"/>
                </a:cubicBezTo>
                <a:cubicBezTo>
                  <a:pt x="1042" y="485"/>
                  <a:pt x="1042" y="486"/>
                  <a:pt x="1041" y="486"/>
                </a:cubicBezTo>
                <a:cubicBezTo>
                  <a:pt x="1039" y="483"/>
                  <a:pt x="1033" y="480"/>
                  <a:pt x="1032" y="474"/>
                </a:cubicBezTo>
                <a:cubicBezTo>
                  <a:pt x="1032" y="473"/>
                  <a:pt x="1031" y="473"/>
                  <a:pt x="1030" y="473"/>
                </a:cubicBezTo>
                <a:cubicBezTo>
                  <a:pt x="1030" y="474"/>
                  <a:pt x="1030" y="475"/>
                  <a:pt x="1030" y="476"/>
                </a:cubicBezTo>
                <a:cubicBezTo>
                  <a:pt x="1014" y="466"/>
                  <a:pt x="995" y="455"/>
                  <a:pt x="975" y="453"/>
                </a:cubicBezTo>
                <a:cubicBezTo>
                  <a:pt x="971" y="453"/>
                  <a:pt x="957" y="457"/>
                  <a:pt x="954" y="454"/>
                </a:cubicBezTo>
                <a:cubicBezTo>
                  <a:pt x="950" y="455"/>
                  <a:pt x="949" y="458"/>
                  <a:pt x="947" y="460"/>
                </a:cubicBezTo>
                <a:cubicBezTo>
                  <a:pt x="947" y="459"/>
                  <a:pt x="947" y="457"/>
                  <a:pt x="947" y="456"/>
                </a:cubicBezTo>
                <a:cubicBezTo>
                  <a:pt x="941" y="457"/>
                  <a:pt x="940" y="458"/>
                  <a:pt x="936" y="460"/>
                </a:cubicBezTo>
                <a:cubicBezTo>
                  <a:pt x="935" y="460"/>
                  <a:pt x="935" y="459"/>
                  <a:pt x="934" y="459"/>
                </a:cubicBezTo>
                <a:cubicBezTo>
                  <a:pt x="938" y="456"/>
                  <a:pt x="940" y="454"/>
                  <a:pt x="942" y="450"/>
                </a:cubicBezTo>
                <a:cubicBezTo>
                  <a:pt x="942" y="450"/>
                  <a:pt x="942" y="450"/>
                  <a:pt x="942" y="450"/>
                </a:cubicBezTo>
                <a:cubicBezTo>
                  <a:pt x="942" y="449"/>
                  <a:pt x="941" y="449"/>
                  <a:pt x="941" y="449"/>
                </a:cubicBezTo>
                <a:cubicBezTo>
                  <a:pt x="939" y="453"/>
                  <a:pt x="924" y="446"/>
                  <a:pt x="921" y="448"/>
                </a:cubicBezTo>
                <a:cubicBezTo>
                  <a:pt x="920" y="449"/>
                  <a:pt x="917" y="452"/>
                  <a:pt x="913" y="453"/>
                </a:cubicBezTo>
                <a:cubicBezTo>
                  <a:pt x="914" y="451"/>
                  <a:pt x="913" y="452"/>
                  <a:pt x="914" y="451"/>
                </a:cubicBezTo>
                <a:cubicBezTo>
                  <a:pt x="912" y="448"/>
                  <a:pt x="911" y="450"/>
                  <a:pt x="910" y="446"/>
                </a:cubicBezTo>
                <a:cubicBezTo>
                  <a:pt x="909" y="447"/>
                  <a:pt x="910" y="446"/>
                  <a:pt x="910" y="448"/>
                </a:cubicBezTo>
                <a:cubicBezTo>
                  <a:pt x="908" y="451"/>
                  <a:pt x="909" y="449"/>
                  <a:pt x="906" y="448"/>
                </a:cubicBezTo>
                <a:cubicBezTo>
                  <a:pt x="906" y="450"/>
                  <a:pt x="906" y="453"/>
                  <a:pt x="905" y="455"/>
                </a:cubicBezTo>
                <a:cubicBezTo>
                  <a:pt x="902" y="455"/>
                  <a:pt x="903" y="455"/>
                  <a:pt x="902" y="453"/>
                </a:cubicBezTo>
                <a:cubicBezTo>
                  <a:pt x="900" y="454"/>
                  <a:pt x="899" y="455"/>
                  <a:pt x="895" y="456"/>
                </a:cubicBezTo>
                <a:cubicBezTo>
                  <a:pt x="896" y="455"/>
                  <a:pt x="895" y="456"/>
                  <a:pt x="897" y="455"/>
                </a:cubicBezTo>
                <a:cubicBezTo>
                  <a:pt x="896" y="454"/>
                  <a:pt x="896" y="453"/>
                  <a:pt x="895" y="452"/>
                </a:cubicBezTo>
                <a:cubicBezTo>
                  <a:pt x="887" y="456"/>
                  <a:pt x="880" y="461"/>
                  <a:pt x="869" y="462"/>
                </a:cubicBezTo>
                <a:cubicBezTo>
                  <a:pt x="870" y="465"/>
                  <a:pt x="869" y="464"/>
                  <a:pt x="871" y="465"/>
                </a:cubicBezTo>
                <a:cubicBezTo>
                  <a:pt x="871" y="466"/>
                  <a:pt x="856" y="469"/>
                  <a:pt x="855" y="467"/>
                </a:cubicBezTo>
                <a:cubicBezTo>
                  <a:pt x="854" y="469"/>
                  <a:pt x="854" y="468"/>
                  <a:pt x="854" y="471"/>
                </a:cubicBezTo>
                <a:cubicBezTo>
                  <a:pt x="852" y="470"/>
                  <a:pt x="851" y="469"/>
                  <a:pt x="851" y="467"/>
                </a:cubicBezTo>
                <a:cubicBezTo>
                  <a:pt x="844" y="468"/>
                  <a:pt x="842" y="472"/>
                  <a:pt x="840" y="476"/>
                </a:cubicBezTo>
                <a:cubicBezTo>
                  <a:pt x="839" y="476"/>
                  <a:pt x="839" y="476"/>
                  <a:pt x="839" y="476"/>
                </a:cubicBezTo>
                <a:cubicBezTo>
                  <a:pt x="831" y="471"/>
                  <a:pt x="811" y="479"/>
                  <a:pt x="797" y="485"/>
                </a:cubicBezTo>
                <a:cubicBezTo>
                  <a:pt x="795" y="483"/>
                  <a:pt x="796" y="483"/>
                  <a:pt x="793" y="483"/>
                </a:cubicBezTo>
                <a:cubicBezTo>
                  <a:pt x="793" y="482"/>
                  <a:pt x="793" y="482"/>
                  <a:pt x="793" y="482"/>
                </a:cubicBezTo>
                <a:cubicBezTo>
                  <a:pt x="795" y="481"/>
                  <a:pt x="796" y="480"/>
                  <a:pt x="797" y="478"/>
                </a:cubicBezTo>
                <a:cubicBezTo>
                  <a:pt x="807" y="479"/>
                  <a:pt x="808" y="474"/>
                  <a:pt x="819" y="474"/>
                </a:cubicBezTo>
                <a:cubicBezTo>
                  <a:pt x="819" y="473"/>
                  <a:pt x="819" y="473"/>
                  <a:pt x="819" y="472"/>
                </a:cubicBezTo>
                <a:cubicBezTo>
                  <a:pt x="814" y="472"/>
                  <a:pt x="783" y="475"/>
                  <a:pt x="778" y="478"/>
                </a:cubicBezTo>
                <a:cubicBezTo>
                  <a:pt x="775" y="480"/>
                  <a:pt x="777" y="482"/>
                  <a:pt x="773" y="483"/>
                </a:cubicBezTo>
                <a:cubicBezTo>
                  <a:pt x="773" y="484"/>
                  <a:pt x="774" y="485"/>
                  <a:pt x="774" y="487"/>
                </a:cubicBezTo>
                <a:cubicBezTo>
                  <a:pt x="769" y="487"/>
                  <a:pt x="768" y="490"/>
                  <a:pt x="760" y="490"/>
                </a:cubicBezTo>
                <a:cubicBezTo>
                  <a:pt x="761" y="491"/>
                  <a:pt x="763" y="491"/>
                  <a:pt x="764" y="492"/>
                </a:cubicBezTo>
                <a:cubicBezTo>
                  <a:pt x="764" y="492"/>
                  <a:pt x="764" y="493"/>
                  <a:pt x="764" y="494"/>
                </a:cubicBezTo>
                <a:cubicBezTo>
                  <a:pt x="762" y="495"/>
                  <a:pt x="759" y="497"/>
                  <a:pt x="757" y="498"/>
                </a:cubicBezTo>
                <a:cubicBezTo>
                  <a:pt x="752" y="495"/>
                  <a:pt x="737" y="497"/>
                  <a:pt x="734" y="495"/>
                </a:cubicBezTo>
                <a:cubicBezTo>
                  <a:pt x="729" y="491"/>
                  <a:pt x="722" y="486"/>
                  <a:pt x="716" y="483"/>
                </a:cubicBezTo>
                <a:cubicBezTo>
                  <a:pt x="716" y="482"/>
                  <a:pt x="716" y="481"/>
                  <a:pt x="716" y="481"/>
                </a:cubicBezTo>
                <a:cubicBezTo>
                  <a:pt x="722" y="482"/>
                  <a:pt x="727" y="484"/>
                  <a:pt x="733" y="486"/>
                </a:cubicBezTo>
                <a:cubicBezTo>
                  <a:pt x="733" y="486"/>
                  <a:pt x="732" y="486"/>
                  <a:pt x="732" y="485"/>
                </a:cubicBezTo>
                <a:cubicBezTo>
                  <a:pt x="733" y="483"/>
                  <a:pt x="732" y="484"/>
                  <a:pt x="735" y="483"/>
                </a:cubicBezTo>
                <a:cubicBezTo>
                  <a:pt x="735" y="485"/>
                  <a:pt x="735" y="486"/>
                  <a:pt x="735" y="487"/>
                </a:cubicBezTo>
                <a:cubicBezTo>
                  <a:pt x="738" y="487"/>
                  <a:pt x="738" y="487"/>
                  <a:pt x="740" y="488"/>
                </a:cubicBezTo>
                <a:cubicBezTo>
                  <a:pt x="743" y="485"/>
                  <a:pt x="740" y="485"/>
                  <a:pt x="740" y="479"/>
                </a:cubicBezTo>
                <a:cubicBezTo>
                  <a:pt x="743" y="478"/>
                  <a:pt x="743" y="479"/>
                  <a:pt x="744" y="475"/>
                </a:cubicBezTo>
                <a:cubicBezTo>
                  <a:pt x="745" y="475"/>
                  <a:pt x="745" y="475"/>
                  <a:pt x="746" y="475"/>
                </a:cubicBezTo>
                <a:cubicBezTo>
                  <a:pt x="745" y="477"/>
                  <a:pt x="746" y="476"/>
                  <a:pt x="745" y="478"/>
                </a:cubicBezTo>
                <a:cubicBezTo>
                  <a:pt x="745" y="478"/>
                  <a:pt x="745" y="478"/>
                  <a:pt x="745" y="478"/>
                </a:cubicBezTo>
                <a:cubicBezTo>
                  <a:pt x="747" y="478"/>
                  <a:pt x="746" y="478"/>
                  <a:pt x="747" y="477"/>
                </a:cubicBezTo>
                <a:cubicBezTo>
                  <a:pt x="747" y="476"/>
                  <a:pt x="748" y="475"/>
                  <a:pt x="748" y="474"/>
                </a:cubicBezTo>
                <a:cubicBezTo>
                  <a:pt x="746" y="474"/>
                  <a:pt x="743" y="473"/>
                  <a:pt x="741" y="473"/>
                </a:cubicBezTo>
                <a:cubicBezTo>
                  <a:pt x="741" y="474"/>
                  <a:pt x="741" y="475"/>
                  <a:pt x="741" y="476"/>
                </a:cubicBezTo>
                <a:cubicBezTo>
                  <a:pt x="740" y="476"/>
                  <a:pt x="739" y="476"/>
                  <a:pt x="738" y="476"/>
                </a:cubicBezTo>
                <a:cubicBezTo>
                  <a:pt x="739" y="473"/>
                  <a:pt x="738" y="473"/>
                  <a:pt x="740" y="472"/>
                </a:cubicBezTo>
                <a:cubicBezTo>
                  <a:pt x="728" y="459"/>
                  <a:pt x="716" y="446"/>
                  <a:pt x="722" y="427"/>
                </a:cubicBezTo>
                <a:cubicBezTo>
                  <a:pt x="720" y="424"/>
                  <a:pt x="720" y="427"/>
                  <a:pt x="719" y="423"/>
                </a:cubicBezTo>
                <a:cubicBezTo>
                  <a:pt x="720" y="424"/>
                  <a:pt x="721" y="424"/>
                  <a:pt x="721" y="424"/>
                </a:cubicBezTo>
                <a:cubicBezTo>
                  <a:pt x="721" y="424"/>
                  <a:pt x="721" y="423"/>
                  <a:pt x="721" y="422"/>
                </a:cubicBezTo>
                <a:cubicBezTo>
                  <a:pt x="721" y="421"/>
                  <a:pt x="721" y="421"/>
                  <a:pt x="721" y="421"/>
                </a:cubicBezTo>
                <a:cubicBezTo>
                  <a:pt x="724" y="421"/>
                  <a:pt x="724" y="422"/>
                  <a:pt x="725" y="420"/>
                </a:cubicBezTo>
                <a:cubicBezTo>
                  <a:pt x="723" y="419"/>
                  <a:pt x="720" y="419"/>
                  <a:pt x="717" y="419"/>
                </a:cubicBezTo>
                <a:cubicBezTo>
                  <a:pt x="715" y="422"/>
                  <a:pt x="714" y="424"/>
                  <a:pt x="710" y="424"/>
                </a:cubicBezTo>
                <a:cubicBezTo>
                  <a:pt x="710" y="424"/>
                  <a:pt x="710" y="423"/>
                  <a:pt x="710" y="422"/>
                </a:cubicBezTo>
                <a:cubicBezTo>
                  <a:pt x="717" y="417"/>
                  <a:pt x="741" y="410"/>
                  <a:pt x="742" y="402"/>
                </a:cubicBezTo>
                <a:cubicBezTo>
                  <a:pt x="743" y="402"/>
                  <a:pt x="744" y="403"/>
                  <a:pt x="745" y="403"/>
                </a:cubicBezTo>
                <a:cubicBezTo>
                  <a:pt x="745" y="402"/>
                  <a:pt x="745" y="402"/>
                  <a:pt x="745" y="401"/>
                </a:cubicBezTo>
                <a:cubicBezTo>
                  <a:pt x="744" y="401"/>
                  <a:pt x="743" y="400"/>
                  <a:pt x="742" y="400"/>
                </a:cubicBezTo>
                <a:cubicBezTo>
                  <a:pt x="741" y="399"/>
                  <a:pt x="741" y="398"/>
                  <a:pt x="741" y="397"/>
                </a:cubicBezTo>
                <a:cubicBezTo>
                  <a:pt x="745" y="398"/>
                  <a:pt x="744" y="397"/>
                  <a:pt x="747" y="399"/>
                </a:cubicBezTo>
                <a:cubicBezTo>
                  <a:pt x="747" y="396"/>
                  <a:pt x="748" y="394"/>
                  <a:pt x="749" y="392"/>
                </a:cubicBezTo>
                <a:cubicBezTo>
                  <a:pt x="750" y="392"/>
                  <a:pt x="750" y="392"/>
                  <a:pt x="751" y="392"/>
                </a:cubicBezTo>
                <a:cubicBezTo>
                  <a:pt x="752" y="396"/>
                  <a:pt x="751" y="394"/>
                  <a:pt x="753" y="396"/>
                </a:cubicBezTo>
                <a:cubicBezTo>
                  <a:pt x="757" y="399"/>
                  <a:pt x="771" y="395"/>
                  <a:pt x="771" y="389"/>
                </a:cubicBezTo>
                <a:cubicBezTo>
                  <a:pt x="775" y="390"/>
                  <a:pt x="775" y="392"/>
                  <a:pt x="777" y="390"/>
                </a:cubicBezTo>
                <a:cubicBezTo>
                  <a:pt x="778" y="390"/>
                  <a:pt x="780" y="390"/>
                  <a:pt x="779" y="389"/>
                </a:cubicBezTo>
                <a:cubicBezTo>
                  <a:pt x="779" y="385"/>
                  <a:pt x="780" y="385"/>
                  <a:pt x="782" y="383"/>
                </a:cubicBezTo>
                <a:cubicBezTo>
                  <a:pt x="783" y="384"/>
                  <a:pt x="783" y="384"/>
                  <a:pt x="784" y="386"/>
                </a:cubicBezTo>
                <a:cubicBezTo>
                  <a:pt x="786" y="385"/>
                  <a:pt x="792" y="382"/>
                  <a:pt x="795" y="382"/>
                </a:cubicBezTo>
                <a:cubicBezTo>
                  <a:pt x="796" y="379"/>
                  <a:pt x="796" y="376"/>
                  <a:pt x="797" y="374"/>
                </a:cubicBezTo>
                <a:cubicBezTo>
                  <a:pt x="795" y="372"/>
                  <a:pt x="794" y="372"/>
                  <a:pt x="793" y="370"/>
                </a:cubicBezTo>
                <a:cubicBezTo>
                  <a:pt x="793" y="369"/>
                  <a:pt x="793" y="368"/>
                  <a:pt x="793" y="368"/>
                </a:cubicBezTo>
                <a:cubicBezTo>
                  <a:pt x="795" y="368"/>
                  <a:pt x="796" y="368"/>
                  <a:pt x="798" y="368"/>
                </a:cubicBezTo>
                <a:cubicBezTo>
                  <a:pt x="798" y="363"/>
                  <a:pt x="798" y="366"/>
                  <a:pt x="797" y="361"/>
                </a:cubicBezTo>
                <a:cubicBezTo>
                  <a:pt x="799" y="362"/>
                  <a:pt x="799" y="363"/>
                  <a:pt x="801" y="363"/>
                </a:cubicBezTo>
                <a:cubicBezTo>
                  <a:pt x="801" y="363"/>
                  <a:pt x="802" y="363"/>
                  <a:pt x="803" y="364"/>
                </a:cubicBezTo>
                <a:cubicBezTo>
                  <a:pt x="802" y="361"/>
                  <a:pt x="802" y="362"/>
                  <a:pt x="800" y="361"/>
                </a:cubicBezTo>
                <a:cubicBezTo>
                  <a:pt x="801" y="358"/>
                  <a:pt x="800" y="360"/>
                  <a:pt x="802" y="359"/>
                </a:cubicBezTo>
                <a:cubicBezTo>
                  <a:pt x="801" y="357"/>
                  <a:pt x="801" y="356"/>
                  <a:pt x="801" y="358"/>
                </a:cubicBezTo>
                <a:cubicBezTo>
                  <a:pt x="798" y="357"/>
                  <a:pt x="798" y="356"/>
                  <a:pt x="798" y="352"/>
                </a:cubicBezTo>
                <a:cubicBezTo>
                  <a:pt x="805" y="353"/>
                  <a:pt x="801" y="355"/>
                  <a:pt x="808" y="353"/>
                </a:cubicBezTo>
                <a:cubicBezTo>
                  <a:pt x="808" y="353"/>
                  <a:pt x="808" y="354"/>
                  <a:pt x="808" y="354"/>
                </a:cubicBezTo>
                <a:cubicBezTo>
                  <a:pt x="806" y="355"/>
                  <a:pt x="806" y="356"/>
                  <a:pt x="804" y="357"/>
                </a:cubicBezTo>
                <a:cubicBezTo>
                  <a:pt x="806" y="359"/>
                  <a:pt x="807" y="361"/>
                  <a:pt x="809" y="363"/>
                </a:cubicBezTo>
                <a:cubicBezTo>
                  <a:pt x="809" y="363"/>
                  <a:pt x="810" y="364"/>
                  <a:pt x="810" y="364"/>
                </a:cubicBezTo>
                <a:cubicBezTo>
                  <a:pt x="812" y="362"/>
                  <a:pt x="813" y="360"/>
                  <a:pt x="816" y="359"/>
                </a:cubicBezTo>
                <a:cubicBezTo>
                  <a:pt x="816" y="360"/>
                  <a:pt x="816" y="361"/>
                  <a:pt x="816" y="363"/>
                </a:cubicBezTo>
                <a:cubicBezTo>
                  <a:pt x="817" y="363"/>
                  <a:pt x="818" y="364"/>
                  <a:pt x="819" y="364"/>
                </a:cubicBezTo>
                <a:cubicBezTo>
                  <a:pt x="836" y="348"/>
                  <a:pt x="877" y="304"/>
                  <a:pt x="869" y="263"/>
                </a:cubicBezTo>
                <a:cubicBezTo>
                  <a:pt x="866" y="252"/>
                  <a:pt x="864" y="244"/>
                  <a:pt x="864" y="232"/>
                </a:cubicBezTo>
                <a:cubicBezTo>
                  <a:pt x="863" y="232"/>
                  <a:pt x="862" y="232"/>
                  <a:pt x="861" y="232"/>
                </a:cubicBezTo>
                <a:cubicBezTo>
                  <a:pt x="861" y="233"/>
                  <a:pt x="861" y="235"/>
                  <a:pt x="860" y="237"/>
                </a:cubicBezTo>
                <a:cubicBezTo>
                  <a:pt x="860" y="237"/>
                  <a:pt x="860" y="237"/>
                  <a:pt x="860" y="237"/>
                </a:cubicBezTo>
                <a:cubicBezTo>
                  <a:pt x="857" y="235"/>
                  <a:pt x="860" y="235"/>
                  <a:pt x="855" y="235"/>
                </a:cubicBezTo>
                <a:cubicBezTo>
                  <a:pt x="855" y="233"/>
                  <a:pt x="855" y="232"/>
                  <a:pt x="855" y="230"/>
                </a:cubicBezTo>
                <a:cubicBezTo>
                  <a:pt x="856" y="230"/>
                  <a:pt x="857" y="230"/>
                  <a:pt x="858" y="230"/>
                </a:cubicBezTo>
                <a:cubicBezTo>
                  <a:pt x="858" y="229"/>
                  <a:pt x="857" y="228"/>
                  <a:pt x="856" y="227"/>
                </a:cubicBezTo>
                <a:cubicBezTo>
                  <a:pt x="859" y="228"/>
                  <a:pt x="859" y="228"/>
                  <a:pt x="861" y="230"/>
                </a:cubicBezTo>
                <a:cubicBezTo>
                  <a:pt x="864" y="227"/>
                  <a:pt x="861" y="223"/>
                  <a:pt x="862" y="220"/>
                </a:cubicBezTo>
                <a:cubicBezTo>
                  <a:pt x="862" y="219"/>
                  <a:pt x="861" y="218"/>
                  <a:pt x="861" y="218"/>
                </a:cubicBezTo>
                <a:cubicBezTo>
                  <a:pt x="858" y="218"/>
                  <a:pt x="859" y="218"/>
                  <a:pt x="856" y="219"/>
                </a:cubicBezTo>
                <a:cubicBezTo>
                  <a:pt x="863" y="201"/>
                  <a:pt x="843" y="177"/>
                  <a:pt x="831" y="162"/>
                </a:cubicBezTo>
                <a:cubicBezTo>
                  <a:pt x="812" y="136"/>
                  <a:pt x="783" y="121"/>
                  <a:pt x="752" y="113"/>
                </a:cubicBezTo>
                <a:cubicBezTo>
                  <a:pt x="738" y="109"/>
                  <a:pt x="725" y="116"/>
                  <a:pt x="712" y="114"/>
                </a:cubicBezTo>
                <a:cubicBezTo>
                  <a:pt x="707" y="113"/>
                  <a:pt x="700" y="112"/>
                  <a:pt x="696" y="113"/>
                </a:cubicBezTo>
                <a:cubicBezTo>
                  <a:pt x="674" y="116"/>
                  <a:pt x="650" y="119"/>
                  <a:pt x="629" y="114"/>
                </a:cubicBezTo>
                <a:cubicBezTo>
                  <a:pt x="612" y="82"/>
                  <a:pt x="595" y="49"/>
                  <a:pt x="570" y="32"/>
                </a:cubicBezTo>
                <a:cubicBezTo>
                  <a:pt x="525" y="2"/>
                  <a:pt x="454" y="0"/>
                  <a:pt x="407" y="28"/>
                </a:cubicBezTo>
                <a:cubicBezTo>
                  <a:pt x="383" y="43"/>
                  <a:pt x="370" y="75"/>
                  <a:pt x="350" y="96"/>
                </a:cubicBezTo>
                <a:cubicBezTo>
                  <a:pt x="346" y="100"/>
                  <a:pt x="339" y="97"/>
                  <a:pt x="337" y="99"/>
                </a:cubicBezTo>
                <a:cubicBezTo>
                  <a:pt x="320" y="112"/>
                  <a:pt x="321" y="109"/>
                  <a:pt x="305" y="111"/>
                </a:cubicBezTo>
                <a:cubicBezTo>
                  <a:pt x="305" y="108"/>
                  <a:pt x="305" y="107"/>
                  <a:pt x="306" y="105"/>
                </a:cubicBezTo>
                <a:cubicBezTo>
                  <a:pt x="304" y="104"/>
                  <a:pt x="302" y="103"/>
                  <a:pt x="300" y="102"/>
                </a:cubicBezTo>
                <a:cubicBezTo>
                  <a:pt x="298" y="101"/>
                  <a:pt x="298" y="104"/>
                  <a:pt x="296" y="101"/>
                </a:cubicBezTo>
                <a:cubicBezTo>
                  <a:pt x="293" y="100"/>
                  <a:pt x="293" y="96"/>
                  <a:pt x="292" y="95"/>
                </a:cubicBezTo>
                <a:cubicBezTo>
                  <a:pt x="291" y="94"/>
                  <a:pt x="282" y="93"/>
                  <a:pt x="281" y="92"/>
                </a:cubicBezTo>
                <a:cubicBezTo>
                  <a:pt x="280" y="92"/>
                  <a:pt x="279" y="92"/>
                  <a:pt x="279" y="92"/>
                </a:cubicBezTo>
                <a:cubicBezTo>
                  <a:pt x="279" y="94"/>
                  <a:pt x="280" y="95"/>
                  <a:pt x="281" y="96"/>
                </a:cubicBezTo>
                <a:cubicBezTo>
                  <a:pt x="280" y="96"/>
                  <a:pt x="280" y="96"/>
                  <a:pt x="280" y="96"/>
                </a:cubicBezTo>
                <a:cubicBezTo>
                  <a:pt x="278" y="95"/>
                  <a:pt x="278" y="95"/>
                  <a:pt x="278" y="91"/>
                </a:cubicBezTo>
                <a:cubicBezTo>
                  <a:pt x="277" y="91"/>
                  <a:pt x="275" y="91"/>
                  <a:pt x="274" y="92"/>
                </a:cubicBezTo>
                <a:cubicBezTo>
                  <a:pt x="273" y="91"/>
                  <a:pt x="273" y="90"/>
                  <a:pt x="273" y="89"/>
                </a:cubicBezTo>
                <a:cubicBezTo>
                  <a:pt x="274" y="89"/>
                  <a:pt x="275" y="89"/>
                  <a:pt x="276" y="89"/>
                </a:cubicBezTo>
                <a:cubicBezTo>
                  <a:pt x="275" y="88"/>
                  <a:pt x="276" y="89"/>
                  <a:pt x="275" y="88"/>
                </a:cubicBezTo>
                <a:cubicBezTo>
                  <a:pt x="274" y="85"/>
                  <a:pt x="272" y="85"/>
                  <a:pt x="269" y="85"/>
                </a:cubicBezTo>
                <a:cubicBezTo>
                  <a:pt x="269" y="85"/>
                  <a:pt x="269" y="85"/>
                  <a:pt x="268" y="85"/>
                </a:cubicBezTo>
                <a:cubicBezTo>
                  <a:pt x="269" y="87"/>
                  <a:pt x="270" y="88"/>
                  <a:pt x="271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69" y="89"/>
                  <a:pt x="268" y="88"/>
                  <a:pt x="266" y="87"/>
                </a:cubicBezTo>
                <a:cubicBezTo>
                  <a:pt x="266" y="88"/>
                  <a:pt x="266" y="89"/>
                  <a:pt x="266" y="90"/>
                </a:cubicBezTo>
                <a:cubicBezTo>
                  <a:pt x="266" y="90"/>
                  <a:pt x="265" y="90"/>
                  <a:pt x="264" y="90"/>
                </a:cubicBezTo>
                <a:cubicBezTo>
                  <a:pt x="264" y="89"/>
                  <a:pt x="264" y="88"/>
                  <a:pt x="264" y="87"/>
                </a:cubicBezTo>
                <a:cubicBezTo>
                  <a:pt x="265" y="87"/>
                  <a:pt x="266" y="87"/>
                  <a:pt x="267" y="87"/>
                </a:cubicBezTo>
                <a:cubicBezTo>
                  <a:pt x="267" y="86"/>
                  <a:pt x="268" y="86"/>
                  <a:pt x="268" y="85"/>
                </a:cubicBezTo>
                <a:cubicBezTo>
                  <a:pt x="267" y="85"/>
                  <a:pt x="266" y="85"/>
                  <a:pt x="265" y="85"/>
                </a:cubicBezTo>
                <a:cubicBezTo>
                  <a:pt x="264" y="83"/>
                  <a:pt x="264" y="84"/>
                  <a:pt x="264" y="82"/>
                </a:cubicBezTo>
                <a:cubicBezTo>
                  <a:pt x="263" y="81"/>
                  <a:pt x="261" y="80"/>
                  <a:pt x="260" y="80"/>
                </a:cubicBezTo>
                <a:cubicBezTo>
                  <a:pt x="260" y="81"/>
                  <a:pt x="260" y="82"/>
                  <a:pt x="261" y="82"/>
                </a:cubicBezTo>
                <a:cubicBezTo>
                  <a:pt x="258" y="81"/>
                  <a:pt x="252" y="73"/>
                  <a:pt x="248" y="79"/>
                </a:cubicBezTo>
                <a:cubicBezTo>
                  <a:pt x="247" y="77"/>
                  <a:pt x="248" y="79"/>
                  <a:pt x="248" y="77"/>
                </a:cubicBezTo>
                <a:cubicBezTo>
                  <a:pt x="239" y="74"/>
                  <a:pt x="225" y="76"/>
                  <a:pt x="216" y="79"/>
                </a:cubicBezTo>
                <a:cubicBezTo>
                  <a:pt x="214" y="80"/>
                  <a:pt x="199" y="81"/>
                  <a:pt x="198" y="82"/>
                </a:cubicBezTo>
                <a:cubicBezTo>
                  <a:pt x="191" y="89"/>
                  <a:pt x="180" y="91"/>
                  <a:pt x="173" y="98"/>
                </a:cubicBezTo>
                <a:cubicBezTo>
                  <a:pt x="158" y="111"/>
                  <a:pt x="147" y="134"/>
                  <a:pt x="140" y="153"/>
                </a:cubicBezTo>
                <a:cubicBezTo>
                  <a:pt x="142" y="157"/>
                  <a:pt x="139" y="179"/>
                  <a:pt x="137" y="187"/>
                </a:cubicBezTo>
                <a:cubicBezTo>
                  <a:pt x="136" y="189"/>
                  <a:pt x="133" y="190"/>
                  <a:pt x="129" y="190"/>
                </a:cubicBezTo>
                <a:cubicBezTo>
                  <a:pt x="129" y="191"/>
                  <a:pt x="129" y="192"/>
                  <a:pt x="129" y="192"/>
                </a:cubicBezTo>
                <a:cubicBezTo>
                  <a:pt x="130" y="192"/>
                  <a:pt x="131" y="192"/>
                  <a:pt x="132" y="192"/>
                </a:cubicBezTo>
                <a:cubicBezTo>
                  <a:pt x="132" y="193"/>
                  <a:pt x="132" y="194"/>
                  <a:pt x="132" y="195"/>
                </a:cubicBezTo>
                <a:cubicBezTo>
                  <a:pt x="126" y="198"/>
                  <a:pt x="117" y="199"/>
                  <a:pt x="111" y="202"/>
                </a:cubicBezTo>
                <a:cubicBezTo>
                  <a:pt x="73" y="220"/>
                  <a:pt x="29" y="240"/>
                  <a:pt x="9" y="284"/>
                </a:cubicBezTo>
                <a:cubicBezTo>
                  <a:pt x="0" y="307"/>
                  <a:pt x="7" y="342"/>
                  <a:pt x="20" y="359"/>
                </a:cubicBezTo>
                <a:cubicBezTo>
                  <a:pt x="26" y="367"/>
                  <a:pt x="35" y="370"/>
                  <a:pt x="42" y="377"/>
                </a:cubicBezTo>
                <a:cubicBezTo>
                  <a:pt x="47" y="382"/>
                  <a:pt x="61" y="395"/>
                  <a:pt x="68" y="390"/>
                </a:cubicBezTo>
                <a:cubicBezTo>
                  <a:pt x="74" y="398"/>
                  <a:pt x="82" y="403"/>
                  <a:pt x="89" y="396"/>
                </a:cubicBezTo>
                <a:cubicBezTo>
                  <a:pt x="89" y="400"/>
                  <a:pt x="88" y="401"/>
                  <a:pt x="91" y="403"/>
                </a:cubicBezTo>
                <a:cubicBezTo>
                  <a:pt x="92" y="404"/>
                  <a:pt x="91" y="404"/>
                  <a:pt x="93" y="402"/>
                </a:cubicBezTo>
                <a:cubicBezTo>
                  <a:pt x="96" y="405"/>
                  <a:pt x="97" y="404"/>
                  <a:pt x="101" y="407"/>
                </a:cubicBezTo>
                <a:cubicBezTo>
                  <a:pt x="102" y="403"/>
                  <a:pt x="103" y="402"/>
                  <a:pt x="105" y="400"/>
                </a:cubicBezTo>
                <a:cubicBezTo>
                  <a:pt x="104" y="399"/>
                  <a:pt x="103" y="399"/>
                  <a:pt x="102" y="399"/>
                </a:cubicBezTo>
                <a:cubicBezTo>
                  <a:pt x="104" y="398"/>
                  <a:pt x="105" y="397"/>
                  <a:pt x="106" y="396"/>
                </a:cubicBezTo>
                <a:cubicBezTo>
                  <a:pt x="105" y="393"/>
                  <a:pt x="105" y="394"/>
                  <a:pt x="104" y="392"/>
                </a:cubicBezTo>
                <a:cubicBezTo>
                  <a:pt x="106" y="391"/>
                  <a:pt x="107" y="390"/>
                  <a:pt x="109" y="388"/>
                </a:cubicBezTo>
                <a:cubicBezTo>
                  <a:pt x="109" y="390"/>
                  <a:pt x="109" y="391"/>
                  <a:pt x="108" y="393"/>
                </a:cubicBezTo>
                <a:cubicBezTo>
                  <a:pt x="111" y="392"/>
                  <a:pt x="112" y="392"/>
                  <a:pt x="114" y="388"/>
                </a:cubicBezTo>
                <a:cubicBezTo>
                  <a:pt x="117" y="392"/>
                  <a:pt x="116" y="393"/>
                  <a:pt x="122" y="394"/>
                </a:cubicBezTo>
                <a:cubicBezTo>
                  <a:pt x="120" y="391"/>
                  <a:pt x="119" y="387"/>
                  <a:pt x="117" y="384"/>
                </a:cubicBezTo>
                <a:cubicBezTo>
                  <a:pt x="115" y="385"/>
                  <a:pt x="114" y="386"/>
                  <a:pt x="112" y="387"/>
                </a:cubicBezTo>
                <a:cubicBezTo>
                  <a:pt x="113" y="384"/>
                  <a:pt x="113" y="383"/>
                  <a:pt x="116" y="382"/>
                </a:cubicBezTo>
                <a:cubicBezTo>
                  <a:pt x="115" y="378"/>
                  <a:pt x="114" y="374"/>
                  <a:pt x="113" y="369"/>
                </a:cubicBezTo>
                <a:cubicBezTo>
                  <a:pt x="113" y="369"/>
                  <a:pt x="114" y="368"/>
                  <a:pt x="114" y="368"/>
                </a:cubicBezTo>
                <a:cubicBezTo>
                  <a:pt x="115" y="368"/>
                  <a:pt x="116" y="368"/>
                  <a:pt x="116" y="368"/>
                </a:cubicBezTo>
                <a:cubicBezTo>
                  <a:pt x="132" y="429"/>
                  <a:pt x="181" y="461"/>
                  <a:pt x="230" y="487"/>
                </a:cubicBezTo>
                <a:cubicBezTo>
                  <a:pt x="240" y="492"/>
                  <a:pt x="256" y="491"/>
                  <a:pt x="266" y="492"/>
                </a:cubicBezTo>
                <a:cubicBezTo>
                  <a:pt x="277" y="494"/>
                  <a:pt x="292" y="496"/>
                  <a:pt x="303" y="494"/>
                </a:cubicBezTo>
                <a:cubicBezTo>
                  <a:pt x="312" y="492"/>
                  <a:pt x="320" y="487"/>
                  <a:pt x="327" y="487"/>
                </a:cubicBezTo>
                <a:cubicBezTo>
                  <a:pt x="328" y="485"/>
                  <a:pt x="328" y="484"/>
                  <a:pt x="328" y="483"/>
                </a:cubicBezTo>
                <a:cubicBezTo>
                  <a:pt x="330" y="483"/>
                  <a:pt x="331" y="483"/>
                  <a:pt x="333" y="483"/>
                </a:cubicBezTo>
                <a:cubicBezTo>
                  <a:pt x="333" y="481"/>
                  <a:pt x="333" y="480"/>
                  <a:pt x="333" y="479"/>
                </a:cubicBezTo>
                <a:cubicBezTo>
                  <a:pt x="342" y="478"/>
                  <a:pt x="354" y="466"/>
                  <a:pt x="355" y="456"/>
                </a:cubicBezTo>
                <a:cubicBezTo>
                  <a:pt x="358" y="457"/>
                  <a:pt x="357" y="458"/>
                  <a:pt x="359" y="457"/>
                </a:cubicBezTo>
                <a:cubicBezTo>
                  <a:pt x="368" y="457"/>
                  <a:pt x="367" y="451"/>
                  <a:pt x="373" y="449"/>
                </a:cubicBezTo>
                <a:cubicBezTo>
                  <a:pt x="373" y="450"/>
                  <a:pt x="374" y="450"/>
                  <a:pt x="374" y="451"/>
                </a:cubicBezTo>
                <a:cubicBezTo>
                  <a:pt x="377" y="448"/>
                  <a:pt x="383" y="441"/>
                  <a:pt x="384" y="436"/>
                </a:cubicBezTo>
                <a:cubicBezTo>
                  <a:pt x="388" y="434"/>
                  <a:pt x="386" y="435"/>
                  <a:pt x="385" y="431"/>
                </a:cubicBezTo>
                <a:cubicBezTo>
                  <a:pt x="390" y="428"/>
                  <a:pt x="390" y="424"/>
                  <a:pt x="394" y="420"/>
                </a:cubicBezTo>
                <a:cubicBezTo>
                  <a:pt x="395" y="420"/>
                  <a:pt x="397" y="420"/>
                  <a:pt x="399" y="420"/>
                </a:cubicBezTo>
                <a:cubicBezTo>
                  <a:pt x="403" y="417"/>
                  <a:pt x="419" y="406"/>
                  <a:pt x="422" y="403"/>
                </a:cubicBezTo>
                <a:cubicBezTo>
                  <a:pt x="432" y="406"/>
                  <a:pt x="443" y="405"/>
                  <a:pt x="456" y="403"/>
                </a:cubicBezTo>
                <a:cubicBezTo>
                  <a:pt x="456" y="403"/>
                  <a:pt x="456" y="404"/>
                  <a:pt x="457" y="405"/>
                </a:cubicBezTo>
                <a:cubicBezTo>
                  <a:pt x="455" y="406"/>
                  <a:pt x="454" y="407"/>
                  <a:pt x="452" y="408"/>
                </a:cubicBezTo>
                <a:cubicBezTo>
                  <a:pt x="459" y="410"/>
                  <a:pt x="467" y="409"/>
                  <a:pt x="468" y="417"/>
                </a:cubicBezTo>
                <a:cubicBezTo>
                  <a:pt x="467" y="417"/>
                  <a:pt x="467" y="417"/>
                  <a:pt x="466" y="417"/>
                </a:cubicBezTo>
                <a:cubicBezTo>
                  <a:pt x="468" y="420"/>
                  <a:pt x="468" y="419"/>
                  <a:pt x="473" y="419"/>
                </a:cubicBezTo>
                <a:cubicBezTo>
                  <a:pt x="474" y="423"/>
                  <a:pt x="476" y="426"/>
                  <a:pt x="479" y="429"/>
                </a:cubicBezTo>
                <a:cubicBezTo>
                  <a:pt x="484" y="425"/>
                  <a:pt x="484" y="421"/>
                  <a:pt x="488" y="417"/>
                </a:cubicBezTo>
                <a:cubicBezTo>
                  <a:pt x="488" y="415"/>
                  <a:pt x="489" y="417"/>
                  <a:pt x="488" y="415"/>
                </a:cubicBezTo>
                <a:cubicBezTo>
                  <a:pt x="488" y="401"/>
                  <a:pt x="470" y="401"/>
                  <a:pt x="466" y="390"/>
                </a:cubicBezTo>
                <a:cubicBezTo>
                  <a:pt x="469" y="393"/>
                  <a:pt x="473" y="389"/>
                  <a:pt x="477" y="392"/>
                </a:cubicBezTo>
                <a:cubicBezTo>
                  <a:pt x="485" y="397"/>
                  <a:pt x="489" y="406"/>
                  <a:pt x="495" y="412"/>
                </a:cubicBezTo>
                <a:cubicBezTo>
                  <a:pt x="498" y="410"/>
                  <a:pt x="500" y="411"/>
                  <a:pt x="501" y="408"/>
                </a:cubicBezTo>
                <a:cubicBezTo>
                  <a:pt x="513" y="411"/>
                  <a:pt x="520" y="432"/>
                  <a:pt x="531" y="440"/>
                </a:cubicBezTo>
                <a:cubicBezTo>
                  <a:pt x="530" y="445"/>
                  <a:pt x="529" y="446"/>
                  <a:pt x="530" y="450"/>
                </a:cubicBezTo>
                <a:cubicBezTo>
                  <a:pt x="530" y="451"/>
                  <a:pt x="531" y="451"/>
                  <a:pt x="531" y="451"/>
                </a:cubicBezTo>
                <a:cubicBezTo>
                  <a:pt x="531" y="450"/>
                  <a:pt x="531" y="449"/>
                  <a:pt x="531" y="448"/>
                </a:cubicBezTo>
                <a:cubicBezTo>
                  <a:pt x="531" y="448"/>
                  <a:pt x="532" y="447"/>
                  <a:pt x="533" y="447"/>
                </a:cubicBezTo>
                <a:cubicBezTo>
                  <a:pt x="534" y="447"/>
                  <a:pt x="535" y="447"/>
                  <a:pt x="536" y="447"/>
                </a:cubicBezTo>
                <a:cubicBezTo>
                  <a:pt x="537" y="454"/>
                  <a:pt x="539" y="456"/>
                  <a:pt x="542" y="462"/>
                </a:cubicBezTo>
                <a:cubicBezTo>
                  <a:pt x="541" y="462"/>
                  <a:pt x="541" y="463"/>
                  <a:pt x="540" y="463"/>
                </a:cubicBezTo>
                <a:cubicBezTo>
                  <a:pt x="540" y="464"/>
                  <a:pt x="540" y="464"/>
                  <a:pt x="540" y="464"/>
                </a:cubicBezTo>
                <a:cubicBezTo>
                  <a:pt x="540" y="463"/>
                  <a:pt x="539" y="462"/>
                  <a:pt x="538" y="460"/>
                </a:cubicBezTo>
                <a:cubicBezTo>
                  <a:pt x="534" y="460"/>
                  <a:pt x="537" y="456"/>
                  <a:pt x="533" y="453"/>
                </a:cubicBezTo>
                <a:cubicBezTo>
                  <a:pt x="532" y="453"/>
                  <a:pt x="532" y="453"/>
                  <a:pt x="532" y="453"/>
                </a:cubicBezTo>
                <a:cubicBezTo>
                  <a:pt x="534" y="470"/>
                  <a:pt x="547" y="486"/>
                  <a:pt x="555" y="498"/>
                </a:cubicBezTo>
                <a:cubicBezTo>
                  <a:pt x="555" y="498"/>
                  <a:pt x="556" y="498"/>
                  <a:pt x="556" y="498"/>
                </a:cubicBezTo>
                <a:cubicBezTo>
                  <a:pt x="555" y="489"/>
                  <a:pt x="544" y="482"/>
                  <a:pt x="544" y="471"/>
                </a:cubicBezTo>
                <a:cubicBezTo>
                  <a:pt x="545" y="471"/>
                  <a:pt x="545" y="471"/>
                  <a:pt x="546" y="471"/>
                </a:cubicBezTo>
                <a:cubicBezTo>
                  <a:pt x="546" y="471"/>
                  <a:pt x="546" y="471"/>
                  <a:pt x="546" y="471"/>
                </a:cubicBezTo>
                <a:cubicBezTo>
                  <a:pt x="549" y="475"/>
                  <a:pt x="553" y="483"/>
                  <a:pt x="552" y="487"/>
                </a:cubicBezTo>
                <a:cubicBezTo>
                  <a:pt x="558" y="493"/>
                  <a:pt x="566" y="502"/>
                  <a:pt x="571" y="511"/>
                </a:cubicBezTo>
                <a:cubicBezTo>
                  <a:pt x="571" y="512"/>
                  <a:pt x="571" y="512"/>
                  <a:pt x="571" y="512"/>
                </a:cubicBezTo>
                <a:cubicBezTo>
                  <a:pt x="568" y="511"/>
                  <a:pt x="561" y="504"/>
                  <a:pt x="560" y="501"/>
                </a:cubicBezTo>
                <a:cubicBezTo>
                  <a:pt x="559" y="500"/>
                  <a:pt x="558" y="499"/>
                  <a:pt x="557" y="499"/>
                </a:cubicBezTo>
                <a:cubicBezTo>
                  <a:pt x="557" y="499"/>
                  <a:pt x="557" y="499"/>
                  <a:pt x="557" y="499"/>
                </a:cubicBezTo>
                <a:cubicBezTo>
                  <a:pt x="557" y="510"/>
                  <a:pt x="572" y="518"/>
                  <a:pt x="578" y="525"/>
                </a:cubicBezTo>
                <a:cubicBezTo>
                  <a:pt x="596" y="543"/>
                  <a:pt x="619" y="565"/>
                  <a:pt x="644" y="575"/>
                </a:cubicBezTo>
                <a:cubicBezTo>
                  <a:pt x="650" y="577"/>
                  <a:pt x="656" y="578"/>
                  <a:pt x="662" y="580"/>
                </a:cubicBezTo>
                <a:cubicBezTo>
                  <a:pt x="669" y="583"/>
                  <a:pt x="674" y="587"/>
                  <a:pt x="683" y="588"/>
                </a:cubicBezTo>
                <a:cubicBezTo>
                  <a:pt x="684" y="591"/>
                  <a:pt x="683" y="590"/>
                  <a:pt x="682" y="593"/>
                </a:cubicBezTo>
                <a:cubicBezTo>
                  <a:pt x="693" y="595"/>
                  <a:pt x="724" y="597"/>
                  <a:pt x="725" y="591"/>
                </a:cubicBezTo>
                <a:cubicBezTo>
                  <a:pt x="727" y="593"/>
                  <a:pt x="726" y="591"/>
                  <a:pt x="726" y="593"/>
                </a:cubicBezTo>
                <a:cubicBezTo>
                  <a:pt x="729" y="592"/>
                  <a:pt x="732" y="592"/>
                  <a:pt x="735" y="591"/>
                </a:cubicBezTo>
                <a:cubicBezTo>
                  <a:pt x="735" y="591"/>
                  <a:pt x="734" y="591"/>
                  <a:pt x="734" y="591"/>
                </a:cubicBezTo>
                <a:cubicBezTo>
                  <a:pt x="734" y="592"/>
                  <a:pt x="735" y="593"/>
                  <a:pt x="735" y="594"/>
                </a:cubicBezTo>
                <a:cubicBezTo>
                  <a:pt x="742" y="593"/>
                  <a:pt x="757" y="588"/>
                  <a:pt x="764" y="588"/>
                </a:cubicBezTo>
                <a:cubicBezTo>
                  <a:pt x="764" y="587"/>
                  <a:pt x="765" y="586"/>
                  <a:pt x="765" y="584"/>
                </a:cubicBezTo>
                <a:cubicBezTo>
                  <a:pt x="766" y="585"/>
                  <a:pt x="767" y="587"/>
                  <a:pt x="767" y="588"/>
                </a:cubicBezTo>
                <a:cubicBezTo>
                  <a:pt x="773" y="583"/>
                  <a:pt x="784" y="582"/>
                  <a:pt x="790" y="579"/>
                </a:cubicBezTo>
                <a:cubicBezTo>
                  <a:pt x="791" y="582"/>
                  <a:pt x="790" y="581"/>
                  <a:pt x="790" y="584"/>
                </a:cubicBezTo>
                <a:cubicBezTo>
                  <a:pt x="805" y="587"/>
                  <a:pt x="824" y="578"/>
                  <a:pt x="840" y="570"/>
                </a:cubicBezTo>
                <a:cubicBezTo>
                  <a:pt x="845" y="567"/>
                  <a:pt x="856" y="565"/>
                  <a:pt x="856" y="565"/>
                </a:cubicBezTo>
                <a:cubicBezTo>
                  <a:pt x="858" y="563"/>
                  <a:pt x="857" y="563"/>
                  <a:pt x="857" y="561"/>
                </a:cubicBezTo>
                <a:cubicBezTo>
                  <a:pt x="860" y="559"/>
                  <a:pt x="859" y="559"/>
                  <a:pt x="864" y="559"/>
                </a:cubicBezTo>
                <a:cubicBezTo>
                  <a:pt x="864" y="560"/>
                  <a:pt x="863" y="562"/>
                  <a:pt x="863" y="563"/>
                </a:cubicBezTo>
                <a:cubicBezTo>
                  <a:pt x="864" y="563"/>
                  <a:pt x="865" y="563"/>
                  <a:pt x="865" y="563"/>
                </a:cubicBezTo>
                <a:cubicBezTo>
                  <a:pt x="865" y="563"/>
                  <a:pt x="865" y="563"/>
                  <a:pt x="865" y="563"/>
                </a:cubicBezTo>
                <a:cubicBezTo>
                  <a:pt x="865" y="559"/>
                  <a:pt x="866" y="561"/>
                  <a:pt x="868" y="558"/>
                </a:cubicBezTo>
                <a:cubicBezTo>
                  <a:pt x="868" y="558"/>
                  <a:pt x="869" y="558"/>
                  <a:pt x="869" y="558"/>
                </a:cubicBezTo>
                <a:cubicBezTo>
                  <a:pt x="868" y="560"/>
                  <a:pt x="868" y="562"/>
                  <a:pt x="867" y="563"/>
                </a:cubicBezTo>
                <a:cubicBezTo>
                  <a:pt x="870" y="562"/>
                  <a:pt x="870" y="561"/>
                  <a:pt x="873" y="562"/>
                </a:cubicBezTo>
                <a:cubicBezTo>
                  <a:pt x="873" y="561"/>
                  <a:pt x="873" y="561"/>
                  <a:pt x="874" y="560"/>
                </a:cubicBezTo>
                <a:cubicBezTo>
                  <a:pt x="873" y="560"/>
                  <a:pt x="872" y="560"/>
                  <a:pt x="871" y="560"/>
                </a:cubicBezTo>
                <a:cubicBezTo>
                  <a:pt x="871" y="560"/>
                  <a:pt x="871" y="559"/>
                  <a:pt x="871" y="559"/>
                </a:cubicBezTo>
                <a:cubicBezTo>
                  <a:pt x="877" y="557"/>
                  <a:pt x="907" y="549"/>
                  <a:pt x="910" y="553"/>
                </a:cubicBezTo>
                <a:cubicBezTo>
                  <a:pt x="911" y="553"/>
                  <a:pt x="912" y="552"/>
                  <a:pt x="913" y="551"/>
                </a:cubicBezTo>
                <a:cubicBezTo>
                  <a:pt x="908" y="551"/>
                  <a:pt x="909" y="550"/>
                  <a:pt x="906" y="552"/>
                </a:cubicBezTo>
                <a:cubicBezTo>
                  <a:pt x="906" y="551"/>
                  <a:pt x="906" y="551"/>
                  <a:pt x="905" y="550"/>
                </a:cubicBezTo>
                <a:cubicBezTo>
                  <a:pt x="910" y="544"/>
                  <a:pt x="912" y="542"/>
                  <a:pt x="915" y="533"/>
                </a:cubicBezTo>
                <a:cubicBezTo>
                  <a:pt x="914" y="530"/>
                  <a:pt x="918" y="529"/>
                  <a:pt x="921" y="529"/>
                </a:cubicBezTo>
                <a:cubicBezTo>
                  <a:pt x="922" y="529"/>
                  <a:pt x="922" y="529"/>
                  <a:pt x="922" y="530"/>
                </a:cubicBezTo>
                <a:cubicBezTo>
                  <a:pt x="920" y="531"/>
                  <a:pt x="918" y="531"/>
                  <a:pt x="916" y="532"/>
                </a:cubicBezTo>
                <a:cubicBezTo>
                  <a:pt x="916" y="533"/>
                  <a:pt x="916" y="533"/>
                  <a:pt x="916" y="533"/>
                </a:cubicBezTo>
                <a:cubicBezTo>
                  <a:pt x="917" y="534"/>
                  <a:pt x="917" y="534"/>
                  <a:pt x="917" y="535"/>
                </a:cubicBezTo>
                <a:cubicBezTo>
                  <a:pt x="920" y="534"/>
                  <a:pt x="922" y="533"/>
                  <a:pt x="924" y="532"/>
                </a:cubicBezTo>
                <a:cubicBezTo>
                  <a:pt x="924" y="529"/>
                  <a:pt x="923" y="527"/>
                  <a:pt x="923" y="525"/>
                </a:cubicBezTo>
                <a:cubicBezTo>
                  <a:pt x="930" y="525"/>
                  <a:pt x="934" y="522"/>
                  <a:pt x="944" y="522"/>
                </a:cubicBezTo>
                <a:cubicBezTo>
                  <a:pt x="941" y="521"/>
                  <a:pt x="938" y="520"/>
                  <a:pt x="936" y="518"/>
                </a:cubicBezTo>
                <a:cubicBezTo>
                  <a:pt x="938" y="516"/>
                  <a:pt x="944" y="516"/>
                  <a:pt x="945" y="514"/>
                </a:cubicBezTo>
                <a:cubicBezTo>
                  <a:pt x="948" y="515"/>
                  <a:pt x="947" y="514"/>
                  <a:pt x="948" y="517"/>
                </a:cubicBezTo>
                <a:cubicBezTo>
                  <a:pt x="960" y="511"/>
                  <a:pt x="992" y="508"/>
                  <a:pt x="1006" y="509"/>
                </a:cubicBezTo>
                <a:cubicBezTo>
                  <a:pt x="1006" y="508"/>
                  <a:pt x="1006" y="508"/>
                  <a:pt x="1006" y="508"/>
                </a:cubicBezTo>
                <a:cubicBezTo>
                  <a:pt x="1004" y="506"/>
                  <a:pt x="1005" y="507"/>
                  <a:pt x="1002" y="506"/>
                </a:cubicBezTo>
                <a:cubicBezTo>
                  <a:pt x="1003" y="504"/>
                  <a:pt x="1005" y="503"/>
                  <a:pt x="1007" y="501"/>
                </a:cubicBezTo>
                <a:cubicBezTo>
                  <a:pt x="1008" y="501"/>
                  <a:pt x="1008" y="502"/>
                  <a:pt x="1009" y="502"/>
                </a:cubicBezTo>
                <a:cubicBezTo>
                  <a:pt x="1010" y="502"/>
                  <a:pt x="1010" y="502"/>
                  <a:pt x="1011" y="502"/>
                </a:cubicBezTo>
                <a:cubicBezTo>
                  <a:pt x="1009" y="504"/>
                  <a:pt x="1010" y="503"/>
                  <a:pt x="1008" y="503"/>
                </a:cubicBezTo>
                <a:cubicBezTo>
                  <a:pt x="1006" y="506"/>
                  <a:pt x="1008" y="507"/>
                  <a:pt x="1006" y="509"/>
                </a:cubicBezTo>
                <a:cubicBezTo>
                  <a:pt x="1006" y="510"/>
                  <a:pt x="1006" y="510"/>
                  <a:pt x="1006" y="511"/>
                </a:cubicBezTo>
                <a:cubicBezTo>
                  <a:pt x="1010" y="512"/>
                  <a:pt x="1015" y="513"/>
                  <a:pt x="1020" y="514"/>
                </a:cubicBezTo>
                <a:cubicBezTo>
                  <a:pt x="1021" y="516"/>
                  <a:pt x="1021" y="515"/>
                  <a:pt x="1021" y="518"/>
                </a:cubicBezTo>
                <a:cubicBezTo>
                  <a:pt x="1026" y="523"/>
                  <a:pt x="1035" y="519"/>
                  <a:pt x="1040" y="524"/>
                </a:cubicBezTo>
                <a:cubicBezTo>
                  <a:pt x="1047" y="531"/>
                  <a:pt x="1062" y="541"/>
                  <a:pt x="1065" y="551"/>
                </a:cubicBezTo>
                <a:cubicBezTo>
                  <a:pt x="1067" y="554"/>
                  <a:pt x="1066" y="563"/>
                  <a:pt x="1067" y="566"/>
                </a:cubicBezTo>
                <a:cubicBezTo>
                  <a:pt x="1069" y="575"/>
                  <a:pt x="1072" y="582"/>
                  <a:pt x="1071" y="593"/>
                </a:cubicBezTo>
                <a:cubicBezTo>
                  <a:pt x="1086" y="601"/>
                  <a:pt x="1101" y="594"/>
                  <a:pt x="1112" y="583"/>
                </a:cubicBezTo>
                <a:cubicBezTo>
                  <a:pt x="1112" y="583"/>
                  <a:pt x="1114" y="568"/>
                  <a:pt x="1117" y="567"/>
                </a:cubicBezTo>
                <a:cubicBezTo>
                  <a:pt x="1114" y="564"/>
                  <a:pt x="1115" y="565"/>
                  <a:pt x="1112" y="565"/>
                </a:cubicBezTo>
                <a:close/>
                <a:moveTo>
                  <a:pt x="348" y="216"/>
                </a:moveTo>
                <a:cubicBezTo>
                  <a:pt x="356" y="213"/>
                  <a:pt x="369" y="217"/>
                  <a:pt x="375" y="209"/>
                </a:cubicBezTo>
                <a:cubicBezTo>
                  <a:pt x="378" y="213"/>
                  <a:pt x="376" y="230"/>
                  <a:pt x="375" y="233"/>
                </a:cubicBezTo>
                <a:cubicBezTo>
                  <a:pt x="377" y="237"/>
                  <a:pt x="380" y="239"/>
                  <a:pt x="383" y="244"/>
                </a:cubicBezTo>
                <a:cubicBezTo>
                  <a:pt x="380" y="249"/>
                  <a:pt x="387" y="270"/>
                  <a:pt x="396" y="272"/>
                </a:cubicBezTo>
                <a:cubicBezTo>
                  <a:pt x="396" y="272"/>
                  <a:pt x="396" y="273"/>
                  <a:pt x="396" y="274"/>
                </a:cubicBezTo>
                <a:cubicBezTo>
                  <a:pt x="391" y="281"/>
                  <a:pt x="381" y="283"/>
                  <a:pt x="371" y="286"/>
                </a:cubicBezTo>
                <a:cubicBezTo>
                  <a:pt x="336" y="296"/>
                  <a:pt x="326" y="279"/>
                  <a:pt x="312" y="256"/>
                </a:cubicBezTo>
                <a:cubicBezTo>
                  <a:pt x="317" y="235"/>
                  <a:pt x="328" y="223"/>
                  <a:pt x="348" y="216"/>
                </a:cubicBezTo>
                <a:close/>
                <a:moveTo>
                  <a:pt x="387" y="397"/>
                </a:moveTo>
                <a:cubicBezTo>
                  <a:pt x="368" y="402"/>
                  <a:pt x="361" y="426"/>
                  <a:pt x="343" y="424"/>
                </a:cubicBezTo>
                <a:cubicBezTo>
                  <a:pt x="341" y="426"/>
                  <a:pt x="341" y="426"/>
                  <a:pt x="340" y="429"/>
                </a:cubicBezTo>
                <a:cubicBezTo>
                  <a:pt x="339" y="428"/>
                  <a:pt x="338" y="428"/>
                  <a:pt x="337" y="427"/>
                </a:cubicBezTo>
                <a:cubicBezTo>
                  <a:pt x="335" y="428"/>
                  <a:pt x="336" y="429"/>
                  <a:pt x="333" y="429"/>
                </a:cubicBezTo>
                <a:cubicBezTo>
                  <a:pt x="333" y="428"/>
                  <a:pt x="333" y="428"/>
                  <a:pt x="333" y="427"/>
                </a:cubicBezTo>
                <a:cubicBezTo>
                  <a:pt x="333" y="427"/>
                  <a:pt x="333" y="427"/>
                  <a:pt x="333" y="427"/>
                </a:cubicBezTo>
                <a:cubicBezTo>
                  <a:pt x="332" y="429"/>
                  <a:pt x="332" y="431"/>
                  <a:pt x="331" y="433"/>
                </a:cubicBezTo>
                <a:cubicBezTo>
                  <a:pt x="327" y="432"/>
                  <a:pt x="324" y="432"/>
                  <a:pt x="321" y="429"/>
                </a:cubicBezTo>
                <a:cubicBezTo>
                  <a:pt x="321" y="431"/>
                  <a:pt x="321" y="432"/>
                  <a:pt x="323" y="435"/>
                </a:cubicBezTo>
                <a:cubicBezTo>
                  <a:pt x="321" y="437"/>
                  <a:pt x="318" y="435"/>
                  <a:pt x="318" y="433"/>
                </a:cubicBezTo>
                <a:cubicBezTo>
                  <a:pt x="317" y="434"/>
                  <a:pt x="317" y="435"/>
                  <a:pt x="317" y="436"/>
                </a:cubicBezTo>
                <a:cubicBezTo>
                  <a:pt x="314" y="435"/>
                  <a:pt x="314" y="436"/>
                  <a:pt x="313" y="432"/>
                </a:cubicBezTo>
                <a:cubicBezTo>
                  <a:pt x="315" y="432"/>
                  <a:pt x="316" y="432"/>
                  <a:pt x="318" y="432"/>
                </a:cubicBezTo>
                <a:cubicBezTo>
                  <a:pt x="317" y="429"/>
                  <a:pt x="316" y="430"/>
                  <a:pt x="319" y="429"/>
                </a:cubicBezTo>
                <a:cubicBezTo>
                  <a:pt x="317" y="429"/>
                  <a:pt x="316" y="429"/>
                  <a:pt x="314" y="429"/>
                </a:cubicBezTo>
                <a:cubicBezTo>
                  <a:pt x="313" y="425"/>
                  <a:pt x="314" y="427"/>
                  <a:pt x="311" y="428"/>
                </a:cubicBezTo>
                <a:cubicBezTo>
                  <a:pt x="312" y="429"/>
                  <a:pt x="312" y="431"/>
                  <a:pt x="313" y="432"/>
                </a:cubicBezTo>
                <a:cubicBezTo>
                  <a:pt x="312" y="432"/>
                  <a:pt x="311" y="433"/>
                  <a:pt x="310" y="433"/>
                </a:cubicBezTo>
                <a:cubicBezTo>
                  <a:pt x="310" y="431"/>
                  <a:pt x="309" y="429"/>
                  <a:pt x="309" y="427"/>
                </a:cubicBezTo>
                <a:cubicBezTo>
                  <a:pt x="304" y="428"/>
                  <a:pt x="283" y="425"/>
                  <a:pt x="278" y="427"/>
                </a:cubicBezTo>
                <a:cubicBezTo>
                  <a:pt x="274" y="424"/>
                  <a:pt x="276" y="421"/>
                  <a:pt x="271" y="420"/>
                </a:cubicBezTo>
                <a:cubicBezTo>
                  <a:pt x="272" y="417"/>
                  <a:pt x="278" y="413"/>
                  <a:pt x="281" y="413"/>
                </a:cubicBezTo>
                <a:cubicBezTo>
                  <a:pt x="281" y="413"/>
                  <a:pt x="281" y="413"/>
                  <a:pt x="281" y="413"/>
                </a:cubicBezTo>
                <a:cubicBezTo>
                  <a:pt x="280" y="412"/>
                  <a:pt x="229" y="387"/>
                  <a:pt x="229" y="387"/>
                </a:cubicBezTo>
                <a:cubicBezTo>
                  <a:pt x="226" y="387"/>
                  <a:pt x="227" y="387"/>
                  <a:pt x="226" y="390"/>
                </a:cubicBezTo>
                <a:cubicBezTo>
                  <a:pt x="222" y="389"/>
                  <a:pt x="222" y="387"/>
                  <a:pt x="221" y="383"/>
                </a:cubicBezTo>
                <a:cubicBezTo>
                  <a:pt x="220" y="383"/>
                  <a:pt x="219" y="383"/>
                  <a:pt x="218" y="383"/>
                </a:cubicBezTo>
                <a:cubicBezTo>
                  <a:pt x="220" y="387"/>
                  <a:pt x="217" y="384"/>
                  <a:pt x="218" y="388"/>
                </a:cubicBezTo>
                <a:cubicBezTo>
                  <a:pt x="214" y="387"/>
                  <a:pt x="217" y="387"/>
                  <a:pt x="213" y="387"/>
                </a:cubicBezTo>
                <a:cubicBezTo>
                  <a:pt x="212" y="378"/>
                  <a:pt x="209" y="386"/>
                  <a:pt x="205" y="379"/>
                </a:cubicBezTo>
                <a:cubicBezTo>
                  <a:pt x="204" y="379"/>
                  <a:pt x="204" y="378"/>
                  <a:pt x="203" y="378"/>
                </a:cubicBezTo>
                <a:cubicBezTo>
                  <a:pt x="205" y="376"/>
                  <a:pt x="205" y="378"/>
                  <a:pt x="205" y="376"/>
                </a:cubicBezTo>
                <a:cubicBezTo>
                  <a:pt x="207" y="377"/>
                  <a:pt x="206" y="376"/>
                  <a:pt x="207" y="378"/>
                </a:cubicBezTo>
                <a:cubicBezTo>
                  <a:pt x="207" y="378"/>
                  <a:pt x="208" y="378"/>
                  <a:pt x="208" y="379"/>
                </a:cubicBezTo>
                <a:cubicBezTo>
                  <a:pt x="209" y="378"/>
                  <a:pt x="210" y="377"/>
                  <a:pt x="211" y="376"/>
                </a:cubicBezTo>
                <a:cubicBezTo>
                  <a:pt x="209" y="374"/>
                  <a:pt x="211" y="374"/>
                  <a:pt x="211" y="371"/>
                </a:cubicBezTo>
                <a:cubicBezTo>
                  <a:pt x="209" y="371"/>
                  <a:pt x="208" y="370"/>
                  <a:pt x="208" y="367"/>
                </a:cubicBezTo>
                <a:cubicBezTo>
                  <a:pt x="206" y="365"/>
                  <a:pt x="206" y="366"/>
                  <a:pt x="202" y="366"/>
                </a:cubicBezTo>
                <a:cubicBezTo>
                  <a:pt x="204" y="363"/>
                  <a:pt x="204" y="364"/>
                  <a:pt x="205" y="361"/>
                </a:cubicBezTo>
                <a:cubicBezTo>
                  <a:pt x="205" y="360"/>
                  <a:pt x="202" y="360"/>
                  <a:pt x="200" y="356"/>
                </a:cubicBezTo>
                <a:cubicBezTo>
                  <a:pt x="197" y="349"/>
                  <a:pt x="192" y="323"/>
                  <a:pt x="196" y="317"/>
                </a:cubicBezTo>
                <a:cubicBezTo>
                  <a:pt x="196" y="317"/>
                  <a:pt x="196" y="316"/>
                  <a:pt x="196" y="315"/>
                </a:cubicBezTo>
                <a:cubicBezTo>
                  <a:pt x="195" y="316"/>
                  <a:pt x="194" y="317"/>
                  <a:pt x="192" y="317"/>
                </a:cubicBezTo>
                <a:cubicBezTo>
                  <a:pt x="192" y="317"/>
                  <a:pt x="191" y="317"/>
                  <a:pt x="190" y="317"/>
                </a:cubicBezTo>
                <a:cubicBezTo>
                  <a:pt x="191" y="315"/>
                  <a:pt x="191" y="313"/>
                  <a:pt x="192" y="312"/>
                </a:cubicBezTo>
                <a:cubicBezTo>
                  <a:pt x="191" y="311"/>
                  <a:pt x="190" y="311"/>
                  <a:pt x="189" y="311"/>
                </a:cubicBezTo>
                <a:cubicBezTo>
                  <a:pt x="188" y="311"/>
                  <a:pt x="188" y="311"/>
                  <a:pt x="188" y="312"/>
                </a:cubicBezTo>
                <a:cubicBezTo>
                  <a:pt x="189" y="313"/>
                  <a:pt x="189" y="314"/>
                  <a:pt x="190" y="314"/>
                </a:cubicBezTo>
                <a:cubicBezTo>
                  <a:pt x="188" y="316"/>
                  <a:pt x="187" y="315"/>
                  <a:pt x="184" y="318"/>
                </a:cubicBezTo>
                <a:cubicBezTo>
                  <a:pt x="184" y="318"/>
                  <a:pt x="184" y="318"/>
                  <a:pt x="183" y="318"/>
                </a:cubicBezTo>
                <a:cubicBezTo>
                  <a:pt x="187" y="303"/>
                  <a:pt x="183" y="286"/>
                  <a:pt x="189" y="275"/>
                </a:cubicBezTo>
                <a:cubicBezTo>
                  <a:pt x="188" y="275"/>
                  <a:pt x="187" y="275"/>
                  <a:pt x="186" y="275"/>
                </a:cubicBezTo>
                <a:cubicBezTo>
                  <a:pt x="188" y="270"/>
                  <a:pt x="192" y="261"/>
                  <a:pt x="192" y="258"/>
                </a:cubicBezTo>
                <a:cubicBezTo>
                  <a:pt x="193" y="258"/>
                  <a:pt x="194" y="259"/>
                  <a:pt x="195" y="260"/>
                </a:cubicBezTo>
                <a:cubicBezTo>
                  <a:pt x="194" y="260"/>
                  <a:pt x="193" y="260"/>
                  <a:pt x="192" y="260"/>
                </a:cubicBezTo>
                <a:cubicBezTo>
                  <a:pt x="192" y="262"/>
                  <a:pt x="192" y="263"/>
                  <a:pt x="191" y="264"/>
                </a:cubicBezTo>
                <a:cubicBezTo>
                  <a:pt x="193" y="265"/>
                  <a:pt x="193" y="265"/>
                  <a:pt x="196" y="265"/>
                </a:cubicBezTo>
                <a:cubicBezTo>
                  <a:pt x="195" y="268"/>
                  <a:pt x="196" y="268"/>
                  <a:pt x="196" y="274"/>
                </a:cubicBezTo>
                <a:cubicBezTo>
                  <a:pt x="197" y="271"/>
                  <a:pt x="198" y="269"/>
                  <a:pt x="198" y="267"/>
                </a:cubicBezTo>
                <a:cubicBezTo>
                  <a:pt x="197" y="266"/>
                  <a:pt x="197" y="267"/>
                  <a:pt x="196" y="265"/>
                </a:cubicBezTo>
                <a:cubicBezTo>
                  <a:pt x="201" y="262"/>
                  <a:pt x="196" y="237"/>
                  <a:pt x="196" y="237"/>
                </a:cubicBezTo>
                <a:cubicBezTo>
                  <a:pt x="196" y="237"/>
                  <a:pt x="196" y="237"/>
                  <a:pt x="196" y="237"/>
                </a:cubicBezTo>
                <a:cubicBezTo>
                  <a:pt x="196" y="223"/>
                  <a:pt x="199" y="207"/>
                  <a:pt x="205" y="191"/>
                </a:cubicBezTo>
                <a:cubicBezTo>
                  <a:pt x="205" y="190"/>
                  <a:pt x="204" y="189"/>
                  <a:pt x="204" y="188"/>
                </a:cubicBezTo>
                <a:cubicBezTo>
                  <a:pt x="202" y="189"/>
                  <a:pt x="200" y="189"/>
                  <a:pt x="198" y="190"/>
                </a:cubicBezTo>
                <a:cubicBezTo>
                  <a:pt x="198" y="190"/>
                  <a:pt x="197" y="190"/>
                  <a:pt x="196" y="190"/>
                </a:cubicBezTo>
                <a:cubicBezTo>
                  <a:pt x="205" y="169"/>
                  <a:pt x="214" y="159"/>
                  <a:pt x="231" y="144"/>
                </a:cubicBezTo>
                <a:cubicBezTo>
                  <a:pt x="233" y="142"/>
                  <a:pt x="240" y="143"/>
                  <a:pt x="243" y="141"/>
                </a:cubicBezTo>
                <a:cubicBezTo>
                  <a:pt x="245" y="141"/>
                  <a:pt x="247" y="142"/>
                  <a:pt x="249" y="143"/>
                </a:cubicBezTo>
                <a:cubicBezTo>
                  <a:pt x="248" y="152"/>
                  <a:pt x="235" y="156"/>
                  <a:pt x="231" y="162"/>
                </a:cubicBezTo>
                <a:cubicBezTo>
                  <a:pt x="222" y="176"/>
                  <a:pt x="215" y="194"/>
                  <a:pt x="205" y="209"/>
                </a:cubicBezTo>
                <a:cubicBezTo>
                  <a:pt x="209" y="212"/>
                  <a:pt x="201" y="221"/>
                  <a:pt x="202" y="225"/>
                </a:cubicBezTo>
                <a:cubicBezTo>
                  <a:pt x="208" y="243"/>
                  <a:pt x="202" y="262"/>
                  <a:pt x="209" y="281"/>
                </a:cubicBezTo>
                <a:cubicBezTo>
                  <a:pt x="223" y="319"/>
                  <a:pt x="239" y="345"/>
                  <a:pt x="266" y="368"/>
                </a:cubicBezTo>
                <a:cubicBezTo>
                  <a:pt x="288" y="386"/>
                  <a:pt x="320" y="404"/>
                  <a:pt x="353" y="399"/>
                </a:cubicBezTo>
                <a:cubicBezTo>
                  <a:pt x="361" y="398"/>
                  <a:pt x="380" y="402"/>
                  <a:pt x="385" y="394"/>
                </a:cubicBezTo>
                <a:cubicBezTo>
                  <a:pt x="386" y="394"/>
                  <a:pt x="386" y="394"/>
                  <a:pt x="387" y="394"/>
                </a:cubicBezTo>
                <a:cubicBezTo>
                  <a:pt x="387" y="395"/>
                  <a:pt x="387" y="396"/>
                  <a:pt x="387" y="397"/>
                </a:cubicBezTo>
                <a:close/>
                <a:moveTo>
                  <a:pt x="487" y="359"/>
                </a:moveTo>
                <a:cubicBezTo>
                  <a:pt x="487" y="360"/>
                  <a:pt x="487" y="360"/>
                  <a:pt x="487" y="360"/>
                </a:cubicBezTo>
                <a:cubicBezTo>
                  <a:pt x="477" y="356"/>
                  <a:pt x="472" y="354"/>
                  <a:pt x="462" y="351"/>
                </a:cubicBezTo>
                <a:cubicBezTo>
                  <a:pt x="461" y="351"/>
                  <a:pt x="460" y="351"/>
                  <a:pt x="460" y="352"/>
                </a:cubicBezTo>
                <a:cubicBezTo>
                  <a:pt x="461" y="353"/>
                  <a:pt x="462" y="353"/>
                  <a:pt x="463" y="354"/>
                </a:cubicBezTo>
                <a:cubicBezTo>
                  <a:pt x="463" y="355"/>
                  <a:pt x="463" y="355"/>
                  <a:pt x="463" y="356"/>
                </a:cubicBezTo>
                <a:cubicBezTo>
                  <a:pt x="456" y="360"/>
                  <a:pt x="449" y="361"/>
                  <a:pt x="441" y="365"/>
                </a:cubicBezTo>
                <a:cubicBezTo>
                  <a:pt x="437" y="366"/>
                  <a:pt x="432" y="366"/>
                  <a:pt x="428" y="367"/>
                </a:cubicBezTo>
                <a:cubicBezTo>
                  <a:pt x="418" y="373"/>
                  <a:pt x="405" y="389"/>
                  <a:pt x="392" y="393"/>
                </a:cubicBezTo>
                <a:cubicBezTo>
                  <a:pt x="391" y="394"/>
                  <a:pt x="390" y="394"/>
                  <a:pt x="390" y="395"/>
                </a:cubicBezTo>
                <a:cubicBezTo>
                  <a:pt x="389" y="388"/>
                  <a:pt x="405" y="371"/>
                  <a:pt x="412" y="369"/>
                </a:cubicBezTo>
                <a:cubicBezTo>
                  <a:pt x="412" y="365"/>
                  <a:pt x="412" y="364"/>
                  <a:pt x="407" y="364"/>
                </a:cubicBezTo>
                <a:cubicBezTo>
                  <a:pt x="413" y="353"/>
                  <a:pt x="422" y="345"/>
                  <a:pt x="431" y="338"/>
                </a:cubicBezTo>
                <a:cubicBezTo>
                  <a:pt x="435" y="338"/>
                  <a:pt x="432" y="336"/>
                  <a:pt x="435" y="334"/>
                </a:cubicBezTo>
                <a:cubicBezTo>
                  <a:pt x="436" y="333"/>
                  <a:pt x="436" y="333"/>
                  <a:pt x="436" y="335"/>
                </a:cubicBezTo>
                <a:cubicBezTo>
                  <a:pt x="439" y="334"/>
                  <a:pt x="439" y="334"/>
                  <a:pt x="439" y="330"/>
                </a:cubicBezTo>
                <a:cubicBezTo>
                  <a:pt x="439" y="330"/>
                  <a:pt x="439" y="329"/>
                  <a:pt x="438" y="329"/>
                </a:cubicBezTo>
                <a:cubicBezTo>
                  <a:pt x="432" y="331"/>
                  <a:pt x="430" y="335"/>
                  <a:pt x="424" y="336"/>
                </a:cubicBezTo>
                <a:cubicBezTo>
                  <a:pt x="424" y="336"/>
                  <a:pt x="423" y="335"/>
                  <a:pt x="423" y="335"/>
                </a:cubicBezTo>
                <a:cubicBezTo>
                  <a:pt x="426" y="329"/>
                  <a:pt x="437" y="322"/>
                  <a:pt x="442" y="330"/>
                </a:cubicBezTo>
                <a:cubicBezTo>
                  <a:pt x="444" y="329"/>
                  <a:pt x="445" y="328"/>
                  <a:pt x="447" y="327"/>
                </a:cubicBezTo>
                <a:cubicBezTo>
                  <a:pt x="447" y="326"/>
                  <a:pt x="448" y="324"/>
                  <a:pt x="448" y="323"/>
                </a:cubicBezTo>
                <a:cubicBezTo>
                  <a:pt x="450" y="324"/>
                  <a:pt x="450" y="325"/>
                  <a:pt x="451" y="326"/>
                </a:cubicBezTo>
                <a:cubicBezTo>
                  <a:pt x="451" y="327"/>
                  <a:pt x="451" y="328"/>
                  <a:pt x="450" y="329"/>
                </a:cubicBezTo>
                <a:cubicBezTo>
                  <a:pt x="456" y="326"/>
                  <a:pt x="459" y="328"/>
                  <a:pt x="464" y="328"/>
                </a:cubicBezTo>
                <a:cubicBezTo>
                  <a:pt x="464" y="329"/>
                  <a:pt x="465" y="329"/>
                  <a:pt x="465" y="330"/>
                </a:cubicBezTo>
                <a:cubicBezTo>
                  <a:pt x="464" y="330"/>
                  <a:pt x="463" y="331"/>
                  <a:pt x="462" y="331"/>
                </a:cubicBezTo>
                <a:cubicBezTo>
                  <a:pt x="462" y="332"/>
                  <a:pt x="462" y="333"/>
                  <a:pt x="462" y="334"/>
                </a:cubicBezTo>
                <a:cubicBezTo>
                  <a:pt x="471" y="335"/>
                  <a:pt x="482" y="338"/>
                  <a:pt x="487" y="346"/>
                </a:cubicBezTo>
                <a:cubicBezTo>
                  <a:pt x="487" y="347"/>
                  <a:pt x="488" y="348"/>
                  <a:pt x="488" y="349"/>
                </a:cubicBezTo>
                <a:cubicBezTo>
                  <a:pt x="480" y="348"/>
                  <a:pt x="486" y="355"/>
                  <a:pt x="487" y="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chemeClr val="bg1">
                <a:lumMod val="75000"/>
              </a:schemeClr>
            </a:glow>
          </a:effectLst>
        </p:spPr>
        <p:txBody>
          <a:bodyPr vert="horz" wrap="square" lIns="91407" tIns="45704" rIns="91407" bIns="45704" numCol="1" anchor="t" anchorCtr="0" compatLnSpc="1"/>
          <a:lstStyle/>
          <a:p>
            <a:endParaRPr lang="zh-CN" altLang="en-US" sz="2805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>
            <a:off x="0" y="2644"/>
            <a:ext cx="523459" cy="6853031"/>
            <a:chOff x="-33" y="0"/>
            <a:chExt cx="3399637" cy="6858000"/>
          </a:xfrm>
        </p:grpSpPr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>
              <a:off x="2" y="0"/>
              <a:ext cx="2570204" cy="6858000"/>
            </a:xfrm>
            <a:prstGeom prst="rect">
              <a:avLst/>
            </a:prstGeom>
            <a:solidFill>
              <a:srgbClr val="26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9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705" b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>
              <p:custDataLst>
                <p:tags r:id="rId5"/>
              </p:custDataLst>
            </p:nvPr>
          </p:nvGrpSpPr>
          <p:grpSpPr>
            <a:xfrm>
              <a:off x="-33" y="0"/>
              <a:ext cx="3399637" cy="6858000"/>
              <a:chOff x="-33" y="0"/>
              <a:chExt cx="3399637" cy="6672648"/>
            </a:xfrm>
          </p:grpSpPr>
          <p:sp>
            <p:nvSpPr>
              <p:cNvPr id="24" name="矩形 23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0"/>
                <a:ext cx="3399598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>
                <p:custDataLst>
                  <p:tags r:id="rId7"/>
                </p:custDataLst>
              </p:nvPr>
            </p:nvSpPr>
            <p:spPr>
              <a:xfrm>
                <a:off x="-33" y="1668162"/>
                <a:ext cx="339963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>
                <p:custDataLst>
                  <p:tags r:id="rId8"/>
                </p:custDataLst>
              </p:nvPr>
            </p:nvSpPr>
            <p:spPr>
              <a:xfrm>
                <a:off x="-7" y="3336324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9"/>
                </p:custDataLst>
              </p:nvPr>
            </p:nvSpPr>
            <p:spPr>
              <a:xfrm>
                <a:off x="-7" y="5004486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矩形 3"/>
          <p:cNvSpPr/>
          <p:nvPr>
            <p:custDataLst>
              <p:tags r:id="rId10"/>
            </p:custDataLst>
          </p:nvPr>
        </p:nvSpPr>
        <p:spPr>
          <a:xfrm>
            <a:off x="599796" y="41741"/>
            <a:ext cx="11526759" cy="676967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chemeClr val="bg2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 altLang="zh-CN" sz="280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>
            <p:custDataLst>
              <p:tags r:id="rId11"/>
            </p:custDataLst>
          </p:nvPr>
        </p:nvSpPr>
        <p:spPr>
          <a:xfrm>
            <a:off x="4817788" y="597325"/>
            <a:ext cx="377332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推理形式</a:t>
            </a:r>
            <a:endParaRPr lang="zh-CN" altLang="en-US" sz="4000" b="0" smtClean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17" name="内容占位符 1"/>
          <p:cNvGraphicFramePr>
            <a:graphicFrameLocks noGrp="1"/>
          </p:cNvGraphicFramePr>
          <p:nvPr>
            <p:custDataLst>
              <p:tags r:id="rId12"/>
            </p:custDataLst>
          </p:nvPr>
        </p:nvGraphicFramePr>
        <p:xfrm>
          <a:off x="672351" y="1262679"/>
          <a:ext cx="11382375" cy="51276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03705"/>
                <a:gridCol w="2940050"/>
                <a:gridCol w="3096260"/>
                <a:gridCol w="3642360"/>
              </a:tblGrid>
              <a:tr h="99441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5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推理分类</a:t>
                      </a:r>
                      <a:endParaRPr lang="zh-CN" altLang="en-US" sz="2605"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</a:txBody>
                  <a:tcPr marL="91439" marR="91439" marT="45679" marB="45679"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5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前提与结论</a:t>
                      </a:r>
                      <a:endParaRPr lang="zh-CN" altLang="en-US" sz="2605"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</a:txBody>
                  <a:tcPr marL="91439" marR="91439" marT="45679" marB="45679"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5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前提与结论</a:t>
                      </a:r>
                      <a:endParaRPr lang="zh-CN" altLang="en-US" sz="2605"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</a:txBody>
                  <a:tcPr marL="91439" marR="91439" marT="45679" marB="45679"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5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前提与结论</a:t>
                      </a:r>
                      <a:endParaRPr lang="zh-CN" altLang="en-US" sz="2605"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605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是否有必然联系</a:t>
                      </a:r>
                      <a:endParaRPr lang="zh-CN" altLang="en-US" sz="2605"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</a:txBody>
                  <a:tcPr marL="91439" marR="91439" marT="45679" marB="45679" vert="horz" anchor="ctr"/>
                </a:tc>
              </a:tr>
              <a:tr h="1477645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5" b="1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演绎推理</a:t>
                      </a:r>
                      <a:endParaRPr lang="zh-CN" altLang="en-US" sz="2605" b="1"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</a:txBody>
                  <a:tcPr marL="91439" marR="91439" marT="45679" marB="45679"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5">
                          <a:solidFill>
                            <a:srgbClr val="C00000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方正粗黑宋简体" panose="02000000000000000000" pitchFamily="2" charset="-122"/>
                        </a:rPr>
                        <a:t>一般        个别</a:t>
                      </a:r>
                      <a:endParaRPr lang="zh-CN" altLang="en-US" sz="2605"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方正粗黑宋简体" panose="02000000000000000000" pitchFamily="2" charset="-122"/>
                      </a:endParaRPr>
                    </a:p>
                  </a:txBody>
                  <a:tcPr marL="91439" marR="91439" marT="45679" marB="45679"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5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前提范围</a:t>
                      </a:r>
                      <a:r>
                        <a:rPr lang="zh-CN" altLang="en-US" sz="2605">
                          <a:solidFill>
                            <a:srgbClr val="C00000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大</a:t>
                      </a:r>
                      <a:endParaRPr lang="zh-CN" altLang="en-US" sz="2605">
                        <a:solidFill>
                          <a:srgbClr val="C00000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605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结论范围</a:t>
                      </a:r>
                      <a:r>
                        <a:rPr lang="zh-CN" altLang="en-US" sz="2605">
                          <a:solidFill>
                            <a:srgbClr val="C00000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小</a:t>
                      </a:r>
                      <a:endParaRPr lang="zh-CN" altLang="en-US" sz="2605">
                        <a:solidFill>
                          <a:srgbClr val="C00000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</a:txBody>
                  <a:tcPr marL="91439" marR="91439" marT="45679" marB="45679"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5" b="1">
                          <a:solidFill>
                            <a:srgbClr val="C00000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必然</a:t>
                      </a:r>
                      <a:r>
                        <a:rPr lang="zh-CN" altLang="en-US" sz="2605" b="1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推理</a:t>
                      </a:r>
                      <a:endParaRPr lang="zh-CN" altLang="en-US" sz="2605" b="1"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</a:txBody>
                  <a:tcPr marL="91439" marR="91439" marT="45679" marB="45679" vert="horz" anchor="ctr"/>
                </a:tc>
              </a:tr>
              <a:tr h="147701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5" b="1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归纳推理</a:t>
                      </a:r>
                      <a:endParaRPr lang="zh-CN" altLang="en-US" sz="2605" b="1"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</a:txBody>
                  <a:tcPr marL="91439" marR="91439" marT="45679" marB="45679"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5" b="1">
                          <a:solidFill>
                            <a:srgbClr val="C00000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方正粗黑宋简体" panose="02000000000000000000" pitchFamily="2" charset="-122"/>
                        </a:rPr>
                        <a:t>个别       一般</a:t>
                      </a:r>
                      <a:endParaRPr lang="zh-CN" altLang="en-US" sz="2605" b="1">
                        <a:solidFill>
                          <a:srgbClr val="C00000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方正粗黑宋简体" panose="02000000000000000000" pitchFamily="2" charset="-122"/>
                      </a:endParaRPr>
                    </a:p>
                  </a:txBody>
                  <a:tcPr marL="91439" marR="91439" marT="45679" marB="45679"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5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前提范围</a:t>
                      </a:r>
                      <a:r>
                        <a:rPr lang="zh-CN" altLang="en-US" sz="2605">
                          <a:solidFill>
                            <a:srgbClr val="C00000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小</a:t>
                      </a:r>
                      <a:endParaRPr lang="zh-CN" altLang="en-US" sz="2605">
                        <a:solidFill>
                          <a:srgbClr val="C00000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605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结论范围</a:t>
                      </a:r>
                      <a:r>
                        <a:rPr lang="zh-CN" altLang="en-US" sz="2605">
                          <a:solidFill>
                            <a:srgbClr val="C00000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大</a:t>
                      </a:r>
                      <a:endParaRPr lang="zh-CN" altLang="en-US" sz="2605">
                        <a:solidFill>
                          <a:srgbClr val="C00000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</a:txBody>
                  <a:tcPr marL="91439" marR="91439" marT="45679" marB="45679"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5" b="1">
                          <a:solidFill>
                            <a:srgbClr val="C00000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或然</a:t>
                      </a:r>
                      <a:r>
                        <a:rPr lang="zh-CN" altLang="en-US" sz="2605" b="1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推理</a:t>
                      </a:r>
                      <a:endParaRPr lang="zh-CN" altLang="en-US" sz="2605" b="1"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605"/>
                        <a:t>（</a:t>
                      </a:r>
                      <a:r>
                        <a:rPr lang="zh-CN" altLang="en-US" sz="2605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除完全归纳推理外</a:t>
                      </a:r>
                      <a:r>
                        <a:rPr lang="zh-CN" altLang="en-US" sz="2605"/>
                        <a:t>）</a:t>
                      </a:r>
                      <a:endParaRPr lang="zh-CN" altLang="en-US" sz="2605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marT="45679" marB="45679" vert="horz" anchor="ctr"/>
                </a:tc>
              </a:tr>
              <a:tr h="117856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5" b="1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类比推理</a:t>
                      </a:r>
                      <a:endParaRPr lang="zh-CN" altLang="en-US" sz="2605" b="1"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</a:txBody>
                  <a:tcPr marL="91439" marR="91439" marT="45679" marB="45679"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5" b="1">
                          <a:solidFill>
                            <a:srgbClr val="C00000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方正粗黑宋简体" panose="02000000000000000000" pitchFamily="2" charset="-122"/>
                        </a:rPr>
                        <a:t>一般       一般</a:t>
                      </a:r>
                      <a:endParaRPr lang="zh-CN" altLang="en-US" sz="2605" b="1"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方正粗黑宋简体" panose="02000000000000000000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605" b="1">
                          <a:solidFill>
                            <a:srgbClr val="C00000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方正粗黑宋简体" panose="02000000000000000000" pitchFamily="2" charset="-122"/>
                        </a:rPr>
                        <a:t>个别       个别</a:t>
                      </a:r>
                      <a:endParaRPr lang="zh-CN" altLang="en-US" sz="2605" b="1"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方正粗黑宋简体" panose="02000000000000000000" pitchFamily="2" charset="-122"/>
                      </a:endParaRPr>
                    </a:p>
                  </a:txBody>
                  <a:tcPr marL="91439" marR="91439" marT="45679" marB="45679"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5" b="1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前提结论范围</a:t>
                      </a:r>
                      <a:endParaRPr lang="zh-CN" altLang="en-US" sz="2605" b="1"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605" b="1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大小同</a:t>
                      </a:r>
                      <a:endParaRPr lang="zh-CN" altLang="en-US" sz="2605" b="1"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</a:txBody>
                  <a:tcPr marL="91439" marR="91439" marT="45679" marB="45679"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5" b="1"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</a:rPr>
                        <a:t>或然推理</a:t>
                      </a:r>
                      <a:endParaRPr lang="zh-CN" altLang="en-US" sz="2605" b="1">
                        <a:latin typeface="方正粗黑宋简体" panose="02000000000000000000" pitchFamily="2" charset="-122"/>
                        <a:ea typeface="方正粗黑宋简体" panose="02000000000000000000" pitchFamily="2" charset="-122"/>
                      </a:endParaRPr>
                    </a:p>
                  </a:txBody>
                  <a:tcPr marL="91439" marR="91439" marT="45679" marB="45679" vert="horz" anchor="ctr"/>
                </a:tc>
              </a:tr>
            </a:tbl>
          </a:graphicData>
        </a:graphic>
      </p:graphicFrame>
      <p:sp>
        <p:nvSpPr>
          <p:cNvPr id="18" name="右箭头 17"/>
          <p:cNvSpPr/>
          <p:nvPr>
            <p:custDataLst>
              <p:tags r:id="rId13"/>
            </p:custDataLst>
          </p:nvPr>
        </p:nvSpPr>
        <p:spPr>
          <a:xfrm>
            <a:off x="3707765" y="2964884"/>
            <a:ext cx="466090" cy="75511"/>
          </a:xfrm>
          <a:prstGeom prst="rightArrow">
            <a:avLst/>
          </a:prstGeom>
          <a:solidFill>
            <a:srgbClr val="7030A0">
              <a:alpha val="38000"/>
            </a:srgbClr>
          </a:solidFill>
          <a:ln>
            <a:solidFill>
              <a:srgbClr val="0000FF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zh-CN" altLang="en-US" sz="2805"/>
          </a:p>
        </p:txBody>
      </p:sp>
      <p:sp>
        <p:nvSpPr>
          <p:cNvPr id="19" name="右箭头 18"/>
          <p:cNvSpPr/>
          <p:nvPr>
            <p:custDataLst>
              <p:tags r:id="rId14"/>
            </p:custDataLst>
          </p:nvPr>
        </p:nvSpPr>
        <p:spPr>
          <a:xfrm>
            <a:off x="3634740" y="4443169"/>
            <a:ext cx="466090" cy="75511"/>
          </a:xfrm>
          <a:prstGeom prst="rightArrow">
            <a:avLst/>
          </a:prstGeom>
          <a:solidFill>
            <a:srgbClr val="7030A0">
              <a:alpha val="38000"/>
            </a:srgbClr>
          </a:solidFill>
          <a:ln>
            <a:solidFill>
              <a:srgbClr val="0000FF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zh-CN" altLang="en-US" sz="2805"/>
          </a:p>
        </p:txBody>
      </p:sp>
      <p:sp>
        <p:nvSpPr>
          <p:cNvPr id="20" name="右箭头 19"/>
          <p:cNvSpPr/>
          <p:nvPr>
            <p:custDataLst>
              <p:tags r:id="rId15"/>
            </p:custDataLst>
          </p:nvPr>
        </p:nvSpPr>
        <p:spPr>
          <a:xfrm>
            <a:off x="3634436" y="6027127"/>
            <a:ext cx="466090" cy="75511"/>
          </a:xfrm>
          <a:prstGeom prst="rightArrow">
            <a:avLst/>
          </a:prstGeom>
          <a:solidFill>
            <a:srgbClr val="7030A0">
              <a:alpha val="38000"/>
            </a:srgbClr>
          </a:solidFill>
          <a:ln>
            <a:solidFill>
              <a:srgbClr val="0000FF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zh-CN" altLang="en-US" sz="2805"/>
          </a:p>
        </p:txBody>
      </p:sp>
      <p:sp>
        <p:nvSpPr>
          <p:cNvPr id="30" name="右箭头 29"/>
          <p:cNvSpPr/>
          <p:nvPr>
            <p:custDataLst>
              <p:tags r:id="rId16"/>
            </p:custDataLst>
          </p:nvPr>
        </p:nvSpPr>
        <p:spPr>
          <a:xfrm>
            <a:off x="3634436" y="5579498"/>
            <a:ext cx="466090" cy="75511"/>
          </a:xfrm>
          <a:prstGeom prst="rightArrow">
            <a:avLst/>
          </a:prstGeom>
          <a:solidFill>
            <a:srgbClr val="7030A0">
              <a:alpha val="38000"/>
            </a:srgbClr>
          </a:solidFill>
          <a:ln>
            <a:solidFill>
              <a:srgbClr val="0000FF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zh-CN" altLang="en-US" sz="2805"/>
          </a:p>
        </p:txBody>
      </p:sp>
      <p:sp>
        <p:nvSpPr>
          <p:cNvPr id="11" name="上凸弯带形 10"/>
          <p:cNvSpPr/>
          <p:nvPr>
            <p:custDataLst>
              <p:tags r:id="rId17"/>
            </p:custDataLst>
          </p:nvPr>
        </p:nvSpPr>
        <p:spPr>
          <a:xfrm>
            <a:off x="903605" y="-63500"/>
            <a:ext cx="4604385" cy="857250"/>
          </a:xfrm>
          <a:prstGeom prst="ellipse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smtClean="0"/>
              <a:t>课堂总结</a:t>
            </a:r>
            <a:endParaRPr lang="zh-CN" altLang="en-US" sz="3600" b="1"/>
          </a:p>
        </p:txBody>
      </p: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3707906" y="6717020"/>
            <a:ext cx="1800201" cy="14220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2495">
              <a:lnSpc>
                <a:spcPct val="200000"/>
              </a:lnSpc>
            </a:pPr>
            <a:r>
              <a:rPr lang="en-US" altLang="zh-CN" sz="100">
                <a:solidFill>
                  <a:schemeClr val="bg1"/>
                </a:solidFill>
                <a:ea typeface="微软雅黑" panose="020B0503020204020204" charset="-122"/>
              </a:rPr>
              <a:t>PPT模板 http:///moban/ </a:t>
            </a:r>
            <a:endParaRPr lang="en-US" altLang="zh-CN" sz="1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6" name="Freeform 6323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flipH="1">
            <a:off x="0" y="6312749"/>
            <a:ext cx="648857" cy="404271"/>
          </a:xfrm>
          <a:custGeom>
            <a:avLst/>
            <a:gdLst>
              <a:gd name="T0" fmla="*/ 945 w 1117"/>
              <a:gd name="T1" fmla="*/ 522 h 601"/>
              <a:gd name="T2" fmla="*/ 1085 w 1117"/>
              <a:gd name="T3" fmla="*/ 523 h 601"/>
              <a:gd name="T4" fmla="*/ 1065 w 1117"/>
              <a:gd name="T5" fmla="*/ 505 h 601"/>
              <a:gd name="T6" fmla="*/ 1061 w 1117"/>
              <a:gd name="T7" fmla="*/ 513 h 601"/>
              <a:gd name="T8" fmla="*/ 1038 w 1117"/>
              <a:gd name="T9" fmla="*/ 512 h 601"/>
              <a:gd name="T10" fmla="*/ 967 w 1117"/>
              <a:gd name="T11" fmla="*/ 492 h 601"/>
              <a:gd name="T12" fmla="*/ 926 w 1117"/>
              <a:gd name="T13" fmla="*/ 495 h 601"/>
              <a:gd name="T14" fmla="*/ 854 w 1117"/>
              <a:gd name="T15" fmla="*/ 518 h 601"/>
              <a:gd name="T16" fmla="*/ 656 w 1117"/>
              <a:gd name="T17" fmla="*/ 536 h 601"/>
              <a:gd name="T18" fmla="*/ 677 w 1117"/>
              <a:gd name="T19" fmla="*/ 523 h 601"/>
              <a:gd name="T20" fmla="*/ 656 w 1117"/>
              <a:gd name="T21" fmla="*/ 528 h 601"/>
              <a:gd name="T22" fmla="*/ 600 w 1117"/>
              <a:gd name="T23" fmla="*/ 468 h 601"/>
              <a:gd name="T24" fmla="*/ 564 w 1117"/>
              <a:gd name="T25" fmla="*/ 450 h 601"/>
              <a:gd name="T26" fmla="*/ 571 w 1117"/>
              <a:gd name="T27" fmla="*/ 424 h 601"/>
              <a:gd name="T28" fmla="*/ 569 w 1117"/>
              <a:gd name="T29" fmla="*/ 383 h 601"/>
              <a:gd name="T30" fmla="*/ 441 w 1117"/>
              <a:gd name="T31" fmla="*/ 306 h 601"/>
              <a:gd name="T32" fmla="*/ 560 w 1117"/>
              <a:gd name="T33" fmla="*/ 291 h 601"/>
              <a:gd name="T34" fmla="*/ 612 w 1117"/>
              <a:gd name="T35" fmla="*/ 293 h 601"/>
              <a:gd name="T36" fmla="*/ 587 w 1117"/>
              <a:gd name="T37" fmla="*/ 356 h 601"/>
              <a:gd name="T38" fmla="*/ 615 w 1117"/>
              <a:gd name="T39" fmla="*/ 352 h 601"/>
              <a:gd name="T40" fmla="*/ 649 w 1117"/>
              <a:gd name="T41" fmla="*/ 344 h 601"/>
              <a:gd name="T42" fmla="*/ 663 w 1117"/>
              <a:gd name="T43" fmla="*/ 340 h 601"/>
              <a:gd name="T44" fmla="*/ 659 w 1117"/>
              <a:gd name="T45" fmla="*/ 330 h 601"/>
              <a:gd name="T46" fmla="*/ 673 w 1117"/>
              <a:gd name="T47" fmla="*/ 297 h 601"/>
              <a:gd name="T48" fmla="*/ 677 w 1117"/>
              <a:gd name="T49" fmla="*/ 286 h 601"/>
              <a:gd name="T50" fmla="*/ 671 w 1117"/>
              <a:gd name="T51" fmla="*/ 258 h 601"/>
              <a:gd name="T52" fmla="*/ 663 w 1117"/>
              <a:gd name="T53" fmla="*/ 225 h 601"/>
              <a:gd name="T54" fmla="*/ 623 w 1117"/>
              <a:gd name="T55" fmla="*/ 242 h 601"/>
              <a:gd name="T56" fmla="*/ 648 w 1117"/>
              <a:gd name="T57" fmla="*/ 435 h 601"/>
              <a:gd name="T58" fmla="*/ 708 w 1117"/>
              <a:gd name="T59" fmla="*/ 501 h 601"/>
              <a:gd name="T60" fmla="*/ 772 w 1117"/>
              <a:gd name="T61" fmla="*/ 528 h 601"/>
              <a:gd name="T62" fmla="*/ 845 w 1117"/>
              <a:gd name="T63" fmla="*/ 510 h 601"/>
              <a:gd name="T64" fmla="*/ 995 w 1117"/>
              <a:gd name="T65" fmla="*/ 464 h 601"/>
              <a:gd name="T66" fmla="*/ 1048 w 1117"/>
              <a:gd name="T67" fmla="*/ 487 h 601"/>
              <a:gd name="T68" fmla="*/ 941 w 1117"/>
              <a:gd name="T69" fmla="*/ 449 h 601"/>
              <a:gd name="T70" fmla="*/ 854 w 1117"/>
              <a:gd name="T71" fmla="*/ 471 h 601"/>
              <a:gd name="T72" fmla="*/ 764 w 1117"/>
              <a:gd name="T73" fmla="*/ 494 h 601"/>
              <a:gd name="T74" fmla="*/ 747 w 1117"/>
              <a:gd name="T75" fmla="*/ 477 h 601"/>
              <a:gd name="T76" fmla="*/ 742 w 1117"/>
              <a:gd name="T77" fmla="*/ 402 h 601"/>
              <a:gd name="T78" fmla="*/ 797 w 1117"/>
              <a:gd name="T79" fmla="*/ 374 h 601"/>
              <a:gd name="T80" fmla="*/ 810 w 1117"/>
              <a:gd name="T81" fmla="*/ 364 h 601"/>
              <a:gd name="T82" fmla="*/ 861 w 1117"/>
              <a:gd name="T83" fmla="*/ 218 h 601"/>
              <a:gd name="T84" fmla="*/ 292 w 1117"/>
              <a:gd name="T85" fmla="*/ 95 h 601"/>
              <a:gd name="T86" fmla="*/ 266 w 1117"/>
              <a:gd name="T87" fmla="*/ 90 h 601"/>
              <a:gd name="T88" fmla="*/ 137 w 1117"/>
              <a:gd name="T89" fmla="*/ 187 h 601"/>
              <a:gd name="T90" fmla="*/ 102 w 1117"/>
              <a:gd name="T91" fmla="*/ 399 h 601"/>
              <a:gd name="T92" fmla="*/ 303 w 1117"/>
              <a:gd name="T93" fmla="*/ 494 h 601"/>
              <a:gd name="T94" fmla="*/ 457 w 1117"/>
              <a:gd name="T95" fmla="*/ 405 h 601"/>
              <a:gd name="T96" fmla="*/ 531 w 1117"/>
              <a:gd name="T97" fmla="*/ 448 h 601"/>
              <a:gd name="T98" fmla="*/ 571 w 1117"/>
              <a:gd name="T99" fmla="*/ 511 h 601"/>
              <a:gd name="T100" fmla="*/ 764 w 1117"/>
              <a:gd name="T101" fmla="*/ 588 h 601"/>
              <a:gd name="T102" fmla="*/ 873 w 1117"/>
              <a:gd name="T103" fmla="*/ 562 h 601"/>
              <a:gd name="T104" fmla="*/ 923 w 1117"/>
              <a:gd name="T105" fmla="*/ 525 h 601"/>
              <a:gd name="T106" fmla="*/ 1021 w 1117"/>
              <a:gd name="T107" fmla="*/ 518 h 601"/>
              <a:gd name="T108" fmla="*/ 312 w 1117"/>
              <a:gd name="T109" fmla="*/ 256 h 601"/>
              <a:gd name="T110" fmla="*/ 318 w 1117"/>
              <a:gd name="T111" fmla="*/ 432 h 601"/>
              <a:gd name="T112" fmla="*/ 218 w 1117"/>
              <a:gd name="T113" fmla="*/ 388 h 601"/>
              <a:gd name="T114" fmla="*/ 192 w 1117"/>
              <a:gd name="T115" fmla="*/ 317 h 601"/>
              <a:gd name="T116" fmla="*/ 196 w 1117"/>
              <a:gd name="T117" fmla="*/ 274 h 601"/>
              <a:gd name="T118" fmla="*/ 209 w 1117"/>
              <a:gd name="T119" fmla="*/ 281 h 601"/>
              <a:gd name="T120" fmla="*/ 390 w 1117"/>
              <a:gd name="T121" fmla="*/ 395 h 601"/>
              <a:gd name="T122" fmla="*/ 464 w 1117"/>
              <a:gd name="T123" fmla="*/ 328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17" h="601">
                <a:moveTo>
                  <a:pt x="677" y="274"/>
                </a:moveTo>
                <a:cubicBezTo>
                  <a:pt x="677" y="274"/>
                  <a:pt x="677" y="274"/>
                  <a:pt x="677" y="274"/>
                </a:cubicBezTo>
                <a:cubicBezTo>
                  <a:pt x="678" y="274"/>
                  <a:pt x="679" y="274"/>
                  <a:pt x="680" y="274"/>
                </a:cubicBezTo>
                <a:cubicBezTo>
                  <a:pt x="680" y="274"/>
                  <a:pt x="679" y="273"/>
                  <a:pt x="679" y="272"/>
                </a:cubicBezTo>
                <a:cubicBezTo>
                  <a:pt x="678" y="274"/>
                  <a:pt x="680" y="273"/>
                  <a:pt x="677" y="274"/>
                </a:cubicBezTo>
                <a:close/>
                <a:moveTo>
                  <a:pt x="956" y="523"/>
                </a:moveTo>
                <a:cubicBezTo>
                  <a:pt x="955" y="522"/>
                  <a:pt x="955" y="521"/>
                  <a:pt x="955" y="519"/>
                </a:cubicBezTo>
                <a:cubicBezTo>
                  <a:pt x="951" y="520"/>
                  <a:pt x="950" y="520"/>
                  <a:pt x="949" y="524"/>
                </a:cubicBezTo>
                <a:cubicBezTo>
                  <a:pt x="948" y="523"/>
                  <a:pt x="946" y="523"/>
                  <a:pt x="945" y="522"/>
                </a:cubicBezTo>
                <a:cubicBezTo>
                  <a:pt x="946" y="524"/>
                  <a:pt x="946" y="525"/>
                  <a:pt x="946" y="527"/>
                </a:cubicBezTo>
                <a:cubicBezTo>
                  <a:pt x="949" y="524"/>
                  <a:pt x="952" y="523"/>
                  <a:pt x="956" y="523"/>
                </a:cubicBezTo>
                <a:close/>
                <a:moveTo>
                  <a:pt x="945" y="522"/>
                </a:moveTo>
                <a:cubicBezTo>
                  <a:pt x="945" y="522"/>
                  <a:pt x="945" y="522"/>
                  <a:pt x="944" y="522"/>
                </a:cubicBezTo>
                <a:cubicBezTo>
                  <a:pt x="945" y="522"/>
                  <a:pt x="945" y="522"/>
                  <a:pt x="945" y="522"/>
                </a:cubicBezTo>
                <a:cubicBezTo>
                  <a:pt x="945" y="522"/>
                  <a:pt x="945" y="522"/>
                  <a:pt x="945" y="522"/>
                </a:cubicBezTo>
                <a:close/>
                <a:moveTo>
                  <a:pt x="1112" y="565"/>
                </a:moveTo>
                <a:cubicBezTo>
                  <a:pt x="1113" y="563"/>
                  <a:pt x="1112" y="565"/>
                  <a:pt x="1113" y="563"/>
                </a:cubicBezTo>
                <a:cubicBezTo>
                  <a:pt x="1112" y="562"/>
                  <a:pt x="1113" y="563"/>
                  <a:pt x="1110" y="563"/>
                </a:cubicBezTo>
                <a:cubicBezTo>
                  <a:pt x="1110" y="562"/>
                  <a:pt x="1110" y="561"/>
                  <a:pt x="1110" y="560"/>
                </a:cubicBezTo>
                <a:cubicBezTo>
                  <a:pt x="1111" y="560"/>
                  <a:pt x="1112" y="560"/>
                  <a:pt x="1113" y="560"/>
                </a:cubicBezTo>
                <a:cubicBezTo>
                  <a:pt x="1113" y="560"/>
                  <a:pt x="1114" y="559"/>
                  <a:pt x="1115" y="559"/>
                </a:cubicBezTo>
                <a:cubicBezTo>
                  <a:pt x="1111" y="540"/>
                  <a:pt x="1102" y="530"/>
                  <a:pt x="1098" y="517"/>
                </a:cubicBezTo>
                <a:cubicBezTo>
                  <a:pt x="1096" y="518"/>
                  <a:pt x="1094" y="518"/>
                  <a:pt x="1093" y="519"/>
                </a:cubicBezTo>
                <a:cubicBezTo>
                  <a:pt x="1094" y="521"/>
                  <a:pt x="1094" y="520"/>
                  <a:pt x="1095" y="522"/>
                </a:cubicBezTo>
                <a:cubicBezTo>
                  <a:pt x="1093" y="523"/>
                  <a:pt x="1094" y="522"/>
                  <a:pt x="1093" y="525"/>
                </a:cubicBezTo>
                <a:cubicBezTo>
                  <a:pt x="1093" y="525"/>
                  <a:pt x="1093" y="525"/>
                  <a:pt x="1093" y="525"/>
                </a:cubicBezTo>
                <a:cubicBezTo>
                  <a:pt x="1091" y="522"/>
                  <a:pt x="1092" y="520"/>
                  <a:pt x="1093" y="517"/>
                </a:cubicBezTo>
                <a:cubicBezTo>
                  <a:pt x="1089" y="517"/>
                  <a:pt x="1089" y="517"/>
                  <a:pt x="1087" y="516"/>
                </a:cubicBezTo>
                <a:cubicBezTo>
                  <a:pt x="1087" y="518"/>
                  <a:pt x="1086" y="520"/>
                  <a:pt x="1086" y="523"/>
                </a:cubicBezTo>
                <a:cubicBezTo>
                  <a:pt x="1086" y="523"/>
                  <a:pt x="1086" y="523"/>
                  <a:pt x="1085" y="523"/>
                </a:cubicBezTo>
                <a:cubicBezTo>
                  <a:pt x="1082" y="520"/>
                  <a:pt x="1083" y="517"/>
                  <a:pt x="1084" y="515"/>
                </a:cubicBezTo>
                <a:cubicBezTo>
                  <a:pt x="1083" y="512"/>
                  <a:pt x="1081" y="511"/>
                  <a:pt x="1080" y="509"/>
                </a:cubicBezTo>
                <a:cubicBezTo>
                  <a:pt x="1075" y="509"/>
                  <a:pt x="1075" y="511"/>
                  <a:pt x="1072" y="511"/>
                </a:cubicBezTo>
                <a:cubicBezTo>
                  <a:pt x="1072" y="512"/>
                  <a:pt x="1071" y="513"/>
                  <a:pt x="1071" y="515"/>
                </a:cubicBezTo>
                <a:cubicBezTo>
                  <a:pt x="1070" y="515"/>
                  <a:pt x="1069" y="515"/>
                  <a:pt x="1069" y="515"/>
                </a:cubicBezTo>
                <a:cubicBezTo>
                  <a:pt x="1067" y="512"/>
                  <a:pt x="1069" y="514"/>
                  <a:pt x="1067" y="513"/>
                </a:cubicBezTo>
                <a:cubicBezTo>
                  <a:pt x="1067" y="512"/>
                  <a:pt x="1067" y="511"/>
                  <a:pt x="1067" y="510"/>
                </a:cubicBezTo>
                <a:cubicBezTo>
                  <a:pt x="1070" y="509"/>
                  <a:pt x="1069" y="510"/>
                  <a:pt x="1070" y="507"/>
                </a:cubicBezTo>
                <a:cubicBezTo>
                  <a:pt x="1072" y="508"/>
                  <a:pt x="1071" y="507"/>
                  <a:pt x="1072" y="509"/>
                </a:cubicBezTo>
                <a:cubicBezTo>
                  <a:pt x="1074" y="505"/>
                  <a:pt x="1072" y="504"/>
                  <a:pt x="1070" y="501"/>
                </a:cubicBezTo>
                <a:cubicBezTo>
                  <a:pt x="1069" y="500"/>
                  <a:pt x="1069" y="500"/>
                  <a:pt x="1068" y="499"/>
                </a:cubicBezTo>
                <a:cubicBezTo>
                  <a:pt x="1067" y="503"/>
                  <a:pt x="1068" y="503"/>
                  <a:pt x="1065" y="506"/>
                </a:cubicBezTo>
                <a:cubicBezTo>
                  <a:pt x="1068" y="507"/>
                  <a:pt x="1067" y="506"/>
                  <a:pt x="1068" y="509"/>
                </a:cubicBezTo>
                <a:cubicBezTo>
                  <a:pt x="1063" y="508"/>
                  <a:pt x="1064" y="507"/>
                  <a:pt x="1060" y="508"/>
                </a:cubicBezTo>
                <a:cubicBezTo>
                  <a:pt x="1061" y="505"/>
                  <a:pt x="1063" y="503"/>
                  <a:pt x="1065" y="505"/>
                </a:cubicBezTo>
                <a:cubicBezTo>
                  <a:pt x="1065" y="505"/>
                  <a:pt x="1066" y="504"/>
                  <a:pt x="1066" y="504"/>
                </a:cubicBezTo>
                <a:cubicBezTo>
                  <a:pt x="1064" y="501"/>
                  <a:pt x="1065" y="501"/>
                  <a:pt x="1061" y="501"/>
                </a:cubicBezTo>
                <a:cubicBezTo>
                  <a:pt x="1061" y="500"/>
                  <a:pt x="1061" y="499"/>
                  <a:pt x="1061" y="499"/>
                </a:cubicBezTo>
                <a:cubicBezTo>
                  <a:pt x="1063" y="499"/>
                  <a:pt x="1064" y="500"/>
                  <a:pt x="1065" y="500"/>
                </a:cubicBezTo>
                <a:cubicBezTo>
                  <a:pt x="1065" y="499"/>
                  <a:pt x="1065" y="497"/>
                  <a:pt x="1065" y="496"/>
                </a:cubicBezTo>
                <a:cubicBezTo>
                  <a:pt x="1063" y="495"/>
                  <a:pt x="1061" y="494"/>
                  <a:pt x="1058" y="492"/>
                </a:cubicBezTo>
                <a:cubicBezTo>
                  <a:pt x="1059" y="495"/>
                  <a:pt x="1058" y="493"/>
                  <a:pt x="1060" y="495"/>
                </a:cubicBezTo>
                <a:cubicBezTo>
                  <a:pt x="1060" y="495"/>
                  <a:pt x="1060" y="496"/>
                  <a:pt x="1060" y="497"/>
                </a:cubicBezTo>
                <a:cubicBezTo>
                  <a:pt x="1057" y="496"/>
                  <a:pt x="1058" y="495"/>
                  <a:pt x="1055" y="495"/>
                </a:cubicBezTo>
                <a:cubicBezTo>
                  <a:pt x="1054" y="493"/>
                  <a:pt x="1054" y="491"/>
                  <a:pt x="1052" y="489"/>
                </a:cubicBezTo>
                <a:cubicBezTo>
                  <a:pt x="1053" y="493"/>
                  <a:pt x="1051" y="497"/>
                  <a:pt x="1052" y="501"/>
                </a:cubicBezTo>
                <a:cubicBezTo>
                  <a:pt x="1051" y="501"/>
                  <a:pt x="1050" y="501"/>
                  <a:pt x="1049" y="501"/>
                </a:cubicBezTo>
                <a:cubicBezTo>
                  <a:pt x="1050" y="504"/>
                  <a:pt x="1056" y="505"/>
                  <a:pt x="1060" y="506"/>
                </a:cubicBezTo>
                <a:cubicBezTo>
                  <a:pt x="1059" y="510"/>
                  <a:pt x="1058" y="509"/>
                  <a:pt x="1060" y="513"/>
                </a:cubicBezTo>
                <a:cubicBezTo>
                  <a:pt x="1060" y="513"/>
                  <a:pt x="1061" y="513"/>
                  <a:pt x="1061" y="513"/>
                </a:cubicBezTo>
                <a:cubicBezTo>
                  <a:pt x="1061" y="513"/>
                  <a:pt x="1062" y="513"/>
                  <a:pt x="1062" y="513"/>
                </a:cubicBezTo>
                <a:cubicBezTo>
                  <a:pt x="1061" y="512"/>
                  <a:pt x="1061" y="512"/>
                  <a:pt x="1060" y="511"/>
                </a:cubicBezTo>
                <a:cubicBezTo>
                  <a:pt x="1061" y="510"/>
                  <a:pt x="1062" y="510"/>
                  <a:pt x="1063" y="509"/>
                </a:cubicBezTo>
                <a:cubicBezTo>
                  <a:pt x="1065" y="518"/>
                  <a:pt x="1069" y="520"/>
                  <a:pt x="1074" y="527"/>
                </a:cubicBezTo>
                <a:cubicBezTo>
                  <a:pt x="1072" y="528"/>
                  <a:pt x="1074" y="527"/>
                  <a:pt x="1072" y="528"/>
                </a:cubicBezTo>
                <a:cubicBezTo>
                  <a:pt x="1073" y="531"/>
                  <a:pt x="1073" y="528"/>
                  <a:pt x="1075" y="530"/>
                </a:cubicBezTo>
                <a:cubicBezTo>
                  <a:pt x="1076" y="531"/>
                  <a:pt x="1076" y="531"/>
                  <a:pt x="1076" y="532"/>
                </a:cubicBezTo>
                <a:cubicBezTo>
                  <a:pt x="1076" y="532"/>
                  <a:pt x="1075" y="533"/>
                  <a:pt x="1074" y="533"/>
                </a:cubicBezTo>
                <a:cubicBezTo>
                  <a:pt x="1079" y="543"/>
                  <a:pt x="1085" y="550"/>
                  <a:pt x="1087" y="562"/>
                </a:cubicBezTo>
                <a:cubicBezTo>
                  <a:pt x="1087" y="562"/>
                  <a:pt x="1086" y="562"/>
                  <a:pt x="1086" y="562"/>
                </a:cubicBezTo>
                <a:cubicBezTo>
                  <a:pt x="1079" y="553"/>
                  <a:pt x="1070" y="531"/>
                  <a:pt x="1058" y="527"/>
                </a:cubicBezTo>
                <a:cubicBezTo>
                  <a:pt x="1058" y="525"/>
                  <a:pt x="1059" y="523"/>
                  <a:pt x="1060" y="521"/>
                </a:cubicBezTo>
                <a:cubicBezTo>
                  <a:pt x="1058" y="521"/>
                  <a:pt x="1057" y="521"/>
                  <a:pt x="1056" y="521"/>
                </a:cubicBezTo>
                <a:cubicBezTo>
                  <a:pt x="1056" y="522"/>
                  <a:pt x="1056" y="521"/>
                  <a:pt x="1057" y="523"/>
                </a:cubicBezTo>
                <a:cubicBezTo>
                  <a:pt x="1050" y="523"/>
                  <a:pt x="1046" y="516"/>
                  <a:pt x="1038" y="512"/>
                </a:cubicBezTo>
                <a:cubicBezTo>
                  <a:pt x="1038" y="512"/>
                  <a:pt x="1038" y="511"/>
                  <a:pt x="1037" y="511"/>
                </a:cubicBezTo>
                <a:cubicBezTo>
                  <a:pt x="1038" y="510"/>
                  <a:pt x="1039" y="510"/>
                  <a:pt x="1039" y="509"/>
                </a:cubicBezTo>
                <a:cubicBezTo>
                  <a:pt x="1043" y="511"/>
                  <a:pt x="1046" y="513"/>
                  <a:pt x="1049" y="516"/>
                </a:cubicBezTo>
                <a:cubicBezTo>
                  <a:pt x="1050" y="515"/>
                  <a:pt x="1050" y="515"/>
                  <a:pt x="1050" y="515"/>
                </a:cubicBezTo>
                <a:cubicBezTo>
                  <a:pt x="1050" y="514"/>
                  <a:pt x="1050" y="513"/>
                  <a:pt x="1050" y="513"/>
                </a:cubicBezTo>
                <a:cubicBezTo>
                  <a:pt x="1043" y="509"/>
                  <a:pt x="1038" y="509"/>
                  <a:pt x="1033" y="504"/>
                </a:cubicBezTo>
                <a:cubicBezTo>
                  <a:pt x="1033" y="505"/>
                  <a:pt x="1033" y="506"/>
                  <a:pt x="1033" y="506"/>
                </a:cubicBezTo>
                <a:cubicBezTo>
                  <a:pt x="1030" y="505"/>
                  <a:pt x="1027" y="501"/>
                  <a:pt x="1027" y="497"/>
                </a:cubicBezTo>
                <a:cubicBezTo>
                  <a:pt x="1026" y="498"/>
                  <a:pt x="1026" y="499"/>
                  <a:pt x="1025" y="500"/>
                </a:cubicBezTo>
                <a:cubicBezTo>
                  <a:pt x="1024" y="498"/>
                  <a:pt x="1025" y="499"/>
                  <a:pt x="1024" y="497"/>
                </a:cubicBezTo>
                <a:cubicBezTo>
                  <a:pt x="1019" y="497"/>
                  <a:pt x="996" y="499"/>
                  <a:pt x="993" y="494"/>
                </a:cubicBezTo>
                <a:cubicBezTo>
                  <a:pt x="991" y="495"/>
                  <a:pt x="989" y="496"/>
                  <a:pt x="987" y="497"/>
                </a:cubicBezTo>
                <a:cubicBezTo>
                  <a:pt x="986" y="496"/>
                  <a:pt x="986" y="497"/>
                  <a:pt x="986" y="495"/>
                </a:cubicBezTo>
                <a:cubicBezTo>
                  <a:pt x="984" y="493"/>
                  <a:pt x="986" y="495"/>
                  <a:pt x="982" y="495"/>
                </a:cubicBezTo>
                <a:cubicBezTo>
                  <a:pt x="983" y="492"/>
                  <a:pt x="970" y="492"/>
                  <a:pt x="967" y="492"/>
                </a:cubicBezTo>
                <a:cubicBezTo>
                  <a:pt x="968" y="491"/>
                  <a:pt x="968" y="490"/>
                  <a:pt x="968" y="489"/>
                </a:cubicBezTo>
                <a:cubicBezTo>
                  <a:pt x="964" y="490"/>
                  <a:pt x="961" y="490"/>
                  <a:pt x="958" y="489"/>
                </a:cubicBezTo>
                <a:cubicBezTo>
                  <a:pt x="957" y="489"/>
                  <a:pt x="956" y="489"/>
                  <a:pt x="955" y="490"/>
                </a:cubicBezTo>
                <a:cubicBezTo>
                  <a:pt x="955" y="488"/>
                  <a:pt x="955" y="487"/>
                  <a:pt x="955" y="485"/>
                </a:cubicBezTo>
                <a:cubicBezTo>
                  <a:pt x="955" y="485"/>
                  <a:pt x="954" y="485"/>
                  <a:pt x="954" y="484"/>
                </a:cubicBezTo>
                <a:cubicBezTo>
                  <a:pt x="954" y="486"/>
                  <a:pt x="954" y="487"/>
                  <a:pt x="954" y="489"/>
                </a:cubicBezTo>
                <a:cubicBezTo>
                  <a:pt x="951" y="488"/>
                  <a:pt x="953" y="489"/>
                  <a:pt x="952" y="486"/>
                </a:cubicBezTo>
                <a:cubicBezTo>
                  <a:pt x="950" y="488"/>
                  <a:pt x="950" y="489"/>
                  <a:pt x="947" y="490"/>
                </a:cubicBezTo>
                <a:cubicBezTo>
                  <a:pt x="945" y="486"/>
                  <a:pt x="940" y="488"/>
                  <a:pt x="938" y="493"/>
                </a:cubicBezTo>
                <a:cubicBezTo>
                  <a:pt x="937" y="492"/>
                  <a:pt x="936" y="491"/>
                  <a:pt x="934" y="490"/>
                </a:cubicBezTo>
                <a:cubicBezTo>
                  <a:pt x="933" y="491"/>
                  <a:pt x="931" y="492"/>
                  <a:pt x="930" y="495"/>
                </a:cubicBezTo>
                <a:cubicBezTo>
                  <a:pt x="929" y="494"/>
                  <a:pt x="928" y="493"/>
                  <a:pt x="927" y="492"/>
                </a:cubicBezTo>
                <a:cubicBezTo>
                  <a:pt x="927" y="491"/>
                  <a:pt x="927" y="490"/>
                  <a:pt x="926" y="490"/>
                </a:cubicBezTo>
                <a:cubicBezTo>
                  <a:pt x="926" y="491"/>
                  <a:pt x="926" y="492"/>
                  <a:pt x="926" y="493"/>
                </a:cubicBezTo>
                <a:cubicBezTo>
                  <a:pt x="926" y="494"/>
                  <a:pt x="926" y="495"/>
                  <a:pt x="926" y="495"/>
                </a:cubicBezTo>
                <a:cubicBezTo>
                  <a:pt x="926" y="495"/>
                  <a:pt x="925" y="495"/>
                  <a:pt x="925" y="495"/>
                </a:cubicBezTo>
                <a:cubicBezTo>
                  <a:pt x="921" y="490"/>
                  <a:pt x="909" y="494"/>
                  <a:pt x="902" y="501"/>
                </a:cubicBezTo>
                <a:cubicBezTo>
                  <a:pt x="902" y="501"/>
                  <a:pt x="902" y="501"/>
                  <a:pt x="902" y="501"/>
                </a:cubicBezTo>
                <a:cubicBezTo>
                  <a:pt x="901" y="497"/>
                  <a:pt x="902" y="497"/>
                  <a:pt x="902" y="494"/>
                </a:cubicBezTo>
                <a:cubicBezTo>
                  <a:pt x="899" y="493"/>
                  <a:pt x="897" y="499"/>
                  <a:pt x="894" y="499"/>
                </a:cubicBezTo>
                <a:cubicBezTo>
                  <a:pt x="893" y="499"/>
                  <a:pt x="891" y="499"/>
                  <a:pt x="890" y="499"/>
                </a:cubicBezTo>
                <a:cubicBezTo>
                  <a:pt x="890" y="501"/>
                  <a:pt x="890" y="502"/>
                  <a:pt x="890" y="503"/>
                </a:cubicBezTo>
                <a:cubicBezTo>
                  <a:pt x="889" y="503"/>
                  <a:pt x="888" y="503"/>
                  <a:pt x="887" y="502"/>
                </a:cubicBezTo>
                <a:cubicBezTo>
                  <a:pt x="887" y="503"/>
                  <a:pt x="888" y="503"/>
                  <a:pt x="888" y="503"/>
                </a:cubicBezTo>
                <a:cubicBezTo>
                  <a:pt x="887" y="506"/>
                  <a:pt x="882" y="507"/>
                  <a:pt x="879" y="506"/>
                </a:cubicBezTo>
                <a:cubicBezTo>
                  <a:pt x="879" y="507"/>
                  <a:pt x="879" y="508"/>
                  <a:pt x="879" y="509"/>
                </a:cubicBezTo>
                <a:cubicBezTo>
                  <a:pt x="874" y="509"/>
                  <a:pt x="875" y="510"/>
                  <a:pt x="871" y="507"/>
                </a:cubicBezTo>
                <a:cubicBezTo>
                  <a:pt x="869" y="509"/>
                  <a:pt x="870" y="509"/>
                  <a:pt x="870" y="513"/>
                </a:cubicBezTo>
                <a:cubicBezTo>
                  <a:pt x="867" y="512"/>
                  <a:pt x="864" y="512"/>
                  <a:pt x="863" y="511"/>
                </a:cubicBezTo>
                <a:cubicBezTo>
                  <a:pt x="859" y="512"/>
                  <a:pt x="855" y="515"/>
                  <a:pt x="854" y="518"/>
                </a:cubicBezTo>
                <a:cubicBezTo>
                  <a:pt x="852" y="516"/>
                  <a:pt x="853" y="518"/>
                  <a:pt x="852" y="516"/>
                </a:cubicBezTo>
                <a:cubicBezTo>
                  <a:pt x="844" y="518"/>
                  <a:pt x="830" y="522"/>
                  <a:pt x="824" y="530"/>
                </a:cubicBezTo>
                <a:cubicBezTo>
                  <a:pt x="820" y="530"/>
                  <a:pt x="821" y="529"/>
                  <a:pt x="819" y="527"/>
                </a:cubicBezTo>
                <a:cubicBezTo>
                  <a:pt x="809" y="531"/>
                  <a:pt x="800" y="536"/>
                  <a:pt x="790" y="540"/>
                </a:cubicBezTo>
                <a:cubicBezTo>
                  <a:pt x="790" y="541"/>
                  <a:pt x="790" y="542"/>
                  <a:pt x="790" y="542"/>
                </a:cubicBezTo>
                <a:cubicBezTo>
                  <a:pt x="791" y="542"/>
                  <a:pt x="793" y="543"/>
                  <a:pt x="794" y="543"/>
                </a:cubicBezTo>
                <a:cubicBezTo>
                  <a:pt x="795" y="543"/>
                  <a:pt x="795" y="542"/>
                  <a:pt x="796" y="542"/>
                </a:cubicBezTo>
                <a:cubicBezTo>
                  <a:pt x="791" y="549"/>
                  <a:pt x="778" y="545"/>
                  <a:pt x="775" y="546"/>
                </a:cubicBezTo>
                <a:cubicBezTo>
                  <a:pt x="773" y="548"/>
                  <a:pt x="771" y="549"/>
                  <a:pt x="769" y="551"/>
                </a:cubicBezTo>
                <a:cubicBezTo>
                  <a:pt x="765" y="553"/>
                  <a:pt x="735" y="554"/>
                  <a:pt x="732" y="553"/>
                </a:cubicBezTo>
                <a:cubicBezTo>
                  <a:pt x="732" y="552"/>
                  <a:pt x="730" y="550"/>
                  <a:pt x="729" y="549"/>
                </a:cubicBezTo>
                <a:cubicBezTo>
                  <a:pt x="722" y="551"/>
                  <a:pt x="715" y="553"/>
                  <a:pt x="708" y="554"/>
                </a:cubicBezTo>
                <a:cubicBezTo>
                  <a:pt x="704" y="553"/>
                  <a:pt x="701" y="548"/>
                  <a:pt x="701" y="548"/>
                </a:cubicBezTo>
                <a:cubicBezTo>
                  <a:pt x="697" y="548"/>
                  <a:pt x="693" y="548"/>
                  <a:pt x="689" y="548"/>
                </a:cubicBezTo>
                <a:cubicBezTo>
                  <a:pt x="677" y="545"/>
                  <a:pt x="667" y="542"/>
                  <a:pt x="656" y="536"/>
                </a:cubicBezTo>
                <a:cubicBezTo>
                  <a:pt x="655" y="535"/>
                  <a:pt x="655" y="535"/>
                  <a:pt x="654" y="535"/>
                </a:cubicBezTo>
                <a:cubicBezTo>
                  <a:pt x="654" y="533"/>
                  <a:pt x="654" y="532"/>
                  <a:pt x="654" y="531"/>
                </a:cubicBezTo>
                <a:cubicBezTo>
                  <a:pt x="660" y="530"/>
                  <a:pt x="667" y="533"/>
                  <a:pt x="670" y="535"/>
                </a:cubicBezTo>
                <a:cubicBezTo>
                  <a:pt x="671" y="532"/>
                  <a:pt x="671" y="534"/>
                  <a:pt x="671" y="531"/>
                </a:cubicBezTo>
                <a:cubicBezTo>
                  <a:pt x="672" y="531"/>
                  <a:pt x="672" y="531"/>
                  <a:pt x="673" y="531"/>
                </a:cubicBezTo>
                <a:cubicBezTo>
                  <a:pt x="674" y="533"/>
                  <a:pt x="674" y="535"/>
                  <a:pt x="675" y="537"/>
                </a:cubicBezTo>
                <a:cubicBezTo>
                  <a:pt x="676" y="538"/>
                  <a:pt x="677" y="538"/>
                  <a:pt x="678" y="539"/>
                </a:cubicBezTo>
                <a:cubicBezTo>
                  <a:pt x="678" y="538"/>
                  <a:pt x="678" y="537"/>
                  <a:pt x="679" y="537"/>
                </a:cubicBezTo>
                <a:cubicBezTo>
                  <a:pt x="677" y="537"/>
                  <a:pt x="676" y="537"/>
                  <a:pt x="675" y="537"/>
                </a:cubicBezTo>
                <a:cubicBezTo>
                  <a:pt x="675" y="536"/>
                  <a:pt x="675" y="535"/>
                  <a:pt x="675" y="535"/>
                </a:cubicBezTo>
                <a:cubicBezTo>
                  <a:pt x="679" y="534"/>
                  <a:pt x="678" y="534"/>
                  <a:pt x="681" y="536"/>
                </a:cubicBezTo>
                <a:cubicBezTo>
                  <a:pt x="682" y="533"/>
                  <a:pt x="680" y="535"/>
                  <a:pt x="683" y="534"/>
                </a:cubicBezTo>
                <a:cubicBezTo>
                  <a:pt x="682" y="532"/>
                  <a:pt x="683" y="533"/>
                  <a:pt x="681" y="532"/>
                </a:cubicBezTo>
                <a:cubicBezTo>
                  <a:pt x="682" y="527"/>
                  <a:pt x="680" y="527"/>
                  <a:pt x="675" y="526"/>
                </a:cubicBezTo>
                <a:cubicBezTo>
                  <a:pt x="676" y="524"/>
                  <a:pt x="676" y="525"/>
                  <a:pt x="677" y="523"/>
                </a:cubicBezTo>
                <a:cubicBezTo>
                  <a:pt x="677" y="523"/>
                  <a:pt x="676" y="523"/>
                  <a:pt x="676" y="523"/>
                </a:cubicBezTo>
                <a:cubicBezTo>
                  <a:pt x="675" y="523"/>
                  <a:pt x="675" y="522"/>
                  <a:pt x="674" y="521"/>
                </a:cubicBezTo>
                <a:cubicBezTo>
                  <a:pt x="673" y="524"/>
                  <a:pt x="674" y="525"/>
                  <a:pt x="674" y="530"/>
                </a:cubicBezTo>
                <a:cubicBezTo>
                  <a:pt x="669" y="530"/>
                  <a:pt x="670" y="529"/>
                  <a:pt x="667" y="531"/>
                </a:cubicBezTo>
                <a:cubicBezTo>
                  <a:pt x="666" y="531"/>
                  <a:pt x="665" y="531"/>
                  <a:pt x="664" y="530"/>
                </a:cubicBezTo>
                <a:cubicBezTo>
                  <a:pt x="665" y="528"/>
                  <a:pt x="664" y="529"/>
                  <a:pt x="666" y="528"/>
                </a:cubicBezTo>
                <a:cubicBezTo>
                  <a:pt x="666" y="528"/>
                  <a:pt x="667" y="527"/>
                  <a:pt x="667" y="527"/>
                </a:cubicBezTo>
                <a:cubicBezTo>
                  <a:pt x="666" y="526"/>
                  <a:pt x="664" y="525"/>
                  <a:pt x="663" y="525"/>
                </a:cubicBezTo>
                <a:cubicBezTo>
                  <a:pt x="662" y="522"/>
                  <a:pt x="662" y="524"/>
                  <a:pt x="664" y="522"/>
                </a:cubicBezTo>
                <a:cubicBezTo>
                  <a:pt x="663" y="521"/>
                  <a:pt x="663" y="521"/>
                  <a:pt x="663" y="520"/>
                </a:cubicBezTo>
                <a:cubicBezTo>
                  <a:pt x="661" y="520"/>
                  <a:pt x="660" y="519"/>
                  <a:pt x="658" y="519"/>
                </a:cubicBezTo>
                <a:cubicBezTo>
                  <a:pt x="659" y="520"/>
                  <a:pt x="660" y="520"/>
                  <a:pt x="661" y="521"/>
                </a:cubicBezTo>
                <a:cubicBezTo>
                  <a:pt x="661" y="523"/>
                  <a:pt x="661" y="524"/>
                  <a:pt x="660" y="526"/>
                </a:cubicBezTo>
                <a:cubicBezTo>
                  <a:pt x="659" y="529"/>
                  <a:pt x="659" y="528"/>
                  <a:pt x="657" y="529"/>
                </a:cubicBezTo>
                <a:cubicBezTo>
                  <a:pt x="657" y="528"/>
                  <a:pt x="656" y="528"/>
                  <a:pt x="656" y="528"/>
                </a:cubicBezTo>
                <a:cubicBezTo>
                  <a:pt x="659" y="525"/>
                  <a:pt x="658" y="526"/>
                  <a:pt x="660" y="523"/>
                </a:cubicBezTo>
                <a:cubicBezTo>
                  <a:pt x="658" y="522"/>
                  <a:pt x="656" y="522"/>
                  <a:pt x="655" y="521"/>
                </a:cubicBezTo>
                <a:cubicBezTo>
                  <a:pt x="655" y="522"/>
                  <a:pt x="655" y="523"/>
                  <a:pt x="656" y="523"/>
                </a:cubicBezTo>
                <a:cubicBezTo>
                  <a:pt x="655" y="524"/>
                  <a:pt x="655" y="523"/>
                  <a:pt x="655" y="525"/>
                </a:cubicBezTo>
                <a:cubicBezTo>
                  <a:pt x="654" y="525"/>
                  <a:pt x="653" y="525"/>
                  <a:pt x="653" y="525"/>
                </a:cubicBezTo>
                <a:cubicBezTo>
                  <a:pt x="652" y="521"/>
                  <a:pt x="651" y="518"/>
                  <a:pt x="653" y="516"/>
                </a:cubicBezTo>
                <a:cubicBezTo>
                  <a:pt x="651" y="514"/>
                  <a:pt x="651" y="514"/>
                  <a:pt x="649" y="518"/>
                </a:cubicBezTo>
                <a:cubicBezTo>
                  <a:pt x="647" y="517"/>
                  <a:pt x="644" y="516"/>
                  <a:pt x="642" y="516"/>
                </a:cubicBezTo>
                <a:cubicBezTo>
                  <a:pt x="642" y="515"/>
                  <a:pt x="641" y="514"/>
                  <a:pt x="641" y="513"/>
                </a:cubicBezTo>
                <a:cubicBezTo>
                  <a:pt x="643" y="512"/>
                  <a:pt x="642" y="513"/>
                  <a:pt x="644" y="513"/>
                </a:cubicBezTo>
                <a:cubicBezTo>
                  <a:pt x="645" y="512"/>
                  <a:pt x="645" y="511"/>
                  <a:pt x="646" y="511"/>
                </a:cubicBezTo>
                <a:cubicBezTo>
                  <a:pt x="644" y="508"/>
                  <a:pt x="646" y="510"/>
                  <a:pt x="642" y="510"/>
                </a:cubicBezTo>
                <a:cubicBezTo>
                  <a:pt x="641" y="506"/>
                  <a:pt x="633" y="499"/>
                  <a:pt x="629" y="497"/>
                </a:cubicBezTo>
                <a:cubicBezTo>
                  <a:pt x="628" y="497"/>
                  <a:pt x="627" y="497"/>
                  <a:pt x="626" y="497"/>
                </a:cubicBezTo>
                <a:cubicBezTo>
                  <a:pt x="619" y="487"/>
                  <a:pt x="609" y="479"/>
                  <a:pt x="600" y="468"/>
                </a:cubicBezTo>
                <a:cubicBezTo>
                  <a:pt x="596" y="461"/>
                  <a:pt x="593" y="455"/>
                  <a:pt x="589" y="448"/>
                </a:cubicBezTo>
                <a:cubicBezTo>
                  <a:pt x="586" y="446"/>
                  <a:pt x="583" y="450"/>
                  <a:pt x="581" y="443"/>
                </a:cubicBezTo>
                <a:cubicBezTo>
                  <a:pt x="580" y="443"/>
                  <a:pt x="580" y="443"/>
                  <a:pt x="580" y="443"/>
                </a:cubicBezTo>
                <a:cubicBezTo>
                  <a:pt x="579" y="443"/>
                  <a:pt x="579" y="444"/>
                  <a:pt x="579" y="444"/>
                </a:cubicBezTo>
                <a:cubicBezTo>
                  <a:pt x="580" y="447"/>
                  <a:pt x="579" y="446"/>
                  <a:pt x="582" y="446"/>
                </a:cubicBezTo>
                <a:cubicBezTo>
                  <a:pt x="581" y="447"/>
                  <a:pt x="581" y="449"/>
                  <a:pt x="580" y="450"/>
                </a:cubicBezTo>
                <a:cubicBezTo>
                  <a:pt x="581" y="451"/>
                  <a:pt x="581" y="451"/>
                  <a:pt x="583" y="452"/>
                </a:cubicBezTo>
                <a:cubicBezTo>
                  <a:pt x="582" y="454"/>
                  <a:pt x="581" y="454"/>
                  <a:pt x="579" y="453"/>
                </a:cubicBezTo>
                <a:cubicBezTo>
                  <a:pt x="577" y="451"/>
                  <a:pt x="575" y="447"/>
                  <a:pt x="577" y="443"/>
                </a:cubicBezTo>
                <a:cubicBezTo>
                  <a:pt x="574" y="444"/>
                  <a:pt x="574" y="444"/>
                  <a:pt x="573" y="446"/>
                </a:cubicBezTo>
                <a:cubicBezTo>
                  <a:pt x="571" y="445"/>
                  <a:pt x="572" y="445"/>
                  <a:pt x="571" y="444"/>
                </a:cubicBezTo>
                <a:cubicBezTo>
                  <a:pt x="571" y="446"/>
                  <a:pt x="571" y="448"/>
                  <a:pt x="571" y="450"/>
                </a:cubicBezTo>
                <a:cubicBezTo>
                  <a:pt x="571" y="450"/>
                  <a:pt x="570" y="450"/>
                  <a:pt x="570" y="450"/>
                </a:cubicBezTo>
                <a:cubicBezTo>
                  <a:pt x="568" y="448"/>
                  <a:pt x="568" y="447"/>
                  <a:pt x="569" y="444"/>
                </a:cubicBezTo>
                <a:cubicBezTo>
                  <a:pt x="565" y="446"/>
                  <a:pt x="566" y="446"/>
                  <a:pt x="564" y="450"/>
                </a:cubicBezTo>
                <a:cubicBezTo>
                  <a:pt x="563" y="449"/>
                  <a:pt x="563" y="449"/>
                  <a:pt x="562" y="449"/>
                </a:cubicBezTo>
                <a:cubicBezTo>
                  <a:pt x="563" y="446"/>
                  <a:pt x="562" y="445"/>
                  <a:pt x="566" y="444"/>
                </a:cubicBezTo>
                <a:cubicBezTo>
                  <a:pt x="563" y="440"/>
                  <a:pt x="564" y="438"/>
                  <a:pt x="562" y="437"/>
                </a:cubicBezTo>
                <a:cubicBezTo>
                  <a:pt x="563" y="434"/>
                  <a:pt x="562" y="435"/>
                  <a:pt x="565" y="434"/>
                </a:cubicBezTo>
                <a:cubicBezTo>
                  <a:pt x="565" y="437"/>
                  <a:pt x="565" y="439"/>
                  <a:pt x="565" y="441"/>
                </a:cubicBezTo>
                <a:cubicBezTo>
                  <a:pt x="568" y="438"/>
                  <a:pt x="568" y="437"/>
                  <a:pt x="571" y="440"/>
                </a:cubicBezTo>
                <a:cubicBezTo>
                  <a:pt x="572" y="437"/>
                  <a:pt x="572" y="437"/>
                  <a:pt x="574" y="436"/>
                </a:cubicBezTo>
                <a:cubicBezTo>
                  <a:pt x="572" y="433"/>
                  <a:pt x="572" y="436"/>
                  <a:pt x="572" y="432"/>
                </a:cubicBezTo>
                <a:cubicBezTo>
                  <a:pt x="569" y="433"/>
                  <a:pt x="570" y="432"/>
                  <a:pt x="569" y="436"/>
                </a:cubicBezTo>
                <a:cubicBezTo>
                  <a:pt x="568" y="436"/>
                  <a:pt x="568" y="436"/>
                  <a:pt x="567" y="436"/>
                </a:cubicBezTo>
                <a:cubicBezTo>
                  <a:pt x="567" y="434"/>
                  <a:pt x="567" y="433"/>
                  <a:pt x="568" y="431"/>
                </a:cubicBezTo>
                <a:cubicBezTo>
                  <a:pt x="566" y="432"/>
                  <a:pt x="564" y="432"/>
                  <a:pt x="562" y="433"/>
                </a:cubicBezTo>
                <a:cubicBezTo>
                  <a:pt x="562" y="433"/>
                  <a:pt x="562" y="432"/>
                  <a:pt x="562" y="432"/>
                </a:cubicBezTo>
                <a:cubicBezTo>
                  <a:pt x="565" y="429"/>
                  <a:pt x="568" y="430"/>
                  <a:pt x="571" y="431"/>
                </a:cubicBezTo>
                <a:cubicBezTo>
                  <a:pt x="571" y="427"/>
                  <a:pt x="573" y="429"/>
                  <a:pt x="571" y="424"/>
                </a:cubicBezTo>
                <a:cubicBezTo>
                  <a:pt x="572" y="423"/>
                  <a:pt x="572" y="423"/>
                  <a:pt x="573" y="422"/>
                </a:cubicBezTo>
                <a:cubicBezTo>
                  <a:pt x="573" y="423"/>
                  <a:pt x="574" y="424"/>
                  <a:pt x="574" y="425"/>
                </a:cubicBezTo>
                <a:cubicBezTo>
                  <a:pt x="580" y="414"/>
                  <a:pt x="573" y="408"/>
                  <a:pt x="571" y="397"/>
                </a:cubicBezTo>
                <a:cubicBezTo>
                  <a:pt x="571" y="398"/>
                  <a:pt x="570" y="398"/>
                  <a:pt x="569" y="399"/>
                </a:cubicBezTo>
                <a:cubicBezTo>
                  <a:pt x="570" y="397"/>
                  <a:pt x="571" y="395"/>
                  <a:pt x="572" y="393"/>
                </a:cubicBezTo>
                <a:cubicBezTo>
                  <a:pt x="572" y="392"/>
                  <a:pt x="572" y="392"/>
                  <a:pt x="571" y="391"/>
                </a:cubicBezTo>
                <a:cubicBezTo>
                  <a:pt x="571" y="391"/>
                  <a:pt x="570" y="391"/>
                  <a:pt x="570" y="391"/>
                </a:cubicBezTo>
                <a:cubicBezTo>
                  <a:pt x="570" y="393"/>
                  <a:pt x="570" y="395"/>
                  <a:pt x="570" y="396"/>
                </a:cubicBezTo>
                <a:cubicBezTo>
                  <a:pt x="566" y="395"/>
                  <a:pt x="567" y="395"/>
                  <a:pt x="564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6" y="392"/>
                  <a:pt x="565" y="393"/>
                  <a:pt x="568" y="393"/>
                </a:cubicBezTo>
                <a:cubicBezTo>
                  <a:pt x="567" y="392"/>
                  <a:pt x="567" y="391"/>
                  <a:pt x="566" y="389"/>
                </a:cubicBezTo>
                <a:cubicBezTo>
                  <a:pt x="567" y="390"/>
                  <a:pt x="568" y="390"/>
                  <a:pt x="569" y="391"/>
                </a:cubicBezTo>
                <a:cubicBezTo>
                  <a:pt x="569" y="391"/>
                  <a:pt x="569" y="391"/>
                  <a:pt x="570" y="391"/>
                </a:cubicBezTo>
                <a:cubicBezTo>
                  <a:pt x="570" y="387"/>
                  <a:pt x="569" y="387"/>
                  <a:pt x="569" y="383"/>
                </a:cubicBezTo>
                <a:cubicBezTo>
                  <a:pt x="568" y="384"/>
                  <a:pt x="567" y="384"/>
                  <a:pt x="566" y="385"/>
                </a:cubicBezTo>
                <a:cubicBezTo>
                  <a:pt x="567" y="381"/>
                  <a:pt x="567" y="381"/>
                  <a:pt x="567" y="376"/>
                </a:cubicBezTo>
                <a:cubicBezTo>
                  <a:pt x="566" y="375"/>
                  <a:pt x="565" y="375"/>
                  <a:pt x="564" y="374"/>
                </a:cubicBezTo>
                <a:cubicBezTo>
                  <a:pt x="564" y="374"/>
                  <a:pt x="564" y="373"/>
                  <a:pt x="564" y="373"/>
                </a:cubicBezTo>
                <a:cubicBezTo>
                  <a:pt x="564" y="374"/>
                  <a:pt x="563" y="375"/>
                  <a:pt x="563" y="377"/>
                </a:cubicBezTo>
                <a:cubicBezTo>
                  <a:pt x="563" y="376"/>
                  <a:pt x="562" y="375"/>
                  <a:pt x="562" y="374"/>
                </a:cubicBezTo>
                <a:cubicBezTo>
                  <a:pt x="560" y="374"/>
                  <a:pt x="556" y="375"/>
                  <a:pt x="555" y="375"/>
                </a:cubicBezTo>
                <a:cubicBezTo>
                  <a:pt x="554" y="375"/>
                  <a:pt x="554" y="374"/>
                  <a:pt x="553" y="374"/>
                </a:cubicBezTo>
                <a:cubicBezTo>
                  <a:pt x="556" y="372"/>
                  <a:pt x="562" y="372"/>
                  <a:pt x="562" y="371"/>
                </a:cubicBezTo>
                <a:cubicBezTo>
                  <a:pt x="563" y="370"/>
                  <a:pt x="563" y="370"/>
                  <a:pt x="564" y="369"/>
                </a:cubicBezTo>
                <a:cubicBezTo>
                  <a:pt x="561" y="367"/>
                  <a:pt x="557" y="364"/>
                  <a:pt x="555" y="361"/>
                </a:cubicBezTo>
                <a:cubicBezTo>
                  <a:pt x="552" y="358"/>
                  <a:pt x="553" y="352"/>
                  <a:pt x="550" y="349"/>
                </a:cubicBezTo>
                <a:cubicBezTo>
                  <a:pt x="545" y="344"/>
                  <a:pt x="540" y="344"/>
                  <a:pt x="535" y="338"/>
                </a:cubicBezTo>
                <a:cubicBezTo>
                  <a:pt x="529" y="330"/>
                  <a:pt x="530" y="321"/>
                  <a:pt x="523" y="314"/>
                </a:cubicBezTo>
                <a:cubicBezTo>
                  <a:pt x="508" y="300"/>
                  <a:pt x="461" y="300"/>
                  <a:pt x="441" y="306"/>
                </a:cubicBezTo>
                <a:cubicBezTo>
                  <a:pt x="441" y="304"/>
                  <a:pt x="441" y="303"/>
                  <a:pt x="441" y="301"/>
                </a:cubicBezTo>
                <a:cubicBezTo>
                  <a:pt x="439" y="301"/>
                  <a:pt x="437" y="301"/>
                  <a:pt x="435" y="300"/>
                </a:cubicBezTo>
                <a:cubicBezTo>
                  <a:pt x="435" y="298"/>
                  <a:pt x="435" y="296"/>
                  <a:pt x="436" y="294"/>
                </a:cubicBezTo>
                <a:cubicBezTo>
                  <a:pt x="433" y="295"/>
                  <a:pt x="433" y="296"/>
                  <a:pt x="430" y="296"/>
                </a:cubicBezTo>
                <a:cubicBezTo>
                  <a:pt x="430" y="296"/>
                  <a:pt x="429" y="296"/>
                  <a:pt x="429" y="296"/>
                </a:cubicBezTo>
                <a:cubicBezTo>
                  <a:pt x="432" y="289"/>
                  <a:pt x="440" y="285"/>
                  <a:pt x="444" y="278"/>
                </a:cubicBezTo>
                <a:cubicBezTo>
                  <a:pt x="445" y="277"/>
                  <a:pt x="452" y="271"/>
                  <a:pt x="456" y="272"/>
                </a:cubicBezTo>
                <a:cubicBezTo>
                  <a:pt x="456" y="271"/>
                  <a:pt x="456" y="271"/>
                  <a:pt x="456" y="270"/>
                </a:cubicBezTo>
                <a:cubicBezTo>
                  <a:pt x="462" y="271"/>
                  <a:pt x="466" y="266"/>
                  <a:pt x="472" y="265"/>
                </a:cubicBezTo>
                <a:cubicBezTo>
                  <a:pt x="486" y="262"/>
                  <a:pt x="509" y="258"/>
                  <a:pt x="522" y="263"/>
                </a:cubicBezTo>
                <a:cubicBezTo>
                  <a:pt x="524" y="262"/>
                  <a:pt x="534" y="273"/>
                  <a:pt x="537" y="277"/>
                </a:cubicBezTo>
                <a:cubicBezTo>
                  <a:pt x="533" y="278"/>
                  <a:pt x="531" y="281"/>
                  <a:pt x="529" y="284"/>
                </a:cubicBezTo>
                <a:cubicBezTo>
                  <a:pt x="531" y="287"/>
                  <a:pt x="537" y="290"/>
                  <a:pt x="537" y="293"/>
                </a:cubicBezTo>
                <a:cubicBezTo>
                  <a:pt x="545" y="294"/>
                  <a:pt x="554" y="296"/>
                  <a:pt x="557" y="291"/>
                </a:cubicBezTo>
                <a:cubicBezTo>
                  <a:pt x="558" y="291"/>
                  <a:pt x="559" y="291"/>
                  <a:pt x="560" y="291"/>
                </a:cubicBezTo>
                <a:cubicBezTo>
                  <a:pt x="559" y="295"/>
                  <a:pt x="558" y="296"/>
                  <a:pt x="555" y="297"/>
                </a:cubicBezTo>
                <a:cubicBezTo>
                  <a:pt x="556" y="300"/>
                  <a:pt x="556" y="300"/>
                  <a:pt x="554" y="303"/>
                </a:cubicBezTo>
                <a:cubicBezTo>
                  <a:pt x="561" y="301"/>
                  <a:pt x="572" y="309"/>
                  <a:pt x="579" y="312"/>
                </a:cubicBezTo>
                <a:cubicBezTo>
                  <a:pt x="583" y="310"/>
                  <a:pt x="582" y="310"/>
                  <a:pt x="585" y="307"/>
                </a:cubicBezTo>
                <a:cubicBezTo>
                  <a:pt x="586" y="309"/>
                  <a:pt x="586" y="310"/>
                  <a:pt x="586" y="312"/>
                </a:cubicBezTo>
                <a:cubicBezTo>
                  <a:pt x="591" y="310"/>
                  <a:pt x="591" y="309"/>
                  <a:pt x="595" y="307"/>
                </a:cubicBezTo>
                <a:cubicBezTo>
                  <a:pt x="597" y="309"/>
                  <a:pt x="596" y="308"/>
                  <a:pt x="596" y="310"/>
                </a:cubicBezTo>
                <a:cubicBezTo>
                  <a:pt x="597" y="310"/>
                  <a:pt x="597" y="310"/>
                  <a:pt x="597" y="310"/>
                </a:cubicBezTo>
                <a:cubicBezTo>
                  <a:pt x="599" y="306"/>
                  <a:pt x="601" y="306"/>
                  <a:pt x="601" y="301"/>
                </a:cubicBezTo>
                <a:cubicBezTo>
                  <a:pt x="602" y="301"/>
                  <a:pt x="603" y="302"/>
                  <a:pt x="605" y="302"/>
                </a:cubicBezTo>
                <a:cubicBezTo>
                  <a:pt x="605" y="299"/>
                  <a:pt x="605" y="300"/>
                  <a:pt x="603" y="298"/>
                </a:cubicBezTo>
                <a:cubicBezTo>
                  <a:pt x="605" y="296"/>
                  <a:pt x="606" y="295"/>
                  <a:pt x="607" y="294"/>
                </a:cubicBezTo>
                <a:cubicBezTo>
                  <a:pt x="608" y="295"/>
                  <a:pt x="608" y="296"/>
                  <a:pt x="609" y="296"/>
                </a:cubicBezTo>
                <a:cubicBezTo>
                  <a:pt x="609" y="295"/>
                  <a:pt x="610" y="293"/>
                  <a:pt x="610" y="292"/>
                </a:cubicBezTo>
                <a:cubicBezTo>
                  <a:pt x="611" y="292"/>
                  <a:pt x="610" y="292"/>
                  <a:pt x="612" y="293"/>
                </a:cubicBezTo>
                <a:cubicBezTo>
                  <a:pt x="613" y="290"/>
                  <a:pt x="613" y="287"/>
                  <a:pt x="613" y="284"/>
                </a:cubicBezTo>
                <a:cubicBezTo>
                  <a:pt x="617" y="285"/>
                  <a:pt x="616" y="284"/>
                  <a:pt x="619" y="281"/>
                </a:cubicBezTo>
                <a:cubicBezTo>
                  <a:pt x="620" y="280"/>
                  <a:pt x="621" y="279"/>
                  <a:pt x="622" y="278"/>
                </a:cubicBezTo>
                <a:cubicBezTo>
                  <a:pt x="624" y="283"/>
                  <a:pt x="629" y="290"/>
                  <a:pt x="629" y="298"/>
                </a:cubicBezTo>
                <a:cubicBezTo>
                  <a:pt x="618" y="310"/>
                  <a:pt x="598" y="316"/>
                  <a:pt x="582" y="324"/>
                </a:cubicBezTo>
                <a:cubicBezTo>
                  <a:pt x="576" y="328"/>
                  <a:pt x="569" y="333"/>
                  <a:pt x="563" y="337"/>
                </a:cubicBezTo>
                <a:cubicBezTo>
                  <a:pt x="569" y="343"/>
                  <a:pt x="563" y="350"/>
                  <a:pt x="569" y="355"/>
                </a:cubicBezTo>
                <a:cubicBezTo>
                  <a:pt x="569" y="354"/>
                  <a:pt x="568" y="354"/>
                  <a:pt x="568" y="353"/>
                </a:cubicBezTo>
                <a:cubicBezTo>
                  <a:pt x="570" y="354"/>
                  <a:pt x="570" y="354"/>
                  <a:pt x="571" y="356"/>
                </a:cubicBezTo>
                <a:cubicBezTo>
                  <a:pt x="571" y="356"/>
                  <a:pt x="575" y="358"/>
                  <a:pt x="577" y="361"/>
                </a:cubicBezTo>
                <a:cubicBezTo>
                  <a:pt x="577" y="361"/>
                  <a:pt x="577" y="361"/>
                  <a:pt x="577" y="361"/>
                </a:cubicBezTo>
                <a:cubicBezTo>
                  <a:pt x="576" y="361"/>
                  <a:pt x="576" y="360"/>
                  <a:pt x="575" y="359"/>
                </a:cubicBezTo>
                <a:cubicBezTo>
                  <a:pt x="575" y="359"/>
                  <a:pt x="574" y="359"/>
                  <a:pt x="574" y="359"/>
                </a:cubicBezTo>
                <a:cubicBezTo>
                  <a:pt x="574" y="360"/>
                  <a:pt x="574" y="361"/>
                  <a:pt x="573" y="361"/>
                </a:cubicBezTo>
                <a:cubicBezTo>
                  <a:pt x="579" y="363"/>
                  <a:pt x="583" y="359"/>
                  <a:pt x="587" y="356"/>
                </a:cubicBezTo>
                <a:cubicBezTo>
                  <a:pt x="588" y="357"/>
                  <a:pt x="588" y="358"/>
                  <a:pt x="589" y="359"/>
                </a:cubicBezTo>
                <a:cubicBezTo>
                  <a:pt x="590" y="359"/>
                  <a:pt x="589" y="359"/>
                  <a:pt x="591" y="357"/>
                </a:cubicBezTo>
                <a:cubicBezTo>
                  <a:pt x="592" y="357"/>
                  <a:pt x="593" y="357"/>
                  <a:pt x="594" y="357"/>
                </a:cubicBezTo>
                <a:cubicBezTo>
                  <a:pt x="594" y="358"/>
                  <a:pt x="594" y="358"/>
                  <a:pt x="594" y="359"/>
                </a:cubicBezTo>
                <a:cubicBezTo>
                  <a:pt x="593" y="360"/>
                  <a:pt x="593" y="360"/>
                  <a:pt x="592" y="361"/>
                </a:cubicBezTo>
                <a:cubicBezTo>
                  <a:pt x="595" y="360"/>
                  <a:pt x="599" y="360"/>
                  <a:pt x="601" y="357"/>
                </a:cubicBezTo>
                <a:cubicBezTo>
                  <a:pt x="602" y="357"/>
                  <a:pt x="604" y="357"/>
                  <a:pt x="606" y="357"/>
                </a:cubicBezTo>
                <a:cubicBezTo>
                  <a:pt x="605" y="355"/>
                  <a:pt x="606" y="356"/>
                  <a:pt x="603" y="356"/>
                </a:cubicBezTo>
                <a:cubicBezTo>
                  <a:pt x="603" y="356"/>
                  <a:pt x="603" y="355"/>
                  <a:pt x="603" y="354"/>
                </a:cubicBezTo>
                <a:cubicBezTo>
                  <a:pt x="604" y="354"/>
                  <a:pt x="606" y="353"/>
                  <a:pt x="607" y="353"/>
                </a:cubicBezTo>
                <a:cubicBezTo>
                  <a:pt x="608" y="355"/>
                  <a:pt x="611" y="357"/>
                  <a:pt x="613" y="359"/>
                </a:cubicBezTo>
                <a:cubicBezTo>
                  <a:pt x="613" y="357"/>
                  <a:pt x="613" y="355"/>
                  <a:pt x="612" y="354"/>
                </a:cubicBezTo>
                <a:cubicBezTo>
                  <a:pt x="615" y="355"/>
                  <a:pt x="613" y="355"/>
                  <a:pt x="616" y="356"/>
                </a:cubicBezTo>
                <a:cubicBezTo>
                  <a:pt x="616" y="356"/>
                  <a:pt x="616" y="356"/>
                  <a:pt x="617" y="356"/>
                </a:cubicBezTo>
                <a:cubicBezTo>
                  <a:pt x="616" y="355"/>
                  <a:pt x="616" y="354"/>
                  <a:pt x="615" y="352"/>
                </a:cubicBezTo>
                <a:cubicBezTo>
                  <a:pt x="617" y="350"/>
                  <a:pt x="622" y="349"/>
                  <a:pt x="624" y="350"/>
                </a:cubicBezTo>
                <a:cubicBezTo>
                  <a:pt x="623" y="348"/>
                  <a:pt x="624" y="349"/>
                  <a:pt x="621" y="347"/>
                </a:cubicBezTo>
                <a:cubicBezTo>
                  <a:pt x="623" y="345"/>
                  <a:pt x="621" y="346"/>
                  <a:pt x="625" y="345"/>
                </a:cubicBezTo>
                <a:cubicBezTo>
                  <a:pt x="625" y="346"/>
                  <a:pt x="625" y="348"/>
                  <a:pt x="625" y="349"/>
                </a:cubicBezTo>
                <a:cubicBezTo>
                  <a:pt x="626" y="347"/>
                  <a:pt x="626" y="348"/>
                  <a:pt x="627" y="345"/>
                </a:cubicBezTo>
                <a:cubicBezTo>
                  <a:pt x="628" y="345"/>
                  <a:pt x="630" y="346"/>
                  <a:pt x="632" y="347"/>
                </a:cubicBezTo>
                <a:cubicBezTo>
                  <a:pt x="632" y="345"/>
                  <a:pt x="632" y="344"/>
                  <a:pt x="632" y="342"/>
                </a:cubicBezTo>
                <a:cubicBezTo>
                  <a:pt x="635" y="344"/>
                  <a:pt x="635" y="343"/>
                  <a:pt x="638" y="345"/>
                </a:cubicBezTo>
                <a:cubicBezTo>
                  <a:pt x="638" y="343"/>
                  <a:pt x="638" y="342"/>
                  <a:pt x="638" y="340"/>
                </a:cubicBezTo>
                <a:cubicBezTo>
                  <a:pt x="639" y="340"/>
                  <a:pt x="639" y="340"/>
                  <a:pt x="640" y="340"/>
                </a:cubicBezTo>
                <a:cubicBezTo>
                  <a:pt x="640" y="342"/>
                  <a:pt x="639" y="344"/>
                  <a:pt x="639" y="345"/>
                </a:cubicBezTo>
                <a:cubicBezTo>
                  <a:pt x="640" y="346"/>
                  <a:pt x="640" y="346"/>
                  <a:pt x="641" y="346"/>
                </a:cubicBezTo>
                <a:cubicBezTo>
                  <a:pt x="642" y="342"/>
                  <a:pt x="642" y="342"/>
                  <a:pt x="645" y="342"/>
                </a:cubicBezTo>
                <a:cubicBezTo>
                  <a:pt x="645" y="344"/>
                  <a:pt x="645" y="343"/>
                  <a:pt x="644" y="344"/>
                </a:cubicBezTo>
                <a:cubicBezTo>
                  <a:pt x="646" y="344"/>
                  <a:pt x="647" y="344"/>
                  <a:pt x="649" y="344"/>
                </a:cubicBezTo>
                <a:cubicBezTo>
                  <a:pt x="648" y="346"/>
                  <a:pt x="648" y="348"/>
                  <a:pt x="648" y="349"/>
                </a:cubicBezTo>
                <a:cubicBezTo>
                  <a:pt x="650" y="348"/>
                  <a:pt x="650" y="350"/>
                  <a:pt x="653" y="349"/>
                </a:cubicBezTo>
                <a:cubicBezTo>
                  <a:pt x="653" y="352"/>
                  <a:pt x="653" y="352"/>
                  <a:pt x="651" y="353"/>
                </a:cubicBezTo>
                <a:cubicBezTo>
                  <a:pt x="653" y="355"/>
                  <a:pt x="655" y="358"/>
                  <a:pt x="657" y="359"/>
                </a:cubicBezTo>
                <a:cubicBezTo>
                  <a:pt x="655" y="354"/>
                  <a:pt x="655" y="355"/>
                  <a:pt x="655" y="350"/>
                </a:cubicBezTo>
                <a:cubicBezTo>
                  <a:pt x="658" y="351"/>
                  <a:pt x="658" y="351"/>
                  <a:pt x="660" y="349"/>
                </a:cubicBezTo>
                <a:cubicBezTo>
                  <a:pt x="662" y="352"/>
                  <a:pt x="662" y="352"/>
                  <a:pt x="661" y="355"/>
                </a:cubicBezTo>
                <a:cubicBezTo>
                  <a:pt x="663" y="354"/>
                  <a:pt x="663" y="354"/>
                  <a:pt x="666" y="353"/>
                </a:cubicBezTo>
                <a:cubicBezTo>
                  <a:pt x="664" y="351"/>
                  <a:pt x="665" y="351"/>
                  <a:pt x="662" y="351"/>
                </a:cubicBezTo>
                <a:cubicBezTo>
                  <a:pt x="662" y="350"/>
                  <a:pt x="662" y="349"/>
                  <a:pt x="662" y="348"/>
                </a:cubicBezTo>
                <a:cubicBezTo>
                  <a:pt x="663" y="348"/>
                  <a:pt x="664" y="349"/>
                  <a:pt x="666" y="349"/>
                </a:cubicBezTo>
                <a:cubicBezTo>
                  <a:pt x="665" y="347"/>
                  <a:pt x="666" y="347"/>
                  <a:pt x="663" y="345"/>
                </a:cubicBezTo>
                <a:cubicBezTo>
                  <a:pt x="664" y="342"/>
                  <a:pt x="664" y="343"/>
                  <a:pt x="665" y="341"/>
                </a:cubicBezTo>
                <a:cubicBezTo>
                  <a:pt x="664" y="341"/>
                  <a:pt x="664" y="342"/>
                  <a:pt x="664" y="342"/>
                </a:cubicBezTo>
                <a:cubicBezTo>
                  <a:pt x="663" y="341"/>
                  <a:pt x="663" y="341"/>
                  <a:pt x="663" y="340"/>
                </a:cubicBezTo>
                <a:cubicBezTo>
                  <a:pt x="662" y="342"/>
                  <a:pt x="661" y="345"/>
                  <a:pt x="660" y="347"/>
                </a:cubicBezTo>
                <a:cubicBezTo>
                  <a:pt x="658" y="345"/>
                  <a:pt x="659" y="347"/>
                  <a:pt x="658" y="344"/>
                </a:cubicBezTo>
                <a:cubicBezTo>
                  <a:pt x="658" y="345"/>
                  <a:pt x="658" y="346"/>
                  <a:pt x="658" y="347"/>
                </a:cubicBezTo>
                <a:cubicBezTo>
                  <a:pt x="658" y="348"/>
                  <a:pt x="658" y="349"/>
                  <a:pt x="658" y="349"/>
                </a:cubicBezTo>
                <a:cubicBezTo>
                  <a:pt x="654" y="348"/>
                  <a:pt x="654" y="347"/>
                  <a:pt x="653" y="344"/>
                </a:cubicBezTo>
                <a:cubicBezTo>
                  <a:pt x="651" y="342"/>
                  <a:pt x="649" y="341"/>
                  <a:pt x="647" y="341"/>
                </a:cubicBezTo>
                <a:cubicBezTo>
                  <a:pt x="648" y="340"/>
                  <a:pt x="649" y="338"/>
                  <a:pt x="650" y="337"/>
                </a:cubicBezTo>
                <a:cubicBezTo>
                  <a:pt x="650" y="338"/>
                  <a:pt x="650" y="340"/>
                  <a:pt x="651" y="342"/>
                </a:cubicBezTo>
                <a:cubicBezTo>
                  <a:pt x="655" y="339"/>
                  <a:pt x="655" y="339"/>
                  <a:pt x="658" y="341"/>
                </a:cubicBezTo>
                <a:cubicBezTo>
                  <a:pt x="659" y="338"/>
                  <a:pt x="658" y="340"/>
                  <a:pt x="657" y="338"/>
                </a:cubicBezTo>
                <a:cubicBezTo>
                  <a:pt x="659" y="337"/>
                  <a:pt x="661" y="337"/>
                  <a:pt x="662" y="337"/>
                </a:cubicBezTo>
                <a:cubicBezTo>
                  <a:pt x="662" y="337"/>
                  <a:pt x="662" y="336"/>
                  <a:pt x="662" y="336"/>
                </a:cubicBezTo>
                <a:cubicBezTo>
                  <a:pt x="661" y="335"/>
                  <a:pt x="659" y="334"/>
                  <a:pt x="657" y="333"/>
                </a:cubicBezTo>
                <a:cubicBezTo>
                  <a:pt x="659" y="330"/>
                  <a:pt x="657" y="332"/>
                  <a:pt x="660" y="332"/>
                </a:cubicBezTo>
                <a:cubicBezTo>
                  <a:pt x="660" y="331"/>
                  <a:pt x="660" y="331"/>
                  <a:pt x="659" y="330"/>
                </a:cubicBezTo>
                <a:cubicBezTo>
                  <a:pt x="660" y="329"/>
                  <a:pt x="663" y="328"/>
                  <a:pt x="666" y="328"/>
                </a:cubicBezTo>
                <a:cubicBezTo>
                  <a:pt x="664" y="326"/>
                  <a:pt x="664" y="326"/>
                  <a:pt x="663" y="323"/>
                </a:cubicBezTo>
                <a:cubicBezTo>
                  <a:pt x="666" y="323"/>
                  <a:pt x="665" y="324"/>
                  <a:pt x="666" y="323"/>
                </a:cubicBezTo>
                <a:cubicBezTo>
                  <a:pt x="667" y="322"/>
                  <a:pt x="667" y="322"/>
                  <a:pt x="666" y="321"/>
                </a:cubicBezTo>
                <a:cubicBezTo>
                  <a:pt x="665" y="316"/>
                  <a:pt x="668" y="314"/>
                  <a:pt x="671" y="317"/>
                </a:cubicBezTo>
                <a:cubicBezTo>
                  <a:pt x="673" y="315"/>
                  <a:pt x="672" y="315"/>
                  <a:pt x="674" y="314"/>
                </a:cubicBezTo>
                <a:cubicBezTo>
                  <a:pt x="674" y="314"/>
                  <a:pt x="674" y="313"/>
                  <a:pt x="674" y="312"/>
                </a:cubicBezTo>
                <a:cubicBezTo>
                  <a:pt x="670" y="311"/>
                  <a:pt x="670" y="310"/>
                  <a:pt x="667" y="310"/>
                </a:cubicBezTo>
                <a:cubicBezTo>
                  <a:pt x="668" y="308"/>
                  <a:pt x="668" y="307"/>
                  <a:pt x="669" y="305"/>
                </a:cubicBezTo>
                <a:cubicBezTo>
                  <a:pt x="668" y="304"/>
                  <a:pt x="667" y="303"/>
                  <a:pt x="666" y="302"/>
                </a:cubicBezTo>
                <a:cubicBezTo>
                  <a:pt x="668" y="302"/>
                  <a:pt x="667" y="303"/>
                  <a:pt x="668" y="302"/>
                </a:cubicBezTo>
                <a:cubicBezTo>
                  <a:pt x="670" y="303"/>
                  <a:pt x="670" y="303"/>
                  <a:pt x="671" y="304"/>
                </a:cubicBezTo>
                <a:cubicBezTo>
                  <a:pt x="671" y="306"/>
                  <a:pt x="672" y="305"/>
                  <a:pt x="670" y="306"/>
                </a:cubicBezTo>
                <a:cubicBezTo>
                  <a:pt x="671" y="307"/>
                  <a:pt x="672" y="307"/>
                  <a:pt x="673" y="308"/>
                </a:cubicBezTo>
                <a:cubicBezTo>
                  <a:pt x="673" y="304"/>
                  <a:pt x="673" y="301"/>
                  <a:pt x="673" y="297"/>
                </a:cubicBezTo>
                <a:cubicBezTo>
                  <a:pt x="674" y="297"/>
                  <a:pt x="675" y="296"/>
                  <a:pt x="676" y="296"/>
                </a:cubicBezTo>
                <a:cubicBezTo>
                  <a:pt x="676" y="300"/>
                  <a:pt x="676" y="301"/>
                  <a:pt x="678" y="303"/>
                </a:cubicBezTo>
                <a:cubicBezTo>
                  <a:pt x="679" y="302"/>
                  <a:pt x="679" y="302"/>
                  <a:pt x="680" y="302"/>
                </a:cubicBezTo>
                <a:cubicBezTo>
                  <a:pt x="680" y="301"/>
                  <a:pt x="680" y="300"/>
                  <a:pt x="680" y="299"/>
                </a:cubicBezTo>
                <a:cubicBezTo>
                  <a:pt x="679" y="299"/>
                  <a:pt x="678" y="300"/>
                  <a:pt x="677" y="300"/>
                </a:cubicBezTo>
                <a:cubicBezTo>
                  <a:pt x="677" y="297"/>
                  <a:pt x="676" y="298"/>
                  <a:pt x="679" y="297"/>
                </a:cubicBezTo>
                <a:cubicBezTo>
                  <a:pt x="680" y="296"/>
                  <a:pt x="679" y="296"/>
                  <a:pt x="680" y="293"/>
                </a:cubicBezTo>
                <a:cubicBezTo>
                  <a:pt x="679" y="294"/>
                  <a:pt x="677" y="294"/>
                  <a:pt x="676" y="294"/>
                </a:cubicBezTo>
                <a:cubicBezTo>
                  <a:pt x="676" y="294"/>
                  <a:pt x="676" y="294"/>
                  <a:pt x="676" y="293"/>
                </a:cubicBezTo>
                <a:cubicBezTo>
                  <a:pt x="676" y="293"/>
                  <a:pt x="676" y="292"/>
                  <a:pt x="677" y="292"/>
                </a:cubicBezTo>
                <a:cubicBezTo>
                  <a:pt x="677" y="290"/>
                  <a:pt x="679" y="289"/>
                  <a:pt x="682" y="289"/>
                </a:cubicBezTo>
                <a:cubicBezTo>
                  <a:pt x="682" y="289"/>
                  <a:pt x="682" y="289"/>
                  <a:pt x="682" y="288"/>
                </a:cubicBezTo>
                <a:cubicBezTo>
                  <a:pt x="681" y="286"/>
                  <a:pt x="679" y="284"/>
                  <a:pt x="678" y="281"/>
                </a:cubicBezTo>
                <a:cubicBezTo>
                  <a:pt x="677" y="282"/>
                  <a:pt x="677" y="282"/>
                  <a:pt x="677" y="283"/>
                </a:cubicBezTo>
                <a:cubicBezTo>
                  <a:pt x="676" y="283"/>
                  <a:pt x="676" y="286"/>
                  <a:pt x="677" y="286"/>
                </a:cubicBezTo>
                <a:cubicBezTo>
                  <a:pt x="676" y="288"/>
                  <a:pt x="676" y="288"/>
                  <a:pt x="674" y="288"/>
                </a:cubicBezTo>
                <a:cubicBezTo>
                  <a:pt x="674" y="284"/>
                  <a:pt x="673" y="284"/>
                  <a:pt x="673" y="279"/>
                </a:cubicBezTo>
                <a:cubicBezTo>
                  <a:pt x="674" y="279"/>
                  <a:pt x="674" y="279"/>
                  <a:pt x="675" y="279"/>
                </a:cubicBezTo>
                <a:cubicBezTo>
                  <a:pt x="674" y="277"/>
                  <a:pt x="673" y="278"/>
                  <a:pt x="672" y="274"/>
                </a:cubicBezTo>
                <a:cubicBezTo>
                  <a:pt x="672" y="274"/>
                  <a:pt x="672" y="273"/>
                  <a:pt x="672" y="273"/>
                </a:cubicBezTo>
                <a:cubicBezTo>
                  <a:pt x="674" y="274"/>
                  <a:pt x="676" y="274"/>
                  <a:pt x="677" y="272"/>
                </a:cubicBezTo>
                <a:cubicBezTo>
                  <a:pt x="678" y="272"/>
                  <a:pt x="679" y="272"/>
                  <a:pt x="679" y="272"/>
                </a:cubicBezTo>
                <a:cubicBezTo>
                  <a:pt x="679" y="270"/>
                  <a:pt x="678" y="268"/>
                  <a:pt x="678" y="266"/>
                </a:cubicBezTo>
                <a:cubicBezTo>
                  <a:pt x="680" y="266"/>
                  <a:pt x="681" y="266"/>
                  <a:pt x="683" y="266"/>
                </a:cubicBezTo>
                <a:cubicBezTo>
                  <a:pt x="681" y="265"/>
                  <a:pt x="679" y="263"/>
                  <a:pt x="677" y="262"/>
                </a:cubicBezTo>
                <a:cubicBezTo>
                  <a:pt x="676" y="266"/>
                  <a:pt x="674" y="266"/>
                  <a:pt x="673" y="269"/>
                </a:cubicBezTo>
                <a:cubicBezTo>
                  <a:pt x="672" y="269"/>
                  <a:pt x="671" y="269"/>
                  <a:pt x="671" y="269"/>
                </a:cubicBezTo>
                <a:cubicBezTo>
                  <a:pt x="672" y="267"/>
                  <a:pt x="673" y="264"/>
                  <a:pt x="675" y="263"/>
                </a:cubicBezTo>
                <a:cubicBezTo>
                  <a:pt x="675" y="262"/>
                  <a:pt x="675" y="262"/>
                  <a:pt x="675" y="262"/>
                </a:cubicBezTo>
                <a:cubicBezTo>
                  <a:pt x="674" y="260"/>
                  <a:pt x="672" y="259"/>
                  <a:pt x="671" y="258"/>
                </a:cubicBezTo>
                <a:cubicBezTo>
                  <a:pt x="671" y="256"/>
                  <a:pt x="671" y="256"/>
                  <a:pt x="670" y="253"/>
                </a:cubicBezTo>
                <a:cubicBezTo>
                  <a:pt x="672" y="252"/>
                  <a:pt x="671" y="253"/>
                  <a:pt x="672" y="250"/>
                </a:cubicBezTo>
                <a:cubicBezTo>
                  <a:pt x="674" y="250"/>
                  <a:pt x="675" y="251"/>
                  <a:pt x="677" y="251"/>
                </a:cubicBezTo>
                <a:cubicBezTo>
                  <a:pt x="676" y="253"/>
                  <a:pt x="675" y="254"/>
                  <a:pt x="675" y="252"/>
                </a:cubicBezTo>
                <a:cubicBezTo>
                  <a:pt x="674" y="254"/>
                  <a:pt x="679" y="256"/>
                  <a:pt x="679" y="260"/>
                </a:cubicBezTo>
                <a:cubicBezTo>
                  <a:pt x="682" y="259"/>
                  <a:pt x="680" y="257"/>
                  <a:pt x="683" y="255"/>
                </a:cubicBezTo>
                <a:cubicBezTo>
                  <a:pt x="684" y="246"/>
                  <a:pt x="679" y="236"/>
                  <a:pt x="669" y="237"/>
                </a:cubicBezTo>
                <a:cubicBezTo>
                  <a:pt x="671" y="235"/>
                  <a:pt x="670" y="236"/>
                  <a:pt x="673" y="235"/>
                </a:cubicBezTo>
                <a:cubicBezTo>
                  <a:pt x="673" y="235"/>
                  <a:pt x="673" y="234"/>
                  <a:pt x="673" y="234"/>
                </a:cubicBezTo>
                <a:cubicBezTo>
                  <a:pt x="673" y="234"/>
                  <a:pt x="672" y="234"/>
                  <a:pt x="672" y="234"/>
                </a:cubicBezTo>
                <a:cubicBezTo>
                  <a:pt x="672" y="233"/>
                  <a:pt x="672" y="232"/>
                  <a:pt x="672" y="232"/>
                </a:cubicBezTo>
                <a:cubicBezTo>
                  <a:pt x="671" y="233"/>
                  <a:pt x="670" y="231"/>
                  <a:pt x="671" y="233"/>
                </a:cubicBezTo>
                <a:cubicBezTo>
                  <a:pt x="670" y="234"/>
                  <a:pt x="670" y="234"/>
                  <a:pt x="669" y="235"/>
                </a:cubicBezTo>
                <a:cubicBezTo>
                  <a:pt x="666" y="232"/>
                  <a:pt x="666" y="230"/>
                  <a:pt x="666" y="227"/>
                </a:cubicBezTo>
                <a:cubicBezTo>
                  <a:pt x="664" y="227"/>
                  <a:pt x="665" y="227"/>
                  <a:pt x="663" y="225"/>
                </a:cubicBezTo>
                <a:cubicBezTo>
                  <a:pt x="662" y="226"/>
                  <a:pt x="661" y="226"/>
                  <a:pt x="660" y="227"/>
                </a:cubicBezTo>
                <a:cubicBezTo>
                  <a:pt x="661" y="228"/>
                  <a:pt x="662" y="230"/>
                  <a:pt x="663" y="231"/>
                </a:cubicBezTo>
                <a:cubicBezTo>
                  <a:pt x="663" y="231"/>
                  <a:pt x="663" y="232"/>
                  <a:pt x="663" y="232"/>
                </a:cubicBezTo>
                <a:cubicBezTo>
                  <a:pt x="660" y="230"/>
                  <a:pt x="654" y="226"/>
                  <a:pt x="652" y="223"/>
                </a:cubicBezTo>
                <a:cubicBezTo>
                  <a:pt x="649" y="223"/>
                  <a:pt x="650" y="223"/>
                  <a:pt x="649" y="219"/>
                </a:cubicBezTo>
                <a:cubicBezTo>
                  <a:pt x="644" y="219"/>
                  <a:pt x="644" y="217"/>
                  <a:pt x="640" y="218"/>
                </a:cubicBezTo>
                <a:cubicBezTo>
                  <a:pt x="639" y="216"/>
                  <a:pt x="641" y="213"/>
                  <a:pt x="644" y="211"/>
                </a:cubicBezTo>
                <a:cubicBezTo>
                  <a:pt x="636" y="209"/>
                  <a:pt x="632" y="206"/>
                  <a:pt x="622" y="207"/>
                </a:cubicBezTo>
                <a:cubicBezTo>
                  <a:pt x="622" y="207"/>
                  <a:pt x="622" y="207"/>
                  <a:pt x="621" y="208"/>
                </a:cubicBezTo>
                <a:cubicBezTo>
                  <a:pt x="621" y="208"/>
                  <a:pt x="626" y="229"/>
                  <a:pt x="627" y="230"/>
                </a:cubicBezTo>
                <a:cubicBezTo>
                  <a:pt x="626" y="232"/>
                  <a:pt x="624" y="231"/>
                  <a:pt x="621" y="230"/>
                </a:cubicBezTo>
                <a:cubicBezTo>
                  <a:pt x="623" y="231"/>
                  <a:pt x="624" y="232"/>
                  <a:pt x="625" y="232"/>
                </a:cubicBezTo>
                <a:cubicBezTo>
                  <a:pt x="624" y="235"/>
                  <a:pt x="624" y="237"/>
                  <a:pt x="625" y="240"/>
                </a:cubicBezTo>
                <a:cubicBezTo>
                  <a:pt x="624" y="241"/>
                  <a:pt x="624" y="242"/>
                  <a:pt x="624" y="242"/>
                </a:cubicBezTo>
                <a:cubicBezTo>
                  <a:pt x="624" y="242"/>
                  <a:pt x="624" y="242"/>
                  <a:pt x="623" y="242"/>
                </a:cubicBezTo>
                <a:cubicBezTo>
                  <a:pt x="623" y="242"/>
                  <a:pt x="623" y="242"/>
                  <a:pt x="623" y="242"/>
                </a:cubicBezTo>
                <a:cubicBezTo>
                  <a:pt x="620" y="226"/>
                  <a:pt x="610" y="209"/>
                  <a:pt x="603" y="192"/>
                </a:cubicBezTo>
                <a:cubicBezTo>
                  <a:pt x="604" y="192"/>
                  <a:pt x="604" y="192"/>
                  <a:pt x="605" y="192"/>
                </a:cubicBezTo>
                <a:cubicBezTo>
                  <a:pt x="612" y="187"/>
                  <a:pt x="628" y="205"/>
                  <a:pt x="640" y="202"/>
                </a:cubicBezTo>
                <a:cubicBezTo>
                  <a:pt x="658" y="199"/>
                  <a:pt x="739" y="208"/>
                  <a:pt x="752" y="221"/>
                </a:cubicBezTo>
                <a:cubicBezTo>
                  <a:pt x="753" y="223"/>
                  <a:pt x="755" y="226"/>
                  <a:pt x="756" y="228"/>
                </a:cubicBezTo>
                <a:cubicBezTo>
                  <a:pt x="765" y="236"/>
                  <a:pt x="778" y="254"/>
                  <a:pt x="774" y="270"/>
                </a:cubicBezTo>
                <a:cubicBezTo>
                  <a:pt x="764" y="314"/>
                  <a:pt x="708" y="321"/>
                  <a:pt x="685" y="358"/>
                </a:cubicBezTo>
                <a:cubicBezTo>
                  <a:pt x="687" y="359"/>
                  <a:pt x="687" y="359"/>
                  <a:pt x="691" y="359"/>
                </a:cubicBezTo>
                <a:cubicBezTo>
                  <a:pt x="685" y="367"/>
                  <a:pt x="676" y="378"/>
                  <a:pt x="667" y="383"/>
                </a:cubicBezTo>
                <a:cubicBezTo>
                  <a:pt x="668" y="386"/>
                  <a:pt x="668" y="384"/>
                  <a:pt x="670" y="386"/>
                </a:cubicBezTo>
                <a:cubicBezTo>
                  <a:pt x="663" y="401"/>
                  <a:pt x="645" y="412"/>
                  <a:pt x="645" y="433"/>
                </a:cubicBezTo>
                <a:cubicBezTo>
                  <a:pt x="646" y="433"/>
                  <a:pt x="646" y="433"/>
                  <a:pt x="646" y="433"/>
                </a:cubicBezTo>
                <a:cubicBezTo>
                  <a:pt x="647" y="429"/>
                  <a:pt x="647" y="427"/>
                  <a:pt x="651" y="426"/>
                </a:cubicBezTo>
                <a:cubicBezTo>
                  <a:pt x="650" y="429"/>
                  <a:pt x="649" y="432"/>
                  <a:pt x="648" y="435"/>
                </a:cubicBezTo>
                <a:cubicBezTo>
                  <a:pt x="648" y="436"/>
                  <a:pt x="648" y="437"/>
                  <a:pt x="649" y="438"/>
                </a:cubicBezTo>
                <a:cubicBezTo>
                  <a:pt x="650" y="436"/>
                  <a:pt x="650" y="435"/>
                  <a:pt x="651" y="434"/>
                </a:cubicBezTo>
                <a:cubicBezTo>
                  <a:pt x="652" y="433"/>
                  <a:pt x="652" y="433"/>
                  <a:pt x="652" y="432"/>
                </a:cubicBezTo>
                <a:cubicBezTo>
                  <a:pt x="655" y="442"/>
                  <a:pt x="647" y="456"/>
                  <a:pt x="658" y="461"/>
                </a:cubicBezTo>
                <a:cubicBezTo>
                  <a:pt x="659" y="457"/>
                  <a:pt x="660" y="453"/>
                  <a:pt x="661" y="449"/>
                </a:cubicBezTo>
                <a:cubicBezTo>
                  <a:pt x="663" y="452"/>
                  <a:pt x="663" y="457"/>
                  <a:pt x="662" y="460"/>
                </a:cubicBezTo>
                <a:cubicBezTo>
                  <a:pt x="663" y="460"/>
                  <a:pt x="663" y="461"/>
                  <a:pt x="663" y="462"/>
                </a:cubicBezTo>
                <a:cubicBezTo>
                  <a:pt x="663" y="462"/>
                  <a:pt x="663" y="462"/>
                  <a:pt x="664" y="462"/>
                </a:cubicBezTo>
                <a:cubicBezTo>
                  <a:pt x="665" y="459"/>
                  <a:pt x="666" y="456"/>
                  <a:pt x="668" y="453"/>
                </a:cubicBezTo>
                <a:cubicBezTo>
                  <a:pt x="670" y="453"/>
                  <a:pt x="672" y="453"/>
                  <a:pt x="674" y="454"/>
                </a:cubicBezTo>
                <a:cubicBezTo>
                  <a:pt x="671" y="464"/>
                  <a:pt x="683" y="487"/>
                  <a:pt x="692" y="490"/>
                </a:cubicBezTo>
                <a:cubicBezTo>
                  <a:pt x="692" y="489"/>
                  <a:pt x="692" y="488"/>
                  <a:pt x="692" y="487"/>
                </a:cubicBezTo>
                <a:cubicBezTo>
                  <a:pt x="696" y="491"/>
                  <a:pt x="703" y="498"/>
                  <a:pt x="710" y="499"/>
                </a:cubicBezTo>
                <a:cubicBezTo>
                  <a:pt x="710" y="500"/>
                  <a:pt x="710" y="502"/>
                  <a:pt x="710" y="503"/>
                </a:cubicBezTo>
                <a:cubicBezTo>
                  <a:pt x="709" y="502"/>
                  <a:pt x="709" y="502"/>
                  <a:pt x="708" y="501"/>
                </a:cubicBezTo>
                <a:cubicBezTo>
                  <a:pt x="707" y="501"/>
                  <a:pt x="706" y="501"/>
                  <a:pt x="706" y="502"/>
                </a:cubicBezTo>
                <a:cubicBezTo>
                  <a:pt x="706" y="502"/>
                  <a:pt x="706" y="502"/>
                  <a:pt x="706" y="502"/>
                </a:cubicBezTo>
                <a:cubicBezTo>
                  <a:pt x="716" y="514"/>
                  <a:pt x="754" y="524"/>
                  <a:pt x="767" y="519"/>
                </a:cubicBezTo>
                <a:cubicBezTo>
                  <a:pt x="768" y="520"/>
                  <a:pt x="768" y="520"/>
                  <a:pt x="768" y="521"/>
                </a:cubicBezTo>
                <a:cubicBezTo>
                  <a:pt x="768" y="521"/>
                  <a:pt x="768" y="521"/>
                  <a:pt x="768" y="521"/>
                </a:cubicBezTo>
                <a:cubicBezTo>
                  <a:pt x="766" y="521"/>
                  <a:pt x="766" y="521"/>
                  <a:pt x="764" y="521"/>
                </a:cubicBezTo>
                <a:cubicBezTo>
                  <a:pt x="764" y="521"/>
                  <a:pt x="764" y="522"/>
                  <a:pt x="764" y="523"/>
                </a:cubicBezTo>
                <a:cubicBezTo>
                  <a:pt x="764" y="524"/>
                  <a:pt x="764" y="524"/>
                  <a:pt x="764" y="525"/>
                </a:cubicBezTo>
                <a:cubicBezTo>
                  <a:pt x="767" y="524"/>
                  <a:pt x="766" y="525"/>
                  <a:pt x="769" y="525"/>
                </a:cubicBezTo>
                <a:cubicBezTo>
                  <a:pt x="769" y="523"/>
                  <a:pt x="769" y="521"/>
                  <a:pt x="769" y="519"/>
                </a:cubicBezTo>
                <a:cubicBezTo>
                  <a:pt x="773" y="519"/>
                  <a:pt x="777" y="519"/>
                  <a:pt x="781" y="518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79" y="521"/>
                  <a:pt x="775" y="521"/>
                  <a:pt x="772" y="522"/>
                </a:cubicBezTo>
                <a:cubicBezTo>
                  <a:pt x="772" y="523"/>
                  <a:pt x="772" y="524"/>
                  <a:pt x="771" y="525"/>
                </a:cubicBezTo>
                <a:cubicBezTo>
                  <a:pt x="772" y="527"/>
                  <a:pt x="772" y="527"/>
                  <a:pt x="772" y="528"/>
                </a:cubicBezTo>
                <a:cubicBezTo>
                  <a:pt x="781" y="526"/>
                  <a:pt x="789" y="524"/>
                  <a:pt x="798" y="523"/>
                </a:cubicBezTo>
                <a:cubicBezTo>
                  <a:pt x="797" y="527"/>
                  <a:pt x="796" y="525"/>
                  <a:pt x="794" y="528"/>
                </a:cubicBezTo>
                <a:cubicBezTo>
                  <a:pt x="794" y="528"/>
                  <a:pt x="793" y="529"/>
                  <a:pt x="793" y="529"/>
                </a:cubicBezTo>
                <a:cubicBezTo>
                  <a:pt x="793" y="530"/>
                  <a:pt x="794" y="530"/>
                  <a:pt x="795" y="531"/>
                </a:cubicBezTo>
                <a:cubicBezTo>
                  <a:pt x="801" y="528"/>
                  <a:pt x="805" y="523"/>
                  <a:pt x="812" y="525"/>
                </a:cubicBezTo>
                <a:cubicBezTo>
                  <a:pt x="813" y="523"/>
                  <a:pt x="814" y="521"/>
                  <a:pt x="816" y="518"/>
                </a:cubicBezTo>
                <a:cubicBezTo>
                  <a:pt x="816" y="518"/>
                  <a:pt x="816" y="518"/>
                  <a:pt x="816" y="518"/>
                </a:cubicBezTo>
                <a:cubicBezTo>
                  <a:pt x="816" y="519"/>
                  <a:pt x="816" y="520"/>
                  <a:pt x="816" y="521"/>
                </a:cubicBezTo>
                <a:cubicBezTo>
                  <a:pt x="819" y="520"/>
                  <a:pt x="819" y="517"/>
                  <a:pt x="821" y="516"/>
                </a:cubicBezTo>
                <a:cubicBezTo>
                  <a:pt x="826" y="513"/>
                  <a:pt x="832" y="516"/>
                  <a:pt x="838" y="511"/>
                </a:cubicBezTo>
                <a:cubicBezTo>
                  <a:pt x="841" y="509"/>
                  <a:pt x="839" y="511"/>
                  <a:pt x="840" y="508"/>
                </a:cubicBezTo>
                <a:cubicBezTo>
                  <a:pt x="841" y="508"/>
                  <a:pt x="843" y="507"/>
                  <a:pt x="844" y="507"/>
                </a:cubicBezTo>
                <a:cubicBezTo>
                  <a:pt x="843" y="510"/>
                  <a:pt x="843" y="508"/>
                  <a:pt x="844" y="510"/>
                </a:cubicBezTo>
                <a:cubicBezTo>
                  <a:pt x="844" y="510"/>
                  <a:pt x="844" y="511"/>
                  <a:pt x="845" y="511"/>
                </a:cubicBezTo>
                <a:cubicBezTo>
                  <a:pt x="845" y="511"/>
                  <a:pt x="845" y="510"/>
                  <a:pt x="845" y="510"/>
                </a:cubicBezTo>
                <a:cubicBezTo>
                  <a:pt x="847" y="509"/>
                  <a:pt x="845" y="508"/>
                  <a:pt x="845" y="505"/>
                </a:cubicBezTo>
                <a:cubicBezTo>
                  <a:pt x="857" y="501"/>
                  <a:pt x="868" y="496"/>
                  <a:pt x="879" y="492"/>
                </a:cubicBezTo>
                <a:cubicBezTo>
                  <a:pt x="879" y="493"/>
                  <a:pt x="880" y="494"/>
                  <a:pt x="880" y="495"/>
                </a:cubicBezTo>
                <a:cubicBezTo>
                  <a:pt x="880" y="494"/>
                  <a:pt x="881" y="492"/>
                  <a:pt x="881" y="490"/>
                </a:cubicBezTo>
                <a:cubicBezTo>
                  <a:pt x="894" y="492"/>
                  <a:pt x="921" y="471"/>
                  <a:pt x="932" y="467"/>
                </a:cubicBezTo>
                <a:cubicBezTo>
                  <a:pt x="935" y="466"/>
                  <a:pt x="939" y="468"/>
                  <a:pt x="942" y="467"/>
                </a:cubicBezTo>
                <a:cubicBezTo>
                  <a:pt x="951" y="465"/>
                  <a:pt x="956" y="466"/>
                  <a:pt x="962" y="460"/>
                </a:cubicBezTo>
                <a:cubicBezTo>
                  <a:pt x="964" y="460"/>
                  <a:pt x="964" y="460"/>
                  <a:pt x="965" y="462"/>
                </a:cubicBezTo>
                <a:cubicBezTo>
                  <a:pt x="966" y="459"/>
                  <a:pt x="965" y="461"/>
                  <a:pt x="966" y="459"/>
                </a:cubicBezTo>
                <a:cubicBezTo>
                  <a:pt x="968" y="459"/>
                  <a:pt x="970" y="459"/>
                  <a:pt x="971" y="460"/>
                </a:cubicBezTo>
                <a:cubicBezTo>
                  <a:pt x="972" y="461"/>
                  <a:pt x="971" y="461"/>
                  <a:pt x="973" y="460"/>
                </a:cubicBezTo>
                <a:cubicBezTo>
                  <a:pt x="975" y="462"/>
                  <a:pt x="983" y="464"/>
                  <a:pt x="986" y="467"/>
                </a:cubicBezTo>
                <a:cubicBezTo>
                  <a:pt x="986" y="465"/>
                  <a:pt x="987" y="464"/>
                  <a:pt x="987" y="462"/>
                </a:cubicBezTo>
                <a:cubicBezTo>
                  <a:pt x="990" y="462"/>
                  <a:pt x="989" y="462"/>
                  <a:pt x="992" y="461"/>
                </a:cubicBezTo>
                <a:cubicBezTo>
                  <a:pt x="993" y="462"/>
                  <a:pt x="993" y="463"/>
                  <a:pt x="995" y="464"/>
                </a:cubicBezTo>
                <a:cubicBezTo>
                  <a:pt x="996" y="466"/>
                  <a:pt x="1009" y="470"/>
                  <a:pt x="1012" y="471"/>
                </a:cubicBezTo>
                <a:cubicBezTo>
                  <a:pt x="1012" y="471"/>
                  <a:pt x="1012" y="471"/>
                  <a:pt x="1012" y="471"/>
                </a:cubicBezTo>
                <a:cubicBezTo>
                  <a:pt x="1011" y="472"/>
                  <a:pt x="1010" y="472"/>
                  <a:pt x="1010" y="473"/>
                </a:cubicBezTo>
                <a:cubicBezTo>
                  <a:pt x="1010" y="473"/>
                  <a:pt x="1010" y="473"/>
                  <a:pt x="1010" y="474"/>
                </a:cubicBezTo>
                <a:cubicBezTo>
                  <a:pt x="1011" y="474"/>
                  <a:pt x="1012" y="475"/>
                  <a:pt x="1013" y="476"/>
                </a:cubicBezTo>
                <a:cubicBezTo>
                  <a:pt x="1016" y="475"/>
                  <a:pt x="1015" y="476"/>
                  <a:pt x="1015" y="474"/>
                </a:cubicBezTo>
                <a:cubicBezTo>
                  <a:pt x="1017" y="474"/>
                  <a:pt x="1018" y="474"/>
                  <a:pt x="1020" y="474"/>
                </a:cubicBezTo>
                <a:cubicBezTo>
                  <a:pt x="1020" y="474"/>
                  <a:pt x="1020" y="474"/>
                  <a:pt x="1021" y="475"/>
                </a:cubicBezTo>
                <a:cubicBezTo>
                  <a:pt x="1020" y="477"/>
                  <a:pt x="1019" y="479"/>
                  <a:pt x="1018" y="481"/>
                </a:cubicBezTo>
                <a:cubicBezTo>
                  <a:pt x="1018" y="481"/>
                  <a:pt x="1018" y="482"/>
                  <a:pt x="1019" y="483"/>
                </a:cubicBezTo>
                <a:cubicBezTo>
                  <a:pt x="1027" y="484"/>
                  <a:pt x="1037" y="488"/>
                  <a:pt x="1045" y="493"/>
                </a:cubicBezTo>
                <a:cubicBezTo>
                  <a:pt x="1045" y="492"/>
                  <a:pt x="1046" y="491"/>
                  <a:pt x="1047" y="490"/>
                </a:cubicBezTo>
                <a:cubicBezTo>
                  <a:pt x="1046" y="489"/>
                  <a:pt x="1045" y="488"/>
                  <a:pt x="1045" y="488"/>
                </a:cubicBezTo>
                <a:cubicBezTo>
                  <a:pt x="1045" y="488"/>
                  <a:pt x="1046" y="488"/>
                  <a:pt x="1047" y="488"/>
                </a:cubicBezTo>
                <a:cubicBezTo>
                  <a:pt x="1047" y="488"/>
                  <a:pt x="1047" y="487"/>
                  <a:pt x="1048" y="487"/>
                </a:cubicBezTo>
                <a:cubicBezTo>
                  <a:pt x="1046" y="486"/>
                  <a:pt x="1044" y="485"/>
                  <a:pt x="1042" y="483"/>
                </a:cubicBezTo>
                <a:cubicBezTo>
                  <a:pt x="1042" y="484"/>
                  <a:pt x="1042" y="484"/>
                  <a:pt x="1043" y="485"/>
                </a:cubicBezTo>
                <a:cubicBezTo>
                  <a:pt x="1042" y="485"/>
                  <a:pt x="1042" y="486"/>
                  <a:pt x="1041" y="486"/>
                </a:cubicBezTo>
                <a:cubicBezTo>
                  <a:pt x="1039" y="483"/>
                  <a:pt x="1033" y="480"/>
                  <a:pt x="1032" y="474"/>
                </a:cubicBezTo>
                <a:cubicBezTo>
                  <a:pt x="1032" y="473"/>
                  <a:pt x="1031" y="473"/>
                  <a:pt x="1030" y="473"/>
                </a:cubicBezTo>
                <a:cubicBezTo>
                  <a:pt x="1030" y="474"/>
                  <a:pt x="1030" y="475"/>
                  <a:pt x="1030" y="476"/>
                </a:cubicBezTo>
                <a:cubicBezTo>
                  <a:pt x="1014" y="466"/>
                  <a:pt x="995" y="455"/>
                  <a:pt x="975" y="453"/>
                </a:cubicBezTo>
                <a:cubicBezTo>
                  <a:pt x="971" y="453"/>
                  <a:pt x="957" y="457"/>
                  <a:pt x="954" y="454"/>
                </a:cubicBezTo>
                <a:cubicBezTo>
                  <a:pt x="950" y="455"/>
                  <a:pt x="949" y="458"/>
                  <a:pt x="947" y="460"/>
                </a:cubicBezTo>
                <a:cubicBezTo>
                  <a:pt x="947" y="459"/>
                  <a:pt x="947" y="457"/>
                  <a:pt x="947" y="456"/>
                </a:cubicBezTo>
                <a:cubicBezTo>
                  <a:pt x="941" y="457"/>
                  <a:pt x="940" y="458"/>
                  <a:pt x="936" y="460"/>
                </a:cubicBezTo>
                <a:cubicBezTo>
                  <a:pt x="935" y="460"/>
                  <a:pt x="935" y="459"/>
                  <a:pt x="934" y="459"/>
                </a:cubicBezTo>
                <a:cubicBezTo>
                  <a:pt x="938" y="456"/>
                  <a:pt x="940" y="454"/>
                  <a:pt x="942" y="450"/>
                </a:cubicBezTo>
                <a:cubicBezTo>
                  <a:pt x="942" y="450"/>
                  <a:pt x="942" y="450"/>
                  <a:pt x="942" y="450"/>
                </a:cubicBezTo>
                <a:cubicBezTo>
                  <a:pt x="942" y="449"/>
                  <a:pt x="941" y="449"/>
                  <a:pt x="941" y="449"/>
                </a:cubicBezTo>
                <a:cubicBezTo>
                  <a:pt x="939" y="453"/>
                  <a:pt x="924" y="446"/>
                  <a:pt x="921" y="448"/>
                </a:cubicBezTo>
                <a:cubicBezTo>
                  <a:pt x="920" y="449"/>
                  <a:pt x="917" y="452"/>
                  <a:pt x="913" y="453"/>
                </a:cubicBezTo>
                <a:cubicBezTo>
                  <a:pt x="914" y="451"/>
                  <a:pt x="913" y="452"/>
                  <a:pt x="914" y="451"/>
                </a:cubicBezTo>
                <a:cubicBezTo>
                  <a:pt x="912" y="448"/>
                  <a:pt x="911" y="450"/>
                  <a:pt x="910" y="446"/>
                </a:cubicBezTo>
                <a:cubicBezTo>
                  <a:pt x="909" y="447"/>
                  <a:pt x="910" y="446"/>
                  <a:pt x="910" y="448"/>
                </a:cubicBezTo>
                <a:cubicBezTo>
                  <a:pt x="908" y="451"/>
                  <a:pt x="909" y="449"/>
                  <a:pt x="906" y="448"/>
                </a:cubicBezTo>
                <a:cubicBezTo>
                  <a:pt x="906" y="450"/>
                  <a:pt x="906" y="453"/>
                  <a:pt x="905" y="455"/>
                </a:cubicBezTo>
                <a:cubicBezTo>
                  <a:pt x="902" y="455"/>
                  <a:pt x="903" y="455"/>
                  <a:pt x="902" y="453"/>
                </a:cubicBezTo>
                <a:cubicBezTo>
                  <a:pt x="900" y="454"/>
                  <a:pt x="899" y="455"/>
                  <a:pt x="895" y="456"/>
                </a:cubicBezTo>
                <a:cubicBezTo>
                  <a:pt x="896" y="455"/>
                  <a:pt x="895" y="456"/>
                  <a:pt x="897" y="455"/>
                </a:cubicBezTo>
                <a:cubicBezTo>
                  <a:pt x="896" y="454"/>
                  <a:pt x="896" y="453"/>
                  <a:pt x="895" y="452"/>
                </a:cubicBezTo>
                <a:cubicBezTo>
                  <a:pt x="887" y="456"/>
                  <a:pt x="880" y="461"/>
                  <a:pt x="869" y="462"/>
                </a:cubicBezTo>
                <a:cubicBezTo>
                  <a:pt x="870" y="465"/>
                  <a:pt x="869" y="464"/>
                  <a:pt x="871" y="465"/>
                </a:cubicBezTo>
                <a:cubicBezTo>
                  <a:pt x="871" y="466"/>
                  <a:pt x="856" y="469"/>
                  <a:pt x="855" y="467"/>
                </a:cubicBezTo>
                <a:cubicBezTo>
                  <a:pt x="854" y="469"/>
                  <a:pt x="854" y="468"/>
                  <a:pt x="854" y="471"/>
                </a:cubicBezTo>
                <a:cubicBezTo>
                  <a:pt x="852" y="470"/>
                  <a:pt x="851" y="469"/>
                  <a:pt x="851" y="467"/>
                </a:cubicBezTo>
                <a:cubicBezTo>
                  <a:pt x="844" y="468"/>
                  <a:pt x="842" y="472"/>
                  <a:pt x="840" y="476"/>
                </a:cubicBezTo>
                <a:cubicBezTo>
                  <a:pt x="839" y="476"/>
                  <a:pt x="839" y="476"/>
                  <a:pt x="839" y="476"/>
                </a:cubicBezTo>
                <a:cubicBezTo>
                  <a:pt x="831" y="471"/>
                  <a:pt x="811" y="479"/>
                  <a:pt x="797" y="485"/>
                </a:cubicBezTo>
                <a:cubicBezTo>
                  <a:pt x="795" y="483"/>
                  <a:pt x="796" y="483"/>
                  <a:pt x="793" y="483"/>
                </a:cubicBezTo>
                <a:cubicBezTo>
                  <a:pt x="793" y="482"/>
                  <a:pt x="793" y="482"/>
                  <a:pt x="793" y="482"/>
                </a:cubicBezTo>
                <a:cubicBezTo>
                  <a:pt x="795" y="481"/>
                  <a:pt x="796" y="480"/>
                  <a:pt x="797" y="478"/>
                </a:cubicBezTo>
                <a:cubicBezTo>
                  <a:pt x="807" y="479"/>
                  <a:pt x="808" y="474"/>
                  <a:pt x="819" y="474"/>
                </a:cubicBezTo>
                <a:cubicBezTo>
                  <a:pt x="819" y="473"/>
                  <a:pt x="819" y="473"/>
                  <a:pt x="819" y="472"/>
                </a:cubicBezTo>
                <a:cubicBezTo>
                  <a:pt x="814" y="472"/>
                  <a:pt x="783" y="475"/>
                  <a:pt x="778" y="478"/>
                </a:cubicBezTo>
                <a:cubicBezTo>
                  <a:pt x="775" y="480"/>
                  <a:pt x="777" y="482"/>
                  <a:pt x="773" y="483"/>
                </a:cubicBezTo>
                <a:cubicBezTo>
                  <a:pt x="773" y="484"/>
                  <a:pt x="774" y="485"/>
                  <a:pt x="774" y="487"/>
                </a:cubicBezTo>
                <a:cubicBezTo>
                  <a:pt x="769" y="487"/>
                  <a:pt x="768" y="490"/>
                  <a:pt x="760" y="490"/>
                </a:cubicBezTo>
                <a:cubicBezTo>
                  <a:pt x="761" y="491"/>
                  <a:pt x="763" y="491"/>
                  <a:pt x="764" y="492"/>
                </a:cubicBezTo>
                <a:cubicBezTo>
                  <a:pt x="764" y="492"/>
                  <a:pt x="764" y="493"/>
                  <a:pt x="764" y="494"/>
                </a:cubicBezTo>
                <a:cubicBezTo>
                  <a:pt x="762" y="495"/>
                  <a:pt x="759" y="497"/>
                  <a:pt x="757" y="498"/>
                </a:cubicBezTo>
                <a:cubicBezTo>
                  <a:pt x="752" y="495"/>
                  <a:pt x="737" y="497"/>
                  <a:pt x="734" y="495"/>
                </a:cubicBezTo>
                <a:cubicBezTo>
                  <a:pt x="729" y="491"/>
                  <a:pt x="722" y="486"/>
                  <a:pt x="716" y="483"/>
                </a:cubicBezTo>
                <a:cubicBezTo>
                  <a:pt x="716" y="482"/>
                  <a:pt x="716" y="481"/>
                  <a:pt x="716" y="481"/>
                </a:cubicBezTo>
                <a:cubicBezTo>
                  <a:pt x="722" y="482"/>
                  <a:pt x="727" y="484"/>
                  <a:pt x="733" y="486"/>
                </a:cubicBezTo>
                <a:cubicBezTo>
                  <a:pt x="733" y="486"/>
                  <a:pt x="732" y="486"/>
                  <a:pt x="732" y="485"/>
                </a:cubicBezTo>
                <a:cubicBezTo>
                  <a:pt x="733" y="483"/>
                  <a:pt x="732" y="484"/>
                  <a:pt x="735" y="483"/>
                </a:cubicBezTo>
                <a:cubicBezTo>
                  <a:pt x="735" y="485"/>
                  <a:pt x="735" y="486"/>
                  <a:pt x="735" y="487"/>
                </a:cubicBezTo>
                <a:cubicBezTo>
                  <a:pt x="738" y="487"/>
                  <a:pt x="738" y="487"/>
                  <a:pt x="740" y="488"/>
                </a:cubicBezTo>
                <a:cubicBezTo>
                  <a:pt x="743" y="485"/>
                  <a:pt x="740" y="485"/>
                  <a:pt x="740" y="479"/>
                </a:cubicBezTo>
                <a:cubicBezTo>
                  <a:pt x="743" y="478"/>
                  <a:pt x="743" y="479"/>
                  <a:pt x="744" y="475"/>
                </a:cubicBezTo>
                <a:cubicBezTo>
                  <a:pt x="745" y="475"/>
                  <a:pt x="745" y="475"/>
                  <a:pt x="746" y="475"/>
                </a:cubicBezTo>
                <a:cubicBezTo>
                  <a:pt x="745" y="477"/>
                  <a:pt x="746" y="476"/>
                  <a:pt x="745" y="478"/>
                </a:cubicBezTo>
                <a:cubicBezTo>
                  <a:pt x="745" y="478"/>
                  <a:pt x="745" y="478"/>
                  <a:pt x="745" y="478"/>
                </a:cubicBezTo>
                <a:cubicBezTo>
                  <a:pt x="747" y="478"/>
                  <a:pt x="746" y="478"/>
                  <a:pt x="747" y="477"/>
                </a:cubicBezTo>
                <a:cubicBezTo>
                  <a:pt x="747" y="476"/>
                  <a:pt x="748" y="475"/>
                  <a:pt x="748" y="474"/>
                </a:cubicBezTo>
                <a:cubicBezTo>
                  <a:pt x="746" y="474"/>
                  <a:pt x="743" y="473"/>
                  <a:pt x="741" y="473"/>
                </a:cubicBezTo>
                <a:cubicBezTo>
                  <a:pt x="741" y="474"/>
                  <a:pt x="741" y="475"/>
                  <a:pt x="741" y="476"/>
                </a:cubicBezTo>
                <a:cubicBezTo>
                  <a:pt x="740" y="476"/>
                  <a:pt x="739" y="476"/>
                  <a:pt x="738" y="476"/>
                </a:cubicBezTo>
                <a:cubicBezTo>
                  <a:pt x="739" y="473"/>
                  <a:pt x="738" y="473"/>
                  <a:pt x="740" y="472"/>
                </a:cubicBezTo>
                <a:cubicBezTo>
                  <a:pt x="728" y="459"/>
                  <a:pt x="716" y="446"/>
                  <a:pt x="722" y="427"/>
                </a:cubicBezTo>
                <a:cubicBezTo>
                  <a:pt x="720" y="424"/>
                  <a:pt x="720" y="427"/>
                  <a:pt x="719" y="423"/>
                </a:cubicBezTo>
                <a:cubicBezTo>
                  <a:pt x="720" y="424"/>
                  <a:pt x="721" y="424"/>
                  <a:pt x="721" y="424"/>
                </a:cubicBezTo>
                <a:cubicBezTo>
                  <a:pt x="721" y="424"/>
                  <a:pt x="721" y="423"/>
                  <a:pt x="721" y="422"/>
                </a:cubicBezTo>
                <a:cubicBezTo>
                  <a:pt x="721" y="421"/>
                  <a:pt x="721" y="421"/>
                  <a:pt x="721" y="421"/>
                </a:cubicBezTo>
                <a:cubicBezTo>
                  <a:pt x="724" y="421"/>
                  <a:pt x="724" y="422"/>
                  <a:pt x="725" y="420"/>
                </a:cubicBezTo>
                <a:cubicBezTo>
                  <a:pt x="723" y="419"/>
                  <a:pt x="720" y="419"/>
                  <a:pt x="717" y="419"/>
                </a:cubicBezTo>
                <a:cubicBezTo>
                  <a:pt x="715" y="422"/>
                  <a:pt x="714" y="424"/>
                  <a:pt x="710" y="424"/>
                </a:cubicBezTo>
                <a:cubicBezTo>
                  <a:pt x="710" y="424"/>
                  <a:pt x="710" y="423"/>
                  <a:pt x="710" y="422"/>
                </a:cubicBezTo>
                <a:cubicBezTo>
                  <a:pt x="717" y="417"/>
                  <a:pt x="741" y="410"/>
                  <a:pt x="742" y="402"/>
                </a:cubicBezTo>
                <a:cubicBezTo>
                  <a:pt x="743" y="402"/>
                  <a:pt x="744" y="403"/>
                  <a:pt x="745" y="403"/>
                </a:cubicBezTo>
                <a:cubicBezTo>
                  <a:pt x="745" y="402"/>
                  <a:pt x="745" y="402"/>
                  <a:pt x="745" y="401"/>
                </a:cubicBezTo>
                <a:cubicBezTo>
                  <a:pt x="744" y="401"/>
                  <a:pt x="743" y="400"/>
                  <a:pt x="742" y="400"/>
                </a:cubicBezTo>
                <a:cubicBezTo>
                  <a:pt x="741" y="399"/>
                  <a:pt x="741" y="398"/>
                  <a:pt x="741" y="397"/>
                </a:cubicBezTo>
                <a:cubicBezTo>
                  <a:pt x="745" y="398"/>
                  <a:pt x="744" y="397"/>
                  <a:pt x="747" y="399"/>
                </a:cubicBezTo>
                <a:cubicBezTo>
                  <a:pt x="747" y="396"/>
                  <a:pt x="748" y="394"/>
                  <a:pt x="749" y="392"/>
                </a:cubicBezTo>
                <a:cubicBezTo>
                  <a:pt x="750" y="392"/>
                  <a:pt x="750" y="392"/>
                  <a:pt x="751" y="392"/>
                </a:cubicBezTo>
                <a:cubicBezTo>
                  <a:pt x="752" y="396"/>
                  <a:pt x="751" y="394"/>
                  <a:pt x="753" y="396"/>
                </a:cubicBezTo>
                <a:cubicBezTo>
                  <a:pt x="757" y="399"/>
                  <a:pt x="771" y="395"/>
                  <a:pt x="771" y="389"/>
                </a:cubicBezTo>
                <a:cubicBezTo>
                  <a:pt x="775" y="390"/>
                  <a:pt x="775" y="392"/>
                  <a:pt x="777" y="390"/>
                </a:cubicBezTo>
                <a:cubicBezTo>
                  <a:pt x="778" y="390"/>
                  <a:pt x="780" y="390"/>
                  <a:pt x="779" y="389"/>
                </a:cubicBezTo>
                <a:cubicBezTo>
                  <a:pt x="779" y="385"/>
                  <a:pt x="780" y="385"/>
                  <a:pt x="782" y="383"/>
                </a:cubicBezTo>
                <a:cubicBezTo>
                  <a:pt x="783" y="384"/>
                  <a:pt x="783" y="384"/>
                  <a:pt x="784" y="386"/>
                </a:cubicBezTo>
                <a:cubicBezTo>
                  <a:pt x="786" y="385"/>
                  <a:pt x="792" y="382"/>
                  <a:pt x="795" y="382"/>
                </a:cubicBezTo>
                <a:cubicBezTo>
                  <a:pt x="796" y="379"/>
                  <a:pt x="796" y="376"/>
                  <a:pt x="797" y="374"/>
                </a:cubicBezTo>
                <a:cubicBezTo>
                  <a:pt x="795" y="372"/>
                  <a:pt x="794" y="372"/>
                  <a:pt x="793" y="370"/>
                </a:cubicBezTo>
                <a:cubicBezTo>
                  <a:pt x="793" y="369"/>
                  <a:pt x="793" y="368"/>
                  <a:pt x="793" y="368"/>
                </a:cubicBezTo>
                <a:cubicBezTo>
                  <a:pt x="795" y="368"/>
                  <a:pt x="796" y="368"/>
                  <a:pt x="798" y="368"/>
                </a:cubicBezTo>
                <a:cubicBezTo>
                  <a:pt x="798" y="363"/>
                  <a:pt x="798" y="366"/>
                  <a:pt x="797" y="361"/>
                </a:cubicBezTo>
                <a:cubicBezTo>
                  <a:pt x="799" y="362"/>
                  <a:pt x="799" y="363"/>
                  <a:pt x="801" y="363"/>
                </a:cubicBezTo>
                <a:cubicBezTo>
                  <a:pt x="801" y="363"/>
                  <a:pt x="802" y="363"/>
                  <a:pt x="803" y="364"/>
                </a:cubicBezTo>
                <a:cubicBezTo>
                  <a:pt x="802" y="361"/>
                  <a:pt x="802" y="362"/>
                  <a:pt x="800" y="361"/>
                </a:cubicBezTo>
                <a:cubicBezTo>
                  <a:pt x="801" y="358"/>
                  <a:pt x="800" y="360"/>
                  <a:pt x="802" y="359"/>
                </a:cubicBezTo>
                <a:cubicBezTo>
                  <a:pt x="801" y="357"/>
                  <a:pt x="801" y="356"/>
                  <a:pt x="801" y="358"/>
                </a:cubicBezTo>
                <a:cubicBezTo>
                  <a:pt x="798" y="357"/>
                  <a:pt x="798" y="356"/>
                  <a:pt x="798" y="352"/>
                </a:cubicBezTo>
                <a:cubicBezTo>
                  <a:pt x="805" y="353"/>
                  <a:pt x="801" y="355"/>
                  <a:pt x="808" y="353"/>
                </a:cubicBezTo>
                <a:cubicBezTo>
                  <a:pt x="808" y="353"/>
                  <a:pt x="808" y="354"/>
                  <a:pt x="808" y="354"/>
                </a:cubicBezTo>
                <a:cubicBezTo>
                  <a:pt x="806" y="355"/>
                  <a:pt x="806" y="356"/>
                  <a:pt x="804" y="357"/>
                </a:cubicBezTo>
                <a:cubicBezTo>
                  <a:pt x="806" y="359"/>
                  <a:pt x="807" y="361"/>
                  <a:pt x="809" y="363"/>
                </a:cubicBezTo>
                <a:cubicBezTo>
                  <a:pt x="809" y="363"/>
                  <a:pt x="810" y="364"/>
                  <a:pt x="810" y="364"/>
                </a:cubicBezTo>
                <a:cubicBezTo>
                  <a:pt x="812" y="362"/>
                  <a:pt x="813" y="360"/>
                  <a:pt x="816" y="359"/>
                </a:cubicBezTo>
                <a:cubicBezTo>
                  <a:pt x="816" y="360"/>
                  <a:pt x="816" y="361"/>
                  <a:pt x="816" y="363"/>
                </a:cubicBezTo>
                <a:cubicBezTo>
                  <a:pt x="817" y="363"/>
                  <a:pt x="818" y="364"/>
                  <a:pt x="819" y="364"/>
                </a:cubicBezTo>
                <a:cubicBezTo>
                  <a:pt x="836" y="348"/>
                  <a:pt x="877" y="304"/>
                  <a:pt x="869" y="263"/>
                </a:cubicBezTo>
                <a:cubicBezTo>
                  <a:pt x="866" y="252"/>
                  <a:pt x="864" y="244"/>
                  <a:pt x="864" y="232"/>
                </a:cubicBezTo>
                <a:cubicBezTo>
                  <a:pt x="863" y="232"/>
                  <a:pt x="862" y="232"/>
                  <a:pt x="861" y="232"/>
                </a:cubicBezTo>
                <a:cubicBezTo>
                  <a:pt x="861" y="233"/>
                  <a:pt x="861" y="235"/>
                  <a:pt x="860" y="237"/>
                </a:cubicBezTo>
                <a:cubicBezTo>
                  <a:pt x="860" y="237"/>
                  <a:pt x="860" y="237"/>
                  <a:pt x="860" y="237"/>
                </a:cubicBezTo>
                <a:cubicBezTo>
                  <a:pt x="857" y="235"/>
                  <a:pt x="860" y="235"/>
                  <a:pt x="855" y="235"/>
                </a:cubicBezTo>
                <a:cubicBezTo>
                  <a:pt x="855" y="233"/>
                  <a:pt x="855" y="232"/>
                  <a:pt x="855" y="230"/>
                </a:cubicBezTo>
                <a:cubicBezTo>
                  <a:pt x="856" y="230"/>
                  <a:pt x="857" y="230"/>
                  <a:pt x="858" y="230"/>
                </a:cubicBezTo>
                <a:cubicBezTo>
                  <a:pt x="858" y="229"/>
                  <a:pt x="857" y="228"/>
                  <a:pt x="856" y="227"/>
                </a:cubicBezTo>
                <a:cubicBezTo>
                  <a:pt x="859" y="228"/>
                  <a:pt x="859" y="228"/>
                  <a:pt x="861" y="230"/>
                </a:cubicBezTo>
                <a:cubicBezTo>
                  <a:pt x="864" y="227"/>
                  <a:pt x="861" y="223"/>
                  <a:pt x="862" y="220"/>
                </a:cubicBezTo>
                <a:cubicBezTo>
                  <a:pt x="862" y="219"/>
                  <a:pt x="861" y="218"/>
                  <a:pt x="861" y="218"/>
                </a:cubicBezTo>
                <a:cubicBezTo>
                  <a:pt x="858" y="218"/>
                  <a:pt x="859" y="218"/>
                  <a:pt x="856" y="219"/>
                </a:cubicBezTo>
                <a:cubicBezTo>
                  <a:pt x="863" y="201"/>
                  <a:pt x="843" y="177"/>
                  <a:pt x="831" y="162"/>
                </a:cubicBezTo>
                <a:cubicBezTo>
                  <a:pt x="812" y="136"/>
                  <a:pt x="783" y="121"/>
                  <a:pt x="752" y="113"/>
                </a:cubicBezTo>
                <a:cubicBezTo>
                  <a:pt x="738" y="109"/>
                  <a:pt x="725" y="116"/>
                  <a:pt x="712" y="114"/>
                </a:cubicBezTo>
                <a:cubicBezTo>
                  <a:pt x="707" y="113"/>
                  <a:pt x="700" y="112"/>
                  <a:pt x="696" y="113"/>
                </a:cubicBezTo>
                <a:cubicBezTo>
                  <a:pt x="674" y="116"/>
                  <a:pt x="650" y="119"/>
                  <a:pt x="629" y="114"/>
                </a:cubicBezTo>
                <a:cubicBezTo>
                  <a:pt x="612" y="82"/>
                  <a:pt x="595" y="49"/>
                  <a:pt x="570" y="32"/>
                </a:cubicBezTo>
                <a:cubicBezTo>
                  <a:pt x="525" y="2"/>
                  <a:pt x="454" y="0"/>
                  <a:pt x="407" y="28"/>
                </a:cubicBezTo>
                <a:cubicBezTo>
                  <a:pt x="383" y="43"/>
                  <a:pt x="370" y="75"/>
                  <a:pt x="350" y="96"/>
                </a:cubicBezTo>
                <a:cubicBezTo>
                  <a:pt x="346" y="100"/>
                  <a:pt x="339" y="97"/>
                  <a:pt x="337" y="99"/>
                </a:cubicBezTo>
                <a:cubicBezTo>
                  <a:pt x="320" y="112"/>
                  <a:pt x="321" y="109"/>
                  <a:pt x="305" y="111"/>
                </a:cubicBezTo>
                <a:cubicBezTo>
                  <a:pt x="305" y="108"/>
                  <a:pt x="305" y="107"/>
                  <a:pt x="306" y="105"/>
                </a:cubicBezTo>
                <a:cubicBezTo>
                  <a:pt x="304" y="104"/>
                  <a:pt x="302" y="103"/>
                  <a:pt x="300" y="102"/>
                </a:cubicBezTo>
                <a:cubicBezTo>
                  <a:pt x="298" y="101"/>
                  <a:pt x="298" y="104"/>
                  <a:pt x="296" y="101"/>
                </a:cubicBezTo>
                <a:cubicBezTo>
                  <a:pt x="293" y="100"/>
                  <a:pt x="293" y="96"/>
                  <a:pt x="292" y="95"/>
                </a:cubicBezTo>
                <a:cubicBezTo>
                  <a:pt x="291" y="94"/>
                  <a:pt x="282" y="93"/>
                  <a:pt x="281" y="92"/>
                </a:cubicBezTo>
                <a:cubicBezTo>
                  <a:pt x="280" y="92"/>
                  <a:pt x="279" y="92"/>
                  <a:pt x="279" y="92"/>
                </a:cubicBezTo>
                <a:cubicBezTo>
                  <a:pt x="279" y="94"/>
                  <a:pt x="280" y="95"/>
                  <a:pt x="281" y="96"/>
                </a:cubicBezTo>
                <a:cubicBezTo>
                  <a:pt x="280" y="96"/>
                  <a:pt x="280" y="96"/>
                  <a:pt x="280" y="96"/>
                </a:cubicBezTo>
                <a:cubicBezTo>
                  <a:pt x="278" y="95"/>
                  <a:pt x="278" y="95"/>
                  <a:pt x="278" y="91"/>
                </a:cubicBezTo>
                <a:cubicBezTo>
                  <a:pt x="277" y="91"/>
                  <a:pt x="275" y="91"/>
                  <a:pt x="274" y="92"/>
                </a:cubicBezTo>
                <a:cubicBezTo>
                  <a:pt x="273" y="91"/>
                  <a:pt x="273" y="90"/>
                  <a:pt x="273" y="89"/>
                </a:cubicBezTo>
                <a:cubicBezTo>
                  <a:pt x="274" y="89"/>
                  <a:pt x="275" y="89"/>
                  <a:pt x="276" y="89"/>
                </a:cubicBezTo>
                <a:cubicBezTo>
                  <a:pt x="275" y="88"/>
                  <a:pt x="276" y="89"/>
                  <a:pt x="275" y="88"/>
                </a:cubicBezTo>
                <a:cubicBezTo>
                  <a:pt x="274" y="85"/>
                  <a:pt x="272" y="85"/>
                  <a:pt x="269" y="85"/>
                </a:cubicBezTo>
                <a:cubicBezTo>
                  <a:pt x="269" y="85"/>
                  <a:pt x="269" y="85"/>
                  <a:pt x="268" y="85"/>
                </a:cubicBezTo>
                <a:cubicBezTo>
                  <a:pt x="269" y="87"/>
                  <a:pt x="270" y="88"/>
                  <a:pt x="271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69" y="89"/>
                  <a:pt x="268" y="88"/>
                  <a:pt x="266" y="87"/>
                </a:cubicBezTo>
                <a:cubicBezTo>
                  <a:pt x="266" y="88"/>
                  <a:pt x="266" y="89"/>
                  <a:pt x="266" y="90"/>
                </a:cubicBezTo>
                <a:cubicBezTo>
                  <a:pt x="266" y="90"/>
                  <a:pt x="265" y="90"/>
                  <a:pt x="264" y="90"/>
                </a:cubicBezTo>
                <a:cubicBezTo>
                  <a:pt x="264" y="89"/>
                  <a:pt x="264" y="88"/>
                  <a:pt x="264" y="87"/>
                </a:cubicBezTo>
                <a:cubicBezTo>
                  <a:pt x="265" y="87"/>
                  <a:pt x="266" y="87"/>
                  <a:pt x="267" y="87"/>
                </a:cubicBezTo>
                <a:cubicBezTo>
                  <a:pt x="267" y="86"/>
                  <a:pt x="268" y="86"/>
                  <a:pt x="268" y="85"/>
                </a:cubicBezTo>
                <a:cubicBezTo>
                  <a:pt x="267" y="85"/>
                  <a:pt x="266" y="85"/>
                  <a:pt x="265" y="85"/>
                </a:cubicBezTo>
                <a:cubicBezTo>
                  <a:pt x="264" y="83"/>
                  <a:pt x="264" y="84"/>
                  <a:pt x="264" y="82"/>
                </a:cubicBezTo>
                <a:cubicBezTo>
                  <a:pt x="263" y="81"/>
                  <a:pt x="261" y="80"/>
                  <a:pt x="260" y="80"/>
                </a:cubicBezTo>
                <a:cubicBezTo>
                  <a:pt x="260" y="81"/>
                  <a:pt x="260" y="82"/>
                  <a:pt x="261" y="82"/>
                </a:cubicBezTo>
                <a:cubicBezTo>
                  <a:pt x="258" y="81"/>
                  <a:pt x="252" y="73"/>
                  <a:pt x="248" y="79"/>
                </a:cubicBezTo>
                <a:cubicBezTo>
                  <a:pt x="247" y="77"/>
                  <a:pt x="248" y="79"/>
                  <a:pt x="248" y="77"/>
                </a:cubicBezTo>
                <a:cubicBezTo>
                  <a:pt x="239" y="74"/>
                  <a:pt x="225" y="76"/>
                  <a:pt x="216" y="79"/>
                </a:cubicBezTo>
                <a:cubicBezTo>
                  <a:pt x="214" y="80"/>
                  <a:pt x="199" y="81"/>
                  <a:pt x="198" y="82"/>
                </a:cubicBezTo>
                <a:cubicBezTo>
                  <a:pt x="191" y="89"/>
                  <a:pt x="180" y="91"/>
                  <a:pt x="173" y="98"/>
                </a:cubicBezTo>
                <a:cubicBezTo>
                  <a:pt x="158" y="111"/>
                  <a:pt x="147" y="134"/>
                  <a:pt x="140" y="153"/>
                </a:cubicBezTo>
                <a:cubicBezTo>
                  <a:pt x="142" y="157"/>
                  <a:pt x="139" y="179"/>
                  <a:pt x="137" y="187"/>
                </a:cubicBezTo>
                <a:cubicBezTo>
                  <a:pt x="136" y="189"/>
                  <a:pt x="133" y="190"/>
                  <a:pt x="129" y="190"/>
                </a:cubicBezTo>
                <a:cubicBezTo>
                  <a:pt x="129" y="191"/>
                  <a:pt x="129" y="192"/>
                  <a:pt x="129" y="192"/>
                </a:cubicBezTo>
                <a:cubicBezTo>
                  <a:pt x="130" y="192"/>
                  <a:pt x="131" y="192"/>
                  <a:pt x="132" y="192"/>
                </a:cubicBezTo>
                <a:cubicBezTo>
                  <a:pt x="132" y="193"/>
                  <a:pt x="132" y="194"/>
                  <a:pt x="132" y="195"/>
                </a:cubicBezTo>
                <a:cubicBezTo>
                  <a:pt x="126" y="198"/>
                  <a:pt x="117" y="199"/>
                  <a:pt x="111" y="202"/>
                </a:cubicBezTo>
                <a:cubicBezTo>
                  <a:pt x="73" y="220"/>
                  <a:pt x="29" y="240"/>
                  <a:pt x="9" y="284"/>
                </a:cubicBezTo>
                <a:cubicBezTo>
                  <a:pt x="0" y="307"/>
                  <a:pt x="7" y="342"/>
                  <a:pt x="20" y="359"/>
                </a:cubicBezTo>
                <a:cubicBezTo>
                  <a:pt x="26" y="367"/>
                  <a:pt x="35" y="370"/>
                  <a:pt x="42" y="377"/>
                </a:cubicBezTo>
                <a:cubicBezTo>
                  <a:pt x="47" y="382"/>
                  <a:pt x="61" y="395"/>
                  <a:pt x="68" y="390"/>
                </a:cubicBezTo>
                <a:cubicBezTo>
                  <a:pt x="74" y="398"/>
                  <a:pt x="82" y="403"/>
                  <a:pt x="89" y="396"/>
                </a:cubicBezTo>
                <a:cubicBezTo>
                  <a:pt x="89" y="400"/>
                  <a:pt x="88" y="401"/>
                  <a:pt x="91" y="403"/>
                </a:cubicBezTo>
                <a:cubicBezTo>
                  <a:pt x="92" y="404"/>
                  <a:pt x="91" y="404"/>
                  <a:pt x="93" y="402"/>
                </a:cubicBezTo>
                <a:cubicBezTo>
                  <a:pt x="96" y="405"/>
                  <a:pt x="97" y="404"/>
                  <a:pt x="101" y="407"/>
                </a:cubicBezTo>
                <a:cubicBezTo>
                  <a:pt x="102" y="403"/>
                  <a:pt x="103" y="402"/>
                  <a:pt x="105" y="400"/>
                </a:cubicBezTo>
                <a:cubicBezTo>
                  <a:pt x="104" y="399"/>
                  <a:pt x="103" y="399"/>
                  <a:pt x="102" y="399"/>
                </a:cubicBezTo>
                <a:cubicBezTo>
                  <a:pt x="104" y="398"/>
                  <a:pt x="105" y="397"/>
                  <a:pt x="106" y="396"/>
                </a:cubicBezTo>
                <a:cubicBezTo>
                  <a:pt x="105" y="393"/>
                  <a:pt x="105" y="394"/>
                  <a:pt x="104" y="392"/>
                </a:cubicBezTo>
                <a:cubicBezTo>
                  <a:pt x="106" y="391"/>
                  <a:pt x="107" y="390"/>
                  <a:pt x="109" y="388"/>
                </a:cubicBezTo>
                <a:cubicBezTo>
                  <a:pt x="109" y="390"/>
                  <a:pt x="109" y="391"/>
                  <a:pt x="108" y="393"/>
                </a:cubicBezTo>
                <a:cubicBezTo>
                  <a:pt x="111" y="392"/>
                  <a:pt x="112" y="392"/>
                  <a:pt x="114" y="388"/>
                </a:cubicBezTo>
                <a:cubicBezTo>
                  <a:pt x="117" y="392"/>
                  <a:pt x="116" y="393"/>
                  <a:pt x="122" y="394"/>
                </a:cubicBezTo>
                <a:cubicBezTo>
                  <a:pt x="120" y="391"/>
                  <a:pt x="119" y="387"/>
                  <a:pt x="117" y="384"/>
                </a:cubicBezTo>
                <a:cubicBezTo>
                  <a:pt x="115" y="385"/>
                  <a:pt x="114" y="386"/>
                  <a:pt x="112" y="387"/>
                </a:cubicBezTo>
                <a:cubicBezTo>
                  <a:pt x="113" y="384"/>
                  <a:pt x="113" y="383"/>
                  <a:pt x="116" y="382"/>
                </a:cubicBezTo>
                <a:cubicBezTo>
                  <a:pt x="115" y="378"/>
                  <a:pt x="114" y="374"/>
                  <a:pt x="113" y="369"/>
                </a:cubicBezTo>
                <a:cubicBezTo>
                  <a:pt x="113" y="369"/>
                  <a:pt x="114" y="368"/>
                  <a:pt x="114" y="368"/>
                </a:cubicBezTo>
                <a:cubicBezTo>
                  <a:pt x="115" y="368"/>
                  <a:pt x="116" y="368"/>
                  <a:pt x="116" y="368"/>
                </a:cubicBezTo>
                <a:cubicBezTo>
                  <a:pt x="132" y="429"/>
                  <a:pt x="181" y="461"/>
                  <a:pt x="230" y="487"/>
                </a:cubicBezTo>
                <a:cubicBezTo>
                  <a:pt x="240" y="492"/>
                  <a:pt x="256" y="491"/>
                  <a:pt x="266" y="492"/>
                </a:cubicBezTo>
                <a:cubicBezTo>
                  <a:pt x="277" y="494"/>
                  <a:pt x="292" y="496"/>
                  <a:pt x="303" y="494"/>
                </a:cubicBezTo>
                <a:cubicBezTo>
                  <a:pt x="312" y="492"/>
                  <a:pt x="320" y="487"/>
                  <a:pt x="327" y="487"/>
                </a:cubicBezTo>
                <a:cubicBezTo>
                  <a:pt x="328" y="485"/>
                  <a:pt x="328" y="484"/>
                  <a:pt x="328" y="483"/>
                </a:cubicBezTo>
                <a:cubicBezTo>
                  <a:pt x="330" y="483"/>
                  <a:pt x="331" y="483"/>
                  <a:pt x="333" y="483"/>
                </a:cubicBezTo>
                <a:cubicBezTo>
                  <a:pt x="333" y="481"/>
                  <a:pt x="333" y="480"/>
                  <a:pt x="333" y="479"/>
                </a:cubicBezTo>
                <a:cubicBezTo>
                  <a:pt x="342" y="478"/>
                  <a:pt x="354" y="466"/>
                  <a:pt x="355" y="456"/>
                </a:cubicBezTo>
                <a:cubicBezTo>
                  <a:pt x="358" y="457"/>
                  <a:pt x="357" y="458"/>
                  <a:pt x="359" y="457"/>
                </a:cubicBezTo>
                <a:cubicBezTo>
                  <a:pt x="368" y="457"/>
                  <a:pt x="367" y="451"/>
                  <a:pt x="373" y="449"/>
                </a:cubicBezTo>
                <a:cubicBezTo>
                  <a:pt x="373" y="450"/>
                  <a:pt x="374" y="450"/>
                  <a:pt x="374" y="451"/>
                </a:cubicBezTo>
                <a:cubicBezTo>
                  <a:pt x="377" y="448"/>
                  <a:pt x="383" y="441"/>
                  <a:pt x="384" y="436"/>
                </a:cubicBezTo>
                <a:cubicBezTo>
                  <a:pt x="388" y="434"/>
                  <a:pt x="386" y="435"/>
                  <a:pt x="385" y="431"/>
                </a:cubicBezTo>
                <a:cubicBezTo>
                  <a:pt x="390" y="428"/>
                  <a:pt x="390" y="424"/>
                  <a:pt x="394" y="420"/>
                </a:cubicBezTo>
                <a:cubicBezTo>
                  <a:pt x="395" y="420"/>
                  <a:pt x="397" y="420"/>
                  <a:pt x="399" y="420"/>
                </a:cubicBezTo>
                <a:cubicBezTo>
                  <a:pt x="403" y="417"/>
                  <a:pt x="419" y="406"/>
                  <a:pt x="422" y="403"/>
                </a:cubicBezTo>
                <a:cubicBezTo>
                  <a:pt x="432" y="406"/>
                  <a:pt x="443" y="405"/>
                  <a:pt x="456" y="403"/>
                </a:cubicBezTo>
                <a:cubicBezTo>
                  <a:pt x="456" y="403"/>
                  <a:pt x="456" y="404"/>
                  <a:pt x="457" y="405"/>
                </a:cubicBezTo>
                <a:cubicBezTo>
                  <a:pt x="455" y="406"/>
                  <a:pt x="454" y="407"/>
                  <a:pt x="452" y="408"/>
                </a:cubicBezTo>
                <a:cubicBezTo>
                  <a:pt x="459" y="410"/>
                  <a:pt x="467" y="409"/>
                  <a:pt x="468" y="417"/>
                </a:cubicBezTo>
                <a:cubicBezTo>
                  <a:pt x="467" y="417"/>
                  <a:pt x="467" y="417"/>
                  <a:pt x="466" y="417"/>
                </a:cubicBezTo>
                <a:cubicBezTo>
                  <a:pt x="468" y="420"/>
                  <a:pt x="468" y="419"/>
                  <a:pt x="473" y="419"/>
                </a:cubicBezTo>
                <a:cubicBezTo>
                  <a:pt x="474" y="423"/>
                  <a:pt x="476" y="426"/>
                  <a:pt x="479" y="429"/>
                </a:cubicBezTo>
                <a:cubicBezTo>
                  <a:pt x="484" y="425"/>
                  <a:pt x="484" y="421"/>
                  <a:pt x="488" y="417"/>
                </a:cubicBezTo>
                <a:cubicBezTo>
                  <a:pt x="488" y="415"/>
                  <a:pt x="489" y="417"/>
                  <a:pt x="488" y="415"/>
                </a:cubicBezTo>
                <a:cubicBezTo>
                  <a:pt x="488" y="401"/>
                  <a:pt x="470" y="401"/>
                  <a:pt x="466" y="390"/>
                </a:cubicBezTo>
                <a:cubicBezTo>
                  <a:pt x="469" y="393"/>
                  <a:pt x="473" y="389"/>
                  <a:pt x="477" y="392"/>
                </a:cubicBezTo>
                <a:cubicBezTo>
                  <a:pt x="485" y="397"/>
                  <a:pt x="489" y="406"/>
                  <a:pt x="495" y="412"/>
                </a:cubicBezTo>
                <a:cubicBezTo>
                  <a:pt x="498" y="410"/>
                  <a:pt x="500" y="411"/>
                  <a:pt x="501" y="408"/>
                </a:cubicBezTo>
                <a:cubicBezTo>
                  <a:pt x="513" y="411"/>
                  <a:pt x="520" y="432"/>
                  <a:pt x="531" y="440"/>
                </a:cubicBezTo>
                <a:cubicBezTo>
                  <a:pt x="530" y="445"/>
                  <a:pt x="529" y="446"/>
                  <a:pt x="530" y="450"/>
                </a:cubicBezTo>
                <a:cubicBezTo>
                  <a:pt x="530" y="451"/>
                  <a:pt x="531" y="451"/>
                  <a:pt x="531" y="451"/>
                </a:cubicBezTo>
                <a:cubicBezTo>
                  <a:pt x="531" y="450"/>
                  <a:pt x="531" y="449"/>
                  <a:pt x="531" y="448"/>
                </a:cubicBezTo>
                <a:cubicBezTo>
                  <a:pt x="531" y="448"/>
                  <a:pt x="532" y="447"/>
                  <a:pt x="533" y="447"/>
                </a:cubicBezTo>
                <a:cubicBezTo>
                  <a:pt x="534" y="447"/>
                  <a:pt x="535" y="447"/>
                  <a:pt x="536" y="447"/>
                </a:cubicBezTo>
                <a:cubicBezTo>
                  <a:pt x="537" y="454"/>
                  <a:pt x="539" y="456"/>
                  <a:pt x="542" y="462"/>
                </a:cubicBezTo>
                <a:cubicBezTo>
                  <a:pt x="541" y="462"/>
                  <a:pt x="541" y="463"/>
                  <a:pt x="540" y="463"/>
                </a:cubicBezTo>
                <a:cubicBezTo>
                  <a:pt x="540" y="464"/>
                  <a:pt x="540" y="464"/>
                  <a:pt x="540" y="464"/>
                </a:cubicBezTo>
                <a:cubicBezTo>
                  <a:pt x="540" y="463"/>
                  <a:pt x="539" y="462"/>
                  <a:pt x="538" y="460"/>
                </a:cubicBezTo>
                <a:cubicBezTo>
                  <a:pt x="534" y="460"/>
                  <a:pt x="537" y="456"/>
                  <a:pt x="533" y="453"/>
                </a:cubicBezTo>
                <a:cubicBezTo>
                  <a:pt x="532" y="453"/>
                  <a:pt x="532" y="453"/>
                  <a:pt x="532" y="453"/>
                </a:cubicBezTo>
                <a:cubicBezTo>
                  <a:pt x="534" y="470"/>
                  <a:pt x="547" y="486"/>
                  <a:pt x="555" y="498"/>
                </a:cubicBezTo>
                <a:cubicBezTo>
                  <a:pt x="555" y="498"/>
                  <a:pt x="556" y="498"/>
                  <a:pt x="556" y="498"/>
                </a:cubicBezTo>
                <a:cubicBezTo>
                  <a:pt x="555" y="489"/>
                  <a:pt x="544" y="482"/>
                  <a:pt x="544" y="471"/>
                </a:cubicBezTo>
                <a:cubicBezTo>
                  <a:pt x="545" y="471"/>
                  <a:pt x="545" y="471"/>
                  <a:pt x="546" y="471"/>
                </a:cubicBezTo>
                <a:cubicBezTo>
                  <a:pt x="546" y="471"/>
                  <a:pt x="546" y="471"/>
                  <a:pt x="546" y="471"/>
                </a:cubicBezTo>
                <a:cubicBezTo>
                  <a:pt x="549" y="475"/>
                  <a:pt x="553" y="483"/>
                  <a:pt x="552" y="487"/>
                </a:cubicBezTo>
                <a:cubicBezTo>
                  <a:pt x="558" y="493"/>
                  <a:pt x="566" y="502"/>
                  <a:pt x="571" y="511"/>
                </a:cubicBezTo>
                <a:cubicBezTo>
                  <a:pt x="571" y="512"/>
                  <a:pt x="571" y="512"/>
                  <a:pt x="571" y="512"/>
                </a:cubicBezTo>
                <a:cubicBezTo>
                  <a:pt x="568" y="511"/>
                  <a:pt x="561" y="504"/>
                  <a:pt x="560" y="501"/>
                </a:cubicBezTo>
                <a:cubicBezTo>
                  <a:pt x="559" y="500"/>
                  <a:pt x="558" y="499"/>
                  <a:pt x="557" y="499"/>
                </a:cubicBezTo>
                <a:cubicBezTo>
                  <a:pt x="557" y="499"/>
                  <a:pt x="557" y="499"/>
                  <a:pt x="557" y="499"/>
                </a:cubicBezTo>
                <a:cubicBezTo>
                  <a:pt x="557" y="510"/>
                  <a:pt x="572" y="518"/>
                  <a:pt x="578" y="525"/>
                </a:cubicBezTo>
                <a:cubicBezTo>
                  <a:pt x="596" y="543"/>
                  <a:pt x="619" y="565"/>
                  <a:pt x="644" y="575"/>
                </a:cubicBezTo>
                <a:cubicBezTo>
                  <a:pt x="650" y="577"/>
                  <a:pt x="656" y="578"/>
                  <a:pt x="662" y="580"/>
                </a:cubicBezTo>
                <a:cubicBezTo>
                  <a:pt x="669" y="583"/>
                  <a:pt x="674" y="587"/>
                  <a:pt x="683" y="588"/>
                </a:cubicBezTo>
                <a:cubicBezTo>
                  <a:pt x="684" y="591"/>
                  <a:pt x="683" y="590"/>
                  <a:pt x="682" y="593"/>
                </a:cubicBezTo>
                <a:cubicBezTo>
                  <a:pt x="693" y="595"/>
                  <a:pt x="724" y="597"/>
                  <a:pt x="725" y="591"/>
                </a:cubicBezTo>
                <a:cubicBezTo>
                  <a:pt x="727" y="593"/>
                  <a:pt x="726" y="591"/>
                  <a:pt x="726" y="593"/>
                </a:cubicBezTo>
                <a:cubicBezTo>
                  <a:pt x="729" y="592"/>
                  <a:pt x="732" y="592"/>
                  <a:pt x="735" y="591"/>
                </a:cubicBezTo>
                <a:cubicBezTo>
                  <a:pt x="735" y="591"/>
                  <a:pt x="734" y="591"/>
                  <a:pt x="734" y="591"/>
                </a:cubicBezTo>
                <a:cubicBezTo>
                  <a:pt x="734" y="592"/>
                  <a:pt x="735" y="593"/>
                  <a:pt x="735" y="594"/>
                </a:cubicBezTo>
                <a:cubicBezTo>
                  <a:pt x="742" y="593"/>
                  <a:pt x="757" y="588"/>
                  <a:pt x="764" y="588"/>
                </a:cubicBezTo>
                <a:cubicBezTo>
                  <a:pt x="764" y="587"/>
                  <a:pt x="765" y="586"/>
                  <a:pt x="765" y="584"/>
                </a:cubicBezTo>
                <a:cubicBezTo>
                  <a:pt x="766" y="585"/>
                  <a:pt x="767" y="587"/>
                  <a:pt x="767" y="588"/>
                </a:cubicBezTo>
                <a:cubicBezTo>
                  <a:pt x="773" y="583"/>
                  <a:pt x="784" y="582"/>
                  <a:pt x="790" y="579"/>
                </a:cubicBezTo>
                <a:cubicBezTo>
                  <a:pt x="791" y="582"/>
                  <a:pt x="790" y="581"/>
                  <a:pt x="790" y="584"/>
                </a:cubicBezTo>
                <a:cubicBezTo>
                  <a:pt x="805" y="587"/>
                  <a:pt x="824" y="578"/>
                  <a:pt x="840" y="570"/>
                </a:cubicBezTo>
                <a:cubicBezTo>
                  <a:pt x="845" y="567"/>
                  <a:pt x="856" y="565"/>
                  <a:pt x="856" y="565"/>
                </a:cubicBezTo>
                <a:cubicBezTo>
                  <a:pt x="858" y="563"/>
                  <a:pt x="857" y="563"/>
                  <a:pt x="857" y="561"/>
                </a:cubicBezTo>
                <a:cubicBezTo>
                  <a:pt x="860" y="559"/>
                  <a:pt x="859" y="559"/>
                  <a:pt x="864" y="559"/>
                </a:cubicBezTo>
                <a:cubicBezTo>
                  <a:pt x="864" y="560"/>
                  <a:pt x="863" y="562"/>
                  <a:pt x="863" y="563"/>
                </a:cubicBezTo>
                <a:cubicBezTo>
                  <a:pt x="864" y="563"/>
                  <a:pt x="865" y="563"/>
                  <a:pt x="865" y="563"/>
                </a:cubicBezTo>
                <a:cubicBezTo>
                  <a:pt x="865" y="563"/>
                  <a:pt x="865" y="563"/>
                  <a:pt x="865" y="563"/>
                </a:cubicBezTo>
                <a:cubicBezTo>
                  <a:pt x="865" y="559"/>
                  <a:pt x="866" y="561"/>
                  <a:pt x="868" y="558"/>
                </a:cubicBezTo>
                <a:cubicBezTo>
                  <a:pt x="868" y="558"/>
                  <a:pt x="869" y="558"/>
                  <a:pt x="869" y="558"/>
                </a:cubicBezTo>
                <a:cubicBezTo>
                  <a:pt x="868" y="560"/>
                  <a:pt x="868" y="562"/>
                  <a:pt x="867" y="563"/>
                </a:cubicBezTo>
                <a:cubicBezTo>
                  <a:pt x="870" y="562"/>
                  <a:pt x="870" y="561"/>
                  <a:pt x="873" y="562"/>
                </a:cubicBezTo>
                <a:cubicBezTo>
                  <a:pt x="873" y="561"/>
                  <a:pt x="873" y="561"/>
                  <a:pt x="874" y="560"/>
                </a:cubicBezTo>
                <a:cubicBezTo>
                  <a:pt x="873" y="560"/>
                  <a:pt x="872" y="560"/>
                  <a:pt x="871" y="560"/>
                </a:cubicBezTo>
                <a:cubicBezTo>
                  <a:pt x="871" y="560"/>
                  <a:pt x="871" y="559"/>
                  <a:pt x="871" y="559"/>
                </a:cubicBezTo>
                <a:cubicBezTo>
                  <a:pt x="877" y="557"/>
                  <a:pt x="907" y="549"/>
                  <a:pt x="910" y="553"/>
                </a:cubicBezTo>
                <a:cubicBezTo>
                  <a:pt x="911" y="553"/>
                  <a:pt x="912" y="552"/>
                  <a:pt x="913" y="551"/>
                </a:cubicBezTo>
                <a:cubicBezTo>
                  <a:pt x="908" y="551"/>
                  <a:pt x="909" y="550"/>
                  <a:pt x="906" y="552"/>
                </a:cubicBezTo>
                <a:cubicBezTo>
                  <a:pt x="906" y="551"/>
                  <a:pt x="906" y="551"/>
                  <a:pt x="905" y="550"/>
                </a:cubicBezTo>
                <a:cubicBezTo>
                  <a:pt x="910" y="544"/>
                  <a:pt x="912" y="542"/>
                  <a:pt x="915" y="533"/>
                </a:cubicBezTo>
                <a:cubicBezTo>
                  <a:pt x="914" y="530"/>
                  <a:pt x="918" y="529"/>
                  <a:pt x="921" y="529"/>
                </a:cubicBezTo>
                <a:cubicBezTo>
                  <a:pt x="922" y="529"/>
                  <a:pt x="922" y="529"/>
                  <a:pt x="922" y="530"/>
                </a:cubicBezTo>
                <a:cubicBezTo>
                  <a:pt x="920" y="531"/>
                  <a:pt x="918" y="531"/>
                  <a:pt x="916" y="532"/>
                </a:cubicBezTo>
                <a:cubicBezTo>
                  <a:pt x="916" y="533"/>
                  <a:pt x="916" y="533"/>
                  <a:pt x="916" y="533"/>
                </a:cubicBezTo>
                <a:cubicBezTo>
                  <a:pt x="917" y="534"/>
                  <a:pt x="917" y="534"/>
                  <a:pt x="917" y="535"/>
                </a:cubicBezTo>
                <a:cubicBezTo>
                  <a:pt x="920" y="534"/>
                  <a:pt x="922" y="533"/>
                  <a:pt x="924" y="532"/>
                </a:cubicBezTo>
                <a:cubicBezTo>
                  <a:pt x="924" y="529"/>
                  <a:pt x="923" y="527"/>
                  <a:pt x="923" y="525"/>
                </a:cubicBezTo>
                <a:cubicBezTo>
                  <a:pt x="930" y="525"/>
                  <a:pt x="934" y="522"/>
                  <a:pt x="944" y="522"/>
                </a:cubicBezTo>
                <a:cubicBezTo>
                  <a:pt x="941" y="521"/>
                  <a:pt x="938" y="520"/>
                  <a:pt x="936" y="518"/>
                </a:cubicBezTo>
                <a:cubicBezTo>
                  <a:pt x="938" y="516"/>
                  <a:pt x="944" y="516"/>
                  <a:pt x="945" y="514"/>
                </a:cubicBezTo>
                <a:cubicBezTo>
                  <a:pt x="948" y="515"/>
                  <a:pt x="947" y="514"/>
                  <a:pt x="948" y="517"/>
                </a:cubicBezTo>
                <a:cubicBezTo>
                  <a:pt x="960" y="511"/>
                  <a:pt x="992" y="508"/>
                  <a:pt x="1006" y="509"/>
                </a:cubicBezTo>
                <a:cubicBezTo>
                  <a:pt x="1006" y="508"/>
                  <a:pt x="1006" y="508"/>
                  <a:pt x="1006" y="508"/>
                </a:cubicBezTo>
                <a:cubicBezTo>
                  <a:pt x="1004" y="506"/>
                  <a:pt x="1005" y="507"/>
                  <a:pt x="1002" y="506"/>
                </a:cubicBezTo>
                <a:cubicBezTo>
                  <a:pt x="1003" y="504"/>
                  <a:pt x="1005" y="503"/>
                  <a:pt x="1007" y="501"/>
                </a:cubicBezTo>
                <a:cubicBezTo>
                  <a:pt x="1008" y="501"/>
                  <a:pt x="1008" y="502"/>
                  <a:pt x="1009" y="502"/>
                </a:cubicBezTo>
                <a:cubicBezTo>
                  <a:pt x="1010" y="502"/>
                  <a:pt x="1010" y="502"/>
                  <a:pt x="1011" y="502"/>
                </a:cubicBezTo>
                <a:cubicBezTo>
                  <a:pt x="1009" y="504"/>
                  <a:pt x="1010" y="503"/>
                  <a:pt x="1008" y="503"/>
                </a:cubicBezTo>
                <a:cubicBezTo>
                  <a:pt x="1006" y="506"/>
                  <a:pt x="1008" y="507"/>
                  <a:pt x="1006" y="509"/>
                </a:cubicBezTo>
                <a:cubicBezTo>
                  <a:pt x="1006" y="510"/>
                  <a:pt x="1006" y="510"/>
                  <a:pt x="1006" y="511"/>
                </a:cubicBezTo>
                <a:cubicBezTo>
                  <a:pt x="1010" y="512"/>
                  <a:pt x="1015" y="513"/>
                  <a:pt x="1020" y="514"/>
                </a:cubicBezTo>
                <a:cubicBezTo>
                  <a:pt x="1021" y="516"/>
                  <a:pt x="1021" y="515"/>
                  <a:pt x="1021" y="518"/>
                </a:cubicBezTo>
                <a:cubicBezTo>
                  <a:pt x="1026" y="523"/>
                  <a:pt x="1035" y="519"/>
                  <a:pt x="1040" y="524"/>
                </a:cubicBezTo>
                <a:cubicBezTo>
                  <a:pt x="1047" y="531"/>
                  <a:pt x="1062" y="541"/>
                  <a:pt x="1065" y="551"/>
                </a:cubicBezTo>
                <a:cubicBezTo>
                  <a:pt x="1067" y="554"/>
                  <a:pt x="1066" y="563"/>
                  <a:pt x="1067" y="566"/>
                </a:cubicBezTo>
                <a:cubicBezTo>
                  <a:pt x="1069" y="575"/>
                  <a:pt x="1072" y="582"/>
                  <a:pt x="1071" y="593"/>
                </a:cubicBezTo>
                <a:cubicBezTo>
                  <a:pt x="1086" y="601"/>
                  <a:pt x="1101" y="594"/>
                  <a:pt x="1112" y="583"/>
                </a:cubicBezTo>
                <a:cubicBezTo>
                  <a:pt x="1112" y="583"/>
                  <a:pt x="1114" y="568"/>
                  <a:pt x="1117" y="567"/>
                </a:cubicBezTo>
                <a:cubicBezTo>
                  <a:pt x="1114" y="564"/>
                  <a:pt x="1115" y="565"/>
                  <a:pt x="1112" y="565"/>
                </a:cubicBezTo>
                <a:close/>
                <a:moveTo>
                  <a:pt x="348" y="216"/>
                </a:moveTo>
                <a:cubicBezTo>
                  <a:pt x="356" y="213"/>
                  <a:pt x="369" y="217"/>
                  <a:pt x="375" y="209"/>
                </a:cubicBezTo>
                <a:cubicBezTo>
                  <a:pt x="378" y="213"/>
                  <a:pt x="376" y="230"/>
                  <a:pt x="375" y="233"/>
                </a:cubicBezTo>
                <a:cubicBezTo>
                  <a:pt x="377" y="237"/>
                  <a:pt x="380" y="239"/>
                  <a:pt x="383" y="244"/>
                </a:cubicBezTo>
                <a:cubicBezTo>
                  <a:pt x="380" y="249"/>
                  <a:pt x="387" y="270"/>
                  <a:pt x="396" y="272"/>
                </a:cubicBezTo>
                <a:cubicBezTo>
                  <a:pt x="396" y="272"/>
                  <a:pt x="396" y="273"/>
                  <a:pt x="396" y="274"/>
                </a:cubicBezTo>
                <a:cubicBezTo>
                  <a:pt x="391" y="281"/>
                  <a:pt x="381" y="283"/>
                  <a:pt x="371" y="286"/>
                </a:cubicBezTo>
                <a:cubicBezTo>
                  <a:pt x="336" y="296"/>
                  <a:pt x="326" y="279"/>
                  <a:pt x="312" y="256"/>
                </a:cubicBezTo>
                <a:cubicBezTo>
                  <a:pt x="317" y="235"/>
                  <a:pt x="328" y="223"/>
                  <a:pt x="348" y="216"/>
                </a:cubicBezTo>
                <a:close/>
                <a:moveTo>
                  <a:pt x="387" y="397"/>
                </a:moveTo>
                <a:cubicBezTo>
                  <a:pt x="368" y="402"/>
                  <a:pt x="361" y="426"/>
                  <a:pt x="343" y="424"/>
                </a:cubicBezTo>
                <a:cubicBezTo>
                  <a:pt x="341" y="426"/>
                  <a:pt x="341" y="426"/>
                  <a:pt x="340" y="429"/>
                </a:cubicBezTo>
                <a:cubicBezTo>
                  <a:pt x="339" y="428"/>
                  <a:pt x="338" y="428"/>
                  <a:pt x="337" y="427"/>
                </a:cubicBezTo>
                <a:cubicBezTo>
                  <a:pt x="335" y="428"/>
                  <a:pt x="336" y="429"/>
                  <a:pt x="333" y="429"/>
                </a:cubicBezTo>
                <a:cubicBezTo>
                  <a:pt x="333" y="428"/>
                  <a:pt x="333" y="428"/>
                  <a:pt x="333" y="427"/>
                </a:cubicBezTo>
                <a:cubicBezTo>
                  <a:pt x="333" y="427"/>
                  <a:pt x="333" y="427"/>
                  <a:pt x="333" y="427"/>
                </a:cubicBezTo>
                <a:cubicBezTo>
                  <a:pt x="332" y="429"/>
                  <a:pt x="332" y="431"/>
                  <a:pt x="331" y="433"/>
                </a:cubicBezTo>
                <a:cubicBezTo>
                  <a:pt x="327" y="432"/>
                  <a:pt x="324" y="432"/>
                  <a:pt x="321" y="429"/>
                </a:cubicBezTo>
                <a:cubicBezTo>
                  <a:pt x="321" y="431"/>
                  <a:pt x="321" y="432"/>
                  <a:pt x="323" y="435"/>
                </a:cubicBezTo>
                <a:cubicBezTo>
                  <a:pt x="321" y="437"/>
                  <a:pt x="318" y="435"/>
                  <a:pt x="318" y="433"/>
                </a:cubicBezTo>
                <a:cubicBezTo>
                  <a:pt x="317" y="434"/>
                  <a:pt x="317" y="435"/>
                  <a:pt x="317" y="436"/>
                </a:cubicBezTo>
                <a:cubicBezTo>
                  <a:pt x="314" y="435"/>
                  <a:pt x="314" y="436"/>
                  <a:pt x="313" y="432"/>
                </a:cubicBezTo>
                <a:cubicBezTo>
                  <a:pt x="315" y="432"/>
                  <a:pt x="316" y="432"/>
                  <a:pt x="318" y="432"/>
                </a:cubicBezTo>
                <a:cubicBezTo>
                  <a:pt x="317" y="429"/>
                  <a:pt x="316" y="430"/>
                  <a:pt x="319" y="429"/>
                </a:cubicBezTo>
                <a:cubicBezTo>
                  <a:pt x="317" y="429"/>
                  <a:pt x="316" y="429"/>
                  <a:pt x="314" y="429"/>
                </a:cubicBezTo>
                <a:cubicBezTo>
                  <a:pt x="313" y="425"/>
                  <a:pt x="314" y="427"/>
                  <a:pt x="311" y="428"/>
                </a:cubicBezTo>
                <a:cubicBezTo>
                  <a:pt x="312" y="429"/>
                  <a:pt x="312" y="431"/>
                  <a:pt x="313" y="432"/>
                </a:cubicBezTo>
                <a:cubicBezTo>
                  <a:pt x="312" y="432"/>
                  <a:pt x="311" y="433"/>
                  <a:pt x="310" y="433"/>
                </a:cubicBezTo>
                <a:cubicBezTo>
                  <a:pt x="310" y="431"/>
                  <a:pt x="309" y="429"/>
                  <a:pt x="309" y="427"/>
                </a:cubicBezTo>
                <a:cubicBezTo>
                  <a:pt x="304" y="428"/>
                  <a:pt x="283" y="425"/>
                  <a:pt x="278" y="427"/>
                </a:cubicBezTo>
                <a:cubicBezTo>
                  <a:pt x="274" y="424"/>
                  <a:pt x="276" y="421"/>
                  <a:pt x="271" y="420"/>
                </a:cubicBezTo>
                <a:cubicBezTo>
                  <a:pt x="272" y="417"/>
                  <a:pt x="278" y="413"/>
                  <a:pt x="281" y="413"/>
                </a:cubicBezTo>
                <a:cubicBezTo>
                  <a:pt x="281" y="413"/>
                  <a:pt x="281" y="413"/>
                  <a:pt x="281" y="413"/>
                </a:cubicBezTo>
                <a:cubicBezTo>
                  <a:pt x="280" y="412"/>
                  <a:pt x="229" y="387"/>
                  <a:pt x="229" y="387"/>
                </a:cubicBezTo>
                <a:cubicBezTo>
                  <a:pt x="226" y="387"/>
                  <a:pt x="227" y="387"/>
                  <a:pt x="226" y="390"/>
                </a:cubicBezTo>
                <a:cubicBezTo>
                  <a:pt x="222" y="389"/>
                  <a:pt x="222" y="387"/>
                  <a:pt x="221" y="383"/>
                </a:cubicBezTo>
                <a:cubicBezTo>
                  <a:pt x="220" y="383"/>
                  <a:pt x="219" y="383"/>
                  <a:pt x="218" y="383"/>
                </a:cubicBezTo>
                <a:cubicBezTo>
                  <a:pt x="220" y="387"/>
                  <a:pt x="217" y="384"/>
                  <a:pt x="218" y="388"/>
                </a:cubicBezTo>
                <a:cubicBezTo>
                  <a:pt x="214" y="387"/>
                  <a:pt x="217" y="387"/>
                  <a:pt x="213" y="387"/>
                </a:cubicBezTo>
                <a:cubicBezTo>
                  <a:pt x="212" y="378"/>
                  <a:pt x="209" y="386"/>
                  <a:pt x="205" y="379"/>
                </a:cubicBezTo>
                <a:cubicBezTo>
                  <a:pt x="204" y="379"/>
                  <a:pt x="204" y="378"/>
                  <a:pt x="203" y="378"/>
                </a:cubicBezTo>
                <a:cubicBezTo>
                  <a:pt x="205" y="376"/>
                  <a:pt x="205" y="378"/>
                  <a:pt x="205" y="376"/>
                </a:cubicBezTo>
                <a:cubicBezTo>
                  <a:pt x="207" y="377"/>
                  <a:pt x="206" y="376"/>
                  <a:pt x="207" y="378"/>
                </a:cubicBezTo>
                <a:cubicBezTo>
                  <a:pt x="207" y="378"/>
                  <a:pt x="208" y="378"/>
                  <a:pt x="208" y="379"/>
                </a:cubicBezTo>
                <a:cubicBezTo>
                  <a:pt x="209" y="378"/>
                  <a:pt x="210" y="377"/>
                  <a:pt x="211" y="376"/>
                </a:cubicBezTo>
                <a:cubicBezTo>
                  <a:pt x="209" y="374"/>
                  <a:pt x="211" y="374"/>
                  <a:pt x="211" y="371"/>
                </a:cubicBezTo>
                <a:cubicBezTo>
                  <a:pt x="209" y="371"/>
                  <a:pt x="208" y="370"/>
                  <a:pt x="208" y="367"/>
                </a:cubicBezTo>
                <a:cubicBezTo>
                  <a:pt x="206" y="365"/>
                  <a:pt x="206" y="366"/>
                  <a:pt x="202" y="366"/>
                </a:cubicBezTo>
                <a:cubicBezTo>
                  <a:pt x="204" y="363"/>
                  <a:pt x="204" y="364"/>
                  <a:pt x="205" y="361"/>
                </a:cubicBezTo>
                <a:cubicBezTo>
                  <a:pt x="205" y="360"/>
                  <a:pt x="202" y="360"/>
                  <a:pt x="200" y="356"/>
                </a:cubicBezTo>
                <a:cubicBezTo>
                  <a:pt x="197" y="349"/>
                  <a:pt x="192" y="323"/>
                  <a:pt x="196" y="317"/>
                </a:cubicBezTo>
                <a:cubicBezTo>
                  <a:pt x="196" y="317"/>
                  <a:pt x="196" y="316"/>
                  <a:pt x="196" y="315"/>
                </a:cubicBezTo>
                <a:cubicBezTo>
                  <a:pt x="195" y="316"/>
                  <a:pt x="194" y="317"/>
                  <a:pt x="192" y="317"/>
                </a:cubicBezTo>
                <a:cubicBezTo>
                  <a:pt x="192" y="317"/>
                  <a:pt x="191" y="317"/>
                  <a:pt x="190" y="317"/>
                </a:cubicBezTo>
                <a:cubicBezTo>
                  <a:pt x="191" y="315"/>
                  <a:pt x="191" y="313"/>
                  <a:pt x="192" y="312"/>
                </a:cubicBezTo>
                <a:cubicBezTo>
                  <a:pt x="191" y="311"/>
                  <a:pt x="190" y="311"/>
                  <a:pt x="189" y="311"/>
                </a:cubicBezTo>
                <a:cubicBezTo>
                  <a:pt x="188" y="311"/>
                  <a:pt x="188" y="311"/>
                  <a:pt x="188" y="312"/>
                </a:cubicBezTo>
                <a:cubicBezTo>
                  <a:pt x="189" y="313"/>
                  <a:pt x="189" y="314"/>
                  <a:pt x="190" y="314"/>
                </a:cubicBezTo>
                <a:cubicBezTo>
                  <a:pt x="188" y="316"/>
                  <a:pt x="187" y="315"/>
                  <a:pt x="184" y="318"/>
                </a:cubicBezTo>
                <a:cubicBezTo>
                  <a:pt x="184" y="318"/>
                  <a:pt x="184" y="318"/>
                  <a:pt x="183" y="318"/>
                </a:cubicBezTo>
                <a:cubicBezTo>
                  <a:pt x="187" y="303"/>
                  <a:pt x="183" y="286"/>
                  <a:pt x="189" y="275"/>
                </a:cubicBezTo>
                <a:cubicBezTo>
                  <a:pt x="188" y="275"/>
                  <a:pt x="187" y="275"/>
                  <a:pt x="186" y="275"/>
                </a:cubicBezTo>
                <a:cubicBezTo>
                  <a:pt x="188" y="270"/>
                  <a:pt x="192" y="261"/>
                  <a:pt x="192" y="258"/>
                </a:cubicBezTo>
                <a:cubicBezTo>
                  <a:pt x="193" y="258"/>
                  <a:pt x="194" y="259"/>
                  <a:pt x="195" y="260"/>
                </a:cubicBezTo>
                <a:cubicBezTo>
                  <a:pt x="194" y="260"/>
                  <a:pt x="193" y="260"/>
                  <a:pt x="192" y="260"/>
                </a:cubicBezTo>
                <a:cubicBezTo>
                  <a:pt x="192" y="262"/>
                  <a:pt x="192" y="263"/>
                  <a:pt x="191" y="264"/>
                </a:cubicBezTo>
                <a:cubicBezTo>
                  <a:pt x="193" y="265"/>
                  <a:pt x="193" y="265"/>
                  <a:pt x="196" y="265"/>
                </a:cubicBezTo>
                <a:cubicBezTo>
                  <a:pt x="195" y="268"/>
                  <a:pt x="196" y="268"/>
                  <a:pt x="196" y="274"/>
                </a:cubicBezTo>
                <a:cubicBezTo>
                  <a:pt x="197" y="271"/>
                  <a:pt x="198" y="269"/>
                  <a:pt x="198" y="267"/>
                </a:cubicBezTo>
                <a:cubicBezTo>
                  <a:pt x="197" y="266"/>
                  <a:pt x="197" y="267"/>
                  <a:pt x="196" y="265"/>
                </a:cubicBezTo>
                <a:cubicBezTo>
                  <a:pt x="201" y="262"/>
                  <a:pt x="196" y="237"/>
                  <a:pt x="196" y="237"/>
                </a:cubicBezTo>
                <a:cubicBezTo>
                  <a:pt x="196" y="237"/>
                  <a:pt x="196" y="237"/>
                  <a:pt x="196" y="237"/>
                </a:cubicBezTo>
                <a:cubicBezTo>
                  <a:pt x="196" y="223"/>
                  <a:pt x="199" y="207"/>
                  <a:pt x="205" y="191"/>
                </a:cubicBezTo>
                <a:cubicBezTo>
                  <a:pt x="205" y="190"/>
                  <a:pt x="204" y="189"/>
                  <a:pt x="204" y="188"/>
                </a:cubicBezTo>
                <a:cubicBezTo>
                  <a:pt x="202" y="189"/>
                  <a:pt x="200" y="189"/>
                  <a:pt x="198" y="190"/>
                </a:cubicBezTo>
                <a:cubicBezTo>
                  <a:pt x="198" y="190"/>
                  <a:pt x="197" y="190"/>
                  <a:pt x="196" y="190"/>
                </a:cubicBezTo>
                <a:cubicBezTo>
                  <a:pt x="205" y="169"/>
                  <a:pt x="214" y="159"/>
                  <a:pt x="231" y="144"/>
                </a:cubicBezTo>
                <a:cubicBezTo>
                  <a:pt x="233" y="142"/>
                  <a:pt x="240" y="143"/>
                  <a:pt x="243" y="141"/>
                </a:cubicBezTo>
                <a:cubicBezTo>
                  <a:pt x="245" y="141"/>
                  <a:pt x="247" y="142"/>
                  <a:pt x="249" y="143"/>
                </a:cubicBezTo>
                <a:cubicBezTo>
                  <a:pt x="248" y="152"/>
                  <a:pt x="235" y="156"/>
                  <a:pt x="231" y="162"/>
                </a:cubicBezTo>
                <a:cubicBezTo>
                  <a:pt x="222" y="176"/>
                  <a:pt x="215" y="194"/>
                  <a:pt x="205" y="209"/>
                </a:cubicBezTo>
                <a:cubicBezTo>
                  <a:pt x="209" y="212"/>
                  <a:pt x="201" y="221"/>
                  <a:pt x="202" y="225"/>
                </a:cubicBezTo>
                <a:cubicBezTo>
                  <a:pt x="208" y="243"/>
                  <a:pt x="202" y="262"/>
                  <a:pt x="209" y="281"/>
                </a:cubicBezTo>
                <a:cubicBezTo>
                  <a:pt x="223" y="319"/>
                  <a:pt x="239" y="345"/>
                  <a:pt x="266" y="368"/>
                </a:cubicBezTo>
                <a:cubicBezTo>
                  <a:pt x="288" y="386"/>
                  <a:pt x="320" y="404"/>
                  <a:pt x="353" y="399"/>
                </a:cubicBezTo>
                <a:cubicBezTo>
                  <a:pt x="361" y="398"/>
                  <a:pt x="380" y="402"/>
                  <a:pt x="385" y="394"/>
                </a:cubicBezTo>
                <a:cubicBezTo>
                  <a:pt x="386" y="394"/>
                  <a:pt x="386" y="394"/>
                  <a:pt x="387" y="394"/>
                </a:cubicBezTo>
                <a:cubicBezTo>
                  <a:pt x="387" y="395"/>
                  <a:pt x="387" y="396"/>
                  <a:pt x="387" y="397"/>
                </a:cubicBezTo>
                <a:close/>
                <a:moveTo>
                  <a:pt x="487" y="359"/>
                </a:moveTo>
                <a:cubicBezTo>
                  <a:pt x="487" y="360"/>
                  <a:pt x="487" y="360"/>
                  <a:pt x="487" y="360"/>
                </a:cubicBezTo>
                <a:cubicBezTo>
                  <a:pt x="477" y="356"/>
                  <a:pt x="472" y="354"/>
                  <a:pt x="462" y="351"/>
                </a:cubicBezTo>
                <a:cubicBezTo>
                  <a:pt x="461" y="351"/>
                  <a:pt x="460" y="351"/>
                  <a:pt x="460" y="352"/>
                </a:cubicBezTo>
                <a:cubicBezTo>
                  <a:pt x="461" y="353"/>
                  <a:pt x="462" y="353"/>
                  <a:pt x="463" y="354"/>
                </a:cubicBezTo>
                <a:cubicBezTo>
                  <a:pt x="463" y="355"/>
                  <a:pt x="463" y="355"/>
                  <a:pt x="463" y="356"/>
                </a:cubicBezTo>
                <a:cubicBezTo>
                  <a:pt x="456" y="360"/>
                  <a:pt x="449" y="361"/>
                  <a:pt x="441" y="365"/>
                </a:cubicBezTo>
                <a:cubicBezTo>
                  <a:pt x="437" y="366"/>
                  <a:pt x="432" y="366"/>
                  <a:pt x="428" y="367"/>
                </a:cubicBezTo>
                <a:cubicBezTo>
                  <a:pt x="418" y="373"/>
                  <a:pt x="405" y="389"/>
                  <a:pt x="392" y="393"/>
                </a:cubicBezTo>
                <a:cubicBezTo>
                  <a:pt x="391" y="394"/>
                  <a:pt x="390" y="394"/>
                  <a:pt x="390" y="395"/>
                </a:cubicBezTo>
                <a:cubicBezTo>
                  <a:pt x="389" y="388"/>
                  <a:pt x="405" y="371"/>
                  <a:pt x="412" y="369"/>
                </a:cubicBezTo>
                <a:cubicBezTo>
                  <a:pt x="412" y="365"/>
                  <a:pt x="412" y="364"/>
                  <a:pt x="407" y="364"/>
                </a:cubicBezTo>
                <a:cubicBezTo>
                  <a:pt x="413" y="353"/>
                  <a:pt x="422" y="345"/>
                  <a:pt x="431" y="338"/>
                </a:cubicBezTo>
                <a:cubicBezTo>
                  <a:pt x="435" y="338"/>
                  <a:pt x="432" y="336"/>
                  <a:pt x="435" y="334"/>
                </a:cubicBezTo>
                <a:cubicBezTo>
                  <a:pt x="436" y="333"/>
                  <a:pt x="436" y="333"/>
                  <a:pt x="436" y="335"/>
                </a:cubicBezTo>
                <a:cubicBezTo>
                  <a:pt x="439" y="334"/>
                  <a:pt x="439" y="334"/>
                  <a:pt x="439" y="330"/>
                </a:cubicBezTo>
                <a:cubicBezTo>
                  <a:pt x="439" y="330"/>
                  <a:pt x="439" y="329"/>
                  <a:pt x="438" y="329"/>
                </a:cubicBezTo>
                <a:cubicBezTo>
                  <a:pt x="432" y="331"/>
                  <a:pt x="430" y="335"/>
                  <a:pt x="424" y="336"/>
                </a:cubicBezTo>
                <a:cubicBezTo>
                  <a:pt x="424" y="336"/>
                  <a:pt x="423" y="335"/>
                  <a:pt x="423" y="335"/>
                </a:cubicBezTo>
                <a:cubicBezTo>
                  <a:pt x="426" y="329"/>
                  <a:pt x="437" y="322"/>
                  <a:pt x="442" y="330"/>
                </a:cubicBezTo>
                <a:cubicBezTo>
                  <a:pt x="444" y="329"/>
                  <a:pt x="445" y="328"/>
                  <a:pt x="447" y="327"/>
                </a:cubicBezTo>
                <a:cubicBezTo>
                  <a:pt x="447" y="326"/>
                  <a:pt x="448" y="324"/>
                  <a:pt x="448" y="323"/>
                </a:cubicBezTo>
                <a:cubicBezTo>
                  <a:pt x="450" y="324"/>
                  <a:pt x="450" y="325"/>
                  <a:pt x="451" y="326"/>
                </a:cubicBezTo>
                <a:cubicBezTo>
                  <a:pt x="451" y="327"/>
                  <a:pt x="451" y="328"/>
                  <a:pt x="450" y="329"/>
                </a:cubicBezTo>
                <a:cubicBezTo>
                  <a:pt x="456" y="326"/>
                  <a:pt x="459" y="328"/>
                  <a:pt x="464" y="328"/>
                </a:cubicBezTo>
                <a:cubicBezTo>
                  <a:pt x="464" y="329"/>
                  <a:pt x="465" y="329"/>
                  <a:pt x="465" y="330"/>
                </a:cubicBezTo>
                <a:cubicBezTo>
                  <a:pt x="464" y="330"/>
                  <a:pt x="463" y="331"/>
                  <a:pt x="462" y="331"/>
                </a:cubicBezTo>
                <a:cubicBezTo>
                  <a:pt x="462" y="332"/>
                  <a:pt x="462" y="333"/>
                  <a:pt x="462" y="334"/>
                </a:cubicBezTo>
                <a:cubicBezTo>
                  <a:pt x="471" y="335"/>
                  <a:pt x="482" y="338"/>
                  <a:pt x="487" y="346"/>
                </a:cubicBezTo>
                <a:cubicBezTo>
                  <a:pt x="487" y="347"/>
                  <a:pt x="488" y="348"/>
                  <a:pt x="488" y="349"/>
                </a:cubicBezTo>
                <a:cubicBezTo>
                  <a:pt x="480" y="348"/>
                  <a:pt x="486" y="355"/>
                  <a:pt x="487" y="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chemeClr val="bg1">
                <a:lumMod val="75000"/>
              </a:schemeClr>
            </a:glow>
          </a:effectLst>
        </p:spPr>
        <p:txBody>
          <a:bodyPr vert="horz" wrap="square" lIns="91407" tIns="45704" rIns="91407" bIns="45704" numCol="1" anchor="t" anchorCtr="0" compatLnSpc="1"/>
          <a:lstStyle/>
          <a:p>
            <a:endParaRPr lang="zh-CN" altLang="en-US" sz="1805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>
            <a:off x="0" y="2644"/>
            <a:ext cx="523459" cy="6853031"/>
            <a:chOff x="-33" y="0"/>
            <a:chExt cx="3399637" cy="6858000"/>
          </a:xfrm>
        </p:grpSpPr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>
              <a:off x="2" y="0"/>
              <a:ext cx="2570204" cy="6858000"/>
            </a:xfrm>
            <a:prstGeom prst="rect">
              <a:avLst/>
            </a:prstGeom>
            <a:solidFill>
              <a:srgbClr val="26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9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705" b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>
              <p:custDataLst>
                <p:tags r:id="rId5"/>
              </p:custDataLst>
            </p:nvPr>
          </p:nvGrpSpPr>
          <p:grpSpPr>
            <a:xfrm>
              <a:off x="-33" y="0"/>
              <a:ext cx="3399637" cy="6858000"/>
              <a:chOff x="-33" y="0"/>
              <a:chExt cx="3399637" cy="6672648"/>
            </a:xfrm>
          </p:grpSpPr>
          <p:sp>
            <p:nvSpPr>
              <p:cNvPr id="24" name="矩形 23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0"/>
                <a:ext cx="3399598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>
                <p:custDataLst>
                  <p:tags r:id="rId7"/>
                </p:custDataLst>
              </p:nvPr>
            </p:nvSpPr>
            <p:spPr>
              <a:xfrm>
                <a:off x="-33" y="1668162"/>
                <a:ext cx="339963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>
                <p:custDataLst>
                  <p:tags r:id="rId8"/>
                </p:custDataLst>
              </p:nvPr>
            </p:nvSpPr>
            <p:spPr>
              <a:xfrm>
                <a:off x="-7" y="3336324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9"/>
                </p:custDataLst>
              </p:nvPr>
            </p:nvSpPr>
            <p:spPr>
              <a:xfrm>
                <a:off x="-7" y="5004486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矩形 3"/>
          <p:cNvSpPr/>
          <p:nvPr>
            <p:custDataLst>
              <p:tags r:id="rId10"/>
            </p:custDataLst>
          </p:nvPr>
        </p:nvSpPr>
        <p:spPr>
          <a:xfrm>
            <a:off x="599796" y="41741"/>
            <a:ext cx="11526759" cy="676967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chemeClr val="bg2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zh-CN" altLang="en-US" sz="1805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endParaRPr lang="en-US" altLang="zh-CN" sz="180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>
            <p:custDataLst>
              <p:tags r:id="rId11"/>
            </p:custDataLst>
          </p:nvPr>
        </p:nvSpPr>
        <p:spPr>
          <a:xfrm>
            <a:off x="707048" y="604722"/>
            <a:ext cx="11190498" cy="53879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给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出一组相关的词，要求通过观察分析，在备选答案中找出一组与之在逻辑关系上最为贴近或相似的词。</a:t>
            </a:r>
            <a:endParaRPr lang="zh-CN" altLang="en-US" sz="2605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题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型一（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2007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国考</a:t>
            </a: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 </a:t>
            </a:r>
            <a:r>
              <a:rPr lang="zh-CN" altLang="en-US" sz="2605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阳</a:t>
            </a:r>
            <a:r>
              <a:rPr lang="zh-CN" altLang="en-US" sz="2605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光：紫外线</a:t>
            </a:r>
            <a:endParaRPr lang="zh-CN" altLang="en-US" sz="2605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zh-CN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A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电脑：辐射     </a:t>
            </a: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海水：氯化钠     </a:t>
            </a:r>
            <a:endParaRPr lang="en-US" altLang="zh-CN" sz="2605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zh-CN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C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混合物：单质     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微波炉：微</a:t>
            </a: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波</a:t>
            </a:r>
            <a:endParaRPr lang="en-US" altLang="zh-CN" sz="2605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zh-CN" sz="2605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zh-CN" sz="2605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题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型二（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2008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陕西）考试：学生：成绩</a:t>
            </a:r>
            <a:endParaRPr lang="zh-CN" altLang="en-US" sz="2605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zh-CN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A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往来：网民：电子邮件     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汽车：司机：驾驶执照</a:t>
            </a:r>
            <a:endParaRPr lang="zh-CN" altLang="en-US" sz="2605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zh-CN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C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工作：职员：工资待遇     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饭菜：厨师：色鲜味美</a:t>
            </a:r>
            <a:endParaRPr lang="zh-CN" altLang="en-US" sz="2605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zh-CN" altLang="en-US" sz="2605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>
            <p:custDataLst>
              <p:tags r:id="rId12"/>
            </p:custDataLst>
          </p:nvPr>
        </p:nvSpPr>
        <p:spPr>
          <a:xfrm>
            <a:off x="4340268" y="111379"/>
            <a:ext cx="343512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链接高考</a:t>
            </a:r>
            <a:endParaRPr lang="zh-CN" altLang="en-US" sz="3600" b="0" smtClean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矩形 2"/>
          <p:cNvSpPr/>
          <p:nvPr>
            <p:custDataLst>
              <p:tags r:id="rId13"/>
            </p:custDataLst>
          </p:nvPr>
        </p:nvSpPr>
        <p:spPr>
          <a:xfrm>
            <a:off x="1286822" y="3009766"/>
            <a:ext cx="10314737" cy="1054100"/>
          </a:xfrm>
          <a:prstGeom prst="rect">
            <a:avLst/>
          </a:prstGeom>
          <a:noFill/>
          <a:ln w="9525">
            <a:noFill/>
          </a:ln>
        </p:spPr>
        <p:txBody>
          <a:bodyPr wrap="square" lIns="91601" tIns="45800" rIns="91601" bIns="45800" anchor="t">
            <a:spAutoFit/>
          </a:bodyPr>
          <a:lstStyle/>
          <a:p>
            <a:pPr defTabSz="863600">
              <a:lnSpc>
                <a:spcPct val="120000"/>
              </a:lnSpc>
            </a:pPr>
            <a:r>
              <a:rPr lang="zh-CN" altLang="en-US" sz="260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根据阳光与紫外线、海水与氯化钠的关系都是整体与组成部分的关系，故选出答案为</a:t>
            </a:r>
            <a:r>
              <a:rPr lang="en-US" altLang="zh-CN" sz="260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60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605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2"/>
          <p:cNvSpPr/>
          <p:nvPr>
            <p:custDataLst>
              <p:tags r:id="rId14"/>
            </p:custDataLst>
          </p:nvPr>
        </p:nvSpPr>
        <p:spPr>
          <a:xfrm>
            <a:off x="1286822" y="5460372"/>
            <a:ext cx="10314737" cy="1054100"/>
          </a:xfrm>
          <a:prstGeom prst="rect">
            <a:avLst/>
          </a:prstGeom>
          <a:noFill/>
          <a:ln w="9525">
            <a:noFill/>
          </a:ln>
        </p:spPr>
        <p:txBody>
          <a:bodyPr wrap="square" lIns="91601" tIns="45800" rIns="91601" bIns="45800" anchor="t">
            <a:spAutoFit/>
          </a:bodyPr>
          <a:lstStyle/>
          <a:p>
            <a:pPr defTabSz="863600">
              <a:lnSpc>
                <a:spcPct val="120000"/>
              </a:lnSpc>
            </a:pPr>
            <a:r>
              <a:rPr lang="zh-CN" altLang="en-US" sz="260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通过分析可以知道“学生通过考试获得成绩”，因此类比可得“职工通过工作获得工资待遇”，进而得出正确答案</a:t>
            </a:r>
            <a:r>
              <a:rPr lang="en-US" altLang="zh-CN" sz="260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260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605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3707906" y="6717020"/>
            <a:ext cx="1800201" cy="14220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2495">
              <a:lnSpc>
                <a:spcPct val="200000"/>
              </a:lnSpc>
            </a:pPr>
            <a:r>
              <a:rPr lang="en-US" altLang="zh-CN" sz="100">
                <a:solidFill>
                  <a:schemeClr val="bg1"/>
                </a:solidFill>
                <a:ea typeface="微软雅黑" panose="020B0503020204020204" charset="-122"/>
              </a:rPr>
              <a:t>PPT模板 http:///moban/ </a:t>
            </a:r>
            <a:endParaRPr lang="en-US" altLang="zh-CN" sz="1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6" name="Freeform 6323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flipH="1">
            <a:off x="0" y="6312749"/>
            <a:ext cx="648857" cy="404271"/>
          </a:xfrm>
          <a:custGeom>
            <a:avLst/>
            <a:gdLst>
              <a:gd name="T0" fmla="*/ 945 w 1117"/>
              <a:gd name="T1" fmla="*/ 522 h 601"/>
              <a:gd name="T2" fmla="*/ 1085 w 1117"/>
              <a:gd name="T3" fmla="*/ 523 h 601"/>
              <a:gd name="T4" fmla="*/ 1065 w 1117"/>
              <a:gd name="T5" fmla="*/ 505 h 601"/>
              <a:gd name="T6" fmla="*/ 1061 w 1117"/>
              <a:gd name="T7" fmla="*/ 513 h 601"/>
              <a:gd name="T8" fmla="*/ 1038 w 1117"/>
              <a:gd name="T9" fmla="*/ 512 h 601"/>
              <a:gd name="T10" fmla="*/ 967 w 1117"/>
              <a:gd name="T11" fmla="*/ 492 h 601"/>
              <a:gd name="T12" fmla="*/ 926 w 1117"/>
              <a:gd name="T13" fmla="*/ 495 h 601"/>
              <a:gd name="T14" fmla="*/ 854 w 1117"/>
              <a:gd name="T15" fmla="*/ 518 h 601"/>
              <a:gd name="T16" fmla="*/ 656 w 1117"/>
              <a:gd name="T17" fmla="*/ 536 h 601"/>
              <a:gd name="T18" fmla="*/ 677 w 1117"/>
              <a:gd name="T19" fmla="*/ 523 h 601"/>
              <a:gd name="T20" fmla="*/ 656 w 1117"/>
              <a:gd name="T21" fmla="*/ 528 h 601"/>
              <a:gd name="T22" fmla="*/ 600 w 1117"/>
              <a:gd name="T23" fmla="*/ 468 h 601"/>
              <a:gd name="T24" fmla="*/ 564 w 1117"/>
              <a:gd name="T25" fmla="*/ 450 h 601"/>
              <a:gd name="T26" fmla="*/ 571 w 1117"/>
              <a:gd name="T27" fmla="*/ 424 h 601"/>
              <a:gd name="T28" fmla="*/ 569 w 1117"/>
              <a:gd name="T29" fmla="*/ 383 h 601"/>
              <a:gd name="T30" fmla="*/ 441 w 1117"/>
              <a:gd name="T31" fmla="*/ 306 h 601"/>
              <a:gd name="T32" fmla="*/ 560 w 1117"/>
              <a:gd name="T33" fmla="*/ 291 h 601"/>
              <a:gd name="T34" fmla="*/ 612 w 1117"/>
              <a:gd name="T35" fmla="*/ 293 h 601"/>
              <a:gd name="T36" fmla="*/ 587 w 1117"/>
              <a:gd name="T37" fmla="*/ 356 h 601"/>
              <a:gd name="T38" fmla="*/ 615 w 1117"/>
              <a:gd name="T39" fmla="*/ 352 h 601"/>
              <a:gd name="T40" fmla="*/ 649 w 1117"/>
              <a:gd name="T41" fmla="*/ 344 h 601"/>
              <a:gd name="T42" fmla="*/ 663 w 1117"/>
              <a:gd name="T43" fmla="*/ 340 h 601"/>
              <a:gd name="T44" fmla="*/ 659 w 1117"/>
              <a:gd name="T45" fmla="*/ 330 h 601"/>
              <a:gd name="T46" fmla="*/ 673 w 1117"/>
              <a:gd name="T47" fmla="*/ 297 h 601"/>
              <a:gd name="T48" fmla="*/ 677 w 1117"/>
              <a:gd name="T49" fmla="*/ 286 h 601"/>
              <a:gd name="T50" fmla="*/ 671 w 1117"/>
              <a:gd name="T51" fmla="*/ 258 h 601"/>
              <a:gd name="T52" fmla="*/ 663 w 1117"/>
              <a:gd name="T53" fmla="*/ 225 h 601"/>
              <a:gd name="T54" fmla="*/ 623 w 1117"/>
              <a:gd name="T55" fmla="*/ 242 h 601"/>
              <a:gd name="T56" fmla="*/ 648 w 1117"/>
              <a:gd name="T57" fmla="*/ 435 h 601"/>
              <a:gd name="T58" fmla="*/ 708 w 1117"/>
              <a:gd name="T59" fmla="*/ 501 h 601"/>
              <a:gd name="T60" fmla="*/ 772 w 1117"/>
              <a:gd name="T61" fmla="*/ 528 h 601"/>
              <a:gd name="T62" fmla="*/ 845 w 1117"/>
              <a:gd name="T63" fmla="*/ 510 h 601"/>
              <a:gd name="T64" fmla="*/ 995 w 1117"/>
              <a:gd name="T65" fmla="*/ 464 h 601"/>
              <a:gd name="T66" fmla="*/ 1048 w 1117"/>
              <a:gd name="T67" fmla="*/ 487 h 601"/>
              <a:gd name="T68" fmla="*/ 941 w 1117"/>
              <a:gd name="T69" fmla="*/ 449 h 601"/>
              <a:gd name="T70" fmla="*/ 854 w 1117"/>
              <a:gd name="T71" fmla="*/ 471 h 601"/>
              <a:gd name="T72" fmla="*/ 764 w 1117"/>
              <a:gd name="T73" fmla="*/ 494 h 601"/>
              <a:gd name="T74" fmla="*/ 747 w 1117"/>
              <a:gd name="T75" fmla="*/ 477 h 601"/>
              <a:gd name="T76" fmla="*/ 742 w 1117"/>
              <a:gd name="T77" fmla="*/ 402 h 601"/>
              <a:gd name="T78" fmla="*/ 797 w 1117"/>
              <a:gd name="T79" fmla="*/ 374 h 601"/>
              <a:gd name="T80" fmla="*/ 810 w 1117"/>
              <a:gd name="T81" fmla="*/ 364 h 601"/>
              <a:gd name="T82" fmla="*/ 861 w 1117"/>
              <a:gd name="T83" fmla="*/ 218 h 601"/>
              <a:gd name="T84" fmla="*/ 292 w 1117"/>
              <a:gd name="T85" fmla="*/ 95 h 601"/>
              <a:gd name="T86" fmla="*/ 266 w 1117"/>
              <a:gd name="T87" fmla="*/ 90 h 601"/>
              <a:gd name="T88" fmla="*/ 137 w 1117"/>
              <a:gd name="T89" fmla="*/ 187 h 601"/>
              <a:gd name="T90" fmla="*/ 102 w 1117"/>
              <a:gd name="T91" fmla="*/ 399 h 601"/>
              <a:gd name="T92" fmla="*/ 303 w 1117"/>
              <a:gd name="T93" fmla="*/ 494 h 601"/>
              <a:gd name="T94" fmla="*/ 457 w 1117"/>
              <a:gd name="T95" fmla="*/ 405 h 601"/>
              <a:gd name="T96" fmla="*/ 531 w 1117"/>
              <a:gd name="T97" fmla="*/ 448 h 601"/>
              <a:gd name="T98" fmla="*/ 571 w 1117"/>
              <a:gd name="T99" fmla="*/ 511 h 601"/>
              <a:gd name="T100" fmla="*/ 764 w 1117"/>
              <a:gd name="T101" fmla="*/ 588 h 601"/>
              <a:gd name="T102" fmla="*/ 873 w 1117"/>
              <a:gd name="T103" fmla="*/ 562 h 601"/>
              <a:gd name="T104" fmla="*/ 923 w 1117"/>
              <a:gd name="T105" fmla="*/ 525 h 601"/>
              <a:gd name="T106" fmla="*/ 1021 w 1117"/>
              <a:gd name="T107" fmla="*/ 518 h 601"/>
              <a:gd name="T108" fmla="*/ 312 w 1117"/>
              <a:gd name="T109" fmla="*/ 256 h 601"/>
              <a:gd name="T110" fmla="*/ 318 w 1117"/>
              <a:gd name="T111" fmla="*/ 432 h 601"/>
              <a:gd name="T112" fmla="*/ 218 w 1117"/>
              <a:gd name="T113" fmla="*/ 388 h 601"/>
              <a:gd name="T114" fmla="*/ 192 w 1117"/>
              <a:gd name="T115" fmla="*/ 317 h 601"/>
              <a:gd name="T116" fmla="*/ 196 w 1117"/>
              <a:gd name="T117" fmla="*/ 274 h 601"/>
              <a:gd name="T118" fmla="*/ 209 w 1117"/>
              <a:gd name="T119" fmla="*/ 281 h 601"/>
              <a:gd name="T120" fmla="*/ 390 w 1117"/>
              <a:gd name="T121" fmla="*/ 395 h 601"/>
              <a:gd name="T122" fmla="*/ 464 w 1117"/>
              <a:gd name="T123" fmla="*/ 328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17" h="601">
                <a:moveTo>
                  <a:pt x="677" y="274"/>
                </a:moveTo>
                <a:cubicBezTo>
                  <a:pt x="677" y="274"/>
                  <a:pt x="677" y="274"/>
                  <a:pt x="677" y="274"/>
                </a:cubicBezTo>
                <a:cubicBezTo>
                  <a:pt x="678" y="274"/>
                  <a:pt x="679" y="274"/>
                  <a:pt x="680" y="274"/>
                </a:cubicBezTo>
                <a:cubicBezTo>
                  <a:pt x="680" y="274"/>
                  <a:pt x="679" y="273"/>
                  <a:pt x="679" y="272"/>
                </a:cubicBezTo>
                <a:cubicBezTo>
                  <a:pt x="678" y="274"/>
                  <a:pt x="680" y="273"/>
                  <a:pt x="677" y="274"/>
                </a:cubicBezTo>
                <a:close/>
                <a:moveTo>
                  <a:pt x="956" y="523"/>
                </a:moveTo>
                <a:cubicBezTo>
                  <a:pt x="955" y="522"/>
                  <a:pt x="955" y="521"/>
                  <a:pt x="955" y="519"/>
                </a:cubicBezTo>
                <a:cubicBezTo>
                  <a:pt x="951" y="520"/>
                  <a:pt x="950" y="520"/>
                  <a:pt x="949" y="524"/>
                </a:cubicBezTo>
                <a:cubicBezTo>
                  <a:pt x="948" y="523"/>
                  <a:pt x="946" y="523"/>
                  <a:pt x="945" y="522"/>
                </a:cubicBezTo>
                <a:cubicBezTo>
                  <a:pt x="946" y="524"/>
                  <a:pt x="946" y="525"/>
                  <a:pt x="946" y="527"/>
                </a:cubicBezTo>
                <a:cubicBezTo>
                  <a:pt x="949" y="524"/>
                  <a:pt x="952" y="523"/>
                  <a:pt x="956" y="523"/>
                </a:cubicBezTo>
                <a:close/>
                <a:moveTo>
                  <a:pt x="945" y="522"/>
                </a:moveTo>
                <a:cubicBezTo>
                  <a:pt x="945" y="522"/>
                  <a:pt x="945" y="522"/>
                  <a:pt x="944" y="522"/>
                </a:cubicBezTo>
                <a:cubicBezTo>
                  <a:pt x="945" y="522"/>
                  <a:pt x="945" y="522"/>
                  <a:pt x="945" y="522"/>
                </a:cubicBezTo>
                <a:cubicBezTo>
                  <a:pt x="945" y="522"/>
                  <a:pt x="945" y="522"/>
                  <a:pt x="945" y="522"/>
                </a:cubicBezTo>
                <a:close/>
                <a:moveTo>
                  <a:pt x="1112" y="565"/>
                </a:moveTo>
                <a:cubicBezTo>
                  <a:pt x="1113" y="563"/>
                  <a:pt x="1112" y="565"/>
                  <a:pt x="1113" y="563"/>
                </a:cubicBezTo>
                <a:cubicBezTo>
                  <a:pt x="1112" y="562"/>
                  <a:pt x="1113" y="563"/>
                  <a:pt x="1110" y="563"/>
                </a:cubicBezTo>
                <a:cubicBezTo>
                  <a:pt x="1110" y="562"/>
                  <a:pt x="1110" y="561"/>
                  <a:pt x="1110" y="560"/>
                </a:cubicBezTo>
                <a:cubicBezTo>
                  <a:pt x="1111" y="560"/>
                  <a:pt x="1112" y="560"/>
                  <a:pt x="1113" y="560"/>
                </a:cubicBezTo>
                <a:cubicBezTo>
                  <a:pt x="1113" y="560"/>
                  <a:pt x="1114" y="559"/>
                  <a:pt x="1115" y="559"/>
                </a:cubicBezTo>
                <a:cubicBezTo>
                  <a:pt x="1111" y="540"/>
                  <a:pt x="1102" y="530"/>
                  <a:pt x="1098" y="517"/>
                </a:cubicBezTo>
                <a:cubicBezTo>
                  <a:pt x="1096" y="518"/>
                  <a:pt x="1094" y="518"/>
                  <a:pt x="1093" y="519"/>
                </a:cubicBezTo>
                <a:cubicBezTo>
                  <a:pt x="1094" y="521"/>
                  <a:pt x="1094" y="520"/>
                  <a:pt x="1095" y="522"/>
                </a:cubicBezTo>
                <a:cubicBezTo>
                  <a:pt x="1093" y="523"/>
                  <a:pt x="1094" y="522"/>
                  <a:pt x="1093" y="525"/>
                </a:cubicBezTo>
                <a:cubicBezTo>
                  <a:pt x="1093" y="525"/>
                  <a:pt x="1093" y="525"/>
                  <a:pt x="1093" y="525"/>
                </a:cubicBezTo>
                <a:cubicBezTo>
                  <a:pt x="1091" y="522"/>
                  <a:pt x="1092" y="520"/>
                  <a:pt x="1093" y="517"/>
                </a:cubicBezTo>
                <a:cubicBezTo>
                  <a:pt x="1089" y="517"/>
                  <a:pt x="1089" y="517"/>
                  <a:pt x="1087" y="516"/>
                </a:cubicBezTo>
                <a:cubicBezTo>
                  <a:pt x="1087" y="518"/>
                  <a:pt x="1086" y="520"/>
                  <a:pt x="1086" y="523"/>
                </a:cubicBezTo>
                <a:cubicBezTo>
                  <a:pt x="1086" y="523"/>
                  <a:pt x="1086" y="523"/>
                  <a:pt x="1085" y="523"/>
                </a:cubicBezTo>
                <a:cubicBezTo>
                  <a:pt x="1082" y="520"/>
                  <a:pt x="1083" y="517"/>
                  <a:pt x="1084" y="515"/>
                </a:cubicBezTo>
                <a:cubicBezTo>
                  <a:pt x="1083" y="512"/>
                  <a:pt x="1081" y="511"/>
                  <a:pt x="1080" y="509"/>
                </a:cubicBezTo>
                <a:cubicBezTo>
                  <a:pt x="1075" y="509"/>
                  <a:pt x="1075" y="511"/>
                  <a:pt x="1072" y="511"/>
                </a:cubicBezTo>
                <a:cubicBezTo>
                  <a:pt x="1072" y="512"/>
                  <a:pt x="1071" y="513"/>
                  <a:pt x="1071" y="515"/>
                </a:cubicBezTo>
                <a:cubicBezTo>
                  <a:pt x="1070" y="515"/>
                  <a:pt x="1069" y="515"/>
                  <a:pt x="1069" y="515"/>
                </a:cubicBezTo>
                <a:cubicBezTo>
                  <a:pt x="1067" y="512"/>
                  <a:pt x="1069" y="514"/>
                  <a:pt x="1067" y="513"/>
                </a:cubicBezTo>
                <a:cubicBezTo>
                  <a:pt x="1067" y="512"/>
                  <a:pt x="1067" y="511"/>
                  <a:pt x="1067" y="510"/>
                </a:cubicBezTo>
                <a:cubicBezTo>
                  <a:pt x="1070" y="509"/>
                  <a:pt x="1069" y="510"/>
                  <a:pt x="1070" y="507"/>
                </a:cubicBezTo>
                <a:cubicBezTo>
                  <a:pt x="1072" y="508"/>
                  <a:pt x="1071" y="507"/>
                  <a:pt x="1072" y="509"/>
                </a:cubicBezTo>
                <a:cubicBezTo>
                  <a:pt x="1074" y="505"/>
                  <a:pt x="1072" y="504"/>
                  <a:pt x="1070" y="501"/>
                </a:cubicBezTo>
                <a:cubicBezTo>
                  <a:pt x="1069" y="500"/>
                  <a:pt x="1069" y="500"/>
                  <a:pt x="1068" y="499"/>
                </a:cubicBezTo>
                <a:cubicBezTo>
                  <a:pt x="1067" y="503"/>
                  <a:pt x="1068" y="503"/>
                  <a:pt x="1065" y="506"/>
                </a:cubicBezTo>
                <a:cubicBezTo>
                  <a:pt x="1068" y="507"/>
                  <a:pt x="1067" y="506"/>
                  <a:pt x="1068" y="509"/>
                </a:cubicBezTo>
                <a:cubicBezTo>
                  <a:pt x="1063" y="508"/>
                  <a:pt x="1064" y="507"/>
                  <a:pt x="1060" y="508"/>
                </a:cubicBezTo>
                <a:cubicBezTo>
                  <a:pt x="1061" y="505"/>
                  <a:pt x="1063" y="503"/>
                  <a:pt x="1065" y="505"/>
                </a:cubicBezTo>
                <a:cubicBezTo>
                  <a:pt x="1065" y="505"/>
                  <a:pt x="1066" y="504"/>
                  <a:pt x="1066" y="504"/>
                </a:cubicBezTo>
                <a:cubicBezTo>
                  <a:pt x="1064" y="501"/>
                  <a:pt x="1065" y="501"/>
                  <a:pt x="1061" y="501"/>
                </a:cubicBezTo>
                <a:cubicBezTo>
                  <a:pt x="1061" y="500"/>
                  <a:pt x="1061" y="499"/>
                  <a:pt x="1061" y="499"/>
                </a:cubicBezTo>
                <a:cubicBezTo>
                  <a:pt x="1063" y="499"/>
                  <a:pt x="1064" y="500"/>
                  <a:pt x="1065" y="500"/>
                </a:cubicBezTo>
                <a:cubicBezTo>
                  <a:pt x="1065" y="499"/>
                  <a:pt x="1065" y="497"/>
                  <a:pt x="1065" y="496"/>
                </a:cubicBezTo>
                <a:cubicBezTo>
                  <a:pt x="1063" y="495"/>
                  <a:pt x="1061" y="494"/>
                  <a:pt x="1058" y="492"/>
                </a:cubicBezTo>
                <a:cubicBezTo>
                  <a:pt x="1059" y="495"/>
                  <a:pt x="1058" y="493"/>
                  <a:pt x="1060" y="495"/>
                </a:cubicBezTo>
                <a:cubicBezTo>
                  <a:pt x="1060" y="495"/>
                  <a:pt x="1060" y="496"/>
                  <a:pt x="1060" y="497"/>
                </a:cubicBezTo>
                <a:cubicBezTo>
                  <a:pt x="1057" y="496"/>
                  <a:pt x="1058" y="495"/>
                  <a:pt x="1055" y="495"/>
                </a:cubicBezTo>
                <a:cubicBezTo>
                  <a:pt x="1054" y="493"/>
                  <a:pt x="1054" y="491"/>
                  <a:pt x="1052" y="489"/>
                </a:cubicBezTo>
                <a:cubicBezTo>
                  <a:pt x="1053" y="493"/>
                  <a:pt x="1051" y="497"/>
                  <a:pt x="1052" y="501"/>
                </a:cubicBezTo>
                <a:cubicBezTo>
                  <a:pt x="1051" y="501"/>
                  <a:pt x="1050" y="501"/>
                  <a:pt x="1049" y="501"/>
                </a:cubicBezTo>
                <a:cubicBezTo>
                  <a:pt x="1050" y="504"/>
                  <a:pt x="1056" y="505"/>
                  <a:pt x="1060" y="506"/>
                </a:cubicBezTo>
                <a:cubicBezTo>
                  <a:pt x="1059" y="510"/>
                  <a:pt x="1058" y="509"/>
                  <a:pt x="1060" y="513"/>
                </a:cubicBezTo>
                <a:cubicBezTo>
                  <a:pt x="1060" y="513"/>
                  <a:pt x="1061" y="513"/>
                  <a:pt x="1061" y="513"/>
                </a:cubicBezTo>
                <a:cubicBezTo>
                  <a:pt x="1061" y="513"/>
                  <a:pt x="1062" y="513"/>
                  <a:pt x="1062" y="513"/>
                </a:cubicBezTo>
                <a:cubicBezTo>
                  <a:pt x="1061" y="512"/>
                  <a:pt x="1061" y="512"/>
                  <a:pt x="1060" y="511"/>
                </a:cubicBezTo>
                <a:cubicBezTo>
                  <a:pt x="1061" y="510"/>
                  <a:pt x="1062" y="510"/>
                  <a:pt x="1063" y="509"/>
                </a:cubicBezTo>
                <a:cubicBezTo>
                  <a:pt x="1065" y="518"/>
                  <a:pt x="1069" y="520"/>
                  <a:pt x="1074" y="527"/>
                </a:cubicBezTo>
                <a:cubicBezTo>
                  <a:pt x="1072" y="528"/>
                  <a:pt x="1074" y="527"/>
                  <a:pt x="1072" y="528"/>
                </a:cubicBezTo>
                <a:cubicBezTo>
                  <a:pt x="1073" y="531"/>
                  <a:pt x="1073" y="528"/>
                  <a:pt x="1075" y="530"/>
                </a:cubicBezTo>
                <a:cubicBezTo>
                  <a:pt x="1076" y="531"/>
                  <a:pt x="1076" y="531"/>
                  <a:pt x="1076" y="532"/>
                </a:cubicBezTo>
                <a:cubicBezTo>
                  <a:pt x="1076" y="532"/>
                  <a:pt x="1075" y="533"/>
                  <a:pt x="1074" y="533"/>
                </a:cubicBezTo>
                <a:cubicBezTo>
                  <a:pt x="1079" y="543"/>
                  <a:pt x="1085" y="550"/>
                  <a:pt x="1087" y="562"/>
                </a:cubicBezTo>
                <a:cubicBezTo>
                  <a:pt x="1087" y="562"/>
                  <a:pt x="1086" y="562"/>
                  <a:pt x="1086" y="562"/>
                </a:cubicBezTo>
                <a:cubicBezTo>
                  <a:pt x="1079" y="553"/>
                  <a:pt x="1070" y="531"/>
                  <a:pt x="1058" y="527"/>
                </a:cubicBezTo>
                <a:cubicBezTo>
                  <a:pt x="1058" y="525"/>
                  <a:pt x="1059" y="523"/>
                  <a:pt x="1060" y="521"/>
                </a:cubicBezTo>
                <a:cubicBezTo>
                  <a:pt x="1058" y="521"/>
                  <a:pt x="1057" y="521"/>
                  <a:pt x="1056" y="521"/>
                </a:cubicBezTo>
                <a:cubicBezTo>
                  <a:pt x="1056" y="522"/>
                  <a:pt x="1056" y="521"/>
                  <a:pt x="1057" y="523"/>
                </a:cubicBezTo>
                <a:cubicBezTo>
                  <a:pt x="1050" y="523"/>
                  <a:pt x="1046" y="516"/>
                  <a:pt x="1038" y="512"/>
                </a:cubicBezTo>
                <a:cubicBezTo>
                  <a:pt x="1038" y="512"/>
                  <a:pt x="1038" y="511"/>
                  <a:pt x="1037" y="511"/>
                </a:cubicBezTo>
                <a:cubicBezTo>
                  <a:pt x="1038" y="510"/>
                  <a:pt x="1039" y="510"/>
                  <a:pt x="1039" y="509"/>
                </a:cubicBezTo>
                <a:cubicBezTo>
                  <a:pt x="1043" y="511"/>
                  <a:pt x="1046" y="513"/>
                  <a:pt x="1049" y="516"/>
                </a:cubicBezTo>
                <a:cubicBezTo>
                  <a:pt x="1050" y="515"/>
                  <a:pt x="1050" y="515"/>
                  <a:pt x="1050" y="515"/>
                </a:cubicBezTo>
                <a:cubicBezTo>
                  <a:pt x="1050" y="514"/>
                  <a:pt x="1050" y="513"/>
                  <a:pt x="1050" y="513"/>
                </a:cubicBezTo>
                <a:cubicBezTo>
                  <a:pt x="1043" y="509"/>
                  <a:pt x="1038" y="509"/>
                  <a:pt x="1033" y="504"/>
                </a:cubicBezTo>
                <a:cubicBezTo>
                  <a:pt x="1033" y="505"/>
                  <a:pt x="1033" y="506"/>
                  <a:pt x="1033" y="506"/>
                </a:cubicBezTo>
                <a:cubicBezTo>
                  <a:pt x="1030" y="505"/>
                  <a:pt x="1027" y="501"/>
                  <a:pt x="1027" y="497"/>
                </a:cubicBezTo>
                <a:cubicBezTo>
                  <a:pt x="1026" y="498"/>
                  <a:pt x="1026" y="499"/>
                  <a:pt x="1025" y="500"/>
                </a:cubicBezTo>
                <a:cubicBezTo>
                  <a:pt x="1024" y="498"/>
                  <a:pt x="1025" y="499"/>
                  <a:pt x="1024" y="497"/>
                </a:cubicBezTo>
                <a:cubicBezTo>
                  <a:pt x="1019" y="497"/>
                  <a:pt x="996" y="499"/>
                  <a:pt x="993" y="494"/>
                </a:cubicBezTo>
                <a:cubicBezTo>
                  <a:pt x="991" y="495"/>
                  <a:pt x="989" y="496"/>
                  <a:pt x="987" y="497"/>
                </a:cubicBezTo>
                <a:cubicBezTo>
                  <a:pt x="986" y="496"/>
                  <a:pt x="986" y="497"/>
                  <a:pt x="986" y="495"/>
                </a:cubicBezTo>
                <a:cubicBezTo>
                  <a:pt x="984" y="493"/>
                  <a:pt x="986" y="495"/>
                  <a:pt x="982" y="495"/>
                </a:cubicBezTo>
                <a:cubicBezTo>
                  <a:pt x="983" y="492"/>
                  <a:pt x="970" y="492"/>
                  <a:pt x="967" y="492"/>
                </a:cubicBezTo>
                <a:cubicBezTo>
                  <a:pt x="968" y="491"/>
                  <a:pt x="968" y="490"/>
                  <a:pt x="968" y="489"/>
                </a:cubicBezTo>
                <a:cubicBezTo>
                  <a:pt x="964" y="490"/>
                  <a:pt x="961" y="490"/>
                  <a:pt x="958" y="489"/>
                </a:cubicBezTo>
                <a:cubicBezTo>
                  <a:pt x="957" y="489"/>
                  <a:pt x="956" y="489"/>
                  <a:pt x="955" y="490"/>
                </a:cubicBezTo>
                <a:cubicBezTo>
                  <a:pt x="955" y="488"/>
                  <a:pt x="955" y="487"/>
                  <a:pt x="955" y="485"/>
                </a:cubicBezTo>
                <a:cubicBezTo>
                  <a:pt x="955" y="485"/>
                  <a:pt x="954" y="485"/>
                  <a:pt x="954" y="484"/>
                </a:cubicBezTo>
                <a:cubicBezTo>
                  <a:pt x="954" y="486"/>
                  <a:pt x="954" y="487"/>
                  <a:pt x="954" y="489"/>
                </a:cubicBezTo>
                <a:cubicBezTo>
                  <a:pt x="951" y="488"/>
                  <a:pt x="953" y="489"/>
                  <a:pt x="952" y="486"/>
                </a:cubicBezTo>
                <a:cubicBezTo>
                  <a:pt x="950" y="488"/>
                  <a:pt x="950" y="489"/>
                  <a:pt x="947" y="490"/>
                </a:cubicBezTo>
                <a:cubicBezTo>
                  <a:pt x="945" y="486"/>
                  <a:pt x="940" y="488"/>
                  <a:pt x="938" y="493"/>
                </a:cubicBezTo>
                <a:cubicBezTo>
                  <a:pt x="937" y="492"/>
                  <a:pt x="936" y="491"/>
                  <a:pt x="934" y="490"/>
                </a:cubicBezTo>
                <a:cubicBezTo>
                  <a:pt x="933" y="491"/>
                  <a:pt x="931" y="492"/>
                  <a:pt x="930" y="495"/>
                </a:cubicBezTo>
                <a:cubicBezTo>
                  <a:pt x="929" y="494"/>
                  <a:pt x="928" y="493"/>
                  <a:pt x="927" y="492"/>
                </a:cubicBezTo>
                <a:cubicBezTo>
                  <a:pt x="927" y="491"/>
                  <a:pt x="927" y="490"/>
                  <a:pt x="926" y="490"/>
                </a:cubicBezTo>
                <a:cubicBezTo>
                  <a:pt x="926" y="491"/>
                  <a:pt x="926" y="492"/>
                  <a:pt x="926" y="493"/>
                </a:cubicBezTo>
                <a:cubicBezTo>
                  <a:pt x="926" y="494"/>
                  <a:pt x="926" y="495"/>
                  <a:pt x="926" y="495"/>
                </a:cubicBezTo>
                <a:cubicBezTo>
                  <a:pt x="926" y="495"/>
                  <a:pt x="925" y="495"/>
                  <a:pt x="925" y="495"/>
                </a:cubicBezTo>
                <a:cubicBezTo>
                  <a:pt x="921" y="490"/>
                  <a:pt x="909" y="494"/>
                  <a:pt x="902" y="501"/>
                </a:cubicBezTo>
                <a:cubicBezTo>
                  <a:pt x="902" y="501"/>
                  <a:pt x="902" y="501"/>
                  <a:pt x="902" y="501"/>
                </a:cubicBezTo>
                <a:cubicBezTo>
                  <a:pt x="901" y="497"/>
                  <a:pt x="902" y="497"/>
                  <a:pt x="902" y="494"/>
                </a:cubicBezTo>
                <a:cubicBezTo>
                  <a:pt x="899" y="493"/>
                  <a:pt x="897" y="499"/>
                  <a:pt x="894" y="499"/>
                </a:cubicBezTo>
                <a:cubicBezTo>
                  <a:pt x="893" y="499"/>
                  <a:pt x="891" y="499"/>
                  <a:pt x="890" y="499"/>
                </a:cubicBezTo>
                <a:cubicBezTo>
                  <a:pt x="890" y="501"/>
                  <a:pt x="890" y="502"/>
                  <a:pt x="890" y="503"/>
                </a:cubicBezTo>
                <a:cubicBezTo>
                  <a:pt x="889" y="503"/>
                  <a:pt x="888" y="503"/>
                  <a:pt x="887" y="502"/>
                </a:cubicBezTo>
                <a:cubicBezTo>
                  <a:pt x="887" y="503"/>
                  <a:pt x="888" y="503"/>
                  <a:pt x="888" y="503"/>
                </a:cubicBezTo>
                <a:cubicBezTo>
                  <a:pt x="887" y="506"/>
                  <a:pt x="882" y="507"/>
                  <a:pt x="879" y="506"/>
                </a:cubicBezTo>
                <a:cubicBezTo>
                  <a:pt x="879" y="507"/>
                  <a:pt x="879" y="508"/>
                  <a:pt x="879" y="509"/>
                </a:cubicBezTo>
                <a:cubicBezTo>
                  <a:pt x="874" y="509"/>
                  <a:pt x="875" y="510"/>
                  <a:pt x="871" y="507"/>
                </a:cubicBezTo>
                <a:cubicBezTo>
                  <a:pt x="869" y="509"/>
                  <a:pt x="870" y="509"/>
                  <a:pt x="870" y="513"/>
                </a:cubicBezTo>
                <a:cubicBezTo>
                  <a:pt x="867" y="512"/>
                  <a:pt x="864" y="512"/>
                  <a:pt x="863" y="511"/>
                </a:cubicBezTo>
                <a:cubicBezTo>
                  <a:pt x="859" y="512"/>
                  <a:pt x="855" y="515"/>
                  <a:pt x="854" y="518"/>
                </a:cubicBezTo>
                <a:cubicBezTo>
                  <a:pt x="852" y="516"/>
                  <a:pt x="853" y="518"/>
                  <a:pt x="852" y="516"/>
                </a:cubicBezTo>
                <a:cubicBezTo>
                  <a:pt x="844" y="518"/>
                  <a:pt x="830" y="522"/>
                  <a:pt x="824" y="530"/>
                </a:cubicBezTo>
                <a:cubicBezTo>
                  <a:pt x="820" y="530"/>
                  <a:pt x="821" y="529"/>
                  <a:pt x="819" y="527"/>
                </a:cubicBezTo>
                <a:cubicBezTo>
                  <a:pt x="809" y="531"/>
                  <a:pt x="800" y="536"/>
                  <a:pt x="790" y="540"/>
                </a:cubicBezTo>
                <a:cubicBezTo>
                  <a:pt x="790" y="541"/>
                  <a:pt x="790" y="542"/>
                  <a:pt x="790" y="542"/>
                </a:cubicBezTo>
                <a:cubicBezTo>
                  <a:pt x="791" y="542"/>
                  <a:pt x="793" y="543"/>
                  <a:pt x="794" y="543"/>
                </a:cubicBezTo>
                <a:cubicBezTo>
                  <a:pt x="795" y="543"/>
                  <a:pt x="795" y="542"/>
                  <a:pt x="796" y="542"/>
                </a:cubicBezTo>
                <a:cubicBezTo>
                  <a:pt x="791" y="549"/>
                  <a:pt x="778" y="545"/>
                  <a:pt x="775" y="546"/>
                </a:cubicBezTo>
                <a:cubicBezTo>
                  <a:pt x="773" y="548"/>
                  <a:pt x="771" y="549"/>
                  <a:pt x="769" y="551"/>
                </a:cubicBezTo>
                <a:cubicBezTo>
                  <a:pt x="765" y="553"/>
                  <a:pt x="735" y="554"/>
                  <a:pt x="732" y="553"/>
                </a:cubicBezTo>
                <a:cubicBezTo>
                  <a:pt x="732" y="552"/>
                  <a:pt x="730" y="550"/>
                  <a:pt x="729" y="549"/>
                </a:cubicBezTo>
                <a:cubicBezTo>
                  <a:pt x="722" y="551"/>
                  <a:pt x="715" y="553"/>
                  <a:pt x="708" y="554"/>
                </a:cubicBezTo>
                <a:cubicBezTo>
                  <a:pt x="704" y="553"/>
                  <a:pt x="701" y="548"/>
                  <a:pt x="701" y="548"/>
                </a:cubicBezTo>
                <a:cubicBezTo>
                  <a:pt x="697" y="548"/>
                  <a:pt x="693" y="548"/>
                  <a:pt x="689" y="548"/>
                </a:cubicBezTo>
                <a:cubicBezTo>
                  <a:pt x="677" y="545"/>
                  <a:pt x="667" y="542"/>
                  <a:pt x="656" y="536"/>
                </a:cubicBezTo>
                <a:cubicBezTo>
                  <a:pt x="655" y="535"/>
                  <a:pt x="655" y="535"/>
                  <a:pt x="654" y="535"/>
                </a:cubicBezTo>
                <a:cubicBezTo>
                  <a:pt x="654" y="533"/>
                  <a:pt x="654" y="532"/>
                  <a:pt x="654" y="531"/>
                </a:cubicBezTo>
                <a:cubicBezTo>
                  <a:pt x="660" y="530"/>
                  <a:pt x="667" y="533"/>
                  <a:pt x="670" y="535"/>
                </a:cubicBezTo>
                <a:cubicBezTo>
                  <a:pt x="671" y="532"/>
                  <a:pt x="671" y="534"/>
                  <a:pt x="671" y="531"/>
                </a:cubicBezTo>
                <a:cubicBezTo>
                  <a:pt x="672" y="531"/>
                  <a:pt x="672" y="531"/>
                  <a:pt x="673" y="531"/>
                </a:cubicBezTo>
                <a:cubicBezTo>
                  <a:pt x="674" y="533"/>
                  <a:pt x="674" y="535"/>
                  <a:pt x="675" y="537"/>
                </a:cubicBezTo>
                <a:cubicBezTo>
                  <a:pt x="676" y="538"/>
                  <a:pt x="677" y="538"/>
                  <a:pt x="678" y="539"/>
                </a:cubicBezTo>
                <a:cubicBezTo>
                  <a:pt x="678" y="538"/>
                  <a:pt x="678" y="537"/>
                  <a:pt x="679" y="537"/>
                </a:cubicBezTo>
                <a:cubicBezTo>
                  <a:pt x="677" y="537"/>
                  <a:pt x="676" y="537"/>
                  <a:pt x="675" y="537"/>
                </a:cubicBezTo>
                <a:cubicBezTo>
                  <a:pt x="675" y="536"/>
                  <a:pt x="675" y="535"/>
                  <a:pt x="675" y="535"/>
                </a:cubicBezTo>
                <a:cubicBezTo>
                  <a:pt x="679" y="534"/>
                  <a:pt x="678" y="534"/>
                  <a:pt x="681" y="536"/>
                </a:cubicBezTo>
                <a:cubicBezTo>
                  <a:pt x="682" y="533"/>
                  <a:pt x="680" y="535"/>
                  <a:pt x="683" y="534"/>
                </a:cubicBezTo>
                <a:cubicBezTo>
                  <a:pt x="682" y="532"/>
                  <a:pt x="683" y="533"/>
                  <a:pt x="681" y="532"/>
                </a:cubicBezTo>
                <a:cubicBezTo>
                  <a:pt x="682" y="527"/>
                  <a:pt x="680" y="527"/>
                  <a:pt x="675" y="526"/>
                </a:cubicBezTo>
                <a:cubicBezTo>
                  <a:pt x="676" y="524"/>
                  <a:pt x="676" y="525"/>
                  <a:pt x="677" y="523"/>
                </a:cubicBezTo>
                <a:cubicBezTo>
                  <a:pt x="677" y="523"/>
                  <a:pt x="676" y="523"/>
                  <a:pt x="676" y="523"/>
                </a:cubicBezTo>
                <a:cubicBezTo>
                  <a:pt x="675" y="523"/>
                  <a:pt x="675" y="522"/>
                  <a:pt x="674" y="521"/>
                </a:cubicBezTo>
                <a:cubicBezTo>
                  <a:pt x="673" y="524"/>
                  <a:pt x="674" y="525"/>
                  <a:pt x="674" y="530"/>
                </a:cubicBezTo>
                <a:cubicBezTo>
                  <a:pt x="669" y="530"/>
                  <a:pt x="670" y="529"/>
                  <a:pt x="667" y="531"/>
                </a:cubicBezTo>
                <a:cubicBezTo>
                  <a:pt x="666" y="531"/>
                  <a:pt x="665" y="531"/>
                  <a:pt x="664" y="530"/>
                </a:cubicBezTo>
                <a:cubicBezTo>
                  <a:pt x="665" y="528"/>
                  <a:pt x="664" y="529"/>
                  <a:pt x="666" y="528"/>
                </a:cubicBezTo>
                <a:cubicBezTo>
                  <a:pt x="666" y="528"/>
                  <a:pt x="667" y="527"/>
                  <a:pt x="667" y="527"/>
                </a:cubicBezTo>
                <a:cubicBezTo>
                  <a:pt x="666" y="526"/>
                  <a:pt x="664" y="525"/>
                  <a:pt x="663" y="525"/>
                </a:cubicBezTo>
                <a:cubicBezTo>
                  <a:pt x="662" y="522"/>
                  <a:pt x="662" y="524"/>
                  <a:pt x="664" y="522"/>
                </a:cubicBezTo>
                <a:cubicBezTo>
                  <a:pt x="663" y="521"/>
                  <a:pt x="663" y="521"/>
                  <a:pt x="663" y="520"/>
                </a:cubicBezTo>
                <a:cubicBezTo>
                  <a:pt x="661" y="520"/>
                  <a:pt x="660" y="519"/>
                  <a:pt x="658" y="519"/>
                </a:cubicBezTo>
                <a:cubicBezTo>
                  <a:pt x="659" y="520"/>
                  <a:pt x="660" y="520"/>
                  <a:pt x="661" y="521"/>
                </a:cubicBezTo>
                <a:cubicBezTo>
                  <a:pt x="661" y="523"/>
                  <a:pt x="661" y="524"/>
                  <a:pt x="660" y="526"/>
                </a:cubicBezTo>
                <a:cubicBezTo>
                  <a:pt x="659" y="529"/>
                  <a:pt x="659" y="528"/>
                  <a:pt x="657" y="529"/>
                </a:cubicBezTo>
                <a:cubicBezTo>
                  <a:pt x="657" y="528"/>
                  <a:pt x="656" y="528"/>
                  <a:pt x="656" y="528"/>
                </a:cubicBezTo>
                <a:cubicBezTo>
                  <a:pt x="659" y="525"/>
                  <a:pt x="658" y="526"/>
                  <a:pt x="660" y="523"/>
                </a:cubicBezTo>
                <a:cubicBezTo>
                  <a:pt x="658" y="522"/>
                  <a:pt x="656" y="522"/>
                  <a:pt x="655" y="521"/>
                </a:cubicBezTo>
                <a:cubicBezTo>
                  <a:pt x="655" y="522"/>
                  <a:pt x="655" y="523"/>
                  <a:pt x="656" y="523"/>
                </a:cubicBezTo>
                <a:cubicBezTo>
                  <a:pt x="655" y="524"/>
                  <a:pt x="655" y="523"/>
                  <a:pt x="655" y="525"/>
                </a:cubicBezTo>
                <a:cubicBezTo>
                  <a:pt x="654" y="525"/>
                  <a:pt x="653" y="525"/>
                  <a:pt x="653" y="525"/>
                </a:cubicBezTo>
                <a:cubicBezTo>
                  <a:pt x="652" y="521"/>
                  <a:pt x="651" y="518"/>
                  <a:pt x="653" y="516"/>
                </a:cubicBezTo>
                <a:cubicBezTo>
                  <a:pt x="651" y="514"/>
                  <a:pt x="651" y="514"/>
                  <a:pt x="649" y="518"/>
                </a:cubicBezTo>
                <a:cubicBezTo>
                  <a:pt x="647" y="517"/>
                  <a:pt x="644" y="516"/>
                  <a:pt x="642" y="516"/>
                </a:cubicBezTo>
                <a:cubicBezTo>
                  <a:pt x="642" y="515"/>
                  <a:pt x="641" y="514"/>
                  <a:pt x="641" y="513"/>
                </a:cubicBezTo>
                <a:cubicBezTo>
                  <a:pt x="643" y="512"/>
                  <a:pt x="642" y="513"/>
                  <a:pt x="644" y="513"/>
                </a:cubicBezTo>
                <a:cubicBezTo>
                  <a:pt x="645" y="512"/>
                  <a:pt x="645" y="511"/>
                  <a:pt x="646" y="511"/>
                </a:cubicBezTo>
                <a:cubicBezTo>
                  <a:pt x="644" y="508"/>
                  <a:pt x="646" y="510"/>
                  <a:pt x="642" y="510"/>
                </a:cubicBezTo>
                <a:cubicBezTo>
                  <a:pt x="641" y="506"/>
                  <a:pt x="633" y="499"/>
                  <a:pt x="629" y="497"/>
                </a:cubicBezTo>
                <a:cubicBezTo>
                  <a:pt x="628" y="497"/>
                  <a:pt x="627" y="497"/>
                  <a:pt x="626" y="497"/>
                </a:cubicBezTo>
                <a:cubicBezTo>
                  <a:pt x="619" y="487"/>
                  <a:pt x="609" y="479"/>
                  <a:pt x="600" y="468"/>
                </a:cubicBezTo>
                <a:cubicBezTo>
                  <a:pt x="596" y="461"/>
                  <a:pt x="593" y="455"/>
                  <a:pt x="589" y="448"/>
                </a:cubicBezTo>
                <a:cubicBezTo>
                  <a:pt x="586" y="446"/>
                  <a:pt x="583" y="450"/>
                  <a:pt x="581" y="443"/>
                </a:cubicBezTo>
                <a:cubicBezTo>
                  <a:pt x="580" y="443"/>
                  <a:pt x="580" y="443"/>
                  <a:pt x="580" y="443"/>
                </a:cubicBezTo>
                <a:cubicBezTo>
                  <a:pt x="579" y="443"/>
                  <a:pt x="579" y="444"/>
                  <a:pt x="579" y="444"/>
                </a:cubicBezTo>
                <a:cubicBezTo>
                  <a:pt x="580" y="447"/>
                  <a:pt x="579" y="446"/>
                  <a:pt x="582" y="446"/>
                </a:cubicBezTo>
                <a:cubicBezTo>
                  <a:pt x="581" y="447"/>
                  <a:pt x="581" y="449"/>
                  <a:pt x="580" y="450"/>
                </a:cubicBezTo>
                <a:cubicBezTo>
                  <a:pt x="581" y="451"/>
                  <a:pt x="581" y="451"/>
                  <a:pt x="583" y="452"/>
                </a:cubicBezTo>
                <a:cubicBezTo>
                  <a:pt x="582" y="454"/>
                  <a:pt x="581" y="454"/>
                  <a:pt x="579" y="453"/>
                </a:cubicBezTo>
                <a:cubicBezTo>
                  <a:pt x="577" y="451"/>
                  <a:pt x="575" y="447"/>
                  <a:pt x="577" y="443"/>
                </a:cubicBezTo>
                <a:cubicBezTo>
                  <a:pt x="574" y="444"/>
                  <a:pt x="574" y="444"/>
                  <a:pt x="573" y="446"/>
                </a:cubicBezTo>
                <a:cubicBezTo>
                  <a:pt x="571" y="445"/>
                  <a:pt x="572" y="445"/>
                  <a:pt x="571" y="444"/>
                </a:cubicBezTo>
                <a:cubicBezTo>
                  <a:pt x="571" y="446"/>
                  <a:pt x="571" y="448"/>
                  <a:pt x="571" y="450"/>
                </a:cubicBezTo>
                <a:cubicBezTo>
                  <a:pt x="571" y="450"/>
                  <a:pt x="570" y="450"/>
                  <a:pt x="570" y="450"/>
                </a:cubicBezTo>
                <a:cubicBezTo>
                  <a:pt x="568" y="448"/>
                  <a:pt x="568" y="447"/>
                  <a:pt x="569" y="444"/>
                </a:cubicBezTo>
                <a:cubicBezTo>
                  <a:pt x="565" y="446"/>
                  <a:pt x="566" y="446"/>
                  <a:pt x="564" y="450"/>
                </a:cubicBezTo>
                <a:cubicBezTo>
                  <a:pt x="563" y="449"/>
                  <a:pt x="563" y="449"/>
                  <a:pt x="562" y="449"/>
                </a:cubicBezTo>
                <a:cubicBezTo>
                  <a:pt x="563" y="446"/>
                  <a:pt x="562" y="445"/>
                  <a:pt x="566" y="444"/>
                </a:cubicBezTo>
                <a:cubicBezTo>
                  <a:pt x="563" y="440"/>
                  <a:pt x="564" y="438"/>
                  <a:pt x="562" y="437"/>
                </a:cubicBezTo>
                <a:cubicBezTo>
                  <a:pt x="563" y="434"/>
                  <a:pt x="562" y="435"/>
                  <a:pt x="565" y="434"/>
                </a:cubicBezTo>
                <a:cubicBezTo>
                  <a:pt x="565" y="437"/>
                  <a:pt x="565" y="439"/>
                  <a:pt x="565" y="441"/>
                </a:cubicBezTo>
                <a:cubicBezTo>
                  <a:pt x="568" y="438"/>
                  <a:pt x="568" y="437"/>
                  <a:pt x="571" y="440"/>
                </a:cubicBezTo>
                <a:cubicBezTo>
                  <a:pt x="572" y="437"/>
                  <a:pt x="572" y="437"/>
                  <a:pt x="574" y="436"/>
                </a:cubicBezTo>
                <a:cubicBezTo>
                  <a:pt x="572" y="433"/>
                  <a:pt x="572" y="436"/>
                  <a:pt x="572" y="432"/>
                </a:cubicBezTo>
                <a:cubicBezTo>
                  <a:pt x="569" y="433"/>
                  <a:pt x="570" y="432"/>
                  <a:pt x="569" y="436"/>
                </a:cubicBezTo>
                <a:cubicBezTo>
                  <a:pt x="568" y="436"/>
                  <a:pt x="568" y="436"/>
                  <a:pt x="567" y="436"/>
                </a:cubicBezTo>
                <a:cubicBezTo>
                  <a:pt x="567" y="434"/>
                  <a:pt x="567" y="433"/>
                  <a:pt x="568" y="431"/>
                </a:cubicBezTo>
                <a:cubicBezTo>
                  <a:pt x="566" y="432"/>
                  <a:pt x="564" y="432"/>
                  <a:pt x="562" y="433"/>
                </a:cubicBezTo>
                <a:cubicBezTo>
                  <a:pt x="562" y="433"/>
                  <a:pt x="562" y="432"/>
                  <a:pt x="562" y="432"/>
                </a:cubicBezTo>
                <a:cubicBezTo>
                  <a:pt x="565" y="429"/>
                  <a:pt x="568" y="430"/>
                  <a:pt x="571" y="431"/>
                </a:cubicBezTo>
                <a:cubicBezTo>
                  <a:pt x="571" y="427"/>
                  <a:pt x="573" y="429"/>
                  <a:pt x="571" y="424"/>
                </a:cubicBezTo>
                <a:cubicBezTo>
                  <a:pt x="572" y="423"/>
                  <a:pt x="572" y="423"/>
                  <a:pt x="573" y="422"/>
                </a:cubicBezTo>
                <a:cubicBezTo>
                  <a:pt x="573" y="423"/>
                  <a:pt x="574" y="424"/>
                  <a:pt x="574" y="425"/>
                </a:cubicBezTo>
                <a:cubicBezTo>
                  <a:pt x="580" y="414"/>
                  <a:pt x="573" y="408"/>
                  <a:pt x="571" y="397"/>
                </a:cubicBezTo>
                <a:cubicBezTo>
                  <a:pt x="571" y="398"/>
                  <a:pt x="570" y="398"/>
                  <a:pt x="569" y="399"/>
                </a:cubicBezTo>
                <a:cubicBezTo>
                  <a:pt x="570" y="397"/>
                  <a:pt x="571" y="395"/>
                  <a:pt x="572" y="393"/>
                </a:cubicBezTo>
                <a:cubicBezTo>
                  <a:pt x="572" y="392"/>
                  <a:pt x="572" y="392"/>
                  <a:pt x="571" y="391"/>
                </a:cubicBezTo>
                <a:cubicBezTo>
                  <a:pt x="571" y="391"/>
                  <a:pt x="570" y="391"/>
                  <a:pt x="570" y="391"/>
                </a:cubicBezTo>
                <a:cubicBezTo>
                  <a:pt x="570" y="393"/>
                  <a:pt x="570" y="395"/>
                  <a:pt x="570" y="396"/>
                </a:cubicBezTo>
                <a:cubicBezTo>
                  <a:pt x="566" y="395"/>
                  <a:pt x="567" y="395"/>
                  <a:pt x="564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6" y="392"/>
                  <a:pt x="565" y="393"/>
                  <a:pt x="568" y="393"/>
                </a:cubicBezTo>
                <a:cubicBezTo>
                  <a:pt x="567" y="392"/>
                  <a:pt x="567" y="391"/>
                  <a:pt x="566" y="389"/>
                </a:cubicBezTo>
                <a:cubicBezTo>
                  <a:pt x="567" y="390"/>
                  <a:pt x="568" y="390"/>
                  <a:pt x="569" y="391"/>
                </a:cubicBezTo>
                <a:cubicBezTo>
                  <a:pt x="569" y="391"/>
                  <a:pt x="569" y="391"/>
                  <a:pt x="570" y="391"/>
                </a:cubicBezTo>
                <a:cubicBezTo>
                  <a:pt x="570" y="387"/>
                  <a:pt x="569" y="387"/>
                  <a:pt x="569" y="383"/>
                </a:cubicBezTo>
                <a:cubicBezTo>
                  <a:pt x="568" y="384"/>
                  <a:pt x="567" y="384"/>
                  <a:pt x="566" y="385"/>
                </a:cubicBezTo>
                <a:cubicBezTo>
                  <a:pt x="567" y="381"/>
                  <a:pt x="567" y="381"/>
                  <a:pt x="567" y="376"/>
                </a:cubicBezTo>
                <a:cubicBezTo>
                  <a:pt x="566" y="375"/>
                  <a:pt x="565" y="375"/>
                  <a:pt x="564" y="374"/>
                </a:cubicBezTo>
                <a:cubicBezTo>
                  <a:pt x="564" y="374"/>
                  <a:pt x="564" y="373"/>
                  <a:pt x="564" y="373"/>
                </a:cubicBezTo>
                <a:cubicBezTo>
                  <a:pt x="564" y="374"/>
                  <a:pt x="563" y="375"/>
                  <a:pt x="563" y="377"/>
                </a:cubicBezTo>
                <a:cubicBezTo>
                  <a:pt x="563" y="376"/>
                  <a:pt x="562" y="375"/>
                  <a:pt x="562" y="374"/>
                </a:cubicBezTo>
                <a:cubicBezTo>
                  <a:pt x="560" y="374"/>
                  <a:pt x="556" y="375"/>
                  <a:pt x="555" y="375"/>
                </a:cubicBezTo>
                <a:cubicBezTo>
                  <a:pt x="554" y="375"/>
                  <a:pt x="554" y="374"/>
                  <a:pt x="553" y="374"/>
                </a:cubicBezTo>
                <a:cubicBezTo>
                  <a:pt x="556" y="372"/>
                  <a:pt x="562" y="372"/>
                  <a:pt x="562" y="371"/>
                </a:cubicBezTo>
                <a:cubicBezTo>
                  <a:pt x="563" y="370"/>
                  <a:pt x="563" y="370"/>
                  <a:pt x="564" y="369"/>
                </a:cubicBezTo>
                <a:cubicBezTo>
                  <a:pt x="561" y="367"/>
                  <a:pt x="557" y="364"/>
                  <a:pt x="555" y="361"/>
                </a:cubicBezTo>
                <a:cubicBezTo>
                  <a:pt x="552" y="358"/>
                  <a:pt x="553" y="352"/>
                  <a:pt x="550" y="349"/>
                </a:cubicBezTo>
                <a:cubicBezTo>
                  <a:pt x="545" y="344"/>
                  <a:pt x="540" y="344"/>
                  <a:pt x="535" y="338"/>
                </a:cubicBezTo>
                <a:cubicBezTo>
                  <a:pt x="529" y="330"/>
                  <a:pt x="530" y="321"/>
                  <a:pt x="523" y="314"/>
                </a:cubicBezTo>
                <a:cubicBezTo>
                  <a:pt x="508" y="300"/>
                  <a:pt x="461" y="300"/>
                  <a:pt x="441" y="306"/>
                </a:cubicBezTo>
                <a:cubicBezTo>
                  <a:pt x="441" y="304"/>
                  <a:pt x="441" y="303"/>
                  <a:pt x="441" y="301"/>
                </a:cubicBezTo>
                <a:cubicBezTo>
                  <a:pt x="439" y="301"/>
                  <a:pt x="437" y="301"/>
                  <a:pt x="435" y="300"/>
                </a:cubicBezTo>
                <a:cubicBezTo>
                  <a:pt x="435" y="298"/>
                  <a:pt x="435" y="296"/>
                  <a:pt x="436" y="294"/>
                </a:cubicBezTo>
                <a:cubicBezTo>
                  <a:pt x="433" y="295"/>
                  <a:pt x="433" y="296"/>
                  <a:pt x="430" y="296"/>
                </a:cubicBezTo>
                <a:cubicBezTo>
                  <a:pt x="430" y="296"/>
                  <a:pt x="429" y="296"/>
                  <a:pt x="429" y="296"/>
                </a:cubicBezTo>
                <a:cubicBezTo>
                  <a:pt x="432" y="289"/>
                  <a:pt x="440" y="285"/>
                  <a:pt x="444" y="278"/>
                </a:cubicBezTo>
                <a:cubicBezTo>
                  <a:pt x="445" y="277"/>
                  <a:pt x="452" y="271"/>
                  <a:pt x="456" y="272"/>
                </a:cubicBezTo>
                <a:cubicBezTo>
                  <a:pt x="456" y="271"/>
                  <a:pt x="456" y="271"/>
                  <a:pt x="456" y="270"/>
                </a:cubicBezTo>
                <a:cubicBezTo>
                  <a:pt x="462" y="271"/>
                  <a:pt x="466" y="266"/>
                  <a:pt x="472" y="265"/>
                </a:cubicBezTo>
                <a:cubicBezTo>
                  <a:pt x="486" y="262"/>
                  <a:pt x="509" y="258"/>
                  <a:pt x="522" y="263"/>
                </a:cubicBezTo>
                <a:cubicBezTo>
                  <a:pt x="524" y="262"/>
                  <a:pt x="534" y="273"/>
                  <a:pt x="537" y="277"/>
                </a:cubicBezTo>
                <a:cubicBezTo>
                  <a:pt x="533" y="278"/>
                  <a:pt x="531" y="281"/>
                  <a:pt x="529" y="284"/>
                </a:cubicBezTo>
                <a:cubicBezTo>
                  <a:pt x="531" y="287"/>
                  <a:pt x="537" y="290"/>
                  <a:pt x="537" y="293"/>
                </a:cubicBezTo>
                <a:cubicBezTo>
                  <a:pt x="545" y="294"/>
                  <a:pt x="554" y="296"/>
                  <a:pt x="557" y="291"/>
                </a:cubicBezTo>
                <a:cubicBezTo>
                  <a:pt x="558" y="291"/>
                  <a:pt x="559" y="291"/>
                  <a:pt x="560" y="291"/>
                </a:cubicBezTo>
                <a:cubicBezTo>
                  <a:pt x="559" y="295"/>
                  <a:pt x="558" y="296"/>
                  <a:pt x="555" y="297"/>
                </a:cubicBezTo>
                <a:cubicBezTo>
                  <a:pt x="556" y="300"/>
                  <a:pt x="556" y="300"/>
                  <a:pt x="554" y="303"/>
                </a:cubicBezTo>
                <a:cubicBezTo>
                  <a:pt x="561" y="301"/>
                  <a:pt x="572" y="309"/>
                  <a:pt x="579" y="312"/>
                </a:cubicBezTo>
                <a:cubicBezTo>
                  <a:pt x="583" y="310"/>
                  <a:pt x="582" y="310"/>
                  <a:pt x="585" y="307"/>
                </a:cubicBezTo>
                <a:cubicBezTo>
                  <a:pt x="586" y="309"/>
                  <a:pt x="586" y="310"/>
                  <a:pt x="586" y="312"/>
                </a:cubicBezTo>
                <a:cubicBezTo>
                  <a:pt x="591" y="310"/>
                  <a:pt x="591" y="309"/>
                  <a:pt x="595" y="307"/>
                </a:cubicBezTo>
                <a:cubicBezTo>
                  <a:pt x="597" y="309"/>
                  <a:pt x="596" y="308"/>
                  <a:pt x="596" y="310"/>
                </a:cubicBezTo>
                <a:cubicBezTo>
                  <a:pt x="597" y="310"/>
                  <a:pt x="597" y="310"/>
                  <a:pt x="597" y="310"/>
                </a:cubicBezTo>
                <a:cubicBezTo>
                  <a:pt x="599" y="306"/>
                  <a:pt x="601" y="306"/>
                  <a:pt x="601" y="301"/>
                </a:cubicBezTo>
                <a:cubicBezTo>
                  <a:pt x="602" y="301"/>
                  <a:pt x="603" y="302"/>
                  <a:pt x="605" y="302"/>
                </a:cubicBezTo>
                <a:cubicBezTo>
                  <a:pt x="605" y="299"/>
                  <a:pt x="605" y="300"/>
                  <a:pt x="603" y="298"/>
                </a:cubicBezTo>
                <a:cubicBezTo>
                  <a:pt x="605" y="296"/>
                  <a:pt x="606" y="295"/>
                  <a:pt x="607" y="294"/>
                </a:cubicBezTo>
                <a:cubicBezTo>
                  <a:pt x="608" y="295"/>
                  <a:pt x="608" y="296"/>
                  <a:pt x="609" y="296"/>
                </a:cubicBezTo>
                <a:cubicBezTo>
                  <a:pt x="609" y="295"/>
                  <a:pt x="610" y="293"/>
                  <a:pt x="610" y="292"/>
                </a:cubicBezTo>
                <a:cubicBezTo>
                  <a:pt x="611" y="292"/>
                  <a:pt x="610" y="292"/>
                  <a:pt x="612" y="293"/>
                </a:cubicBezTo>
                <a:cubicBezTo>
                  <a:pt x="613" y="290"/>
                  <a:pt x="613" y="287"/>
                  <a:pt x="613" y="284"/>
                </a:cubicBezTo>
                <a:cubicBezTo>
                  <a:pt x="617" y="285"/>
                  <a:pt x="616" y="284"/>
                  <a:pt x="619" y="281"/>
                </a:cubicBezTo>
                <a:cubicBezTo>
                  <a:pt x="620" y="280"/>
                  <a:pt x="621" y="279"/>
                  <a:pt x="622" y="278"/>
                </a:cubicBezTo>
                <a:cubicBezTo>
                  <a:pt x="624" y="283"/>
                  <a:pt x="629" y="290"/>
                  <a:pt x="629" y="298"/>
                </a:cubicBezTo>
                <a:cubicBezTo>
                  <a:pt x="618" y="310"/>
                  <a:pt x="598" y="316"/>
                  <a:pt x="582" y="324"/>
                </a:cubicBezTo>
                <a:cubicBezTo>
                  <a:pt x="576" y="328"/>
                  <a:pt x="569" y="333"/>
                  <a:pt x="563" y="337"/>
                </a:cubicBezTo>
                <a:cubicBezTo>
                  <a:pt x="569" y="343"/>
                  <a:pt x="563" y="350"/>
                  <a:pt x="569" y="355"/>
                </a:cubicBezTo>
                <a:cubicBezTo>
                  <a:pt x="569" y="354"/>
                  <a:pt x="568" y="354"/>
                  <a:pt x="568" y="353"/>
                </a:cubicBezTo>
                <a:cubicBezTo>
                  <a:pt x="570" y="354"/>
                  <a:pt x="570" y="354"/>
                  <a:pt x="571" y="356"/>
                </a:cubicBezTo>
                <a:cubicBezTo>
                  <a:pt x="571" y="356"/>
                  <a:pt x="575" y="358"/>
                  <a:pt x="577" y="361"/>
                </a:cubicBezTo>
                <a:cubicBezTo>
                  <a:pt x="577" y="361"/>
                  <a:pt x="577" y="361"/>
                  <a:pt x="577" y="361"/>
                </a:cubicBezTo>
                <a:cubicBezTo>
                  <a:pt x="576" y="361"/>
                  <a:pt x="576" y="360"/>
                  <a:pt x="575" y="359"/>
                </a:cubicBezTo>
                <a:cubicBezTo>
                  <a:pt x="575" y="359"/>
                  <a:pt x="574" y="359"/>
                  <a:pt x="574" y="359"/>
                </a:cubicBezTo>
                <a:cubicBezTo>
                  <a:pt x="574" y="360"/>
                  <a:pt x="574" y="361"/>
                  <a:pt x="573" y="361"/>
                </a:cubicBezTo>
                <a:cubicBezTo>
                  <a:pt x="579" y="363"/>
                  <a:pt x="583" y="359"/>
                  <a:pt x="587" y="356"/>
                </a:cubicBezTo>
                <a:cubicBezTo>
                  <a:pt x="588" y="357"/>
                  <a:pt x="588" y="358"/>
                  <a:pt x="589" y="359"/>
                </a:cubicBezTo>
                <a:cubicBezTo>
                  <a:pt x="590" y="359"/>
                  <a:pt x="589" y="359"/>
                  <a:pt x="591" y="357"/>
                </a:cubicBezTo>
                <a:cubicBezTo>
                  <a:pt x="592" y="357"/>
                  <a:pt x="593" y="357"/>
                  <a:pt x="594" y="357"/>
                </a:cubicBezTo>
                <a:cubicBezTo>
                  <a:pt x="594" y="358"/>
                  <a:pt x="594" y="358"/>
                  <a:pt x="594" y="359"/>
                </a:cubicBezTo>
                <a:cubicBezTo>
                  <a:pt x="593" y="360"/>
                  <a:pt x="593" y="360"/>
                  <a:pt x="592" y="361"/>
                </a:cubicBezTo>
                <a:cubicBezTo>
                  <a:pt x="595" y="360"/>
                  <a:pt x="599" y="360"/>
                  <a:pt x="601" y="357"/>
                </a:cubicBezTo>
                <a:cubicBezTo>
                  <a:pt x="602" y="357"/>
                  <a:pt x="604" y="357"/>
                  <a:pt x="606" y="357"/>
                </a:cubicBezTo>
                <a:cubicBezTo>
                  <a:pt x="605" y="355"/>
                  <a:pt x="606" y="356"/>
                  <a:pt x="603" y="356"/>
                </a:cubicBezTo>
                <a:cubicBezTo>
                  <a:pt x="603" y="356"/>
                  <a:pt x="603" y="355"/>
                  <a:pt x="603" y="354"/>
                </a:cubicBezTo>
                <a:cubicBezTo>
                  <a:pt x="604" y="354"/>
                  <a:pt x="606" y="353"/>
                  <a:pt x="607" y="353"/>
                </a:cubicBezTo>
                <a:cubicBezTo>
                  <a:pt x="608" y="355"/>
                  <a:pt x="611" y="357"/>
                  <a:pt x="613" y="359"/>
                </a:cubicBezTo>
                <a:cubicBezTo>
                  <a:pt x="613" y="357"/>
                  <a:pt x="613" y="355"/>
                  <a:pt x="612" y="354"/>
                </a:cubicBezTo>
                <a:cubicBezTo>
                  <a:pt x="615" y="355"/>
                  <a:pt x="613" y="355"/>
                  <a:pt x="616" y="356"/>
                </a:cubicBezTo>
                <a:cubicBezTo>
                  <a:pt x="616" y="356"/>
                  <a:pt x="616" y="356"/>
                  <a:pt x="617" y="356"/>
                </a:cubicBezTo>
                <a:cubicBezTo>
                  <a:pt x="616" y="355"/>
                  <a:pt x="616" y="354"/>
                  <a:pt x="615" y="352"/>
                </a:cubicBezTo>
                <a:cubicBezTo>
                  <a:pt x="617" y="350"/>
                  <a:pt x="622" y="349"/>
                  <a:pt x="624" y="350"/>
                </a:cubicBezTo>
                <a:cubicBezTo>
                  <a:pt x="623" y="348"/>
                  <a:pt x="624" y="349"/>
                  <a:pt x="621" y="347"/>
                </a:cubicBezTo>
                <a:cubicBezTo>
                  <a:pt x="623" y="345"/>
                  <a:pt x="621" y="346"/>
                  <a:pt x="625" y="345"/>
                </a:cubicBezTo>
                <a:cubicBezTo>
                  <a:pt x="625" y="346"/>
                  <a:pt x="625" y="348"/>
                  <a:pt x="625" y="349"/>
                </a:cubicBezTo>
                <a:cubicBezTo>
                  <a:pt x="626" y="347"/>
                  <a:pt x="626" y="348"/>
                  <a:pt x="627" y="345"/>
                </a:cubicBezTo>
                <a:cubicBezTo>
                  <a:pt x="628" y="345"/>
                  <a:pt x="630" y="346"/>
                  <a:pt x="632" y="347"/>
                </a:cubicBezTo>
                <a:cubicBezTo>
                  <a:pt x="632" y="345"/>
                  <a:pt x="632" y="344"/>
                  <a:pt x="632" y="342"/>
                </a:cubicBezTo>
                <a:cubicBezTo>
                  <a:pt x="635" y="344"/>
                  <a:pt x="635" y="343"/>
                  <a:pt x="638" y="345"/>
                </a:cubicBezTo>
                <a:cubicBezTo>
                  <a:pt x="638" y="343"/>
                  <a:pt x="638" y="342"/>
                  <a:pt x="638" y="340"/>
                </a:cubicBezTo>
                <a:cubicBezTo>
                  <a:pt x="639" y="340"/>
                  <a:pt x="639" y="340"/>
                  <a:pt x="640" y="340"/>
                </a:cubicBezTo>
                <a:cubicBezTo>
                  <a:pt x="640" y="342"/>
                  <a:pt x="639" y="344"/>
                  <a:pt x="639" y="345"/>
                </a:cubicBezTo>
                <a:cubicBezTo>
                  <a:pt x="640" y="346"/>
                  <a:pt x="640" y="346"/>
                  <a:pt x="641" y="346"/>
                </a:cubicBezTo>
                <a:cubicBezTo>
                  <a:pt x="642" y="342"/>
                  <a:pt x="642" y="342"/>
                  <a:pt x="645" y="342"/>
                </a:cubicBezTo>
                <a:cubicBezTo>
                  <a:pt x="645" y="344"/>
                  <a:pt x="645" y="343"/>
                  <a:pt x="644" y="344"/>
                </a:cubicBezTo>
                <a:cubicBezTo>
                  <a:pt x="646" y="344"/>
                  <a:pt x="647" y="344"/>
                  <a:pt x="649" y="344"/>
                </a:cubicBezTo>
                <a:cubicBezTo>
                  <a:pt x="648" y="346"/>
                  <a:pt x="648" y="348"/>
                  <a:pt x="648" y="349"/>
                </a:cubicBezTo>
                <a:cubicBezTo>
                  <a:pt x="650" y="348"/>
                  <a:pt x="650" y="350"/>
                  <a:pt x="653" y="349"/>
                </a:cubicBezTo>
                <a:cubicBezTo>
                  <a:pt x="653" y="352"/>
                  <a:pt x="653" y="352"/>
                  <a:pt x="651" y="353"/>
                </a:cubicBezTo>
                <a:cubicBezTo>
                  <a:pt x="653" y="355"/>
                  <a:pt x="655" y="358"/>
                  <a:pt x="657" y="359"/>
                </a:cubicBezTo>
                <a:cubicBezTo>
                  <a:pt x="655" y="354"/>
                  <a:pt x="655" y="355"/>
                  <a:pt x="655" y="350"/>
                </a:cubicBezTo>
                <a:cubicBezTo>
                  <a:pt x="658" y="351"/>
                  <a:pt x="658" y="351"/>
                  <a:pt x="660" y="349"/>
                </a:cubicBezTo>
                <a:cubicBezTo>
                  <a:pt x="662" y="352"/>
                  <a:pt x="662" y="352"/>
                  <a:pt x="661" y="355"/>
                </a:cubicBezTo>
                <a:cubicBezTo>
                  <a:pt x="663" y="354"/>
                  <a:pt x="663" y="354"/>
                  <a:pt x="666" y="353"/>
                </a:cubicBezTo>
                <a:cubicBezTo>
                  <a:pt x="664" y="351"/>
                  <a:pt x="665" y="351"/>
                  <a:pt x="662" y="351"/>
                </a:cubicBezTo>
                <a:cubicBezTo>
                  <a:pt x="662" y="350"/>
                  <a:pt x="662" y="349"/>
                  <a:pt x="662" y="348"/>
                </a:cubicBezTo>
                <a:cubicBezTo>
                  <a:pt x="663" y="348"/>
                  <a:pt x="664" y="349"/>
                  <a:pt x="666" y="349"/>
                </a:cubicBezTo>
                <a:cubicBezTo>
                  <a:pt x="665" y="347"/>
                  <a:pt x="666" y="347"/>
                  <a:pt x="663" y="345"/>
                </a:cubicBezTo>
                <a:cubicBezTo>
                  <a:pt x="664" y="342"/>
                  <a:pt x="664" y="343"/>
                  <a:pt x="665" y="341"/>
                </a:cubicBezTo>
                <a:cubicBezTo>
                  <a:pt x="664" y="341"/>
                  <a:pt x="664" y="342"/>
                  <a:pt x="664" y="342"/>
                </a:cubicBezTo>
                <a:cubicBezTo>
                  <a:pt x="663" y="341"/>
                  <a:pt x="663" y="341"/>
                  <a:pt x="663" y="340"/>
                </a:cubicBezTo>
                <a:cubicBezTo>
                  <a:pt x="662" y="342"/>
                  <a:pt x="661" y="345"/>
                  <a:pt x="660" y="347"/>
                </a:cubicBezTo>
                <a:cubicBezTo>
                  <a:pt x="658" y="345"/>
                  <a:pt x="659" y="347"/>
                  <a:pt x="658" y="344"/>
                </a:cubicBezTo>
                <a:cubicBezTo>
                  <a:pt x="658" y="345"/>
                  <a:pt x="658" y="346"/>
                  <a:pt x="658" y="347"/>
                </a:cubicBezTo>
                <a:cubicBezTo>
                  <a:pt x="658" y="348"/>
                  <a:pt x="658" y="349"/>
                  <a:pt x="658" y="349"/>
                </a:cubicBezTo>
                <a:cubicBezTo>
                  <a:pt x="654" y="348"/>
                  <a:pt x="654" y="347"/>
                  <a:pt x="653" y="344"/>
                </a:cubicBezTo>
                <a:cubicBezTo>
                  <a:pt x="651" y="342"/>
                  <a:pt x="649" y="341"/>
                  <a:pt x="647" y="341"/>
                </a:cubicBezTo>
                <a:cubicBezTo>
                  <a:pt x="648" y="340"/>
                  <a:pt x="649" y="338"/>
                  <a:pt x="650" y="337"/>
                </a:cubicBezTo>
                <a:cubicBezTo>
                  <a:pt x="650" y="338"/>
                  <a:pt x="650" y="340"/>
                  <a:pt x="651" y="342"/>
                </a:cubicBezTo>
                <a:cubicBezTo>
                  <a:pt x="655" y="339"/>
                  <a:pt x="655" y="339"/>
                  <a:pt x="658" y="341"/>
                </a:cubicBezTo>
                <a:cubicBezTo>
                  <a:pt x="659" y="338"/>
                  <a:pt x="658" y="340"/>
                  <a:pt x="657" y="338"/>
                </a:cubicBezTo>
                <a:cubicBezTo>
                  <a:pt x="659" y="337"/>
                  <a:pt x="661" y="337"/>
                  <a:pt x="662" y="337"/>
                </a:cubicBezTo>
                <a:cubicBezTo>
                  <a:pt x="662" y="337"/>
                  <a:pt x="662" y="336"/>
                  <a:pt x="662" y="336"/>
                </a:cubicBezTo>
                <a:cubicBezTo>
                  <a:pt x="661" y="335"/>
                  <a:pt x="659" y="334"/>
                  <a:pt x="657" y="333"/>
                </a:cubicBezTo>
                <a:cubicBezTo>
                  <a:pt x="659" y="330"/>
                  <a:pt x="657" y="332"/>
                  <a:pt x="660" y="332"/>
                </a:cubicBezTo>
                <a:cubicBezTo>
                  <a:pt x="660" y="331"/>
                  <a:pt x="660" y="331"/>
                  <a:pt x="659" y="330"/>
                </a:cubicBezTo>
                <a:cubicBezTo>
                  <a:pt x="660" y="329"/>
                  <a:pt x="663" y="328"/>
                  <a:pt x="666" y="328"/>
                </a:cubicBezTo>
                <a:cubicBezTo>
                  <a:pt x="664" y="326"/>
                  <a:pt x="664" y="326"/>
                  <a:pt x="663" y="323"/>
                </a:cubicBezTo>
                <a:cubicBezTo>
                  <a:pt x="666" y="323"/>
                  <a:pt x="665" y="324"/>
                  <a:pt x="666" y="323"/>
                </a:cubicBezTo>
                <a:cubicBezTo>
                  <a:pt x="667" y="322"/>
                  <a:pt x="667" y="322"/>
                  <a:pt x="666" y="321"/>
                </a:cubicBezTo>
                <a:cubicBezTo>
                  <a:pt x="665" y="316"/>
                  <a:pt x="668" y="314"/>
                  <a:pt x="671" y="317"/>
                </a:cubicBezTo>
                <a:cubicBezTo>
                  <a:pt x="673" y="315"/>
                  <a:pt x="672" y="315"/>
                  <a:pt x="674" y="314"/>
                </a:cubicBezTo>
                <a:cubicBezTo>
                  <a:pt x="674" y="314"/>
                  <a:pt x="674" y="313"/>
                  <a:pt x="674" y="312"/>
                </a:cubicBezTo>
                <a:cubicBezTo>
                  <a:pt x="670" y="311"/>
                  <a:pt x="670" y="310"/>
                  <a:pt x="667" y="310"/>
                </a:cubicBezTo>
                <a:cubicBezTo>
                  <a:pt x="668" y="308"/>
                  <a:pt x="668" y="307"/>
                  <a:pt x="669" y="305"/>
                </a:cubicBezTo>
                <a:cubicBezTo>
                  <a:pt x="668" y="304"/>
                  <a:pt x="667" y="303"/>
                  <a:pt x="666" y="302"/>
                </a:cubicBezTo>
                <a:cubicBezTo>
                  <a:pt x="668" y="302"/>
                  <a:pt x="667" y="303"/>
                  <a:pt x="668" y="302"/>
                </a:cubicBezTo>
                <a:cubicBezTo>
                  <a:pt x="670" y="303"/>
                  <a:pt x="670" y="303"/>
                  <a:pt x="671" y="304"/>
                </a:cubicBezTo>
                <a:cubicBezTo>
                  <a:pt x="671" y="306"/>
                  <a:pt x="672" y="305"/>
                  <a:pt x="670" y="306"/>
                </a:cubicBezTo>
                <a:cubicBezTo>
                  <a:pt x="671" y="307"/>
                  <a:pt x="672" y="307"/>
                  <a:pt x="673" y="308"/>
                </a:cubicBezTo>
                <a:cubicBezTo>
                  <a:pt x="673" y="304"/>
                  <a:pt x="673" y="301"/>
                  <a:pt x="673" y="297"/>
                </a:cubicBezTo>
                <a:cubicBezTo>
                  <a:pt x="674" y="297"/>
                  <a:pt x="675" y="296"/>
                  <a:pt x="676" y="296"/>
                </a:cubicBezTo>
                <a:cubicBezTo>
                  <a:pt x="676" y="300"/>
                  <a:pt x="676" y="301"/>
                  <a:pt x="678" y="303"/>
                </a:cubicBezTo>
                <a:cubicBezTo>
                  <a:pt x="679" y="302"/>
                  <a:pt x="679" y="302"/>
                  <a:pt x="680" y="302"/>
                </a:cubicBezTo>
                <a:cubicBezTo>
                  <a:pt x="680" y="301"/>
                  <a:pt x="680" y="300"/>
                  <a:pt x="680" y="299"/>
                </a:cubicBezTo>
                <a:cubicBezTo>
                  <a:pt x="679" y="299"/>
                  <a:pt x="678" y="300"/>
                  <a:pt x="677" y="300"/>
                </a:cubicBezTo>
                <a:cubicBezTo>
                  <a:pt x="677" y="297"/>
                  <a:pt x="676" y="298"/>
                  <a:pt x="679" y="297"/>
                </a:cubicBezTo>
                <a:cubicBezTo>
                  <a:pt x="680" y="296"/>
                  <a:pt x="679" y="296"/>
                  <a:pt x="680" y="293"/>
                </a:cubicBezTo>
                <a:cubicBezTo>
                  <a:pt x="679" y="294"/>
                  <a:pt x="677" y="294"/>
                  <a:pt x="676" y="294"/>
                </a:cubicBezTo>
                <a:cubicBezTo>
                  <a:pt x="676" y="294"/>
                  <a:pt x="676" y="294"/>
                  <a:pt x="676" y="293"/>
                </a:cubicBezTo>
                <a:cubicBezTo>
                  <a:pt x="676" y="293"/>
                  <a:pt x="676" y="292"/>
                  <a:pt x="677" y="292"/>
                </a:cubicBezTo>
                <a:cubicBezTo>
                  <a:pt x="677" y="290"/>
                  <a:pt x="679" y="289"/>
                  <a:pt x="682" y="289"/>
                </a:cubicBezTo>
                <a:cubicBezTo>
                  <a:pt x="682" y="289"/>
                  <a:pt x="682" y="289"/>
                  <a:pt x="682" y="288"/>
                </a:cubicBezTo>
                <a:cubicBezTo>
                  <a:pt x="681" y="286"/>
                  <a:pt x="679" y="284"/>
                  <a:pt x="678" y="281"/>
                </a:cubicBezTo>
                <a:cubicBezTo>
                  <a:pt x="677" y="282"/>
                  <a:pt x="677" y="282"/>
                  <a:pt x="677" y="283"/>
                </a:cubicBezTo>
                <a:cubicBezTo>
                  <a:pt x="676" y="283"/>
                  <a:pt x="676" y="286"/>
                  <a:pt x="677" y="286"/>
                </a:cubicBezTo>
                <a:cubicBezTo>
                  <a:pt x="676" y="288"/>
                  <a:pt x="676" y="288"/>
                  <a:pt x="674" y="288"/>
                </a:cubicBezTo>
                <a:cubicBezTo>
                  <a:pt x="674" y="284"/>
                  <a:pt x="673" y="284"/>
                  <a:pt x="673" y="279"/>
                </a:cubicBezTo>
                <a:cubicBezTo>
                  <a:pt x="674" y="279"/>
                  <a:pt x="674" y="279"/>
                  <a:pt x="675" y="279"/>
                </a:cubicBezTo>
                <a:cubicBezTo>
                  <a:pt x="674" y="277"/>
                  <a:pt x="673" y="278"/>
                  <a:pt x="672" y="274"/>
                </a:cubicBezTo>
                <a:cubicBezTo>
                  <a:pt x="672" y="274"/>
                  <a:pt x="672" y="273"/>
                  <a:pt x="672" y="273"/>
                </a:cubicBezTo>
                <a:cubicBezTo>
                  <a:pt x="674" y="274"/>
                  <a:pt x="676" y="274"/>
                  <a:pt x="677" y="272"/>
                </a:cubicBezTo>
                <a:cubicBezTo>
                  <a:pt x="678" y="272"/>
                  <a:pt x="679" y="272"/>
                  <a:pt x="679" y="272"/>
                </a:cubicBezTo>
                <a:cubicBezTo>
                  <a:pt x="679" y="270"/>
                  <a:pt x="678" y="268"/>
                  <a:pt x="678" y="266"/>
                </a:cubicBezTo>
                <a:cubicBezTo>
                  <a:pt x="680" y="266"/>
                  <a:pt x="681" y="266"/>
                  <a:pt x="683" y="266"/>
                </a:cubicBezTo>
                <a:cubicBezTo>
                  <a:pt x="681" y="265"/>
                  <a:pt x="679" y="263"/>
                  <a:pt x="677" y="262"/>
                </a:cubicBezTo>
                <a:cubicBezTo>
                  <a:pt x="676" y="266"/>
                  <a:pt x="674" y="266"/>
                  <a:pt x="673" y="269"/>
                </a:cubicBezTo>
                <a:cubicBezTo>
                  <a:pt x="672" y="269"/>
                  <a:pt x="671" y="269"/>
                  <a:pt x="671" y="269"/>
                </a:cubicBezTo>
                <a:cubicBezTo>
                  <a:pt x="672" y="267"/>
                  <a:pt x="673" y="264"/>
                  <a:pt x="675" y="263"/>
                </a:cubicBezTo>
                <a:cubicBezTo>
                  <a:pt x="675" y="262"/>
                  <a:pt x="675" y="262"/>
                  <a:pt x="675" y="262"/>
                </a:cubicBezTo>
                <a:cubicBezTo>
                  <a:pt x="674" y="260"/>
                  <a:pt x="672" y="259"/>
                  <a:pt x="671" y="258"/>
                </a:cubicBezTo>
                <a:cubicBezTo>
                  <a:pt x="671" y="256"/>
                  <a:pt x="671" y="256"/>
                  <a:pt x="670" y="253"/>
                </a:cubicBezTo>
                <a:cubicBezTo>
                  <a:pt x="672" y="252"/>
                  <a:pt x="671" y="253"/>
                  <a:pt x="672" y="250"/>
                </a:cubicBezTo>
                <a:cubicBezTo>
                  <a:pt x="674" y="250"/>
                  <a:pt x="675" y="251"/>
                  <a:pt x="677" y="251"/>
                </a:cubicBezTo>
                <a:cubicBezTo>
                  <a:pt x="676" y="253"/>
                  <a:pt x="675" y="254"/>
                  <a:pt x="675" y="252"/>
                </a:cubicBezTo>
                <a:cubicBezTo>
                  <a:pt x="674" y="254"/>
                  <a:pt x="679" y="256"/>
                  <a:pt x="679" y="260"/>
                </a:cubicBezTo>
                <a:cubicBezTo>
                  <a:pt x="682" y="259"/>
                  <a:pt x="680" y="257"/>
                  <a:pt x="683" y="255"/>
                </a:cubicBezTo>
                <a:cubicBezTo>
                  <a:pt x="684" y="246"/>
                  <a:pt x="679" y="236"/>
                  <a:pt x="669" y="237"/>
                </a:cubicBezTo>
                <a:cubicBezTo>
                  <a:pt x="671" y="235"/>
                  <a:pt x="670" y="236"/>
                  <a:pt x="673" y="235"/>
                </a:cubicBezTo>
                <a:cubicBezTo>
                  <a:pt x="673" y="235"/>
                  <a:pt x="673" y="234"/>
                  <a:pt x="673" y="234"/>
                </a:cubicBezTo>
                <a:cubicBezTo>
                  <a:pt x="673" y="234"/>
                  <a:pt x="672" y="234"/>
                  <a:pt x="672" y="234"/>
                </a:cubicBezTo>
                <a:cubicBezTo>
                  <a:pt x="672" y="233"/>
                  <a:pt x="672" y="232"/>
                  <a:pt x="672" y="232"/>
                </a:cubicBezTo>
                <a:cubicBezTo>
                  <a:pt x="671" y="233"/>
                  <a:pt x="670" y="231"/>
                  <a:pt x="671" y="233"/>
                </a:cubicBezTo>
                <a:cubicBezTo>
                  <a:pt x="670" y="234"/>
                  <a:pt x="670" y="234"/>
                  <a:pt x="669" y="235"/>
                </a:cubicBezTo>
                <a:cubicBezTo>
                  <a:pt x="666" y="232"/>
                  <a:pt x="666" y="230"/>
                  <a:pt x="666" y="227"/>
                </a:cubicBezTo>
                <a:cubicBezTo>
                  <a:pt x="664" y="227"/>
                  <a:pt x="665" y="227"/>
                  <a:pt x="663" y="225"/>
                </a:cubicBezTo>
                <a:cubicBezTo>
                  <a:pt x="662" y="226"/>
                  <a:pt x="661" y="226"/>
                  <a:pt x="660" y="227"/>
                </a:cubicBezTo>
                <a:cubicBezTo>
                  <a:pt x="661" y="228"/>
                  <a:pt x="662" y="230"/>
                  <a:pt x="663" y="231"/>
                </a:cubicBezTo>
                <a:cubicBezTo>
                  <a:pt x="663" y="231"/>
                  <a:pt x="663" y="232"/>
                  <a:pt x="663" y="232"/>
                </a:cubicBezTo>
                <a:cubicBezTo>
                  <a:pt x="660" y="230"/>
                  <a:pt x="654" y="226"/>
                  <a:pt x="652" y="223"/>
                </a:cubicBezTo>
                <a:cubicBezTo>
                  <a:pt x="649" y="223"/>
                  <a:pt x="650" y="223"/>
                  <a:pt x="649" y="219"/>
                </a:cubicBezTo>
                <a:cubicBezTo>
                  <a:pt x="644" y="219"/>
                  <a:pt x="644" y="217"/>
                  <a:pt x="640" y="218"/>
                </a:cubicBezTo>
                <a:cubicBezTo>
                  <a:pt x="639" y="216"/>
                  <a:pt x="641" y="213"/>
                  <a:pt x="644" y="211"/>
                </a:cubicBezTo>
                <a:cubicBezTo>
                  <a:pt x="636" y="209"/>
                  <a:pt x="632" y="206"/>
                  <a:pt x="622" y="207"/>
                </a:cubicBezTo>
                <a:cubicBezTo>
                  <a:pt x="622" y="207"/>
                  <a:pt x="622" y="207"/>
                  <a:pt x="621" y="208"/>
                </a:cubicBezTo>
                <a:cubicBezTo>
                  <a:pt x="621" y="208"/>
                  <a:pt x="626" y="229"/>
                  <a:pt x="627" y="230"/>
                </a:cubicBezTo>
                <a:cubicBezTo>
                  <a:pt x="626" y="232"/>
                  <a:pt x="624" y="231"/>
                  <a:pt x="621" y="230"/>
                </a:cubicBezTo>
                <a:cubicBezTo>
                  <a:pt x="623" y="231"/>
                  <a:pt x="624" y="232"/>
                  <a:pt x="625" y="232"/>
                </a:cubicBezTo>
                <a:cubicBezTo>
                  <a:pt x="624" y="235"/>
                  <a:pt x="624" y="237"/>
                  <a:pt x="625" y="240"/>
                </a:cubicBezTo>
                <a:cubicBezTo>
                  <a:pt x="624" y="241"/>
                  <a:pt x="624" y="242"/>
                  <a:pt x="624" y="242"/>
                </a:cubicBezTo>
                <a:cubicBezTo>
                  <a:pt x="624" y="242"/>
                  <a:pt x="624" y="242"/>
                  <a:pt x="623" y="242"/>
                </a:cubicBezTo>
                <a:cubicBezTo>
                  <a:pt x="623" y="242"/>
                  <a:pt x="623" y="242"/>
                  <a:pt x="623" y="242"/>
                </a:cubicBezTo>
                <a:cubicBezTo>
                  <a:pt x="620" y="226"/>
                  <a:pt x="610" y="209"/>
                  <a:pt x="603" y="192"/>
                </a:cubicBezTo>
                <a:cubicBezTo>
                  <a:pt x="604" y="192"/>
                  <a:pt x="604" y="192"/>
                  <a:pt x="605" y="192"/>
                </a:cubicBezTo>
                <a:cubicBezTo>
                  <a:pt x="612" y="187"/>
                  <a:pt x="628" y="205"/>
                  <a:pt x="640" y="202"/>
                </a:cubicBezTo>
                <a:cubicBezTo>
                  <a:pt x="658" y="199"/>
                  <a:pt x="739" y="208"/>
                  <a:pt x="752" y="221"/>
                </a:cubicBezTo>
                <a:cubicBezTo>
                  <a:pt x="753" y="223"/>
                  <a:pt x="755" y="226"/>
                  <a:pt x="756" y="228"/>
                </a:cubicBezTo>
                <a:cubicBezTo>
                  <a:pt x="765" y="236"/>
                  <a:pt x="778" y="254"/>
                  <a:pt x="774" y="270"/>
                </a:cubicBezTo>
                <a:cubicBezTo>
                  <a:pt x="764" y="314"/>
                  <a:pt x="708" y="321"/>
                  <a:pt x="685" y="358"/>
                </a:cubicBezTo>
                <a:cubicBezTo>
                  <a:pt x="687" y="359"/>
                  <a:pt x="687" y="359"/>
                  <a:pt x="691" y="359"/>
                </a:cubicBezTo>
                <a:cubicBezTo>
                  <a:pt x="685" y="367"/>
                  <a:pt x="676" y="378"/>
                  <a:pt x="667" y="383"/>
                </a:cubicBezTo>
                <a:cubicBezTo>
                  <a:pt x="668" y="386"/>
                  <a:pt x="668" y="384"/>
                  <a:pt x="670" y="386"/>
                </a:cubicBezTo>
                <a:cubicBezTo>
                  <a:pt x="663" y="401"/>
                  <a:pt x="645" y="412"/>
                  <a:pt x="645" y="433"/>
                </a:cubicBezTo>
                <a:cubicBezTo>
                  <a:pt x="646" y="433"/>
                  <a:pt x="646" y="433"/>
                  <a:pt x="646" y="433"/>
                </a:cubicBezTo>
                <a:cubicBezTo>
                  <a:pt x="647" y="429"/>
                  <a:pt x="647" y="427"/>
                  <a:pt x="651" y="426"/>
                </a:cubicBezTo>
                <a:cubicBezTo>
                  <a:pt x="650" y="429"/>
                  <a:pt x="649" y="432"/>
                  <a:pt x="648" y="435"/>
                </a:cubicBezTo>
                <a:cubicBezTo>
                  <a:pt x="648" y="436"/>
                  <a:pt x="648" y="437"/>
                  <a:pt x="649" y="438"/>
                </a:cubicBezTo>
                <a:cubicBezTo>
                  <a:pt x="650" y="436"/>
                  <a:pt x="650" y="435"/>
                  <a:pt x="651" y="434"/>
                </a:cubicBezTo>
                <a:cubicBezTo>
                  <a:pt x="652" y="433"/>
                  <a:pt x="652" y="433"/>
                  <a:pt x="652" y="432"/>
                </a:cubicBezTo>
                <a:cubicBezTo>
                  <a:pt x="655" y="442"/>
                  <a:pt x="647" y="456"/>
                  <a:pt x="658" y="461"/>
                </a:cubicBezTo>
                <a:cubicBezTo>
                  <a:pt x="659" y="457"/>
                  <a:pt x="660" y="453"/>
                  <a:pt x="661" y="449"/>
                </a:cubicBezTo>
                <a:cubicBezTo>
                  <a:pt x="663" y="452"/>
                  <a:pt x="663" y="457"/>
                  <a:pt x="662" y="460"/>
                </a:cubicBezTo>
                <a:cubicBezTo>
                  <a:pt x="663" y="460"/>
                  <a:pt x="663" y="461"/>
                  <a:pt x="663" y="462"/>
                </a:cubicBezTo>
                <a:cubicBezTo>
                  <a:pt x="663" y="462"/>
                  <a:pt x="663" y="462"/>
                  <a:pt x="664" y="462"/>
                </a:cubicBezTo>
                <a:cubicBezTo>
                  <a:pt x="665" y="459"/>
                  <a:pt x="666" y="456"/>
                  <a:pt x="668" y="453"/>
                </a:cubicBezTo>
                <a:cubicBezTo>
                  <a:pt x="670" y="453"/>
                  <a:pt x="672" y="453"/>
                  <a:pt x="674" y="454"/>
                </a:cubicBezTo>
                <a:cubicBezTo>
                  <a:pt x="671" y="464"/>
                  <a:pt x="683" y="487"/>
                  <a:pt x="692" y="490"/>
                </a:cubicBezTo>
                <a:cubicBezTo>
                  <a:pt x="692" y="489"/>
                  <a:pt x="692" y="488"/>
                  <a:pt x="692" y="487"/>
                </a:cubicBezTo>
                <a:cubicBezTo>
                  <a:pt x="696" y="491"/>
                  <a:pt x="703" y="498"/>
                  <a:pt x="710" y="499"/>
                </a:cubicBezTo>
                <a:cubicBezTo>
                  <a:pt x="710" y="500"/>
                  <a:pt x="710" y="502"/>
                  <a:pt x="710" y="503"/>
                </a:cubicBezTo>
                <a:cubicBezTo>
                  <a:pt x="709" y="502"/>
                  <a:pt x="709" y="502"/>
                  <a:pt x="708" y="501"/>
                </a:cubicBezTo>
                <a:cubicBezTo>
                  <a:pt x="707" y="501"/>
                  <a:pt x="706" y="501"/>
                  <a:pt x="706" y="502"/>
                </a:cubicBezTo>
                <a:cubicBezTo>
                  <a:pt x="706" y="502"/>
                  <a:pt x="706" y="502"/>
                  <a:pt x="706" y="502"/>
                </a:cubicBezTo>
                <a:cubicBezTo>
                  <a:pt x="716" y="514"/>
                  <a:pt x="754" y="524"/>
                  <a:pt x="767" y="519"/>
                </a:cubicBezTo>
                <a:cubicBezTo>
                  <a:pt x="768" y="520"/>
                  <a:pt x="768" y="520"/>
                  <a:pt x="768" y="521"/>
                </a:cubicBezTo>
                <a:cubicBezTo>
                  <a:pt x="768" y="521"/>
                  <a:pt x="768" y="521"/>
                  <a:pt x="768" y="521"/>
                </a:cubicBezTo>
                <a:cubicBezTo>
                  <a:pt x="766" y="521"/>
                  <a:pt x="766" y="521"/>
                  <a:pt x="764" y="521"/>
                </a:cubicBezTo>
                <a:cubicBezTo>
                  <a:pt x="764" y="521"/>
                  <a:pt x="764" y="522"/>
                  <a:pt x="764" y="523"/>
                </a:cubicBezTo>
                <a:cubicBezTo>
                  <a:pt x="764" y="524"/>
                  <a:pt x="764" y="524"/>
                  <a:pt x="764" y="525"/>
                </a:cubicBezTo>
                <a:cubicBezTo>
                  <a:pt x="767" y="524"/>
                  <a:pt x="766" y="525"/>
                  <a:pt x="769" y="525"/>
                </a:cubicBezTo>
                <a:cubicBezTo>
                  <a:pt x="769" y="523"/>
                  <a:pt x="769" y="521"/>
                  <a:pt x="769" y="519"/>
                </a:cubicBezTo>
                <a:cubicBezTo>
                  <a:pt x="773" y="519"/>
                  <a:pt x="777" y="519"/>
                  <a:pt x="781" y="518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79" y="521"/>
                  <a:pt x="775" y="521"/>
                  <a:pt x="772" y="522"/>
                </a:cubicBezTo>
                <a:cubicBezTo>
                  <a:pt x="772" y="523"/>
                  <a:pt x="772" y="524"/>
                  <a:pt x="771" y="525"/>
                </a:cubicBezTo>
                <a:cubicBezTo>
                  <a:pt x="772" y="527"/>
                  <a:pt x="772" y="527"/>
                  <a:pt x="772" y="528"/>
                </a:cubicBezTo>
                <a:cubicBezTo>
                  <a:pt x="781" y="526"/>
                  <a:pt x="789" y="524"/>
                  <a:pt x="798" y="523"/>
                </a:cubicBezTo>
                <a:cubicBezTo>
                  <a:pt x="797" y="527"/>
                  <a:pt x="796" y="525"/>
                  <a:pt x="794" y="528"/>
                </a:cubicBezTo>
                <a:cubicBezTo>
                  <a:pt x="794" y="528"/>
                  <a:pt x="793" y="529"/>
                  <a:pt x="793" y="529"/>
                </a:cubicBezTo>
                <a:cubicBezTo>
                  <a:pt x="793" y="530"/>
                  <a:pt x="794" y="530"/>
                  <a:pt x="795" y="531"/>
                </a:cubicBezTo>
                <a:cubicBezTo>
                  <a:pt x="801" y="528"/>
                  <a:pt x="805" y="523"/>
                  <a:pt x="812" y="525"/>
                </a:cubicBezTo>
                <a:cubicBezTo>
                  <a:pt x="813" y="523"/>
                  <a:pt x="814" y="521"/>
                  <a:pt x="816" y="518"/>
                </a:cubicBezTo>
                <a:cubicBezTo>
                  <a:pt x="816" y="518"/>
                  <a:pt x="816" y="518"/>
                  <a:pt x="816" y="518"/>
                </a:cubicBezTo>
                <a:cubicBezTo>
                  <a:pt x="816" y="519"/>
                  <a:pt x="816" y="520"/>
                  <a:pt x="816" y="521"/>
                </a:cubicBezTo>
                <a:cubicBezTo>
                  <a:pt x="819" y="520"/>
                  <a:pt x="819" y="517"/>
                  <a:pt x="821" y="516"/>
                </a:cubicBezTo>
                <a:cubicBezTo>
                  <a:pt x="826" y="513"/>
                  <a:pt x="832" y="516"/>
                  <a:pt x="838" y="511"/>
                </a:cubicBezTo>
                <a:cubicBezTo>
                  <a:pt x="841" y="509"/>
                  <a:pt x="839" y="511"/>
                  <a:pt x="840" y="508"/>
                </a:cubicBezTo>
                <a:cubicBezTo>
                  <a:pt x="841" y="508"/>
                  <a:pt x="843" y="507"/>
                  <a:pt x="844" y="507"/>
                </a:cubicBezTo>
                <a:cubicBezTo>
                  <a:pt x="843" y="510"/>
                  <a:pt x="843" y="508"/>
                  <a:pt x="844" y="510"/>
                </a:cubicBezTo>
                <a:cubicBezTo>
                  <a:pt x="844" y="510"/>
                  <a:pt x="844" y="511"/>
                  <a:pt x="845" y="511"/>
                </a:cubicBezTo>
                <a:cubicBezTo>
                  <a:pt x="845" y="511"/>
                  <a:pt x="845" y="510"/>
                  <a:pt x="845" y="510"/>
                </a:cubicBezTo>
                <a:cubicBezTo>
                  <a:pt x="847" y="509"/>
                  <a:pt x="845" y="508"/>
                  <a:pt x="845" y="505"/>
                </a:cubicBezTo>
                <a:cubicBezTo>
                  <a:pt x="857" y="501"/>
                  <a:pt x="868" y="496"/>
                  <a:pt x="879" y="492"/>
                </a:cubicBezTo>
                <a:cubicBezTo>
                  <a:pt x="879" y="493"/>
                  <a:pt x="880" y="494"/>
                  <a:pt x="880" y="495"/>
                </a:cubicBezTo>
                <a:cubicBezTo>
                  <a:pt x="880" y="494"/>
                  <a:pt x="881" y="492"/>
                  <a:pt x="881" y="490"/>
                </a:cubicBezTo>
                <a:cubicBezTo>
                  <a:pt x="894" y="492"/>
                  <a:pt x="921" y="471"/>
                  <a:pt x="932" y="467"/>
                </a:cubicBezTo>
                <a:cubicBezTo>
                  <a:pt x="935" y="466"/>
                  <a:pt x="939" y="468"/>
                  <a:pt x="942" y="467"/>
                </a:cubicBezTo>
                <a:cubicBezTo>
                  <a:pt x="951" y="465"/>
                  <a:pt x="956" y="466"/>
                  <a:pt x="962" y="460"/>
                </a:cubicBezTo>
                <a:cubicBezTo>
                  <a:pt x="964" y="460"/>
                  <a:pt x="964" y="460"/>
                  <a:pt x="965" y="462"/>
                </a:cubicBezTo>
                <a:cubicBezTo>
                  <a:pt x="966" y="459"/>
                  <a:pt x="965" y="461"/>
                  <a:pt x="966" y="459"/>
                </a:cubicBezTo>
                <a:cubicBezTo>
                  <a:pt x="968" y="459"/>
                  <a:pt x="970" y="459"/>
                  <a:pt x="971" y="460"/>
                </a:cubicBezTo>
                <a:cubicBezTo>
                  <a:pt x="972" y="461"/>
                  <a:pt x="971" y="461"/>
                  <a:pt x="973" y="460"/>
                </a:cubicBezTo>
                <a:cubicBezTo>
                  <a:pt x="975" y="462"/>
                  <a:pt x="983" y="464"/>
                  <a:pt x="986" y="467"/>
                </a:cubicBezTo>
                <a:cubicBezTo>
                  <a:pt x="986" y="465"/>
                  <a:pt x="987" y="464"/>
                  <a:pt x="987" y="462"/>
                </a:cubicBezTo>
                <a:cubicBezTo>
                  <a:pt x="990" y="462"/>
                  <a:pt x="989" y="462"/>
                  <a:pt x="992" y="461"/>
                </a:cubicBezTo>
                <a:cubicBezTo>
                  <a:pt x="993" y="462"/>
                  <a:pt x="993" y="463"/>
                  <a:pt x="995" y="464"/>
                </a:cubicBezTo>
                <a:cubicBezTo>
                  <a:pt x="996" y="466"/>
                  <a:pt x="1009" y="470"/>
                  <a:pt x="1012" y="471"/>
                </a:cubicBezTo>
                <a:cubicBezTo>
                  <a:pt x="1012" y="471"/>
                  <a:pt x="1012" y="471"/>
                  <a:pt x="1012" y="471"/>
                </a:cubicBezTo>
                <a:cubicBezTo>
                  <a:pt x="1011" y="472"/>
                  <a:pt x="1010" y="472"/>
                  <a:pt x="1010" y="473"/>
                </a:cubicBezTo>
                <a:cubicBezTo>
                  <a:pt x="1010" y="473"/>
                  <a:pt x="1010" y="473"/>
                  <a:pt x="1010" y="474"/>
                </a:cubicBezTo>
                <a:cubicBezTo>
                  <a:pt x="1011" y="474"/>
                  <a:pt x="1012" y="475"/>
                  <a:pt x="1013" y="476"/>
                </a:cubicBezTo>
                <a:cubicBezTo>
                  <a:pt x="1016" y="475"/>
                  <a:pt x="1015" y="476"/>
                  <a:pt x="1015" y="474"/>
                </a:cubicBezTo>
                <a:cubicBezTo>
                  <a:pt x="1017" y="474"/>
                  <a:pt x="1018" y="474"/>
                  <a:pt x="1020" y="474"/>
                </a:cubicBezTo>
                <a:cubicBezTo>
                  <a:pt x="1020" y="474"/>
                  <a:pt x="1020" y="474"/>
                  <a:pt x="1021" y="475"/>
                </a:cubicBezTo>
                <a:cubicBezTo>
                  <a:pt x="1020" y="477"/>
                  <a:pt x="1019" y="479"/>
                  <a:pt x="1018" y="481"/>
                </a:cubicBezTo>
                <a:cubicBezTo>
                  <a:pt x="1018" y="481"/>
                  <a:pt x="1018" y="482"/>
                  <a:pt x="1019" y="483"/>
                </a:cubicBezTo>
                <a:cubicBezTo>
                  <a:pt x="1027" y="484"/>
                  <a:pt x="1037" y="488"/>
                  <a:pt x="1045" y="493"/>
                </a:cubicBezTo>
                <a:cubicBezTo>
                  <a:pt x="1045" y="492"/>
                  <a:pt x="1046" y="491"/>
                  <a:pt x="1047" y="490"/>
                </a:cubicBezTo>
                <a:cubicBezTo>
                  <a:pt x="1046" y="489"/>
                  <a:pt x="1045" y="488"/>
                  <a:pt x="1045" y="488"/>
                </a:cubicBezTo>
                <a:cubicBezTo>
                  <a:pt x="1045" y="488"/>
                  <a:pt x="1046" y="488"/>
                  <a:pt x="1047" y="488"/>
                </a:cubicBezTo>
                <a:cubicBezTo>
                  <a:pt x="1047" y="488"/>
                  <a:pt x="1047" y="487"/>
                  <a:pt x="1048" y="487"/>
                </a:cubicBezTo>
                <a:cubicBezTo>
                  <a:pt x="1046" y="486"/>
                  <a:pt x="1044" y="485"/>
                  <a:pt x="1042" y="483"/>
                </a:cubicBezTo>
                <a:cubicBezTo>
                  <a:pt x="1042" y="484"/>
                  <a:pt x="1042" y="484"/>
                  <a:pt x="1043" y="485"/>
                </a:cubicBezTo>
                <a:cubicBezTo>
                  <a:pt x="1042" y="485"/>
                  <a:pt x="1042" y="486"/>
                  <a:pt x="1041" y="486"/>
                </a:cubicBezTo>
                <a:cubicBezTo>
                  <a:pt x="1039" y="483"/>
                  <a:pt x="1033" y="480"/>
                  <a:pt x="1032" y="474"/>
                </a:cubicBezTo>
                <a:cubicBezTo>
                  <a:pt x="1032" y="473"/>
                  <a:pt x="1031" y="473"/>
                  <a:pt x="1030" y="473"/>
                </a:cubicBezTo>
                <a:cubicBezTo>
                  <a:pt x="1030" y="474"/>
                  <a:pt x="1030" y="475"/>
                  <a:pt x="1030" y="476"/>
                </a:cubicBezTo>
                <a:cubicBezTo>
                  <a:pt x="1014" y="466"/>
                  <a:pt x="995" y="455"/>
                  <a:pt x="975" y="453"/>
                </a:cubicBezTo>
                <a:cubicBezTo>
                  <a:pt x="971" y="453"/>
                  <a:pt x="957" y="457"/>
                  <a:pt x="954" y="454"/>
                </a:cubicBezTo>
                <a:cubicBezTo>
                  <a:pt x="950" y="455"/>
                  <a:pt x="949" y="458"/>
                  <a:pt x="947" y="460"/>
                </a:cubicBezTo>
                <a:cubicBezTo>
                  <a:pt x="947" y="459"/>
                  <a:pt x="947" y="457"/>
                  <a:pt x="947" y="456"/>
                </a:cubicBezTo>
                <a:cubicBezTo>
                  <a:pt x="941" y="457"/>
                  <a:pt x="940" y="458"/>
                  <a:pt x="936" y="460"/>
                </a:cubicBezTo>
                <a:cubicBezTo>
                  <a:pt x="935" y="460"/>
                  <a:pt x="935" y="459"/>
                  <a:pt x="934" y="459"/>
                </a:cubicBezTo>
                <a:cubicBezTo>
                  <a:pt x="938" y="456"/>
                  <a:pt x="940" y="454"/>
                  <a:pt x="942" y="450"/>
                </a:cubicBezTo>
                <a:cubicBezTo>
                  <a:pt x="942" y="450"/>
                  <a:pt x="942" y="450"/>
                  <a:pt x="942" y="450"/>
                </a:cubicBezTo>
                <a:cubicBezTo>
                  <a:pt x="942" y="449"/>
                  <a:pt x="941" y="449"/>
                  <a:pt x="941" y="449"/>
                </a:cubicBezTo>
                <a:cubicBezTo>
                  <a:pt x="939" y="453"/>
                  <a:pt x="924" y="446"/>
                  <a:pt x="921" y="448"/>
                </a:cubicBezTo>
                <a:cubicBezTo>
                  <a:pt x="920" y="449"/>
                  <a:pt x="917" y="452"/>
                  <a:pt x="913" y="453"/>
                </a:cubicBezTo>
                <a:cubicBezTo>
                  <a:pt x="914" y="451"/>
                  <a:pt x="913" y="452"/>
                  <a:pt x="914" y="451"/>
                </a:cubicBezTo>
                <a:cubicBezTo>
                  <a:pt x="912" y="448"/>
                  <a:pt x="911" y="450"/>
                  <a:pt x="910" y="446"/>
                </a:cubicBezTo>
                <a:cubicBezTo>
                  <a:pt x="909" y="447"/>
                  <a:pt x="910" y="446"/>
                  <a:pt x="910" y="448"/>
                </a:cubicBezTo>
                <a:cubicBezTo>
                  <a:pt x="908" y="451"/>
                  <a:pt x="909" y="449"/>
                  <a:pt x="906" y="448"/>
                </a:cubicBezTo>
                <a:cubicBezTo>
                  <a:pt x="906" y="450"/>
                  <a:pt x="906" y="453"/>
                  <a:pt x="905" y="455"/>
                </a:cubicBezTo>
                <a:cubicBezTo>
                  <a:pt x="902" y="455"/>
                  <a:pt x="903" y="455"/>
                  <a:pt x="902" y="453"/>
                </a:cubicBezTo>
                <a:cubicBezTo>
                  <a:pt x="900" y="454"/>
                  <a:pt x="899" y="455"/>
                  <a:pt x="895" y="456"/>
                </a:cubicBezTo>
                <a:cubicBezTo>
                  <a:pt x="896" y="455"/>
                  <a:pt x="895" y="456"/>
                  <a:pt x="897" y="455"/>
                </a:cubicBezTo>
                <a:cubicBezTo>
                  <a:pt x="896" y="454"/>
                  <a:pt x="896" y="453"/>
                  <a:pt x="895" y="452"/>
                </a:cubicBezTo>
                <a:cubicBezTo>
                  <a:pt x="887" y="456"/>
                  <a:pt x="880" y="461"/>
                  <a:pt x="869" y="462"/>
                </a:cubicBezTo>
                <a:cubicBezTo>
                  <a:pt x="870" y="465"/>
                  <a:pt x="869" y="464"/>
                  <a:pt x="871" y="465"/>
                </a:cubicBezTo>
                <a:cubicBezTo>
                  <a:pt x="871" y="466"/>
                  <a:pt x="856" y="469"/>
                  <a:pt x="855" y="467"/>
                </a:cubicBezTo>
                <a:cubicBezTo>
                  <a:pt x="854" y="469"/>
                  <a:pt x="854" y="468"/>
                  <a:pt x="854" y="471"/>
                </a:cubicBezTo>
                <a:cubicBezTo>
                  <a:pt x="852" y="470"/>
                  <a:pt x="851" y="469"/>
                  <a:pt x="851" y="467"/>
                </a:cubicBezTo>
                <a:cubicBezTo>
                  <a:pt x="844" y="468"/>
                  <a:pt x="842" y="472"/>
                  <a:pt x="840" y="476"/>
                </a:cubicBezTo>
                <a:cubicBezTo>
                  <a:pt x="839" y="476"/>
                  <a:pt x="839" y="476"/>
                  <a:pt x="839" y="476"/>
                </a:cubicBezTo>
                <a:cubicBezTo>
                  <a:pt x="831" y="471"/>
                  <a:pt x="811" y="479"/>
                  <a:pt x="797" y="485"/>
                </a:cubicBezTo>
                <a:cubicBezTo>
                  <a:pt x="795" y="483"/>
                  <a:pt x="796" y="483"/>
                  <a:pt x="793" y="483"/>
                </a:cubicBezTo>
                <a:cubicBezTo>
                  <a:pt x="793" y="482"/>
                  <a:pt x="793" y="482"/>
                  <a:pt x="793" y="482"/>
                </a:cubicBezTo>
                <a:cubicBezTo>
                  <a:pt x="795" y="481"/>
                  <a:pt x="796" y="480"/>
                  <a:pt x="797" y="478"/>
                </a:cubicBezTo>
                <a:cubicBezTo>
                  <a:pt x="807" y="479"/>
                  <a:pt x="808" y="474"/>
                  <a:pt x="819" y="474"/>
                </a:cubicBezTo>
                <a:cubicBezTo>
                  <a:pt x="819" y="473"/>
                  <a:pt x="819" y="473"/>
                  <a:pt x="819" y="472"/>
                </a:cubicBezTo>
                <a:cubicBezTo>
                  <a:pt x="814" y="472"/>
                  <a:pt x="783" y="475"/>
                  <a:pt x="778" y="478"/>
                </a:cubicBezTo>
                <a:cubicBezTo>
                  <a:pt x="775" y="480"/>
                  <a:pt x="777" y="482"/>
                  <a:pt x="773" y="483"/>
                </a:cubicBezTo>
                <a:cubicBezTo>
                  <a:pt x="773" y="484"/>
                  <a:pt x="774" y="485"/>
                  <a:pt x="774" y="487"/>
                </a:cubicBezTo>
                <a:cubicBezTo>
                  <a:pt x="769" y="487"/>
                  <a:pt x="768" y="490"/>
                  <a:pt x="760" y="490"/>
                </a:cubicBezTo>
                <a:cubicBezTo>
                  <a:pt x="761" y="491"/>
                  <a:pt x="763" y="491"/>
                  <a:pt x="764" y="492"/>
                </a:cubicBezTo>
                <a:cubicBezTo>
                  <a:pt x="764" y="492"/>
                  <a:pt x="764" y="493"/>
                  <a:pt x="764" y="494"/>
                </a:cubicBezTo>
                <a:cubicBezTo>
                  <a:pt x="762" y="495"/>
                  <a:pt x="759" y="497"/>
                  <a:pt x="757" y="498"/>
                </a:cubicBezTo>
                <a:cubicBezTo>
                  <a:pt x="752" y="495"/>
                  <a:pt x="737" y="497"/>
                  <a:pt x="734" y="495"/>
                </a:cubicBezTo>
                <a:cubicBezTo>
                  <a:pt x="729" y="491"/>
                  <a:pt x="722" y="486"/>
                  <a:pt x="716" y="483"/>
                </a:cubicBezTo>
                <a:cubicBezTo>
                  <a:pt x="716" y="482"/>
                  <a:pt x="716" y="481"/>
                  <a:pt x="716" y="481"/>
                </a:cubicBezTo>
                <a:cubicBezTo>
                  <a:pt x="722" y="482"/>
                  <a:pt x="727" y="484"/>
                  <a:pt x="733" y="486"/>
                </a:cubicBezTo>
                <a:cubicBezTo>
                  <a:pt x="733" y="486"/>
                  <a:pt x="732" y="486"/>
                  <a:pt x="732" y="485"/>
                </a:cubicBezTo>
                <a:cubicBezTo>
                  <a:pt x="733" y="483"/>
                  <a:pt x="732" y="484"/>
                  <a:pt x="735" y="483"/>
                </a:cubicBezTo>
                <a:cubicBezTo>
                  <a:pt x="735" y="485"/>
                  <a:pt x="735" y="486"/>
                  <a:pt x="735" y="487"/>
                </a:cubicBezTo>
                <a:cubicBezTo>
                  <a:pt x="738" y="487"/>
                  <a:pt x="738" y="487"/>
                  <a:pt x="740" y="488"/>
                </a:cubicBezTo>
                <a:cubicBezTo>
                  <a:pt x="743" y="485"/>
                  <a:pt x="740" y="485"/>
                  <a:pt x="740" y="479"/>
                </a:cubicBezTo>
                <a:cubicBezTo>
                  <a:pt x="743" y="478"/>
                  <a:pt x="743" y="479"/>
                  <a:pt x="744" y="475"/>
                </a:cubicBezTo>
                <a:cubicBezTo>
                  <a:pt x="745" y="475"/>
                  <a:pt x="745" y="475"/>
                  <a:pt x="746" y="475"/>
                </a:cubicBezTo>
                <a:cubicBezTo>
                  <a:pt x="745" y="477"/>
                  <a:pt x="746" y="476"/>
                  <a:pt x="745" y="478"/>
                </a:cubicBezTo>
                <a:cubicBezTo>
                  <a:pt x="745" y="478"/>
                  <a:pt x="745" y="478"/>
                  <a:pt x="745" y="478"/>
                </a:cubicBezTo>
                <a:cubicBezTo>
                  <a:pt x="747" y="478"/>
                  <a:pt x="746" y="478"/>
                  <a:pt x="747" y="477"/>
                </a:cubicBezTo>
                <a:cubicBezTo>
                  <a:pt x="747" y="476"/>
                  <a:pt x="748" y="475"/>
                  <a:pt x="748" y="474"/>
                </a:cubicBezTo>
                <a:cubicBezTo>
                  <a:pt x="746" y="474"/>
                  <a:pt x="743" y="473"/>
                  <a:pt x="741" y="473"/>
                </a:cubicBezTo>
                <a:cubicBezTo>
                  <a:pt x="741" y="474"/>
                  <a:pt x="741" y="475"/>
                  <a:pt x="741" y="476"/>
                </a:cubicBezTo>
                <a:cubicBezTo>
                  <a:pt x="740" y="476"/>
                  <a:pt x="739" y="476"/>
                  <a:pt x="738" y="476"/>
                </a:cubicBezTo>
                <a:cubicBezTo>
                  <a:pt x="739" y="473"/>
                  <a:pt x="738" y="473"/>
                  <a:pt x="740" y="472"/>
                </a:cubicBezTo>
                <a:cubicBezTo>
                  <a:pt x="728" y="459"/>
                  <a:pt x="716" y="446"/>
                  <a:pt x="722" y="427"/>
                </a:cubicBezTo>
                <a:cubicBezTo>
                  <a:pt x="720" y="424"/>
                  <a:pt x="720" y="427"/>
                  <a:pt x="719" y="423"/>
                </a:cubicBezTo>
                <a:cubicBezTo>
                  <a:pt x="720" y="424"/>
                  <a:pt x="721" y="424"/>
                  <a:pt x="721" y="424"/>
                </a:cubicBezTo>
                <a:cubicBezTo>
                  <a:pt x="721" y="424"/>
                  <a:pt x="721" y="423"/>
                  <a:pt x="721" y="422"/>
                </a:cubicBezTo>
                <a:cubicBezTo>
                  <a:pt x="721" y="421"/>
                  <a:pt x="721" y="421"/>
                  <a:pt x="721" y="421"/>
                </a:cubicBezTo>
                <a:cubicBezTo>
                  <a:pt x="724" y="421"/>
                  <a:pt x="724" y="422"/>
                  <a:pt x="725" y="420"/>
                </a:cubicBezTo>
                <a:cubicBezTo>
                  <a:pt x="723" y="419"/>
                  <a:pt x="720" y="419"/>
                  <a:pt x="717" y="419"/>
                </a:cubicBezTo>
                <a:cubicBezTo>
                  <a:pt x="715" y="422"/>
                  <a:pt x="714" y="424"/>
                  <a:pt x="710" y="424"/>
                </a:cubicBezTo>
                <a:cubicBezTo>
                  <a:pt x="710" y="424"/>
                  <a:pt x="710" y="423"/>
                  <a:pt x="710" y="422"/>
                </a:cubicBezTo>
                <a:cubicBezTo>
                  <a:pt x="717" y="417"/>
                  <a:pt x="741" y="410"/>
                  <a:pt x="742" y="402"/>
                </a:cubicBezTo>
                <a:cubicBezTo>
                  <a:pt x="743" y="402"/>
                  <a:pt x="744" y="403"/>
                  <a:pt x="745" y="403"/>
                </a:cubicBezTo>
                <a:cubicBezTo>
                  <a:pt x="745" y="402"/>
                  <a:pt x="745" y="402"/>
                  <a:pt x="745" y="401"/>
                </a:cubicBezTo>
                <a:cubicBezTo>
                  <a:pt x="744" y="401"/>
                  <a:pt x="743" y="400"/>
                  <a:pt x="742" y="400"/>
                </a:cubicBezTo>
                <a:cubicBezTo>
                  <a:pt x="741" y="399"/>
                  <a:pt x="741" y="398"/>
                  <a:pt x="741" y="397"/>
                </a:cubicBezTo>
                <a:cubicBezTo>
                  <a:pt x="745" y="398"/>
                  <a:pt x="744" y="397"/>
                  <a:pt x="747" y="399"/>
                </a:cubicBezTo>
                <a:cubicBezTo>
                  <a:pt x="747" y="396"/>
                  <a:pt x="748" y="394"/>
                  <a:pt x="749" y="392"/>
                </a:cubicBezTo>
                <a:cubicBezTo>
                  <a:pt x="750" y="392"/>
                  <a:pt x="750" y="392"/>
                  <a:pt x="751" y="392"/>
                </a:cubicBezTo>
                <a:cubicBezTo>
                  <a:pt x="752" y="396"/>
                  <a:pt x="751" y="394"/>
                  <a:pt x="753" y="396"/>
                </a:cubicBezTo>
                <a:cubicBezTo>
                  <a:pt x="757" y="399"/>
                  <a:pt x="771" y="395"/>
                  <a:pt x="771" y="389"/>
                </a:cubicBezTo>
                <a:cubicBezTo>
                  <a:pt x="775" y="390"/>
                  <a:pt x="775" y="392"/>
                  <a:pt x="777" y="390"/>
                </a:cubicBezTo>
                <a:cubicBezTo>
                  <a:pt x="778" y="390"/>
                  <a:pt x="780" y="390"/>
                  <a:pt x="779" y="389"/>
                </a:cubicBezTo>
                <a:cubicBezTo>
                  <a:pt x="779" y="385"/>
                  <a:pt x="780" y="385"/>
                  <a:pt x="782" y="383"/>
                </a:cubicBezTo>
                <a:cubicBezTo>
                  <a:pt x="783" y="384"/>
                  <a:pt x="783" y="384"/>
                  <a:pt x="784" y="386"/>
                </a:cubicBezTo>
                <a:cubicBezTo>
                  <a:pt x="786" y="385"/>
                  <a:pt x="792" y="382"/>
                  <a:pt x="795" y="382"/>
                </a:cubicBezTo>
                <a:cubicBezTo>
                  <a:pt x="796" y="379"/>
                  <a:pt x="796" y="376"/>
                  <a:pt x="797" y="374"/>
                </a:cubicBezTo>
                <a:cubicBezTo>
                  <a:pt x="795" y="372"/>
                  <a:pt x="794" y="372"/>
                  <a:pt x="793" y="370"/>
                </a:cubicBezTo>
                <a:cubicBezTo>
                  <a:pt x="793" y="369"/>
                  <a:pt x="793" y="368"/>
                  <a:pt x="793" y="368"/>
                </a:cubicBezTo>
                <a:cubicBezTo>
                  <a:pt x="795" y="368"/>
                  <a:pt x="796" y="368"/>
                  <a:pt x="798" y="368"/>
                </a:cubicBezTo>
                <a:cubicBezTo>
                  <a:pt x="798" y="363"/>
                  <a:pt x="798" y="366"/>
                  <a:pt x="797" y="361"/>
                </a:cubicBezTo>
                <a:cubicBezTo>
                  <a:pt x="799" y="362"/>
                  <a:pt x="799" y="363"/>
                  <a:pt x="801" y="363"/>
                </a:cubicBezTo>
                <a:cubicBezTo>
                  <a:pt x="801" y="363"/>
                  <a:pt x="802" y="363"/>
                  <a:pt x="803" y="364"/>
                </a:cubicBezTo>
                <a:cubicBezTo>
                  <a:pt x="802" y="361"/>
                  <a:pt x="802" y="362"/>
                  <a:pt x="800" y="361"/>
                </a:cubicBezTo>
                <a:cubicBezTo>
                  <a:pt x="801" y="358"/>
                  <a:pt x="800" y="360"/>
                  <a:pt x="802" y="359"/>
                </a:cubicBezTo>
                <a:cubicBezTo>
                  <a:pt x="801" y="357"/>
                  <a:pt x="801" y="356"/>
                  <a:pt x="801" y="358"/>
                </a:cubicBezTo>
                <a:cubicBezTo>
                  <a:pt x="798" y="357"/>
                  <a:pt x="798" y="356"/>
                  <a:pt x="798" y="352"/>
                </a:cubicBezTo>
                <a:cubicBezTo>
                  <a:pt x="805" y="353"/>
                  <a:pt x="801" y="355"/>
                  <a:pt x="808" y="353"/>
                </a:cubicBezTo>
                <a:cubicBezTo>
                  <a:pt x="808" y="353"/>
                  <a:pt x="808" y="354"/>
                  <a:pt x="808" y="354"/>
                </a:cubicBezTo>
                <a:cubicBezTo>
                  <a:pt x="806" y="355"/>
                  <a:pt x="806" y="356"/>
                  <a:pt x="804" y="357"/>
                </a:cubicBezTo>
                <a:cubicBezTo>
                  <a:pt x="806" y="359"/>
                  <a:pt x="807" y="361"/>
                  <a:pt x="809" y="363"/>
                </a:cubicBezTo>
                <a:cubicBezTo>
                  <a:pt x="809" y="363"/>
                  <a:pt x="810" y="364"/>
                  <a:pt x="810" y="364"/>
                </a:cubicBezTo>
                <a:cubicBezTo>
                  <a:pt x="812" y="362"/>
                  <a:pt x="813" y="360"/>
                  <a:pt x="816" y="359"/>
                </a:cubicBezTo>
                <a:cubicBezTo>
                  <a:pt x="816" y="360"/>
                  <a:pt x="816" y="361"/>
                  <a:pt x="816" y="363"/>
                </a:cubicBezTo>
                <a:cubicBezTo>
                  <a:pt x="817" y="363"/>
                  <a:pt x="818" y="364"/>
                  <a:pt x="819" y="364"/>
                </a:cubicBezTo>
                <a:cubicBezTo>
                  <a:pt x="836" y="348"/>
                  <a:pt x="877" y="304"/>
                  <a:pt x="869" y="263"/>
                </a:cubicBezTo>
                <a:cubicBezTo>
                  <a:pt x="866" y="252"/>
                  <a:pt x="864" y="244"/>
                  <a:pt x="864" y="232"/>
                </a:cubicBezTo>
                <a:cubicBezTo>
                  <a:pt x="863" y="232"/>
                  <a:pt x="862" y="232"/>
                  <a:pt x="861" y="232"/>
                </a:cubicBezTo>
                <a:cubicBezTo>
                  <a:pt x="861" y="233"/>
                  <a:pt x="861" y="235"/>
                  <a:pt x="860" y="237"/>
                </a:cubicBezTo>
                <a:cubicBezTo>
                  <a:pt x="860" y="237"/>
                  <a:pt x="860" y="237"/>
                  <a:pt x="860" y="237"/>
                </a:cubicBezTo>
                <a:cubicBezTo>
                  <a:pt x="857" y="235"/>
                  <a:pt x="860" y="235"/>
                  <a:pt x="855" y="235"/>
                </a:cubicBezTo>
                <a:cubicBezTo>
                  <a:pt x="855" y="233"/>
                  <a:pt x="855" y="232"/>
                  <a:pt x="855" y="230"/>
                </a:cubicBezTo>
                <a:cubicBezTo>
                  <a:pt x="856" y="230"/>
                  <a:pt x="857" y="230"/>
                  <a:pt x="858" y="230"/>
                </a:cubicBezTo>
                <a:cubicBezTo>
                  <a:pt x="858" y="229"/>
                  <a:pt x="857" y="228"/>
                  <a:pt x="856" y="227"/>
                </a:cubicBezTo>
                <a:cubicBezTo>
                  <a:pt x="859" y="228"/>
                  <a:pt x="859" y="228"/>
                  <a:pt x="861" y="230"/>
                </a:cubicBezTo>
                <a:cubicBezTo>
                  <a:pt x="864" y="227"/>
                  <a:pt x="861" y="223"/>
                  <a:pt x="862" y="220"/>
                </a:cubicBezTo>
                <a:cubicBezTo>
                  <a:pt x="862" y="219"/>
                  <a:pt x="861" y="218"/>
                  <a:pt x="861" y="218"/>
                </a:cubicBezTo>
                <a:cubicBezTo>
                  <a:pt x="858" y="218"/>
                  <a:pt x="859" y="218"/>
                  <a:pt x="856" y="219"/>
                </a:cubicBezTo>
                <a:cubicBezTo>
                  <a:pt x="863" y="201"/>
                  <a:pt x="843" y="177"/>
                  <a:pt x="831" y="162"/>
                </a:cubicBezTo>
                <a:cubicBezTo>
                  <a:pt x="812" y="136"/>
                  <a:pt x="783" y="121"/>
                  <a:pt x="752" y="113"/>
                </a:cubicBezTo>
                <a:cubicBezTo>
                  <a:pt x="738" y="109"/>
                  <a:pt x="725" y="116"/>
                  <a:pt x="712" y="114"/>
                </a:cubicBezTo>
                <a:cubicBezTo>
                  <a:pt x="707" y="113"/>
                  <a:pt x="700" y="112"/>
                  <a:pt x="696" y="113"/>
                </a:cubicBezTo>
                <a:cubicBezTo>
                  <a:pt x="674" y="116"/>
                  <a:pt x="650" y="119"/>
                  <a:pt x="629" y="114"/>
                </a:cubicBezTo>
                <a:cubicBezTo>
                  <a:pt x="612" y="82"/>
                  <a:pt x="595" y="49"/>
                  <a:pt x="570" y="32"/>
                </a:cubicBezTo>
                <a:cubicBezTo>
                  <a:pt x="525" y="2"/>
                  <a:pt x="454" y="0"/>
                  <a:pt x="407" y="28"/>
                </a:cubicBezTo>
                <a:cubicBezTo>
                  <a:pt x="383" y="43"/>
                  <a:pt x="370" y="75"/>
                  <a:pt x="350" y="96"/>
                </a:cubicBezTo>
                <a:cubicBezTo>
                  <a:pt x="346" y="100"/>
                  <a:pt x="339" y="97"/>
                  <a:pt x="337" y="99"/>
                </a:cubicBezTo>
                <a:cubicBezTo>
                  <a:pt x="320" y="112"/>
                  <a:pt x="321" y="109"/>
                  <a:pt x="305" y="111"/>
                </a:cubicBezTo>
                <a:cubicBezTo>
                  <a:pt x="305" y="108"/>
                  <a:pt x="305" y="107"/>
                  <a:pt x="306" y="105"/>
                </a:cubicBezTo>
                <a:cubicBezTo>
                  <a:pt x="304" y="104"/>
                  <a:pt x="302" y="103"/>
                  <a:pt x="300" y="102"/>
                </a:cubicBezTo>
                <a:cubicBezTo>
                  <a:pt x="298" y="101"/>
                  <a:pt x="298" y="104"/>
                  <a:pt x="296" y="101"/>
                </a:cubicBezTo>
                <a:cubicBezTo>
                  <a:pt x="293" y="100"/>
                  <a:pt x="293" y="96"/>
                  <a:pt x="292" y="95"/>
                </a:cubicBezTo>
                <a:cubicBezTo>
                  <a:pt x="291" y="94"/>
                  <a:pt x="282" y="93"/>
                  <a:pt x="281" y="92"/>
                </a:cubicBezTo>
                <a:cubicBezTo>
                  <a:pt x="280" y="92"/>
                  <a:pt x="279" y="92"/>
                  <a:pt x="279" y="92"/>
                </a:cubicBezTo>
                <a:cubicBezTo>
                  <a:pt x="279" y="94"/>
                  <a:pt x="280" y="95"/>
                  <a:pt x="281" y="96"/>
                </a:cubicBezTo>
                <a:cubicBezTo>
                  <a:pt x="280" y="96"/>
                  <a:pt x="280" y="96"/>
                  <a:pt x="280" y="96"/>
                </a:cubicBezTo>
                <a:cubicBezTo>
                  <a:pt x="278" y="95"/>
                  <a:pt x="278" y="95"/>
                  <a:pt x="278" y="91"/>
                </a:cubicBezTo>
                <a:cubicBezTo>
                  <a:pt x="277" y="91"/>
                  <a:pt x="275" y="91"/>
                  <a:pt x="274" y="92"/>
                </a:cubicBezTo>
                <a:cubicBezTo>
                  <a:pt x="273" y="91"/>
                  <a:pt x="273" y="90"/>
                  <a:pt x="273" y="89"/>
                </a:cubicBezTo>
                <a:cubicBezTo>
                  <a:pt x="274" y="89"/>
                  <a:pt x="275" y="89"/>
                  <a:pt x="276" y="89"/>
                </a:cubicBezTo>
                <a:cubicBezTo>
                  <a:pt x="275" y="88"/>
                  <a:pt x="276" y="89"/>
                  <a:pt x="275" y="88"/>
                </a:cubicBezTo>
                <a:cubicBezTo>
                  <a:pt x="274" y="85"/>
                  <a:pt x="272" y="85"/>
                  <a:pt x="269" y="85"/>
                </a:cubicBezTo>
                <a:cubicBezTo>
                  <a:pt x="269" y="85"/>
                  <a:pt x="269" y="85"/>
                  <a:pt x="268" y="85"/>
                </a:cubicBezTo>
                <a:cubicBezTo>
                  <a:pt x="269" y="87"/>
                  <a:pt x="270" y="88"/>
                  <a:pt x="271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69" y="89"/>
                  <a:pt x="268" y="88"/>
                  <a:pt x="266" y="87"/>
                </a:cubicBezTo>
                <a:cubicBezTo>
                  <a:pt x="266" y="88"/>
                  <a:pt x="266" y="89"/>
                  <a:pt x="266" y="90"/>
                </a:cubicBezTo>
                <a:cubicBezTo>
                  <a:pt x="266" y="90"/>
                  <a:pt x="265" y="90"/>
                  <a:pt x="264" y="90"/>
                </a:cubicBezTo>
                <a:cubicBezTo>
                  <a:pt x="264" y="89"/>
                  <a:pt x="264" y="88"/>
                  <a:pt x="264" y="87"/>
                </a:cubicBezTo>
                <a:cubicBezTo>
                  <a:pt x="265" y="87"/>
                  <a:pt x="266" y="87"/>
                  <a:pt x="267" y="87"/>
                </a:cubicBezTo>
                <a:cubicBezTo>
                  <a:pt x="267" y="86"/>
                  <a:pt x="268" y="86"/>
                  <a:pt x="268" y="85"/>
                </a:cubicBezTo>
                <a:cubicBezTo>
                  <a:pt x="267" y="85"/>
                  <a:pt x="266" y="85"/>
                  <a:pt x="265" y="85"/>
                </a:cubicBezTo>
                <a:cubicBezTo>
                  <a:pt x="264" y="83"/>
                  <a:pt x="264" y="84"/>
                  <a:pt x="264" y="82"/>
                </a:cubicBezTo>
                <a:cubicBezTo>
                  <a:pt x="263" y="81"/>
                  <a:pt x="261" y="80"/>
                  <a:pt x="260" y="80"/>
                </a:cubicBezTo>
                <a:cubicBezTo>
                  <a:pt x="260" y="81"/>
                  <a:pt x="260" y="82"/>
                  <a:pt x="261" y="82"/>
                </a:cubicBezTo>
                <a:cubicBezTo>
                  <a:pt x="258" y="81"/>
                  <a:pt x="252" y="73"/>
                  <a:pt x="248" y="79"/>
                </a:cubicBezTo>
                <a:cubicBezTo>
                  <a:pt x="247" y="77"/>
                  <a:pt x="248" y="79"/>
                  <a:pt x="248" y="77"/>
                </a:cubicBezTo>
                <a:cubicBezTo>
                  <a:pt x="239" y="74"/>
                  <a:pt x="225" y="76"/>
                  <a:pt x="216" y="79"/>
                </a:cubicBezTo>
                <a:cubicBezTo>
                  <a:pt x="214" y="80"/>
                  <a:pt x="199" y="81"/>
                  <a:pt x="198" y="82"/>
                </a:cubicBezTo>
                <a:cubicBezTo>
                  <a:pt x="191" y="89"/>
                  <a:pt x="180" y="91"/>
                  <a:pt x="173" y="98"/>
                </a:cubicBezTo>
                <a:cubicBezTo>
                  <a:pt x="158" y="111"/>
                  <a:pt x="147" y="134"/>
                  <a:pt x="140" y="153"/>
                </a:cubicBezTo>
                <a:cubicBezTo>
                  <a:pt x="142" y="157"/>
                  <a:pt x="139" y="179"/>
                  <a:pt x="137" y="187"/>
                </a:cubicBezTo>
                <a:cubicBezTo>
                  <a:pt x="136" y="189"/>
                  <a:pt x="133" y="190"/>
                  <a:pt x="129" y="190"/>
                </a:cubicBezTo>
                <a:cubicBezTo>
                  <a:pt x="129" y="191"/>
                  <a:pt x="129" y="192"/>
                  <a:pt x="129" y="192"/>
                </a:cubicBezTo>
                <a:cubicBezTo>
                  <a:pt x="130" y="192"/>
                  <a:pt x="131" y="192"/>
                  <a:pt x="132" y="192"/>
                </a:cubicBezTo>
                <a:cubicBezTo>
                  <a:pt x="132" y="193"/>
                  <a:pt x="132" y="194"/>
                  <a:pt x="132" y="195"/>
                </a:cubicBezTo>
                <a:cubicBezTo>
                  <a:pt x="126" y="198"/>
                  <a:pt x="117" y="199"/>
                  <a:pt x="111" y="202"/>
                </a:cubicBezTo>
                <a:cubicBezTo>
                  <a:pt x="73" y="220"/>
                  <a:pt x="29" y="240"/>
                  <a:pt x="9" y="284"/>
                </a:cubicBezTo>
                <a:cubicBezTo>
                  <a:pt x="0" y="307"/>
                  <a:pt x="7" y="342"/>
                  <a:pt x="20" y="359"/>
                </a:cubicBezTo>
                <a:cubicBezTo>
                  <a:pt x="26" y="367"/>
                  <a:pt x="35" y="370"/>
                  <a:pt x="42" y="377"/>
                </a:cubicBezTo>
                <a:cubicBezTo>
                  <a:pt x="47" y="382"/>
                  <a:pt x="61" y="395"/>
                  <a:pt x="68" y="390"/>
                </a:cubicBezTo>
                <a:cubicBezTo>
                  <a:pt x="74" y="398"/>
                  <a:pt x="82" y="403"/>
                  <a:pt x="89" y="396"/>
                </a:cubicBezTo>
                <a:cubicBezTo>
                  <a:pt x="89" y="400"/>
                  <a:pt x="88" y="401"/>
                  <a:pt x="91" y="403"/>
                </a:cubicBezTo>
                <a:cubicBezTo>
                  <a:pt x="92" y="404"/>
                  <a:pt x="91" y="404"/>
                  <a:pt x="93" y="402"/>
                </a:cubicBezTo>
                <a:cubicBezTo>
                  <a:pt x="96" y="405"/>
                  <a:pt x="97" y="404"/>
                  <a:pt x="101" y="407"/>
                </a:cubicBezTo>
                <a:cubicBezTo>
                  <a:pt x="102" y="403"/>
                  <a:pt x="103" y="402"/>
                  <a:pt x="105" y="400"/>
                </a:cubicBezTo>
                <a:cubicBezTo>
                  <a:pt x="104" y="399"/>
                  <a:pt x="103" y="399"/>
                  <a:pt x="102" y="399"/>
                </a:cubicBezTo>
                <a:cubicBezTo>
                  <a:pt x="104" y="398"/>
                  <a:pt x="105" y="397"/>
                  <a:pt x="106" y="396"/>
                </a:cubicBezTo>
                <a:cubicBezTo>
                  <a:pt x="105" y="393"/>
                  <a:pt x="105" y="394"/>
                  <a:pt x="104" y="392"/>
                </a:cubicBezTo>
                <a:cubicBezTo>
                  <a:pt x="106" y="391"/>
                  <a:pt x="107" y="390"/>
                  <a:pt x="109" y="388"/>
                </a:cubicBezTo>
                <a:cubicBezTo>
                  <a:pt x="109" y="390"/>
                  <a:pt x="109" y="391"/>
                  <a:pt x="108" y="393"/>
                </a:cubicBezTo>
                <a:cubicBezTo>
                  <a:pt x="111" y="392"/>
                  <a:pt x="112" y="392"/>
                  <a:pt x="114" y="388"/>
                </a:cubicBezTo>
                <a:cubicBezTo>
                  <a:pt x="117" y="392"/>
                  <a:pt x="116" y="393"/>
                  <a:pt x="122" y="394"/>
                </a:cubicBezTo>
                <a:cubicBezTo>
                  <a:pt x="120" y="391"/>
                  <a:pt x="119" y="387"/>
                  <a:pt x="117" y="384"/>
                </a:cubicBezTo>
                <a:cubicBezTo>
                  <a:pt x="115" y="385"/>
                  <a:pt x="114" y="386"/>
                  <a:pt x="112" y="387"/>
                </a:cubicBezTo>
                <a:cubicBezTo>
                  <a:pt x="113" y="384"/>
                  <a:pt x="113" y="383"/>
                  <a:pt x="116" y="382"/>
                </a:cubicBezTo>
                <a:cubicBezTo>
                  <a:pt x="115" y="378"/>
                  <a:pt x="114" y="374"/>
                  <a:pt x="113" y="369"/>
                </a:cubicBezTo>
                <a:cubicBezTo>
                  <a:pt x="113" y="369"/>
                  <a:pt x="114" y="368"/>
                  <a:pt x="114" y="368"/>
                </a:cubicBezTo>
                <a:cubicBezTo>
                  <a:pt x="115" y="368"/>
                  <a:pt x="116" y="368"/>
                  <a:pt x="116" y="368"/>
                </a:cubicBezTo>
                <a:cubicBezTo>
                  <a:pt x="132" y="429"/>
                  <a:pt x="181" y="461"/>
                  <a:pt x="230" y="487"/>
                </a:cubicBezTo>
                <a:cubicBezTo>
                  <a:pt x="240" y="492"/>
                  <a:pt x="256" y="491"/>
                  <a:pt x="266" y="492"/>
                </a:cubicBezTo>
                <a:cubicBezTo>
                  <a:pt x="277" y="494"/>
                  <a:pt x="292" y="496"/>
                  <a:pt x="303" y="494"/>
                </a:cubicBezTo>
                <a:cubicBezTo>
                  <a:pt x="312" y="492"/>
                  <a:pt x="320" y="487"/>
                  <a:pt x="327" y="487"/>
                </a:cubicBezTo>
                <a:cubicBezTo>
                  <a:pt x="328" y="485"/>
                  <a:pt x="328" y="484"/>
                  <a:pt x="328" y="483"/>
                </a:cubicBezTo>
                <a:cubicBezTo>
                  <a:pt x="330" y="483"/>
                  <a:pt x="331" y="483"/>
                  <a:pt x="333" y="483"/>
                </a:cubicBezTo>
                <a:cubicBezTo>
                  <a:pt x="333" y="481"/>
                  <a:pt x="333" y="480"/>
                  <a:pt x="333" y="479"/>
                </a:cubicBezTo>
                <a:cubicBezTo>
                  <a:pt x="342" y="478"/>
                  <a:pt x="354" y="466"/>
                  <a:pt x="355" y="456"/>
                </a:cubicBezTo>
                <a:cubicBezTo>
                  <a:pt x="358" y="457"/>
                  <a:pt x="357" y="458"/>
                  <a:pt x="359" y="457"/>
                </a:cubicBezTo>
                <a:cubicBezTo>
                  <a:pt x="368" y="457"/>
                  <a:pt x="367" y="451"/>
                  <a:pt x="373" y="449"/>
                </a:cubicBezTo>
                <a:cubicBezTo>
                  <a:pt x="373" y="450"/>
                  <a:pt x="374" y="450"/>
                  <a:pt x="374" y="451"/>
                </a:cubicBezTo>
                <a:cubicBezTo>
                  <a:pt x="377" y="448"/>
                  <a:pt x="383" y="441"/>
                  <a:pt x="384" y="436"/>
                </a:cubicBezTo>
                <a:cubicBezTo>
                  <a:pt x="388" y="434"/>
                  <a:pt x="386" y="435"/>
                  <a:pt x="385" y="431"/>
                </a:cubicBezTo>
                <a:cubicBezTo>
                  <a:pt x="390" y="428"/>
                  <a:pt x="390" y="424"/>
                  <a:pt x="394" y="420"/>
                </a:cubicBezTo>
                <a:cubicBezTo>
                  <a:pt x="395" y="420"/>
                  <a:pt x="397" y="420"/>
                  <a:pt x="399" y="420"/>
                </a:cubicBezTo>
                <a:cubicBezTo>
                  <a:pt x="403" y="417"/>
                  <a:pt x="419" y="406"/>
                  <a:pt x="422" y="403"/>
                </a:cubicBezTo>
                <a:cubicBezTo>
                  <a:pt x="432" y="406"/>
                  <a:pt x="443" y="405"/>
                  <a:pt x="456" y="403"/>
                </a:cubicBezTo>
                <a:cubicBezTo>
                  <a:pt x="456" y="403"/>
                  <a:pt x="456" y="404"/>
                  <a:pt x="457" y="405"/>
                </a:cubicBezTo>
                <a:cubicBezTo>
                  <a:pt x="455" y="406"/>
                  <a:pt x="454" y="407"/>
                  <a:pt x="452" y="408"/>
                </a:cubicBezTo>
                <a:cubicBezTo>
                  <a:pt x="459" y="410"/>
                  <a:pt x="467" y="409"/>
                  <a:pt x="468" y="417"/>
                </a:cubicBezTo>
                <a:cubicBezTo>
                  <a:pt x="467" y="417"/>
                  <a:pt x="467" y="417"/>
                  <a:pt x="466" y="417"/>
                </a:cubicBezTo>
                <a:cubicBezTo>
                  <a:pt x="468" y="420"/>
                  <a:pt x="468" y="419"/>
                  <a:pt x="473" y="419"/>
                </a:cubicBezTo>
                <a:cubicBezTo>
                  <a:pt x="474" y="423"/>
                  <a:pt x="476" y="426"/>
                  <a:pt x="479" y="429"/>
                </a:cubicBezTo>
                <a:cubicBezTo>
                  <a:pt x="484" y="425"/>
                  <a:pt x="484" y="421"/>
                  <a:pt x="488" y="417"/>
                </a:cubicBezTo>
                <a:cubicBezTo>
                  <a:pt x="488" y="415"/>
                  <a:pt x="489" y="417"/>
                  <a:pt x="488" y="415"/>
                </a:cubicBezTo>
                <a:cubicBezTo>
                  <a:pt x="488" y="401"/>
                  <a:pt x="470" y="401"/>
                  <a:pt x="466" y="390"/>
                </a:cubicBezTo>
                <a:cubicBezTo>
                  <a:pt x="469" y="393"/>
                  <a:pt x="473" y="389"/>
                  <a:pt x="477" y="392"/>
                </a:cubicBezTo>
                <a:cubicBezTo>
                  <a:pt x="485" y="397"/>
                  <a:pt x="489" y="406"/>
                  <a:pt x="495" y="412"/>
                </a:cubicBezTo>
                <a:cubicBezTo>
                  <a:pt x="498" y="410"/>
                  <a:pt x="500" y="411"/>
                  <a:pt x="501" y="408"/>
                </a:cubicBezTo>
                <a:cubicBezTo>
                  <a:pt x="513" y="411"/>
                  <a:pt x="520" y="432"/>
                  <a:pt x="531" y="440"/>
                </a:cubicBezTo>
                <a:cubicBezTo>
                  <a:pt x="530" y="445"/>
                  <a:pt x="529" y="446"/>
                  <a:pt x="530" y="450"/>
                </a:cubicBezTo>
                <a:cubicBezTo>
                  <a:pt x="530" y="451"/>
                  <a:pt x="531" y="451"/>
                  <a:pt x="531" y="451"/>
                </a:cubicBezTo>
                <a:cubicBezTo>
                  <a:pt x="531" y="450"/>
                  <a:pt x="531" y="449"/>
                  <a:pt x="531" y="448"/>
                </a:cubicBezTo>
                <a:cubicBezTo>
                  <a:pt x="531" y="448"/>
                  <a:pt x="532" y="447"/>
                  <a:pt x="533" y="447"/>
                </a:cubicBezTo>
                <a:cubicBezTo>
                  <a:pt x="534" y="447"/>
                  <a:pt x="535" y="447"/>
                  <a:pt x="536" y="447"/>
                </a:cubicBezTo>
                <a:cubicBezTo>
                  <a:pt x="537" y="454"/>
                  <a:pt x="539" y="456"/>
                  <a:pt x="542" y="462"/>
                </a:cubicBezTo>
                <a:cubicBezTo>
                  <a:pt x="541" y="462"/>
                  <a:pt x="541" y="463"/>
                  <a:pt x="540" y="463"/>
                </a:cubicBezTo>
                <a:cubicBezTo>
                  <a:pt x="540" y="464"/>
                  <a:pt x="540" y="464"/>
                  <a:pt x="540" y="464"/>
                </a:cubicBezTo>
                <a:cubicBezTo>
                  <a:pt x="540" y="463"/>
                  <a:pt x="539" y="462"/>
                  <a:pt x="538" y="460"/>
                </a:cubicBezTo>
                <a:cubicBezTo>
                  <a:pt x="534" y="460"/>
                  <a:pt x="537" y="456"/>
                  <a:pt x="533" y="453"/>
                </a:cubicBezTo>
                <a:cubicBezTo>
                  <a:pt x="532" y="453"/>
                  <a:pt x="532" y="453"/>
                  <a:pt x="532" y="453"/>
                </a:cubicBezTo>
                <a:cubicBezTo>
                  <a:pt x="534" y="470"/>
                  <a:pt x="547" y="486"/>
                  <a:pt x="555" y="498"/>
                </a:cubicBezTo>
                <a:cubicBezTo>
                  <a:pt x="555" y="498"/>
                  <a:pt x="556" y="498"/>
                  <a:pt x="556" y="498"/>
                </a:cubicBezTo>
                <a:cubicBezTo>
                  <a:pt x="555" y="489"/>
                  <a:pt x="544" y="482"/>
                  <a:pt x="544" y="471"/>
                </a:cubicBezTo>
                <a:cubicBezTo>
                  <a:pt x="545" y="471"/>
                  <a:pt x="545" y="471"/>
                  <a:pt x="546" y="471"/>
                </a:cubicBezTo>
                <a:cubicBezTo>
                  <a:pt x="546" y="471"/>
                  <a:pt x="546" y="471"/>
                  <a:pt x="546" y="471"/>
                </a:cubicBezTo>
                <a:cubicBezTo>
                  <a:pt x="549" y="475"/>
                  <a:pt x="553" y="483"/>
                  <a:pt x="552" y="487"/>
                </a:cubicBezTo>
                <a:cubicBezTo>
                  <a:pt x="558" y="493"/>
                  <a:pt x="566" y="502"/>
                  <a:pt x="571" y="511"/>
                </a:cubicBezTo>
                <a:cubicBezTo>
                  <a:pt x="571" y="512"/>
                  <a:pt x="571" y="512"/>
                  <a:pt x="571" y="512"/>
                </a:cubicBezTo>
                <a:cubicBezTo>
                  <a:pt x="568" y="511"/>
                  <a:pt x="561" y="504"/>
                  <a:pt x="560" y="501"/>
                </a:cubicBezTo>
                <a:cubicBezTo>
                  <a:pt x="559" y="500"/>
                  <a:pt x="558" y="499"/>
                  <a:pt x="557" y="499"/>
                </a:cubicBezTo>
                <a:cubicBezTo>
                  <a:pt x="557" y="499"/>
                  <a:pt x="557" y="499"/>
                  <a:pt x="557" y="499"/>
                </a:cubicBezTo>
                <a:cubicBezTo>
                  <a:pt x="557" y="510"/>
                  <a:pt x="572" y="518"/>
                  <a:pt x="578" y="525"/>
                </a:cubicBezTo>
                <a:cubicBezTo>
                  <a:pt x="596" y="543"/>
                  <a:pt x="619" y="565"/>
                  <a:pt x="644" y="575"/>
                </a:cubicBezTo>
                <a:cubicBezTo>
                  <a:pt x="650" y="577"/>
                  <a:pt x="656" y="578"/>
                  <a:pt x="662" y="580"/>
                </a:cubicBezTo>
                <a:cubicBezTo>
                  <a:pt x="669" y="583"/>
                  <a:pt x="674" y="587"/>
                  <a:pt x="683" y="588"/>
                </a:cubicBezTo>
                <a:cubicBezTo>
                  <a:pt x="684" y="591"/>
                  <a:pt x="683" y="590"/>
                  <a:pt x="682" y="593"/>
                </a:cubicBezTo>
                <a:cubicBezTo>
                  <a:pt x="693" y="595"/>
                  <a:pt x="724" y="597"/>
                  <a:pt x="725" y="591"/>
                </a:cubicBezTo>
                <a:cubicBezTo>
                  <a:pt x="727" y="593"/>
                  <a:pt x="726" y="591"/>
                  <a:pt x="726" y="593"/>
                </a:cubicBezTo>
                <a:cubicBezTo>
                  <a:pt x="729" y="592"/>
                  <a:pt x="732" y="592"/>
                  <a:pt x="735" y="591"/>
                </a:cubicBezTo>
                <a:cubicBezTo>
                  <a:pt x="735" y="591"/>
                  <a:pt x="734" y="591"/>
                  <a:pt x="734" y="591"/>
                </a:cubicBezTo>
                <a:cubicBezTo>
                  <a:pt x="734" y="592"/>
                  <a:pt x="735" y="593"/>
                  <a:pt x="735" y="594"/>
                </a:cubicBezTo>
                <a:cubicBezTo>
                  <a:pt x="742" y="593"/>
                  <a:pt x="757" y="588"/>
                  <a:pt x="764" y="588"/>
                </a:cubicBezTo>
                <a:cubicBezTo>
                  <a:pt x="764" y="587"/>
                  <a:pt x="765" y="586"/>
                  <a:pt x="765" y="584"/>
                </a:cubicBezTo>
                <a:cubicBezTo>
                  <a:pt x="766" y="585"/>
                  <a:pt x="767" y="587"/>
                  <a:pt x="767" y="588"/>
                </a:cubicBezTo>
                <a:cubicBezTo>
                  <a:pt x="773" y="583"/>
                  <a:pt x="784" y="582"/>
                  <a:pt x="790" y="579"/>
                </a:cubicBezTo>
                <a:cubicBezTo>
                  <a:pt x="791" y="582"/>
                  <a:pt x="790" y="581"/>
                  <a:pt x="790" y="584"/>
                </a:cubicBezTo>
                <a:cubicBezTo>
                  <a:pt x="805" y="587"/>
                  <a:pt x="824" y="578"/>
                  <a:pt x="840" y="570"/>
                </a:cubicBezTo>
                <a:cubicBezTo>
                  <a:pt x="845" y="567"/>
                  <a:pt x="856" y="565"/>
                  <a:pt x="856" y="565"/>
                </a:cubicBezTo>
                <a:cubicBezTo>
                  <a:pt x="858" y="563"/>
                  <a:pt x="857" y="563"/>
                  <a:pt x="857" y="561"/>
                </a:cubicBezTo>
                <a:cubicBezTo>
                  <a:pt x="860" y="559"/>
                  <a:pt x="859" y="559"/>
                  <a:pt x="864" y="559"/>
                </a:cubicBezTo>
                <a:cubicBezTo>
                  <a:pt x="864" y="560"/>
                  <a:pt x="863" y="562"/>
                  <a:pt x="863" y="563"/>
                </a:cubicBezTo>
                <a:cubicBezTo>
                  <a:pt x="864" y="563"/>
                  <a:pt x="865" y="563"/>
                  <a:pt x="865" y="563"/>
                </a:cubicBezTo>
                <a:cubicBezTo>
                  <a:pt x="865" y="563"/>
                  <a:pt x="865" y="563"/>
                  <a:pt x="865" y="563"/>
                </a:cubicBezTo>
                <a:cubicBezTo>
                  <a:pt x="865" y="559"/>
                  <a:pt x="866" y="561"/>
                  <a:pt x="868" y="558"/>
                </a:cubicBezTo>
                <a:cubicBezTo>
                  <a:pt x="868" y="558"/>
                  <a:pt x="869" y="558"/>
                  <a:pt x="869" y="558"/>
                </a:cubicBezTo>
                <a:cubicBezTo>
                  <a:pt x="868" y="560"/>
                  <a:pt x="868" y="562"/>
                  <a:pt x="867" y="563"/>
                </a:cubicBezTo>
                <a:cubicBezTo>
                  <a:pt x="870" y="562"/>
                  <a:pt x="870" y="561"/>
                  <a:pt x="873" y="562"/>
                </a:cubicBezTo>
                <a:cubicBezTo>
                  <a:pt x="873" y="561"/>
                  <a:pt x="873" y="561"/>
                  <a:pt x="874" y="560"/>
                </a:cubicBezTo>
                <a:cubicBezTo>
                  <a:pt x="873" y="560"/>
                  <a:pt x="872" y="560"/>
                  <a:pt x="871" y="560"/>
                </a:cubicBezTo>
                <a:cubicBezTo>
                  <a:pt x="871" y="560"/>
                  <a:pt x="871" y="559"/>
                  <a:pt x="871" y="559"/>
                </a:cubicBezTo>
                <a:cubicBezTo>
                  <a:pt x="877" y="557"/>
                  <a:pt x="907" y="549"/>
                  <a:pt x="910" y="553"/>
                </a:cubicBezTo>
                <a:cubicBezTo>
                  <a:pt x="911" y="553"/>
                  <a:pt x="912" y="552"/>
                  <a:pt x="913" y="551"/>
                </a:cubicBezTo>
                <a:cubicBezTo>
                  <a:pt x="908" y="551"/>
                  <a:pt x="909" y="550"/>
                  <a:pt x="906" y="552"/>
                </a:cubicBezTo>
                <a:cubicBezTo>
                  <a:pt x="906" y="551"/>
                  <a:pt x="906" y="551"/>
                  <a:pt x="905" y="550"/>
                </a:cubicBezTo>
                <a:cubicBezTo>
                  <a:pt x="910" y="544"/>
                  <a:pt x="912" y="542"/>
                  <a:pt x="915" y="533"/>
                </a:cubicBezTo>
                <a:cubicBezTo>
                  <a:pt x="914" y="530"/>
                  <a:pt x="918" y="529"/>
                  <a:pt x="921" y="529"/>
                </a:cubicBezTo>
                <a:cubicBezTo>
                  <a:pt x="922" y="529"/>
                  <a:pt x="922" y="529"/>
                  <a:pt x="922" y="530"/>
                </a:cubicBezTo>
                <a:cubicBezTo>
                  <a:pt x="920" y="531"/>
                  <a:pt x="918" y="531"/>
                  <a:pt x="916" y="532"/>
                </a:cubicBezTo>
                <a:cubicBezTo>
                  <a:pt x="916" y="533"/>
                  <a:pt x="916" y="533"/>
                  <a:pt x="916" y="533"/>
                </a:cubicBezTo>
                <a:cubicBezTo>
                  <a:pt x="917" y="534"/>
                  <a:pt x="917" y="534"/>
                  <a:pt x="917" y="535"/>
                </a:cubicBezTo>
                <a:cubicBezTo>
                  <a:pt x="920" y="534"/>
                  <a:pt x="922" y="533"/>
                  <a:pt x="924" y="532"/>
                </a:cubicBezTo>
                <a:cubicBezTo>
                  <a:pt x="924" y="529"/>
                  <a:pt x="923" y="527"/>
                  <a:pt x="923" y="525"/>
                </a:cubicBezTo>
                <a:cubicBezTo>
                  <a:pt x="930" y="525"/>
                  <a:pt x="934" y="522"/>
                  <a:pt x="944" y="522"/>
                </a:cubicBezTo>
                <a:cubicBezTo>
                  <a:pt x="941" y="521"/>
                  <a:pt x="938" y="520"/>
                  <a:pt x="936" y="518"/>
                </a:cubicBezTo>
                <a:cubicBezTo>
                  <a:pt x="938" y="516"/>
                  <a:pt x="944" y="516"/>
                  <a:pt x="945" y="514"/>
                </a:cubicBezTo>
                <a:cubicBezTo>
                  <a:pt x="948" y="515"/>
                  <a:pt x="947" y="514"/>
                  <a:pt x="948" y="517"/>
                </a:cubicBezTo>
                <a:cubicBezTo>
                  <a:pt x="960" y="511"/>
                  <a:pt x="992" y="508"/>
                  <a:pt x="1006" y="509"/>
                </a:cubicBezTo>
                <a:cubicBezTo>
                  <a:pt x="1006" y="508"/>
                  <a:pt x="1006" y="508"/>
                  <a:pt x="1006" y="508"/>
                </a:cubicBezTo>
                <a:cubicBezTo>
                  <a:pt x="1004" y="506"/>
                  <a:pt x="1005" y="507"/>
                  <a:pt x="1002" y="506"/>
                </a:cubicBezTo>
                <a:cubicBezTo>
                  <a:pt x="1003" y="504"/>
                  <a:pt x="1005" y="503"/>
                  <a:pt x="1007" y="501"/>
                </a:cubicBezTo>
                <a:cubicBezTo>
                  <a:pt x="1008" y="501"/>
                  <a:pt x="1008" y="502"/>
                  <a:pt x="1009" y="502"/>
                </a:cubicBezTo>
                <a:cubicBezTo>
                  <a:pt x="1010" y="502"/>
                  <a:pt x="1010" y="502"/>
                  <a:pt x="1011" y="502"/>
                </a:cubicBezTo>
                <a:cubicBezTo>
                  <a:pt x="1009" y="504"/>
                  <a:pt x="1010" y="503"/>
                  <a:pt x="1008" y="503"/>
                </a:cubicBezTo>
                <a:cubicBezTo>
                  <a:pt x="1006" y="506"/>
                  <a:pt x="1008" y="507"/>
                  <a:pt x="1006" y="509"/>
                </a:cubicBezTo>
                <a:cubicBezTo>
                  <a:pt x="1006" y="510"/>
                  <a:pt x="1006" y="510"/>
                  <a:pt x="1006" y="511"/>
                </a:cubicBezTo>
                <a:cubicBezTo>
                  <a:pt x="1010" y="512"/>
                  <a:pt x="1015" y="513"/>
                  <a:pt x="1020" y="514"/>
                </a:cubicBezTo>
                <a:cubicBezTo>
                  <a:pt x="1021" y="516"/>
                  <a:pt x="1021" y="515"/>
                  <a:pt x="1021" y="518"/>
                </a:cubicBezTo>
                <a:cubicBezTo>
                  <a:pt x="1026" y="523"/>
                  <a:pt x="1035" y="519"/>
                  <a:pt x="1040" y="524"/>
                </a:cubicBezTo>
                <a:cubicBezTo>
                  <a:pt x="1047" y="531"/>
                  <a:pt x="1062" y="541"/>
                  <a:pt x="1065" y="551"/>
                </a:cubicBezTo>
                <a:cubicBezTo>
                  <a:pt x="1067" y="554"/>
                  <a:pt x="1066" y="563"/>
                  <a:pt x="1067" y="566"/>
                </a:cubicBezTo>
                <a:cubicBezTo>
                  <a:pt x="1069" y="575"/>
                  <a:pt x="1072" y="582"/>
                  <a:pt x="1071" y="593"/>
                </a:cubicBezTo>
                <a:cubicBezTo>
                  <a:pt x="1086" y="601"/>
                  <a:pt x="1101" y="594"/>
                  <a:pt x="1112" y="583"/>
                </a:cubicBezTo>
                <a:cubicBezTo>
                  <a:pt x="1112" y="583"/>
                  <a:pt x="1114" y="568"/>
                  <a:pt x="1117" y="567"/>
                </a:cubicBezTo>
                <a:cubicBezTo>
                  <a:pt x="1114" y="564"/>
                  <a:pt x="1115" y="565"/>
                  <a:pt x="1112" y="565"/>
                </a:cubicBezTo>
                <a:close/>
                <a:moveTo>
                  <a:pt x="348" y="216"/>
                </a:moveTo>
                <a:cubicBezTo>
                  <a:pt x="356" y="213"/>
                  <a:pt x="369" y="217"/>
                  <a:pt x="375" y="209"/>
                </a:cubicBezTo>
                <a:cubicBezTo>
                  <a:pt x="378" y="213"/>
                  <a:pt x="376" y="230"/>
                  <a:pt x="375" y="233"/>
                </a:cubicBezTo>
                <a:cubicBezTo>
                  <a:pt x="377" y="237"/>
                  <a:pt x="380" y="239"/>
                  <a:pt x="383" y="244"/>
                </a:cubicBezTo>
                <a:cubicBezTo>
                  <a:pt x="380" y="249"/>
                  <a:pt x="387" y="270"/>
                  <a:pt x="396" y="272"/>
                </a:cubicBezTo>
                <a:cubicBezTo>
                  <a:pt x="396" y="272"/>
                  <a:pt x="396" y="273"/>
                  <a:pt x="396" y="274"/>
                </a:cubicBezTo>
                <a:cubicBezTo>
                  <a:pt x="391" y="281"/>
                  <a:pt x="381" y="283"/>
                  <a:pt x="371" y="286"/>
                </a:cubicBezTo>
                <a:cubicBezTo>
                  <a:pt x="336" y="296"/>
                  <a:pt x="326" y="279"/>
                  <a:pt x="312" y="256"/>
                </a:cubicBezTo>
                <a:cubicBezTo>
                  <a:pt x="317" y="235"/>
                  <a:pt x="328" y="223"/>
                  <a:pt x="348" y="216"/>
                </a:cubicBezTo>
                <a:close/>
                <a:moveTo>
                  <a:pt x="387" y="397"/>
                </a:moveTo>
                <a:cubicBezTo>
                  <a:pt x="368" y="402"/>
                  <a:pt x="361" y="426"/>
                  <a:pt x="343" y="424"/>
                </a:cubicBezTo>
                <a:cubicBezTo>
                  <a:pt x="341" y="426"/>
                  <a:pt x="341" y="426"/>
                  <a:pt x="340" y="429"/>
                </a:cubicBezTo>
                <a:cubicBezTo>
                  <a:pt x="339" y="428"/>
                  <a:pt x="338" y="428"/>
                  <a:pt x="337" y="427"/>
                </a:cubicBezTo>
                <a:cubicBezTo>
                  <a:pt x="335" y="428"/>
                  <a:pt x="336" y="429"/>
                  <a:pt x="333" y="429"/>
                </a:cubicBezTo>
                <a:cubicBezTo>
                  <a:pt x="333" y="428"/>
                  <a:pt x="333" y="428"/>
                  <a:pt x="333" y="427"/>
                </a:cubicBezTo>
                <a:cubicBezTo>
                  <a:pt x="333" y="427"/>
                  <a:pt x="333" y="427"/>
                  <a:pt x="333" y="427"/>
                </a:cubicBezTo>
                <a:cubicBezTo>
                  <a:pt x="332" y="429"/>
                  <a:pt x="332" y="431"/>
                  <a:pt x="331" y="433"/>
                </a:cubicBezTo>
                <a:cubicBezTo>
                  <a:pt x="327" y="432"/>
                  <a:pt x="324" y="432"/>
                  <a:pt x="321" y="429"/>
                </a:cubicBezTo>
                <a:cubicBezTo>
                  <a:pt x="321" y="431"/>
                  <a:pt x="321" y="432"/>
                  <a:pt x="323" y="435"/>
                </a:cubicBezTo>
                <a:cubicBezTo>
                  <a:pt x="321" y="437"/>
                  <a:pt x="318" y="435"/>
                  <a:pt x="318" y="433"/>
                </a:cubicBezTo>
                <a:cubicBezTo>
                  <a:pt x="317" y="434"/>
                  <a:pt x="317" y="435"/>
                  <a:pt x="317" y="436"/>
                </a:cubicBezTo>
                <a:cubicBezTo>
                  <a:pt x="314" y="435"/>
                  <a:pt x="314" y="436"/>
                  <a:pt x="313" y="432"/>
                </a:cubicBezTo>
                <a:cubicBezTo>
                  <a:pt x="315" y="432"/>
                  <a:pt x="316" y="432"/>
                  <a:pt x="318" y="432"/>
                </a:cubicBezTo>
                <a:cubicBezTo>
                  <a:pt x="317" y="429"/>
                  <a:pt x="316" y="430"/>
                  <a:pt x="319" y="429"/>
                </a:cubicBezTo>
                <a:cubicBezTo>
                  <a:pt x="317" y="429"/>
                  <a:pt x="316" y="429"/>
                  <a:pt x="314" y="429"/>
                </a:cubicBezTo>
                <a:cubicBezTo>
                  <a:pt x="313" y="425"/>
                  <a:pt x="314" y="427"/>
                  <a:pt x="311" y="428"/>
                </a:cubicBezTo>
                <a:cubicBezTo>
                  <a:pt x="312" y="429"/>
                  <a:pt x="312" y="431"/>
                  <a:pt x="313" y="432"/>
                </a:cubicBezTo>
                <a:cubicBezTo>
                  <a:pt x="312" y="432"/>
                  <a:pt x="311" y="433"/>
                  <a:pt x="310" y="433"/>
                </a:cubicBezTo>
                <a:cubicBezTo>
                  <a:pt x="310" y="431"/>
                  <a:pt x="309" y="429"/>
                  <a:pt x="309" y="427"/>
                </a:cubicBezTo>
                <a:cubicBezTo>
                  <a:pt x="304" y="428"/>
                  <a:pt x="283" y="425"/>
                  <a:pt x="278" y="427"/>
                </a:cubicBezTo>
                <a:cubicBezTo>
                  <a:pt x="274" y="424"/>
                  <a:pt x="276" y="421"/>
                  <a:pt x="271" y="420"/>
                </a:cubicBezTo>
                <a:cubicBezTo>
                  <a:pt x="272" y="417"/>
                  <a:pt x="278" y="413"/>
                  <a:pt x="281" y="413"/>
                </a:cubicBezTo>
                <a:cubicBezTo>
                  <a:pt x="281" y="413"/>
                  <a:pt x="281" y="413"/>
                  <a:pt x="281" y="413"/>
                </a:cubicBezTo>
                <a:cubicBezTo>
                  <a:pt x="280" y="412"/>
                  <a:pt x="229" y="387"/>
                  <a:pt x="229" y="387"/>
                </a:cubicBezTo>
                <a:cubicBezTo>
                  <a:pt x="226" y="387"/>
                  <a:pt x="227" y="387"/>
                  <a:pt x="226" y="390"/>
                </a:cubicBezTo>
                <a:cubicBezTo>
                  <a:pt x="222" y="389"/>
                  <a:pt x="222" y="387"/>
                  <a:pt x="221" y="383"/>
                </a:cubicBezTo>
                <a:cubicBezTo>
                  <a:pt x="220" y="383"/>
                  <a:pt x="219" y="383"/>
                  <a:pt x="218" y="383"/>
                </a:cubicBezTo>
                <a:cubicBezTo>
                  <a:pt x="220" y="387"/>
                  <a:pt x="217" y="384"/>
                  <a:pt x="218" y="388"/>
                </a:cubicBezTo>
                <a:cubicBezTo>
                  <a:pt x="214" y="387"/>
                  <a:pt x="217" y="387"/>
                  <a:pt x="213" y="387"/>
                </a:cubicBezTo>
                <a:cubicBezTo>
                  <a:pt x="212" y="378"/>
                  <a:pt x="209" y="386"/>
                  <a:pt x="205" y="379"/>
                </a:cubicBezTo>
                <a:cubicBezTo>
                  <a:pt x="204" y="379"/>
                  <a:pt x="204" y="378"/>
                  <a:pt x="203" y="378"/>
                </a:cubicBezTo>
                <a:cubicBezTo>
                  <a:pt x="205" y="376"/>
                  <a:pt x="205" y="378"/>
                  <a:pt x="205" y="376"/>
                </a:cubicBezTo>
                <a:cubicBezTo>
                  <a:pt x="207" y="377"/>
                  <a:pt x="206" y="376"/>
                  <a:pt x="207" y="378"/>
                </a:cubicBezTo>
                <a:cubicBezTo>
                  <a:pt x="207" y="378"/>
                  <a:pt x="208" y="378"/>
                  <a:pt x="208" y="379"/>
                </a:cubicBezTo>
                <a:cubicBezTo>
                  <a:pt x="209" y="378"/>
                  <a:pt x="210" y="377"/>
                  <a:pt x="211" y="376"/>
                </a:cubicBezTo>
                <a:cubicBezTo>
                  <a:pt x="209" y="374"/>
                  <a:pt x="211" y="374"/>
                  <a:pt x="211" y="371"/>
                </a:cubicBezTo>
                <a:cubicBezTo>
                  <a:pt x="209" y="371"/>
                  <a:pt x="208" y="370"/>
                  <a:pt x="208" y="367"/>
                </a:cubicBezTo>
                <a:cubicBezTo>
                  <a:pt x="206" y="365"/>
                  <a:pt x="206" y="366"/>
                  <a:pt x="202" y="366"/>
                </a:cubicBezTo>
                <a:cubicBezTo>
                  <a:pt x="204" y="363"/>
                  <a:pt x="204" y="364"/>
                  <a:pt x="205" y="361"/>
                </a:cubicBezTo>
                <a:cubicBezTo>
                  <a:pt x="205" y="360"/>
                  <a:pt x="202" y="360"/>
                  <a:pt x="200" y="356"/>
                </a:cubicBezTo>
                <a:cubicBezTo>
                  <a:pt x="197" y="349"/>
                  <a:pt x="192" y="323"/>
                  <a:pt x="196" y="317"/>
                </a:cubicBezTo>
                <a:cubicBezTo>
                  <a:pt x="196" y="317"/>
                  <a:pt x="196" y="316"/>
                  <a:pt x="196" y="315"/>
                </a:cubicBezTo>
                <a:cubicBezTo>
                  <a:pt x="195" y="316"/>
                  <a:pt x="194" y="317"/>
                  <a:pt x="192" y="317"/>
                </a:cubicBezTo>
                <a:cubicBezTo>
                  <a:pt x="192" y="317"/>
                  <a:pt x="191" y="317"/>
                  <a:pt x="190" y="317"/>
                </a:cubicBezTo>
                <a:cubicBezTo>
                  <a:pt x="191" y="315"/>
                  <a:pt x="191" y="313"/>
                  <a:pt x="192" y="312"/>
                </a:cubicBezTo>
                <a:cubicBezTo>
                  <a:pt x="191" y="311"/>
                  <a:pt x="190" y="311"/>
                  <a:pt x="189" y="311"/>
                </a:cubicBezTo>
                <a:cubicBezTo>
                  <a:pt x="188" y="311"/>
                  <a:pt x="188" y="311"/>
                  <a:pt x="188" y="312"/>
                </a:cubicBezTo>
                <a:cubicBezTo>
                  <a:pt x="189" y="313"/>
                  <a:pt x="189" y="314"/>
                  <a:pt x="190" y="314"/>
                </a:cubicBezTo>
                <a:cubicBezTo>
                  <a:pt x="188" y="316"/>
                  <a:pt x="187" y="315"/>
                  <a:pt x="184" y="318"/>
                </a:cubicBezTo>
                <a:cubicBezTo>
                  <a:pt x="184" y="318"/>
                  <a:pt x="184" y="318"/>
                  <a:pt x="183" y="318"/>
                </a:cubicBezTo>
                <a:cubicBezTo>
                  <a:pt x="187" y="303"/>
                  <a:pt x="183" y="286"/>
                  <a:pt x="189" y="275"/>
                </a:cubicBezTo>
                <a:cubicBezTo>
                  <a:pt x="188" y="275"/>
                  <a:pt x="187" y="275"/>
                  <a:pt x="186" y="275"/>
                </a:cubicBezTo>
                <a:cubicBezTo>
                  <a:pt x="188" y="270"/>
                  <a:pt x="192" y="261"/>
                  <a:pt x="192" y="258"/>
                </a:cubicBezTo>
                <a:cubicBezTo>
                  <a:pt x="193" y="258"/>
                  <a:pt x="194" y="259"/>
                  <a:pt x="195" y="260"/>
                </a:cubicBezTo>
                <a:cubicBezTo>
                  <a:pt x="194" y="260"/>
                  <a:pt x="193" y="260"/>
                  <a:pt x="192" y="260"/>
                </a:cubicBezTo>
                <a:cubicBezTo>
                  <a:pt x="192" y="262"/>
                  <a:pt x="192" y="263"/>
                  <a:pt x="191" y="264"/>
                </a:cubicBezTo>
                <a:cubicBezTo>
                  <a:pt x="193" y="265"/>
                  <a:pt x="193" y="265"/>
                  <a:pt x="196" y="265"/>
                </a:cubicBezTo>
                <a:cubicBezTo>
                  <a:pt x="195" y="268"/>
                  <a:pt x="196" y="268"/>
                  <a:pt x="196" y="274"/>
                </a:cubicBezTo>
                <a:cubicBezTo>
                  <a:pt x="197" y="271"/>
                  <a:pt x="198" y="269"/>
                  <a:pt x="198" y="267"/>
                </a:cubicBezTo>
                <a:cubicBezTo>
                  <a:pt x="197" y="266"/>
                  <a:pt x="197" y="267"/>
                  <a:pt x="196" y="265"/>
                </a:cubicBezTo>
                <a:cubicBezTo>
                  <a:pt x="201" y="262"/>
                  <a:pt x="196" y="237"/>
                  <a:pt x="196" y="237"/>
                </a:cubicBezTo>
                <a:cubicBezTo>
                  <a:pt x="196" y="237"/>
                  <a:pt x="196" y="237"/>
                  <a:pt x="196" y="237"/>
                </a:cubicBezTo>
                <a:cubicBezTo>
                  <a:pt x="196" y="223"/>
                  <a:pt x="199" y="207"/>
                  <a:pt x="205" y="191"/>
                </a:cubicBezTo>
                <a:cubicBezTo>
                  <a:pt x="205" y="190"/>
                  <a:pt x="204" y="189"/>
                  <a:pt x="204" y="188"/>
                </a:cubicBezTo>
                <a:cubicBezTo>
                  <a:pt x="202" y="189"/>
                  <a:pt x="200" y="189"/>
                  <a:pt x="198" y="190"/>
                </a:cubicBezTo>
                <a:cubicBezTo>
                  <a:pt x="198" y="190"/>
                  <a:pt x="197" y="190"/>
                  <a:pt x="196" y="190"/>
                </a:cubicBezTo>
                <a:cubicBezTo>
                  <a:pt x="205" y="169"/>
                  <a:pt x="214" y="159"/>
                  <a:pt x="231" y="144"/>
                </a:cubicBezTo>
                <a:cubicBezTo>
                  <a:pt x="233" y="142"/>
                  <a:pt x="240" y="143"/>
                  <a:pt x="243" y="141"/>
                </a:cubicBezTo>
                <a:cubicBezTo>
                  <a:pt x="245" y="141"/>
                  <a:pt x="247" y="142"/>
                  <a:pt x="249" y="143"/>
                </a:cubicBezTo>
                <a:cubicBezTo>
                  <a:pt x="248" y="152"/>
                  <a:pt x="235" y="156"/>
                  <a:pt x="231" y="162"/>
                </a:cubicBezTo>
                <a:cubicBezTo>
                  <a:pt x="222" y="176"/>
                  <a:pt x="215" y="194"/>
                  <a:pt x="205" y="209"/>
                </a:cubicBezTo>
                <a:cubicBezTo>
                  <a:pt x="209" y="212"/>
                  <a:pt x="201" y="221"/>
                  <a:pt x="202" y="225"/>
                </a:cubicBezTo>
                <a:cubicBezTo>
                  <a:pt x="208" y="243"/>
                  <a:pt x="202" y="262"/>
                  <a:pt x="209" y="281"/>
                </a:cubicBezTo>
                <a:cubicBezTo>
                  <a:pt x="223" y="319"/>
                  <a:pt x="239" y="345"/>
                  <a:pt x="266" y="368"/>
                </a:cubicBezTo>
                <a:cubicBezTo>
                  <a:pt x="288" y="386"/>
                  <a:pt x="320" y="404"/>
                  <a:pt x="353" y="399"/>
                </a:cubicBezTo>
                <a:cubicBezTo>
                  <a:pt x="361" y="398"/>
                  <a:pt x="380" y="402"/>
                  <a:pt x="385" y="394"/>
                </a:cubicBezTo>
                <a:cubicBezTo>
                  <a:pt x="386" y="394"/>
                  <a:pt x="386" y="394"/>
                  <a:pt x="387" y="394"/>
                </a:cubicBezTo>
                <a:cubicBezTo>
                  <a:pt x="387" y="395"/>
                  <a:pt x="387" y="396"/>
                  <a:pt x="387" y="397"/>
                </a:cubicBezTo>
                <a:close/>
                <a:moveTo>
                  <a:pt x="487" y="359"/>
                </a:moveTo>
                <a:cubicBezTo>
                  <a:pt x="487" y="360"/>
                  <a:pt x="487" y="360"/>
                  <a:pt x="487" y="360"/>
                </a:cubicBezTo>
                <a:cubicBezTo>
                  <a:pt x="477" y="356"/>
                  <a:pt x="472" y="354"/>
                  <a:pt x="462" y="351"/>
                </a:cubicBezTo>
                <a:cubicBezTo>
                  <a:pt x="461" y="351"/>
                  <a:pt x="460" y="351"/>
                  <a:pt x="460" y="352"/>
                </a:cubicBezTo>
                <a:cubicBezTo>
                  <a:pt x="461" y="353"/>
                  <a:pt x="462" y="353"/>
                  <a:pt x="463" y="354"/>
                </a:cubicBezTo>
                <a:cubicBezTo>
                  <a:pt x="463" y="355"/>
                  <a:pt x="463" y="355"/>
                  <a:pt x="463" y="356"/>
                </a:cubicBezTo>
                <a:cubicBezTo>
                  <a:pt x="456" y="360"/>
                  <a:pt x="449" y="361"/>
                  <a:pt x="441" y="365"/>
                </a:cubicBezTo>
                <a:cubicBezTo>
                  <a:pt x="437" y="366"/>
                  <a:pt x="432" y="366"/>
                  <a:pt x="428" y="367"/>
                </a:cubicBezTo>
                <a:cubicBezTo>
                  <a:pt x="418" y="373"/>
                  <a:pt x="405" y="389"/>
                  <a:pt x="392" y="393"/>
                </a:cubicBezTo>
                <a:cubicBezTo>
                  <a:pt x="391" y="394"/>
                  <a:pt x="390" y="394"/>
                  <a:pt x="390" y="395"/>
                </a:cubicBezTo>
                <a:cubicBezTo>
                  <a:pt x="389" y="388"/>
                  <a:pt x="405" y="371"/>
                  <a:pt x="412" y="369"/>
                </a:cubicBezTo>
                <a:cubicBezTo>
                  <a:pt x="412" y="365"/>
                  <a:pt x="412" y="364"/>
                  <a:pt x="407" y="364"/>
                </a:cubicBezTo>
                <a:cubicBezTo>
                  <a:pt x="413" y="353"/>
                  <a:pt x="422" y="345"/>
                  <a:pt x="431" y="338"/>
                </a:cubicBezTo>
                <a:cubicBezTo>
                  <a:pt x="435" y="338"/>
                  <a:pt x="432" y="336"/>
                  <a:pt x="435" y="334"/>
                </a:cubicBezTo>
                <a:cubicBezTo>
                  <a:pt x="436" y="333"/>
                  <a:pt x="436" y="333"/>
                  <a:pt x="436" y="335"/>
                </a:cubicBezTo>
                <a:cubicBezTo>
                  <a:pt x="439" y="334"/>
                  <a:pt x="439" y="334"/>
                  <a:pt x="439" y="330"/>
                </a:cubicBezTo>
                <a:cubicBezTo>
                  <a:pt x="439" y="330"/>
                  <a:pt x="439" y="329"/>
                  <a:pt x="438" y="329"/>
                </a:cubicBezTo>
                <a:cubicBezTo>
                  <a:pt x="432" y="331"/>
                  <a:pt x="430" y="335"/>
                  <a:pt x="424" y="336"/>
                </a:cubicBezTo>
                <a:cubicBezTo>
                  <a:pt x="424" y="336"/>
                  <a:pt x="423" y="335"/>
                  <a:pt x="423" y="335"/>
                </a:cubicBezTo>
                <a:cubicBezTo>
                  <a:pt x="426" y="329"/>
                  <a:pt x="437" y="322"/>
                  <a:pt x="442" y="330"/>
                </a:cubicBezTo>
                <a:cubicBezTo>
                  <a:pt x="444" y="329"/>
                  <a:pt x="445" y="328"/>
                  <a:pt x="447" y="327"/>
                </a:cubicBezTo>
                <a:cubicBezTo>
                  <a:pt x="447" y="326"/>
                  <a:pt x="448" y="324"/>
                  <a:pt x="448" y="323"/>
                </a:cubicBezTo>
                <a:cubicBezTo>
                  <a:pt x="450" y="324"/>
                  <a:pt x="450" y="325"/>
                  <a:pt x="451" y="326"/>
                </a:cubicBezTo>
                <a:cubicBezTo>
                  <a:pt x="451" y="327"/>
                  <a:pt x="451" y="328"/>
                  <a:pt x="450" y="329"/>
                </a:cubicBezTo>
                <a:cubicBezTo>
                  <a:pt x="456" y="326"/>
                  <a:pt x="459" y="328"/>
                  <a:pt x="464" y="328"/>
                </a:cubicBezTo>
                <a:cubicBezTo>
                  <a:pt x="464" y="329"/>
                  <a:pt x="465" y="329"/>
                  <a:pt x="465" y="330"/>
                </a:cubicBezTo>
                <a:cubicBezTo>
                  <a:pt x="464" y="330"/>
                  <a:pt x="463" y="331"/>
                  <a:pt x="462" y="331"/>
                </a:cubicBezTo>
                <a:cubicBezTo>
                  <a:pt x="462" y="332"/>
                  <a:pt x="462" y="333"/>
                  <a:pt x="462" y="334"/>
                </a:cubicBezTo>
                <a:cubicBezTo>
                  <a:pt x="471" y="335"/>
                  <a:pt x="482" y="338"/>
                  <a:pt x="487" y="346"/>
                </a:cubicBezTo>
                <a:cubicBezTo>
                  <a:pt x="487" y="347"/>
                  <a:pt x="488" y="348"/>
                  <a:pt x="488" y="349"/>
                </a:cubicBezTo>
                <a:cubicBezTo>
                  <a:pt x="480" y="348"/>
                  <a:pt x="486" y="355"/>
                  <a:pt x="487" y="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chemeClr val="bg1">
                <a:lumMod val="75000"/>
              </a:schemeClr>
            </a:glow>
          </a:effectLst>
        </p:spPr>
        <p:txBody>
          <a:bodyPr vert="horz" wrap="square" lIns="91407" tIns="45704" rIns="91407" bIns="45704" numCol="1" anchor="t" anchorCtr="0" compatLnSpc="1"/>
          <a:lstStyle/>
          <a:p>
            <a:endParaRPr lang="zh-CN" altLang="en-US" sz="1805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>
            <a:off x="0" y="2644"/>
            <a:ext cx="523459" cy="6853031"/>
            <a:chOff x="-33" y="0"/>
            <a:chExt cx="3399637" cy="6858000"/>
          </a:xfrm>
        </p:grpSpPr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>
              <a:off x="2" y="0"/>
              <a:ext cx="2570204" cy="6858000"/>
            </a:xfrm>
            <a:prstGeom prst="rect">
              <a:avLst/>
            </a:prstGeom>
            <a:solidFill>
              <a:srgbClr val="26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9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705" b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>
              <p:custDataLst>
                <p:tags r:id="rId5"/>
              </p:custDataLst>
            </p:nvPr>
          </p:nvGrpSpPr>
          <p:grpSpPr>
            <a:xfrm>
              <a:off x="-33" y="0"/>
              <a:ext cx="3399637" cy="6858000"/>
              <a:chOff x="-33" y="0"/>
              <a:chExt cx="3399637" cy="6672648"/>
            </a:xfrm>
          </p:grpSpPr>
          <p:sp>
            <p:nvSpPr>
              <p:cNvPr id="24" name="矩形 23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0"/>
                <a:ext cx="3399598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>
                <p:custDataLst>
                  <p:tags r:id="rId7"/>
                </p:custDataLst>
              </p:nvPr>
            </p:nvSpPr>
            <p:spPr>
              <a:xfrm>
                <a:off x="-33" y="1668162"/>
                <a:ext cx="339963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>
                <p:custDataLst>
                  <p:tags r:id="rId8"/>
                </p:custDataLst>
              </p:nvPr>
            </p:nvSpPr>
            <p:spPr>
              <a:xfrm>
                <a:off x="-7" y="3336324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9"/>
                </p:custDataLst>
              </p:nvPr>
            </p:nvSpPr>
            <p:spPr>
              <a:xfrm>
                <a:off x="-7" y="5004486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矩形 3"/>
          <p:cNvSpPr/>
          <p:nvPr>
            <p:custDataLst>
              <p:tags r:id="rId10"/>
            </p:custDataLst>
          </p:nvPr>
        </p:nvSpPr>
        <p:spPr>
          <a:xfrm>
            <a:off x="599796" y="41741"/>
            <a:ext cx="11526759" cy="676967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chemeClr val="bg2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zh-CN" altLang="en-US" sz="1805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endParaRPr lang="en-US" altLang="zh-CN" sz="180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>
            <p:custDataLst>
              <p:tags r:id="rId11"/>
            </p:custDataLst>
          </p:nvPr>
        </p:nvSpPr>
        <p:spPr>
          <a:xfrm>
            <a:off x="707048" y="656661"/>
            <a:ext cx="11190498" cy="531050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indent="0" eaLnBrk="1" hangingPunct="1">
              <a:lnSpc>
                <a:spcPct val="130000"/>
              </a:lnSpc>
              <a:buNone/>
            </a:pPr>
            <a:r>
              <a:rPr lang="en-US" altLang="zh-CN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1】 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(2017·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全国卷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Ⅲ)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下面文段有三处推断存在问题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请参照①的</a:t>
            </a: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方式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说明另外两处问题。</a:t>
            </a:r>
            <a:endParaRPr lang="zh-CN" altLang="en-US" sz="2605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爆竹声声除旧岁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en-US" altLang="zh-CN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说的是欢度春节时的传统习俗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。春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节燃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放烟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花爆竹虽然喜庆</a:t>
            </a: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但会带来空气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、噪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声等环境污染问题</a:t>
            </a: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还可能引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发火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灾</a:t>
            </a: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一旦引发火灾</a:t>
            </a: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势必造成人身伤亡和财产损失。 现在很多城市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已经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限制燃放</a:t>
            </a: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这样就可以避免发生火灾</a:t>
            </a: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而且只要限制燃放</a:t>
            </a: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就能避免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环境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污染</a:t>
            </a: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让空气新鲜</a:t>
            </a: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环境优美。</a:t>
            </a:r>
            <a:endParaRPr lang="zh-CN" altLang="en-US" sz="2605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①火灾不一定会造成人身伤亡。</a:t>
            </a:r>
            <a:endParaRPr lang="zh-CN" altLang="en-US" sz="2605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________________________________________________________</a:t>
            </a:r>
            <a:endParaRPr lang="en-US" altLang="zh-CN" sz="2605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en-US" altLang="zh-CN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________________________________________________________</a:t>
            </a:r>
            <a:endParaRPr lang="en-US" altLang="zh-CN" sz="2605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2"/>
          <p:cNvSpPr/>
          <p:nvPr>
            <p:custDataLst>
              <p:tags r:id="rId12"/>
            </p:custDataLst>
          </p:nvPr>
        </p:nvSpPr>
        <p:spPr>
          <a:xfrm>
            <a:off x="1198332" y="4776402"/>
            <a:ext cx="10152709" cy="572770"/>
          </a:xfrm>
          <a:prstGeom prst="rect">
            <a:avLst/>
          </a:prstGeom>
          <a:noFill/>
          <a:ln w="9525">
            <a:noFill/>
          </a:ln>
        </p:spPr>
        <p:txBody>
          <a:bodyPr wrap="square" lIns="91601" tIns="45800" rIns="91601" bIns="45800" anchor="t">
            <a:spAutoFit/>
          </a:bodyPr>
          <a:lstStyle/>
          <a:p>
            <a:pPr defTabSz="863600">
              <a:lnSpc>
                <a:spcPct val="130000"/>
              </a:lnSpc>
            </a:pPr>
            <a:r>
              <a:rPr lang="zh-CN" altLang="en-US" sz="240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限制燃放烟花爆竹并不一定能避免火灾的发生。</a:t>
            </a:r>
            <a:endParaRPr lang="zh-CN" altLang="zh-CN" sz="2405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2"/>
          <p:cNvSpPr/>
          <p:nvPr>
            <p:custDataLst>
              <p:tags r:id="rId13"/>
            </p:custDataLst>
          </p:nvPr>
        </p:nvSpPr>
        <p:spPr>
          <a:xfrm>
            <a:off x="1286821" y="5261227"/>
            <a:ext cx="10152709" cy="572770"/>
          </a:xfrm>
          <a:prstGeom prst="rect">
            <a:avLst/>
          </a:prstGeom>
          <a:noFill/>
          <a:ln w="9525">
            <a:noFill/>
          </a:ln>
        </p:spPr>
        <p:txBody>
          <a:bodyPr wrap="square" lIns="91601" tIns="45800" rIns="91601" bIns="45800" anchor="t">
            <a:spAutoFit/>
          </a:bodyPr>
          <a:lstStyle/>
          <a:p>
            <a:pPr defTabSz="863600">
              <a:lnSpc>
                <a:spcPct val="130000"/>
              </a:lnSpc>
            </a:pPr>
            <a:r>
              <a:rPr lang="zh-CN" altLang="en-US" sz="240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不是限制燃放烟花爆竹就能避免环境污</a:t>
            </a:r>
            <a:r>
              <a:rPr lang="zh-CN" altLang="en-US" sz="2405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染。</a:t>
            </a:r>
            <a:endParaRPr lang="zh-CN" altLang="zh-CN" sz="2405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>
            <p:custDataLst>
              <p:tags r:id="rId14"/>
            </p:custDataLst>
          </p:nvPr>
        </p:nvSpPr>
        <p:spPr>
          <a:xfrm>
            <a:off x="4285658" y="42164"/>
            <a:ext cx="343512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链接高考</a:t>
            </a:r>
            <a:endParaRPr lang="zh-CN" altLang="en-US" sz="3600" b="0" smtClean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3707906" y="6717020"/>
            <a:ext cx="1800201" cy="14220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2495">
              <a:lnSpc>
                <a:spcPct val="200000"/>
              </a:lnSpc>
            </a:pPr>
            <a:r>
              <a:rPr lang="en-US" altLang="zh-CN" sz="100">
                <a:solidFill>
                  <a:schemeClr val="bg1"/>
                </a:solidFill>
                <a:ea typeface="微软雅黑" panose="020B0503020204020204" charset="-122"/>
              </a:rPr>
              <a:t>PPT模板 http:///moban/ </a:t>
            </a:r>
            <a:endParaRPr lang="en-US" altLang="zh-CN" sz="1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6" name="Freeform 6323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flipH="1">
            <a:off x="0" y="6312749"/>
            <a:ext cx="648857" cy="404271"/>
          </a:xfrm>
          <a:custGeom>
            <a:avLst/>
            <a:gdLst>
              <a:gd name="T0" fmla="*/ 945 w 1117"/>
              <a:gd name="T1" fmla="*/ 522 h 601"/>
              <a:gd name="T2" fmla="*/ 1085 w 1117"/>
              <a:gd name="T3" fmla="*/ 523 h 601"/>
              <a:gd name="T4" fmla="*/ 1065 w 1117"/>
              <a:gd name="T5" fmla="*/ 505 h 601"/>
              <a:gd name="T6" fmla="*/ 1061 w 1117"/>
              <a:gd name="T7" fmla="*/ 513 h 601"/>
              <a:gd name="T8" fmla="*/ 1038 w 1117"/>
              <a:gd name="T9" fmla="*/ 512 h 601"/>
              <a:gd name="T10" fmla="*/ 967 w 1117"/>
              <a:gd name="T11" fmla="*/ 492 h 601"/>
              <a:gd name="T12" fmla="*/ 926 w 1117"/>
              <a:gd name="T13" fmla="*/ 495 h 601"/>
              <a:gd name="T14" fmla="*/ 854 w 1117"/>
              <a:gd name="T15" fmla="*/ 518 h 601"/>
              <a:gd name="T16" fmla="*/ 656 w 1117"/>
              <a:gd name="T17" fmla="*/ 536 h 601"/>
              <a:gd name="T18" fmla="*/ 677 w 1117"/>
              <a:gd name="T19" fmla="*/ 523 h 601"/>
              <a:gd name="T20" fmla="*/ 656 w 1117"/>
              <a:gd name="T21" fmla="*/ 528 h 601"/>
              <a:gd name="T22" fmla="*/ 600 w 1117"/>
              <a:gd name="T23" fmla="*/ 468 h 601"/>
              <a:gd name="T24" fmla="*/ 564 w 1117"/>
              <a:gd name="T25" fmla="*/ 450 h 601"/>
              <a:gd name="T26" fmla="*/ 571 w 1117"/>
              <a:gd name="T27" fmla="*/ 424 h 601"/>
              <a:gd name="T28" fmla="*/ 569 w 1117"/>
              <a:gd name="T29" fmla="*/ 383 h 601"/>
              <a:gd name="T30" fmla="*/ 441 w 1117"/>
              <a:gd name="T31" fmla="*/ 306 h 601"/>
              <a:gd name="T32" fmla="*/ 560 w 1117"/>
              <a:gd name="T33" fmla="*/ 291 h 601"/>
              <a:gd name="T34" fmla="*/ 612 w 1117"/>
              <a:gd name="T35" fmla="*/ 293 h 601"/>
              <a:gd name="T36" fmla="*/ 587 w 1117"/>
              <a:gd name="T37" fmla="*/ 356 h 601"/>
              <a:gd name="T38" fmla="*/ 615 w 1117"/>
              <a:gd name="T39" fmla="*/ 352 h 601"/>
              <a:gd name="T40" fmla="*/ 649 w 1117"/>
              <a:gd name="T41" fmla="*/ 344 h 601"/>
              <a:gd name="T42" fmla="*/ 663 w 1117"/>
              <a:gd name="T43" fmla="*/ 340 h 601"/>
              <a:gd name="T44" fmla="*/ 659 w 1117"/>
              <a:gd name="T45" fmla="*/ 330 h 601"/>
              <a:gd name="T46" fmla="*/ 673 w 1117"/>
              <a:gd name="T47" fmla="*/ 297 h 601"/>
              <a:gd name="T48" fmla="*/ 677 w 1117"/>
              <a:gd name="T49" fmla="*/ 286 h 601"/>
              <a:gd name="T50" fmla="*/ 671 w 1117"/>
              <a:gd name="T51" fmla="*/ 258 h 601"/>
              <a:gd name="T52" fmla="*/ 663 w 1117"/>
              <a:gd name="T53" fmla="*/ 225 h 601"/>
              <a:gd name="T54" fmla="*/ 623 w 1117"/>
              <a:gd name="T55" fmla="*/ 242 h 601"/>
              <a:gd name="T56" fmla="*/ 648 w 1117"/>
              <a:gd name="T57" fmla="*/ 435 h 601"/>
              <a:gd name="T58" fmla="*/ 708 w 1117"/>
              <a:gd name="T59" fmla="*/ 501 h 601"/>
              <a:gd name="T60" fmla="*/ 772 w 1117"/>
              <a:gd name="T61" fmla="*/ 528 h 601"/>
              <a:gd name="T62" fmla="*/ 845 w 1117"/>
              <a:gd name="T63" fmla="*/ 510 h 601"/>
              <a:gd name="T64" fmla="*/ 995 w 1117"/>
              <a:gd name="T65" fmla="*/ 464 h 601"/>
              <a:gd name="T66" fmla="*/ 1048 w 1117"/>
              <a:gd name="T67" fmla="*/ 487 h 601"/>
              <a:gd name="T68" fmla="*/ 941 w 1117"/>
              <a:gd name="T69" fmla="*/ 449 h 601"/>
              <a:gd name="T70" fmla="*/ 854 w 1117"/>
              <a:gd name="T71" fmla="*/ 471 h 601"/>
              <a:gd name="T72" fmla="*/ 764 w 1117"/>
              <a:gd name="T73" fmla="*/ 494 h 601"/>
              <a:gd name="T74" fmla="*/ 747 w 1117"/>
              <a:gd name="T75" fmla="*/ 477 h 601"/>
              <a:gd name="T76" fmla="*/ 742 w 1117"/>
              <a:gd name="T77" fmla="*/ 402 h 601"/>
              <a:gd name="T78" fmla="*/ 797 w 1117"/>
              <a:gd name="T79" fmla="*/ 374 h 601"/>
              <a:gd name="T80" fmla="*/ 810 w 1117"/>
              <a:gd name="T81" fmla="*/ 364 h 601"/>
              <a:gd name="T82" fmla="*/ 861 w 1117"/>
              <a:gd name="T83" fmla="*/ 218 h 601"/>
              <a:gd name="T84" fmla="*/ 292 w 1117"/>
              <a:gd name="T85" fmla="*/ 95 h 601"/>
              <a:gd name="T86" fmla="*/ 266 w 1117"/>
              <a:gd name="T87" fmla="*/ 90 h 601"/>
              <a:gd name="T88" fmla="*/ 137 w 1117"/>
              <a:gd name="T89" fmla="*/ 187 h 601"/>
              <a:gd name="T90" fmla="*/ 102 w 1117"/>
              <a:gd name="T91" fmla="*/ 399 h 601"/>
              <a:gd name="T92" fmla="*/ 303 w 1117"/>
              <a:gd name="T93" fmla="*/ 494 h 601"/>
              <a:gd name="T94" fmla="*/ 457 w 1117"/>
              <a:gd name="T95" fmla="*/ 405 h 601"/>
              <a:gd name="T96" fmla="*/ 531 w 1117"/>
              <a:gd name="T97" fmla="*/ 448 h 601"/>
              <a:gd name="T98" fmla="*/ 571 w 1117"/>
              <a:gd name="T99" fmla="*/ 511 h 601"/>
              <a:gd name="T100" fmla="*/ 764 w 1117"/>
              <a:gd name="T101" fmla="*/ 588 h 601"/>
              <a:gd name="T102" fmla="*/ 873 w 1117"/>
              <a:gd name="T103" fmla="*/ 562 h 601"/>
              <a:gd name="T104" fmla="*/ 923 w 1117"/>
              <a:gd name="T105" fmla="*/ 525 h 601"/>
              <a:gd name="T106" fmla="*/ 1021 w 1117"/>
              <a:gd name="T107" fmla="*/ 518 h 601"/>
              <a:gd name="T108" fmla="*/ 312 w 1117"/>
              <a:gd name="T109" fmla="*/ 256 h 601"/>
              <a:gd name="T110" fmla="*/ 318 w 1117"/>
              <a:gd name="T111" fmla="*/ 432 h 601"/>
              <a:gd name="T112" fmla="*/ 218 w 1117"/>
              <a:gd name="T113" fmla="*/ 388 h 601"/>
              <a:gd name="T114" fmla="*/ 192 w 1117"/>
              <a:gd name="T115" fmla="*/ 317 h 601"/>
              <a:gd name="T116" fmla="*/ 196 w 1117"/>
              <a:gd name="T117" fmla="*/ 274 h 601"/>
              <a:gd name="T118" fmla="*/ 209 w 1117"/>
              <a:gd name="T119" fmla="*/ 281 h 601"/>
              <a:gd name="T120" fmla="*/ 390 w 1117"/>
              <a:gd name="T121" fmla="*/ 395 h 601"/>
              <a:gd name="T122" fmla="*/ 464 w 1117"/>
              <a:gd name="T123" fmla="*/ 328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17" h="601">
                <a:moveTo>
                  <a:pt x="677" y="274"/>
                </a:moveTo>
                <a:cubicBezTo>
                  <a:pt x="677" y="274"/>
                  <a:pt x="677" y="274"/>
                  <a:pt x="677" y="274"/>
                </a:cubicBezTo>
                <a:cubicBezTo>
                  <a:pt x="678" y="274"/>
                  <a:pt x="679" y="274"/>
                  <a:pt x="680" y="274"/>
                </a:cubicBezTo>
                <a:cubicBezTo>
                  <a:pt x="680" y="274"/>
                  <a:pt x="679" y="273"/>
                  <a:pt x="679" y="272"/>
                </a:cubicBezTo>
                <a:cubicBezTo>
                  <a:pt x="678" y="274"/>
                  <a:pt x="680" y="273"/>
                  <a:pt x="677" y="274"/>
                </a:cubicBezTo>
                <a:close/>
                <a:moveTo>
                  <a:pt x="956" y="523"/>
                </a:moveTo>
                <a:cubicBezTo>
                  <a:pt x="955" y="522"/>
                  <a:pt x="955" y="521"/>
                  <a:pt x="955" y="519"/>
                </a:cubicBezTo>
                <a:cubicBezTo>
                  <a:pt x="951" y="520"/>
                  <a:pt x="950" y="520"/>
                  <a:pt x="949" y="524"/>
                </a:cubicBezTo>
                <a:cubicBezTo>
                  <a:pt x="948" y="523"/>
                  <a:pt x="946" y="523"/>
                  <a:pt x="945" y="522"/>
                </a:cubicBezTo>
                <a:cubicBezTo>
                  <a:pt x="946" y="524"/>
                  <a:pt x="946" y="525"/>
                  <a:pt x="946" y="527"/>
                </a:cubicBezTo>
                <a:cubicBezTo>
                  <a:pt x="949" y="524"/>
                  <a:pt x="952" y="523"/>
                  <a:pt x="956" y="523"/>
                </a:cubicBezTo>
                <a:close/>
                <a:moveTo>
                  <a:pt x="945" y="522"/>
                </a:moveTo>
                <a:cubicBezTo>
                  <a:pt x="945" y="522"/>
                  <a:pt x="945" y="522"/>
                  <a:pt x="944" y="522"/>
                </a:cubicBezTo>
                <a:cubicBezTo>
                  <a:pt x="945" y="522"/>
                  <a:pt x="945" y="522"/>
                  <a:pt x="945" y="522"/>
                </a:cubicBezTo>
                <a:cubicBezTo>
                  <a:pt x="945" y="522"/>
                  <a:pt x="945" y="522"/>
                  <a:pt x="945" y="522"/>
                </a:cubicBezTo>
                <a:close/>
                <a:moveTo>
                  <a:pt x="1112" y="565"/>
                </a:moveTo>
                <a:cubicBezTo>
                  <a:pt x="1113" y="563"/>
                  <a:pt x="1112" y="565"/>
                  <a:pt x="1113" y="563"/>
                </a:cubicBezTo>
                <a:cubicBezTo>
                  <a:pt x="1112" y="562"/>
                  <a:pt x="1113" y="563"/>
                  <a:pt x="1110" y="563"/>
                </a:cubicBezTo>
                <a:cubicBezTo>
                  <a:pt x="1110" y="562"/>
                  <a:pt x="1110" y="561"/>
                  <a:pt x="1110" y="560"/>
                </a:cubicBezTo>
                <a:cubicBezTo>
                  <a:pt x="1111" y="560"/>
                  <a:pt x="1112" y="560"/>
                  <a:pt x="1113" y="560"/>
                </a:cubicBezTo>
                <a:cubicBezTo>
                  <a:pt x="1113" y="560"/>
                  <a:pt x="1114" y="559"/>
                  <a:pt x="1115" y="559"/>
                </a:cubicBezTo>
                <a:cubicBezTo>
                  <a:pt x="1111" y="540"/>
                  <a:pt x="1102" y="530"/>
                  <a:pt x="1098" y="517"/>
                </a:cubicBezTo>
                <a:cubicBezTo>
                  <a:pt x="1096" y="518"/>
                  <a:pt x="1094" y="518"/>
                  <a:pt x="1093" y="519"/>
                </a:cubicBezTo>
                <a:cubicBezTo>
                  <a:pt x="1094" y="521"/>
                  <a:pt x="1094" y="520"/>
                  <a:pt x="1095" y="522"/>
                </a:cubicBezTo>
                <a:cubicBezTo>
                  <a:pt x="1093" y="523"/>
                  <a:pt x="1094" y="522"/>
                  <a:pt x="1093" y="525"/>
                </a:cubicBezTo>
                <a:cubicBezTo>
                  <a:pt x="1093" y="525"/>
                  <a:pt x="1093" y="525"/>
                  <a:pt x="1093" y="525"/>
                </a:cubicBezTo>
                <a:cubicBezTo>
                  <a:pt x="1091" y="522"/>
                  <a:pt x="1092" y="520"/>
                  <a:pt x="1093" y="517"/>
                </a:cubicBezTo>
                <a:cubicBezTo>
                  <a:pt x="1089" y="517"/>
                  <a:pt x="1089" y="517"/>
                  <a:pt x="1087" y="516"/>
                </a:cubicBezTo>
                <a:cubicBezTo>
                  <a:pt x="1087" y="518"/>
                  <a:pt x="1086" y="520"/>
                  <a:pt x="1086" y="523"/>
                </a:cubicBezTo>
                <a:cubicBezTo>
                  <a:pt x="1086" y="523"/>
                  <a:pt x="1086" y="523"/>
                  <a:pt x="1085" y="523"/>
                </a:cubicBezTo>
                <a:cubicBezTo>
                  <a:pt x="1082" y="520"/>
                  <a:pt x="1083" y="517"/>
                  <a:pt x="1084" y="515"/>
                </a:cubicBezTo>
                <a:cubicBezTo>
                  <a:pt x="1083" y="512"/>
                  <a:pt x="1081" y="511"/>
                  <a:pt x="1080" y="509"/>
                </a:cubicBezTo>
                <a:cubicBezTo>
                  <a:pt x="1075" y="509"/>
                  <a:pt x="1075" y="511"/>
                  <a:pt x="1072" y="511"/>
                </a:cubicBezTo>
                <a:cubicBezTo>
                  <a:pt x="1072" y="512"/>
                  <a:pt x="1071" y="513"/>
                  <a:pt x="1071" y="515"/>
                </a:cubicBezTo>
                <a:cubicBezTo>
                  <a:pt x="1070" y="515"/>
                  <a:pt x="1069" y="515"/>
                  <a:pt x="1069" y="515"/>
                </a:cubicBezTo>
                <a:cubicBezTo>
                  <a:pt x="1067" y="512"/>
                  <a:pt x="1069" y="514"/>
                  <a:pt x="1067" y="513"/>
                </a:cubicBezTo>
                <a:cubicBezTo>
                  <a:pt x="1067" y="512"/>
                  <a:pt x="1067" y="511"/>
                  <a:pt x="1067" y="510"/>
                </a:cubicBezTo>
                <a:cubicBezTo>
                  <a:pt x="1070" y="509"/>
                  <a:pt x="1069" y="510"/>
                  <a:pt x="1070" y="507"/>
                </a:cubicBezTo>
                <a:cubicBezTo>
                  <a:pt x="1072" y="508"/>
                  <a:pt x="1071" y="507"/>
                  <a:pt x="1072" y="509"/>
                </a:cubicBezTo>
                <a:cubicBezTo>
                  <a:pt x="1074" y="505"/>
                  <a:pt x="1072" y="504"/>
                  <a:pt x="1070" y="501"/>
                </a:cubicBezTo>
                <a:cubicBezTo>
                  <a:pt x="1069" y="500"/>
                  <a:pt x="1069" y="500"/>
                  <a:pt x="1068" y="499"/>
                </a:cubicBezTo>
                <a:cubicBezTo>
                  <a:pt x="1067" y="503"/>
                  <a:pt x="1068" y="503"/>
                  <a:pt x="1065" y="506"/>
                </a:cubicBezTo>
                <a:cubicBezTo>
                  <a:pt x="1068" y="507"/>
                  <a:pt x="1067" y="506"/>
                  <a:pt x="1068" y="509"/>
                </a:cubicBezTo>
                <a:cubicBezTo>
                  <a:pt x="1063" y="508"/>
                  <a:pt x="1064" y="507"/>
                  <a:pt x="1060" y="508"/>
                </a:cubicBezTo>
                <a:cubicBezTo>
                  <a:pt x="1061" y="505"/>
                  <a:pt x="1063" y="503"/>
                  <a:pt x="1065" y="505"/>
                </a:cubicBezTo>
                <a:cubicBezTo>
                  <a:pt x="1065" y="505"/>
                  <a:pt x="1066" y="504"/>
                  <a:pt x="1066" y="504"/>
                </a:cubicBezTo>
                <a:cubicBezTo>
                  <a:pt x="1064" y="501"/>
                  <a:pt x="1065" y="501"/>
                  <a:pt x="1061" y="501"/>
                </a:cubicBezTo>
                <a:cubicBezTo>
                  <a:pt x="1061" y="500"/>
                  <a:pt x="1061" y="499"/>
                  <a:pt x="1061" y="499"/>
                </a:cubicBezTo>
                <a:cubicBezTo>
                  <a:pt x="1063" y="499"/>
                  <a:pt x="1064" y="500"/>
                  <a:pt x="1065" y="500"/>
                </a:cubicBezTo>
                <a:cubicBezTo>
                  <a:pt x="1065" y="499"/>
                  <a:pt x="1065" y="497"/>
                  <a:pt x="1065" y="496"/>
                </a:cubicBezTo>
                <a:cubicBezTo>
                  <a:pt x="1063" y="495"/>
                  <a:pt x="1061" y="494"/>
                  <a:pt x="1058" y="492"/>
                </a:cubicBezTo>
                <a:cubicBezTo>
                  <a:pt x="1059" y="495"/>
                  <a:pt x="1058" y="493"/>
                  <a:pt x="1060" y="495"/>
                </a:cubicBezTo>
                <a:cubicBezTo>
                  <a:pt x="1060" y="495"/>
                  <a:pt x="1060" y="496"/>
                  <a:pt x="1060" y="497"/>
                </a:cubicBezTo>
                <a:cubicBezTo>
                  <a:pt x="1057" y="496"/>
                  <a:pt x="1058" y="495"/>
                  <a:pt x="1055" y="495"/>
                </a:cubicBezTo>
                <a:cubicBezTo>
                  <a:pt x="1054" y="493"/>
                  <a:pt x="1054" y="491"/>
                  <a:pt x="1052" y="489"/>
                </a:cubicBezTo>
                <a:cubicBezTo>
                  <a:pt x="1053" y="493"/>
                  <a:pt x="1051" y="497"/>
                  <a:pt x="1052" y="501"/>
                </a:cubicBezTo>
                <a:cubicBezTo>
                  <a:pt x="1051" y="501"/>
                  <a:pt x="1050" y="501"/>
                  <a:pt x="1049" y="501"/>
                </a:cubicBezTo>
                <a:cubicBezTo>
                  <a:pt x="1050" y="504"/>
                  <a:pt x="1056" y="505"/>
                  <a:pt x="1060" y="506"/>
                </a:cubicBezTo>
                <a:cubicBezTo>
                  <a:pt x="1059" y="510"/>
                  <a:pt x="1058" y="509"/>
                  <a:pt x="1060" y="513"/>
                </a:cubicBezTo>
                <a:cubicBezTo>
                  <a:pt x="1060" y="513"/>
                  <a:pt x="1061" y="513"/>
                  <a:pt x="1061" y="513"/>
                </a:cubicBezTo>
                <a:cubicBezTo>
                  <a:pt x="1061" y="513"/>
                  <a:pt x="1062" y="513"/>
                  <a:pt x="1062" y="513"/>
                </a:cubicBezTo>
                <a:cubicBezTo>
                  <a:pt x="1061" y="512"/>
                  <a:pt x="1061" y="512"/>
                  <a:pt x="1060" y="511"/>
                </a:cubicBezTo>
                <a:cubicBezTo>
                  <a:pt x="1061" y="510"/>
                  <a:pt x="1062" y="510"/>
                  <a:pt x="1063" y="509"/>
                </a:cubicBezTo>
                <a:cubicBezTo>
                  <a:pt x="1065" y="518"/>
                  <a:pt x="1069" y="520"/>
                  <a:pt x="1074" y="527"/>
                </a:cubicBezTo>
                <a:cubicBezTo>
                  <a:pt x="1072" y="528"/>
                  <a:pt x="1074" y="527"/>
                  <a:pt x="1072" y="528"/>
                </a:cubicBezTo>
                <a:cubicBezTo>
                  <a:pt x="1073" y="531"/>
                  <a:pt x="1073" y="528"/>
                  <a:pt x="1075" y="530"/>
                </a:cubicBezTo>
                <a:cubicBezTo>
                  <a:pt x="1076" y="531"/>
                  <a:pt x="1076" y="531"/>
                  <a:pt x="1076" y="532"/>
                </a:cubicBezTo>
                <a:cubicBezTo>
                  <a:pt x="1076" y="532"/>
                  <a:pt x="1075" y="533"/>
                  <a:pt x="1074" y="533"/>
                </a:cubicBezTo>
                <a:cubicBezTo>
                  <a:pt x="1079" y="543"/>
                  <a:pt x="1085" y="550"/>
                  <a:pt x="1087" y="562"/>
                </a:cubicBezTo>
                <a:cubicBezTo>
                  <a:pt x="1087" y="562"/>
                  <a:pt x="1086" y="562"/>
                  <a:pt x="1086" y="562"/>
                </a:cubicBezTo>
                <a:cubicBezTo>
                  <a:pt x="1079" y="553"/>
                  <a:pt x="1070" y="531"/>
                  <a:pt x="1058" y="527"/>
                </a:cubicBezTo>
                <a:cubicBezTo>
                  <a:pt x="1058" y="525"/>
                  <a:pt x="1059" y="523"/>
                  <a:pt x="1060" y="521"/>
                </a:cubicBezTo>
                <a:cubicBezTo>
                  <a:pt x="1058" y="521"/>
                  <a:pt x="1057" y="521"/>
                  <a:pt x="1056" y="521"/>
                </a:cubicBezTo>
                <a:cubicBezTo>
                  <a:pt x="1056" y="522"/>
                  <a:pt x="1056" y="521"/>
                  <a:pt x="1057" y="523"/>
                </a:cubicBezTo>
                <a:cubicBezTo>
                  <a:pt x="1050" y="523"/>
                  <a:pt x="1046" y="516"/>
                  <a:pt x="1038" y="512"/>
                </a:cubicBezTo>
                <a:cubicBezTo>
                  <a:pt x="1038" y="512"/>
                  <a:pt x="1038" y="511"/>
                  <a:pt x="1037" y="511"/>
                </a:cubicBezTo>
                <a:cubicBezTo>
                  <a:pt x="1038" y="510"/>
                  <a:pt x="1039" y="510"/>
                  <a:pt x="1039" y="509"/>
                </a:cubicBezTo>
                <a:cubicBezTo>
                  <a:pt x="1043" y="511"/>
                  <a:pt x="1046" y="513"/>
                  <a:pt x="1049" y="516"/>
                </a:cubicBezTo>
                <a:cubicBezTo>
                  <a:pt x="1050" y="515"/>
                  <a:pt x="1050" y="515"/>
                  <a:pt x="1050" y="515"/>
                </a:cubicBezTo>
                <a:cubicBezTo>
                  <a:pt x="1050" y="514"/>
                  <a:pt x="1050" y="513"/>
                  <a:pt x="1050" y="513"/>
                </a:cubicBezTo>
                <a:cubicBezTo>
                  <a:pt x="1043" y="509"/>
                  <a:pt x="1038" y="509"/>
                  <a:pt x="1033" y="504"/>
                </a:cubicBezTo>
                <a:cubicBezTo>
                  <a:pt x="1033" y="505"/>
                  <a:pt x="1033" y="506"/>
                  <a:pt x="1033" y="506"/>
                </a:cubicBezTo>
                <a:cubicBezTo>
                  <a:pt x="1030" y="505"/>
                  <a:pt x="1027" y="501"/>
                  <a:pt x="1027" y="497"/>
                </a:cubicBezTo>
                <a:cubicBezTo>
                  <a:pt x="1026" y="498"/>
                  <a:pt x="1026" y="499"/>
                  <a:pt x="1025" y="500"/>
                </a:cubicBezTo>
                <a:cubicBezTo>
                  <a:pt x="1024" y="498"/>
                  <a:pt x="1025" y="499"/>
                  <a:pt x="1024" y="497"/>
                </a:cubicBezTo>
                <a:cubicBezTo>
                  <a:pt x="1019" y="497"/>
                  <a:pt x="996" y="499"/>
                  <a:pt x="993" y="494"/>
                </a:cubicBezTo>
                <a:cubicBezTo>
                  <a:pt x="991" y="495"/>
                  <a:pt x="989" y="496"/>
                  <a:pt x="987" y="497"/>
                </a:cubicBezTo>
                <a:cubicBezTo>
                  <a:pt x="986" y="496"/>
                  <a:pt x="986" y="497"/>
                  <a:pt x="986" y="495"/>
                </a:cubicBezTo>
                <a:cubicBezTo>
                  <a:pt x="984" y="493"/>
                  <a:pt x="986" y="495"/>
                  <a:pt x="982" y="495"/>
                </a:cubicBezTo>
                <a:cubicBezTo>
                  <a:pt x="983" y="492"/>
                  <a:pt x="970" y="492"/>
                  <a:pt x="967" y="492"/>
                </a:cubicBezTo>
                <a:cubicBezTo>
                  <a:pt x="968" y="491"/>
                  <a:pt x="968" y="490"/>
                  <a:pt x="968" y="489"/>
                </a:cubicBezTo>
                <a:cubicBezTo>
                  <a:pt x="964" y="490"/>
                  <a:pt x="961" y="490"/>
                  <a:pt x="958" y="489"/>
                </a:cubicBezTo>
                <a:cubicBezTo>
                  <a:pt x="957" y="489"/>
                  <a:pt x="956" y="489"/>
                  <a:pt x="955" y="490"/>
                </a:cubicBezTo>
                <a:cubicBezTo>
                  <a:pt x="955" y="488"/>
                  <a:pt x="955" y="487"/>
                  <a:pt x="955" y="485"/>
                </a:cubicBezTo>
                <a:cubicBezTo>
                  <a:pt x="955" y="485"/>
                  <a:pt x="954" y="485"/>
                  <a:pt x="954" y="484"/>
                </a:cubicBezTo>
                <a:cubicBezTo>
                  <a:pt x="954" y="486"/>
                  <a:pt x="954" y="487"/>
                  <a:pt x="954" y="489"/>
                </a:cubicBezTo>
                <a:cubicBezTo>
                  <a:pt x="951" y="488"/>
                  <a:pt x="953" y="489"/>
                  <a:pt x="952" y="486"/>
                </a:cubicBezTo>
                <a:cubicBezTo>
                  <a:pt x="950" y="488"/>
                  <a:pt x="950" y="489"/>
                  <a:pt x="947" y="490"/>
                </a:cubicBezTo>
                <a:cubicBezTo>
                  <a:pt x="945" y="486"/>
                  <a:pt x="940" y="488"/>
                  <a:pt x="938" y="493"/>
                </a:cubicBezTo>
                <a:cubicBezTo>
                  <a:pt x="937" y="492"/>
                  <a:pt x="936" y="491"/>
                  <a:pt x="934" y="490"/>
                </a:cubicBezTo>
                <a:cubicBezTo>
                  <a:pt x="933" y="491"/>
                  <a:pt x="931" y="492"/>
                  <a:pt x="930" y="495"/>
                </a:cubicBezTo>
                <a:cubicBezTo>
                  <a:pt x="929" y="494"/>
                  <a:pt x="928" y="493"/>
                  <a:pt x="927" y="492"/>
                </a:cubicBezTo>
                <a:cubicBezTo>
                  <a:pt x="927" y="491"/>
                  <a:pt x="927" y="490"/>
                  <a:pt x="926" y="490"/>
                </a:cubicBezTo>
                <a:cubicBezTo>
                  <a:pt x="926" y="491"/>
                  <a:pt x="926" y="492"/>
                  <a:pt x="926" y="493"/>
                </a:cubicBezTo>
                <a:cubicBezTo>
                  <a:pt x="926" y="494"/>
                  <a:pt x="926" y="495"/>
                  <a:pt x="926" y="495"/>
                </a:cubicBezTo>
                <a:cubicBezTo>
                  <a:pt x="926" y="495"/>
                  <a:pt x="925" y="495"/>
                  <a:pt x="925" y="495"/>
                </a:cubicBezTo>
                <a:cubicBezTo>
                  <a:pt x="921" y="490"/>
                  <a:pt x="909" y="494"/>
                  <a:pt x="902" y="501"/>
                </a:cubicBezTo>
                <a:cubicBezTo>
                  <a:pt x="902" y="501"/>
                  <a:pt x="902" y="501"/>
                  <a:pt x="902" y="501"/>
                </a:cubicBezTo>
                <a:cubicBezTo>
                  <a:pt x="901" y="497"/>
                  <a:pt x="902" y="497"/>
                  <a:pt x="902" y="494"/>
                </a:cubicBezTo>
                <a:cubicBezTo>
                  <a:pt x="899" y="493"/>
                  <a:pt x="897" y="499"/>
                  <a:pt x="894" y="499"/>
                </a:cubicBezTo>
                <a:cubicBezTo>
                  <a:pt x="893" y="499"/>
                  <a:pt x="891" y="499"/>
                  <a:pt x="890" y="499"/>
                </a:cubicBezTo>
                <a:cubicBezTo>
                  <a:pt x="890" y="501"/>
                  <a:pt x="890" y="502"/>
                  <a:pt x="890" y="503"/>
                </a:cubicBezTo>
                <a:cubicBezTo>
                  <a:pt x="889" y="503"/>
                  <a:pt x="888" y="503"/>
                  <a:pt x="887" y="502"/>
                </a:cubicBezTo>
                <a:cubicBezTo>
                  <a:pt x="887" y="503"/>
                  <a:pt x="888" y="503"/>
                  <a:pt x="888" y="503"/>
                </a:cubicBezTo>
                <a:cubicBezTo>
                  <a:pt x="887" y="506"/>
                  <a:pt x="882" y="507"/>
                  <a:pt x="879" y="506"/>
                </a:cubicBezTo>
                <a:cubicBezTo>
                  <a:pt x="879" y="507"/>
                  <a:pt x="879" y="508"/>
                  <a:pt x="879" y="509"/>
                </a:cubicBezTo>
                <a:cubicBezTo>
                  <a:pt x="874" y="509"/>
                  <a:pt x="875" y="510"/>
                  <a:pt x="871" y="507"/>
                </a:cubicBezTo>
                <a:cubicBezTo>
                  <a:pt x="869" y="509"/>
                  <a:pt x="870" y="509"/>
                  <a:pt x="870" y="513"/>
                </a:cubicBezTo>
                <a:cubicBezTo>
                  <a:pt x="867" y="512"/>
                  <a:pt x="864" y="512"/>
                  <a:pt x="863" y="511"/>
                </a:cubicBezTo>
                <a:cubicBezTo>
                  <a:pt x="859" y="512"/>
                  <a:pt x="855" y="515"/>
                  <a:pt x="854" y="518"/>
                </a:cubicBezTo>
                <a:cubicBezTo>
                  <a:pt x="852" y="516"/>
                  <a:pt x="853" y="518"/>
                  <a:pt x="852" y="516"/>
                </a:cubicBezTo>
                <a:cubicBezTo>
                  <a:pt x="844" y="518"/>
                  <a:pt x="830" y="522"/>
                  <a:pt x="824" y="530"/>
                </a:cubicBezTo>
                <a:cubicBezTo>
                  <a:pt x="820" y="530"/>
                  <a:pt x="821" y="529"/>
                  <a:pt x="819" y="527"/>
                </a:cubicBezTo>
                <a:cubicBezTo>
                  <a:pt x="809" y="531"/>
                  <a:pt x="800" y="536"/>
                  <a:pt x="790" y="540"/>
                </a:cubicBezTo>
                <a:cubicBezTo>
                  <a:pt x="790" y="541"/>
                  <a:pt x="790" y="542"/>
                  <a:pt x="790" y="542"/>
                </a:cubicBezTo>
                <a:cubicBezTo>
                  <a:pt x="791" y="542"/>
                  <a:pt x="793" y="543"/>
                  <a:pt x="794" y="543"/>
                </a:cubicBezTo>
                <a:cubicBezTo>
                  <a:pt x="795" y="543"/>
                  <a:pt x="795" y="542"/>
                  <a:pt x="796" y="542"/>
                </a:cubicBezTo>
                <a:cubicBezTo>
                  <a:pt x="791" y="549"/>
                  <a:pt x="778" y="545"/>
                  <a:pt x="775" y="546"/>
                </a:cubicBezTo>
                <a:cubicBezTo>
                  <a:pt x="773" y="548"/>
                  <a:pt x="771" y="549"/>
                  <a:pt x="769" y="551"/>
                </a:cubicBezTo>
                <a:cubicBezTo>
                  <a:pt x="765" y="553"/>
                  <a:pt x="735" y="554"/>
                  <a:pt x="732" y="553"/>
                </a:cubicBezTo>
                <a:cubicBezTo>
                  <a:pt x="732" y="552"/>
                  <a:pt x="730" y="550"/>
                  <a:pt x="729" y="549"/>
                </a:cubicBezTo>
                <a:cubicBezTo>
                  <a:pt x="722" y="551"/>
                  <a:pt x="715" y="553"/>
                  <a:pt x="708" y="554"/>
                </a:cubicBezTo>
                <a:cubicBezTo>
                  <a:pt x="704" y="553"/>
                  <a:pt x="701" y="548"/>
                  <a:pt x="701" y="548"/>
                </a:cubicBezTo>
                <a:cubicBezTo>
                  <a:pt x="697" y="548"/>
                  <a:pt x="693" y="548"/>
                  <a:pt x="689" y="548"/>
                </a:cubicBezTo>
                <a:cubicBezTo>
                  <a:pt x="677" y="545"/>
                  <a:pt x="667" y="542"/>
                  <a:pt x="656" y="536"/>
                </a:cubicBezTo>
                <a:cubicBezTo>
                  <a:pt x="655" y="535"/>
                  <a:pt x="655" y="535"/>
                  <a:pt x="654" y="535"/>
                </a:cubicBezTo>
                <a:cubicBezTo>
                  <a:pt x="654" y="533"/>
                  <a:pt x="654" y="532"/>
                  <a:pt x="654" y="531"/>
                </a:cubicBezTo>
                <a:cubicBezTo>
                  <a:pt x="660" y="530"/>
                  <a:pt x="667" y="533"/>
                  <a:pt x="670" y="535"/>
                </a:cubicBezTo>
                <a:cubicBezTo>
                  <a:pt x="671" y="532"/>
                  <a:pt x="671" y="534"/>
                  <a:pt x="671" y="531"/>
                </a:cubicBezTo>
                <a:cubicBezTo>
                  <a:pt x="672" y="531"/>
                  <a:pt x="672" y="531"/>
                  <a:pt x="673" y="531"/>
                </a:cubicBezTo>
                <a:cubicBezTo>
                  <a:pt x="674" y="533"/>
                  <a:pt x="674" y="535"/>
                  <a:pt x="675" y="537"/>
                </a:cubicBezTo>
                <a:cubicBezTo>
                  <a:pt x="676" y="538"/>
                  <a:pt x="677" y="538"/>
                  <a:pt x="678" y="539"/>
                </a:cubicBezTo>
                <a:cubicBezTo>
                  <a:pt x="678" y="538"/>
                  <a:pt x="678" y="537"/>
                  <a:pt x="679" y="537"/>
                </a:cubicBezTo>
                <a:cubicBezTo>
                  <a:pt x="677" y="537"/>
                  <a:pt x="676" y="537"/>
                  <a:pt x="675" y="537"/>
                </a:cubicBezTo>
                <a:cubicBezTo>
                  <a:pt x="675" y="536"/>
                  <a:pt x="675" y="535"/>
                  <a:pt x="675" y="535"/>
                </a:cubicBezTo>
                <a:cubicBezTo>
                  <a:pt x="679" y="534"/>
                  <a:pt x="678" y="534"/>
                  <a:pt x="681" y="536"/>
                </a:cubicBezTo>
                <a:cubicBezTo>
                  <a:pt x="682" y="533"/>
                  <a:pt x="680" y="535"/>
                  <a:pt x="683" y="534"/>
                </a:cubicBezTo>
                <a:cubicBezTo>
                  <a:pt x="682" y="532"/>
                  <a:pt x="683" y="533"/>
                  <a:pt x="681" y="532"/>
                </a:cubicBezTo>
                <a:cubicBezTo>
                  <a:pt x="682" y="527"/>
                  <a:pt x="680" y="527"/>
                  <a:pt x="675" y="526"/>
                </a:cubicBezTo>
                <a:cubicBezTo>
                  <a:pt x="676" y="524"/>
                  <a:pt x="676" y="525"/>
                  <a:pt x="677" y="523"/>
                </a:cubicBezTo>
                <a:cubicBezTo>
                  <a:pt x="677" y="523"/>
                  <a:pt x="676" y="523"/>
                  <a:pt x="676" y="523"/>
                </a:cubicBezTo>
                <a:cubicBezTo>
                  <a:pt x="675" y="523"/>
                  <a:pt x="675" y="522"/>
                  <a:pt x="674" y="521"/>
                </a:cubicBezTo>
                <a:cubicBezTo>
                  <a:pt x="673" y="524"/>
                  <a:pt x="674" y="525"/>
                  <a:pt x="674" y="530"/>
                </a:cubicBezTo>
                <a:cubicBezTo>
                  <a:pt x="669" y="530"/>
                  <a:pt x="670" y="529"/>
                  <a:pt x="667" y="531"/>
                </a:cubicBezTo>
                <a:cubicBezTo>
                  <a:pt x="666" y="531"/>
                  <a:pt x="665" y="531"/>
                  <a:pt x="664" y="530"/>
                </a:cubicBezTo>
                <a:cubicBezTo>
                  <a:pt x="665" y="528"/>
                  <a:pt x="664" y="529"/>
                  <a:pt x="666" y="528"/>
                </a:cubicBezTo>
                <a:cubicBezTo>
                  <a:pt x="666" y="528"/>
                  <a:pt x="667" y="527"/>
                  <a:pt x="667" y="527"/>
                </a:cubicBezTo>
                <a:cubicBezTo>
                  <a:pt x="666" y="526"/>
                  <a:pt x="664" y="525"/>
                  <a:pt x="663" y="525"/>
                </a:cubicBezTo>
                <a:cubicBezTo>
                  <a:pt x="662" y="522"/>
                  <a:pt x="662" y="524"/>
                  <a:pt x="664" y="522"/>
                </a:cubicBezTo>
                <a:cubicBezTo>
                  <a:pt x="663" y="521"/>
                  <a:pt x="663" y="521"/>
                  <a:pt x="663" y="520"/>
                </a:cubicBezTo>
                <a:cubicBezTo>
                  <a:pt x="661" y="520"/>
                  <a:pt x="660" y="519"/>
                  <a:pt x="658" y="519"/>
                </a:cubicBezTo>
                <a:cubicBezTo>
                  <a:pt x="659" y="520"/>
                  <a:pt x="660" y="520"/>
                  <a:pt x="661" y="521"/>
                </a:cubicBezTo>
                <a:cubicBezTo>
                  <a:pt x="661" y="523"/>
                  <a:pt x="661" y="524"/>
                  <a:pt x="660" y="526"/>
                </a:cubicBezTo>
                <a:cubicBezTo>
                  <a:pt x="659" y="529"/>
                  <a:pt x="659" y="528"/>
                  <a:pt x="657" y="529"/>
                </a:cubicBezTo>
                <a:cubicBezTo>
                  <a:pt x="657" y="528"/>
                  <a:pt x="656" y="528"/>
                  <a:pt x="656" y="528"/>
                </a:cubicBezTo>
                <a:cubicBezTo>
                  <a:pt x="659" y="525"/>
                  <a:pt x="658" y="526"/>
                  <a:pt x="660" y="523"/>
                </a:cubicBezTo>
                <a:cubicBezTo>
                  <a:pt x="658" y="522"/>
                  <a:pt x="656" y="522"/>
                  <a:pt x="655" y="521"/>
                </a:cubicBezTo>
                <a:cubicBezTo>
                  <a:pt x="655" y="522"/>
                  <a:pt x="655" y="523"/>
                  <a:pt x="656" y="523"/>
                </a:cubicBezTo>
                <a:cubicBezTo>
                  <a:pt x="655" y="524"/>
                  <a:pt x="655" y="523"/>
                  <a:pt x="655" y="525"/>
                </a:cubicBezTo>
                <a:cubicBezTo>
                  <a:pt x="654" y="525"/>
                  <a:pt x="653" y="525"/>
                  <a:pt x="653" y="525"/>
                </a:cubicBezTo>
                <a:cubicBezTo>
                  <a:pt x="652" y="521"/>
                  <a:pt x="651" y="518"/>
                  <a:pt x="653" y="516"/>
                </a:cubicBezTo>
                <a:cubicBezTo>
                  <a:pt x="651" y="514"/>
                  <a:pt x="651" y="514"/>
                  <a:pt x="649" y="518"/>
                </a:cubicBezTo>
                <a:cubicBezTo>
                  <a:pt x="647" y="517"/>
                  <a:pt x="644" y="516"/>
                  <a:pt x="642" y="516"/>
                </a:cubicBezTo>
                <a:cubicBezTo>
                  <a:pt x="642" y="515"/>
                  <a:pt x="641" y="514"/>
                  <a:pt x="641" y="513"/>
                </a:cubicBezTo>
                <a:cubicBezTo>
                  <a:pt x="643" y="512"/>
                  <a:pt x="642" y="513"/>
                  <a:pt x="644" y="513"/>
                </a:cubicBezTo>
                <a:cubicBezTo>
                  <a:pt x="645" y="512"/>
                  <a:pt x="645" y="511"/>
                  <a:pt x="646" y="511"/>
                </a:cubicBezTo>
                <a:cubicBezTo>
                  <a:pt x="644" y="508"/>
                  <a:pt x="646" y="510"/>
                  <a:pt x="642" y="510"/>
                </a:cubicBezTo>
                <a:cubicBezTo>
                  <a:pt x="641" y="506"/>
                  <a:pt x="633" y="499"/>
                  <a:pt x="629" y="497"/>
                </a:cubicBezTo>
                <a:cubicBezTo>
                  <a:pt x="628" y="497"/>
                  <a:pt x="627" y="497"/>
                  <a:pt x="626" y="497"/>
                </a:cubicBezTo>
                <a:cubicBezTo>
                  <a:pt x="619" y="487"/>
                  <a:pt x="609" y="479"/>
                  <a:pt x="600" y="468"/>
                </a:cubicBezTo>
                <a:cubicBezTo>
                  <a:pt x="596" y="461"/>
                  <a:pt x="593" y="455"/>
                  <a:pt x="589" y="448"/>
                </a:cubicBezTo>
                <a:cubicBezTo>
                  <a:pt x="586" y="446"/>
                  <a:pt x="583" y="450"/>
                  <a:pt x="581" y="443"/>
                </a:cubicBezTo>
                <a:cubicBezTo>
                  <a:pt x="580" y="443"/>
                  <a:pt x="580" y="443"/>
                  <a:pt x="580" y="443"/>
                </a:cubicBezTo>
                <a:cubicBezTo>
                  <a:pt x="579" y="443"/>
                  <a:pt x="579" y="444"/>
                  <a:pt x="579" y="444"/>
                </a:cubicBezTo>
                <a:cubicBezTo>
                  <a:pt x="580" y="447"/>
                  <a:pt x="579" y="446"/>
                  <a:pt x="582" y="446"/>
                </a:cubicBezTo>
                <a:cubicBezTo>
                  <a:pt x="581" y="447"/>
                  <a:pt x="581" y="449"/>
                  <a:pt x="580" y="450"/>
                </a:cubicBezTo>
                <a:cubicBezTo>
                  <a:pt x="581" y="451"/>
                  <a:pt x="581" y="451"/>
                  <a:pt x="583" y="452"/>
                </a:cubicBezTo>
                <a:cubicBezTo>
                  <a:pt x="582" y="454"/>
                  <a:pt x="581" y="454"/>
                  <a:pt x="579" y="453"/>
                </a:cubicBezTo>
                <a:cubicBezTo>
                  <a:pt x="577" y="451"/>
                  <a:pt x="575" y="447"/>
                  <a:pt x="577" y="443"/>
                </a:cubicBezTo>
                <a:cubicBezTo>
                  <a:pt x="574" y="444"/>
                  <a:pt x="574" y="444"/>
                  <a:pt x="573" y="446"/>
                </a:cubicBezTo>
                <a:cubicBezTo>
                  <a:pt x="571" y="445"/>
                  <a:pt x="572" y="445"/>
                  <a:pt x="571" y="444"/>
                </a:cubicBezTo>
                <a:cubicBezTo>
                  <a:pt x="571" y="446"/>
                  <a:pt x="571" y="448"/>
                  <a:pt x="571" y="450"/>
                </a:cubicBezTo>
                <a:cubicBezTo>
                  <a:pt x="571" y="450"/>
                  <a:pt x="570" y="450"/>
                  <a:pt x="570" y="450"/>
                </a:cubicBezTo>
                <a:cubicBezTo>
                  <a:pt x="568" y="448"/>
                  <a:pt x="568" y="447"/>
                  <a:pt x="569" y="444"/>
                </a:cubicBezTo>
                <a:cubicBezTo>
                  <a:pt x="565" y="446"/>
                  <a:pt x="566" y="446"/>
                  <a:pt x="564" y="450"/>
                </a:cubicBezTo>
                <a:cubicBezTo>
                  <a:pt x="563" y="449"/>
                  <a:pt x="563" y="449"/>
                  <a:pt x="562" y="449"/>
                </a:cubicBezTo>
                <a:cubicBezTo>
                  <a:pt x="563" y="446"/>
                  <a:pt x="562" y="445"/>
                  <a:pt x="566" y="444"/>
                </a:cubicBezTo>
                <a:cubicBezTo>
                  <a:pt x="563" y="440"/>
                  <a:pt x="564" y="438"/>
                  <a:pt x="562" y="437"/>
                </a:cubicBezTo>
                <a:cubicBezTo>
                  <a:pt x="563" y="434"/>
                  <a:pt x="562" y="435"/>
                  <a:pt x="565" y="434"/>
                </a:cubicBezTo>
                <a:cubicBezTo>
                  <a:pt x="565" y="437"/>
                  <a:pt x="565" y="439"/>
                  <a:pt x="565" y="441"/>
                </a:cubicBezTo>
                <a:cubicBezTo>
                  <a:pt x="568" y="438"/>
                  <a:pt x="568" y="437"/>
                  <a:pt x="571" y="440"/>
                </a:cubicBezTo>
                <a:cubicBezTo>
                  <a:pt x="572" y="437"/>
                  <a:pt x="572" y="437"/>
                  <a:pt x="574" y="436"/>
                </a:cubicBezTo>
                <a:cubicBezTo>
                  <a:pt x="572" y="433"/>
                  <a:pt x="572" y="436"/>
                  <a:pt x="572" y="432"/>
                </a:cubicBezTo>
                <a:cubicBezTo>
                  <a:pt x="569" y="433"/>
                  <a:pt x="570" y="432"/>
                  <a:pt x="569" y="436"/>
                </a:cubicBezTo>
                <a:cubicBezTo>
                  <a:pt x="568" y="436"/>
                  <a:pt x="568" y="436"/>
                  <a:pt x="567" y="436"/>
                </a:cubicBezTo>
                <a:cubicBezTo>
                  <a:pt x="567" y="434"/>
                  <a:pt x="567" y="433"/>
                  <a:pt x="568" y="431"/>
                </a:cubicBezTo>
                <a:cubicBezTo>
                  <a:pt x="566" y="432"/>
                  <a:pt x="564" y="432"/>
                  <a:pt x="562" y="433"/>
                </a:cubicBezTo>
                <a:cubicBezTo>
                  <a:pt x="562" y="433"/>
                  <a:pt x="562" y="432"/>
                  <a:pt x="562" y="432"/>
                </a:cubicBezTo>
                <a:cubicBezTo>
                  <a:pt x="565" y="429"/>
                  <a:pt x="568" y="430"/>
                  <a:pt x="571" y="431"/>
                </a:cubicBezTo>
                <a:cubicBezTo>
                  <a:pt x="571" y="427"/>
                  <a:pt x="573" y="429"/>
                  <a:pt x="571" y="424"/>
                </a:cubicBezTo>
                <a:cubicBezTo>
                  <a:pt x="572" y="423"/>
                  <a:pt x="572" y="423"/>
                  <a:pt x="573" y="422"/>
                </a:cubicBezTo>
                <a:cubicBezTo>
                  <a:pt x="573" y="423"/>
                  <a:pt x="574" y="424"/>
                  <a:pt x="574" y="425"/>
                </a:cubicBezTo>
                <a:cubicBezTo>
                  <a:pt x="580" y="414"/>
                  <a:pt x="573" y="408"/>
                  <a:pt x="571" y="397"/>
                </a:cubicBezTo>
                <a:cubicBezTo>
                  <a:pt x="571" y="398"/>
                  <a:pt x="570" y="398"/>
                  <a:pt x="569" y="399"/>
                </a:cubicBezTo>
                <a:cubicBezTo>
                  <a:pt x="570" y="397"/>
                  <a:pt x="571" y="395"/>
                  <a:pt x="572" y="393"/>
                </a:cubicBezTo>
                <a:cubicBezTo>
                  <a:pt x="572" y="392"/>
                  <a:pt x="572" y="392"/>
                  <a:pt x="571" y="391"/>
                </a:cubicBezTo>
                <a:cubicBezTo>
                  <a:pt x="571" y="391"/>
                  <a:pt x="570" y="391"/>
                  <a:pt x="570" y="391"/>
                </a:cubicBezTo>
                <a:cubicBezTo>
                  <a:pt x="570" y="393"/>
                  <a:pt x="570" y="395"/>
                  <a:pt x="570" y="396"/>
                </a:cubicBezTo>
                <a:cubicBezTo>
                  <a:pt x="566" y="395"/>
                  <a:pt x="567" y="395"/>
                  <a:pt x="564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6" y="392"/>
                  <a:pt x="565" y="393"/>
                  <a:pt x="568" y="393"/>
                </a:cubicBezTo>
                <a:cubicBezTo>
                  <a:pt x="567" y="392"/>
                  <a:pt x="567" y="391"/>
                  <a:pt x="566" y="389"/>
                </a:cubicBezTo>
                <a:cubicBezTo>
                  <a:pt x="567" y="390"/>
                  <a:pt x="568" y="390"/>
                  <a:pt x="569" y="391"/>
                </a:cubicBezTo>
                <a:cubicBezTo>
                  <a:pt x="569" y="391"/>
                  <a:pt x="569" y="391"/>
                  <a:pt x="570" y="391"/>
                </a:cubicBezTo>
                <a:cubicBezTo>
                  <a:pt x="570" y="387"/>
                  <a:pt x="569" y="387"/>
                  <a:pt x="569" y="383"/>
                </a:cubicBezTo>
                <a:cubicBezTo>
                  <a:pt x="568" y="384"/>
                  <a:pt x="567" y="384"/>
                  <a:pt x="566" y="385"/>
                </a:cubicBezTo>
                <a:cubicBezTo>
                  <a:pt x="567" y="381"/>
                  <a:pt x="567" y="381"/>
                  <a:pt x="567" y="376"/>
                </a:cubicBezTo>
                <a:cubicBezTo>
                  <a:pt x="566" y="375"/>
                  <a:pt x="565" y="375"/>
                  <a:pt x="564" y="374"/>
                </a:cubicBezTo>
                <a:cubicBezTo>
                  <a:pt x="564" y="374"/>
                  <a:pt x="564" y="373"/>
                  <a:pt x="564" y="373"/>
                </a:cubicBezTo>
                <a:cubicBezTo>
                  <a:pt x="564" y="374"/>
                  <a:pt x="563" y="375"/>
                  <a:pt x="563" y="377"/>
                </a:cubicBezTo>
                <a:cubicBezTo>
                  <a:pt x="563" y="376"/>
                  <a:pt x="562" y="375"/>
                  <a:pt x="562" y="374"/>
                </a:cubicBezTo>
                <a:cubicBezTo>
                  <a:pt x="560" y="374"/>
                  <a:pt x="556" y="375"/>
                  <a:pt x="555" y="375"/>
                </a:cubicBezTo>
                <a:cubicBezTo>
                  <a:pt x="554" y="375"/>
                  <a:pt x="554" y="374"/>
                  <a:pt x="553" y="374"/>
                </a:cubicBezTo>
                <a:cubicBezTo>
                  <a:pt x="556" y="372"/>
                  <a:pt x="562" y="372"/>
                  <a:pt x="562" y="371"/>
                </a:cubicBezTo>
                <a:cubicBezTo>
                  <a:pt x="563" y="370"/>
                  <a:pt x="563" y="370"/>
                  <a:pt x="564" y="369"/>
                </a:cubicBezTo>
                <a:cubicBezTo>
                  <a:pt x="561" y="367"/>
                  <a:pt x="557" y="364"/>
                  <a:pt x="555" y="361"/>
                </a:cubicBezTo>
                <a:cubicBezTo>
                  <a:pt x="552" y="358"/>
                  <a:pt x="553" y="352"/>
                  <a:pt x="550" y="349"/>
                </a:cubicBezTo>
                <a:cubicBezTo>
                  <a:pt x="545" y="344"/>
                  <a:pt x="540" y="344"/>
                  <a:pt x="535" y="338"/>
                </a:cubicBezTo>
                <a:cubicBezTo>
                  <a:pt x="529" y="330"/>
                  <a:pt x="530" y="321"/>
                  <a:pt x="523" y="314"/>
                </a:cubicBezTo>
                <a:cubicBezTo>
                  <a:pt x="508" y="300"/>
                  <a:pt x="461" y="300"/>
                  <a:pt x="441" y="306"/>
                </a:cubicBezTo>
                <a:cubicBezTo>
                  <a:pt x="441" y="304"/>
                  <a:pt x="441" y="303"/>
                  <a:pt x="441" y="301"/>
                </a:cubicBezTo>
                <a:cubicBezTo>
                  <a:pt x="439" y="301"/>
                  <a:pt x="437" y="301"/>
                  <a:pt x="435" y="300"/>
                </a:cubicBezTo>
                <a:cubicBezTo>
                  <a:pt x="435" y="298"/>
                  <a:pt x="435" y="296"/>
                  <a:pt x="436" y="294"/>
                </a:cubicBezTo>
                <a:cubicBezTo>
                  <a:pt x="433" y="295"/>
                  <a:pt x="433" y="296"/>
                  <a:pt x="430" y="296"/>
                </a:cubicBezTo>
                <a:cubicBezTo>
                  <a:pt x="430" y="296"/>
                  <a:pt x="429" y="296"/>
                  <a:pt x="429" y="296"/>
                </a:cubicBezTo>
                <a:cubicBezTo>
                  <a:pt x="432" y="289"/>
                  <a:pt x="440" y="285"/>
                  <a:pt x="444" y="278"/>
                </a:cubicBezTo>
                <a:cubicBezTo>
                  <a:pt x="445" y="277"/>
                  <a:pt x="452" y="271"/>
                  <a:pt x="456" y="272"/>
                </a:cubicBezTo>
                <a:cubicBezTo>
                  <a:pt x="456" y="271"/>
                  <a:pt x="456" y="271"/>
                  <a:pt x="456" y="270"/>
                </a:cubicBezTo>
                <a:cubicBezTo>
                  <a:pt x="462" y="271"/>
                  <a:pt x="466" y="266"/>
                  <a:pt x="472" y="265"/>
                </a:cubicBezTo>
                <a:cubicBezTo>
                  <a:pt x="486" y="262"/>
                  <a:pt x="509" y="258"/>
                  <a:pt x="522" y="263"/>
                </a:cubicBezTo>
                <a:cubicBezTo>
                  <a:pt x="524" y="262"/>
                  <a:pt x="534" y="273"/>
                  <a:pt x="537" y="277"/>
                </a:cubicBezTo>
                <a:cubicBezTo>
                  <a:pt x="533" y="278"/>
                  <a:pt x="531" y="281"/>
                  <a:pt x="529" y="284"/>
                </a:cubicBezTo>
                <a:cubicBezTo>
                  <a:pt x="531" y="287"/>
                  <a:pt x="537" y="290"/>
                  <a:pt x="537" y="293"/>
                </a:cubicBezTo>
                <a:cubicBezTo>
                  <a:pt x="545" y="294"/>
                  <a:pt x="554" y="296"/>
                  <a:pt x="557" y="291"/>
                </a:cubicBezTo>
                <a:cubicBezTo>
                  <a:pt x="558" y="291"/>
                  <a:pt x="559" y="291"/>
                  <a:pt x="560" y="291"/>
                </a:cubicBezTo>
                <a:cubicBezTo>
                  <a:pt x="559" y="295"/>
                  <a:pt x="558" y="296"/>
                  <a:pt x="555" y="297"/>
                </a:cubicBezTo>
                <a:cubicBezTo>
                  <a:pt x="556" y="300"/>
                  <a:pt x="556" y="300"/>
                  <a:pt x="554" y="303"/>
                </a:cubicBezTo>
                <a:cubicBezTo>
                  <a:pt x="561" y="301"/>
                  <a:pt x="572" y="309"/>
                  <a:pt x="579" y="312"/>
                </a:cubicBezTo>
                <a:cubicBezTo>
                  <a:pt x="583" y="310"/>
                  <a:pt x="582" y="310"/>
                  <a:pt x="585" y="307"/>
                </a:cubicBezTo>
                <a:cubicBezTo>
                  <a:pt x="586" y="309"/>
                  <a:pt x="586" y="310"/>
                  <a:pt x="586" y="312"/>
                </a:cubicBezTo>
                <a:cubicBezTo>
                  <a:pt x="591" y="310"/>
                  <a:pt x="591" y="309"/>
                  <a:pt x="595" y="307"/>
                </a:cubicBezTo>
                <a:cubicBezTo>
                  <a:pt x="597" y="309"/>
                  <a:pt x="596" y="308"/>
                  <a:pt x="596" y="310"/>
                </a:cubicBezTo>
                <a:cubicBezTo>
                  <a:pt x="597" y="310"/>
                  <a:pt x="597" y="310"/>
                  <a:pt x="597" y="310"/>
                </a:cubicBezTo>
                <a:cubicBezTo>
                  <a:pt x="599" y="306"/>
                  <a:pt x="601" y="306"/>
                  <a:pt x="601" y="301"/>
                </a:cubicBezTo>
                <a:cubicBezTo>
                  <a:pt x="602" y="301"/>
                  <a:pt x="603" y="302"/>
                  <a:pt x="605" y="302"/>
                </a:cubicBezTo>
                <a:cubicBezTo>
                  <a:pt x="605" y="299"/>
                  <a:pt x="605" y="300"/>
                  <a:pt x="603" y="298"/>
                </a:cubicBezTo>
                <a:cubicBezTo>
                  <a:pt x="605" y="296"/>
                  <a:pt x="606" y="295"/>
                  <a:pt x="607" y="294"/>
                </a:cubicBezTo>
                <a:cubicBezTo>
                  <a:pt x="608" y="295"/>
                  <a:pt x="608" y="296"/>
                  <a:pt x="609" y="296"/>
                </a:cubicBezTo>
                <a:cubicBezTo>
                  <a:pt x="609" y="295"/>
                  <a:pt x="610" y="293"/>
                  <a:pt x="610" y="292"/>
                </a:cubicBezTo>
                <a:cubicBezTo>
                  <a:pt x="611" y="292"/>
                  <a:pt x="610" y="292"/>
                  <a:pt x="612" y="293"/>
                </a:cubicBezTo>
                <a:cubicBezTo>
                  <a:pt x="613" y="290"/>
                  <a:pt x="613" y="287"/>
                  <a:pt x="613" y="284"/>
                </a:cubicBezTo>
                <a:cubicBezTo>
                  <a:pt x="617" y="285"/>
                  <a:pt x="616" y="284"/>
                  <a:pt x="619" y="281"/>
                </a:cubicBezTo>
                <a:cubicBezTo>
                  <a:pt x="620" y="280"/>
                  <a:pt x="621" y="279"/>
                  <a:pt x="622" y="278"/>
                </a:cubicBezTo>
                <a:cubicBezTo>
                  <a:pt x="624" y="283"/>
                  <a:pt x="629" y="290"/>
                  <a:pt x="629" y="298"/>
                </a:cubicBezTo>
                <a:cubicBezTo>
                  <a:pt x="618" y="310"/>
                  <a:pt x="598" y="316"/>
                  <a:pt x="582" y="324"/>
                </a:cubicBezTo>
                <a:cubicBezTo>
                  <a:pt x="576" y="328"/>
                  <a:pt x="569" y="333"/>
                  <a:pt x="563" y="337"/>
                </a:cubicBezTo>
                <a:cubicBezTo>
                  <a:pt x="569" y="343"/>
                  <a:pt x="563" y="350"/>
                  <a:pt x="569" y="355"/>
                </a:cubicBezTo>
                <a:cubicBezTo>
                  <a:pt x="569" y="354"/>
                  <a:pt x="568" y="354"/>
                  <a:pt x="568" y="353"/>
                </a:cubicBezTo>
                <a:cubicBezTo>
                  <a:pt x="570" y="354"/>
                  <a:pt x="570" y="354"/>
                  <a:pt x="571" y="356"/>
                </a:cubicBezTo>
                <a:cubicBezTo>
                  <a:pt x="571" y="356"/>
                  <a:pt x="575" y="358"/>
                  <a:pt x="577" y="361"/>
                </a:cubicBezTo>
                <a:cubicBezTo>
                  <a:pt x="577" y="361"/>
                  <a:pt x="577" y="361"/>
                  <a:pt x="577" y="361"/>
                </a:cubicBezTo>
                <a:cubicBezTo>
                  <a:pt x="576" y="361"/>
                  <a:pt x="576" y="360"/>
                  <a:pt x="575" y="359"/>
                </a:cubicBezTo>
                <a:cubicBezTo>
                  <a:pt x="575" y="359"/>
                  <a:pt x="574" y="359"/>
                  <a:pt x="574" y="359"/>
                </a:cubicBezTo>
                <a:cubicBezTo>
                  <a:pt x="574" y="360"/>
                  <a:pt x="574" y="361"/>
                  <a:pt x="573" y="361"/>
                </a:cubicBezTo>
                <a:cubicBezTo>
                  <a:pt x="579" y="363"/>
                  <a:pt x="583" y="359"/>
                  <a:pt x="587" y="356"/>
                </a:cubicBezTo>
                <a:cubicBezTo>
                  <a:pt x="588" y="357"/>
                  <a:pt x="588" y="358"/>
                  <a:pt x="589" y="359"/>
                </a:cubicBezTo>
                <a:cubicBezTo>
                  <a:pt x="590" y="359"/>
                  <a:pt x="589" y="359"/>
                  <a:pt x="591" y="357"/>
                </a:cubicBezTo>
                <a:cubicBezTo>
                  <a:pt x="592" y="357"/>
                  <a:pt x="593" y="357"/>
                  <a:pt x="594" y="357"/>
                </a:cubicBezTo>
                <a:cubicBezTo>
                  <a:pt x="594" y="358"/>
                  <a:pt x="594" y="358"/>
                  <a:pt x="594" y="359"/>
                </a:cubicBezTo>
                <a:cubicBezTo>
                  <a:pt x="593" y="360"/>
                  <a:pt x="593" y="360"/>
                  <a:pt x="592" y="361"/>
                </a:cubicBezTo>
                <a:cubicBezTo>
                  <a:pt x="595" y="360"/>
                  <a:pt x="599" y="360"/>
                  <a:pt x="601" y="357"/>
                </a:cubicBezTo>
                <a:cubicBezTo>
                  <a:pt x="602" y="357"/>
                  <a:pt x="604" y="357"/>
                  <a:pt x="606" y="357"/>
                </a:cubicBezTo>
                <a:cubicBezTo>
                  <a:pt x="605" y="355"/>
                  <a:pt x="606" y="356"/>
                  <a:pt x="603" y="356"/>
                </a:cubicBezTo>
                <a:cubicBezTo>
                  <a:pt x="603" y="356"/>
                  <a:pt x="603" y="355"/>
                  <a:pt x="603" y="354"/>
                </a:cubicBezTo>
                <a:cubicBezTo>
                  <a:pt x="604" y="354"/>
                  <a:pt x="606" y="353"/>
                  <a:pt x="607" y="353"/>
                </a:cubicBezTo>
                <a:cubicBezTo>
                  <a:pt x="608" y="355"/>
                  <a:pt x="611" y="357"/>
                  <a:pt x="613" y="359"/>
                </a:cubicBezTo>
                <a:cubicBezTo>
                  <a:pt x="613" y="357"/>
                  <a:pt x="613" y="355"/>
                  <a:pt x="612" y="354"/>
                </a:cubicBezTo>
                <a:cubicBezTo>
                  <a:pt x="615" y="355"/>
                  <a:pt x="613" y="355"/>
                  <a:pt x="616" y="356"/>
                </a:cubicBezTo>
                <a:cubicBezTo>
                  <a:pt x="616" y="356"/>
                  <a:pt x="616" y="356"/>
                  <a:pt x="617" y="356"/>
                </a:cubicBezTo>
                <a:cubicBezTo>
                  <a:pt x="616" y="355"/>
                  <a:pt x="616" y="354"/>
                  <a:pt x="615" y="352"/>
                </a:cubicBezTo>
                <a:cubicBezTo>
                  <a:pt x="617" y="350"/>
                  <a:pt x="622" y="349"/>
                  <a:pt x="624" y="350"/>
                </a:cubicBezTo>
                <a:cubicBezTo>
                  <a:pt x="623" y="348"/>
                  <a:pt x="624" y="349"/>
                  <a:pt x="621" y="347"/>
                </a:cubicBezTo>
                <a:cubicBezTo>
                  <a:pt x="623" y="345"/>
                  <a:pt x="621" y="346"/>
                  <a:pt x="625" y="345"/>
                </a:cubicBezTo>
                <a:cubicBezTo>
                  <a:pt x="625" y="346"/>
                  <a:pt x="625" y="348"/>
                  <a:pt x="625" y="349"/>
                </a:cubicBezTo>
                <a:cubicBezTo>
                  <a:pt x="626" y="347"/>
                  <a:pt x="626" y="348"/>
                  <a:pt x="627" y="345"/>
                </a:cubicBezTo>
                <a:cubicBezTo>
                  <a:pt x="628" y="345"/>
                  <a:pt x="630" y="346"/>
                  <a:pt x="632" y="347"/>
                </a:cubicBezTo>
                <a:cubicBezTo>
                  <a:pt x="632" y="345"/>
                  <a:pt x="632" y="344"/>
                  <a:pt x="632" y="342"/>
                </a:cubicBezTo>
                <a:cubicBezTo>
                  <a:pt x="635" y="344"/>
                  <a:pt x="635" y="343"/>
                  <a:pt x="638" y="345"/>
                </a:cubicBezTo>
                <a:cubicBezTo>
                  <a:pt x="638" y="343"/>
                  <a:pt x="638" y="342"/>
                  <a:pt x="638" y="340"/>
                </a:cubicBezTo>
                <a:cubicBezTo>
                  <a:pt x="639" y="340"/>
                  <a:pt x="639" y="340"/>
                  <a:pt x="640" y="340"/>
                </a:cubicBezTo>
                <a:cubicBezTo>
                  <a:pt x="640" y="342"/>
                  <a:pt x="639" y="344"/>
                  <a:pt x="639" y="345"/>
                </a:cubicBezTo>
                <a:cubicBezTo>
                  <a:pt x="640" y="346"/>
                  <a:pt x="640" y="346"/>
                  <a:pt x="641" y="346"/>
                </a:cubicBezTo>
                <a:cubicBezTo>
                  <a:pt x="642" y="342"/>
                  <a:pt x="642" y="342"/>
                  <a:pt x="645" y="342"/>
                </a:cubicBezTo>
                <a:cubicBezTo>
                  <a:pt x="645" y="344"/>
                  <a:pt x="645" y="343"/>
                  <a:pt x="644" y="344"/>
                </a:cubicBezTo>
                <a:cubicBezTo>
                  <a:pt x="646" y="344"/>
                  <a:pt x="647" y="344"/>
                  <a:pt x="649" y="344"/>
                </a:cubicBezTo>
                <a:cubicBezTo>
                  <a:pt x="648" y="346"/>
                  <a:pt x="648" y="348"/>
                  <a:pt x="648" y="349"/>
                </a:cubicBezTo>
                <a:cubicBezTo>
                  <a:pt x="650" y="348"/>
                  <a:pt x="650" y="350"/>
                  <a:pt x="653" y="349"/>
                </a:cubicBezTo>
                <a:cubicBezTo>
                  <a:pt x="653" y="352"/>
                  <a:pt x="653" y="352"/>
                  <a:pt x="651" y="353"/>
                </a:cubicBezTo>
                <a:cubicBezTo>
                  <a:pt x="653" y="355"/>
                  <a:pt x="655" y="358"/>
                  <a:pt x="657" y="359"/>
                </a:cubicBezTo>
                <a:cubicBezTo>
                  <a:pt x="655" y="354"/>
                  <a:pt x="655" y="355"/>
                  <a:pt x="655" y="350"/>
                </a:cubicBezTo>
                <a:cubicBezTo>
                  <a:pt x="658" y="351"/>
                  <a:pt x="658" y="351"/>
                  <a:pt x="660" y="349"/>
                </a:cubicBezTo>
                <a:cubicBezTo>
                  <a:pt x="662" y="352"/>
                  <a:pt x="662" y="352"/>
                  <a:pt x="661" y="355"/>
                </a:cubicBezTo>
                <a:cubicBezTo>
                  <a:pt x="663" y="354"/>
                  <a:pt x="663" y="354"/>
                  <a:pt x="666" y="353"/>
                </a:cubicBezTo>
                <a:cubicBezTo>
                  <a:pt x="664" y="351"/>
                  <a:pt x="665" y="351"/>
                  <a:pt x="662" y="351"/>
                </a:cubicBezTo>
                <a:cubicBezTo>
                  <a:pt x="662" y="350"/>
                  <a:pt x="662" y="349"/>
                  <a:pt x="662" y="348"/>
                </a:cubicBezTo>
                <a:cubicBezTo>
                  <a:pt x="663" y="348"/>
                  <a:pt x="664" y="349"/>
                  <a:pt x="666" y="349"/>
                </a:cubicBezTo>
                <a:cubicBezTo>
                  <a:pt x="665" y="347"/>
                  <a:pt x="666" y="347"/>
                  <a:pt x="663" y="345"/>
                </a:cubicBezTo>
                <a:cubicBezTo>
                  <a:pt x="664" y="342"/>
                  <a:pt x="664" y="343"/>
                  <a:pt x="665" y="341"/>
                </a:cubicBezTo>
                <a:cubicBezTo>
                  <a:pt x="664" y="341"/>
                  <a:pt x="664" y="342"/>
                  <a:pt x="664" y="342"/>
                </a:cubicBezTo>
                <a:cubicBezTo>
                  <a:pt x="663" y="341"/>
                  <a:pt x="663" y="341"/>
                  <a:pt x="663" y="340"/>
                </a:cubicBezTo>
                <a:cubicBezTo>
                  <a:pt x="662" y="342"/>
                  <a:pt x="661" y="345"/>
                  <a:pt x="660" y="347"/>
                </a:cubicBezTo>
                <a:cubicBezTo>
                  <a:pt x="658" y="345"/>
                  <a:pt x="659" y="347"/>
                  <a:pt x="658" y="344"/>
                </a:cubicBezTo>
                <a:cubicBezTo>
                  <a:pt x="658" y="345"/>
                  <a:pt x="658" y="346"/>
                  <a:pt x="658" y="347"/>
                </a:cubicBezTo>
                <a:cubicBezTo>
                  <a:pt x="658" y="348"/>
                  <a:pt x="658" y="349"/>
                  <a:pt x="658" y="349"/>
                </a:cubicBezTo>
                <a:cubicBezTo>
                  <a:pt x="654" y="348"/>
                  <a:pt x="654" y="347"/>
                  <a:pt x="653" y="344"/>
                </a:cubicBezTo>
                <a:cubicBezTo>
                  <a:pt x="651" y="342"/>
                  <a:pt x="649" y="341"/>
                  <a:pt x="647" y="341"/>
                </a:cubicBezTo>
                <a:cubicBezTo>
                  <a:pt x="648" y="340"/>
                  <a:pt x="649" y="338"/>
                  <a:pt x="650" y="337"/>
                </a:cubicBezTo>
                <a:cubicBezTo>
                  <a:pt x="650" y="338"/>
                  <a:pt x="650" y="340"/>
                  <a:pt x="651" y="342"/>
                </a:cubicBezTo>
                <a:cubicBezTo>
                  <a:pt x="655" y="339"/>
                  <a:pt x="655" y="339"/>
                  <a:pt x="658" y="341"/>
                </a:cubicBezTo>
                <a:cubicBezTo>
                  <a:pt x="659" y="338"/>
                  <a:pt x="658" y="340"/>
                  <a:pt x="657" y="338"/>
                </a:cubicBezTo>
                <a:cubicBezTo>
                  <a:pt x="659" y="337"/>
                  <a:pt x="661" y="337"/>
                  <a:pt x="662" y="337"/>
                </a:cubicBezTo>
                <a:cubicBezTo>
                  <a:pt x="662" y="337"/>
                  <a:pt x="662" y="336"/>
                  <a:pt x="662" y="336"/>
                </a:cubicBezTo>
                <a:cubicBezTo>
                  <a:pt x="661" y="335"/>
                  <a:pt x="659" y="334"/>
                  <a:pt x="657" y="333"/>
                </a:cubicBezTo>
                <a:cubicBezTo>
                  <a:pt x="659" y="330"/>
                  <a:pt x="657" y="332"/>
                  <a:pt x="660" y="332"/>
                </a:cubicBezTo>
                <a:cubicBezTo>
                  <a:pt x="660" y="331"/>
                  <a:pt x="660" y="331"/>
                  <a:pt x="659" y="330"/>
                </a:cubicBezTo>
                <a:cubicBezTo>
                  <a:pt x="660" y="329"/>
                  <a:pt x="663" y="328"/>
                  <a:pt x="666" y="328"/>
                </a:cubicBezTo>
                <a:cubicBezTo>
                  <a:pt x="664" y="326"/>
                  <a:pt x="664" y="326"/>
                  <a:pt x="663" y="323"/>
                </a:cubicBezTo>
                <a:cubicBezTo>
                  <a:pt x="666" y="323"/>
                  <a:pt x="665" y="324"/>
                  <a:pt x="666" y="323"/>
                </a:cubicBezTo>
                <a:cubicBezTo>
                  <a:pt x="667" y="322"/>
                  <a:pt x="667" y="322"/>
                  <a:pt x="666" y="321"/>
                </a:cubicBezTo>
                <a:cubicBezTo>
                  <a:pt x="665" y="316"/>
                  <a:pt x="668" y="314"/>
                  <a:pt x="671" y="317"/>
                </a:cubicBezTo>
                <a:cubicBezTo>
                  <a:pt x="673" y="315"/>
                  <a:pt x="672" y="315"/>
                  <a:pt x="674" y="314"/>
                </a:cubicBezTo>
                <a:cubicBezTo>
                  <a:pt x="674" y="314"/>
                  <a:pt x="674" y="313"/>
                  <a:pt x="674" y="312"/>
                </a:cubicBezTo>
                <a:cubicBezTo>
                  <a:pt x="670" y="311"/>
                  <a:pt x="670" y="310"/>
                  <a:pt x="667" y="310"/>
                </a:cubicBezTo>
                <a:cubicBezTo>
                  <a:pt x="668" y="308"/>
                  <a:pt x="668" y="307"/>
                  <a:pt x="669" y="305"/>
                </a:cubicBezTo>
                <a:cubicBezTo>
                  <a:pt x="668" y="304"/>
                  <a:pt x="667" y="303"/>
                  <a:pt x="666" y="302"/>
                </a:cubicBezTo>
                <a:cubicBezTo>
                  <a:pt x="668" y="302"/>
                  <a:pt x="667" y="303"/>
                  <a:pt x="668" y="302"/>
                </a:cubicBezTo>
                <a:cubicBezTo>
                  <a:pt x="670" y="303"/>
                  <a:pt x="670" y="303"/>
                  <a:pt x="671" y="304"/>
                </a:cubicBezTo>
                <a:cubicBezTo>
                  <a:pt x="671" y="306"/>
                  <a:pt x="672" y="305"/>
                  <a:pt x="670" y="306"/>
                </a:cubicBezTo>
                <a:cubicBezTo>
                  <a:pt x="671" y="307"/>
                  <a:pt x="672" y="307"/>
                  <a:pt x="673" y="308"/>
                </a:cubicBezTo>
                <a:cubicBezTo>
                  <a:pt x="673" y="304"/>
                  <a:pt x="673" y="301"/>
                  <a:pt x="673" y="297"/>
                </a:cubicBezTo>
                <a:cubicBezTo>
                  <a:pt x="674" y="297"/>
                  <a:pt x="675" y="296"/>
                  <a:pt x="676" y="296"/>
                </a:cubicBezTo>
                <a:cubicBezTo>
                  <a:pt x="676" y="300"/>
                  <a:pt x="676" y="301"/>
                  <a:pt x="678" y="303"/>
                </a:cubicBezTo>
                <a:cubicBezTo>
                  <a:pt x="679" y="302"/>
                  <a:pt x="679" y="302"/>
                  <a:pt x="680" y="302"/>
                </a:cubicBezTo>
                <a:cubicBezTo>
                  <a:pt x="680" y="301"/>
                  <a:pt x="680" y="300"/>
                  <a:pt x="680" y="299"/>
                </a:cubicBezTo>
                <a:cubicBezTo>
                  <a:pt x="679" y="299"/>
                  <a:pt x="678" y="300"/>
                  <a:pt x="677" y="300"/>
                </a:cubicBezTo>
                <a:cubicBezTo>
                  <a:pt x="677" y="297"/>
                  <a:pt x="676" y="298"/>
                  <a:pt x="679" y="297"/>
                </a:cubicBezTo>
                <a:cubicBezTo>
                  <a:pt x="680" y="296"/>
                  <a:pt x="679" y="296"/>
                  <a:pt x="680" y="293"/>
                </a:cubicBezTo>
                <a:cubicBezTo>
                  <a:pt x="679" y="294"/>
                  <a:pt x="677" y="294"/>
                  <a:pt x="676" y="294"/>
                </a:cubicBezTo>
                <a:cubicBezTo>
                  <a:pt x="676" y="294"/>
                  <a:pt x="676" y="294"/>
                  <a:pt x="676" y="293"/>
                </a:cubicBezTo>
                <a:cubicBezTo>
                  <a:pt x="676" y="293"/>
                  <a:pt x="676" y="292"/>
                  <a:pt x="677" y="292"/>
                </a:cubicBezTo>
                <a:cubicBezTo>
                  <a:pt x="677" y="290"/>
                  <a:pt x="679" y="289"/>
                  <a:pt x="682" y="289"/>
                </a:cubicBezTo>
                <a:cubicBezTo>
                  <a:pt x="682" y="289"/>
                  <a:pt x="682" y="289"/>
                  <a:pt x="682" y="288"/>
                </a:cubicBezTo>
                <a:cubicBezTo>
                  <a:pt x="681" y="286"/>
                  <a:pt x="679" y="284"/>
                  <a:pt x="678" y="281"/>
                </a:cubicBezTo>
                <a:cubicBezTo>
                  <a:pt x="677" y="282"/>
                  <a:pt x="677" y="282"/>
                  <a:pt x="677" y="283"/>
                </a:cubicBezTo>
                <a:cubicBezTo>
                  <a:pt x="676" y="283"/>
                  <a:pt x="676" y="286"/>
                  <a:pt x="677" y="286"/>
                </a:cubicBezTo>
                <a:cubicBezTo>
                  <a:pt x="676" y="288"/>
                  <a:pt x="676" y="288"/>
                  <a:pt x="674" y="288"/>
                </a:cubicBezTo>
                <a:cubicBezTo>
                  <a:pt x="674" y="284"/>
                  <a:pt x="673" y="284"/>
                  <a:pt x="673" y="279"/>
                </a:cubicBezTo>
                <a:cubicBezTo>
                  <a:pt x="674" y="279"/>
                  <a:pt x="674" y="279"/>
                  <a:pt x="675" y="279"/>
                </a:cubicBezTo>
                <a:cubicBezTo>
                  <a:pt x="674" y="277"/>
                  <a:pt x="673" y="278"/>
                  <a:pt x="672" y="274"/>
                </a:cubicBezTo>
                <a:cubicBezTo>
                  <a:pt x="672" y="274"/>
                  <a:pt x="672" y="273"/>
                  <a:pt x="672" y="273"/>
                </a:cubicBezTo>
                <a:cubicBezTo>
                  <a:pt x="674" y="274"/>
                  <a:pt x="676" y="274"/>
                  <a:pt x="677" y="272"/>
                </a:cubicBezTo>
                <a:cubicBezTo>
                  <a:pt x="678" y="272"/>
                  <a:pt x="679" y="272"/>
                  <a:pt x="679" y="272"/>
                </a:cubicBezTo>
                <a:cubicBezTo>
                  <a:pt x="679" y="270"/>
                  <a:pt x="678" y="268"/>
                  <a:pt x="678" y="266"/>
                </a:cubicBezTo>
                <a:cubicBezTo>
                  <a:pt x="680" y="266"/>
                  <a:pt x="681" y="266"/>
                  <a:pt x="683" y="266"/>
                </a:cubicBezTo>
                <a:cubicBezTo>
                  <a:pt x="681" y="265"/>
                  <a:pt x="679" y="263"/>
                  <a:pt x="677" y="262"/>
                </a:cubicBezTo>
                <a:cubicBezTo>
                  <a:pt x="676" y="266"/>
                  <a:pt x="674" y="266"/>
                  <a:pt x="673" y="269"/>
                </a:cubicBezTo>
                <a:cubicBezTo>
                  <a:pt x="672" y="269"/>
                  <a:pt x="671" y="269"/>
                  <a:pt x="671" y="269"/>
                </a:cubicBezTo>
                <a:cubicBezTo>
                  <a:pt x="672" y="267"/>
                  <a:pt x="673" y="264"/>
                  <a:pt x="675" y="263"/>
                </a:cubicBezTo>
                <a:cubicBezTo>
                  <a:pt x="675" y="262"/>
                  <a:pt x="675" y="262"/>
                  <a:pt x="675" y="262"/>
                </a:cubicBezTo>
                <a:cubicBezTo>
                  <a:pt x="674" y="260"/>
                  <a:pt x="672" y="259"/>
                  <a:pt x="671" y="258"/>
                </a:cubicBezTo>
                <a:cubicBezTo>
                  <a:pt x="671" y="256"/>
                  <a:pt x="671" y="256"/>
                  <a:pt x="670" y="253"/>
                </a:cubicBezTo>
                <a:cubicBezTo>
                  <a:pt x="672" y="252"/>
                  <a:pt x="671" y="253"/>
                  <a:pt x="672" y="250"/>
                </a:cubicBezTo>
                <a:cubicBezTo>
                  <a:pt x="674" y="250"/>
                  <a:pt x="675" y="251"/>
                  <a:pt x="677" y="251"/>
                </a:cubicBezTo>
                <a:cubicBezTo>
                  <a:pt x="676" y="253"/>
                  <a:pt x="675" y="254"/>
                  <a:pt x="675" y="252"/>
                </a:cubicBezTo>
                <a:cubicBezTo>
                  <a:pt x="674" y="254"/>
                  <a:pt x="679" y="256"/>
                  <a:pt x="679" y="260"/>
                </a:cubicBezTo>
                <a:cubicBezTo>
                  <a:pt x="682" y="259"/>
                  <a:pt x="680" y="257"/>
                  <a:pt x="683" y="255"/>
                </a:cubicBezTo>
                <a:cubicBezTo>
                  <a:pt x="684" y="246"/>
                  <a:pt x="679" y="236"/>
                  <a:pt x="669" y="237"/>
                </a:cubicBezTo>
                <a:cubicBezTo>
                  <a:pt x="671" y="235"/>
                  <a:pt x="670" y="236"/>
                  <a:pt x="673" y="235"/>
                </a:cubicBezTo>
                <a:cubicBezTo>
                  <a:pt x="673" y="235"/>
                  <a:pt x="673" y="234"/>
                  <a:pt x="673" y="234"/>
                </a:cubicBezTo>
                <a:cubicBezTo>
                  <a:pt x="673" y="234"/>
                  <a:pt x="672" y="234"/>
                  <a:pt x="672" y="234"/>
                </a:cubicBezTo>
                <a:cubicBezTo>
                  <a:pt x="672" y="233"/>
                  <a:pt x="672" y="232"/>
                  <a:pt x="672" y="232"/>
                </a:cubicBezTo>
                <a:cubicBezTo>
                  <a:pt x="671" y="233"/>
                  <a:pt x="670" y="231"/>
                  <a:pt x="671" y="233"/>
                </a:cubicBezTo>
                <a:cubicBezTo>
                  <a:pt x="670" y="234"/>
                  <a:pt x="670" y="234"/>
                  <a:pt x="669" y="235"/>
                </a:cubicBezTo>
                <a:cubicBezTo>
                  <a:pt x="666" y="232"/>
                  <a:pt x="666" y="230"/>
                  <a:pt x="666" y="227"/>
                </a:cubicBezTo>
                <a:cubicBezTo>
                  <a:pt x="664" y="227"/>
                  <a:pt x="665" y="227"/>
                  <a:pt x="663" y="225"/>
                </a:cubicBezTo>
                <a:cubicBezTo>
                  <a:pt x="662" y="226"/>
                  <a:pt x="661" y="226"/>
                  <a:pt x="660" y="227"/>
                </a:cubicBezTo>
                <a:cubicBezTo>
                  <a:pt x="661" y="228"/>
                  <a:pt x="662" y="230"/>
                  <a:pt x="663" y="231"/>
                </a:cubicBezTo>
                <a:cubicBezTo>
                  <a:pt x="663" y="231"/>
                  <a:pt x="663" y="232"/>
                  <a:pt x="663" y="232"/>
                </a:cubicBezTo>
                <a:cubicBezTo>
                  <a:pt x="660" y="230"/>
                  <a:pt x="654" y="226"/>
                  <a:pt x="652" y="223"/>
                </a:cubicBezTo>
                <a:cubicBezTo>
                  <a:pt x="649" y="223"/>
                  <a:pt x="650" y="223"/>
                  <a:pt x="649" y="219"/>
                </a:cubicBezTo>
                <a:cubicBezTo>
                  <a:pt x="644" y="219"/>
                  <a:pt x="644" y="217"/>
                  <a:pt x="640" y="218"/>
                </a:cubicBezTo>
                <a:cubicBezTo>
                  <a:pt x="639" y="216"/>
                  <a:pt x="641" y="213"/>
                  <a:pt x="644" y="211"/>
                </a:cubicBezTo>
                <a:cubicBezTo>
                  <a:pt x="636" y="209"/>
                  <a:pt x="632" y="206"/>
                  <a:pt x="622" y="207"/>
                </a:cubicBezTo>
                <a:cubicBezTo>
                  <a:pt x="622" y="207"/>
                  <a:pt x="622" y="207"/>
                  <a:pt x="621" y="208"/>
                </a:cubicBezTo>
                <a:cubicBezTo>
                  <a:pt x="621" y="208"/>
                  <a:pt x="626" y="229"/>
                  <a:pt x="627" y="230"/>
                </a:cubicBezTo>
                <a:cubicBezTo>
                  <a:pt x="626" y="232"/>
                  <a:pt x="624" y="231"/>
                  <a:pt x="621" y="230"/>
                </a:cubicBezTo>
                <a:cubicBezTo>
                  <a:pt x="623" y="231"/>
                  <a:pt x="624" y="232"/>
                  <a:pt x="625" y="232"/>
                </a:cubicBezTo>
                <a:cubicBezTo>
                  <a:pt x="624" y="235"/>
                  <a:pt x="624" y="237"/>
                  <a:pt x="625" y="240"/>
                </a:cubicBezTo>
                <a:cubicBezTo>
                  <a:pt x="624" y="241"/>
                  <a:pt x="624" y="242"/>
                  <a:pt x="624" y="242"/>
                </a:cubicBezTo>
                <a:cubicBezTo>
                  <a:pt x="624" y="242"/>
                  <a:pt x="624" y="242"/>
                  <a:pt x="623" y="242"/>
                </a:cubicBezTo>
                <a:cubicBezTo>
                  <a:pt x="623" y="242"/>
                  <a:pt x="623" y="242"/>
                  <a:pt x="623" y="242"/>
                </a:cubicBezTo>
                <a:cubicBezTo>
                  <a:pt x="620" y="226"/>
                  <a:pt x="610" y="209"/>
                  <a:pt x="603" y="192"/>
                </a:cubicBezTo>
                <a:cubicBezTo>
                  <a:pt x="604" y="192"/>
                  <a:pt x="604" y="192"/>
                  <a:pt x="605" y="192"/>
                </a:cubicBezTo>
                <a:cubicBezTo>
                  <a:pt x="612" y="187"/>
                  <a:pt x="628" y="205"/>
                  <a:pt x="640" y="202"/>
                </a:cubicBezTo>
                <a:cubicBezTo>
                  <a:pt x="658" y="199"/>
                  <a:pt x="739" y="208"/>
                  <a:pt x="752" y="221"/>
                </a:cubicBezTo>
                <a:cubicBezTo>
                  <a:pt x="753" y="223"/>
                  <a:pt x="755" y="226"/>
                  <a:pt x="756" y="228"/>
                </a:cubicBezTo>
                <a:cubicBezTo>
                  <a:pt x="765" y="236"/>
                  <a:pt x="778" y="254"/>
                  <a:pt x="774" y="270"/>
                </a:cubicBezTo>
                <a:cubicBezTo>
                  <a:pt x="764" y="314"/>
                  <a:pt x="708" y="321"/>
                  <a:pt x="685" y="358"/>
                </a:cubicBezTo>
                <a:cubicBezTo>
                  <a:pt x="687" y="359"/>
                  <a:pt x="687" y="359"/>
                  <a:pt x="691" y="359"/>
                </a:cubicBezTo>
                <a:cubicBezTo>
                  <a:pt x="685" y="367"/>
                  <a:pt x="676" y="378"/>
                  <a:pt x="667" y="383"/>
                </a:cubicBezTo>
                <a:cubicBezTo>
                  <a:pt x="668" y="386"/>
                  <a:pt x="668" y="384"/>
                  <a:pt x="670" y="386"/>
                </a:cubicBezTo>
                <a:cubicBezTo>
                  <a:pt x="663" y="401"/>
                  <a:pt x="645" y="412"/>
                  <a:pt x="645" y="433"/>
                </a:cubicBezTo>
                <a:cubicBezTo>
                  <a:pt x="646" y="433"/>
                  <a:pt x="646" y="433"/>
                  <a:pt x="646" y="433"/>
                </a:cubicBezTo>
                <a:cubicBezTo>
                  <a:pt x="647" y="429"/>
                  <a:pt x="647" y="427"/>
                  <a:pt x="651" y="426"/>
                </a:cubicBezTo>
                <a:cubicBezTo>
                  <a:pt x="650" y="429"/>
                  <a:pt x="649" y="432"/>
                  <a:pt x="648" y="435"/>
                </a:cubicBezTo>
                <a:cubicBezTo>
                  <a:pt x="648" y="436"/>
                  <a:pt x="648" y="437"/>
                  <a:pt x="649" y="438"/>
                </a:cubicBezTo>
                <a:cubicBezTo>
                  <a:pt x="650" y="436"/>
                  <a:pt x="650" y="435"/>
                  <a:pt x="651" y="434"/>
                </a:cubicBezTo>
                <a:cubicBezTo>
                  <a:pt x="652" y="433"/>
                  <a:pt x="652" y="433"/>
                  <a:pt x="652" y="432"/>
                </a:cubicBezTo>
                <a:cubicBezTo>
                  <a:pt x="655" y="442"/>
                  <a:pt x="647" y="456"/>
                  <a:pt x="658" y="461"/>
                </a:cubicBezTo>
                <a:cubicBezTo>
                  <a:pt x="659" y="457"/>
                  <a:pt x="660" y="453"/>
                  <a:pt x="661" y="449"/>
                </a:cubicBezTo>
                <a:cubicBezTo>
                  <a:pt x="663" y="452"/>
                  <a:pt x="663" y="457"/>
                  <a:pt x="662" y="460"/>
                </a:cubicBezTo>
                <a:cubicBezTo>
                  <a:pt x="663" y="460"/>
                  <a:pt x="663" y="461"/>
                  <a:pt x="663" y="462"/>
                </a:cubicBezTo>
                <a:cubicBezTo>
                  <a:pt x="663" y="462"/>
                  <a:pt x="663" y="462"/>
                  <a:pt x="664" y="462"/>
                </a:cubicBezTo>
                <a:cubicBezTo>
                  <a:pt x="665" y="459"/>
                  <a:pt x="666" y="456"/>
                  <a:pt x="668" y="453"/>
                </a:cubicBezTo>
                <a:cubicBezTo>
                  <a:pt x="670" y="453"/>
                  <a:pt x="672" y="453"/>
                  <a:pt x="674" y="454"/>
                </a:cubicBezTo>
                <a:cubicBezTo>
                  <a:pt x="671" y="464"/>
                  <a:pt x="683" y="487"/>
                  <a:pt x="692" y="490"/>
                </a:cubicBezTo>
                <a:cubicBezTo>
                  <a:pt x="692" y="489"/>
                  <a:pt x="692" y="488"/>
                  <a:pt x="692" y="487"/>
                </a:cubicBezTo>
                <a:cubicBezTo>
                  <a:pt x="696" y="491"/>
                  <a:pt x="703" y="498"/>
                  <a:pt x="710" y="499"/>
                </a:cubicBezTo>
                <a:cubicBezTo>
                  <a:pt x="710" y="500"/>
                  <a:pt x="710" y="502"/>
                  <a:pt x="710" y="503"/>
                </a:cubicBezTo>
                <a:cubicBezTo>
                  <a:pt x="709" y="502"/>
                  <a:pt x="709" y="502"/>
                  <a:pt x="708" y="501"/>
                </a:cubicBezTo>
                <a:cubicBezTo>
                  <a:pt x="707" y="501"/>
                  <a:pt x="706" y="501"/>
                  <a:pt x="706" y="502"/>
                </a:cubicBezTo>
                <a:cubicBezTo>
                  <a:pt x="706" y="502"/>
                  <a:pt x="706" y="502"/>
                  <a:pt x="706" y="502"/>
                </a:cubicBezTo>
                <a:cubicBezTo>
                  <a:pt x="716" y="514"/>
                  <a:pt x="754" y="524"/>
                  <a:pt x="767" y="519"/>
                </a:cubicBezTo>
                <a:cubicBezTo>
                  <a:pt x="768" y="520"/>
                  <a:pt x="768" y="520"/>
                  <a:pt x="768" y="521"/>
                </a:cubicBezTo>
                <a:cubicBezTo>
                  <a:pt x="768" y="521"/>
                  <a:pt x="768" y="521"/>
                  <a:pt x="768" y="521"/>
                </a:cubicBezTo>
                <a:cubicBezTo>
                  <a:pt x="766" y="521"/>
                  <a:pt x="766" y="521"/>
                  <a:pt x="764" y="521"/>
                </a:cubicBezTo>
                <a:cubicBezTo>
                  <a:pt x="764" y="521"/>
                  <a:pt x="764" y="522"/>
                  <a:pt x="764" y="523"/>
                </a:cubicBezTo>
                <a:cubicBezTo>
                  <a:pt x="764" y="524"/>
                  <a:pt x="764" y="524"/>
                  <a:pt x="764" y="525"/>
                </a:cubicBezTo>
                <a:cubicBezTo>
                  <a:pt x="767" y="524"/>
                  <a:pt x="766" y="525"/>
                  <a:pt x="769" y="525"/>
                </a:cubicBezTo>
                <a:cubicBezTo>
                  <a:pt x="769" y="523"/>
                  <a:pt x="769" y="521"/>
                  <a:pt x="769" y="519"/>
                </a:cubicBezTo>
                <a:cubicBezTo>
                  <a:pt x="773" y="519"/>
                  <a:pt x="777" y="519"/>
                  <a:pt x="781" y="518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79" y="521"/>
                  <a:pt x="775" y="521"/>
                  <a:pt x="772" y="522"/>
                </a:cubicBezTo>
                <a:cubicBezTo>
                  <a:pt x="772" y="523"/>
                  <a:pt x="772" y="524"/>
                  <a:pt x="771" y="525"/>
                </a:cubicBezTo>
                <a:cubicBezTo>
                  <a:pt x="772" y="527"/>
                  <a:pt x="772" y="527"/>
                  <a:pt x="772" y="528"/>
                </a:cubicBezTo>
                <a:cubicBezTo>
                  <a:pt x="781" y="526"/>
                  <a:pt x="789" y="524"/>
                  <a:pt x="798" y="523"/>
                </a:cubicBezTo>
                <a:cubicBezTo>
                  <a:pt x="797" y="527"/>
                  <a:pt x="796" y="525"/>
                  <a:pt x="794" y="528"/>
                </a:cubicBezTo>
                <a:cubicBezTo>
                  <a:pt x="794" y="528"/>
                  <a:pt x="793" y="529"/>
                  <a:pt x="793" y="529"/>
                </a:cubicBezTo>
                <a:cubicBezTo>
                  <a:pt x="793" y="530"/>
                  <a:pt x="794" y="530"/>
                  <a:pt x="795" y="531"/>
                </a:cubicBezTo>
                <a:cubicBezTo>
                  <a:pt x="801" y="528"/>
                  <a:pt x="805" y="523"/>
                  <a:pt x="812" y="525"/>
                </a:cubicBezTo>
                <a:cubicBezTo>
                  <a:pt x="813" y="523"/>
                  <a:pt x="814" y="521"/>
                  <a:pt x="816" y="518"/>
                </a:cubicBezTo>
                <a:cubicBezTo>
                  <a:pt x="816" y="518"/>
                  <a:pt x="816" y="518"/>
                  <a:pt x="816" y="518"/>
                </a:cubicBezTo>
                <a:cubicBezTo>
                  <a:pt x="816" y="519"/>
                  <a:pt x="816" y="520"/>
                  <a:pt x="816" y="521"/>
                </a:cubicBezTo>
                <a:cubicBezTo>
                  <a:pt x="819" y="520"/>
                  <a:pt x="819" y="517"/>
                  <a:pt x="821" y="516"/>
                </a:cubicBezTo>
                <a:cubicBezTo>
                  <a:pt x="826" y="513"/>
                  <a:pt x="832" y="516"/>
                  <a:pt x="838" y="511"/>
                </a:cubicBezTo>
                <a:cubicBezTo>
                  <a:pt x="841" y="509"/>
                  <a:pt x="839" y="511"/>
                  <a:pt x="840" y="508"/>
                </a:cubicBezTo>
                <a:cubicBezTo>
                  <a:pt x="841" y="508"/>
                  <a:pt x="843" y="507"/>
                  <a:pt x="844" y="507"/>
                </a:cubicBezTo>
                <a:cubicBezTo>
                  <a:pt x="843" y="510"/>
                  <a:pt x="843" y="508"/>
                  <a:pt x="844" y="510"/>
                </a:cubicBezTo>
                <a:cubicBezTo>
                  <a:pt x="844" y="510"/>
                  <a:pt x="844" y="511"/>
                  <a:pt x="845" y="511"/>
                </a:cubicBezTo>
                <a:cubicBezTo>
                  <a:pt x="845" y="511"/>
                  <a:pt x="845" y="510"/>
                  <a:pt x="845" y="510"/>
                </a:cubicBezTo>
                <a:cubicBezTo>
                  <a:pt x="847" y="509"/>
                  <a:pt x="845" y="508"/>
                  <a:pt x="845" y="505"/>
                </a:cubicBezTo>
                <a:cubicBezTo>
                  <a:pt x="857" y="501"/>
                  <a:pt x="868" y="496"/>
                  <a:pt x="879" y="492"/>
                </a:cubicBezTo>
                <a:cubicBezTo>
                  <a:pt x="879" y="493"/>
                  <a:pt x="880" y="494"/>
                  <a:pt x="880" y="495"/>
                </a:cubicBezTo>
                <a:cubicBezTo>
                  <a:pt x="880" y="494"/>
                  <a:pt x="881" y="492"/>
                  <a:pt x="881" y="490"/>
                </a:cubicBezTo>
                <a:cubicBezTo>
                  <a:pt x="894" y="492"/>
                  <a:pt x="921" y="471"/>
                  <a:pt x="932" y="467"/>
                </a:cubicBezTo>
                <a:cubicBezTo>
                  <a:pt x="935" y="466"/>
                  <a:pt x="939" y="468"/>
                  <a:pt x="942" y="467"/>
                </a:cubicBezTo>
                <a:cubicBezTo>
                  <a:pt x="951" y="465"/>
                  <a:pt x="956" y="466"/>
                  <a:pt x="962" y="460"/>
                </a:cubicBezTo>
                <a:cubicBezTo>
                  <a:pt x="964" y="460"/>
                  <a:pt x="964" y="460"/>
                  <a:pt x="965" y="462"/>
                </a:cubicBezTo>
                <a:cubicBezTo>
                  <a:pt x="966" y="459"/>
                  <a:pt x="965" y="461"/>
                  <a:pt x="966" y="459"/>
                </a:cubicBezTo>
                <a:cubicBezTo>
                  <a:pt x="968" y="459"/>
                  <a:pt x="970" y="459"/>
                  <a:pt x="971" y="460"/>
                </a:cubicBezTo>
                <a:cubicBezTo>
                  <a:pt x="972" y="461"/>
                  <a:pt x="971" y="461"/>
                  <a:pt x="973" y="460"/>
                </a:cubicBezTo>
                <a:cubicBezTo>
                  <a:pt x="975" y="462"/>
                  <a:pt x="983" y="464"/>
                  <a:pt x="986" y="467"/>
                </a:cubicBezTo>
                <a:cubicBezTo>
                  <a:pt x="986" y="465"/>
                  <a:pt x="987" y="464"/>
                  <a:pt x="987" y="462"/>
                </a:cubicBezTo>
                <a:cubicBezTo>
                  <a:pt x="990" y="462"/>
                  <a:pt x="989" y="462"/>
                  <a:pt x="992" y="461"/>
                </a:cubicBezTo>
                <a:cubicBezTo>
                  <a:pt x="993" y="462"/>
                  <a:pt x="993" y="463"/>
                  <a:pt x="995" y="464"/>
                </a:cubicBezTo>
                <a:cubicBezTo>
                  <a:pt x="996" y="466"/>
                  <a:pt x="1009" y="470"/>
                  <a:pt x="1012" y="471"/>
                </a:cubicBezTo>
                <a:cubicBezTo>
                  <a:pt x="1012" y="471"/>
                  <a:pt x="1012" y="471"/>
                  <a:pt x="1012" y="471"/>
                </a:cubicBezTo>
                <a:cubicBezTo>
                  <a:pt x="1011" y="472"/>
                  <a:pt x="1010" y="472"/>
                  <a:pt x="1010" y="473"/>
                </a:cubicBezTo>
                <a:cubicBezTo>
                  <a:pt x="1010" y="473"/>
                  <a:pt x="1010" y="473"/>
                  <a:pt x="1010" y="474"/>
                </a:cubicBezTo>
                <a:cubicBezTo>
                  <a:pt x="1011" y="474"/>
                  <a:pt x="1012" y="475"/>
                  <a:pt x="1013" y="476"/>
                </a:cubicBezTo>
                <a:cubicBezTo>
                  <a:pt x="1016" y="475"/>
                  <a:pt x="1015" y="476"/>
                  <a:pt x="1015" y="474"/>
                </a:cubicBezTo>
                <a:cubicBezTo>
                  <a:pt x="1017" y="474"/>
                  <a:pt x="1018" y="474"/>
                  <a:pt x="1020" y="474"/>
                </a:cubicBezTo>
                <a:cubicBezTo>
                  <a:pt x="1020" y="474"/>
                  <a:pt x="1020" y="474"/>
                  <a:pt x="1021" y="475"/>
                </a:cubicBezTo>
                <a:cubicBezTo>
                  <a:pt x="1020" y="477"/>
                  <a:pt x="1019" y="479"/>
                  <a:pt x="1018" y="481"/>
                </a:cubicBezTo>
                <a:cubicBezTo>
                  <a:pt x="1018" y="481"/>
                  <a:pt x="1018" y="482"/>
                  <a:pt x="1019" y="483"/>
                </a:cubicBezTo>
                <a:cubicBezTo>
                  <a:pt x="1027" y="484"/>
                  <a:pt x="1037" y="488"/>
                  <a:pt x="1045" y="493"/>
                </a:cubicBezTo>
                <a:cubicBezTo>
                  <a:pt x="1045" y="492"/>
                  <a:pt x="1046" y="491"/>
                  <a:pt x="1047" y="490"/>
                </a:cubicBezTo>
                <a:cubicBezTo>
                  <a:pt x="1046" y="489"/>
                  <a:pt x="1045" y="488"/>
                  <a:pt x="1045" y="488"/>
                </a:cubicBezTo>
                <a:cubicBezTo>
                  <a:pt x="1045" y="488"/>
                  <a:pt x="1046" y="488"/>
                  <a:pt x="1047" y="488"/>
                </a:cubicBezTo>
                <a:cubicBezTo>
                  <a:pt x="1047" y="488"/>
                  <a:pt x="1047" y="487"/>
                  <a:pt x="1048" y="487"/>
                </a:cubicBezTo>
                <a:cubicBezTo>
                  <a:pt x="1046" y="486"/>
                  <a:pt x="1044" y="485"/>
                  <a:pt x="1042" y="483"/>
                </a:cubicBezTo>
                <a:cubicBezTo>
                  <a:pt x="1042" y="484"/>
                  <a:pt x="1042" y="484"/>
                  <a:pt x="1043" y="485"/>
                </a:cubicBezTo>
                <a:cubicBezTo>
                  <a:pt x="1042" y="485"/>
                  <a:pt x="1042" y="486"/>
                  <a:pt x="1041" y="486"/>
                </a:cubicBezTo>
                <a:cubicBezTo>
                  <a:pt x="1039" y="483"/>
                  <a:pt x="1033" y="480"/>
                  <a:pt x="1032" y="474"/>
                </a:cubicBezTo>
                <a:cubicBezTo>
                  <a:pt x="1032" y="473"/>
                  <a:pt x="1031" y="473"/>
                  <a:pt x="1030" y="473"/>
                </a:cubicBezTo>
                <a:cubicBezTo>
                  <a:pt x="1030" y="474"/>
                  <a:pt x="1030" y="475"/>
                  <a:pt x="1030" y="476"/>
                </a:cubicBezTo>
                <a:cubicBezTo>
                  <a:pt x="1014" y="466"/>
                  <a:pt x="995" y="455"/>
                  <a:pt x="975" y="453"/>
                </a:cubicBezTo>
                <a:cubicBezTo>
                  <a:pt x="971" y="453"/>
                  <a:pt x="957" y="457"/>
                  <a:pt x="954" y="454"/>
                </a:cubicBezTo>
                <a:cubicBezTo>
                  <a:pt x="950" y="455"/>
                  <a:pt x="949" y="458"/>
                  <a:pt x="947" y="460"/>
                </a:cubicBezTo>
                <a:cubicBezTo>
                  <a:pt x="947" y="459"/>
                  <a:pt x="947" y="457"/>
                  <a:pt x="947" y="456"/>
                </a:cubicBezTo>
                <a:cubicBezTo>
                  <a:pt x="941" y="457"/>
                  <a:pt x="940" y="458"/>
                  <a:pt x="936" y="460"/>
                </a:cubicBezTo>
                <a:cubicBezTo>
                  <a:pt x="935" y="460"/>
                  <a:pt x="935" y="459"/>
                  <a:pt x="934" y="459"/>
                </a:cubicBezTo>
                <a:cubicBezTo>
                  <a:pt x="938" y="456"/>
                  <a:pt x="940" y="454"/>
                  <a:pt x="942" y="450"/>
                </a:cubicBezTo>
                <a:cubicBezTo>
                  <a:pt x="942" y="450"/>
                  <a:pt x="942" y="450"/>
                  <a:pt x="942" y="450"/>
                </a:cubicBezTo>
                <a:cubicBezTo>
                  <a:pt x="942" y="449"/>
                  <a:pt x="941" y="449"/>
                  <a:pt x="941" y="449"/>
                </a:cubicBezTo>
                <a:cubicBezTo>
                  <a:pt x="939" y="453"/>
                  <a:pt x="924" y="446"/>
                  <a:pt x="921" y="448"/>
                </a:cubicBezTo>
                <a:cubicBezTo>
                  <a:pt x="920" y="449"/>
                  <a:pt x="917" y="452"/>
                  <a:pt x="913" y="453"/>
                </a:cubicBezTo>
                <a:cubicBezTo>
                  <a:pt x="914" y="451"/>
                  <a:pt x="913" y="452"/>
                  <a:pt x="914" y="451"/>
                </a:cubicBezTo>
                <a:cubicBezTo>
                  <a:pt x="912" y="448"/>
                  <a:pt x="911" y="450"/>
                  <a:pt x="910" y="446"/>
                </a:cubicBezTo>
                <a:cubicBezTo>
                  <a:pt x="909" y="447"/>
                  <a:pt x="910" y="446"/>
                  <a:pt x="910" y="448"/>
                </a:cubicBezTo>
                <a:cubicBezTo>
                  <a:pt x="908" y="451"/>
                  <a:pt x="909" y="449"/>
                  <a:pt x="906" y="448"/>
                </a:cubicBezTo>
                <a:cubicBezTo>
                  <a:pt x="906" y="450"/>
                  <a:pt x="906" y="453"/>
                  <a:pt x="905" y="455"/>
                </a:cubicBezTo>
                <a:cubicBezTo>
                  <a:pt x="902" y="455"/>
                  <a:pt x="903" y="455"/>
                  <a:pt x="902" y="453"/>
                </a:cubicBezTo>
                <a:cubicBezTo>
                  <a:pt x="900" y="454"/>
                  <a:pt x="899" y="455"/>
                  <a:pt x="895" y="456"/>
                </a:cubicBezTo>
                <a:cubicBezTo>
                  <a:pt x="896" y="455"/>
                  <a:pt x="895" y="456"/>
                  <a:pt x="897" y="455"/>
                </a:cubicBezTo>
                <a:cubicBezTo>
                  <a:pt x="896" y="454"/>
                  <a:pt x="896" y="453"/>
                  <a:pt x="895" y="452"/>
                </a:cubicBezTo>
                <a:cubicBezTo>
                  <a:pt x="887" y="456"/>
                  <a:pt x="880" y="461"/>
                  <a:pt x="869" y="462"/>
                </a:cubicBezTo>
                <a:cubicBezTo>
                  <a:pt x="870" y="465"/>
                  <a:pt x="869" y="464"/>
                  <a:pt x="871" y="465"/>
                </a:cubicBezTo>
                <a:cubicBezTo>
                  <a:pt x="871" y="466"/>
                  <a:pt x="856" y="469"/>
                  <a:pt x="855" y="467"/>
                </a:cubicBezTo>
                <a:cubicBezTo>
                  <a:pt x="854" y="469"/>
                  <a:pt x="854" y="468"/>
                  <a:pt x="854" y="471"/>
                </a:cubicBezTo>
                <a:cubicBezTo>
                  <a:pt x="852" y="470"/>
                  <a:pt x="851" y="469"/>
                  <a:pt x="851" y="467"/>
                </a:cubicBezTo>
                <a:cubicBezTo>
                  <a:pt x="844" y="468"/>
                  <a:pt x="842" y="472"/>
                  <a:pt x="840" y="476"/>
                </a:cubicBezTo>
                <a:cubicBezTo>
                  <a:pt x="839" y="476"/>
                  <a:pt x="839" y="476"/>
                  <a:pt x="839" y="476"/>
                </a:cubicBezTo>
                <a:cubicBezTo>
                  <a:pt x="831" y="471"/>
                  <a:pt x="811" y="479"/>
                  <a:pt x="797" y="485"/>
                </a:cubicBezTo>
                <a:cubicBezTo>
                  <a:pt x="795" y="483"/>
                  <a:pt x="796" y="483"/>
                  <a:pt x="793" y="483"/>
                </a:cubicBezTo>
                <a:cubicBezTo>
                  <a:pt x="793" y="482"/>
                  <a:pt x="793" y="482"/>
                  <a:pt x="793" y="482"/>
                </a:cubicBezTo>
                <a:cubicBezTo>
                  <a:pt x="795" y="481"/>
                  <a:pt x="796" y="480"/>
                  <a:pt x="797" y="478"/>
                </a:cubicBezTo>
                <a:cubicBezTo>
                  <a:pt x="807" y="479"/>
                  <a:pt x="808" y="474"/>
                  <a:pt x="819" y="474"/>
                </a:cubicBezTo>
                <a:cubicBezTo>
                  <a:pt x="819" y="473"/>
                  <a:pt x="819" y="473"/>
                  <a:pt x="819" y="472"/>
                </a:cubicBezTo>
                <a:cubicBezTo>
                  <a:pt x="814" y="472"/>
                  <a:pt x="783" y="475"/>
                  <a:pt x="778" y="478"/>
                </a:cubicBezTo>
                <a:cubicBezTo>
                  <a:pt x="775" y="480"/>
                  <a:pt x="777" y="482"/>
                  <a:pt x="773" y="483"/>
                </a:cubicBezTo>
                <a:cubicBezTo>
                  <a:pt x="773" y="484"/>
                  <a:pt x="774" y="485"/>
                  <a:pt x="774" y="487"/>
                </a:cubicBezTo>
                <a:cubicBezTo>
                  <a:pt x="769" y="487"/>
                  <a:pt x="768" y="490"/>
                  <a:pt x="760" y="490"/>
                </a:cubicBezTo>
                <a:cubicBezTo>
                  <a:pt x="761" y="491"/>
                  <a:pt x="763" y="491"/>
                  <a:pt x="764" y="492"/>
                </a:cubicBezTo>
                <a:cubicBezTo>
                  <a:pt x="764" y="492"/>
                  <a:pt x="764" y="493"/>
                  <a:pt x="764" y="494"/>
                </a:cubicBezTo>
                <a:cubicBezTo>
                  <a:pt x="762" y="495"/>
                  <a:pt x="759" y="497"/>
                  <a:pt x="757" y="498"/>
                </a:cubicBezTo>
                <a:cubicBezTo>
                  <a:pt x="752" y="495"/>
                  <a:pt x="737" y="497"/>
                  <a:pt x="734" y="495"/>
                </a:cubicBezTo>
                <a:cubicBezTo>
                  <a:pt x="729" y="491"/>
                  <a:pt x="722" y="486"/>
                  <a:pt x="716" y="483"/>
                </a:cubicBezTo>
                <a:cubicBezTo>
                  <a:pt x="716" y="482"/>
                  <a:pt x="716" y="481"/>
                  <a:pt x="716" y="481"/>
                </a:cubicBezTo>
                <a:cubicBezTo>
                  <a:pt x="722" y="482"/>
                  <a:pt x="727" y="484"/>
                  <a:pt x="733" y="486"/>
                </a:cubicBezTo>
                <a:cubicBezTo>
                  <a:pt x="733" y="486"/>
                  <a:pt x="732" y="486"/>
                  <a:pt x="732" y="485"/>
                </a:cubicBezTo>
                <a:cubicBezTo>
                  <a:pt x="733" y="483"/>
                  <a:pt x="732" y="484"/>
                  <a:pt x="735" y="483"/>
                </a:cubicBezTo>
                <a:cubicBezTo>
                  <a:pt x="735" y="485"/>
                  <a:pt x="735" y="486"/>
                  <a:pt x="735" y="487"/>
                </a:cubicBezTo>
                <a:cubicBezTo>
                  <a:pt x="738" y="487"/>
                  <a:pt x="738" y="487"/>
                  <a:pt x="740" y="488"/>
                </a:cubicBezTo>
                <a:cubicBezTo>
                  <a:pt x="743" y="485"/>
                  <a:pt x="740" y="485"/>
                  <a:pt x="740" y="479"/>
                </a:cubicBezTo>
                <a:cubicBezTo>
                  <a:pt x="743" y="478"/>
                  <a:pt x="743" y="479"/>
                  <a:pt x="744" y="475"/>
                </a:cubicBezTo>
                <a:cubicBezTo>
                  <a:pt x="745" y="475"/>
                  <a:pt x="745" y="475"/>
                  <a:pt x="746" y="475"/>
                </a:cubicBezTo>
                <a:cubicBezTo>
                  <a:pt x="745" y="477"/>
                  <a:pt x="746" y="476"/>
                  <a:pt x="745" y="478"/>
                </a:cubicBezTo>
                <a:cubicBezTo>
                  <a:pt x="745" y="478"/>
                  <a:pt x="745" y="478"/>
                  <a:pt x="745" y="478"/>
                </a:cubicBezTo>
                <a:cubicBezTo>
                  <a:pt x="747" y="478"/>
                  <a:pt x="746" y="478"/>
                  <a:pt x="747" y="477"/>
                </a:cubicBezTo>
                <a:cubicBezTo>
                  <a:pt x="747" y="476"/>
                  <a:pt x="748" y="475"/>
                  <a:pt x="748" y="474"/>
                </a:cubicBezTo>
                <a:cubicBezTo>
                  <a:pt x="746" y="474"/>
                  <a:pt x="743" y="473"/>
                  <a:pt x="741" y="473"/>
                </a:cubicBezTo>
                <a:cubicBezTo>
                  <a:pt x="741" y="474"/>
                  <a:pt x="741" y="475"/>
                  <a:pt x="741" y="476"/>
                </a:cubicBezTo>
                <a:cubicBezTo>
                  <a:pt x="740" y="476"/>
                  <a:pt x="739" y="476"/>
                  <a:pt x="738" y="476"/>
                </a:cubicBezTo>
                <a:cubicBezTo>
                  <a:pt x="739" y="473"/>
                  <a:pt x="738" y="473"/>
                  <a:pt x="740" y="472"/>
                </a:cubicBezTo>
                <a:cubicBezTo>
                  <a:pt x="728" y="459"/>
                  <a:pt x="716" y="446"/>
                  <a:pt x="722" y="427"/>
                </a:cubicBezTo>
                <a:cubicBezTo>
                  <a:pt x="720" y="424"/>
                  <a:pt x="720" y="427"/>
                  <a:pt x="719" y="423"/>
                </a:cubicBezTo>
                <a:cubicBezTo>
                  <a:pt x="720" y="424"/>
                  <a:pt x="721" y="424"/>
                  <a:pt x="721" y="424"/>
                </a:cubicBezTo>
                <a:cubicBezTo>
                  <a:pt x="721" y="424"/>
                  <a:pt x="721" y="423"/>
                  <a:pt x="721" y="422"/>
                </a:cubicBezTo>
                <a:cubicBezTo>
                  <a:pt x="721" y="421"/>
                  <a:pt x="721" y="421"/>
                  <a:pt x="721" y="421"/>
                </a:cubicBezTo>
                <a:cubicBezTo>
                  <a:pt x="724" y="421"/>
                  <a:pt x="724" y="422"/>
                  <a:pt x="725" y="420"/>
                </a:cubicBezTo>
                <a:cubicBezTo>
                  <a:pt x="723" y="419"/>
                  <a:pt x="720" y="419"/>
                  <a:pt x="717" y="419"/>
                </a:cubicBezTo>
                <a:cubicBezTo>
                  <a:pt x="715" y="422"/>
                  <a:pt x="714" y="424"/>
                  <a:pt x="710" y="424"/>
                </a:cubicBezTo>
                <a:cubicBezTo>
                  <a:pt x="710" y="424"/>
                  <a:pt x="710" y="423"/>
                  <a:pt x="710" y="422"/>
                </a:cubicBezTo>
                <a:cubicBezTo>
                  <a:pt x="717" y="417"/>
                  <a:pt x="741" y="410"/>
                  <a:pt x="742" y="402"/>
                </a:cubicBezTo>
                <a:cubicBezTo>
                  <a:pt x="743" y="402"/>
                  <a:pt x="744" y="403"/>
                  <a:pt x="745" y="403"/>
                </a:cubicBezTo>
                <a:cubicBezTo>
                  <a:pt x="745" y="402"/>
                  <a:pt x="745" y="402"/>
                  <a:pt x="745" y="401"/>
                </a:cubicBezTo>
                <a:cubicBezTo>
                  <a:pt x="744" y="401"/>
                  <a:pt x="743" y="400"/>
                  <a:pt x="742" y="400"/>
                </a:cubicBezTo>
                <a:cubicBezTo>
                  <a:pt x="741" y="399"/>
                  <a:pt x="741" y="398"/>
                  <a:pt x="741" y="397"/>
                </a:cubicBezTo>
                <a:cubicBezTo>
                  <a:pt x="745" y="398"/>
                  <a:pt x="744" y="397"/>
                  <a:pt x="747" y="399"/>
                </a:cubicBezTo>
                <a:cubicBezTo>
                  <a:pt x="747" y="396"/>
                  <a:pt x="748" y="394"/>
                  <a:pt x="749" y="392"/>
                </a:cubicBezTo>
                <a:cubicBezTo>
                  <a:pt x="750" y="392"/>
                  <a:pt x="750" y="392"/>
                  <a:pt x="751" y="392"/>
                </a:cubicBezTo>
                <a:cubicBezTo>
                  <a:pt x="752" y="396"/>
                  <a:pt x="751" y="394"/>
                  <a:pt x="753" y="396"/>
                </a:cubicBezTo>
                <a:cubicBezTo>
                  <a:pt x="757" y="399"/>
                  <a:pt x="771" y="395"/>
                  <a:pt x="771" y="389"/>
                </a:cubicBezTo>
                <a:cubicBezTo>
                  <a:pt x="775" y="390"/>
                  <a:pt x="775" y="392"/>
                  <a:pt x="777" y="390"/>
                </a:cubicBezTo>
                <a:cubicBezTo>
                  <a:pt x="778" y="390"/>
                  <a:pt x="780" y="390"/>
                  <a:pt x="779" y="389"/>
                </a:cubicBezTo>
                <a:cubicBezTo>
                  <a:pt x="779" y="385"/>
                  <a:pt x="780" y="385"/>
                  <a:pt x="782" y="383"/>
                </a:cubicBezTo>
                <a:cubicBezTo>
                  <a:pt x="783" y="384"/>
                  <a:pt x="783" y="384"/>
                  <a:pt x="784" y="386"/>
                </a:cubicBezTo>
                <a:cubicBezTo>
                  <a:pt x="786" y="385"/>
                  <a:pt x="792" y="382"/>
                  <a:pt x="795" y="382"/>
                </a:cubicBezTo>
                <a:cubicBezTo>
                  <a:pt x="796" y="379"/>
                  <a:pt x="796" y="376"/>
                  <a:pt x="797" y="374"/>
                </a:cubicBezTo>
                <a:cubicBezTo>
                  <a:pt x="795" y="372"/>
                  <a:pt x="794" y="372"/>
                  <a:pt x="793" y="370"/>
                </a:cubicBezTo>
                <a:cubicBezTo>
                  <a:pt x="793" y="369"/>
                  <a:pt x="793" y="368"/>
                  <a:pt x="793" y="368"/>
                </a:cubicBezTo>
                <a:cubicBezTo>
                  <a:pt x="795" y="368"/>
                  <a:pt x="796" y="368"/>
                  <a:pt x="798" y="368"/>
                </a:cubicBezTo>
                <a:cubicBezTo>
                  <a:pt x="798" y="363"/>
                  <a:pt x="798" y="366"/>
                  <a:pt x="797" y="361"/>
                </a:cubicBezTo>
                <a:cubicBezTo>
                  <a:pt x="799" y="362"/>
                  <a:pt x="799" y="363"/>
                  <a:pt x="801" y="363"/>
                </a:cubicBezTo>
                <a:cubicBezTo>
                  <a:pt x="801" y="363"/>
                  <a:pt x="802" y="363"/>
                  <a:pt x="803" y="364"/>
                </a:cubicBezTo>
                <a:cubicBezTo>
                  <a:pt x="802" y="361"/>
                  <a:pt x="802" y="362"/>
                  <a:pt x="800" y="361"/>
                </a:cubicBezTo>
                <a:cubicBezTo>
                  <a:pt x="801" y="358"/>
                  <a:pt x="800" y="360"/>
                  <a:pt x="802" y="359"/>
                </a:cubicBezTo>
                <a:cubicBezTo>
                  <a:pt x="801" y="357"/>
                  <a:pt x="801" y="356"/>
                  <a:pt x="801" y="358"/>
                </a:cubicBezTo>
                <a:cubicBezTo>
                  <a:pt x="798" y="357"/>
                  <a:pt x="798" y="356"/>
                  <a:pt x="798" y="352"/>
                </a:cubicBezTo>
                <a:cubicBezTo>
                  <a:pt x="805" y="353"/>
                  <a:pt x="801" y="355"/>
                  <a:pt x="808" y="353"/>
                </a:cubicBezTo>
                <a:cubicBezTo>
                  <a:pt x="808" y="353"/>
                  <a:pt x="808" y="354"/>
                  <a:pt x="808" y="354"/>
                </a:cubicBezTo>
                <a:cubicBezTo>
                  <a:pt x="806" y="355"/>
                  <a:pt x="806" y="356"/>
                  <a:pt x="804" y="357"/>
                </a:cubicBezTo>
                <a:cubicBezTo>
                  <a:pt x="806" y="359"/>
                  <a:pt x="807" y="361"/>
                  <a:pt x="809" y="363"/>
                </a:cubicBezTo>
                <a:cubicBezTo>
                  <a:pt x="809" y="363"/>
                  <a:pt x="810" y="364"/>
                  <a:pt x="810" y="364"/>
                </a:cubicBezTo>
                <a:cubicBezTo>
                  <a:pt x="812" y="362"/>
                  <a:pt x="813" y="360"/>
                  <a:pt x="816" y="359"/>
                </a:cubicBezTo>
                <a:cubicBezTo>
                  <a:pt x="816" y="360"/>
                  <a:pt x="816" y="361"/>
                  <a:pt x="816" y="363"/>
                </a:cubicBezTo>
                <a:cubicBezTo>
                  <a:pt x="817" y="363"/>
                  <a:pt x="818" y="364"/>
                  <a:pt x="819" y="364"/>
                </a:cubicBezTo>
                <a:cubicBezTo>
                  <a:pt x="836" y="348"/>
                  <a:pt x="877" y="304"/>
                  <a:pt x="869" y="263"/>
                </a:cubicBezTo>
                <a:cubicBezTo>
                  <a:pt x="866" y="252"/>
                  <a:pt x="864" y="244"/>
                  <a:pt x="864" y="232"/>
                </a:cubicBezTo>
                <a:cubicBezTo>
                  <a:pt x="863" y="232"/>
                  <a:pt x="862" y="232"/>
                  <a:pt x="861" y="232"/>
                </a:cubicBezTo>
                <a:cubicBezTo>
                  <a:pt x="861" y="233"/>
                  <a:pt x="861" y="235"/>
                  <a:pt x="860" y="237"/>
                </a:cubicBezTo>
                <a:cubicBezTo>
                  <a:pt x="860" y="237"/>
                  <a:pt x="860" y="237"/>
                  <a:pt x="860" y="237"/>
                </a:cubicBezTo>
                <a:cubicBezTo>
                  <a:pt x="857" y="235"/>
                  <a:pt x="860" y="235"/>
                  <a:pt x="855" y="235"/>
                </a:cubicBezTo>
                <a:cubicBezTo>
                  <a:pt x="855" y="233"/>
                  <a:pt x="855" y="232"/>
                  <a:pt x="855" y="230"/>
                </a:cubicBezTo>
                <a:cubicBezTo>
                  <a:pt x="856" y="230"/>
                  <a:pt x="857" y="230"/>
                  <a:pt x="858" y="230"/>
                </a:cubicBezTo>
                <a:cubicBezTo>
                  <a:pt x="858" y="229"/>
                  <a:pt x="857" y="228"/>
                  <a:pt x="856" y="227"/>
                </a:cubicBezTo>
                <a:cubicBezTo>
                  <a:pt x="859" y="228"/>
                  <a:pt x="859" y="228"/>
                  <a:pt x="861" y="230"/>
                </a:cubicBezTo>
                <a:cubicBezTo>
                  <a:pt x="864" y="227"/>
                  <a:pt x="861" y="223"/>
                  <a:pt x="862" y="220"/>
                </a:cubicBezTo>
                <a:cubicBezTo>
                  <a:pt x="862" y="219"/>
                  <a:pt x="861" y="218"/>
                  <a:pt x="861" y="218"/>
                </a:cubicBezTo>
                <a:cubicBezTo>
                  <a:pt x="858" y="218"/>
                  <a:pt x="859" y="218"/>
                  <a:pt x="856" y="219"/>
                </a:cubicBezTo>
                <a:cubicBezTo>
                  <a:pt x="863" y="201"/>
                  <a:pt x="843" y="177"/>
                  <a:pt x="831" y="162"/>
                </a:cubicBezTo>
                <a:cubicBezTo>
                  <a:pt x="812" y="136"/>
                  <a:pt x="783" y="121"/>
                  <a:pt x="752" y="113"/>
                </a:cubicBezTo>
                <a:cubicBezTo>
                  <a:pt x="738" y="109"/>
                  <a:pt x="725" y="116"/>
                  <a:pt x="712" y="114"/>
                </a:cubicBezTo>
                <a:cubicBezTo>
                  <a:pt x="707" y="113"/>
                  <a:pt x="700" y="112"/>
                  <a:pt x="696" y="113"/>
                </a:cubicBezTo>
                <a:cubicBezTo>
                  <a:pt x="674" y="116"/>
                  <a:pt x="650" y="119"/>
                  <a:pt x="629" y="114"/>
                </a:cubicBezTo>
                <a:cubicBezTo>
                  <a:pt x="612" y="82"/>
                  <a:pt x="595" y="49"/>
                  <a:pt x="570" y="32"/>
                </a:cubicBezTo>
                <a:cubicBezTo>
                  <a:pt x="525" y="2"/>
                  <a:pt x="454" y="0"/>
                  <a:pt x="407" y="28"/>
                </a:cubicBezTo>
                <a:cubicBezTo>
                  <a:pt x="383" y="43"/>
                  <a:pt x="370" y="75"/>
                  <a:pt x="350" y="96"/>
                </a:cubicBezTo>
                <a:cubicBezTo>
                  <a:pt x="346" y="100"/>
                  <a:pt x="339" y="97"/>
                  <a:pt x="337" y="99"/>
                </a:cubicBezTo>
                <a:cubicBezTo>
                  <a:pt x="320" y="112"/>
                  <a:pt x="321" y="109"/>
                  <a:pt x="305" y="111"/>
                </a:cubicBezTo>
                <a:cubicBezTo>
                  <a:pt x="305" y="108"/>
                  <a:pt x="305" y="107"/>
                  <a:pt x="306" y="105"/>
                </a:cubicBezTo>
                <a:cubicBezTo>
                  <a:pt x="304" y="104"/>
                  <a:pt x="302" y="103"/>
                  <a:pt x="300" y="102"/>
                </a:cubicBezTo>
                <a:cubicBezTo>
                  <a:pt x="298" y="101"/>
                  <a:pt x="298" y="104"/>
                  <a:pt x="296" y="101"/>
                </a:cubicBezTo>
                <a:cubicBezTo>
                  <a:pt x="293" y="100"/>
                  <a:pt x="293" y="96"/>
                  <a:pt x="292" y="95"/>
                </a:cubicBezTo>
                <a:cubicBezTo>
                  <a:pt x="291" y="94"/>
                  <a:pt x="282" y="93"/>
                  <a:pt x="281" y="92"/>
                </a:cubicBezTo>
                <a:cubicBezTo>
                  <a:pt x="280" y="92"/>
                  <a:pt x="279" y="92"/>
                  <a:pt x="279" y="92"/>
                </a:cubicBezTo>
                <a:cubicBezTo>
                  <a:pt x="279" y="94"/>
                  <a:pt x="280" y="95"/>
                  <a:pt x="281" y="96"/>
                </a:cubicBezTo>
                <a:cubicBezTo>
                  <a:pt x="280" y="96"/>
                  <a:pt x="280" y="96"/>
                  <a:pt x="280" y="96"/>
                </a:cubicBezTo>
                <a:cubicBezTo>
                  <a:pt x="278" y="95"/>
                  <a:pt x="278" y="95"/>
                  <a:pt x="278" y="91"/>
                </a:cubicBezTo>
                <a:cubicBezTo>
                  <a:pt x="277" y="91"/>
                  <a:pt x="275" y="91"/>
                  <a:pt x="274" y="92"/>
                </a:cubicBezTo>
                <a:cubicBezTo>
                  <a:pt x="273" y="91"/>
                  <a:pt x="273" y="90"/>
                  <a:pt x="273" y="89"/>
                </a:cubicBezTo>
                <a:cubicBezTo>
                  <a:pt x="274" y="89"/>
                  <a:pt x="275" y="89"/>
                  <a:pt x="276" y="89"/>
                </a:cubicBezTo>
                <a:cubicBezTo>
                  <a:pt x="275" y="88"/>
                  <a:pt x="276" y="89"/>
                  <a:pt x="275" y="88"/>
                </a:cubicBezTo>
                <a:cubicBezTo>
                  <a:pt x="274" y="85"/>
                  <a:pt x="272" y="85"/>
                  <a:pt x="269" y="85"/>
                </a:cubicBezTo>
                <a:cubicBezTo>
                  <a:pt x="269" y="85"/>
                  <a:pt x="269" y="85"/>
                  <a:pt x="268" y="85"/>
                </a:cubicBezTo>
                <a:cubicBezTo>
                  <a:pt x="269" y="87"/>
                  <a:pt x="270" y="88"/>
                  <a:pt x="271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69" y="89"/>
                  <a:pt x="268" y="88"/>
                  <a:pt x="266" y="87"/>
                </a:cubicBezTo>
                <a:cubicBezTo>
                  <a:pt x="266" y="88"/>
                  <a:pt x="266" y="89"/>
                  <a:pt x="266" y="90"/>
                </a:cubicBezTo>
                <a:cubicBezTo>
                  <a:pt x="266" y="90"/>
                  <a:pt x="265" y="90"/>
                  <a:pt x="264" y="90"/>
                </a:cubicBezTo>
                <a:cubicBezTo>
                  <a:pt x="264" y="89"/>
                  <a:pt x="264" y="88"/>
                  <a:pt x="264" y="87"/>
                </a:cubicBezTo>
                <a:cubicBezTo>
                  <a:pt x="265" y="87"/>
                  <a:pt x="266" y="87"/>
                  <a:pt x="267" y="87"/>
                </a:cubicBezTo>
                <a:cubicBezTo>
                  <a:pt x="267" y="86"/>
                  <a:pt x="268" y="86"/>
                  <a:pt x="268" y="85"/>
                </a:cubicBezTo>
                <a:cubicBezTo>
                  <a:pt x="267" y="85"/>
                  <a:pt x="266" y="85"/>
                  <a:pt x="265" y="85"/>
                </a:cubicBezTo>
                <a:cubicBezTo>
                  <a:pt x="264" y="83"/>
                  <a:pt x="264" y="84"/>
                  <a:pt x="264" y="82"/>
                </a:cubicBezTo>
                <a:cubicBezTo>
                  <a:pt x="263" y="81"/>
                  <a:pt x="261" y="80"/>
                  <a:pt x="260" y="80"/>
                </a:cubicBezTo>
                <a:cubicBezTo>
                  <a:pt x="260" y="81"/>
                  <a:pt x="260" y="82"/>
                  <a:pt x="261" y="82"/>
                </a:cubicBezTo>
                <a:cubicBezTo>
                  <a:pt x="258" y="81"/>
                  <a:pt x="252" y="73"/>
                  <a:pt x="248" y="79"/>
                </a:cubicBezTo>
                <a:cubicBezTo>
                  <a:pt x="247" y="77"/>
                  <a:pt x="248" y="79"/>
                  <a:pt x="248" y="77"/>
                </a:cubicBezTo>
                <a:cubicBezTo>
                  <a:pt x="239" y="74"/>
                  <a:pt x="225" y="76"/>
                  <a:pt x="216" y="79"/>
                </a:cubicBezTo>
                <a:cubicBezTo>
                  <a:pt x="214" y="80"/>
                  <a:pt x="199" y="81"/>
                  <a:pt x="198" y="82"/>
                </a:cubicBezTo>
                <a:cubicBezTo>
                  <a:pt x="191" y="89"/>
                  <a:pt x="180" y="91"/>
                  <a:pt x="173" y="98"/>
                </a:cubicBezTo>
                <a:cubicBezTo>
                  <a:pt x="158" y="111"/>
                  <a:pt x="147" y="134"/>
                  <a:pt x="140" y="153"/>
                </a:cubicBezTo>
                <a:cubicBezTo>
                  <a:pt x="142" y="157"/>
                  <a:pt x="139" y="179"/>
                  <a:pt x="137" y="187"/>
                </a:cubicBezTo>
                <a:cubicBezTo>
                  <a:pt x="136" y="189"/>
                  <a:pt x="133" y="190"/>
                  <a:pt x="129" y="190"/>
                </a:cubicBezTo>
                <a:cubicBezTo>
                  <a:pt x="129" y="191"/>
                  <a:pt x="129" y="192"/>
                  <a:pt x="129" y="192"/>
                </a:cubicBezTo>
                <a:cubicBezTo>
                  <a:pt x="130" y="192"/>
                  <a:pt x="131" y="192"/>
                  <a:pt x="132" y="192"/>
                </a:cubicBezTo>
                <a:cubicBezTo>
                  <a:pt x="132" y="193"/>
                  <a:pt x="132" y="194"/>
                  <a:pt x="132" y="195"/>
                </a:cubicBezTo>
                <a:cubicBezTo>
                  <a:pt x="126" y="198"/>
                  <a:pt x="117" y="199"/>
                  <a:pt x="111" y="202"/>
                </a:cubicBezTo>
                <a:cubicBezTo>
                  <a:pt x="73" y="220"/>
                  <a:pt x="29" y="240"/>
                  <a:pt x="9" y="284"/>
                </a:cubicBezTo>
                <a:cubicBezTo>
                  <a:pt x="0" y="307"/>
                  <a:pt x="7" y="342"/>
                  <a:pt x="20" y="359"/>
                </a:cubicBezTo>
                <a:cubicBezTo>
                  <a:pt x="26" y="367"/>
                  <a:pt x="35" y="370"/>
                  <a:pt x="42" y="377"/>
                </a:cubicBezTo>
                <a:cubicBezTo>
                  <a:pt x="47" y="382"/>
                  <a:pt x="61" y="395"/>
                  <a:pt x="68" y="390"/>
                </a:cubicBezTo>
                <a:cubicBezTo>
                  <a:pt x="74" y="398"/>
                  <a:pt x="82" y="403"/>
                  <a:pt x="89" y="396"/>
                </a:cubicBezTo>
                <a:cubicBezTo>
                  <a:pt x="89" y="400"/>
                  <a:pt x="88" y="401"/>
                  <a:pt x="91" y="403"/>
                </a:cubicBezTo>
                <a:cubicBezTo>
                  <a:pt x="92" y="404"/>
                  <a:pt x="91" y="404"/>
                  <a:pt x="93" y="402"/>
                </a:cubicBezTo>
                <a:cubicBezTo>
                  <a:pt x="96" y="405"/>
                  <a:pt x="97" y="404"/>
                  <a:pt x="101" y="407"/>
                </a:cubicBezTo>
                <a:cubicBezTo>
                  <a:pt x="102" y="403"/>
                  <a:pt x="103" y="402"/>
                  <a:pt x="105" y="400"/>
                </a:cubicBezTo>
                <a:cubicBezTo>
                  <a:pt x="104" y="399"/>
                  <a:pt x="103" y="399"/>
                  <a:pt x="102" y="399"/>
                </a:cubicBezTo>
                <a:cubicBezTo>
                  <a:pt x="104" y="398"/>
                  <a:pt x="105" y="397"/>
                  <a:pt x="106" y="396"/>
                </a:cubicBezTo>
                <a:cubicBezTo>
                  <a:pt x="105" y="393"/>
                  <a:pt x="105" y="394"/>
                  <a:pt x="104" y="392"/>
                </a:cubicBezTo>
                <a:cubicBezTo>
                  <a:pt x="106" y="391"/>
                  <a:pt x="107" y="390"/>
                  <a:pt x="109" y="388"/>
                </a:cubicBezTo>
                <a:cubicBezTo>
                  <a:pt x="109" y="390"/>
                  <a:pt x="109" y="391"/>
                  <a:pt x="108" y="393"/>
                </a:cubicBezTo>
                <a:cubicBezTo>
                  <a:pt x="111" y="392"/>
                  <a:pt x="112" y="392"/>
                  <a:pt x="114" y="388"/>
                </a:cubicBezTo>
                <a:cubicBezTo>
                  <a:pt x="117" y="392"/>
                  <a:pt x="116" y="393"/>
                  <a:pt x="122" y="394"/>
                </a:cubicBezTo>
                <a:cubicBezTo>
                  <a:pt x="120" y="391"/>
                  <a:pt x="119" y="387"/>
                  <a:pt x="117" y="384"/>
                </a:cubicBezTo>
                <a:cubicBezTo>
                  <a:pt x="115" y="385"/>
                  <a:pt x="114" y="386"/>
                  <a:pt x="112" y="387"/>
                </a:cubicBezTo>
                <a:cubicBezTo>
                  <a:pt x="113" y="384"/>
                  <a:pt x="113" y="383"/>
                  <a:pt x="116" y="382"/>
                </a:cubicBezTo>
                <a:cubicBezTo>
                  <a:pt x="115" y="378"/>
                  <a:pt x="114" y="374"/>
                  <a:pt x="113" y="369"/>
                </a:cubicBezTo>
                <a:cubicBezTo>
                  <a:pt x="113" y="369"/>
                  <a:pt x="114" y="368"/>
                  <a:pt x="114" y="368"/>
                </a:cubicBezTo>
                <a:cubicBezTo>
                  <a:pt x="115" y="368"/>
                  <a:pt x="116" y="368"/>
                  <a:pt x="116" y="368"/>
                </a:cubicBezTo>
                <a:cubicBezTo>
                  <a:pt x="132" y="429"/>
                  <a:pt x="181" y="461"/>
                  <a:pt x="230" y="487"/>
                </a:cubicBezTo>
                <a:cubicBezTo>
                  <a:pt x="240" y="492"/>
                  <a:pt x="256" y="491"/>
                  <a:pt x="266" y="492"/>
                </a:cubicBezTo>
                <a:cubicBezTo>
                  <a:pt x="277" y="494"/>
                  <a:pt x="292" y="496"/>
                  <a:pt x="303" y="494"/>
                </a:cubicBezTo>
                <a:cubicBezTo>
                  <a:pt x="312" y="492"/>
                  <a:pt x="320" y="487"/>
                  <a:pt x="327" y="487"/>
                </a:cubicBezTo>
                <a:cubicBezTo>
                  <a:pt x="328" y="485"/>
                  <a:pt x="328" y="484"/>
                  <a:pt x="328" y="483"/>
                </a:cubicBezTo>
                <a:cubicBezTo>
                  <a:pt x="330" y="483"/>
                  <a:pt x="331" y="483"/>
                  <a:pt x="333" y="483"/>
                </a:cubicBezTo>
                <a:cubicBezTo>
                  <a:pt x="333" y="481"/>
                  <a:pt x="333" y="480"/>
                  <a:pt x="333" y="479"/>
                </a:cubicBezTo>
                <a:cubicBezTo>
                  <a:pt x="342" y="478"/>
                  <a:pt x="354" y="466"/>
                  <a:pt x="355" y="456"/>
                </a:cubicBezTo>
                <a:cubicBezTo>
                  <a:pt x="358" y="457"/>
                  <a:pt x="357" y="458"/>
                  <a:pt x="359" y="457"/>
                </a:cubicBezTo>
                <a:cubicBezTo>
                  <a:pt x="368" y="457"/>
                  <a:pt x="367" y="451"/>
                  <a:pt x="373" y="449"/>
                </a:cubicBezTo>
                <a:cubicBezTo>
                  <a:pt x="373" y="450"/>
                  <a:pt x="374" y="450"/>
                  <a:pt x="374" y="451"/>
                </a:cubicBezTo>
                <a:cubicBezTo>
                  <a:pt x="377" y="448"/>
                  <a:pt x="383" y="441"/>
                  <a:pt x="384" y="436"/>
                </a:cubicBezTo>
                <a:cubicBezTo>
                  <a:pt x="388" y="434"/>
                  <a:pt x="386" y="435"/>
                  <a:pt x="385" y="431"/>
                </a:cubicBezTo>
                <a:cubicBezTo>
                  <a:pt x="390" y="428"/>
                  <a:pt x="390" y="424"/>
                  <a:pt x="394" y="420"/>
                </a:cubicBezTo>
                <a:cubicBezTo>
                  <a:pt x="395" y="420"/>
                  <a:pt x="397" y="420"/>
                  <a:pt x="399" y="420"/>
                </a:cubicBezTo>
                <a:cubicBezTo>
                  <a:pt x="403" y="417"/>
                  <a:pt x="419" y="406"/>
                  <a:pt x="422" y="403"/>
                </a:cubicBezTo>
                <a:cubicBezTo>
                  <a:pt x="432" y="406"/>
                  <a:pt x="443" y="405"/>
                  <a:pt x="456" y="403"/>
                </a:cubicBezTo>
                <a:cubicBezTo>
                  <a:pt x="456" y="403"/>
                  <a:pt x="456" y="404"/>
                  <a:pt x="457" y="405"/>
                </a:cubicBezTo>
                <a:cubicBezTo>
                  <a:pt x="455" y="406"/>
                  <a:pt x="454" y="407"/>
                  <a:pt x="452" y="408"/>
                </a:cubicBezTo>
                <a:cubicBezTo>
                  <a:pt x="459" y="410"/>
                  <a:pt x="467" y="409"/>
                  <a:pt x="468" y="417"/>
                </a:cubicBezTo>
                <a:cubicBezTo>
                  <a:pt x="467" y="417"/>
                  <a:pt x="467" y="417"/>
                  <a:pt x="466" y="417"/>
                </a:cubicBezTo>
                <a:cubicBezTo>
                  <a:pt x="468" y="420"/>
                  <a:pt x="468" y="419"/>
                  <a:pt x="473" y="419"/>
                </a:cubicBezTo>
                <a:cubicBezTo>
                  <a:pt x="474" y="423"/>
                  <a:pt x="476" y="426"/>
                  <a:pt x="479" y="429"/>
                </a:cubicBezTo>
                <a:cubicBezTo>
                  <a:pt x="484" y="425"/>
                  <a:pt x="484" y="421"/>
                  <a:pt x="488" y="417"/>
                </a:cubicBezTo>
                <a:cubicBezTo>
                  <a:pt x="488" y="415"/>
                  <a:pt x="489" y="417"/>
                  <a:pt x="488" y="415"/>
                </a:cubicBezTo>
                <a:cubicBezTo>
                  <a:pt x="488" y="401"/>
                  <a:pt x="470" y="401"/>
                  <a:pt x="466" y="390"/>
                </a:cubicBezTo>
                <a:cubicBezTo>
                  <a:pt x="469" y="393"/>
                  <a:pt x="473" y="389"/>
                  <a:pt x="477" y="392"/>
                </a:cubicBezTo>
                <a:cubicBezTo>
                  <a:pt x="485" y="397"/>
                  <a:pt x="489" y="406"/>
                  <a:pt x="495" y="412"/>
                </a:cubicBezTo>
                <a:cubicBezTo>
                  <a:pt x="498" y="410"/>
                  <a:pt x="500" y="411"/>
                  <a:pt x="501" y="408"/>
                </a:cubicBezTo>
                <a:cubicBezTo>
                  <a:pt x="513" y="411"/>
                  <a:pt x="520" y="432"/>
                  <a:pt x="531" y="440"/>
                </a:cubicBezTo>
                <a:cubicBezTo>
                  <a:pt x="530" y="445"/>
                  <a:pt x="529" y="446"/>
                  <a:pt x="530" y="450"/>
                </a:cubicBezTo>
                <a:cubicBezTo>
                  <a:pt x="530" y="451"/>
                  <a:pt x="531" y="451"/>
                  <a:pt x="531" y="451"/>
                </a:cubicBezTo>
                <a:cubicBezTo>
                  <a:pt x="531" y="450"/>
                  <a:pt x="531" y="449"/>
                  <a:pt x="531" y="448"/>
                </a:cubicBezTo>
                <a:cubicBezTo>
                  <a:pt x="531" y="448"/>
                  <a:pt x="532" y="447"/>
                  <a:pt x="533" y="447"/>
                </a:cubicBezTo>
                <a:cubicBezTo>
                  <a:pt x="534" y="447"/>
                  <a:pt x="535" y="447"/>
                  <a:pt x="536" y="447"/>
                </a:cubicBezTo>
                <a:cubicBezTo>
                  <a:pt x="537" y="454"/>
                  <a:pt x="539" y="456"/>
                  <a:pt x="542" y="462"/>
                </a:cubicBezTo>
                <a:cubicBezTo>
                  <a:pt x="541" y="462"/>
                  <a:pt x="541" y="463"/>
                  <a:pt x="540" y="463"/>
                </a:cubicBezTo>
                <a:cubicBezTo>
                  <a:pt x="540" y="464"/>
                  <a:pt x="540" y="464"/>
                  <a:pt x="540" y="464"/>
                </a:cubicBezTo>
                <a:cubicBezTo>
                  <a:pt x="540" y="463"/>
                  <a:pt x="539" y="462"/>
                  <a:pt x="538" y="460"/>
                </a:cubicBezTo>
                <a:cubicBezTo>
                  <a:pt x="534" y="460"/>
                  <a:pt x="537" y="456"/>
                  <a:pt x="533" y="453"/>
                </a:cubicBezTo>
                <a:cubicBezTo>
                  <a:pt x="532" y="453"/>
                  <a:pt x="532" y="453"/>
                  <a:pt x="532" y="453"/>
                </a:cubicBezTo>
                <a:cubicBezTo>
                  <a:pt x="534" y="470"/>
                  <a:pt x="547" y="486"/>
                  <a:pt x="555" y="498"/>
                </a:cubicBezTo>
                <a:cubicBezTo>
                  <a:pt x="555" y="498"/>
                  <a:pt x="556" y="498"/>
                  <a:pt x="556" y="498"/>
                </a:cubicBezTo>
                <a:cubicBezTo>
                  <a:pt x="555" y="489"/>
                  <a:pt x="544" y="482"/>
                  <a:pt x="544" y="471"/>
                </a:cubicBezTo>
                <a:cubicBezTo>
                  <a:pt x="545" y="471"/>
                  <a:pt x="545" y="471"/>
                  <a:pt x="546" y="471"/>
                </a:cubicBezTo>
                <a:cubicBezTo>
                  <a:pt x="546" y="471"/>
                  <a:pt x="546" y="471"/>
                  <a:pt x="546" y="471"/>
                </a:cubicBezTo>
                <a:cubicBezTo>
                  <a:pt x="549" y="475"/>
                  <a:pt x="553" y="483"/>
                  <a:pt x="552" y="487"/>
                </a:cubicBezTo>
                <a:cubicBezTo>
                  <a:pt x="558" y="493"/>
                  <a:pt x="566" y="502"/>
                  <a:pt x="571" y="511"/>
                </a:cubicBezTo>
                <a:cubicBezTo>
                  <a:pt x="571" y="512"/>
                  <a:pt x="571" y="512"/>
                  <a:pt x="571" y="512"/>
                </a:cubicBezTo>
                <a:cubicBezTo>
                  <a:pt x="568" y="511"/>
                  <a:pt x="561" y="504"/>
                  <a:pt x="560" y="501"/>
                </a:cubicBezTo>
                <a:cubicBezTo>
                  <a:pt x="559" y="500"/>
                  <a:pt x="558" y="499"/>
                  <a:pt x="557" y="499"/>
                </a:cubicBezTo>
                <a:cubicBezTo>
                  <a:pt x="557" y="499"/>
                  <a:pt x="557" y="499"/>
                  <a:pt x="557" y="499"/>
                </a:cubicBezTo>
                <a:cubicBezTo>
                  <a:pt x="557" y="510"/>
                  <a:pt x="572" y="518"/>
                  <a:pt x="578" y="525"/>
                </a:cubicBezTo>
                <a:cubicBezTo>
                  <a:pt x="596" y="543"/>
                  <a:pt x="619" y="565"/>
                  <a:pt x="644" y="575"/>
                </a:cubicBezTo>
                <a:cubicBezTo>
                  <a:pt x="650" y="577"/>
                  <a:pt x="656" y="578"/>
                  <a:pt x="662" y="580"/>
                </a:cubicBezTo>
                <a:cubicBezTo>
                  <a:pt x="669" y="583"/>
                  <a:pt x="674" y="587"/>
                  <a:pt x="683" y="588"/>
                </a:cubicBezTo>
                <a:cubicBezTo>
                  <a:pt x="684" y="591"/>
                  <a:pt x="683" y="590"/>
                  <a:pt x="682" y="593"/>
                </a:cubicBezTo>
                <a:cubicBezTo>
                  <a:pt x="693" y="595"/>
                  <a:pt x="724" y="597"/>
                  <a:pt x="725" y="591"/>
                </a:cubicBezTo>
                <a:cubicBezTo>
                  <a:pt x="727" y="593"/>
                  <a:pt x="726" y="591"/>
                  <a:pt x="726" y="593"/>
                </a:cubicBezTo>
                <a:cubicBezTo>
                  <a:pt x="729" y="592"/>
                  <a:pt x="732" y="592"/>
                  <a:pt x="735" y="591"/>
                </a:cubicBezTo>
                <a:cubicBezTo>
                  <a:pt x="735" y="591"/>
                  <a:pt x="734" y="591"/>
                  <a:pt x="734" y="591"/>
                </a:cubicBezTo>
                <a:cubicBezTo>
                  <a:pt x="734" y="592"/>
                  <a:pt x="735" y="593"/>
                  <a:pt x="735" y="594"/>
                </a:cubicBezTo>
                <a:cubicBezTo>
                  <a:pt x="742" y="593"/>
                  <a:pt x="757" y="588"/>
                  <a:pt x="764" y="588"/>
                </a:cubicBezTo>
                <a:cubicBezTo>
                  <a:pt x="764" y="587"/>
                  <a:pt x="765" y="586"/>
                  <a:pt x="765" y="584"/>
                </a:cubicBezTo>
                <a:cubicBezTo>
                  <a:pt x="766" y="585"/>
                  <a:pt x="767" y="587"/>
                  <a:pt x="767" y="588"/>
                </a:cubicBezTo>
                <a:cubicBezTo>
                  <a:pt x="773" y="583"/>
                  <a:pt x="784" y="582"/>
                  <a:pt x="790" y="579"/>
                </a:cubicBezTo>
                <a:cubicBezTo>
                  <a:pt x="791" y="582"/>
                  <a:pt x="790" y="581"/>
                  <a:pt x="790" y="584"/>
                </a:cubicBezTo>
                <a:cubicBezTo>
                  <a:pt x="805" y="587"/>
                  <a:pt x="824" y="578"/>
                  <a:pt x="840" y="570"/>
                </a:cubicBezTo>
                <a:cubicBezTo>
                  <a:pt x="845" y="567"/>
                  <a:pt x="856" y="565"/>
                  <a:pt x="856" y="565"/>
                </a:cubicBezTo>
                <a:cubicBezTo>
                  <a:pt x="858" y="563"/>
                  <a:pt x="857" y="563"/>
                  <a:pt x="857" y="561"/>
                </a:cubicBezTo>
                <a:cubicBezTo>
                  <a:pt x="860" y="559"/>
                  <a:pt x="859" y="559"/>
                  <a:pt x="864" y="559"/>
                </a:cubicBezTo>
                <a:cubicBezTo>
                  <a:pt x="864" y="560"/>
                  <a:pt x="863" y="562"/>
                  <a:pt x="863" y="563"/>
                </a:cubicBezTo>
                <a:cubicBezTo>
                  <a:pt x="864" y="563"/>
                  <a:pt x="865" y="563"/>
                  <a:pt x="865" y="563"/>
                </a:cubicBezTo>
                <a:cubicBezTo>
                  <a:pt x="865" y="563"/>
                  <a:pt x="865" y="563"/>
                  <a:pt x="865" y="563"/>
                </a:cubicBezTo>
                <a:cubicBezTo>
                  <a:pt x="865" y="559"/>
                  <a:pt x="866" y="561"/>
                  <a:pt x="868" y="558"/>
                </a:cubicBezTo>
                <a:cubicBezTo>
                  <a:pt x="868" y="558"/>
                  <a:pt x="869" y="558"/>
                  <a:pt x="869" y="558"/>
                </a:cubicBezTo>
                <a:cubicBezTo>
                  <a:pt x="868" y="560"/>
                  <a:pt x="868" y="562"/>
                  <a:pt x="867" y="563"/>
                </a:cubicBezTo>
                <a:cubicBezTo>
                  <a:pt x="870" y="562"/>
                  <a:pt x="870" y="561"/>
                  <a:pt x="873" y="562"/>
                </a:cubicBezTo>
                <a:cubicBezTo>
                  <a:pt x="873" y="561"/>
                  <a:pt x="873" y="561"/>
                  <a:pt x="874" y="560"/>
                </a:cubicBezTo>
                <a:cubicBezTo>
                  <a:pt x="873" y="560"/>
                  <a:pt x="872" y="560"/>
                  <a:pt x="871" y="560"/>
                </a:cubicBezTo>
                <a:cubicBezTo>
                  <a:pt x="871" y="560"/>
                  <a:pt x="871" y="559"/>
                  <a:pt x="871" y="559"/>
                </a:cubicBezTo>
                <a:cubicBezTo>
                  <a:pt x="877" y="557"/>
                  <a:pt x="907" y="549"/>
                  <a:pt x="910" y="553"/>
                </a:cubicBezTo>
                <a:cubicBezTo>
                  <a:pt x="911" y="553"/>
                  <a:pt x="912" y="552"/>
                  <a:pt x="913" y="551"/>
                </a:cubicBezTo>
                <a:cubicBezTo>
                  <a:pt x="908" y="551"/>
                  <a:pt x="909" y="550"/>
                  <a:pt x="906" y="552"/>
                </a:cubicBezTo>
                <a:cubicBezTo>
                  <a:pt x="906" y="551"/>
                  <a:pt x="906" y="551"/>
                  <a:pt x="905" y="550"/>
                </a:cubicBezTo>
                <a:cubicBezTo>
                  <a:pt x="910" y="544"/>
                  <a:pt x="912" y="542"/>
                  <a:pt x="915" y="533"/>
                </a:cubicBezTo>
                <a:cubicBezTo>
                  <a:pt x="914" y="530"/>
                  <a:pt x="918" y="529"/>
                  <a:pt x="921" y="529"/>
                </a:cubicBezTo>
                <a:cubicBezTo>
                  <a:pt x="922" y="529"/>
                  <a:pt x="922" y="529"/>
                  <a:pt x="922" y="530"/>
                </a:cubicBezTo>
                <a:cubicBezTo>
                  <a:pt x="920" y="531"/>
                  <a:pt x="918" y="531"/>
                  <a:pt x="916" y="532"/>
                </a:cubicBezTo>
                <a:cubicBezTo>
                  <a:pt x="916" y="533"/>
                  <a:pt x="916" y="533"/>
                  <a:pt x="916" y="533"/>
                </a:cubicBezTo>
                <a:cubicBezTo>
                  <a:pt x="917" y="534"/>
                  <a:pt x="917" y="534"/>
                  <a:pt x="917" y="535"/>
                </a:cubicBezTo>
                <a:cubicBezTo>
                  <a:pt x="920" y="534"/>
                  <a:pt x="922" y="533"/>
                  <a:pt x="924" y="532"/>
                </a:cubicBezTo>
                <a:cubicBezTo>
                  <a:pt x="924" y="529"/>
                  <a:pt x="923" y="527"/>
                  <a:pt x="923" y="525"/>
                </a:cubicBezTo>
                <a:cubicBezTo>
                  <a:pt x="930" y="525"/>
                  <a:pt x="934" y="522"/>
                  <a:pt x="944" y="522"/>
                </a:cubicBezTo>
                <a:cubicBezTo>
                  <a:pt x="941" y="521"/>
                  <a:pt x="938" y="520"/>
                  <a:pt x="936" y="518"/>
                </a:cubicBezTo>
                <a:cubicBezTo>
                  <a:pt x="938" y="516"/>
                  <a:pt x="944" y="516"/>
                  <a:pt x="945" y="514"/>
                </a:cubicBezTo>
                <a:cubicBezTo>
                  <a:pt x="948" y="515"/>
                  <a:pt x="947" y="514"/>
                  <a:pt x="948" y="517"/>
                </a:cubicBezTo>
                <a:cubicBezTo>
                  <a:pt x="960" y="511"/>
                  <a:pt x="992" y="508"/>
                  <a:pt x="1006" y="509"/>
                </a:cubicBezTo>
                <a:cubicBezTo>
                  <a:pt x="1006" y="508"/>
                  <a:pt x="1006" y="508"/>
                  <a:pt x="1006" y="508"/>
                </a:cubicBezTo>
                <a:cubicBezTo>
                  <a:pt x="1004" y="506"/>
                  <a:pt x="1005" y="507"/>
                  <a:pt x="1002" y="506"/>
                </a:cubicBezTo>
                <a:cubicBezTo>
                  <a:pt x="1003" y="504"/>
                  <a:pt x="1005" y="503"/>
                  <a:pt x="1007" y="501"/>
                </a:cubicBezTo>
                <a:cubicBezTo>
                  <a:pt x="1008" y="501"/>
                  <a:pt x="1008" y="502"/>
                  <a:pt x="1009" y="502"/>
                </a:cubicBezTo>
                <a:cubicBezTo>
                  <a:pt x="1010" y="502"/>
                  <a:pt x="1010" y="502"/>
                  <a:pt x="1011" y="502"/>
                </a:cubicBezTo>
                <a:cubicBezTo>
                  <a:pt x="1009" y="504"/>
                  <a:pt x="1010" y="503"/>
                  <a:pt x="1008" y="503"/>
                </a:cubicBezTo>
                <a:cubicBezTo>
                  <a:pt x="1006" y="506"/>
                  <a:pt x="1008" y="507"/>
                  <a:pt x="1006" y="509"/>
                </a:cubicBezTo>
                <a:cubicBezTo>
                  <a:pt x="1006" y="510"/>
                  <a:pt x="1006" y="510"/>
                  <a:pt x="1006" y="511"/>
                </a:cubicBezTo>
                <a:cubicBezTo>
                  <a:pt x="1010" y="512"/>
                  <a:pt x="1015" y="513"/>
                  <a:pt x="1020" y="514"/>
                </a:cubicBezTo>
                <a:cubicBezTo>
                  <a:pt x="1021" y="516"/>
                  <a:pt x="1021" y="515"/>
                  <a:pt x="1021" y="518"/>
                </a:cubicBezTo>
                <a:cubicBezTo>
                  <a:pt x="1026" y="523"/>
                  <a:pt x="1035" y="519"/>
                  <a:pt x="1040" y="524"/>
                </a:cubicBezTo>
                <a:cubicBezTo>
                  <a:pt x="1047" y="531"/>
                  <a:pt x="1062" y="541"/>
                  <a:pt x="1065" y="551"/>
                </a:cubicBezTo>
                <a:cubicBezTo>
                  <a:pt x="1067" y="554"/>
                  <a:pt x="1066" y="563"/>
                  <a:pt x="1067" y="566"/>
                </a:cubicBezTo>
                <a:cubicBezTo>
                  <a:pt x="1069" y="575"/>
                  <a:pt x="1072" y="582"/>
                  <a:pt x="1071" y="593"/>
                </a:cubicBezTo>
                <a:cubicBezTo>
                  <a:pt x="1086" y="601"/>
                  <a:pt x="1101" y="594"/>
                  <a:pt x="1112" y="583"/>
                </a:cubicBezTo>
                <a:cubicBezTo>
                  <a:pt x="1112" y="583"/>
                  <a:pt x="1114" y="568"/>
                  <a:pt x="1117" y="567"/>
                </a:cubicBezTo>
                <a:cubicBezTo>
                  <a:pt x="1114" y="564"/>
                  <a:pt x="1115" y="565"/>
                  <a:pt x="1112" y="565"/>
                </a:cubicBezTo>
                <a:close/>
                <a:moveTo>
                  <a:pt x="348" y="216"/>
                </a:moveTo>
                <a:cubicBezTo>
                  <a:pt x="356" y="213"/>
                  <a:pt x="369" y="217"/>
                  <a:pt x="375" y="209"/>
                </a:cubicBezTo>
                <a:cubicBezTo>
                  <a:pt x="378" y="213"/>
                  <a:pt x="376" y="230"/>
                  <a:pt x="375" y="233"/>
                </a:cubicBezTo>
                <a:cubicBezTo>
                  <a:pt x="377" y="237"/>
                  <a:pt x="380" y="239"/>
                  <a:pt x="383" y="244"/>
                </a:cubicBezTo>
                <a:cubicBezTo>
                  <a:pt x="380" y="249"/>
                  <a:pt x="387" y="270"/>
                  <a:pt x="396" y="272"/>
                </a:cubicBezTo>
                <a:cubicBezTo>
                  <a:pt x="396" y="272"/>
                  <a:pt x="396" y="273"/>
                  <a:pt x="396" y="274"/>
                </a:cubicBezTo>
                <a:cubicBezTo>
                  <a:pt x="391" y="281"/>
                  <a:pt x="381" y="283"/>
                  <a:pt x="371" y="286"/>
                </a:cubicBezTo>
                <a:cubicBezTo>
                  <a:pt x="336" y="296"/>
                  <a:pt x="326" y="279"/>
                  <a:pt x="312" y="256"/>
                </a:cubicBezTo>
                <a:cubicBezTo>
                  <a:pt x="317" y="235"/>
                  <a:pt x="328" y="223"/>
                  <a:pt x="348" y="216"/>
                </a:cubicBezTo>
                <a:close/>
                <a:moveTo>
                  <a:pt x="387" y="397"/>
                </a:moveTo>
                <a:cubicBezTo>
                  <a:pt x="368" y="402"/>
                  <a:pt x="361" y="426"/>
                  <a:pt x="343" y="424"/>
                </a:cubicBezTo>
                <a:cubicBezTo>
                  <a:pt x="341" y="426"/>
                  <a:pt x="341" y="426"/>
                  <a:pt x="340" y="429"/>
                </a:cubicBezTo>
                <a:cubicBezTo>
                  <a:pt x="339" y="428"/>
                  <a:pt x="338" y="428"/>
                  <a:pt x="337" y="427"/>
                </a:cubicBezTo>
                <a:cubicBezTo>
                  <a:pt x="335" y="428"/>
                  <a:pt x="336" y="429"/>
                  <a:pt x="333" y="429"/>
                </a:cubicBezTo>
                <a:cubicBezTo>
                  <a:pt x="333" y="428"/>
                  <a:pt x="333" y="428"/>
                  <a:pt x="333" y="427"/>
                </a:cubicBezTo>
                <a:cubicBezTo>
                  <a:pt x="333" y="427"/>
                  <a:pt x="333" y="427"/>
                  <a:pt x="333" y="427"/>
                </a:cubicBezTo>
                <a:cubicBezTo>
                  <a:pt x="332" y="429"/>
                  <a:pt x="332" y="431"/>
                  <a:pt x="331" y="433"/>
                </a:cubicBezTo>
                <a:cubicBezTo>
                  <a:pt x="327" y="432"/>
                  <a:pt x="324" y="432"/>
                  <a:pt x="321" y="429"/>
                </a:cubicBezTo>
                <a:cubicBezTo>
                  <a:pt x="321" y="431"/>
                  <a:pt x="321" y="432"/>
                  <a:pt x="323" y="435"/>
                </a:cubicBezTo>
                <a:cubicBezTo>
                  <a:pt x="321" y="437"/>
                  <a:pt x="318" y="435"/>
                  <a:pt x="318" y="433"/>
                </a:cubicBezTo>
                <a:cubicBezTo>
                  <a:pt x="317" y="434"/>
                  <a:pt x="317" y="435"/>
                  <a:pt x="317" y="436"/>
                </a:cubicBezTo>
                <a:cubicBezTo>
                  <a:pt x="314" y="435"/>
                  <a:pt x="314" y="436"/>
                  <a:pt x="313" y="432"/>
                </a:cubicBezTo>
                <a:cubicBezTo>
                  <a:pt x="315" y="432"/>
                  <a:pt x="316" y="432"/>
                  <a:pt x="318" y="432"/>
                </a:cubicBezTo>
                <a:cubicBezTo>
                  <a:pt x="317" y="429"/>
                  <a:pt x="316" y="430"/>
                  <a:pt x="319" y="429"/>
                </a:cubicBezTo>
                <a:cubicBezTo>
                  <a:pt x="317" y="429"/>
                  <a:pt x="316" y="429"/>
                  <a:pt x="314" y="429"/>
                </a:cubicBezTo>
                <a:cubicBezTo>
                  <a:pt x="313" y="425"/>
                  <a:pt x="314" y="427"/>
                  <a:pt x="311" y="428"/>
                </a:cubicBezTo>
                <a:cubicBezTo>
                  <a:pt x="312" y="429"/>
                  <a:pt x="312" y="431"/>
                  <a:pt x="313" y="432"/>
                </a:cubicBezTo>
                <a:cubicBezTo>
                  <a:pt x="312" y="432"/>
                  <a:pt x="311" y="433"/>
                  <a:pt x="310" y="433"/>
                </a:cubicBezTo>
                <a:cubicBezTo>
                  <a:pt x="310" y="431"/>
                  <a:pt x="309" y="429"/>
                  <a:pt x="309" y="427"/>
                </a:cubicBezTo>
                <a:cubicBezTo>
                  <a:pt x="304" y="428"/>
                  <a:pt x="283" y="425"/>
                  <a:pt x="278" y="427"/>
                </a:cubicBezTo>
                <a:cubicBezTo>
                  <a:pt x="274" y="424"/>
                  <a:pt x="276" y="421"/>
                  <a:pt x="271" y="420"/>
                </a:cubicBezTo>
                <a:cubicBezTo>
                  <a:pt x="272" y="417"/>
                  <a:pt x="278" y="413"/>
                  <a:pt x="281" y="413"/>
                </a:cubicBezTo>
                <a:cubicBezTo>
                  <a:pt x="281" y="413"/>
                  <a:pt x="281" y="413"/>
                  <a:pt x="281" y="413"/>
                </a:cubicBezTo>
                <a:cubicBezTo>
                  <a:pt x="280" y="412"/>
                  <a:pt x="229" y="387"/>
                  <a:pt x="229" y="387"/>
                </a:cubicBezTo>
                <a:cubicBezTo>
                  <a:pt x="226" y="387"/>
                  <a:pt x="227" y="387"/>
                  <a:pt x="226" y="390"/>
                </a:cubicBezTo>
                <a:cubicBezTo>
                  <a:pt x="222" y="389"/>
                  <a:pt x="222" y="387"/>
                  <a:pt x="221" y="383"/>
                </a:cubicBezTo>
                <a:cubicBezTo>
                  <a:pt x="220" y="383"/>
                  <a:pt x="219" y="383"/>
                  <a:pt x="218" y="383"/>
                </a:cubicBezTo>
                <a:cubicBezTo>
                  <a:pt x="220" y="387"/>
                  <a:pt x="217" y="384"/>
                  <a:pt x="218" y="388"/>
                </a:cubicBezTo>
                <a:cubicBezTo>
                  <a:pt x="214" y="387"/>
                  <a:pt x="217" y="387"/>
                  <a:pt x="213" y="387"/>
                </a:cubicBezTo>
                <a:cubicBezTo>
                  <a:pt x="212" y="378"/>
                  <a:pt x="209" y="386"/>
                  <a:pt x="205" y="379"/>
                </a:cubicBezTo>
                <a:cubicBezTo>
                  <a:pt x="204" y="379"/>
                  <a:pt x="204" y="378"/>
                  <a:pt x="203" y="378"/>
                </a:cubicBezTo>
                <a:cubicBezTo>
                  <a:pt x="205" y="376"/>
                  <a:pt x="205" y="378"/>
                  <a:pt x="205" y="376"/>
                </a:cubicBezTo>
                <a:cubicBezTo>
                  <a:pt x="207" y="377"/>
                  <a:pt x="206" y="376"/>
                  <a:pt x="207" y="378"/>
                </a:cubicBezTo>
                <a:cubicBezTo>
                  <a:pt x="207" y="378"/>
                  <a:pt x="208" y="378"/>
                  <a:pt x="208" y="379"/>
                </a:cubicBezTo>
                <a:cubicBezTo>
                  <a:pt x="209" y="378"/>
                  <a:pt x="210" y="377"/>
                  <a:pt x="211" y="376"/>
                </a:cubicBezTo>
                <a:cubicBezTo>
                  <a:pt x="209" y="374"/>
                  <a:pt x="211" y="374"/>
                  <a:pt x="211" y="371"/>
                </a:cubicBezTo>
                <a:cubicBezTo>
                  <a:pt x="209" y="371"/>
                  <a:pt x="208" y="370"/>
                  <a:pt x="208" y="367"/>
                </a:cubicBezTo>
                <a:cubicBezTo>
                  <a:pt x="206" y="365"/>
                  <a:pt x="206" y="366"/>
                  <a:pt x="202" y="366"/>
                </a:cubicBezTo>
                <a:cubicBezTo>
                  <a:pt x="204" y="363"/>
                  <a:pt x="204" y="364"/>
                  <a:pt x="205" y="361"/>
                </a:cubicBezTo>
                <a:cubicBezTo>
                  <a:pt x="205" y="360"/>
                  <a:pt x="202" y="360"/>
                  <a:pt x="200" y="356"/>
                </a:cubicBezTo>
                <a:cubicBezTo>
                  <a:pt x="197" y="349"/>
                  <a:pt x="192" y="323"/>
                  <a:pt x="196" y="317"/>
                </a:cubicBezTo>
                <a:cubicBezTo>
                  <a:pt x="196" y="317"/>
                  <a:pt x="196" y="316"/>
                  <a:pt x="196" y="315"/>
                </a:cubicBezTo>
                <a:cubicBezTo>
                  <a:pt x="195" y="316"/>
                  <a:pt x="194" y="317"/>
                  <a:pt x="192" y="317"/>
                </a:cubicBezTo>
                <a:cubicBezTo>
                  <a:pt x="192" y="317"/>
                  <a:pt x="191" y="317"/>
                  <a:pt x="190" y="317"/>
                </a:cubicBezTo>
                <a:cubicBezTo>
                  <a:pt x="191" y="315"/>
                  <a:pt x="191" y="313"/>
                  <a:pt x="192" y="312"/>
                </a:cubicBezTo>
                <a:cubicBezTo>
                  <a:pt x="191" y="311"/>
                  <a:pt x="190" y="311"/>
                  <a:pt x="189" y="311"/>
                </a:cubicBezTo>
                <a:cubicBezTo>
                  <a:pt x="188" y="311"/>
                  <a:pt x="188" y="311"/>
                  <a:pt x="188" y="312"/>
                </a:cubicBezTo>
                <a:cubicBezTo>
                  <a:pt x="189" y="313"/>
                  <a:pt x="189" y="314"/>
                  <a:pt x="190" y="314"/>
                </a:cubicBezTo>
                <a:cubicBezTo>
                  <a:pt x="188" y="316"/>
                  <a:pt x="187" y="315"/>
                  <a:pt x="184" y="318"/>
                </a:cubicBezTo>
                <a:cubicBezTo>
                  <a:pt x="184" y="318"/>
                  <a:pt x="184" y="318"/>
                  <a:pt x="183" y="318"/>
                </a:cubicBezTo>
                <a:cubicBezTo>
                  <a:pt x="187" y="303"/>
                  <a:pt x="183" y="286"/>
                  <a:pt x="189" y="275"/>
                </a:cubicBezTo>
                <a:cubicBezTo>
                  <a:pt x="188" y="275"/>
                  <a:pt x="187" y="275"/>
                  <a:pt x="186" y="275"/>
                </a:cubicBezTo>
                <a:cubicBezTo>
                  <a:pt x="188" y="270"/>
                  <a:pt x="192" y="261"/>
                  <a:pt x="192" y="258"/>
                </a:cubicBezTo>
                <a:cubicBezTo>
                  <a:pt x="193" y="258"/>
                  <a:pt x="194" y="259"/>
                  <a:pt x="195" y="260"/>
                </a:cubicBezTo>
                <a:cubicBezTo>
                  <a:pt x="194" y="260"/>
                  <a:pt x="193" y="260"/>
                  <a:pt x="192" y="260"/>
                </a:cubicBezTo>
                <a:cubicBezTo>
                  <a:pt x="192" y="262"/>
                  <a:pt x="192" y="263"/>
                  <a:pt x="191" y="264"/>
                </a:cubicBezTo>
                <a:cubicBezTo>
                  <a:pt x="193" y="265"/>
                  <a:pt x="193" y="265"/>
                  <a:pt x="196" y="265"/>
                </a:cubicBezTo>
                <a:cubicBezTo>
                  <a:pt x="195" y="268"/>
                  <a:pt x="196" y="268"/>
                  <a:pt x="196" y="274"/>
                </a:cubicBezTo>
                <a:cubicBezTo>
                  <a:pt x="197" y="271"/>
                  <a:pt x="198" y="269"/>
                  <a:pt x="198" y="267"/>
                </a:cubicBezTo>
                <a:cubicBezTo>
                  <a:pt x="197" y="266"/>
                  <a:pt x="197" y="267"/>
                  <a:pt x="196" y="265"/>
                </a:cubicBezTo>
                <a:cubicBezTo>
                  <a:pt x="201" y="262"/>
                  <a:pt x="196" y="237"/>
                  <a:pt x="196" y="237"/>
                </a:cubicBezTo>
                <a:cubicBezTo>
                  <a:pt x="196" y="237"/>
                  <a:pt x="196" y="237"/>
                  <a:pt x="196" y="237"/>
                </a:cubicBezTo>
                <a:cubicBezTo>
                  <a:pt x="196" y="223"/>
                  <a:pt x="199" y="207"/>
                  <a:pt x="205" y="191"/>
                </a:cubicBezTo>
                <a:cubicBezTo>
                  <a:pt x="205" y="190"/>
                  <a:pt x="204" y="189"/>
                  <a:pt x="204" y="188"/>
                </a:cubicBezTo>
                <a:cubicBezTo>
                  <a:pt x="202" y="189"/>
                  <a:pt x="200" y="189"/>
                  <a:pt x="198" y="190"/>
                </a:cubicBezTo>
                <a:cubicBezTo>
                  <a:pt x="198" y="190"/>
                  <a:pt x="197" y="190"/>
                  <a:pt x="196" y="190"/>
                </a:cubicBezTo>
                <a:cubicBezTo>
                  <a:pt x="205" y="169"/>
                  <a:pt x="214" y="159"/>
                  <a:pt x="231" y="144"/>
                </a:cubicBezTo>
                <a:cubicBezTo>
                  <a:pt x="233" y="142"/>
                  <a:pt x="240" y="143"/>
                  <a:pt x="243" y="141"/>
                </a:cubicBezTo>
                <a:cubicBezTo>
                  <a:pt x="245" y="141"/>
                  <a:pt x="247" y="142"/>
                  <a:pt x="249" y="143"/>
                </a:cubicBezTo>
                <a:cubicBezTo>
                  <a:pt x="248" y="152"/>
                  <a:pt x="235" y="156"/>
                  <a:pt x="231" y="162"/>
                </a:cubicBezTo>
                <a:cubicBezTo>
                  <a:pt x="222" y="176"/>
                  <a:pt x="215" y="194"/>
                  <a:pt x="205" y="209"/>
                </a:cubicBezTo>
                <a:cubicBezTo>
                  <a:pt x="209" y="212"/>
                  <a:pt x="201" y="221"/>
                  <a:pt x="202" y="225"/>
                </a:cubicBezTo>
                <a:cubicBezTo>
                  <a:pt x="208" y="243"/>
                  <a:pt x="202" y="262"/>
                  <a:pt x="209" y="281"/>
                </a:cubicBezTo>
                <a:cubicBezTo>
                  <a:pt x="223" y="319"/>
                  <a:pt x="239" y="345"/>
                  <a:pt x="266" y="368"/>
                </a:cubicBezTo>
                <a:cubicBezTo>
                  <a:pt x="288" y="386"/>
                  <a:pt x="320" y="404"/>
                  <a:pt x="353" y="399"/>
                </a:cubicBezTo>
                <a:cubicBezTo>
                  <a:pt x="361" y="398"/>
                  <a:pt x="380" y="402"/>
                  <a:pt x="385" y="394"/>
                </a:cubicBezTo>
                <a:cubicBezTo>
                  <a:pt x="386" y="394"/>
                  <a:pt x="386" y="394"/>
                  <a:pt x="387" y="394"/>
                </a:cubicBezTo>
                <a:cubicBezTo>
                  <a:pt x="387" y="395"/>
                  <a:pt x="387" y="396"/>
                  <a:pt x="387" y="397"/>
                </a:cubicBezTo>
                <a:close/>
                <a:moveTo>
                  <a:pt x="487" y="359"/>
                </a:moveTo>
                <a:cubicBezTo>
                  <a:pt x="487" y="360"/>
                  <a:pt x="487" y="360"/>
                  <a:pt x="487" y="360"/>
                </a:cubicBezTo>
                <a:cubicBezTo>
                  <a:pt x="477" y="356"/>
                  <a:pt x="472" y="354"/>
                  <a:pt x="462" y="351"/>
                </a:cubicBezTo>
                <a:cubicBezTo>
                  <a:pt x="461" y="351"/>
                  <a:pt x="460" y="351"/>
                  <a:pt x="460" y="352"/>
                </a:cubicBezTo>
                <a:cubicBezTo>
                  <a:pt x="461" y="353"/>
                  <a:pt x="462" y="353"/>
                  <a:pt x="463" y="354"/>
                </a:cubicBezTo>
                <a:cubicBezTo>
                  <a:pt x="463" y="355"/>
                  <a:pt x="463" y="355"/>
                  <a:pt x="463" y="356"/>
                </a:cubicBezTo>
                <a:cubicBezTo>
                  <a:pt x="456" y="360"/>
                  <a:pt x="449" y="361"/>
                  <a:pt x="441" y="365"/>
                </a:cubicBezTo>
                <a:cubicBezTo>
                  <a:pt x="437" y="366"/>
                  <a:pt x="432" y="366"/>
                  <a:pt x="428" y="367"/>
                </a:cubicBezTo>
                <a:cubicBezTo>
                  <a:pt x="418" y="373"/>
                  <a:pt x="405" y="389"/>
                  <a:pt x="392" y="393"/>
                </a:cubicBezTo>
                <a:cubicBezTo>
                  <a:pt x="391" y="394"/>
                  <a:pt x="390" y="394"/>
                  <a:pt x="390" y="395"/>
                </a:cubicBezTo>
                <a:cubicBezTo>
                  <a:pt x="389" y="388"/>
                  <a:pt x="405" y="371"/>
                  <a:pt x="412" y="369"/>
                </a:cubicBezTo>
                <a:cubicBezTo>
                  <a:pt x="412" y="365"/>
                  <a:pt x="412" y="364"/>
                  <a:pt x="407" y="364"/>
                </a:cubicBezTo>
                <a:cubicBezTo>
                  <a:pt x="413" y="353"/>
                  <a:pt x="422" y="345"/>
                  <a:pt x="431" y="338"/>
                </a:cubicBezTo>
                <a:cubicBezTo>
                  <a:pt x="435" y="338"/>
                  <a:pt x="432" y="336"/>
                  <a:pt x="435" y="334"/>
                </a:cubicBezTo>
                <a:cubicBezTo>
                  <a:pt x="436" y="333"/>
                  <a:pt x="436" y="333"/>
                  <a:pt x="436" y="335"/>
                </a:cubicBezTo>
                <a:cubicBezTo>
                  <a:pt x="439" y="334"/>
                  <a:pt x="439" y="334"/>
                  <a:pt x="439" y="330"/>
                </a:cubicBezTo>
                <a:cubicBezTo>
                  <a:pt x="439" y="330"/>
                  <a:pt x="439" y="329"/>
                  <a:pt x="438" y="329"/>
                </a:cubicBezTo>
                <a:cubicBezTo>
                  <a:pt x="432" y="331"/>
                  <a:pt x="430" y="335"/>
                  <a:pt x="424" y="336"/>
                </a:cubicBezTo>
                <a:cubicBezTo>
                  <a:pt x="424" y="336"/>
                  <a:pt x="423" y="335"/>
                  <a:pt x="423" y="335"/>
                </a:cubicBezTo>
                <a:cubicBezTo>
                  <a:pt x="426" y="329"/>
                  <a:pt x="437" y="322"/>
                  <a:pt x="442" y="330"/>
                </a:cubicBezTo>
                <a:cubicBezTo>
                  <a:pt x="444" y="329"/>
                  <a:pt x="445" y="328"/>
                  <a:pt x="447" y="327"/>
                </a:cubicBezTo>
                <a:cubicBezTo>
                  <a:pt x="447" y="326"/>
                  <a:pt x="448" y="324"/>
                  <a:pt x="448" y="323"/>
                </a:cubicBezTo>
                <a:cubicBezTo>
                  <a:pt x="450" y="324"/>
                  <a:pt x="450" y="325"/>
                  <a:pt x="451" y="326"/>
                </a:cubicBezTo>
                <a:cubicBezTo>
                  <a:pt x="451" y="327"/>
                  <a:pt x="451" y="328"/>
                  <a:pt x="450" y="329"/>
                </a:cubicBezTo>
                <a:cubicBezTo>
                  <a:pt x="456" y="326"/>
                  <a:pt x="459" y="328"/>
                  <a:pt x="464" y="328"/>
                </a:cubicBezTo>
                <a:cubicBezTo>
                  <a:pt x="464" y="329"/>
                  <a:pt x="465" y="329"/>
                  <a:pt x="465" y="330"/>
                </a:cubicBezTo>
                <a:cubicBezTo>
                  <a:pt x="464" y="330"/>
                  <a:pt x="463" y="331"/>
                  <a:pt x="462" y="331"/>
                </a:cubicBezTo>
                <a:cubicBezTo>
                  <a:pt x="462" y="332"/>
                  <a:pt x="462" y="333"/>
                  <a:pt x="462" y="334"/>
                </a:cubicBezTo>
                <a:cubicBezTo>
                  <a:pt x="471" y="335"/>
                  <a:pt x="482" y="338"/>
                  <a:pt x="487" y="346"/>
                </a:cubicBezTo>
                <a:cubicBezTo>
                  <a:pt x="487" y="347"/>
                  <a:pt x="488" y="348"/>
                  <a:pt x="488" y="349"/>
                </a:cubicBezTo>
                <a:cubicBezTo>
                  <a:pt x="480" y="348"/>
                  <a:pt x="486" y="355"/>
                  <a:pt x="487" y="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chemeClr val="bg1">
                <a:lumMod val="75000"/>
              </a:schemeClr>
            </a:glow>
          </a:effectLst>
        </p:spPr>
        <p:txBody>
          <a:bodyPr vert="horz" wrap="square" lIns="91407" tIns="45704" rIns="91407" bIns="45704" numCol="1" anchor="t" anchorCtr="0" compatLnSpc="1"/>
          <a:lstStyle/>
          <a:p>
            <a:endParaRPr lang="zh-CN" altLang="en-US" sz="1805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>
            <a:off x="0" y="2644"/>
            <a:ext cx="523459" cy="6853031"/>
            <a:chOff x="-33" y="0"/>
            <a:chExt cx="3399637" cy="6858000"/>
          </a:xfrm>
        </p:grpSpPr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>
              <a:off x="2" y="0"/>
              <a:ext cx="2570204" cy="6858000"/>
            </a:xfrm>
            <a:prstGeom prst="rect">
              <a:avLst/>
            </a:prstGeom>
            <a:solidFill>
              <a:srgbClr val="26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9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705" b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>
              <p:custDataLst>
                <p:tags r:id="rId5"/>
              </p:custDataLst>
            </p:nvPr>
          </p:nvGrpSpPr>
          <p:grpSpPr>
            <a:xfrm>
              <a:off x="-33" y="0"/>
              <a:ext cx="3399637" cy="6858000"/>
              <a:chOff x="-33" y="0"/>
              <a:chExt cx="3399637" cy="6672648"/>
            </a:xfrm>
          </p:grpSpPr>
          <p:sp>
            <p:nvSpPr>
              <p:cNvPr id="24" name="矩形 23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0"/>
                <a:ext cx="3399598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>
                <p:custDataLst>
                  <p:tags r:id="rId7"/>
                </p:custDataLst>
              </p:nvPr>
            </p:nvSpPr>
            <p:spPr>
              <a:xfrm>
                <a:off x="-33" y="1668162"/>
                <a:ext cx="339963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>
                <p:custDataLst>
                  <p:tags r:id="rId8"/>
                </p:custDataLst>
              </p:nvPr>
            </p:nvSpPr>
            <p:spPr>
              <a:xfrm>
                <a:off x="-7" y="3336324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9"/>
                </p:custDataLst>
              </p:nvPr>
            </p:nvSpPr>
            <p:spPr>
              <a:xfrm>
                <a:off x="-7" y="5004486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矩形 3"/>
          <p:cNvSpPr/>
          <p:nvPr>
            <p:custDataLst>
              <p:tags r:id="rId10"/>
            </p:custDataLst>
          </p:nvPr>
        </p:nvSpPr>
        <p:spPr>
          <a:xfrm>
            <a:off x="599796" y="41741"/>
            <a:ext cx="11526759" cy="676967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chemeClr val="bg2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zh-CN" altLang="en-US" sz="1805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endParaRPr lang="en-US" altLang="zh-CN" sz="180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>
            <p:custDataLst>
              <p:tags r:id="rId11"/>
            </p:custDataLst>
          </p:nvPr>
        </p:nvSpPr>
        <p:spPr>
          <a:xfrm>
            <a:off x="707048" y="656661"/>
            <a:ext cx="11190498" cy="478853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indent="0" eaLnBrk="1" hangingPunct="1">
              <a:lnSpc>
                <a:spcPct val="130000"/>
              </a:lnSpc>
              <a:buNone/>
            </a:pPr>
            <a:r>
              <a:rPr lang="en-US" altLang="zh-CN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2】 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(2017·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全国卷</a:t>
            </a:r>
            <a:r>
              <a:rPr lang="en-US" altLang="zh-CN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Ⅰ)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下面文段有三处推断存在问题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请参照①的方式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说明另外两处问题。</a:t>
            </a:r>
            <a:endParaRPr lang="zh-CN" altLang="en-US" sz="2605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考之后</a:t>
            </a: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我们将面临大学专业的选择问题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。如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果有机会</a:t>
            </a: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我要选择工科方面的专业</a:t>
            </a: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因为只有学了工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科才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能激发强烈的好奇心</a:t>
            </a: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培养探索未知事物的兴趣</a:t>
            </a: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而有了浓厚的兴趣</a:t>
            </a: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必将取得好成绩</a:t>
            </a: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毕业后也就一定能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很好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地适应社会需要。</a:t>
            </a:r>
            <a:endParaRPr lang="zh-CN" altLang="en-US" sz="2605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①不是只有学了工科才能激发好奇心</a:t>
            </a: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605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________________________________________________________</a:t>
            </a:r>
            <a:endParaRPr lang="en-US" altLang="zh-CN" sz="2605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en-US" altLang="zh-CN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________________________________________________________</a:t>
            </a:r>
            <a:endParaRPr lang="en-US" altLang="zh-CN" sz="2605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2"/>
          <p:cNvSpPr/>
          <p:nvPr>
            <p:custDataLst>
              <p:tags r:id="rId12"/>
            </p:custDataLst>
          </p:nvPr>
        </p:nvSpPr>
        <p:spPr>
          <a:xfrm>
            <a:off x="1057813" y="4192521"/>
            <a:ext cx="10152709" cy="572770"/>
          </a:xfrm>
          <a:prstGeom prst="rect">
            <a:avLst/>
          </a:prstGeom>
          <a:noFill/>
          <a:ln w="9525">
            <a:noFill/>
          </a:ln>
        </p:spPr>
        <p:txBody>
          <a:bodyPr wrap="square" lIns="91601" tIns="45800" rIns="91601" bIns="45800" anchor="t">
            <a:spAutoFit/>
          </a:bodyPr>
          <a:lstStyle/>
          <a:p>
            <a:pPr defTabSz="863600">
              <a:lnSpc>
                <a:spcPct val="130000"/>
              </a:lnSpc>
            </a:pPr>
            <a:r>
              <a:rPr lang="zh-CN" altLang="en-US" sz="240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不是有兴趣就一定能取得好成绩。</a:t>
            </a:r>
            <a:endParaRPr lang="zh-CN" altLang="zh-CN" sz="2405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2"/>
          <p:cNvSpPr/>
          <p:nvPr>
            <p:custDataLst>
              <p:tags r:id="rId13"/>
            </p:custDataLst>
          </p:nvPr>
        </p:nvSpPr>
        <p:spPr>
          <a:xfrm>
            <a:off x="1198332" y="4776402"/>
            <a:ext cx="10152709" cy="572770"/>
          </a:xfrm>
          <a:prstGeom prst="rect">
            <a:avLst/>
          </a:prstGeom>
          <a:noFill/>
          <a:ln w="9525">
            <a:noFill/>
          </a:ln>
        </p:spPr>
        <p:txBody>
          <a:bodyPr wrap="square" lIns="91601" tIns="45800" rIns="91601" bIns="45800" anchor="t">
            <a:spAutoFit/>
          </a:bodyPr>
          <a:lstStyle/>
          <a:p>
            <a:pPr defTabSz="863600">
              <a:lnSpc>
                <a:spcPct val="130000"/>
              </a:lnSpc>
            </a:pPr>
            <a:r>
              <a:rPr lang="zh-CN" altLang="en-US" sz="240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不是成绩好就一定能很好地适应社会需要。</a:t>
            </a:r>
            <a:endParaRPr lang="zh-CN" altLang="zh-CN" sz="2405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>
            <p:custDataLst>
              <p:tags r:id="rId14"/>
            </p:custDataLst>
          </p:nvPr>
        </p:nvSpPr>
        <p:spPr>
          <a:xfrm>
            <a:off x="4340268" y="111379"/>
            <a:ext cx="343512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链接高考</a:t>
            </a:r>
            <a:endParaRPr lang="zh-CN" altLang="en-US" sz="3600" b="0" smtClean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3707906" y="6717020"/>
            <a:ext cx="1800201" cy="14220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2495">
              <a:lnSpc>
                <a:spcPct val="200000"/>
              </a:lnSpc>
            </a:pPr>
            <a:r>
              <a:rPr lang="en-US" altLang="zh-CN" sz="100">
                <a:solidFill>
                  <a:schemeClr val="bg1"/>
                </a:solidFill>
                <a:ea typeface="微软雅黑" panose="020B0503020204020204" charset="-122"/>
              </a:rPr>
              <a:t>PPT模板 http:///moban/ </a:t>
            </a:r>
            <a:endParaRPr lang="en-US" altLang="zh-CN" sz="1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6" name="Freeform 6323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flipH="1">
            <a:off x="0" y="6312749"/>
            <a:ext cx="648857" cy="404271"/>
          </a:xfrm>
          <a:custGeom>
            <a:avLst/>
            <a:gdLst>
              <a:gd name="T0" fmla="*/ 945 w 1117"/>
              <a:gd name="T1" fmla="*/ 522 h 601"/>
              <a:gd name="T2" fmla="*/ 1085 w 1117"/>
              <a:gd name="T3" fmla="*/ 523 h 601"/>
              <a:gd name="T4" fmla="*/ 1065 w 1117"/>
              <a:gd name="T5" fmla="*/ 505 h 601"/>
              <a:gd name="T6" fmla="*/ 1061 w 1117"/>
              <a:gd name="T7" fmla="*/ 513 h 601"/>
              <a:gd name="T8" fmla="*/ 1038 w 1117"/>
              <a:gd name="T9" fmla="*/ 512 h 601"/>
              <a:gd name="T10" fmla="*/ 967 w 1117"/>
              <a:gd name="T11" fmla="*/ 492 h 601"/>
              <a:gd name="T12" fmla="*/ 926 w 1117"/>
              <a:gd name="T13" fmla="*/ 495 h 601"/>
              <a:gd name="T14" fmla="*/ 854 w 1117"/>
              <a:gd name="T15" fmla="*/ 518 h 601"/>
              <a:gd name="T16" fmla="*/ 656 w 1117"/>
              <a:gd name="T17" fmla="*/ 536 h 601"/>
              <a:gd name="T18" fmla="*/ 677 w 1117"/>
              <a:gd name="T19" fmla="*/ 523 h 601"/>
              <a:gd name="T20" fmla="*/ 656 w 1117"/>
              <a:gd name="T21" fmla="*/ 528 h 601"/>
              <a:gd name="T22" fmla="*/ 600 w 1117"/>
              <a:gd name="T23" fmla="*/ 468 h 601"/>
              <a:gd name="T24" fmla="*/ 564 w 1117"/>
              <a:gd name="T25" fmla="*/ 450 h 601"/>
              <a:gd name="T26" fmla="*/ 571 w 1117"/>
              <a:gd name="T27" fmla="*/ 424 h 601"/>
              <a:gd name="T28" fmla="*/ 569 w 1117"/>
              <a:gd name="T29" fmla="*/ 383 h 601"/>
              <a:gd name="T30" fmla="*/ 441 w 1117"/>
              <a:gd name="T31" fmla="*/ 306 h 601"/>
              <a:gd name="T32" fmla="*/ 560 w 1117"/>
              <a:gd name="T33" fmla="*/ 291 h 601"/>
              <a:gd name="T34" fmla="*/ 612 w 1117"/>
              <a:gd name="T35" fmla="*/ 293 h 601"/>
              <a:gd name="T36" fmla="*/ 587 w 1117"/>
              <a:gd name="T37" fmla="*/ 356 h 601"/>
              <a:gd name="T38" fmla="*/ 615 w 1117"/>
              <a:gd name="T39" fmla="*/ 352 h 601"/>
              <a:gd name="T40" fmla="*/ 649 w 1117"/>
              <a:gd name="T41" fmla="*/ 344 h 601"/>
              <a:gd name="T42" fmla="*/ 663 w 1117"/>
              <a:gd name="T43" fmla="*/ 340 h 601"/>
              <a:gd name="T44" fmla="*/ 659 w 1117"/>
              <a:gd name="T45" fmla="*/ 330 h 601"/>
              <a:gd name="T46" fmla="*/ 673 w 1117"/>
              <a:gd name="T47" fmla="*/ 297 h 601"/>
              <a:gd name="T48" fmla="*/ 677 w 1117"/>
              <a:gd name="T49" fmla="*/ 286 h 601"/>
              <a:gd name="T50" fmla="*/ 671 w 1117"/>
              <a:gd name="T51" fmla="*/ 258 h 601"/>
              <a:gd name="T52" fmla="*/ 663 w 1117"/>
              <a:gd name="T53" fmla="*/ 225 h 601"/>
              <a:gd name="T54" fmla="*/ 623 w 1117"/>
              <a:gd name="T55" fmla="*/ 242 h 601"/>
              <a:gd name="T56" fmla="*/ 648 w 1117"/>
              <a:gd name="T57" fmla="*/ 435 h 601"/>
              <a:gd name="T58" fmla="*/ 708 w 1117"/>
              <a:gd name="T59" fmla="*/ 501 h 601"/>
              <a:gd name="T60" fmla="*/ 772 w 1117"/>
              <a:gd name="T61" fmla="*/ 528 h 601"/>
              <a:gd name="T62" fmla="*/ 845 w 1117"/>
              <a:gd name="T63" fmla="*/ 510 h 601"/>
              <a:gd name="T64" fmla="*/ 995 w 1117"/>
              <a:gd name="T65" fmla="*/ 464 h 601"/>
              <a:gd name="T66" fmla="*/ 1048 w 1117"/>
              <a:gd name="T67" fmla="*/ 487 h 601"/>
              <a:gd name="T68" fmla="*/ 941 w 1117"/>
              <a:gd name="T69" fmla="*/ 449 h 601"/>
              <a:gd name="T70" fmla="*/ 854 w 1117"/>
              <a:gd name="T71" fmla="*/ 471 h 601"/>
              <a:gd name="T72" fmla="*/ 764 w 1117"/>
              <a:gd name="T73" fmla="*/ 494 h 601"/>
              <a:gd name="T74" fmla="*/ 747 w 1117"/>
              <a:gd name="T75" fmla="*/ 477 h 601"/>
              <a:gd name="T76" fmla="*/ 742 w 1117"/>
              <a:gd name="T77" fmla="*/ 402 h 601"/>
              <a:gd name="T78" fmla="*/ 797 w 1117"/>
              <a:gd name="T79" fmla="*/ 374 h 601"/>
              <a:gd name="T80" fmla="*/ 810 w 1117"/>
              <a:gd name="T81" fmla="*/ 364 h 601"/>
              <a:gd name="T82" fmla="*/ 861 w 1117"/>
              <a:gd name="T83" fmla="*/ 218 h 601"/>
              <a:gd name="T84" fmla="*/ 292 w 1117"/>
              <a:gd name="T85" fmla="*/ 95 h 601"/>
              <a:gd name="T86" fmla="*/ 266 w 1117"/>
              <a:gd name="T87" fmla="*/ 90 h 601"/>
              <a:gd name="T88" fmla="*/ 137 w 1117"/>
              <a:gd name="T89" fmla="*/ 187 h 601"/>
              <a:gd name="T90" fmla="*/ 102 w 1117"/>
              <a:gd name="T91" fmla="*/ 399 h 601"/>
              <a:gd name="T92" fmla="*/ 303 w 1117"/>
              <a:gd name="T93" fmla="*/ 494 h 601"/>
              <a:gd name="T94" fmla="*/ 457 w 1117"/>
              <a:gd name="T95" fmla="*/ 405 h 601"/>
              <a:gd name="T96" fmla="*/ 531 w 1117"/>
              <a:gd name="T97" fmla="*/ 448 h 601"/>
              <a:gd name="T98" fmla="*/ 571 w 1117"/>
              <a:gd name="T99" fmla="*/ 511 h 601"/>
              <a:gd name="T100" fmla="*/ 764 w 1117"/>
              <a:gd name="T101" fmla="*/ 588 h 601"/>
              <a:gd name="T102" fmla="*/ 873 w 1117"/>
              <a:gd name="T103" fmla="*/ 562 h 601"/>
              <a:gd name="T104" fmla="*/ 923 w 1117"/>
              <a:gd name="T105" fmla="*/ 525 h 601"/>
              <a:gd name="T106" fmla="*/ 1021 w 1117"/>
              <a:gd name="T107" fmla="*/ 518 h 601"/>
              <a:gd name="T108" fmla="*/ 312 w 1117"/>
              <a:gd name="T109" fmla="*/ 256 h 601"/>
              <a:gd name="T110" fmla="*/ 318 w 1117"/>
              <a:gd name="T111" fmla="*/ 432 h 601"/>
              <a:gd name="T112" fmla="*/ 218 w 1117"/>
              <a:gd name="T113" fmla="*/ 388 h 601"/>
              <a:gd name="T114" fmla="*/ 192 w 1117"/>
              <a:gd name="T115" fmla="*/ 317 h 601"/>
              <a:gd name="T116" fmla="*/ 196 w 1117"/>
              <a:gd name="T117" fmla="*/ 274 h 601"/>
              <a:gd name="T118" fmla="*/ 209 w 1117"/>
              <a:gd name="T119" fmla="*/ 281 h 601"/>
              <a:gd name="T120" fmla="*/ 390 w 1117"/>
              <a:gd name="T121" fmla="*/ 395 h 601"/>
              <a:gd name="T122" fmla="*/ 464 w 1117"/>
              <a:gd name="T123" fmla="*/ 328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17" h="601">
                <a:moveTo>
                  <a:pt x="677" y="274"/>
                </a:moveTo>
                <a:cubicBezTo>
                  <a:pt x="677" y="274"/>
                  <a:pt x="677" y="274"/>
                  <a:pt x="677" y="274"/>
                </a:cubicBezTo>
                <a:cubicBezTo>
                  <a:pt x="678" y="274"/>
                  <a:pt x="679" y="274"/>
                  <a:pt x="680" y="274"/>
                </a:cubicBezTo>
                <a:cubicBezTo>
                  <a:pt x="680" y="274"/>
                  <a:pt x="679" y="273"/>
                  <a:pt x="679" y="272"/>
                </a:cubicBezTo>
                <a:cubicBezTo>
                  <a:pt x="678" y="274"/>
                  <a:pt x="680" y="273"/>
                  <a:pt x="677" y="274"/>
                </a:cubicBezTo>
                <a:close/>
                <a:moveTo>
                  <a:pt x="956" y="523"/>
                </a:moveTo>
                <a:cubicBezTo>
                  <a:pt x="955" y="522"/>
                  <a:pt x="955" y="521"/>
                  <a:pt x="955" y="519"/>
                </a:cubicBezTo>
                <a:cubicBezTo>
                  <a:pt x="951" y="520"/>
                  <a:pt x="950" y="520"/>
                  <a:pt x="949" y="524"/>
                </a:cubicBezTo>
                <a:cubicBezTo>
                  <a:pt x="948" y="523"/>
                  <a:pt x="946" y="523"/>
                  <a:pt x="945" y="522"/>
                </a:cubicBezTo>
                <a:cubicBezTo>
                  <a:pt x="946" y="524"/>
                  <a:pt x="946" y="525"/>
                  <a:pt x="946" y="527"/>
                </a:cubicBezTo>
                <a:cubicBezTo>
                  <a:pt x="949" y="524"/>
                  <a:pt x="952" y="523"/>
                  <a:pt x="956" y="523"/>
                </a:cubicBezTo>
                <a:close/>
                <a:moveTo>
                  <a:pt x="945" y="522"/>
                </a:moveTo>
                <a:cubicBezTo>
                  <a:pt x="945" y="522"/>
                  <a:pt x="945" y="522"/>
                  <a:pt x="944" y="522"/>
                </a:cubicBezTo>
                <a:cubicBezTo>
                  <a:pt x="945" y="522"/>
                  <a:pt x="945" y="522"/>
                  <a:pt x="945" y="522"/>
                </a:cubicBezTo>
                <a:cubicBezTo>
                  <a:pt x="945" y="522"/>
                  <a:pt x="945" y="522"/>
                  <a:pt x="945" y="522"/>
                </a:cubicBezTo>
                <a:close/>
                <a:moveTo>
                  <a:pt x="1112" y="565"/>
                </a:moveTo>
                <a:cubicBezTo>
                  <a:pt x="1113" y="563"/>
                  <a:pt x="1112" y="565"/>
                  <a:pt x="1113" y="563"/>
                </a:cubicBezTo>
                <a:cubicBezTo>
                  <a:pt x="1112" y="562"/>
                  <a:pt x="1113" y="563"/>
                  <a:pt x="1110" y="563"/>
                </a:cubicBezTo>
                <a:cubicBezTo>
                  <a:pt x="1110" y="562"/>
                  <a:pt x="1110" y="561"/>
                  <a:pt x="1110" y="560"/>
                </a:cubicBezTo>
                <a:cubicBezTo>
                  <a:pt x="1111" y="560"/>
                  <a:pt x="1112" y="560"/>
                  <a:pt x="1113" y="560"/>
                </a:cubicBezTo>
                <a:cubicBezTo>
                  <a:pt x="1113" y="560"/>
                  <a:pt x="1114" y="559"/>
                  <a:pt x="1115" y="559"/>
                </a:cubicBezTo>
                <a:cubicBezTo>
                  <a:pt x="1111" y="540"/>
                  <a:pt x="1102" y="530"/>
                  <a:pt x="1098" y="517"/>
                </a:cubicBezTo>
                <a:cubicBezTo>
                  <a:pt x="1096" y="518"/>
                  <a:pt x="1094" y="518"/>
                  <a:pt x="1093" y="519"/>
                </a:cubicBezTo>
                <a:cubicBezTo>
                  <a:pt x="1094" y="521"/>
                  <a:pt x="1094" y="520"/>
                  <a:pt x="1095" y="522"/>
                </a:cubicBezTo>
                <a:cubicBezTo>
                  <a:pt x="1093" y="523"/>
                  <a:pt x="1094" y="522"/>
                  <a:pt x="1093" y="525"/>
                </a:cubicBezTo>
                <a:cubicBezTo>
                  <a:pt x="1093" y="525"/>
                  <a:pt x="1093" y="525"/>
                  <a:pt x="1093" y="525"/>
                </a:cubicBezTo>
                <a:cubicBezTo>
                  <a:pt x="1091" y="522"/>
                  <a:pt x="1092" y="520"/>
                  <a:pt x="1093" y="517"/>
                </a:cubicBezTo>
                <a:cubicBezTo>
                  <a:pt x="1089" y="517"/>
                  <a:pt x="1089" y="517"/>
                  <a:pt x="1087" y="516"/>
                </a:cubicBezTo>
                <a:cubicBezTo>
                  <a:pt x="1087" y="518"/>
                  <a:pt x="1086" y="520"/>
                  <a:pt x="1086" y="523"/>
                </a:cubicBezTo>
                <a:cubicBezTo>
                  <a:pt x="1086" y="523"/>
                  <a:pt x="1086" y="523"/>
                  <a:pt x="1085" y="523"/>
                </a:cubicBezTo>
                <a:cubicBezTo>
                  <a:pt x="1082" y="520"/>
                  <a:pt x="1083" y="517"/>
                  <a:pt x="1084" y="515"/>
                </a:cubicBezTo>
                <a:cubicBezTo>
                  <a:pt x="1083" y="512"/>
                  <a:pt x="1081" y="511"/>
                  <a:pt x="1080" y="509"/>
                </a:cubicBezTo>
                <a:cubicBezTo>
                  <a:pt x="1075" y="509"/>
                  <a:pt x="1075" y="511"/>
                  <a:pt x="1072" y="511"/>
                </a:cubicBezTo>
                <a:cubicBezTo>
                  <a:pt x="1072" y="512"/>
                  <a:pt x="1071" y="513"/>
                  <a:pt x="1071" y="515"/>
                </a:cubicBezTo>
                <a:cubicBezTo>
                  <a:pt x="1070" y="515"/>
                  <a:pt x="1069" y="515"/>
                  <a:pt x="1069" y="515"/>
                </a:cubicBezTo>
                <a:cubicBezTo>
                  <a:pt x="1067" y="512"/>
                  <a:pt x="1069" y="514"/>
                  <a:pt x="1067" y="513"/>
                </a:cubicBezTo>
                <a:cubicBezTo>
                  <a:pt x="1067" y="512"/>
                  <a:pt x="1067" y="511"/>
                  <a:pt x="1067" y="510"/>
                </a:cubicBezTo>
                <a:cubicBezTo>
                  <a:pt x="1070" y="509"/>
                  <a:pt x="1069" y="510"/>
                  <a:pt x="1070" y="507"/>
                </a:cubicBezTo>
                <a:cubicBezTo>
                  <a:pt x="1072" y="508"/>
                  <a:pt x="1071" y="507"/>
                  <a:pt x="1072" y="509"/>
                </a:cubicBezTo>
                <a:cubicBezTo>
                  <a:pt x="1074" y="505"/>
                  <a:pt x="1072" y="504"/>
                  <a:pt x="1070" y="501"/>
                </a:cubicBezTo>
                <a:cubicBezTo>
                  <a:pt x="1069" y="500"/>
                  <a:pt x="1069" y="500"/>
                  <a:pt x="1068" y="499"/>
                </a:cubicBezTo>
                <a:cubicBezTo>
                  <a:pt x="1067" y="503"/>
                  <a:pt x="1068" y="503"/>
                  <a:pt x="1065" y="506"/>
                </a:cubicBezTo>
                <a:cubicBezTo>
                  <a:pt x="1068" y="507"/>
                  <a:pt x="1067" y="506"/>
                  <a:pt x="1068" y="509"/>
                </a:cubicBezTo>
                <a:cubicBezTo>
                  <a:pt x="1063" y="508"/>
                  <a:pt x="1064" y="507"/>
                  <a:pt x="1060" y="508"/>
                </a:cubicBezTo>
                <a:cubicBezTo>
                  <a:pt x="1061" y="505"/>
                  <a:pt x="1063" y="503"/>
                  <a:pt x="1065" y="505"/>
                </a:cubicBezTo>
                <a:cubicBezTo>
                  <a:pt x="1065" y="505"/>
                  <a:pt x="1066" y="504"/>
                  <a:pt x="1066" y="504"/>
                </a:cubicBezTo>
                <a:cubicBezTo>
                  <a:pt x="1064" y="501"/>
                  <a:pt x="1065" y="501"/>
                  <a:pt x="1061" y="501"/>
                </a:cubicBezTo>
                <a:cubicBezTo>
                  <a:pt x="1061" y="500"/>
                  <a:pt x="1061" y="499"/>
                  <a:pt x="1061" y="499"/>
                </a:cubicBezTo>
                <a:cubicBezTo>
                  <a:pt x="1063" y="499"/>
                  <a:pt x="1064" y="500"/>
                  <a:pt x="1065" y="500"/>
                </a:cubicBezTo>
                <a:cubicBezTo>
                  <a:pt x="1065" y="499"/>
                  <a:pt x="1065" y="497"/>
                  <a:pt x="1065" y="496"/>
                </a:cubicBezTo>
                <a:cubicBezTo>
                  <a:pt x="1063" y="495"/>
                  <a:pt x="1061" y="494"/>
                  <a:pt x="1058" y="492"/>
                </a:cubicBezTo>
                <a:cubicBezTo>
                  <a:pt x="1059" y="495"/>
                  <a:pt x="1058" y="493"/>
                  <a:pt x="1060" y="495"/>
                </a:cubicBezTo>
                <a:cubicBezTo>
                  <a:pt x="1060" y="495"/>
                  <a:pt x="1060" y="496"/>
                  <a:pt x="1060" y="497"/>
                </a:cubicBezTo>
                <a:cubicBezTo>
                  <a:pt x="1057" y="496"/>
                  <a:pt x="1058" y="495"/>
                  <a:pt x="1055" y="495"/>
                </a:cubicBezTo>
                <a:cubicBezTo>
                  <a:pt x="1054" y="493"/>
                  <a:pt x="1054" y="491"/>
                  <a:pt x="1052" y="489"/>
                </a:cubicBezTo>
                <a:cubicBezTo>
                  <a:pt x="1053" y="493"/>
                  <a:pt x="1051" y="497"/>
                  <a:pt x="1052" y="501"/>
                </a:cubicBezTo>
                <a:cubicBezTo>
                  <a:pt x="1051" y="501"/>
                  <a:pt x="1050" y="501"/>
                  <a:pt x="1049" y="501"/>
                </a:cubicBezTo>
                <a:cubicBezTo>
                  <a:pt x="1050" y="504"/>
                  <a:pt x="1056" y="505"/>
                  <a:pt x="1060" y="506"/>
                </a:cubicBezTo>
                <a:cubicBezTo>
                  <a:pt x="1059" y="510"/>
                  <a:pt x="1058" y="509"/>
                  <a:pt x="1060" y="513"/>
                </a:cubicBezTo>
                <a:cubicBezTo>
                  <a:pt x="1060" y="513"/>
                  <a:pt x="1061" y="513"/>
                  <a:pt x="1061" y="513"/>
                </a:cubicBezTo>
                <a:cubicBezTo>
                  <a:pt x="1061" y="513"/>
                  <a:pt x="1062" y="513"/>
                  <a:pt x="1062" y="513"/>
                </a:cubicBezTo>
                <a:cubicBezTo>
                  <a:pt x="1061" y="512"/>
                  <a:pt x="1061" y="512"/>
                  <a:pt x="1060" y="511"/>
                </a:cubicBezTo>
                <a:cubicBezTo>
                  <a:pt x="1061" y="510"/>
                  <a:pt x="1062" y="510"/>
                  <a:pt x="1063" y="509"/>
                </a:cubicBezTo>
                <a:cubicBezTo>
                  <a:pt x="1065" y="518"/>
                  <a:pt x="1069" y="520"/>
                  <a:pt x="1074" y="527"/>
                </a:cubicBezTo>
                <a:cubicBezTo>
                  <a:pt x="1072" y="528"/>
                  <a:pt x="1074" y="527"/>
                  <a:pt x="1072" y="528"/>
                </a:cubicBezTo>
                <a:cubicBezTo>
                  <a:pt x="1073" y="531"/>
                  <a:pt x="1073" y="528"/>
                  <a:pt x="1075" y="530"/>
                </a:cubicBezTo>
                <a:cubicBezTo>
                  <a:pt x="1076" y="531"/>
                  <a:pt x="1076" y="531"/>
                  <a:pt x="1076" y="532"/>
                </a:cubicBezTo>
                <a:cubicBezTo>
                  <a:pt x="1076" y="532"/>
                  <a:pt x="1075" y="533"/>
                  <a:pt x="1074" y="533"/>
                </a:cubicBezTo>
                <a:cubicBezTo>
                  <a:pt x="1079" y="543"/>
                  <a:pt x="1085" y="550"/>
                  <a:pt x="1087" y="562"/>
                </a:cubicBezTo>
                <a:cubicBezTo>
                  <a:pt x="1087" y="562"/>
                  <a:pt x="1086" y="562"/>
                  <a:pt x="1086" y="562"/>
                </a:cubicBezTo>
                <a:cubicBezTo>
                  <a:pt x="1079" y="553"/>
                  <a:pt x="1070" y="531"/>
                  <a:pt x="1058" y="527"/>
                </a:cubicBezTo>
                <a:cubicBezTo>
                  <a:pt x="1058" y="525"/>
                  <a:pt x="1059" y="523"/>
                  <a:pt x="1060" y="521"/>
                </a:cubicBezTo>
                <a:cubicBezTo>
                  <a:pt x="1058" y="521"/>
                  <a:pt x="1057" y="521"/>
                  <a:pt x="1056" y="521"/>
                </a:cubicBezTo>
                <a:cubicBezTo>
                  <a:pt x="1056" y="522"/>
                  <a:pt x="1056" y="521"/>
                  <a:pt x="1057" y="523"/>
                </a:cubicBezTo>
                <a:cubicBezTo>
                  <a:pt x="1050" y="523"/>
                  <a:pt x="1046" y="516"/>
                  <a:pt x="1038" y="512"/>
                </a:cubicBezTo>
                <a:cubicBezTo>
                  <a:pt x="1038" y="512"/>
                  <a:pt x="1038" y="511"/>
                  <a:pt x="1037" y="511"/>
                </a:cubicBezTo>
                <a:cubicBezTo>
                  <a:pt x="1038" y="510"/>
                  <a:pt x="1039" y="510"/>
                  <a:pt x="1039" y="509"/>
                </a:cubicBezTo>
                <a:cubicBezTo>
                  <a:pt x="1043" y="511"/>
                  <a:pt x="1046" y="513"/>
                  <a:pt x="1049" y="516"/>
                </a:cubicBezTo>
                <a:cubicBezTo>
                  <a:pt x="1050" y="515"/>
                  <a:pt x="1050" y="515"/>
                  <a:pt x="1050" y="515"/>
                </a:cubicBezTo>
                <a:cubicBezTo>
                  <a:pt x="1050" y="514"/>
                  <a:pt x="1050" y="513"/>
                  <a:pt x="1050" y="513"/>
                </a:cubicBezTo>
                <a:cubicBezTo>
                  <a:pt x="1043" y="509"/>
                  <a:pt x="1038" y="509"/>
                  <a:pt x="1033" y="504"/>
                </a:cubicBezTo>
                <a:cubicBezTo>
                  <a:pt x="1033" y="505"/>
                  <a:pt x="1033" y="506"/>
                  <a:pt x="1033" y="506"/>
                </a:cubicBezTo>
                <a:cubicBezTo>
                  <a:pt x="1030" y="505"/>
                  <a:pt x="1027" y="501"/>
                  <a:pt x="1027" y="497"/>
                </a:cubicBezTo>
                <a:cubicBezTo>
                  <a:pt x="1026" y="498"/>
                  <a:pt x="1026" y="499"/>
                  <a:pt x="1025" y="500"/>
                </a:cubicBezTo>
                <a:cubicBezTo>
                  <a:pt x="1024" y="498"/>
                  <a:pt x="1025" y="499"/>
                  <a:pt x="1024" y="497"/>
                </a:cubicBezTo>
                <a:cubicBezTo>
                  <a:pt x="1019" y="497"/>
                  <a:pt x="996" y="499"/>
                  <a:pt x="993" y="494"/>
                </a:cubicBezTo>
                <a:cubicBezTo>
                  <a:pt x="991" y="495"/>
                  <a:pt x="989" y="496"/>
                  <a:pt x="987" y="497"/>
                </a:cubicBezTo>
                <a:cubicBezTo>
                  <a:pt x="986" y="496"/>
                  <a:pt x="986" y="497"/>
                  <a:pt x="986" y="495"/>
                </a:cubicBezTo>
                <a:cubicBezTo>
                  <a:pt x="984" y="493"/>
                  <a:pt x="986" y="495"/>
                  <a:pt x="982" y="495"/>
                </a:cubicBezTo>
                <a:cubicBezTo>
                  <a:pt x="983" y="492"/>
                  <a:pt x="970" y="492"/>
                  <a:pt x="967" y="492"/>
                </a:cubicBezTo>
                <a:cubicBezTo>
                  <a:pt x="968" y="491"/>
                  <a:pt x="968" y="490"/>
                  <a:pt x="968" y="489"/>
                </a:cubicBezTo>
                <a:cubicBezTo>
                  <a:pt x="964" y="490"/>
                  <a:pt x="961" y="490"/>
                  <a:pt x="958" y="489"/>
                </a:cubicBezTo>
                <a:cubicBezTo>
                  <a:pt x="957" y="489"/>
                  <a:pt x="956" y="489"/>
                  <a:pt x="955" y="490"/>
                </a:cubicBezTo>
                <a:cubicBezTo>
                  <a:pt x="955" y="488"/>
                  <a:pt x="955" y="487"/>
                  <a:pt x="955" y="485"/>
                </a:cubicBezTo>
                <a:cubicBezTo>
                  <a:pt x="955" y="485"/>
                  <a:pt x="954" y="485"/>
                  <a:pt x="954" y="484"/>
                </a:cubicBezTo>
                <a:cubicBezTo>
                  <a:pt x="954" y="486"/>
                  <a:pt x="954" y="487"/>
                  <a:pt x="954" y="489"/>
                </a:cubicBezTo>
                <a:cubicBezTo>
                  <a:pt x="951" y="488"/>
                  <a:pt x="953" y="489"/>
                  <a:pt x="952" y="486"/>
                </a:cubicBezTo>
                <a:cubicBezTo>
                  <a:pt x="950" y="488"/>
                  <a:pt x="950" y="489"/>
                  <a:pt x="947" y="490"/>
                </a:cubicBezTo>
                <a:cubicBezTo>
                  <a:pt x="945" y="486"/>
                  <a:pt x="940" y="488"/>
                  <a:pt x="938" y="493"/>
                </a:cubicBezTo>
                <a:cubicBezTo>
                  <a:pt x="937" y="492"/>
                  <a:pt x="936" y="491"/>
                  <a:pt x="934" y="490"/>
                </a:cubicBezTo>
                <a:cubicBezTo>
                  <a:pt x="933" y="491"/>
                  <a:pt x="931" y="492"/>
                  <a:pt x="930" y="495"/>
                </a:cubicBezTo>
                <a:cubicBezTo>
                  <a:pt x="929" y="494"/>
                  <a:pt x="928" y="493"/>
                  <a:pt x="927" y="492"/>
                </a:cubicBezTo>
                <a:cubicBezTo>
                  <a:pt x="927" y="491"/>
                  <a:pt x="927" y="490"/>
                  <a:pt x="926" y="490"/>
                </a:cubicBezTo>
                <a:cubicBezTo>
                  <a:pt x="926" y="491"/>
                  <a:pt x="926" y="492"/>
                  <a:pt x="926" y="493"/>
                </a:cubicBezTo>
                <a:cubicBezTo>
                  <a:pt x="926" y="494"/>
                  <a:pt x="926" y="495"/>
                  <a:pt x="926" y="495"/>
                </a:cubicBezTo>
                <a:cubicBezTo>
                  <a:pt x="926" y="495"/>
                  <a:pt x="925" y="495"/>
                  <a:pt x="925" y="495"/>
                </a:cubicBezTo>
                <a:cubicBezTo>
                  <a:pt x="921" y="490"/>
                  <a:pt x="909" y="494"/>
                  <a:pt x="902" y="501"/>
                </a:cubicBezTo>
                <a:cubicBezTo>
                  <a:pt x="902" y="501"/>
                  <a:pt x="902" y="501"/>
                  <a:pt x="902" y="501"/>
                </a:cubicBezTo>
                <a:cubicBezTo>
                  <a:pt x="901" y="497"/>
                  <a:pt x="902" y="497"/>
                  <a:pt x="902" y="494"/>
                </a:cubicBezTo>
                <a:cubicBezTo>
                  <a:pt x="899" y="493"/>
                  <a:pt x="897" y="499"/>
                  <a:pt x="894" y="499"/>
                </a:cubicBezTo>
                <a:cubicBezTo>
                  <a:pt x="893" y="499"/>
                  <a:pt x="891" y="499"/>
                  <a:pt x="890" y="499"/>
                </a:cubicBezTo>
                <a:cubicBezTo>
                  <a:pt x="890" y="501"/>
                  <a:pt x="890" y="502"/>
                  <a:pt x="890" y="503"/>
                </a:cubicBezTo>
                <a:cubicBezTo>
                  <a:pt x="889" y="503"/>
                  <a:pt x="888" y="503"/>
                  <a:pt x="887" y="502"/>
                </a:cubicBezTo>
                <a:cubicBezTo>
                  <a:pt x="887" y="503"/>
                  <a:pt x="888" y="503"/>
                  <a:pt x="888" y="503"/>
                </a:cubicBezTo>
                <a:cubicBezTo>
                  <a:pt x="887" y="506"/>
                  <a:pt x="882" y="507"/>
                  <a:pt x="879" y="506"/>
                </a:cubicBezTo>
                <a:cubicBezTo>
                  <a:pt x="879" y="507"/>
                  <a:pt x="879" y="508"/>
                  <a:pt x="879" y="509"/>
                </a:cubicBezTo>
                <a:cubicBezTo>
                  <a:pt x="874" y="509"/>
                  <a:pt x="875" y="510"/>
                  <a:pt x="871" y="507"/>
                </a:cubicBezTo>
                <a:cubicBezTo>
                  <a:pt x="869" y="509"/>
                  <a:pt x="870" y="509"/>
                  <a:pt x="870" y="513"/>
                </a:cubicBezTo>
                <a:cubicBezTo>
                  <a:pt x="867" y="512"/>
                  <a:pt x="864" y="512"/>
                  <a:pt x="863" y="511"/>
                </a:cubicBezTo>
                <a:cubicBezTo>
                  <a:pt x="859" y="512"/>
                  <a:pt x="855" y="515"/>
                  <a:pt x="854" y="518"/>
                </a:cubicBezTo>
                <a:cubicBezTo>
                  <a:pt x="852" y="516"/>
                  <a:pt x="853" y="518"/>
                  <a:pt x="852" y="516"/>
                </a:cubicBezTo>
                <a:cubicBezTo>
                  <a:pt x="844" y="518"/>
                  <a:pt x="830" y="522"/>
                  <a:pt x="824" y="530"/>
                </a:cubicBezTo>
                <a:cubicBezTo>
                  <a:pt x="820" y="530"/>
                  <a:pt x="821" y="529"/>
                  <a:pt x="819" y="527"/>
                </a:cubicBezTo>
                <a:cubicBezTo>
                  <a:pt x="809" y="531"/>
                  <a:pt x="800" y="536"/>
                  <a:pt x="790" y="540"/>
                </a:cubicBezTo>
                <a:cubicBezTo>
                  <a:pt x="790" y="541"/>
                  <a:pt x="790" y="542"/>
                  <a:pt x="790" y="542"/>
                </a:cubicBezTo>
                <a:cubicBezTo>
                  <a:pt x="791" y="542"/>
                  <a:pt x="793" y="543"/>
                  <a:pt x="794" y="543"/>
                </a:cubicBezTo>
                <a:cubicBezTo>
                  <a:pt x="795" y="543"/>
                  <a:pt x="795" y="542"/>
                  <a:pt x="796" y="542"/>
                </a:cubicBezTo>
                <a:cubicBezTo>
                  <a:pt x="791" y="549"/>
                  <a:pt x="778" y="545"/>
                  <a:pt x="775" y="546"/>
                </a:cubicBezTo>
                <a:cubicBezTo>
                  <a:pt x="773" y="548"/>
                  <a:pt x="771" y="549"/>
                  <a:pt x="769" y="551"/>
                </a:cubicBezTo>
                <a:cubicBezTo>
                  <a:pt x="765" y="553"/>
                  <a:pt x="735" y="554"/>
                  <a:pt x="732" y="553"/>
                </a:cubicBezTo>
                <a:cubicBezTo>
                  <a:pt x="732" y="552"/>
                  <a:pt x="730" y="550"/>
                  <a:pt x="729" y="549"/>
                </a:cubicBezTo>
                <a:cubicBezTo>
                  <a:pt x="722" y="551"/>
                  <a:pt x="715" y="553"/>
                  <a:pt x="708" y="554"/>
                </a:cubicBezTo>
                <a:cubicBezTo>
                  <a:pt x="704" y="553"/>
                  <a:pt x="701" y="548"/>
                  <a:pt x="701" y="548"/>
                </a:cubicBezTo>
                <a:cubicBezTo>
                  <a:pt x="697" y="548"/>
                  <a:pt x="693" y="548"/>
                  <a:pt x="689" y="548"/>
                </a:cubicBezTo>
                <a:cubicBezTo>
                  <a:pt x="677" y="545"/>
                  <a:pt x="667" y="542"/>
                  <a:pt x="656" y="536"/>
                </a:cubicBezTo>
                <a:cubicBezTo>
                  <a:pt x="655" y="535"/>
                  <a:pt x="655" y="535"/>
                  <a:pt x="654" y="535"/>
                </a:cubicBezTo>
                <a:cubicBezTo>
                  <a:pt x="654" y="533"/>
                  <a:pt x="654" y="532"/>
                  <a:pt x="654" y="531"/>
                </a:cubicBezTo>
                <a:cubicBezTo>
                  <a:pt x="660" y="530"/>
                  <a:pt x="667" y="533"/>
                  <a:pt x="670" y="535"/>
                </a:cubicBezTo>
                <a:cubicBezTo>
                  <a:pt x="671" y="532"/>
                  <a:pt x="671" y="534"/>
                  <a:pt x="671" y="531"/>
                </a:cubicBezTo>
                <a:cubicBezTo>
                  <a:pt x="672" y="531"/>
                  <a:pt x="672" y="531"/>
                  <a:pt x="673" y="531"/>
                </a:cubicBezTo>
                <a:cubicBezTo>
                  <a:pt x="674" y="533"/>
                  <a:pt x="674" y="535"/>
                  <a:pt x="675" y="537"/>
                </a:cubicBezTo>
                <a:cubicBezTo>
                  <a:pt x="676" y="538"/>
                  <a:pt x="677" y="538"/>
                  <a:pt x="678" y="539"/>
                </a:cubicBezTo>
                <a:cubicBezTo>
                  <a:pt x="678" y="538"/>
                  <a:pt x="678" y="537"/>
                  <a:pt x="679" y="537"/>
                </a:cubicBezTo>
                <a:cubicBezTo>
                  <a:pt x="677" y="537"/>
                  <a:pt x="676" y="537"/>
                  <a:pt x="675" y="537"/>
                </a:cubicBezTo>
                <a:cubicBezTo>
                  <a:pt x="675" y="536"/>
                  <a:pt x="675" y="535"/>
                  <a:pt x="675" y="535"/>
                </a:cubicBezTo>
                <a:cubicBezTo>
                  <a:pt x="679" y="534"/>
                  <a:pt x="678" y="534"/>
                  <a:pt x="681" y="536"/>
                </a:cubicBezTo>
                <a:cubicBezTo>
                  <a:pt x="682" y="533"/>
                  <a:pt x="680" y="535"/>
                  <a:pt x="683" y="534"/>
                </a:cubicBezTo>
                <a:cubicBezTo>
                  <a:pt x="682" y="532"/>
                  <a:pt x="683" y="533"/>
                  <a:pt x="681" y="532"/>
                </a:cubicBezTo>
                <a:cubicBezTo>
                  <a:pt x="682" y="527"/>
                  <a:pt x="680" y="527"/>
                  <a:pt x="675" y="526"/>
                </a:cubicBezTo>
                <a:cubicBezTo>
                  <a:pt x="676" y="524"/>
                  <a:pt x="676" y="525"/>
                  <a:pt x="677" y="523"/>
                </a:cubicBezTo>
                <a:cubicBezTo>
                  <a:pt x="677" y="523"/>
                  <a:pt x="676" y="523"/>
                  <a:pt x="676" y="523"/>
                </a:cubicBezTo>
                <a:cubicBezTo>
                  <a:pt x="675" y="523"/>
                  <a:pt x="675" y="522"/>
                  <a:pt x="674" y="521"/>
                </a:cubicBezTo>
                <a:cubicBezTo>
                  <a:pt x="673" y="524"/>
                  <a:pt x="674" y="525"/>
                  <a:pt x="674" y="530"/>
                </a:cubicBezTo>
                <a:cubicBezTo>
                  <a:pt x="669" y="530"/>
                  <a:pt x="670" y="529"/>
                  <a:pt x="667" y="531"/>
                </a:cubicBezTo>
                <a:cubicBezTo>
                  <a:pt x="666" y="531"/>
                  <a:pt x="665" y="531"/>
                  <a:pt x="664" y="530"/>
                </a:cubicBezTo>
                <a:cubicBezTo>
                  <a:pt x="665" y="528"/>
                  <a:pt x="664" y="529"/>
                  <a:pt x="666" y="528"/>
                </a:cubicBezTo>
                <a:cubicBezTo>
                  <a:pt x="666" y="528"/>
                  <a:pt x="667" y="527"/>
                  <a:pt x="667" y="527"/>
                </a:cubicBezTo>
                <a:cubicBezTo>
                  <a:pt x="666" y="526"/>
                  <a:pt x="664" y="525"/>
                  <a:pt x="663" y="525"/>
                </a:cubicBezTo>
                <a:cubicBezTo>
                  <a:pt x="662" y="522"/>
                  <a:pt x="662" y="524"/>
                  <a:pt x="664" y="522"/>
                </a:cubicBezTo>
                <a:cubicBezTo>
                  <a:pt x="663" y="521"/>
                  <a:pt x="663" y="521"/>
                  <a:pt x="663" y="520"/>
                </a:cubicBezTo>
                <a:cubicBezTo>
                  <a:pt x="661" y="520"/>
                  <a:pt x="660" y="519"/>
                  <a:pt x="658" y="519"/>
                </a:cubicBezTo>
                <a:cubicBezTo>
                  <a:pt x="659" y="520"/>
                  <a:pt x="660" y="520"/>
                  <a:pt x="661" y="521"/>
                </a:cubicBezTo>
                <a:cubicBezTo>
                  <a:pt x="661" y="523"/>
                  <a:pt x="661" y="524"/>
                  <a:pt x="660" y="526"/>
                </a:cubicBezTo>
                <a:cubicBezTo>
                  <a:pt x="659" y="529"/>
                  <a:pt x="659" y="528"/>
                  <a:pt x="657" y="529"/>
                </a:cubicBezTo>
                <a:cubicBezTo>
                  <a:pt x="657" y="528"/>
                  <a:pt x="656" y="528"/>
                  <a:pt x="656" y="528"/>
                </a:cubicBezTo>
                <a:cubicBezTo>
                  <a:pt x="659" y="525"/>
                  <a:pt x="658" y="526"/>
                  <a:pt x="660" y="523"/>
                </a:cubicBezTo>
                <a:cubicBezTo>
                  <a:pt x="658" y="522"/>
                  <a:pt x="656" y="522"/>
                  <a:pt x="655" y="521"/>
                </a:cubicBezTo>
                <a:cubicBezTo>
                  <a:pt x="655" y="522"/>
                  <a:pt x="655" y="523"/>
                  <a:pt x="656" y="523"/>
                </a:cubicBezTo>
                <a:cubicBezTo>
                  <a:pt x="655" y="524"/>
                  <a:pt x="655" y="523"/>
                  <a:pt x="655" y="525"/>
                </a:cubicBezTo>
                <a:cubicBezTo>
                  <a:pt x="654" y="525"/>
                  <a:pt x="653" y="525"/>
                  <a:pt x="653" y="525"/>
                </a:cubicBezTo>
                <a:cubicBezTo>
                  <a:pt x="652" y="521"/>
                  <a:pt x="651" y="518"/>
                  <a:pt x="653" y="516"/>
                </a:cubicBezTo>
                <a:cubicBezTo>
                  <a:pt x="651" y="514"/>
                  <a:pt x="651" y="514"/>
                  <a:pt x="649" y="518"/>
                </a:cubicBezTo>
                <a:cubicBezTo>
                  <a:pt x="647" y="517"/>
                  <a:pt x="644" y="516"/>
                  <a:pt x="642" y="516"/>
                </a:cubicBezTo>
                <a:cubicBezTo>
                  <a:pt x="642" y="515"/>
                  <a:pt x="641" y="514"/>
                  <a:pt x="641" y="513"/>
                </a:cubicBezTo>
                <a:cubicBezTo>
                  <a:pt x="643" y="512"/>
                  <a:pt x="642" y="513"/>
                  <a:pt x="644" y="513"/>
                </a:cubicBezTo>
                <a:cubicBezTo>
                  <a:pt x="645" y="512"/>
                  <a:pt x="645" y="511"/>
                  <a:pt x="646" y="511"/>
                </a:cubicBezTo>
                <a:cubicBezTo>
                  <a:pt x="644" y="508"/>
                  <a:pt x="646" y="510"/>
                  <a:pt x="642" y="510"/>
                </a:cubicBezTo>
                <a:cubicBezTo>
                  <a:pt x="641" y="506"/>
                  <a:pt x="633" y="499"/>
                  <a:pt x="629" y="497"/>
                </a:cubicBezTo>
                <a:cubicBezTo>
                  <a:pt x="628" y="497"/>
                  <a:pt x="627" y="497"/>
                  <a:pt x="626" y="497"/>
                </a:cubicBezTo>
                <a:cubicBezTo>
                  <a:pt x="619" y="487"/>
                  <a:pt x="609" y="479"/>
                  <a:pt x="600" y="468"/>
                </a:cubicBezTo>
                <a:cubicBezTo>
                  <a:pt x="596" y="461"/>
                  <a:pt x="593" y="455"/>
                  <a:pt x="589" y="448"/>
                </a:cubicBezTo>
                <a:cubicBezTo>
                  <a:pt x="586" y="446"/>
                  <a:pt x="583" y="450"/>
                  <a:pt x="581" y="443"/>
                </a:cubicBezTo>
                <a:cubicBezTo>
                  <a:pt x="580" y="443"/>
                  <a:pt x="580" y="443"/>
                  <a:pt x="580" y="443"/>
                </a:cubicBezTo>
                <a:cubicBezTo>
                  <a:pt x="579" y="443"/>
                  <a:pt x="579" y="444"/>
                  <a:pt x="579" y="444"/>
                </a:cubicBezTo>
                <a:cubicBezTo>
                  <a:pt x="580" y="447"/>
                  <a:pt x="579" y="446"/>
                  <a:pt x="582" y="446"/>
                </a:cubicBezTo>
                <a:cubicBezTo>
                  <a:pt x="581" y="447"/>
                  <a:pt x="581" y="449"/>
                  <a:pt x="580" y="450"/>
                </a:cubicBezTo>
                <a:cubicBezTo>
                  <a:pt x="581" y="451"/>
                  <a:pt x="581" y="451"/>
                  <a:pt x="583" y="452"/>
                </a:cubicBezTo>
                <a:cubicBezTo>
                  <a:pt x="582" y="454"/>
                  <a:pt x="581" y="454"/>
                  <a:pt x="579" y="453"/>
                </a:cubicBezTo>
                <a:cubicBezTo>
                  <a:pt x="577" y="451"/>
                  <a:pt x="575" y="447"/>
                  <a:pt x="577" y="443"/>
                </a:cubicBezTo>
                <a:cubicBezTo>
                  <a:pt x="574" y="444"/>
                  <a:pt x="574" y="444"/>
                  <a:pt x="573" y="446"/>
                </a:cubicBezTo>
                <a:cubicBezTo>
                  <a:pt x="571" y="445"/>
                  <a:pt x="572" y="445"/>
                  <a:pt x="571" y="444"/>
                </a:cubicBezTo>
                <a:cubicBezTo>
                  <a:pt x="571" y="446"/>
                  <a:pt x="571" y="448"/>
                  <a:pt x="571" y="450"/>
                </a:cubicBezTo>
                <a:cubicBezTo>
                  <a:pt x="571" y="450"/>
                  <a:pt x="570" y="450"/>
                  <a:pt x="570" y="450"/>
                </a:cubicBezTo>
                <a:cubicBezTo>
                  <a:pt x="568" y="448"/>
                  <a:pt x="568" y="447"/>
                  <a:pt x="569" y="444"/>
                </a:cubicBezTo>
                <a:cubicBezTo>
                  <a:pt x="565" y="446"/>
                  <a:pt x="566" y="446"/>
                  <a:pt x="564" y="450"/>
                </a:cubicBezTo>
                <a:cubicBezTo>
                  <a:pt x="563" y="449"/>
                  <a:pt x="563" y="449"/>
                  <a:pt x="562" y="449"/>
                </a:cubicBezTo>
                <a:cubicBezTo>
                  <a:pt x="563" y="446"/>
                  <a:pt x="562" y="445"/>
                  <a:pt x="566" y="444"/>
                </a:cubicBezTo>
                <a:cubicBezTo>
                  <a:pt x="563" y="440"/>
                  <a:pt x="564" y="438"/>
                  <a:pt x="562" y="437"/>
                </a:cubicBezTo>
                <a:cubicBezTo>
                  <a:pt x="563" y="434"/>
                  <a:pt x="562" y="435"/>
                  <a:pt x="565" y="434"/>
                </a:cubicBezTo>
                <a:cubicBezTo>
                  <a:pt x="565" y="437"/>
                  <a:pt x="565" y="439"/>
                  <a:pt x="565" y="441"/>
                </a:cubicBezTo>
                <a:cubicBezTo>
                  <a:pt x="568" y="438"/>
                  <a:pt x="568" y="437"/>
                  <a:pt x="571" y="440"/>
                </a:cubicBezTo>
                <a:cubicBezTo>
                  <a:pt x="572" y="437"/>
                  <a:pt x="572" y="437"/>
                  <a:pt x="574" y="436"/>
                </a:cubicBezTo>
                <a:cubicBezTo>
                  <a:pt x="572" y="433"/>
                  <a:pt x="572" y="436"/>
                  <a:pt x="572" y="432"/>
                </a:cubicBezTo>
                <a:cubicBezTo>
                  <a:pt x="569" y="433"/>
                  <a:pt x="570" y="432"/>
                  <a:pt x="569" y="436"/>
                </a:cubicBezTo>
                <a:cubicBezTo>
                  <a:pt x="568" y="436"/>
                  <a:pt x="568" y="436"/>
                  <a:pt x="567" y="436"/>
                </a:cubicBezTo>
                <a:cubicBezTo>
                  <a:pt x="567" y="434"/>
                  <a:pt x="567" y="433"/>
                  <a:pt x="568" y="431"/>
                </a:cubicBezTo>
                <a:cubicBezTo>
                  <a:pt x="566" y="432"/>
                  <a:pt x="564" y="432"/>
                  <a:pt x="562" y="433"/>
                </a:cubicBezTo>
                <a:cubicBezTo>
                  <a:pt x="562" y="433"/>
                  <a:pt x="562" y="432"/>
                  <a:pt x="562" y="432"/>
                </a:cubicBezTo>
                <a:cubicBezTo>
                  <a:pt x="565" y="429"/>
                  <a:pt x="568" y="430"/>
                  <a:pt x="571" y="431"/>
                </a:cubicBezTo>
                <a:cubicBezTo>
                  <a:pt x="571" y="427"/>
                  <a:pt x="573" y="429"/>
                  <a:pt x="571" y="424"/>
                </a:cubicBezTo>
                <a:cubicBezTo>
                  <a:pt x="572" y="423"/>
                  <a:pt x="572" y="423"/>
                  <a:pt x="573" y="422"/>
                </a:cubicBezTo>
                <a:cubicBezTo>
                  <a:pt x="573" y="423"/>
                  <a:pt x="574" y="424"/>
                  <a:pt x="574" y="425"/>
                </a:cubicBezTo>
                <a:cubicBezTo>
                  <a:pt x="580" y="414"/>
                  <a:pt x="573" y="408"/>
                  <a:pt x="571" y="397"/>
                </a:cubicBezTo>
                <a:cubicBezTo>
                  <a:pt x="571" y="398"/>
                  <a:pt x="570" y="398"/>
                  <a:pt x="569" y="399"/>
                </a:cubicBezTo>
                <a:cubicBezTo>
                  <a:pt x="570" y="397"/>
                  <a:pt x="571" y="395"/>
                  <a:pt x="572" y="393"/>
                </a:cubicBezTo>
                <a:cubicBezTo>
                  <a:pt x="572" y="392"/>
                  <a:pt x="572" y="392"/>
                  <a:pt x="571" y="391"/>
                </a:cubicBezTo>
                <a:cubicBezTo>
                  <a:pt x="571" y="391"/>
                  <a:pt x="570" y="391"/>
                  <a:pt x="570" y="391"/>
                </a:cubicBezTo>
                <a:cubicBezTo>
                  <a:pt x="570" y="393"/>
                  <a:pt x="570" y="395"/>
                  <a:pt x="570" y="396"/>
                </a:cubicBezTo>
                <a:cubicBezTo>
                  <a:pt x="566" y="395"/>
                  <a:pt x="567" y="395"/>
                  <a:pt x="564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6" y="392"/>
                  <a:pt x="565" y="393"/>
                  <a:pt x="568" y="393"/>
                </a:cubicBezTo>
                <a:cubicBezTo>
                  <a:pt x="567" y="392"/>
                  <a:pt x="567" y="391"/>
                  <a:pt x="566" y="389"/>
                </a:cubicBezTo>
                <a:cubicBezTo>
                  <a:pt x="567" y="390"/>
                  <a:pt x="568" y="390"/>
                  <a:pt x="569" y="391"/>
                </a:cubicBezTo>
                <a:cubicBezTo>
                  <a:pt x="569" y="391"/>
                  <a:pt x="569" y="391"/>
                  <a:pt x="570" y="391"/>
                </a:cubicBezTo>
                <a:cubicBezTo>
                  <a:pt x="570" y="387"/>
                  <a:pt x="569" y="387"/>
                  <a:pt x="569" y="383"/>
                </a:cubicBezTo>
                <a:cubicBezTo>
                  <a:pt x="568" y="384"/>
                  <a:pt x="567" y="384"/>
                  <a:pt x="566" y="385"/>
                </a:cubicBezTo>
                <a:cubicBezTo>
                  <a:pt x="567" y="381"/>
                  <a:pt x="567" y="381"/>
                  <a:pt x="567" y="376"/>
                </a:cubicBezTo>
                <a:cubicBezTo>
                  <a:pt x="566" y="375"/>
                  <a:pt x="565" y="375"/>
                  <a:pt x="564" y="374"/>
                </a:cubicBezTo>
                <a:cubicBezTo>
                  <a:pt x="564" y="374"/>
                  <a:pt x="564" y="373"/>
                  <a:pt x="564" y="373"/>
                </a:cubicBezTo>
                <a:cubicBezTo>
                  <a:pt x="564" y="374"/>
                  <a:pt x="563" y="375"/>
                  <a:pt x="563" y="377"/>
                </a:cubicBezTo>
                <a:cubicBezTo>
                  <a:pt x="563" y="376"/>
                  <a:pt x="562" y="375"/>
                  <a:pt x="562" y="374"/>
                </a:cubicBezTo>
                <a:cubicBezTo>
                  <a:pt x="560" y="374"/>
                  <a:pt x="556" y="375"/>
                  <a:pt x="555" y="375"/>
                </a:cubicBezTo>
                <a:cubicBezTo>
                  <a:pt x="554" y="375"/>
                  <a:pt x="554" y="374"/>
                  <a:pt x="553" y="374"/>
                </a:cubicBezTo>
                <a:cubicBezTo>
                  <a:pt x="556" y="372"/>
                  <a:pt x="562" y="372"/>
                  <a:pt x="562" y="371"/>
                </a:cubicBezTo>
                <a:cubicBezTo>
                  <a:pt x="563" y="370"/>
                  <a:pt x="563" y="370"/>
                  <a:pt x="564" y="369"/>
                </a:cubicBezTo>
                <a:cubicBezTo>
                  <a:pt x="561" y="367"/>
                  <a:pt x="557" y="364"/>
                  <a:pt x="555" y="361"/>
                </a:cubicBezTo>
                <a:cubicBezTo>
                  <a:pt x="552" y="358"/>
                  <a:pt x="553" y="352"/>
                  <a:pt x="550" y="349"/>
                </a:cubicBezTo>
                <a:cubicBezTo>
                  <a:pt x="545" y="344"/>
                  <a:pt x="540" y="344"/>
                  <a:pt x="535" y="338"/>
                </a:cubicBezTo>
                <a:cubicBezTo>
                  <a:pt x="529" y="330"/>
                  <a:pt x="530" y="321"/>
                  <a:pt x="523" y="314"/>
                </a:cubicBezTo>
                <a:cubicBezTo>
                  <a:pt x="508" y="300"/>
                  <a:pt x="461" y="300"/>
                  <a:pt x="441" y="306"/>
                </a:cubicBezTo>
                <a:cubicBezTo>
                  <a:pt x="441" y="304"/>
                  <a:pt x="441" y="303"/>
                  <a:pt x="441" y="301"/>
                </a:cubicBezTo>
                <a:cubicBezTo>
                  <a:pt x="439" y="301"/>
                  <a:pt x="437" y="301"/>
                  <a:pt x="435" y="300"/>
                </a:cubicBezTo>
                <a:cubicBezTo>
                  <a:pt x="435" y="298"/>
                  <a:pt x="435" y="296"/>
                  <a:pt x="436" y="294"/>
                </a:cubicBezTo>
                <a:cubicBezTo>
                  <a:pt x="433" y="295"/>
                  <a:pt x="433" y="296"/>
                  <a:pt x="430" y="296"/>
                </a:cubicBezTo>
                <a:cubicBezTo>
                  <a:pt x="430" y="296"/>
                  <a:pt x="429" y="296"/>
                  <a:pt x="429" y="296"/>
                </a:cubicBezTo>
                <a:cubicBezTo>
                  <a:pt x="432" y="289"/>
                  <a:pt x="440" y="285"/>
                  <a:pt x="444" y="278"/>
                </a:cubicBezTo>
                <a:cubicBezTo>
                  <a:pt x="445" y="277"/>
                  <a:pt x="452" y="271"/>
                  <a:pt x="456" y="272"/>
                </a:cubicBezTo>
                <a:cubicBezTo>
                  <a:pt x="456" y="271"/>
                  <a:pt x="456" y="271"/>
                  <a:pt x="456" y="270"/>
                </a:cubicBezTo>
                <a:cubicBezTo>
                  <a:pt x="462" y="271"/>
                  <a:pt x="466" y="266"/>
                  <a:pt x="472" y="265"/>
                </a:cubicBezTo>
                <a:cubicBezTo>
                  <a:pt x="486" y="262"/>
                  <a:pt x="509" y="258"/>
                  <a:pt x="522" y="263"/>
                </a:cubicBezTo>
                <a:cubicBezTo>
                  <a:pt x="524" y="262"/>
                  <a:pt x="534" y="273"/>
                  <a:pt x="537" y="277"/>
                </a:cubicBezTo>
                <a:cubicBezTo>
                  <a:pt x="533" y="278"/>
                  <a:pt x="531" y="281"/>
                  <a:pt x="529" y="284"/>
                </a:cubicBezTo>
                <a:cubicBezTo>
                  <a:pt x="531" y="287"/>
                  <a:pt x="537" y="290"/>
                  <a:pt x="537" y="293"/>
                </a:cubicBezTo>
                <a:cubicBezTo>
                  <a:pt x="545" y="294"/>
                  <a:pt x="554" y="296"/>
                  <a:pt x="557" y="291"/>
                </a:cubicBezTo>
                <a:cubicBezTo>
                  <a:pt x="558" y="291"/>
                  <a:pt x="559" y="291"/>
                  <a:pt x="560" y="291"/>
                </a:cubicBezTo>
                <a:cubicBezTo>
                  <a:pt x="559" y="295"/>
                  <a:pt x="558" y="296"/>
                  <a:pt x="555" y="297"/>
                </a:cubicBezTo>
                <a:cubicBezTo>
                  <a:pt x="556" y="300"/>
                  <a:pt x="556" y="300"/>
                  <a:pt x="554" y="303"/>
                </a:cubicBezTo>
                <a:cubicBezTo>
                  <a:pt x="561" y="301"/>
                  <a:pt x="572" y="309"/>
                  <a:pt x="579" y="312"/>
                </a:cubicBezTo>
                <a:cubicBezTo>
                  <a:pt x="583" y="310"/>
                  <a:pt x="582" y="310"/>
                  <a:pt x="585" y="307"/>
                </a:cubicBezTo>
                <a:cubicBezTo>
                  <a:pt x="586" y="309"/>
                  <a:pt x="586" y="310"/>
                  <a:pt x="586" y="312"/>
                </a:cubicBezTo>
                <a:cubicBezTo>
                  <a:pt x="591" y="310"/>
                  <a:pt x="591" y="309"/>
                  <a:pt x="595" y="307"/>
                </a:cubicBezTo>
                <a:cubicBezTo>
                  <a:pt x="597" y="309"/>
                  <a:pt x="596" y="308"/>
                  <a:pt x="596" y="310"/>
                </a:cubicBezTo>
                <a:cubicBezTo>
                  <a:pt x="597" y="310"/>
                  <a:pt x="597" y="310"/>
                  <a:pt x="597" y="310"/>
                </a:cubicBezTo>
                <a:cubicBezTo>
                  <a:pt x="599" y="306"/>
                  <a:pt x="601" y="306"/>
                  <a:pt x="601" y="301"/>
                </a:cubicBezTo>
                <a:cubicBezTo>
                  <a:pt x="602" y="301"/>
                  <a:pt x="603" y="302"/>
                  <a:pt x="605" y="302"/>
                </a:cubicBezTo>
                <a:cubicBezTo>
                  <a:pt x="605" y="299"/>
                  <a:pt x="605" y="300"/>
                  <a:pt x="603" y="298"/>
                </a:cubicBezTo>
                <a:cubicBezTo>
                  <a:pt x="605" y="296"/>
                  <a:pt x="606" y="295"/>
                  <a:pt x="607" y="294"/>
                </a:cubicBezTo>
                <a:cubicBezTo>
                  <a:pt x="608" y="295"/>
                  <a:pt x="608" y="296"/>
                  <a:pt x="609" y="296"/>
                </a:cubicBezTo>
                <a:cubicBezTo>
                  <a:pt x="609" y="295"/>
                  <a:pt x="610" y="293"/>
                  <a:pt x="610" y="292"/>
                </a:cubicBezTo>
                <a:cubicBezTo>
                  <a:pt x="611" y="292"/>
                  <a:pt x="610" y="292"/>
                  <a:pt x="612" y="293"/>
                </a:cubicBezTo>
                <a:cubicBezTo>
                  <a:pt x="613" y="290"/>
                  <a:pt x="613" y="287"/>
                  <a:pt x="613" y="284"/>
                </a:cubicBezTo>
                <a:cubicBezTo>
                  <a:pt x="617" y="285"/>
                  <a:pt x="616" y="284"/>
                  <a:pt x="619" y="281"/>
                </a:cubicBezTo>
                <a:cubicBezTo>
                  <a:pt x="620" y="280"/>
                  <a:pt x="621" y="279"/>
                  <a:pt x="622" y="278"/>
                </a:cubicBezTo>
                <a:cubicBezTo>
                  <a:pt x="624" y="283"/>
                  <a:pt x="629" y="290"/>
                  <a:pt x="629" y="298"/>
                </a:cubicBezTo>
                <a:cubicBezTo>
                  <a:pt x="618" y="310"/>
                  <a:pt x="598" y="316"/>
                  <a:pt x="582" y="324"/>
                </a:cubicBezTo>
                <a:cubicBezTo>
                  <a:pt x="576" y="328"/>
                  <a:pt x="569" y="333"/>
                  <a:pt x="563" y="337"/>
                </a:cubicBezTo>
                <a:cubicBezTo>
                  <a:pt x="569" y="343"/>
                  <a:pt x="563" y="350"/>
                  <a:pt x="569" y="355"/>
                </a:cubicBezTo>
                <a:cubicBezTo>
                  <a:pt x="569" y="354"/>
                  <a:pt x="568" y="354"/>
                  <a:pt x="568" y="353"/>
                </a:cubicBezTo>
                <a:cubicBezTo>
                  <a:pt x="570" y="354"/>
                  <a:pt x="570" y="354"/>
                  <a:pt x="571" y="356"/>
                </a:cubicBezTo>
                <a:cubicBezTo>
                  <a:pt x="571" y="356"/>
                  <a:pt x="575" y="358"/>
                  <a:pt x="577" y="361"/>
                </a:cubicBezTo>
                <a:cubicBezTo>
                  <a:pt x="577" y="361"/>
                  <a:pt x="577" y="361"/>
                  <a:pt x="577" y="361"/>
                </a:cubicBezTo>
                <a:cubicBezTo>
                  <a:pt x="576" y="361"/>
                  <a:pt x="576" y="360"/>
                  <a:pt x="575" y="359"/>
                </a:cubicBezTo>
                <a:cubicBezTo>
                  <a:pt x="575" y="359"/>
                  <a:pt x="574" y="359"/>
                  <a:pt x="574" y="359"/>
                </a:cubicBezTo>
                <a:cubicBezTo>
                  <a:pt x="574" y="360"/>
                  <a:pt x="574" y="361"/>
                  <a:pt x="573" y="361"/>
                </a:cubicBezTo>
                <a:cubicBezTo>
                  <a:pt x="579" y="363"/>
                  <a:pt x="583" y="359"/>
                  <a:pt x="587" y="356"/>
                </a:cubicBezTo>
                <a:cubicBezTo>
                  <a:pt x="588" y="357"/>
                  <a:pt x="588" y="358"/>
                  <a:pt x="589" y="359"/>
                </a:cubicBezTo>
                <a:cubicBezTo>
                  <a:pt x="590" y="359"/>
                  <a:pt x="589" y="359"/>
                  <a:pt x="591" y="357"/>
                </a:cubicBezTo>
                <a:cubicBezTo>
                  <a:pt x="592" y="357"/>
                  <a:pt x="593" y="357"/>
                  <a:pt x="594" y="357"/>
                </a:cubicBezTo>
                <a:cubicBezTo>
                  <a:pt x="594" y="358"/>
                  <a:pt x="594" y="358"/>
                  <a:pt x="594" y="359"/>
                </a:cubicBezTo>
                <a:cubicBezTo>
                  <a:pt x="593" y="360"/>
                  <a:pt x="593" y="360"/>
                  <a:pt x="592" y="361"/>
                </a:cubicBezTo>
                <a:cubicBezTo>
                  <a:pt x="595" y="360"/>
                  <a:pt x="599" y="360"/>
                  <a:pt x="601" y="357"/>
                </a:cubicBezTo>
                <a:cubicBezTo>
                  <a:pt x="602" y="357"/>
                  <a:pt x="604" y="357"/>
                  <a:pt x="606" y="357"/>
                </a:cubicBezTo>
                <a:cubicBezTo>
                  <a:pt x="605" y="355"/>
                  <a:pt x="606" y="356"/>
                  <a:pt x="603" y="356"/>
                </a:cubicBezTo>
                <a:cubicBezTo>
                  <a:pt x="603" y="356"/>
                  <a:pt x="603" y="355"/>
                  <a:pt x="603" y="354"/>
                </a:cubicBezTo>
                <a:cubicBezTo>
                  <a:pt x="604" y="354"/>
                  <a:pt x="606" y="353"/>
                  <a:pt x="607" y="353"/>
                </a:cubicBezTo>
                <a:cubicBezTo>
                  <a:pt x="608" y="355"/>
                  <a:pt x="611" y="357"/>
                  <a:pt x="613" y="359"/>
                </a:cubicBezTo>
                <a:cubicBezTo>
                  <a:pt x="613" y="357"/>
                  <a:pt x="613" y="355"/>
                  <a:pt x="612" y="354"/>
                </a:cubicBezTo>
                <a:cubicBezTo>
                  <a:pt x="615" y="355"/>
                  <a:pt x="613" y="355"/>
                  <a:pt x="616" y="356"/>
                </a:cubicBezTo>
                <a:cubicBezTo>
                  <a:pt x="616" y="356"/>
                  <a:pt x="616" y="356"/>
                  <a:pt x="617" y="356"/>
                </a:cubicBezTo>
                <a:cubicBezTo>
                  <a:pt x="616" y="355"/>
                  <a:pt x="616" y="354"/>
                  <a:pt x="615" y="352"/>
                </a:cubicBezTo>
                <a:cubicBezTo>
                  <a:pt x="617" y="350"/>
                  <a:pt x="622" y="349"/>
                  <a:pt x="624" y="350"/>
                </a:cubicBezTo>
                <a:cubicBezTo>
                  <a:pt x="623" y="348"/>
                  <a:pt x="624" y="349"/>
                  <a:pt x="621" y="347"/>
                </a:cubicBezTo>
                <a:cubicBezTo>
                  <a:pt x="623" y="345"/>
                  <a:pt x="621" y="346"/>
                  <a:pt x="625" y="345"/>
                </a:cubicBezTo>
                <a:cubicBezTo>
                  <a:pt x="625" y="346"/>
                  <a:pt x="625" y="348"/>
                  <a:pt x="625" y="349"/>
                </a:cubicBezTo>
                <a:cubicBezTo>
                  <a:pt x="626" y="347"/>
                  <a:pt x="626" y="348"/>
                  <a:pt x="627" y="345"/>
                </a:cubicBezTo>
                <a:cubicBezTo>
                  <a:pt x="628" y="345"/>
                  <a:pt x="630" y="346"/>
                  <a:pt x="632" y="347"/>
                </a:cubicBezTo>
                <a:cubicBezTo>
                  <a:pt x="632" y="345"/>
                  <a:pt x="632" y="344"/>
                  <a:pt x="632" y="342"/>
                </a:cubicBezTo>
                <a:cubicBezTo>
                  <a:pt x="635" y="344"/>
                  <a:pt x="635" y="343"/>
                  <a:pt x="638" y="345"/>
                </a:cubicBezTo>
                <a:cubicBezTo>
                  <a:pt x="638" y="343"/>
                  <a:pt x="638" y="342"/>
                  <a:pt x="638" y="340"/>
                </a:cubicBezTo>
                <a:cubicBezTo>
                  <a:pt x="639" y="340"/>
                  <a:pt x="639" y="340"/>
                  <a:pt x="640" y="340"/>
                </a:cubicBezTo>
                <a:cubicBezTo>
                  <a:pt x="640" y="342"/>
                  <a:pt x="639" y="344"/>
                  <a:pt x="639" y="345"/>
                </a:cubicBezTo>
                <a:cubicBezTo>
                  <a:pt x="640" y="346"/>
                  <a:pt x="640" y="346"/>
                  <a:pt x="641" y="346"/>
                </a:cubicBezTo>
                <a:cubicBezTo>
                  <a:pt x="642" y="342"/>
                  <a:pt x="642" y="342"/>
                  <a:pt x="645" y="342"/>
                </a:cubicBezTo>
                <a:cubicBezTo>
                  <a:pt x="645" y="344"/>
                  <a:pt x="645" y="343"/>
                  <a:pt x="644" y="344"/>
                </a:cubicBezTo>
                <a:cubicBezTo>
                  <a:pt x="646" y="344"/>
                  <a:pt x="647" y="344"/>
                  <a:pt x="649" y="344"/>
                </a:cubicBezTo>
                <a:cubicBezTo>
                  <a:pt x="648" y="346"/>
                  <a:pt x="648" y="348"/>
                  <a:pt x="648" y="349"/>
                </a:cubicBezTo>
                <a:cubicBezTo>
                  <a:pt x="650" y="348"/>
                  <a:pt x="650" y="350"/>
                  <a:pt x="653" y="349"/>
                </a:cubicBezTo>
                <a:cubicBezTo>
                  <a:pt x="653" y="352"/>
                  <a:pt x="653" y="352"/>
                  <a:pt x="651" y="353"/>
                </a:cubicBezTo>
                <a:cubicBezTo>
                  <a:pt x="653" y="355"/>
                  <a:pt x="655" y="358"/>
                  <a:pt x="657" y="359"/>
                </a:cubicBezTo>
                <a:cubicBezTo>
                  <a:pt x="655" y="354"/>
                  <a:pt x="655" y="355"/>
                  <a:pt x="655" y="350"/>
                </a:cubicBezTo>
                <a:cubicBezTo>
                  <a:pt x="658" y="351"/>
                  <a:pt x="658" y="351"/>
                  <a:pt x="660" y="349"/>
                </a:cubicBezTo>
                <a:cubicBezTo>
                  <a:pt x="662" y="352"/>
                  <a:pt x="662" y="352"/>
                  <a:pt x="661" y="355"/>
                </a:cubicBezTo>
                <a:cubicBezTo>
                  <a:pt x="663" y="354"/>
                  <a:pt x="663" y="354"/>
                  <a:pt x="666" y="353"/>
                </a:cubicBezTo>
                <a:cubicBezTo>
                  <a:pt x="664" y="351"/>
                  <a:pt x="665" y="351"/>
                  <a:pt x="662" y="351"/>
                </a:cubicBezTo>
                <a:cubicBezTo>
                  <a:pt x="662" y="350"/>
                  <a:pt x="662" y="349"/>
                  <a:pt x="662" y="348"/>
                </a:cubicBezTo>
                <a:cubicBezTo>
                  <a:pt x="663" y="348"/>
                  <a:pt x="664" y="349"/>
                  <a:pt x="666" y="349"/>
                </a:cubicBezTo>
                <a:cubicBezTo>
                  <a:pt x="665" y="347"/>
                  <a:pt x="666" y="347"/>
                  <a:pt x="663" y="345"/>
                </a:cubicBezTo>
                <a:cubicBezTo>
                  <a:pt x="664" y="342"/>
                  <a:pt x="664" y="343"/>
                  <a:pt x="665" y="341"/>
                </a:cubicBezTo>
                <a:cubicBezTo>
                  <a:pt x="664" y="341"/>
                  <a:pt x="664" y="342"/>
                  <a:pt x="664" y="342"/>
                </a:cubicBezTo>
                <a:cubicBezTo>
                  <a:pt x="663" y="341"/>
                  <a:pt x="663" y="341"/>
                  <a:pt x="663" y="340"/>
                </a:cubicBezTo>
                <a:cubicBezTo>
                  <a:pt x="662" y="342"/>
                  <a:pt x="661" y="345"/>
                  <a:pt x="660" y="347"/>
                </a:cubicBezTo>
                <a:cubicBezTo>
                  <a:pt x="658" y="345"/>
                  <a:pt x="659" y="347"/>
                  <a:pt x="658" y="344"/>
                </a:cubicBezTo>
                <a:cubicBezTo>
                  <a:pt x="658" y="345"/>
                  <a:pt x="658" y="346"/>
                  <a:pt x="658" y="347"/>
                </a:cubicBezTo>
                <a:cubicBezTo>
                  <a:pt x="658" y="348"/>
                  <a:pt x="658" y="349"/>
                  <a:pt x="658" y="349"/>
                </a:cubicBezTo>
                <a:cubicBezTo>
                  <a:pt x="654" y="348"/>
                  <a:pt x="654" y="347"/>
                  <a:pt x="653" y="344"/>
                </a:cubicBezTo>
                <a:cubicBezTo>
                  <a:pt x="651" y="342"/>
                  <a:pt x="649" y="341"/>
                  <a:pt x="647" y="341"/>
                </a:cubicBezTo>
                <a:cubicBezTo>
                  <a:pt x="648" y="340"/>
                  <a:pt x="649" y="338"/>
                  <a:pt x="650" y="337"/>
                </a:cubicBezTo>
                <a:cubicBezTo>
                  <a:pt x="650" y="338"/>
                  <a:pt x="650" y="340"/>
                  <a:pt x="651" y="342"/>
                </a:cubicBezTo>
                <a:cubicBezTo>
                  <a:pt x="655" y="339"/>
                  <a:pt x="655" y="339"/>
                  <a:pt x="658" y="341"/>
                </a:cubicBezTo>
                <a:cubicBezTo>
                  <a:pt x="659" y="338"/>
                  <a:pt x="658" y="340"/>
                  <a:pt x="657" y="338"/>
                </a:cubicBezTo>
                <a:cubicBezTo>
                  <a:pt x="659" y="337"/>
                  <a:pt x="661" y="337"/>
                  <a:pt x="662" y="337"/>
                </a:cubicBezTo>
                <a:cubicBezTo>
                  <a:pt x="662" y="337"/>
                  <a:pt x="662" y="336"/>
                  <a:pt x="662" y="336"/>
                </a:cubicBezTo>
                <a:cubicBezTo>
                  <a:pt x="661" y="335"/>
                  <a:pt x="659" y="334"/>
                  <a:pt x="657" y="333"/>
                </a:cubicBezTo>
                <a:cubicBezTo>
                  <a:pt x="659" y="330"/>
                  <a:pt x="657" y="332"/>
                  <a:pt x="660" y="332"/>
                </a:cubicBezTo>
                <a:cubicBezTo>
                  <a:pt x="660" y="331"/>
                  <a:pt x="660" y="331"/>
                  <a:pt x="659" y="330"/>
                </a:cubicBezTo>
                <a:cubicBezTo>
                  <a:pt x="660" y="329"/>
                  <a:pt x="663" y="328"/>
                  <a:pt x="666" y="328"/>
                </a:cubicBezTo>
                <a:cubicBezTo>
                  <a:pt x="664" y="326"/>
                  <a:pt x="664" y="326"/>
                  <a:pt x="663" y="323"/>
                </a:cubicBezTo>
                <a:cubicBezTo>
                  <a:pt x="666" y="323"/>
                  <a:pt x="665" y="324"/>
                  <a:pt x="666" y="323"/>
                </a:cubicBezTo>
                <a:cubicBezTo>
                  <a:pt x="667" y="322"/>
                  <a:pt x="667" y="322"/>
                  <a:pt x="666" y="321"/>
                </a:cubicBezTo>
                <a:cubicBezTo>
                  <a:pt x="665" y="316"/>
                  <a:pt x="668" y="314"/>
                  <a:pt x="671" y="317"/>
                </a:cubicBezTo>
                <a:cubicBezTo>
                  <a:pt x="673" y="315"/>
                  <a:pt x="672" y="315"/>
                  <a:pt x="674" y="314"/>
                </a:cubicBezTo>
                <a:cubicBezTo>
                  <a:pt x="674" y="314"/>
                  <a:pt x="674" y="313"/>
                  <a:pt x="674" y="312"/>
                </a:cubicBezTo>
                <a:cubicBezTo>
                  <a:pt x="670" y="311"/>
                  <a:pt x="670" y="310"/>
                  <a:pt x="667" y="310"/>
                </a:cubicBezTo>
                <a:cubicBezTo>
                  <a:pt x="668" y="308"/>
                  <a:pt x="668" y="307"/>
                  <a:pt x="669" y="305"/>
                </a:cubicBezTo>
                <a:cubicBezTo>
                  <a:pt x="668" y="304"/>
                  <a:pt x="667" y="303"/>
                  <a:pt x="666" y="302"/>
                </a:cubicBezTo>
                <a:cubicBezTo>
                  <a:pt x="668" y="302"/>
                  <a:pt x="667" y="303"/>
                  <a:pt x="668" y="302"/>
                </a:cubicBezTo>
                <a:cubicBezTo>
                  <a:pt x="670" y="303"/>
                  <a:pt x="670" y="303"/>
                  <a:pt x="671" y="304"/>
                </a:cubicBezTo>
                <a:cubicBezTo>
                  <a:pt x="671" y="306"/>
                  <a:pt x="672" y="305"/>
                  <a:pt x="670" y="306"/>
                </a:cubicBezTo>
                <a:cubicBezTo>
                  <a:pt x="671" y="307"/>
                  <a:pt x="672" y="307"/>
                  <a:pt x="673" y="308"/>
                </a:cubicBezTo>
                <a:cubicBezTo>
                  <a:pt x="673" y="304"/>
                  <a:pt x="673" y="301"/>
                  <a:pt x="673" y="297"/>
                </a:cubicBezTo>
                <a:cubicBezTo>
                  <a:pt x="674" y="297"/>
                  <a:pt x="675" y="296"/>
                  <a:pt x="676" y="296"/>
                </a:cubicBezTo>
                <a:cubicBezTo>
                  <a:pt x="676" y="300"/>
                  <a:pt x="676" y="301"/>
                  <a:pt x="678" y="303"/>
                </a:cubicBezTo>
                <a:cubicBezTo>
                  <a:pt x="679" y="302"/>
                  <a:pt x="679" y="302"/>
                  <a:pt x="680" y="302"/>
                </a:cubicBezTo>
                <a:cubicBezTo>
                  <a:pt x="680" y="301"/>
                  <a:pt x="680" y="300"/>
                  <a:pt x="680" y="299"/>
                </a:cubicBezTo>
                <a:cubicBezTo>
                  <a:pt x="679" y="299"/>
                  <a:pt x="678" y="300"/>
                  <a:pt x="677" y="300"/>
                </a:cubicBezTo>
                <a:cubicBezTo>
                  <a:pt x="677" y="297"/>
                  <a:pt x="676" y="298"/>
                  <a:pt x="679" y="297"/>
                </a:cubicBezTo>
                <a:cubicBezTo>
                  <a:pt x="680" y="296"/>
                  <a:pt x="679" y="296"/>
                  <a:pt x="680" y="293"/>
                </a:cubicBezTo>
                <a:cubicBezTo>
                  <a:pt x="679" y="294"/>
                  <a:pt x="677" y="294"/>
                  <a:pt x="676" y="294"/>
                </a:cubicBezTo>
                <a:cubicBezTo>
                  <a:pt x="676" y="294"/>
                  <a:pt x="676" y="294"/>
                  <a:pt x="676" y="293"/>
                </a:cubicBezTo>
                <a:cubicBezTo>
                  <a:pt x="676" y="293"/>
                  <a:pt x="676" y="292"/>
                  <a:pt x="677" y="292"/>
                </a:cubicBezTo>
                <a:cubicBezTo>
                  <a:pt x="677" y="290"/>
                  <a:pt x="679" y="289"/>
                  <a:pt x="682" y="289"/>
                </a:cubicBezTo>
                <a:cubicBezTo>
                  <a:pt x="682" y="289"/>
                  <a:pt x="682" y="289"/>
                  <a:pt x="682" y="288"/>
                </a:cubicBezTo>
                <a:cubicBezTo>
                  <a:pt x="681" y="286"/>
                  <a:pt x="679" y="284"/>
                  <a:pt x="678" y="281"/>
                </a:cubicBezTo>
                <a:cubicBezTo>
                  <a:pt x="677" y="282"/>
                  <a:pt x="677" y="282"/>
                  <a:pt x="677" y="283"/>
                </a:cubicBezTo>
                <a:cubicBezTo>
                  <a:pt x="676" y="283"/>
                  <a:pt x="676" y="286"/>
                  <a:pt x="677" y="286"/>
                </a:cubicBezTo>
                <a:cubicBezTo>
                  <a:pt x="676" y="288"/>
                  <a:pt x="676" y="288"/>
                  <a:pt x="674" y="288"/>
                </a:cubicBezTo>
                <a:cubicBezTo>
                  <a:pt x="674" y="284"/>
                  <a:pt x="673" y="284"/>
                  <a:pt x="673" y="279"/>
                </a:cubicBezTo>
                <a:cubicBezTo>
                  <a:pt x="674" y="279"/>
                  <a:pt x="674" y="279"/>
                  <a:pt x="675" y="279"/>
                </a:cubicBezTo>
                <a:cubicBezTo>
                  <a:pt x="674" y="277"/>
                  <a:pt x="673" y="278"/>
                  <a:pt x="672" y="274"/>
                </a:cubicBezTo>
                <a:cubicBezTo>
                  <a:pt x="672" y="274"/>
                  <a:pt x="672" y="273"/>
                  <a:pt x="672" y="273"/>
                </a:cubicBezTo>
                <a:cubicBezTo>
                  <a:pt x="674" y="274"/>
                  <a:pt x="676" y="274"/>
                  <a:pt x="677" y="272"/>
                </a:cubicBezTo>
                <a:cubicBezTo>
                  <a:pt x="678" y="272"/>
                  <a:pt x="679" y="272"/>
                  <a:pt x="679" y="272"/>
                </a:cubicBezTo>
                <a:cubicBezTo>
                  <a:pt x="679" y="270"/>
                  <a:pt x="678" y="268"/>
                  <a:pt x="678" y="266"/>
                </a:cubicBezTo>
                <a:cubicBezTo>
                  <a:pt x="680" y="266"/>
                  <a:pt x="681" y="266"/>
                  <a:pt x="683" y="266"/>
                </a:cubicBezTo>
                <a:cubicBezTo>
                  <a:pt x="681" y="265"/>
                  <a:pt x="679" y="263"/>
                  <a:pt x="677" y="262"/>
                </a:cubicBezTo>
                <a:cubicBezTo>
                  <a:pt x="676" y="266"/>
                  <a:pt x="674" y="266"/>
                  <a:pt x="673" y="269"/>
                </a:cubicBezTo>
                <a:cubicBezTo>
                  <a:pt x="672" y="269"/>
                  <a:pt x="671" y="269"/>
                  <a:pt x="671" y="269"/>
                </a:cubicBezTo>
                <a:cubicBezTo>
                  <a:pt x="672" y="267"/>
                  <a:pt x="673" y="264"/>
                  <a:pt x="675" y="263"/>
                </a:cubicBezTo>
                <a:cubicBezTo>
                  <a:pt x="675" y="262"/>
                  <a:pt x="675" y="262"/>
                  <a:pt x="675" y="262"/>
                </a:cubicBezTo>
                <a:cubicBezTo>
                  <a:pt x="674" y="260"/>
                  <a:pt x="672" y="259"/>
                  <a:pt x="671" y="258"/>
                </a:cubicBezTo>
                <a:cubicBezTo>
                  <a:pt x="671" y="256"/>
                  <a:pt x="671" y="256"/>
                  <a:pt x="670" y="253"/>
                </a:cubicBezTo>
                <a:cubicBezTo>
                  <a:pt x="672" y="252"/>
                  <a:pt x="671" y="253"/>
                  <a:pt x="672" y="250"/>
                </a:cubicBezTo>
                <a:cubicBezTo>
                  <a:pt x="674" y="250"/>
                  <a:pt x="675" y="251"/>
                  <a:pt x="677" y="251"/>
                </a:cubicBezTo>
                <a:cubicBezTo>
                  <a:pt x="676" y="253"/>
                  <a:pt x="675" y="254"/>
                  <a:pt x="675" y="252"/>
                </a:cubicBezTo>
                <a:cubicBezTo>
                  <a:pt x="674" y="254"/>
                  <a:pt x="679" y="256"/>
                  <a:pt x="679" y="260"/>
                </a:cubicBezTo>
                <a:cubicBezTo>
                  <a:pt x="682" y="259"/>
                  <a:pt x="680" y="257"/>
                  <a:pt x="683" y="255"/>
                </a:cubicBezTo>
                <a:cubicBezTo>
                  <a:pt x="684" y="246"/>
                  <a:pt x="679" y="236"/>
                  <a:pt x="669" y="237"/>
                </a:cubicBezTo>
                <a:cubicBezTo>
                  <a:pt x="671" y="235"/>
                  <a:pt x="670" y="236"/>
                  <a:pt x="673" y="235"/>
                </a:cubicBezTo>
                <a:cubicBezTo>
                  <a:pt x="673" y="235"/>
                  <a:pt x="673" y="234"/>
                  <a:pt x="673" y="234"/>
                </a:cubicBezTo>
                <a:cubicBezTo>
                  <a:pt x="673" y="234"/>
                  <a:pt x="672" y="234"/>
                  <a:pt x="672" y="234"/>
                </a:cubicBezTo>
                <a:cubicBezTo>
                  <a:pt x="672" y="233"/>
                  <a:pt x="672" y="232"/>
                  <a:pt x="672" y="232"/>
                </a:cubicBezTo>
                <a:cubicBezTo>
                  <a:pt x="671" y="233"/>
                  <a:pt x="670" y="231"/>
                  <a:pt x="671" y="233"/>
                </a:cubicBezTo>
                <a:cubicBezTo>
                  <a:pt x="670" y="234"/>
                  <a:pt x="670" y="234"/>
                  <a:pt x="669" y="235"/>
                </a:cubicBezTo>
                <a:cubicBezTo>
                  <a:pt x="666" y="232"/>
                  <a:pt x="666" y="230"/>
                  <a:pt x="666" y="227"/>
                </a:cubicBezTo>
                <a:cubicBezTo>
                  <a:pt x="664" y="227"/>
                  <a:pt x="665" y="227"/>
                  <a:pt x="663" y="225"/>
                </a:cubicBezTo>
                <a:cubicBezTo>
                  <a:pt x="662" y="226"/>
                  <a:pt x="661" y="226"/>
                  <a:pt x="660" y="227"/>
                </a:cubicBezTo>
                <a:cubicBezTo>
                  <a:pt x="661" y="228"/>
                  <a:pt x="662" y="230"/>
                  <a:pt x="663" y="231"/>
                </a:cubicBezTo>
                <a:cubicBezTo>
                  <a:pt x="663" y="231"/>
                  <a:pt x="663" y="232"/>
                  <a:pt x="663" y="232"/>
                </a:cubicBezTo>
                <a:cubicBezTo>
                  <a:pt x="660" y="230"/>
                  <a:pt x="654" y="226"/>
                  <a:pt x="652" y="223"/>
                </a:cubicBezTo>
                <a:cubicBezTo>
                  <a:pt x="649" y="223"/>
                  <a:pt x="650" y="223"/>
                  <a:pt x="649" y="219"/>
                </a:cubicBezTo>
                <a:cubicBezTo>
                  <a:pt x="644" y="219"/>
                  <a:pt x="644" y="217"/>
                  <a:pt x="640" y="218"/>
                </a:cubicBezTo>
                <a:cubicBezTo>
                  <a:pt x="639" y="216"/>
                  <a:pt x="641" y="213"/>
                  <a:pt x="644" y="211"/>
                </a:cubicBezTo>
                <a:cubicBezTo>
                  <a:pt x="636" y="209"/>
                  <a:pt x="632" y="206"/>
                  <a:pt x="622" y="207"/>
                </a:cubicBezTo>
                <a:cubicBezTo>
                  <a:pt x="622" y="207"/>
                  <a:pt x="622" y="207"/>
                  <a:pt x="621" y="208"/>
                </a:cubicBezTo>
                <a:cubicBezTo>
                  <a:pt x="621" y="208"/>
                  <a:pt x="626" y="229"/>
                  <a:pt x="627" y="230"/>
                </a:cubicBezTo>
                <a:cubicBezTo>
                  <a:pt x="626" y="232"/>
                  <a:pt x="624" y="231"/>
                  <a:pt x="621" y="230"/>
                </a:cubicBezTo>
                <a:cubicBezTo>
                  <a:pt x="623" y="231"/>
                  <a:pt x="624" y="232"/>
                  <a:pt x="625" y="232"/>
                </a:cubicBezTo>
                <a:cubicBezTo>
                  <a:pt x="624" y="235"/>
                  <a:pt x="624" y="237"/>
                  <a:pt x="625" y="240"/>
                </a:cubicBezTo>
                <a:cubicBezTo>
                  <a:pt x="624" y="241"/>
                  <a:pt x="624" y="242"/>
                  <a:pt x="624" y="242"/>
                </a:cubicBezTo>
                <a:cubicBezTo>
                  <a:pt x="624" y="242"/>
                  <a:pt x="624" y="242"/>
                  <a:pt x="623" y="242"/>
                </a:cubicBezTo>
                <a:cubicBezTo>
                  <a:pt x="623" y="242"/>
                  <a:pt x="623" y="242"/>
                  <a:pt x="623" y="242"/>
                </a:cubicBezTo>
                <a:cubicBezTo>
                  <a:pt x="620" y="226"/>
                  <a:pt x="610" y="209"/>
                  <a:pt x="603" y="192"/>
                </a:cubicBezTo>
                <a:cubicBezTo>
                  <a:pt x="604" y="192"/>
                  <a:pt x="604" y="192"/>
                  <a:pt x="605" y="192"/>
                </a:cubicBezTo>
                <a:cubicBezTo>
                  <a:pt x="612" y="187"/>
                  <a:pt x="628" y="205"/>
                  <a:pt x="640" y="202"/>
                </a:cubicBezTo>
                <a:cubicBezTo>
                  <a:pt x="658" y="199"/>
                  <a:pt x="739" y="208"/>
                  <a:pt x="752" y="221"/>
                </a:cubicBezTo>
                <a:cubicBezTo>
                  <a:pt x="753" y="223"/>
                  <a:pt x="755" y="226"/>
                  <a:pt x="756" y="228"/>
                </a:cubicBezTo>
                <a:cubicBezTo>
                  <a:pt x="765" y="236"/>
                  <a:pt x="778" y="254"/>
                  <a:pt x="774" y="270"/>
                </a:cubicBezTo>
                <a:cubicBezTo>
                  <a:pt x="764" y="314"/>
                  <a:pt x="708" y="321"/>
                  <a:pt x="685" y="358"/>
                </a:cubicBezTo>
                <a:cubicBezTo>
                  <a:pt x="687" y="359"/>
                  <a:pt x="687" y="359"/>
                  <a:pt x="691" y="359"/>
                </a:cubicBezTo>
                <a:cubicBezTo>
                  <a:pt x="685" y="367"/>
                  <a:pt x="676" y="378"/>
                  <a:pt x="667" y="383"/>
                </a:cubicBezTo>
                <a:cubicBezTo>
                  <a:pt x="668" y="386"/>
                  <a:pt x="668" y="384"/>
                  <a:pt x="670" y="386"/>
                </a:cubicBezTo>
                <a:cubicBezTo>
                  <a:pt x="663" y="401"/>
                  <a:pt x="645" y="412"/>
                  <a:pt x="645" y="433"/>
                </a:cubicBezTo>
                <a:cubicBezTo>
                  <a:pt x="646" y="433"/>
                  <a:pt x="646" y="433"/>
                  <a:pt x="646" y="433"/>
                </a:cubicBezTo>
                <a:cubicBezTo>
                  <a:pt x="647" y="429"/>
                  <a:pt x="647" y="427"/>
                  <a:pt x="651" y="426"/>
                </a:cubicBezTo>
                <a:cubicBezTo>
                  <a:pt x="650" y="429"/>
                  <a:pt x="649" y="432"/>
                  <a:pt x="648" y="435"/>
                </a:cubicBezTo>
                <a:cubicBezTo>
                  <a:pt x="648" y="436"/>
                  <a:pt x="648" y="437"/>
                  <a:pt x="649" y="438"/>
                </a:cubicBezTo>
                <a:cubicBezTo>
                  <a:pt x="650" y="436"/>
                  <a:pt x="650" y="435"/>
                  <a:pt x="651" y="434"/>
                </a:cubicBezTo>
                <a:cubicBezTo>
                  <a:pt x="652" y="433"/>
                  <a:pt x="652" y="433"/>
                  <a:pt x="652" y="432"/>
                </a:cubicBezTo>
                <a:cubicBezTo>
                  <a:pt x="655" y="442"/>
                  <a:pt x="647" y="456"/>
                  <a:pt x="658" y="461"/>
                </a:cubicBezTo>
                <a:cubicBezTo>
                  <a:pt x="659" y="457"/>
                  <a:pt x="660" y="453"/>
                  <a:pt x="661" y="449"/>
                </a:cubicBezTo>
                <a:cubicBezTo>
                  <a:pt x="663" y="452"/>
                  <a:pt x="663" y="457"/>
                  <a:pt x="662" y="460"/>
                </a:cubicBezTo>
                <a:cubicBezTo>
                  <a:pt x="663" y="460"/>
                  <a:pt x="663" y="461"/>
                  <a:pt x="663" y="462"/>
                </a:cubicBezTo>
                <a:cubicBezTo>
                  <a:pt x="663" y="462"/>
                  <a:pt x="663" y="462"/>
                  <a:pt x="664" y="462"/>
                </a:cubicBezTo>
                <a:cubicBezTo>
                  <a:pt x="665" y="459"/>
                  <a:pt x="666" y="456"/>
                  <a:pt x="668" y="453"/>
                </a:cubicBezTo>
                <a:cubicBezTo>
                  <a:pt x="670" y="453"/>
                  <a:pt x="672" y="453"/>
                  <a:pt x="674" y="454"/>
                </a:cubicBezTo>
                <a:cubicBezTo>
                  <a:pt x="671" y="464"/>
                  <a:pt x="683" y="487"/>
                  <a:pt x="692" y="490"/>
                </a:cubicBezTo>
                <a:cubicBezTo>
                  <a:pt x="692" y="489"/>
                  <a:pt x="692" y="488"/>
                  <a:pt x="692" y="487"/>
                </a:cubicBezTo>
                <a:cubicBezTo>
                  <a:pt x="696" y="491"/>
                  <a:pt x="703" y="498"/>
                  <a:pt x="710" y="499"/>
                </a:cubicBezTo>
                <a:cubicBezTo>
                  <a:pt x="710" y="500"/>
                  <a:pt x="710" y="502"/>
                  <a:pt x="710" y="503"/>
                </a:cubicBezTo>
                <a:cubicBezTo>
                  <a:pt x="709" y="502"/>
                  <a:pt x="709" y="502"/>
                  <a:pt x="708" y="501"/>
                </a:cubicBezTo>
                <a:cubicBezTo>
                  <a:pt x="707" y="501"/>
                  <a:pt x="706" y="501"/>
                  <a:pt x="706" y="502"/>
                </a:cubicBezTo>
                <a:cubicBezTo>
                  <a:pt x="706" y="502"/>
                  <a:pt x="706" y="502"/>
                  <a:pt x="706" y="502"/>
                </a:cubicBezTo>
                <a:cubicBezTo>
                  <a:pt x="716" y="514"/>
                  <a:pt x="754" y="524"/>
                  <a:pt x="767" y="519"/>
                </a:cubicBezTo>
                <a:cubicBezTo>
                  <a:pt x="768" y="520"/>
                  <a:pt x="768" y="520"/>
                  <a:pt x="768" y="521"/>
                </a:cubicBezTo>
                <a:cubicBezTo>
                  <a:pt x="768" y="521"/>
                  <a:pt x="768" y="521"/>
                  <a:pt x="768" y="521"/>
                </a:cubicBezTo>
                <a:cubicBezTo>
                  <a:pt x="766" y="521"/>
                  <a:pt x="766" y="521"/>
                  <a:pt x="764" y="521"/>
                </a:cubicBezTo>
                <a:cubicBezTo>
                  <a:pt x="764" y="521"/>
                  <a:pt x="764" y="522"/>
                  <a:pt x="764" y="523"/>
                </a:cubicBezTo>
                <a:cubicBezTo>
                  <a:pt x="764" y="524"/>
                  <a:pt x="764" y="524"/>
                  <a:pt x="764" y="525"/>
                </a:cubicBezTo>
                <a:cubicBezTo>
                  <a:pt x="767" y="524"/>
                  <a:pt x="766" y="525"/>
                  <a:pt x="769" y="525"/>
                </a:cubicBezTo>
                <a:cubicBezTo>
                  <a:pt x="769" y="523"/>
                  <a:pt x="769" y="521"/>
                  <a:pt x="769" y="519"/>
                </a:cubicBezTo>
                <a:cubicBezTo>
                  <a:pt x="773" y="519"/>
                  <a:pt x="777" y="519"/>
                  <a:pt x="781" y="518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79" y="521"/>
                  <a:pt x="775" y="521"/>
                  <a:pt x="772" y="522"/>
                </a:cubicBezTo>
                <a:cubicBezTo>
                  <a:pt x="772" y="523"/>
                  <a:pt x="772" y="524"/>
                  <a:pt x="771" y="525"/>
                </a:cubicBezTo>
                <a:cubicBezTo>
                  <a:pt x="772" y="527"/>
                  <a:pt x="772" y="527"/>
                  <a:pt x="772" y="528"/>
                </a:cubicBezTo>
                <a:cubicBezTo>
                  <a:pt x="781" y="526"/>
                  <a:pt x="789" y="524"/>
                  <a:pt x="798" y="523"/>
                </a:cubicBezTo>
                <a:cubicBezTo>
                  <a:pt x="797" y="527"/>
                  <a:pt x="796" y="525"/>
                  <a:pt x="794" y="528"/>
                </a:cubicBezTo>
                <a:cubicBezTo>
                  <a:pt x="794" y="528"/>
                  <a:pt x="793" y="529"/>
                  <a:pt x="793" y="529"/>
                </a:cubicBezTo>
                <a:cubicBezTo>
                  <a:pt x="793" y="530"/>
                  <a:pt x="794" y="530"/>
                  <a:pt x="795" y="531"/>
                </a:cubicBezTo>
                <a:cubicBezTo>
                  <a:pt x="801" y="528"/>
                  <a:pt x="805" y="523"/>
                  <a:pt x="812" y="525"/>
                </a:cubicBezTo>
                <a:cubicBezTo>
                  <a:pt x="813" y="523"/>
                  <a:pt x="814" y="521"/>
                  <a:pt x="816" y="518"/>
                </a:cubicBezTo>
                <a:cubicBezTo>
                  <a:pt x="816" y="518"/>
                  <a:pt x="816" y="518"/>
                  <a:pt x="816" y="518"/>
                </a:cubicBezTo>
                <a:cubicBezTo>
                  <a:pt x="816" y="519"/>
                  <a:pt x="816" y="520"/>
                  <a:pt x="816" y="521"/>
                </a:cubicBezTo>
                <a:cubicBezTo>
                  <a:pt x="819" y="520"/>
                  <a:pt x="819" y="517"/>
                  <a:pt x="821" y="516"/>
                </a:cubicBezTo>
                <a:cubicBezTo>
                  <a:pt x="826" y="513"/>
                  <a:pt x="832" y="516"/>
                  <a:pt x="838" y="511"/>
                </a:cubicBezTo>
                <a:cubicBezTo>
                  <a:pt x="841" y="509"/>
                  <a:pt x="839" y="511"/>
                  <a:pt x="840" y="508"/>
                </a:cubicBezTo>
                <a:cubicBezTo>
                  <a:pt x="841" y="508"/>
                  <a:pt x="843" y="507"/>
                  <a:pt x="844" y="507"/>
                </a:cubicBezTo>
                <a:cubicBezTo>
                  <a:pt x="843" y="510"/>
                  <a:pt x="843" y="508"/>
                  <a:pt x="844" y="510"/>
                </a:cubicBezTo>
                <a:cubicBezTo>
                  <a:pt x="844" y="510"/>
                  <a:pt x="844" y="511"/>
                  <a:pt x="845" y="511"/>
                </a:cubicBezTo>
                <a:cubicBezTo>
                  <a:pt x="845" y="511"/>
                  <a:pt x="845" y="510"/>
                  <a:pt x="845" y="510"/>
                </a:cubicBezTo>
                <a:cubicBezTo>
                  <a:pt x="847" y="509"/>
                  <a:pt x="845" y="508"/>
                  <a:pt x="845" y="505"/>
                </a:cubicBezTo>
                <a:cubicBezTo>
                  <a:pt x="857" y="501"/>
                  <a:pt x="868" y="496"/>
                  <a:pt x="879" y="492"/>
                </a:cubicBezTo>
                <a:cubicBezTo>
                  <a:pt x="879" y="493"/>
                  <a:pt x="880" y="494"/>
                  <a:pt x="880" y="495"/>
                </a:cubicBezTo>
                <a:cubicBezTo>
                  <a:pt x="880" y="494"/>
                  <a:pt x="881" y="492"/>
                  <a:pt x="881" y="490"/>
                </a:cubicBezTo>
                <a:cubicBezTo>
                  <a:pt x="894" y="492"/>
                  <a:pt x="921" y="471"/>
                  <a:pt x="932" y="467"/>
                </a:cubicBezTo>
                <a:cubicBezTo>
                  <a:pt x="935" y="466"/>
                  <a:pt x="939" y="468"/>
                  <a:pt x="942" y="467"/>
                </a:cubicBezTo>
                <a:cubicBezTo>
                  <a:pt x="951" y="465"/>
                  <a:pt x="956" y="466"/>
                  <a:pt x="962" y="460"/>
                </a:cubicBezTo>
                <a:cubicBezTo>
                  <a:pt x="964" y="460"/>
                  <a:pt x="964" y="460"/>
                  <a:pt x="965" y="462"/>
                </a:cubicBezTo>
                <a:cubicBezTo>
                  <a:pt x="966" y="459"/>
                  <a:pt x="965" y="461"/>
                  <a:pt x="966" y="459"/>
                </a:cubicBezTo>
                <a:cubicBezTo>
                  <a:pt x="968" y="459"/>
                  <a:pt x="970" y="459"/>
                  <a:pt x="971" y="460"/>
                </a:cubicBezTo>
                <a:cubicBezTo>
                  <a:pt x="972" y="461"/>
                  <a:pt x="971" y="461"/>
                  <a:pt x="973" y="460"/>
                </a:cubicBezTo>
                <a:cubicBezTo>
                  <a:pt x="975" y="462"/>
                  <a:pt x="983" y="464"/>
                  <a:pt x="986" y="467"/>
                </a:cubicBezTo>
                <a:cubicBezTo>
                  <a:pt x="986" y="465"/>
                  <a:pt x="987" y="464"/>
                  <a:pt x="987" y="462"/>
                </a:cubicBezTo>
                <a:cubicBezTo>
                  <a:pt x="990" y="462"/>
                  <a:pt x="989" y="462"/>
                  <a:pt x="992" y="461"/>
                </a:cubicBezTo>
                <a:cubicBezTo>
                  <a:pt x="993" y="462"/>
                  <a:pt x="993" y="463"/>
                  <a:pt x="995" y="464"/>
                </a:cubicBezTo>
                <a:cubicBezTo>
                  <a:pt x="996" y="466"/>
                  <a:pt x="1009" y="470"/>
                  <a:pt x="1012" y="471"/>
                </a:cubicBezTo>
                <a:cubicBezTo>
                  <a:pt x="1012" y="471"/>
                  <a:pt x="1012" y="471"/>
                  <a:pt x="1012" y="471"/>
                </a:cubicBezTo>
                <a:cubicBezTo>
                  <a:pt x="1011" y="472"/>
                  <a:pt x="1010" y="472"/>
                  <a:pt x="1010" y="473"/>
                </a:cubicBezTo>
                <a:cubicBezTo>
                  <a:pt x="1010" y="473"/>
                  <a:pt x="1010" y="473"/>
                  <a:pt x="1010" y="474"/>
                </a:cubicBezTo>
                <a:cubicBezTo>
                  <a:pt x="1011" y="474"/>
                  <a:pt x="1012" y="475"/>
                  <a:pt x="1013" y="476"/>
                </a:cubicBezTo>
                <a:cubicBezTo>
                  <a:pt x="1016" y="475"/>
                  <a:pt x="1015" y="476"/>
                  <a:pt x="1015" y="474"/>
                </a:cubicBezTo>
                <a:cubicBezTo>
                  <a:pt x="1017" y="474"/>
                  <a:pt x="1018" y="474"/>
                  <a:pt x="1020" y="474"/>
                </a:cubicBezTo>
                <a:cubicBezTo>
                  <a:pt x="1020" y="474"/>
                  <a:pt x="1020" y="474"/>
                  <a:pt x="1021" y="475"/>
                </a:cubicBezTo>
                <a:cubicBezTo>
                  <a:pt x="1020" y="477"/>
                  <a:pt x="1019" y="479"/>
                  <a:pt x="1018" y="481"/>
                </a:cubicBezTo>
                <a:cubicBezTo>
                  <a:pt x="1018" y="481"/>
                  <a:pt x="1018" y="482"/>
                  <a:pt x="1019" y="483"/>
                </a:cubicBezTo>
                <a:cubicBezTo>
                  <a:pt x="1027" y="484"/>
                  <a:pt x="1037" y="488"/>
                  <a:pt x="1045" y="493"/>
                </a:cubicBezTo>
                <a:cubicBezTo>
                  <a:pt x="1045" y="492"/>
                  <a:pt x="1046" y="491"/>
                  <a:pt x="1047" y="490"/>
                </a:cubicBezTo>
                <a:cubicBezTo>
                  <a:pt x="1046" y="489"/>
                  <a:pt x="1045" y="488"/>
                  <a:pt x="1045" y="488"/>
                </a:cubicBezTo>
                <a:cubicBezTo>
                  <a:pt x="1045" y="488"/>
                  <a:pt x="1046" y="488"/>
                  <a:pt x="1047" y="488"/>
                </a:cubicBezTo>
                <a:cubicBezTo>
                  <a:pt x="1047" y="488"/>
                  <a:pt x="1047" y="487"/>
                  <a:pt x="1048" y="487"/>
                </a:cubicBezTo>
                <a:cubicBezTo>
                  <a:pt x="1046" y="486"/>
                  <a:pt x="1044" y="485"/>
                  <a:pt x="1042" y="483"/>
                </a:cubicBezTo>
                <a:cubicBezTo>
                  <a:pt x="1042" y="484"/>
                  <a:pt x="1042" y="484"/>
                  <a:pt x="1043" y="485"/>
                </a:cubicBezTo>
                <a:cubicBezTo>
                  <a:pt x="1042" y="485"/>
                  <a:pt x="1042" y="486"/>
                  <a:pt x="1041" y="486"/>
                </a:cubicBezTo>
                <a:cubicBezTo>
                  <a:pt x="1039" y="483"/>
                  <a:pt x="1033" y="480"/>
                  <a:pt x="1032" y="474"/>
                </a:cubicBezTo>
                <a:cubicBezTo>
                  <a:pt x="1032" y="473"/>
                  <a:pt x="1031" y="473"/>
                  <a:pt x="1030" y="473"/>
                </a:cubicBezTo>
                <a:cubicBezTo>
                  <a:pt x="1030" y="474"/>
                  <a:pt x="1030" y="475"/>
                  <a:pt x="1030" y="476"/>
                </a:cubicBezTo>
                <a:cubicBezTo>
                  <a:pt x="1014" y="466"/>
                  <a:pt x="995" y="455"/>
                  <a:pt x="975" y="453"/>
                </a:cubicBezTo>
                <a:cubicBezTo>
                  <a:pt x="971" y="453"/>
                  <a:pt x="957" y="457"/>
                  <a:pt x="954" y="454"/>
                </a:cubicBezTo>
                <a:cubicBezTo>
                  <a:pt x="950" y="455"/>
                  <a:pt x="949" y="458"/>
                  <a:pt x="947" y="460"/>
                </a:cubicBezTo>
                <a:cubicBezTo>
                  <a:pt x="947" y="459"/>
                  <a:pt x="947" y="457"/>
                  <a:pt x="947" y="456"/>
                </a:cubicBezTo>
                <a:cubicBezTo>
                  <a:pt x="941" y="457"/>
                  <a:pt x="940" y="458"/>
                  <a:pt x="936" y="460"/>
                </a:cubicBezTo>
                <a:cubicBezTo>
                  <a:pt x="935" y="460"/>
                  <a:pt x="935" y="459"/>
                  <a:pt x="934" y="459"/>
                </a:cubicBezTo>
                <a:cubicBezTo>
                  <a:pt x="938" y="456"/>
                  <a:pt x="940" y="454"/>
                  <a:pt x="942" y="450"/>
                </a:cubicBezTo>
                <a:cubicBezTo>
                  <a:pt x="942" y="450"/>
                  <a:pt x="942" y="450"/>
                  <a:pt x="942" y="450"/>
                </a:cubicBezTo>
                <a:cubicBezTo>
                  <a:pt x="942" y="449"/>
                  <a:pt x="941" y="449"/>
                  <a:pt x="941" y="449"/>
                </a:cubicBezTo>
                <a:cubicBezTo>
                  <a:pt x="939" y="453"/>
                  <a:pt x="924" y="446"/>
                  <a:pt x="921" y="448"/>
                </a:cubicBezTo>
                <a:cubicBezTo>
                  <a:pt x="920" y="449"/>
                  <a:pt x="917" y="452"/>
                  <a:pt x="913" y="453"/>
                </a:cubicBezTo>
                <a:cubicBezTo>
                  <a:pt x="914" y="451"/>
                  <a:pt x="913" y="452"/>
                  <a:pt x="914" y="451"/>
                </a:cubicBezTo>
                <a:cubicBezTo>
                  <a:pt x="912" y="448"/>
                  <a:pt x="911" y="450"/>
                  <a:pt x="910" y="446"/>
                </a:cubicBezTo>
                <a:cubicBezTo>
                  <a:pt x="909" y="447"/>
                  <a:pt x="910" y="446"/>
                  <a:pt x="910" y="448"/>
                </a:cubicBezTo>
                <a:cubicBezTo>
                  <a:pt x="908" y="451"/>
                  <a:pt x="909" y="449"/>
                  <a:pt x="906" y="448"/>
                </a:cubicBezTo>
                <a:cubicBezTo>
                  <a:pt x="906" y="450"/>
                  <a:pt x="906" y="453"/>
                  <a:pt x="905" y="455"/>
                </a:cubicBezTo>
                <a:cubicBezTo>
                  <a:pt x="902" y="455"/>
                  <a:pt x="903" y="455"/>
                  <a:pt x="902" y="453"/>
                </a:cubicBezTo>
                <a:cubicBezTo>
                  <a:pt x="900" y="454"/>
                  <a:pt x="899" y="455"/>
                  <a:pt x="895" y="456"/>
                </a:cubicBezTo>
                <a:cubicBezTo>
                  <a:pt x="896" y="455"/>
                  <a:pt x="895" y="456"/>
                  <a:pt x="897" y="455"/>
                </a:cubicBezTo>
                <a:cubicBezTo>
                  <a:pt x="896" y="454"/>
                  <a:pt x="896" y="453"/>
                  <a:pt x="895" y="452"/>
                </a:cubicBezTo>
                <a:cubicBezTo>
                  <a:pt x="887" y="456"/>
                  <a:pt x="880" y="461"/>
                  <a:pt x="869" y="462"/>
                </a:cubicBezTo>
                <a:cubicBezTo>
                  <a:pt x="870" y="465"/>
                  <a:pt x="869" y="464"/>
                  <a:pt x="871" y="465"/>
                </a:cubicBezTo>
                <a:cubicBezTo>
                  <a:pt x="871" y="466"/>
                  <a:pt x="856" y="469"/>
                  <a:pt x="855" y="467"/>
                </a:cubicBezTo>
                <a:cubicBezTo>
                  <a:pt x="854" y="469"/>
                  <a:pt x="854" y="468"/>
                  <a:pt x="854" y="471"/>
                </a:cubicBezTo>
                <a:cubicBezTo>
                  <a:pt x="852" y="470"/>
                  <a:pt x="851" y="469"/>
                  <a:pt x="851" y="467"/>
                </a:cubicBezTo>
                <a:cubicBezTo>
                  <a:pt x="844" y="468"/>
                  <a:pt x="842" y="472"/>
                  <a:pt x="840" y="476"/>
                </a:cubicBezTo>
                <a:cubicBezTo>
                  <a:pt x="839" y="476"/>
                  <a:pt x="839" y="476"/>
                  <a:pt x="839" y="476"/>
                </a:cubicBezTo>
                <a:cubicBezTo>
                  <a:pt x="831" y="471"/>
                  <a:pt x="811" y="479"/>
                  <a:pt x="797" y="485"/>
                </a:cubicBezTo>
                <a:cubicBezTo>
                  <a:pt x="795" y="483"/>
                  <a:pt x="796" y="483"/>
                  <a:pt x="793" y="483"/>
                </a:cubicBezTo>
                <a:cubicBezTo>
                  <a:pt x="793" y="482"/>
                  <a:pt x="793" y="482"/>
                  <a:pt x="793" y="482"/>
                </a:cubicBezTo>
                <a:cubicBezTo>
                  <a:pt x="795" y="481"/>
                  <a:pt x="796" y="480"/>
                  <a:pt x="797" y="478"/>
                </a:cubicBezTo>
                <a:cubicBezTo>
                  <a:pt x="807" y="479"/>
                  <a:pt x="808" y="474"/>
                  <a:pt x="819" y="474"/>
                </a:cubicBezTo>
                <a:cubicBezTo>
                  <a:pt x="819" y="473"/>
                  <a:pt x="819" y="473"/>
                  <a:pt x="819" y="472"/>
                </a:cubicBezTo>
                <a:cubicBezTo>
                  <a:pt x="814" y="472"/>
                  <a:pt x="783" y="475"/>
                  <a:pt x="778" y="478"/>
                </a:cubicBezTo>
                <a:cubicBezTo>
                  <a:pt x="775" y="480"/>
                  <a:pt x="777" y="482"/>
                  <a:pt x="773" y="483"/>
                </a:cubicBezTo>
                <a:cubicBezTo>
                  <a:pt x="773" y="484"/>
                  <a:pt x="774" y="485"/>
                  <a:pt x="774" y="487"/>
                </a:cubicBezTo>
                <a:cubicBezTo>
                  <a:pt x="769" y="487"/>
                  <a:pt x="768" y="490"/>
                  <a:pt x="760" y="490"/>
                </a:cubicBezTo>
                <a:cubicBezTo>
                  <a:pt x="761" y="491"/>
                  <a:pt x="763" y="491"/>
                  <a:pt x="764" y="492"/>
                </a:cubicBezTo>
                <a:cubicBezTo>
                  <a:pt x="764" y="492"/>
                  <a:pt x="764" y="493"/>
                  <a:pt x="764" y="494"/>
                </a:cubicBezTo>
                <a:cubicBezTo>
                  <a:pt x="762" y="495"/>
                  <a:pt x="759" y="497"/>
                  <a:pt x="757" y="498"/>
                </a:cubicBezTo>
                <a:cubicBezTo>
                  <a:pt x="752" y="495"/>
                  <a:pt x="737" y="497"/>
                  <a:pt x="734" y="495"/>
                </a:cubicBezTo>
                <a:cubicBezTo>
                  <a:pt x="729" y="491"/>
                  <a:pt x="722" y="486"/>
                  <a:pt x="716" y="483"/>
                </a:cubicBezTo>
                <a:cubicBezTo>
                  <a:pt x="716" y="482"/>
                  <a:pt x="716" y="481"/>
                  <a:pt x="716" y="481"/>
                </a:cubicBezTo>
                <a:cubicBezTo>
                  <a:pt x="722" y="482"/>
                  <a:pt x="727" y="484"/>
                  <a:pt x="733" y="486"/>
                </a:cubicBezTo>
                <a:cubicBezTo>
                  <a:pt x="733" y="486"/>
                  <a:pt x="732" y="486"/>
                  <a:pt x="732" y="485"/>
                </a:cubicBezTo>
                <a:cubicBezTo>
                  <a:pt x="733" y="483"/>
                  <a:pt x="732" y="484"/>
                  <a:pt x="735" y="483"/>
                </a:cubicBezTo>
                <a:cubicBezTo>
                  <a:pt x="735" y="485"/>
                  <a:pt x="735" y="486"/>
                  <a:pt x="735" y="487"/>
                </a:cubicBezTo>
                <a:cubicBezTo>
                  <a:pt x="738" y="487"/>
                  <a:pt x="738" y="487"/>
                  <a:pt x="740" y="488"/>
                </a:cubicBezTo>
                <a:cubicBezTo>
                  <a:pt x="743" y="485"/>
                  <a:pt x="740" y="485"/>
                  <a:pt x="740" y="479"/>
                </a:cubicBezTo>
                <a:cubicBezTo>
                  <a:pt x="743" y="478"/>
                  <a:pt x="743" y="479"/>
                  <a:pt x="744" y="475"/>
                </a:cubicBezTo>
                <a:cubicBezTo>
                  <a:pt x="745" y="475"/>
                  <a:pt x="745" y="475"/>
                  <a:pt x="746" y="475"/>
                </a:cubicBezTo>
                <a:cubicBezTo>
                  <a:pt x="745" y="477"/>
                  <a:pt x="746" y="476"/>
                  <a:pt x="745" y="478"/>
                </a:cubicBezTo>
                <a:cubicBezTo>
                  <a:pt x="745" y="478"/>
                  <a:pt x="745" y="478"/>
                  <a:pt x="745" y="478"/>
                </a:cubicBezTo>
                <a:cubicBezTo>
                  <a:pt x="747" y="478"/>
                  <a:pt x="746" y="478"/>
                  <a:pt x="747" y="477"/>
                </a:cubicBezTo>
                <a:cubicBezTo>
                  <a:pt x="747" y="476"/>
                  <a:pt x="748" y="475"/>
                  <a:pt x="748" y="474"/>
                </a:cubicBezTo>
                <a:cubicBezTo>
                  <a:pt x="746" y="474"/>
                  <a:pt x="743" y="473"/>
                  <a:pt x="741" y="473"/>
                </a:cubicBezTo>
                <a:cubicBezTo>
                  <a:pt x="741" y="474"/>
                  <a:pt x="741" y="475"/>
                  <a:pt x="741" y="476"/>
                </a:cubicBezTo>
                <a:cubicBezTo>
                  <a:pt x="740" y="476"/>
                  <a:pt x="739" y="476"/>
                  <a:pt x="738" y="476"/>
                </a:cubicBezTo>
                <a:cubicBezTo>
                  <a:pt x="739" y="473"/>
                  <a:pt x="738" y="473"/>
                  <a:pt x="740" y="472"/>
                </a:cubicBezTo>
                <a:cubicBezTo>
                  <a:pt x="728" y="459"/>
                  <a:pt x="716" y="446"/>
                  <a:pt x="722" y="427"/>
                </a:cubicBezTo>
                <a:cubicBezTo>
                  <a:pt x="720" y="424"/>
                  <a:pt x="720" y="427"/>
                  <a:pt x="719" y="423"/>
                </a:cubicBezTo>
                <a:cubicBezTo>
                  <a:pt x="720" y="424"/>
                  <a:pt x="721" y="424"/>
                  <a:pt x="721" y="424"/>
                </a:cubicBezTo>
                <a:cubicBezTo>
                  <a:pt x="721" y="424"/>
                  <a:pt x="721" y="423"/>
                  <a:pt x="721" y="422"/>
                </a:cubicBezTo>
                <a:cubicBezTo>
                  <a:pt x="721" y="421"/>
                  <a:pt x="721" y="421"/>
                  <a:pt x="721" y="421"/>
                </a:cubicBezTo>
                <a:cubicBezTo>
                  <a:pt x="724" y="421"/>
                  <a:pt x="724" y="422"/>
                  <a:pt x="725" y="420"/>
                </a:cubicBezTo>
                <a:cubicBezTo>
                  <a:pt x="723" y="419"/>
                  <a:pt x="720" y="419"/>
                  <a:pt x="717" y="419"/>
                </a:cubicBezTo>
                <a:cubicBezTo>
                  <a:pt x="715" y="422"/>
                  <a:pt x="714" y="424"/>
                  <a:pt x="710" y="424"/>
                </a:cubicBezTo>
                <a:cubicBezTo>
                  <a:pt x="710" y="424"/>
                  <a:pt x="710" y="423"/>
                  <a:pt x="710" y="422"/>
                </a:cubicBezTo>
                <a:cubicBezTo>
                  <a:pt x="717" y="417"/>
                  <a:pt x="741" y="410"/>
                  <a:pt x="742" y="402"/>
                </a:cubicBezTo>
                <a:cubicBezTo>
                  <a:pt x="743" y="402"/>
                  <a:pt x="744" y="403"/>
                  <a:pt x="745" y="403"/>
                </a:cubicBezTo>
                <a:cubicBezTo>
                  <a:pt x="745" y="402"/>
                  <a:pt x="745" y="402"/>
                  <a:pt x="745" y="401"/>
                </a:cubicBezTo>
                <a:cubicBezTo>
                  <a:pt x="744" y="401"/>
                  <a:pt x="743" y="400"/>
                  <a:pt x="742" y="400"/>
                </a:cubicBezTo>
                <a:cubicBezTo>
                  <a:pt x="741" y="399"/>
                  <a:pt x="741" y="398"/>
                  <a:pt x="741" y="397"/>
                </a:cubicBezTo>
                <a:cubicBezTo>
                  <a:pt x="745" y="398"/>
                  <a:pt x="744" y="397"/>
                  <a:pt x="747" y="399"/>
                </a:cubicBezTo>
                <a:cubicBezTo>
                  <a:pt x="747" y="396"/>
                  <a:pt x="748" y="394"/>
                  <a:pt x="749" y="392"/>
                </a:cubicBezTo>
                <a:cubicBezTo>
                  <a:pt x="750" y="392"/>
                  <a:pt x="750" y="392"/>
                  <a:pt x="751" y="392"/>
                </a:cubicBezTo>
                <a:cubicBezTo>
                  <a:pt x="752" y="396"/>
                  <a:pt x="751" y="394"/>
                  <a:pt x="753" y="396"/>
                </a:cubicBezTo>
                <a:cubicBezTo>
                  <a:pt x="757" y="399"/>
                  <a:pt x="771" y="395"/>
                  <a:pt x="771" y="389"/>
                </a:cubicBezTo>
                <a:cubicBezTo>
                  <a:pt x="775" y="390"/>
                  <a:pt x="775" y="392"/>
                  <a:pt x="777" y="390"/>
                </a:cubicBezTo>
                <a:cubicBezTo>
                  <a:pt x="778" y="390"/>
                  <a:pt x="780" y="390"/>
                  <a:pt x="779" y="389"/>
                </a:cubicBezTo>
                <a:cubicBezTo>
                  <a:pt x="779" y="385"/>
                  <a:pt x="780" y="385"/>
                  <a:pt x="782" y="383"/>
                </a:cubicBezTo>
                <a:cubicBezTo>
                  <a:pt x="783" y="384"/>
                  <a:pt x="783" y="384"/>
                  <a:pt x="784" y="386"/>
                </a:cubicBezTo>
                <a:cubicBezTo>
                  <a:pt x="786" y="385"/>
                  <a:pt x="792" y="382"/>
                  <a:pt x="795" y="382"/>
                </a:cubicBezTo>
                <a:cubicBezTo>
                  <a:pt x="796" y="379"/>
                  <a:pt x="796" y="376"/>
                  <a:pt x="797" y="374"/>
                </a:cubicBezTo>
                <a:cubicBezTo>
                  <a:pt x="795" y="372"/>
                  <a:pt x="794" y="372"/>
                  <a:pt x="793" y="370"/>
                </a:cubicBezTo>
                <a:cubicBezTo>
                  <a:pt x="793" y="369"/>
                  <a:pt x="793" y="368"/>
                  <a:pt x="793" y="368"/>
                </a:cubicBezTo>
                <a:cubicBezTo>
                  <a:pt x="795" y="368"/>
                  <a:pt x="796" y="368"/>
                  <a:pt x="798" y="368"/>
                </a:cubicBezTo>
                <a:cubicBezTo>
                  <a:pt x="798" y="363"/>
                  <a:pt x="798" y="366"/>
                  <a:pt x="797" y="361"/>
                </a:cubicBezTo>
                <a:cubicBezTo>
                  <a:pt x="799" y="362"/>
                  <a:pt x="799" y="363"/>
                  <a:pt x="801" y="363"/>
                </a:cubicBezTo>
                <a:cubicBezTo>
                  <a:pt x="801" y="363"/>
                  <a:pt x="802" y="363"/>
                  <a:pt x="803" y="364"/>
                </a:cubicBezTo>
                <a:cubicBezTo>
                  <a:pt x="802" y="361"/>
                  <a:pt x="802" y="362"/>
                  <a:pt x="800" y="361"/>
                </a:cubicBezTo>
                <a:cubicBezTo>
                  <a:pt x="801" y="358"/>
                  <a:pt x="800" y="360"/>
                  <a:pt x="802" y="359"/>
                </a:cubicBezTo>
                <a:cubicBezTo>
                  <a:pt x="801" y="357"/>
                  <a:pt x="801" y="356"/>
                  <a:pt x="801" y="358"/>
                </a:cubicBezTo>
                <a:cubicBezTo>
                  <a:pt x="798" y="357"/>
                  <a:pt x="798" y="356"/>
                  <a:pt x="798" y="352"/>
                </a:cubicBezTo>
                <a:cubicBezTo>
                  <a:pt x="805" y="353"/>
                  <a:pt x="801" y="355"/>
                  <a:pt x="808" y="353"/>
                </a:cubicBezTo>
                <a:cubicBezTo>
                  <a:pt x="808" y="353"/>
                  <a:pt x="808" y="354"/>
                  <a:pt x="808" y="354"/>
                </a:cubicBezTo>
                <a:cubicBezTo>
                  <a:pt x="806" y="355"/>
                  <a:pt x="806" y="356"/>
                  <a:pt x="804" y="357"/>
                </a:cubicBezTo>
                <a:cubicBezTo>
                  <a:pt x="806" y="359"/>
                  <a:pt x="807" y="361"/>
                  <a:pt x="809" y="363"/>
                </a:cubicBezTo>
                <a:cubicBezTo>
                  <a:pt x="809" y="363"/>
                  <a:pt x="810" y="364"/>
                  <a:pt x="810" y="364"/>
                </a:cubicBezTo>
                <a:cubicBezTo>
                  <a:pt x="812" y="362"/>
                  <a:pt x="813" y="360"/>
                  <a:pt x="816" y="359"/>
                </a:cubicBezTo>
                <a:cubicBezTo>
                  <a:pt x="816" y="360"/>
                  <a:pt x="816" y="361"/>
                  <a:pt x="816" y="363"/>
                </a:cubicBezTo>
                <a:cubicBezTo>
                  <a:pt x="817" y="363"/>
                  <a:pt x="818" y="364"/>
                  <a:pt x="819" y="364"/>
                </a:cubicBezTo>
                <a:cubicBezTo>
                  <a:pt x="836" y="348"/>
                  <a:pt x="877" y="304"/>
                  <a:pt x="869" y="263"/>
                </a:cubicBezTo>
                <a:cubicBezTo>
                  <a:pt x="866" y="252"/>
                  <a:pt x="864" y="244"/>
                  <a:pt x="864" y="232"/>
                </a:cubicBezTo>
                <a:cubicBezTo>
                  <a:pt x="863" y="232"/>
                  <a:pt x="862" y="232"/>
                  <a:pt x="861" y="232"/>
                </a:cubicBezTo>
                <a:cubicBezTo>
                  <a:pt x="861" y="233"/>
                  <a:pt x="861" y="235"/>
                  <a:pt x="860" y="237"/>
                </a:cubicBezTo>
                <a:cubicBezTo>
                  <a:pt x="860" y="237"/>
                  <a:pt x="860" y="237"/>
                  <a:pt x="860" y="237"/>
                </a:cubicBezTo>
                <a:cubicBezTo>
                  <a:pt x="857" y="235"/>
                  <a:pt x="860" y="235"/>
                  <a:pt x="855" y="235"/>
                </a:cubicBezTo>
                <a:cubicBezTo>
                  <a:pt x="855" y="233"/>
                  <a:pt x="855" y="232"/>
                  <a:pt x="855" y="230"/>
                </a:cubicBezTo>
                <a:cubicBezTo>
                  <a:pt x="856" y="230"/>
                  <a:pt x="857" y="230"/>
                  <a:pt x="858" y="230"/>
                </a:cubicBezTo>
                <a:cubicBezTo>
                  <a:pt x="858" y="229"/>
                  <a:pt x="857" y="228"/>
                  <a:pt x="856" y="227"/>
                </a:cubicBezTo>
                <a:cubicBezTo>
                  <a:pt x="859" y="228"/>
                  <a:pt x="859" y="228"/>
                  <a:pt x="861" y="230"/>
                </a:cubicBezTo>
                <a:cubicBezTo>
                  <a:pt x="864" y="227"/>
                  <a:pt x="861" y="223"/>
                  <a:pt x="862" y="220"/>
                </a:cubicBezTo>
                <a:cubicBezTo>
                  <a:pt x="862" y="219"/>
                  <a:pt x="861" y="218"/>
                  <a:pt x="861" y="218"/>
                </a:cubicBezTo>
                <a:cubicBezTo>
                  <a:pt x="858" y="218"/>
                  <a:pt x="859" y="218"/>
                  <a:pt x="856" y="219"/>
                </a:cubicBezTo>
                <a:cubicBezTo>
                  <a:pt x="863" y="201"/>
                  <a:pt x="843" y="177"/>
                  <a:pt x="831" y="162"/>
                </a:cubicBezTo>
                <a:cubicBezTo>
                  <a:pt x="812" y="136"/>
                  <a:pt x="783" y="121"/>
                  <a:pt x="752" y="113"/>
                </a:cubicBezTo>
                <a:cubicBezTo>
                  <a:pt x="738" y="109"/>
                  <a:pt x="725" y="116"/>
                  <a:pt x="712" y="114"/>
                </a:cubicBezTo>
                <a:cubicBezTo>
                  <a:pt x="707" y="113"/>
                  <a:pt x="700" y="112"/>
                  <a:pt x="696" y="113"/>
                </a:cubicBezTo>
                <a:cubicBezTo>
                  <a:pt x="674" y="116"/>
                  <a:pt x="650" y="119"/>
                  <a:pt x="629" y="114"/>
                </a:cubicBezTo>
                <a:cubicBezTo>
                  <a:pt x="612" y="82"/>
                  <a:pt x="595" y="49"/>
                  <a:pt x="570" y="32"/>
                </a:cubicBezTo>
                <a:cubicBezTo>
                  <a:pt x="525" y="2"/>
                  <a:pt x="454" y="0"/>
                  <a:pt x="407" y="28"/>
                </a:cubicBezTo>
                <a:cubicBezTo>
                  <a:pt x="383" y="43"/>
                  <a:pt x="370" y="75"/>
                  <a:pt x="350" y="96"/>
                </a:cubicBezTo>
                <a:cubicBezTo>
                  <a:pt x="346" y="100"/>
                  <a:pt x="339" y="97"/>
                  <a:pt x="337" y="99"/>
                </a:cubicBezTo>
                <a:cubicBezTo>
                  <a:pt x="320" y="112"/>
                  <a:pt x="321" y="109"/>
                  <a:pt x="305" y="111"/>
                </a:cubicBezTo>
                <a:cubicBezTo>
                  <a:pt x="305" y="108"/>
                  <a:pt x="305" y="107"/>
                  <a:pt x="306" y="105"/>
                </a:cubicBezTo>
                <a:cubicBezTo>
                  <a:pt x="304" y="104"/>
                  <a:pt x="302" y="103"/>
                  <a:pt x="300" y="102"/>
                </a:cubicBezTo>
                <a:cubicBezTo>
                  <a:pt x="298" y="101"/>
                  <a:pt x="298" y="104"/>
                  <a:pt x="296" y="101"/>
                </a:cubicBezTo>
                <a:cubicBezTo>
                  <a:pt x="293" y="100"/>
                  <a:pt x="293" y="96"/>
                  <a:pt x="292" y="95"/>
                </a:cubicBezTo>
                <a:cubicBezTo>
                  <a:pt x="291" y="94"/>
                  <a:pt x="282" y="93"/>
                  <a:pt x="281" y="92"/>
                </a:cubicBezTo>
                <a:cubicBezTo>
                  <a:pt x="280" y="92"/>
                  <a:pt x="279" y="92"/>
                  <a:pt x="279" y="92"/>
                </a:cubicBezTo>
                <a:cubicBezTo>
                  <a:pt x="279" y="94"/>
                  <a:pt x="280" y="95"/>
                  <a:pt x="281" y="96"/>
                </a:cubicBezTo>
                <a:cubicBezTo>
                  <a:pt x="280" y="96"/>
                  <a:pt x="280" y="96"/>
                  <a:pt x="280" y="96"/>
                </a:cubicBezTo>
                <a:cubicBezTo>
                  <a:pt x="278" y="95"/>
                  <a:pt x="278" y="95"/>
                  <a:pt x="278" y="91"/>
                </a:cubicBezTo>
                <a:cubicBezTo>
                  <a:pt x="277" y="91"/>
                  <a:pt x="275" y="91"/>
                  <a:pt x="274" y="92"/>
                </a:cubicBezTo>
                <a:cubicBezTo>
                  <a:pt x="273" y="91"/>
                  <a:pt x="273" y="90"/>
                  <a:pt x="273" y="89"/>
                </a:cubicBezTo>
                <a:cubicBezTo>
                  <a:pt x="274" y="89"/>
                  <a:pt x="275" y="89"/>
                  <a:pt x="276" y="89"/>
                </a:cubicBezTo>
                <a:cubicBezTo>
                  <a:pt x="275" y="88"/>
                  <a:pt x="276" y="89"/>
                  <a:pt x="275" y="88"/>
                </a:cubicBezTo>
                <a:cubicBezTo>
                  <a:pt x="274" y="85"/>
                  <a:pt x="272" y="85"/>
                  <a:pt x="269" y="85"/>
                </a:cubicBezTo>
                <a:cubicBezTo>
                  <a:pt x="269" y="85"/>
                  <a:pt x="269" y="85"/>
                  <a:pt x="268" y="85"/>
                </a:cubicBezTo>
                <a:cubicBezTo>
                  <a:pt x="269" y="87"/>
                  <a:pt x="270" y="88"/>
                  <a:pt x="271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69" y="89"/>
                  <a:pt x="268" y="88"/>
                  <a:pt x="266" y="87"/>
                </a:cubicBezTo>
                <a:cubicBezTo>
                  <a:pt x="266" y="88"/>
                  <a:pt x="266" y="89"/>
                  <a:pt x="266" y="90"/>
                </a:cubicBezTo>
                <a:cubicBezTo>
                  <a:pt x="266" y="90"/>
                  <a:pt x="265" y="90"/>
                  <a:pt x="264" y="90"/>
                </a:cubicBezTo>
                <a:cubicBezTo>
                  <a:pt x="264" y="89"/>
                  <a:pt x="264" y="88"/>
                  <a:pt x="264" y="87"/>
                </a:cubicBezTo>
                <a:cubicBezTo>
                  <a:pt x="265" y="87"/>
                  <a:pt x="266" y="87"/>
                  <a:pt x="267" y="87"/>
                </a:cubicBezTo>
                <a:cubicBezTo>
                  <a:pt x="267" y="86"/>
                  <a:pt x="268" y="86"/>
                  <a:pt x="268" y="85"/>
                </a:cubicBezTo>
                <a:cubicBezTo>
                  <a:pt x="267" y="85"/>
                  <a:pt x="266" y="85"/>
                  <a:pt x="265" y="85"/>
                </a:cubicBezTo>
                <a:cubicBezTo>
                  <a:pt x="264" y="83"/>
                  <a:pt x="264" y="84"/>
                  <a:pt x="264" y="82"/>
                </a:cubicBezTo>
                <a:cubicBezTo>
                  <a:pt x="263" y="81"/>
                  <a:pt x="261" y="80"/>
                  <a:pt x="260" y="80"/>
                </a:cubicBezTo>
                <a:cubicBezTo>
                  <a:pt x="260" y="81"/>
                  <a:pt x="260" y="82"/>
                  <a:pt x="261" y="82"/>
                </a:cubicBezTo>
                <a:cubicBezTo>
                  <a:pt x="258" y="81"/>
                  <a:pt x="252" y="73"/>
                  <a:pt x="248" y="79"/>
                </a:cubicBezTo>
                <a:cubicBezTo>
                  <a:pt x="247" y="77"/>
                  <a:pt x="248" y="79"/>
                  <a:pt x="248" y="77"/>
                </a:cubicBezTo>
                <a:cubicBezTo>
                  <a:pt x="239" y="74"/>
                  <a:pt x="225" y="76"/>
                  <a:pt x="216" y="79"/>
                </a:cubicBezTo>
                <a:cubicBezTo>
                  <a:pt x="214" y="80"/>
                  <a:pt x="199" y="81"/>
                  <a:pt x="198" y="82"/>
                </a:cubicBezTo>
                <a:cubicBezTo>
                  <a:pt x="191" y="89"/>
                  <a:pt x="180" y="91"/>
                  <a:pt x="173" y="98"/>
                </a:cubicBezTo>
                <a:cubicBezTo>
                  <a:pt x="158" y="111"/>
                  <a:pt x="147" y="134"/>
                  <a:pt x="140" y="153"/>
                </a:cubicBezTo>
                <a:cubicBezTo>
                  <a:pt x="142" y="157"/>
                  <a:pt x="139" y="179"/>
                  <a:pt x="137" y="187"/>
                </a:cubicBezTo>
                <a:cubicBezTo>
                  <a:pt x="136" y="189"/>
                  <a:pt x="133" y="190"/>
                  <a:pt x="129" y="190"/>
                </a:cubicBezTo>
                <a:cubicBezTo>
                  <a:pt x="129" y="191"/>
                  <a:pt x="129" y="192"/>
                  <a:pt x="129" y="192"/>
                </a:cubicBezTo>
                <a:cubicBezTo>
                  <a:pt x="130" y="192"/>
                  <a:pt x="131" y="192"/>
                  <a:pt x="132" y="192"/>
                </a:cubicBezTo>
                <a:cubicBezTo>
                  <a:pt x="132" y="193"/>
                  <a:pt x="132" y="194"/>
                  <a:pt x="132" y="195"/>
                </a:cubicBezTo>
                <a:cubicBezTo>
                  <a:pt x="126" y="198"/>
                  <a:pt x="117" y="199"/>
                  <a:pt x="111" y="202"/>
                </a:cubicBezTo>
                <a:cubicBezTo>
                  <a:pt x="73" y="220"/>
                  <a:pt x="29" y="240"/>
                  <a:pt x="9" y="284"/>
                </a:cubicBezTo>
                <a:cubicBezTo>
                  <a:pt x="0" y="307"/>
                  <a:pt x="7" y="342"/>
                  <a:pt x="20" y="359"/>
                </a:cubicBezTo>
                <a:cubicBezTo>
                  <a:pt x="26" y="367"/>
                  <a:pt x="35" y="370"/>
                  <a:pt x="42" y="377"/>
                </a:cubicBezTo>
                <a:cubicBezTo>
                  <a:pt x="47" y="382"/>
                  <a:pt x="61" y="395"/>
                  <a:pt x="68" y="390"/>
                </a:cubicBezTo>
                <a:cubicBezTo>
                  <a:pt x="74" y="398"/>
                  <a:pt x="82" y="403"/>
                  <a:pt x="89" y="396"/>
                </a:cubicBezTo>
                <a:cubicBezTo>
                  <a:pt x="89" y="400"/>
                  <a:pt x="88" y="401"/>
                  <a:pt x="91" y="403"/>
                </a:cubicBezTo>
                <a:cubicBezTo>
                  <a:pt x="92" y="404"/>
                  <a:pt x="91" y="404"/>
                  <a:pt x="93" y="402"/>
                </a:cubicBezTo>
                <a:cubicBezTo>
                  <a:pt x="96" y="405"/>
                  <a:pt x="97" y="404"/>
                  <a:pt x="101" y="407"/>
                </a:cubicBezTo>
                <a:cubicBezTo>
                  <a:pt x="102" y="403"/>
                  <a:pt x="103" y="402"/>
                  <a:pt x="105" y="400"/>
                </a:cubicBezTo>
                <a:cubicBezTo>
                  <a:pt x="104" y="399"/>
                  <a:pt x="103" y="399"/>
                  <a:pt x="102" y="399"/>
                </a:cubicBezTo>
                <a:cubicBezTo>
                  <a:pt x="104" y="398"/>
                  <a:pt x="105" y="397"/>
                  <a:pt x="106" y="396"/>
                </a:cubicBezTo>
                <a:cubicBezTo>
                  <a:pt x="105" y="393"/>
                  <a:pt x="105" y="394"/>
                  <a:pt x="104" y="392"/>
                </a:cubicBezTo>
                <a:cubicBezTo>
                  <a:pt x="106" y="391"/>
                  <a:pt x="107" y="390"/>
                  <a:pt x="109" y="388"/>
                </a:cubicBezTo>
                <a:cubicBezTo>
                  <a:pt x="109" y="390"/>
                  <a:pt x="109" y="391"/>
                  <a:pt x="108" y="393"/>
                </a:cubicBezTo>
                <a:cubicBezTo>
                  <a:pt x="111" y="392"/>
                  <a:pt x="112" y="392"/>
                  <a:pt x="114" y="388"/>
                </a:cubicBezTo>
                <a:cubicBezTo>
                  <a:pt x="117" y="392"/>
                  <a:pt x="116" y="393"/>
                  <a:pt x="122" y="394"/>
                </a:cubicBezTo>
                <a:cubicBezTo>
                  <a:pt x="120" y="391"/>
                  <a:pt x="119" y="387"/>
                  <a:pt x="117" y="384"/>
                </a:cubicBezTo>
                <a:cubicBezTo>
                  <a:pt x="115" y="385"/>
                  <a:pt x="114" y="386"/>
                  <a:pt x="112" y="387"/>
                </a:cubicBezTo>
                <a:cubicBezTo>
                  <a:pt x="113" y="384"/>
                  <a:pt x="113" y="383"/>
                  <a:pt x="116" y="382"/>
                </a:cubicBezTo>
                <a:cubicBezTo>
                  <a:pt x="115" y="378"/>
                  <a:pt x="114" y="374"/>
                  <a:pt x="113" y="369"/>
                </a:cubicBezTo>
                <a:cubicBezTo>
                  <a:pt x="113" y="369"/>
                  <a:pt x="114" y="368"/>
                  <a:pt x="114" y="368"/>
                </a:cubicBezTo>
                <a:cubicBezTo>
                  <a:pt x="115" y="368"/>
                  <a:pt x="116" y="368"/>
                  <a:pt x="116" y="368"/>
                </a:cubicBezTo>
                <a:cubicBezTo>
                  <a:pt x="132" y="429"/>
                  <a:pt x="181" y="461"/>
                  <a:pt x="230" y="487"/>
                </a:cubicBezTo>
                <a:cubicBezTo>
                  <a:pt x="240" y="492"/>
                  <a:pt x="256" y="491"/>
                  <a:pt x="266" y="492"/>
                </a:cubicBezTo>
                <a:cubicBezTo>
                  <a:pt x="277" y="494"/>
                  <a:pt x="292" y="496"/>
                  <a:pt x="303" y="494"/>
                </a:cubicBezTo>
                <a:cubicBezTo>
                  <a:pt x="312" y="492"/>
                  <a:pt x="320" y="487"/>
                  <a:pt x="327" y="487"/>
                </a:cubicBezTo>
                <a:cubicBezTo>
                  <a:pt x="328" y="485"/>
                  <a:pt x="328" y="484"/>
                  <a:pt x="328" y="483"/>
                </a:cubicBezTo>
                <a:cubicBezTo>
                  <a:pt x="330" y="483"/>
                  <a:pt x="331" y="483"/>
                  <a:pt x="333" y="483"/>
                </a:cubicBezTo>
                <a:cubicBezTo>
                  <a:pt x="333" y="481"/>
                  <a:pt x="333" y="480"/>
                  <a:pt x="333" y="479"/>
                </a:cubicBezTo>
                <a:cubicBezTo>
                  <a:pt x="342" y="478"/>
                  <a:pt x="354" y="466"/>
                  <a:pt x="355" y="456"/>
                </a:cubicBezTo>
                <a:cubicBezTo>
                  <a:pt x="358" y="457"/>
                  <a:pt x="357" y="458"/>
                  <a:pt x="359" y="457"/>
                </a:cubicBezTo>
                <a:cubicBezTo>
                  <a:pt x="368" y="457"/>
                  <a:pt x="367" y="451"/>
                  <a:pt x="373" y="449"/>
                </a:cubicBezTo>
                <a:cubicBezTo>
                  <a:pt x="373" y="450"/>
                  <a:pt x="374" y="450"/>
                  <a:pt x="374" y="451"/>
                </a:cubicBezTo>
                <a:cubicBezTo>
                  <a:pt x="377" y="448"/>
                  <a:pt x="383" y="441"/>
                  <a:pt x="384" y="436"/>
                </a:cubicBezTo>
                <a:cubicBezTo>
                  <a:pt x="388" y="434"/>
                  <a:pt x="386" y="435"/>
                  <a:pt x="385" y="431"/>
                </a:cubicBezTo>
                <a:cubicBezTo>
                  <a:pt x="390" y="428"/>
                  <a:pt x="390" y="424"/>
                  <a:pt x="394" y="420"/>
                </a:cubicBezTo>
                <a:cubicBezTo>
                  <a:pt x="395" y="420"/>
                  <a:pt x="397" y="420"/>
                  <a:pt x="399" y="420"/>
                </a:cubicBezTo>
                <a:cubicBezTo>
                  <a:pt x="403" y="417"/>
                  <a:pt x="419" y="406"/>
                  <a:pt x="422" y="403"/>
                </a:cubicBezTo>
                <a:cubicBezTo>
                  <a:pt x="432" y="406"/>
                  <a:pt x="443" y="405"/>
                  <a:pt x="456" y="403"/>
                </a:cubicBezTo>
                <a:cubicBezTo>
                  <a:pt x="456" y="403"/>
                  <a:pt x="456" y="404"/>
                  <a:pt x="457" y="405"/>
                </a:cubicBezTo>
                <a:cubicBezTo>
                  <a:pt x="455" y="406"/>
                  <a:pt x="454" y="407"/>
                  <a:pt x="452" y="408"/>
                </a:cubicBezTo>
                <a:cubicBezTo>
                  <a:pt x="459" y="410"/>
                  <a:pt x="467" y="409"/>
                  <a:pt x="468" y="417"/>
                </a:cubicBezTo>
                <a:cubicBezTo>
                  <a:pt x="467" y="417"/>
                  <a:pt x="467" y="417"/>
                  <a:pt x="466" y="417"/>
                </a:cubicBezTo>
                <a:cubicBezTo>
                  <a:pt x="468" y="420"/>
                  <a:pt x="468" y="419"/>
                  <a:pt x="473" y="419"/>
                </a:cubicBezTo>
                <a:cubicBezTo>
                  <a:pt x="474" y="423"/>
                  <a:pt x="476" y="426"/>
                  <a:pt x="479" y="429"/>
                </a:cubicBezTo>
                <a:cubicBezTo>
                  <a:pt x="484" y="425"/>
                  <a:pt x="484" y="421"/>
                  <a:pt x="488" y="417"/>
                </a:cubicBezTo>
                <a:cubicBezTo>
                  <a:pt x="488" y="415"/>
                  <a:pt x="489" y="417"/>
                  <a:pt x="488" y="415"/>
                </a:cubicBezTo>
                <a:cubicBezTo>
                  <a:pt x="488" y="401"/>
                  <a:pt x="470" y="401"/>
                  <a:pt x="466" y="390"/>
                </a:cubicBezTo>
                <a:cubicBezTo>
                  <a:pt x="469" y="393"/>
                  <a:pt x="473" y="389"/>
                  <a:pt x="477" y="392"/>
                </a:cubicBezTo>
                <a:cubicBezTo>
                  <a:pt x="485" y="397"/>
                  <a:pt x="489" y="406"/>
                  <a:pt x="495" y="412"/>
                </a:cubicBezTo>
                <a:cubicBezTo>
                  <a:pt x="498" y="410"/>
                  <a:pt x="500" y="411"/>
                  <a:pt x="501" y="408"/>
                </a:cubicBezTo>
                <a:cubicBezTo>
                  <a:pt x="513" y="411"/>
                  <a:pt x="520" y="432"/>
                  <a:pt x="531" y="440"/>
                </a:cubicBezTo>
                <a:cubicBezTo>
                  <a:pt x="530" y="445"/>
                  <a:pt x="529" y="446"/>
                  <a:pt x="530" y="450"/>
                </a:cubicBezTo>
                <a:cubicBezTo>
                  <a:pt x="530" y="451"/>
                  <a:pt x="531" y="451"/>
                  <a:pt x="531" y="451"/>
                </a:cubicBezTo>
                <a:cubicBezTo>
                  <a:pt x="531" y="450"/>
                  <a:pt x="531" y="449"/>
                  <a:pt x="531" y="448"/>
                </a:cubicBezTo>
                <a:cubicBezTo>
                  <a:pt x="531" y="448"/>
                  <a:pt x="532" y="447"/>
                  <a:pt x="533" y="447"/>
                </a:cubicBezTo>
                <a:cubicBezTo>
                  <a:pt x="534" y="447"/>
                  <a:pt x="535" y="447"/>
                  <a:pt x="536" y="447"/>
                </a:cubicBezTo>
                <a:cubicBezTo>
                  <a:pt x="537" y="454"/>
                  <a:pt x="539" y="456"/>
                  <a:pt x="542" y="462"/>
                </a:cubicBezTo>
                <a:cubicBezTo>
                  <a:pt x="541" y="462"/>
                  <a:pt x="541" y="463"/>
                  <a:pt x="540" y="463"/>
                </a:cubicBezTo>
                <a:cubicBezTo>
                  <a:pt x="540" y="464"/>
                  <a:pt x="540" y="464"/>
                  <a:pt x="540" y="464"/>
                </a:cubicBezTo>
                <a:cubicBezTo>
                  <a:pt x="540" y="463"/>
                  <a:pt x="539" y="462"/>
                  <a:pt x="538" y="460"/>
                </a:cubicBezTo>
                <a:cubicBezTo>
                  <a:pt x="534" y="460"/>
                  <a:pt x="537" y="456"/>
                  <a:pt x="533" y="453"/>
                </a:cubicBezTo>
                <a:cubicBezTo>
                  <a:pt x="532" y="453"/>
                  <a:pt x="532" y="453"/>
                  <a:pt x="532" y="453"/>
                </a:cubicBezTo>
                <a:cubicBezTo>
                  <a:pt x="534" y="470"/>
                  <a:pt x="547" y="486"/>
                  <a:pt x="555" y="498"/>
                </a:cubicBezTo>
                <a:cubicBezTo>
                  <a:pt x="555" y="498"/>
                  <a:pt x="556" y="498"/>
                  <a:pt x="556" y="498"/>
                </a:cubicBezTo>
                <a:cubicBezTo>
                  <a:pt x="555" y="489"/>
                  <a:pt x="544" y="482"/>
                  <a:pt x="544" y="471"/>
                </a:cubicBezTo>
                <a:cubicBezTo>
                  <a:pt x="545" y="471"/>
                  <a:pt x="545" y="471"/>
                  <a:pt x="546" y="471"/>
                </a:cubicBezTo>
                <a:cubicBezTo>
                  <a:pt x="546" y="471"/>
                  <a:pt x="546" y="471"/>
                  <a:pt x="546" y="471"/>
                </a:cubicBezTo>
                <a:cubicBezTo>
                  <a:pt x="549" y="475"/>
                  <a:pt x="553" y="483"/>
                  <a:pt x="552" y="487"/>
                </a:cubicBezTo>
                <a:cubicBezTo>
                  <a:pt x="558" y="493"/>
                  <a:pt x="566" y="502"/>
                  <a:pt x="571" y="511"/>
                </a:cubicBezTo>
                <a:cubicBezTo>
                  <a:pt x="571" y="512"/>
                  <a:pt x="571" y="512"/>
                  <a:pt x="571" y="512"/>
                </a:cubicBezTo>
                <a:cubicBezTo>
                  <a:pt x="568" y="511"/>
                  <a:pt x="561" y="504"/>
                  <a:pt x="560" y="501"/>
                </a:cubicBezTo>
                <a:cubicBezTo>
                  <a:pt x="559" y="500"/>
                  <a:pt x="558" y="499"/>
                  <a:pt x="557" y="499"/>
                </a:cubicBezTo>
                <a:cubicBezTo>
                  <a:pt x="557" y="499"/>
                  <a:pt x="557" y="499"/>
                  <a:pt x="557" y="499"/>
                </a:cubicBezTo>
                <a:cubicBezTo>
                  <a:pt x="557" y="510"/>
                  <a:pt x="572" y="518"/>
                  <a:pt x="578" y="525"/>
                </a:cubicBezTo>
                <a:cubicBezTo>
                  <a:pt x="596" y="543"/>
                  <a:pt x="619" y="565"/>
                  <a:pt x="644" y="575"/>
                </a:cubicBezTo>
                <a:cubicBezTo>
                  <a:pt x="650" y="577"/>
                  <a:pt x="656" y="578"/>
                  <a:pt x="662" y="580"/>
                </a:cubicBezTo>
                <a:cubicBezTo>
                  <a:pt x="669" y="583"/>
                  <a:pt x="674" y="587"/>
                  <a:pt x="683" y="588"/>
                </a:cubicBezTo>
                <a:cubicBezTo>
                  <a:pt x="684" y="591"/>
                  <a:pt x="683" y="590"/>
                  <a:pt x="682" y="593"/>
                </a:cubicBezTo>
                <a:cubicBezTo>
                  <a:pt x="693" y="595"/>
                  <a:pt x="724" y="597"/>
                  <a:pt x="725" y="591"/>
                </a:cubicBezTo>
                <a:cubicBezTo>
                  <a:pt x="727" y="593"/>
                  <a:pt x="726" y="591"/>
                  <a:pt x="726" y="593"/>
                </a:cubicBezTo>
                <a:cubicBezTo>
                  <a:pt x="729" y="592"/>
                  <a:pt x="732" y="592"/>
                  <a:pt x="735" y="591"/>
                </a:cubicBezTo>
                <a:cubicBezTo>
                  <a:pt x="735" y="591"/>
                  <a:pt x="734" y="591"/>
                  <a:pt x="734" y="591"/>
                </a:cubicBezTo>
                <a:cubicBezTo>
                  <a:pt x="734" y="592"/>
                  <a:pt x="735" y="593"/>
                  <a:pt x="735" y="594"/>
                </a:cubicBezTo>
                <a:cubicBezTo>
                  <a:pt x="742" y="593"/>
                  <a:pt x="757" y="588"/>
                  <a:pt x="764" y="588"/>
                </a:cubicBezTo>
                <a:cubicBezTo>
                  <a:pt x="764" y="587"/>
                  <a:pt x="765" y="586"/>
                  <a:pt x="765" y="584"/>
                </a:cubicBezTo>
                <a:cubicBezTo>
                  <a:pt x="766" y="585"/>
                  <a:pt x="767" y="587"/>
                  <a:pt x="767" y="588"/>
                </a:cubicBezTo>
                <a:cubicBezTo>
                  <a:pt x="773" y="583"/>
                  <a:pt x="784" y="582"/>
                  <a:pt x="790" y="579"/>
                </a:cubicBezTo>
                <a:cubicBezTo>
                  <a:pt x="791" y="582"/>
                  <a:pt x="790" y="581"/>
                  <a:pt x="790" y="584"/>
                </a:cubicBezTo>
                <a:cubicBezTo>
                  <a:pt x="805" y="587"/>
                  <a:pt x="824" y="578"/>
                  <a:pt x="840" y="570"/>
                </a:cubicBezTo>
                <a:cubicBezTo>
                  <a:pt x="845" y="567"/>
                  <a:pt x="856" y="565"/>
                  <a:pt x="856" y="565"/>
                </a:cubicBezTo>
                <a:cubicBezTo>
                  <a:pt x="858" y="563"/>
                  <a:pt x="857" y="563"/>
                  <a:pt x="857" y="561"/>
                </a:cubicBezTo>
                <a:cubicBezTo>
                  <a:pt x="860" y="559"/>
                  <a:pt x="859" y="559"/>
                  <a:pt x="864" y="559"/>
                </a:cubicBezTo>
                <a:cubicBezTo>
                  <a:pt x="864" y="560"/>
                  <a:pt x="863" y="562"/>
                  <a:pt x="863" y="563"/>
                </a:cubicBezTo>
                <a:cubicBezTo>
                  <a:pt x="864" y="563"/>
                  <a:pt x="865" y="563"/>
                  <a:pt x="865" y="563"/>
                </a:cubicBezTo>
                <a:cubicBezTo>
                  <a:pt x="865" y="563"/>
                  <a:pt x="865" y="563"/>
                  <a:pt x="865" y="563"/>
                </a:cubicBezTo>
                <a:cubicBezTo>
                  <a:pt x="865" y="559"/>
                  <a:pt x="866" y="561"/>
                  <a:pt x="868" y="558"/>
                </a:cubicBezTo>
                <a:cubicBezTo>
                  <a:pt x="868" y="558"/>
                  <a:pt x="869" y="558"/>
                  <a:pt x="869" y="558"/>
                </a:cubicBezTo>
                <a:cubicBezTo>
                  <a:pt x="868" y="560"/>
                  <a:pt x="868" y="562"/>
                  <a:pt x="867" y="563"/>
                </a:cubicBezTo>
                <a:cubicBezTo>
                  <a:pt x="870" y="562"/>
                  <a:pt x="870" y="561"/>
                  <a:pt x="873" y="562"/>
                </a:cubicBezTo>
                <a:cubicBezTo>
                  <a:pt x="873" y="561"/>
                  <a:pt x="873" y="561"/>
                  <a:pt x="874" y="560"/>
                </a:cubicBezTo>
                <a:cubicBezTo>
                  <a:pt x="873" y="560"/>
                  <a:pt x="872" y="560"/>
                  <a:pt x="871" y="560"/>
                </a:cubicBezTo>
                <a:cubicBezTo>
                  <a:pt x="871" y="560"/>
                  <a:pt x="871" y="559"/>
                  <a:pt x="871" y="559"/>
                </a:cubicBezTo>
                <a:cubicBezTo>
                  <a:pt x="877" y="557"/>
                  <a:pt x="907" y="549"/>
                  <a:pt x="910" y="553"/>
                </a:cubicBezTo>
                <a:cubicBezTo>
                  <a:pt x="911" y="553"/>
                  <a:pt x="912" y="552"/>
                  <a:pt x="913" y="551"/>
                </a:cubicBezTo>
                <a:cubicBezTo>
                  <a:pt x="908" y="551"/>
                  <a:pt x="909" y="550"/>
                  <a:pt x="906" y="552"/>
                </a:cubicBezTo>
                <a:cubicBezTo>
                  <a:pt x="906" y="551"/>
                  <a:pt x="906" y="551"/>
                  <a:pt x="905" y="550"/>
                </a:cubicBezTo>
                <a:cubicBezTo>
                  <a:pt x="910" y="544"/>
                  <a:pt x="912" y="542"/>
                  <a:pt x="915" y="533"/>
                </a:cubicBezTo>
                <a:cubicBezTo>
                  <a:pt x="914" y="530"/>
                  <a:pt x="918" y="529"/>
                  <a:pt x="921" y="529"/>
                </a:cubicBezTo>
                <a:cubicBezTo>
                  <a:pt x="922" y="529"/>
                  <a:pt x="922" y="529"/>
                  <a:pt x="922" y="530"/>
                </a:cubicBezTo>
                <a:cubicBezTo>
                  <a:pt x="920" y="531"/>
                  <a:pt x="918" y="531"/>
                  <a:pt x="916" y="532"/>
                </a:cubicBezTo>
                <a:cubicBezTo>
                  <a:pt x="916" y="533"/>
                  <a:pt x="916" y="533"/>
                  <a:pt x="916" y="533"/>
                </a:cubicBezTo>
                <a:cubicBezTo>
                  <a:pt x="917" y="534"/>
                  <a:pt x="917" y="534"/>
                  <a:pt x="917" y="535"/>
                </a:cubicBezTo>
                <a:cubicBezTo>
                  <a:pt x="920" y="534"/>
                  <a:pt x="922" y="533"/>
                  <a:pt x="924" y="532"/>
                </a:cubicBezTo>
                <a:cubicBezTo>
                  <a:pt x="924" y="529"/>
                  <a:pt x="923" y="527"/>
                  <a:pt x="923" y="525"/>
                </a:cubicBezTo>
                <a:cubicBezTo>
                  <a:pt x="930" y="525"/>
                  <a:pt x="934" y="522"/>
                  <a:pt x="944" y="522"/>
                </a:cubicBezTo>
                <a:cubicBezTo>
                  <a:pt x="941" y="521"/>
                  <a:pt x="938" y="520"/>
                  <a:pt x="936" y="518"/>
                </a:cubicBezTo>
                <a:cubicBezTo>
                  <a:pt x="938" y="516"/>
                  <a:pt x="944" y="516"/>
                  <a:pt x="945" y="514"/>
                </a:cubicBezTo>
                <a:cubicBezTo>
                  <a:pt x="948" y="515"/>
                  <a:pt x="947" y="514"/>
                  <a:pt x="948" y="517"/>
                </a:cubicBezTo>
                <a:cubicBezTo>
                  <a:pt x="960" y="511"/>
                  <a:pt x="992" y="508"/>
                  <a:pt x="1006" y="509"/>
                </a:cubicBezTo>
                <a:cubicBezTo>
                  <a:pt x="1006" y="508"/>
                  <a:pt x="1006" y="508"/>
                  <a:pt x="1006" y="508"/>
                </a:cubicBezTo>
                <a:cubicBezTo>
                  <a:pt x="1004" y="506"/>
                  <a:pt x="1005" y="507"/>
                  <a:pt x="1002" y="506"/>
                </a:cubicBezTo>
                <a:cubicBezTo>
                  <a:pt x="1003" y="504"/>
                  <a:pt x="1005" y="503"/>
                  <a:pt x="1007" y="501"/>
                </a:cubicBezTo>
                <a:cubicBezTo>
                  <a:pt x="1008" y="501"/>
                  <a:pt x="1008" y="502"/>
                  <a:pt x="1009" y="502"/>
                </a:cubicBezTo>
                <a:cubicBezTo>
                  <a:pt x="1010" y="502"/>
                  <a:pt x="1010" y="502"/>
                  <a:pt x="1011" y="502"/>
                </a:cubicBezTo>
                <a:cubicBezTo>
                  <a:pt x="1009" y="504"/>
                  <a:pt x="1010" y="503"/>
                  <a:pt x="1008" y="503"/>
                </a:cubicBezTo>
                <a:cubicBezTo>
                  <a:pt x="1006" y="506"/>
                  <a:pt x="1008" y="507"/>
                  <a:pt x="1006" y="509"/>
                </a:cubicBezTo>
                <a:cubicBezTo>
                  <a:pt x="1006" y="510"/>
                  <a:pt x="1006" y="510"/>
                  <a:pt x="1006" y="511"/>
                </a:cubicBezTo>
                <a:cubicBezTo>
                  <a:pt x="1010" y="512"/>
                  <a:pt x="1015" y="513"/>
                  <a:pt x="1020" y="514"/>
                </a:cubicBezTo>
                <a:cubicBezTo>
                  <a:pt x="1021" y="516"/>
                  <a:pt x="1021" y="515"/>
                  <a:pt x="1021" y="518"/>
                </a:cubicBezTo>
                <a:cubicBezTo>
                  <a:pt x="1026" y="523"/>
                  <a:pt x="1035" y="519"/>
                  <a:pt x="1040" y="524"/>
                </a:cubicBezTo>
                <a:cubicBezTo>
                  <a:pt x="1047" y="531"/>
                  <a:pt x="1062" y="541"/>
                  <a:pt x="1065" y="551"/>
                </a:cubicBezTo>
                <a:cubicBezTo>
                  <a:pt x="1067" y="554"/>
                  <a:pt x="1066" y="563"/>
                  <a:pt x="1067" y="566"/>
                </a:cubicBezTo>
                <a:cubicBezTo>
                  <a:pt x="1069" y="575"/>
                  <a:pt x="1072" y="582"/>
                  <a:pt x="1071" y="593"/>
                </a:cubicBezTo>
                <a:cubicBezTo>
                  <a:pt x="1086" y="601"/>
                  <a:pt x="1101" y="594"/>
                  <a:pt x="1112" y="583"/>
                </a:cubicBezTo>
                <a:cubicBezTo>
                  <a:pt x="1112" y="583"/>
                  <a:pt x="1114" y="568"/>
                  <a:pt x="1117" y="567"/>
                </a:cubicBezTo>
                <a:cubicBezTo>
                  <a:pt x="1114" y="564"/>
                  <a:pt x="1115" y="565"/>
                  <a:pt x="1112" y="565"/>
                </a:cubicBezTo>
                <a:close/>
                <a:moveTo>
                  <a:pt x="348" y="216"/>
                </a:moveTo>
                <a:cubicBezTo>
                  <a:pt x="356" y="213"/>
                  <a:pt x="369" y="217"/>
                  <a:pt x="375" y="209"/>
                </a:cubicBezTo>
                <a:cubicBezTo>
                  <a:pt x="378" y="213"/>
                  <a:pt x="376" y="230"/>
                  <a:pt x="375" y="233"/>
                </a:cubicBezTo>
                <a:cubicBezTo>
                  <a:pt x="377" y="237"/>
                  <a:pt x="380" y="239"/>
                  <a:pt x="383" y="244"/>
                </a:cubicBezTo>
                <a:cubicBezTo>
                  <a:pt x="380" y="249"/>
                  <a:pt x="387" y="270"/>
                  <a:pt x="396" y="272"/>
                </a:cubicBezTo>
                <a:cubicBezTo>
                  <a:pt x="396" y="272"/>
                  <a:pt x="396" y="273"/>
                  <a:pt x="396" y="274"/>
                </a:cubicBezTo>
                <a:cubicBezTo>
                  <a:pt x="391" y="281"/>
                  <a:pt x="381" y="283"/>
                  <a:pt x="371" y="286"/>
                </a:cubicBezTo>
                <a:cubicBezTo>
                  <a:pt x="336" y="296"/>
                  <a:pt x="326" y="279"/>
                  <a:pt x="312" y="256"/>
                </a:cubicBezTo>
                <a:cubicBezTo>
                  <a:pt x="317" y="235"/>
                  <a:pt x="328" y="223"/>
                  <a:pt x="348" y="216"/>
                </a:cubicBezTo>
                <a:close/>
                <a:moveTo>
                  <a:pt x="387" y="397"/>
                </a:moveTo>
                <a:cubicBezTo>
                  <a:pt x="368" y="402"/>
                  <a:pt x="361" y="426"/>
                  <a:pt x="343" y="424"/>
                </a:cubicBezTo>
                <a:cubicBezTo>
                  <a:pt x="341" y="426"/>
                  <a:pt x="341" y="426"/>
                  <a:pt x="340" y="429"/>
                </a:cubicBezTo>
                <a:cubicBezTo>
                  <a:pt x="339" y="428"/>
                  <a:pt x="338" y="428"/>
                  <a:pt x="337" y="427"/>
                </a:cubicBezTo>
                <a:cubicBezTo>
                  <a:pt x="335" y="428"/>
                  <a:pt x="336" y="429"/>
                  <a:pt x="333" y="429"/>
                </a:cubicBezTo>
                <a:cubicBezTo>
                  <a:pt x="333" y="428"/>
                  <a:pt x="333" y="428"/>
                  <a:pt x="333" y="427"/>
                </a:cubicBezTo>
                <a:cubicBezTo>
                  <a:pt x="333" y="427"/>
                  <a:pt x="333" y="427"/>
                  <a:pt x="333" y="427"/>
                </a:cubicBezTo>
                <a:cubicBezTo>
                  <a:pt x="332" y="429"/>
                  <a:pt x="332" y="431"/>
                  <a:pt x="331" y="433"/>
                </a:cubicBezTo>
                <a:cubicBezTo>
                  <a:pt x="327" y="432"/>
                  <a:pt x="324" y="432"/>
                  <a:pt x="321" y="429"/>
                </a:cubicBezTo>
                <a:cubicBezTo>
                  <a:pt x="321" y="431"/>
                  <a:pt x="321" y="432"/>
                  <a:pt x="323" y="435"/>
                </a:cubicBezTo>
                <a:cubicBezTo>
                  <a:pt x="321" y="437"/>
                  <a:pt x="318" y="435"/>
                  <a:pt x="318" y="433"/>
                </a:cubicBezTo>
                <a:cubicBezTo>
                  <a:pt x="317" y="434"/>
                  <a:pt x="317" y="435"/>
                  <a:pt x="317" y="436"/>
                </a:cubicBezTo>
                <a:cubicBezTo>
                  <a:pt x="314" y="435"/>
                  <a:pt x="314" y="436"/>
                  <a:pt x="313" y="432"/>
                </a:cubicBezTo>
                <a:cubicBezTo>
                  <a:pt x="315" y="432"/>
                  <a:pt x="316" y="432"/>
                  <a:pt x="318" y="432"/>
                </a:cubicBezTo>
                <a:cubicBezTo>
                  <a:pt x="317" y="429"/>
                  <a:pt x="316" y="430"/>
                  <a:pt x="319" y="429"/>
                </a:cubicBezTo>
                <a:cubicBezTo>
                  <a:pt x="317" y="429"/>
                  <a:pt x="316" y="429"/>
                  <a:pt x="314" y="429"/>
                </a:cubicBezTo>
                <a:cubicBezTo>
                  <a:pt x="313" y="425"/>
                  <a:pt x="314" y="427"/>
                  <a:pt x="311" y="428"/>
                </a:cubicBezTo>
                <a:cubicBezTo>
                  <a:pt x="312" y="429"/>
                  <a:pt x="312" y="431"/>
                  <a:pt x="313" y="432"/>
                </a:cubicBezTo>
                <a:cubicBezTo>
                  <a:pt x="312" y="432"/>
                  <a:pt x="311" y="433"/>
                  <a:pt x="310" y="433"/>
                </a:cubicBezTo>
                <a:cubicBezTo>
                  <a:pt x="310" y="431"/>
                  <a:pt x="309" y="429"/>
                  <a:pt x="309" y="427"/>
                </a:cubicBezTo>
                <a:cubicBezTo>
                  <a:pt x="304" y="428"/>
                  <a:pt x="283" y="425"/>
                  <a:pt x="278" y="427"/>
                </a:cubicBezTo>
                <a:cubicBezTo>
                  <a:pt x="274" y="424"/>
                  <a:pt x="276" y="421"/>
                  <a:pt x="271" y="420"/>
                </a:cubicBezTo>
                <a:cubicBezTo>
                  <a:pt x="272" y="417"/>
                  <a:pt x="278" y="413"/>
                  <a:pt x="281" y="413"/>
                </a:cubicBezTo>
                <a:cubicBezTo>
                  <a:pt x="281" y="413"/>
                  <a:pt x="281" y="413"/>
                  <a:pt x="281" y="413"/>
                </a:cubicBezTo>
                <a:cubicBezTo>
                  <a:pt x="280" y="412"/>
                  <a:pt x="229" y="387"/>
                  <a:pt x="229" y="387"/>
                </a:cubicBezTo>
                <a:cubicBezTo>
                  <a:pt x="226" y="387"/>
                  <a:pt x="227" y="387"/>
                  <a:pt x="226" y="390"/>
                </a:cubicBezTo>
                <a:cubicBezTo>
                  <a:pt x="222" y="389"/>
                  <a:pt x="222" y="387"/>
                  <a:pt x="221" y="383"/>
                </a:cubicBezTo>
                <a:cubicBezTo>
                  <a:pt x="220" y="383"/>
                  <a:pt x="219" y="383"/>
                  <a:pt x="218" y="383"/>
                </a:cubicBezTo>
                <a:cubicBezTo>
                  <a:pt x="220" y="387"/>
                  <a:pt x="217" y="384"/>
                  <a:pt x="218" y="388"/>
                </a:cubicBezTo>
                <a:cubicBezTo>
                  <a:pt x="214" y="387"/>
                  <a:pt x="217" y="387"/>
                  <a:pt x="213" y="387"/>
                </a:cubicBezTo>
                <a:cubicBezTo>
                  <a:pt x="212" y="378"/>
                  <a:pt x="209" y="386"/>
                  <a:pt x="205" y="379"/>
                </a:cubicBezTo>
                <a:cubicBezTo>
                  <a:pt x="204" y="379"/>
                  <a:pt x="204" y="378"/>
                  <a:pt x="203" y="378"/>
                </a:cubicBezTo>
                <a:cubicBezTo>
                  <a:pt x="205" y="376"/>
                  <a:pt x="205" y="378"/>
                  <a:pt x="205" y="376"/>
                </a:cubicBezTo>
                <a:cubicBezTo>
                  <a:pt x="207" y="377"/>
                  <a:pt x="206" y="376"/>
                  <a:pt x="207" y="378"/>
                </a:cubicBezTo>
                <a:cubicBezTo>
                  <a:pt x="207" y="378"/>
                  <a:pt x="208" y="378"/>
                  <a:pt x="208" y="379"/>
                </a:cubicBezTo>
                <a:cubicBezTo>
                  <a:pt x="209" y="378"/>
                  <a:pt x="210" y="377"/>
                  <a:pt x="211" y="376"/>
                </a:cubicBezTo>
                <a:cubicBezTo>
                  <a:pt x="209" y="374"/>
                  <a:pt x="211" y="374"/>
                  <a:pt x="211" y="371"/>
                </a:cubicBezTo>
                <a:cubicBezTo>
                  <a:pt x="209" y="371"/>
                  <a:pt x="208" y="370"/>
                  <a:pt x="208" y="367"/>
                </a:cubicBezTo>
                <a:cubicBezTo>
                  <a:pt x="206" y="365"/>
                  <a:pt x="206" y="366"/>
                  <a:pt x="202" y="366"/>
                </a:cubicBezTo>
                <a:cubicBezTo>
                  <a:pt x="204" y="363"/>
                  <a:pt x="204" y="364"/>
                  <a:pt x="205" y="361"/>
                </a:cubicBezTo>
                <a:cubicBezTo>
                  <a:pt x="205" y="360"/>
                  <a:pt x="202" y="360"/>
                  <a:pt x="200" y="356"/>
                </a:cubicBezTo>
                <a:cubicBezTo>
                  <a:pt x="197" y="349"/>
                  <a:pt x="192" y="323"/>
                  <a:pt x="196" y="317"/>
                </a:cubicBezTo>
                <a:cubicBezTo>
                  <a:pt x="196" y="317"/>
                  <a:pt x="196" y="316"/>
                  <a:pt x="196" y="315"/>
                </a:cubicBezTo>
                <a:cubicBezTo>
                  <a:pt x="195" y="316"/>
                  <a:pt x="194" y="317"/>
                  <a:pt x="192" y="317"/>
                </a:cubicBezTo>
                <a:cubicBezTo>
                  <a:pt x="192" y="317"/>
                  <a:pt x="191" y="317"/>
                  <a:pt x="190" y="317"/>
                </a:cubicBezTo>
                <a:cubicBezTo>
                  <a:pt x="191" y="315"/>
                  <a:pt x="191" y="313"/>
                  <a:pt x="192" y="312"/>
                </a:cubicBezTo>
                <a:cubicBezTo>
                  <a:pt x="191" y="311"/>
                  <a:pt x="190" y="311"/>
                  <a:pt x="189" y="311"/>
                </a:cubicBezTo>
                <a:cubicBezTo>
                  <a:pt x="188" y="311"/>
                  <a:pt x="188" y="311"/>
                  <a:pt x="188" y="312"/>
                </a:cubicBezTo>
                <a:cubicBezTo>
                  <a:pt x="189" y="313"/>
                  <a:pt x="189" y="314"/>
                  <a:pt x="190" y="314"/>
                </a:cubicBezTo>
                <a:cubicBezTo>
                  <a:pt x="188" y="316"/>
                  <a:pt x="187" y="315"/>
                  <a:pt x="184" y="318"/>
                </a:cubicBezTo>
                <a:cubicBezTo>
                  <a:pt x="184" y="318"/>
                  <a:pt x="184" y="318"/>
                  <a:pt x="183" y="318"/>
                </a:cubicBezTo>
                <a:cubicBezTo>
                  <a:pt x="187" y="303"/>
                  <a:pt x="183" y="286"/>
                  <a:pt x="189" y="275"/>
                </a:cubicBezTo>
                <a:cubicBezTo>
                  <a:pt x="188" y="275"/>
                  <a:pt x="187" y="275"/>
                  <a:pt x="186" y="275"/>
                </a:cubicBezTo>
                <a:cubicBezTo>
                  <a:pt x="188" y="270"/>
                  <a:pt x="192" y="261"/>
                  <a:pt x="192" y="258"/>
                </a:cubicBezTo>
                <a:cubicBezTo>
                  <a:pt x="193" y="258"/>
                  <a:pt x="194" y="259"/>
                  <a:pt x="195" y="260"/>
                </a:cubicBezTo>
                <a:cubicBezTo>
                  <a:pt x="194" y="260"/>
                  <a:pt x="193" y="260"/>
                  <a:pt x="192" y="260"/>
                </a:cubicBezTo>
                <a:cubicBezTo>
                  <a:pt x="192" y="262"/>
                  <a:pt x="192" y="263"/>
                  <a:pt x="191" y="264"/>
                </a:cubicBezTo>
                <a:cubicBezTo>
                  <a:pt x="193" y="265"/>
                  <a:pt x="193" y="265"/>
                  <a:pt x="196" y="265"/>
                </a:cubicBezTo>
                <a:cubicBezTo>
                  <a:pt x="195" y="268"/>
                  <a:pt x="196" y="268"/>
                  <a:pt x="196" y="274"/>
                </a:cubicBezTo>
                <a:cubicBezTo>
                  <a:pt x="197" y="271"/>
                  <a:pt x="198" y="269"/>
                  <a:pt x="198" y="267"/>
                </a:cubicBezTo>
                <a:cubicBezTo>
                  <a:pt x="197" y="266"/>
                  <a:pt x="197" y="267"/>
                  <a:pt x="196" y="265"/>
                </a:cubicBezTo>
                <a:cubicBezTo>
                  <a:pt x="201" y="262"/>
                  <a:pt x="196" y="237"/>
                  <a:pt x="196" y="237"/>
                </a:cubicBezTo>
                <a:cubicBezTo>
                  <a:pt x="196" y="237"/>
                  <a:pt x="196" y="237"/>
                  <a:pt x="196" y="237"/>
                </a:cubicBezTo>
                <a:cubicBezTo>
                  <a:pt x="196" y="223"/>
                  <a:pt x="199" y="207"/>
                  <a:pt x="205" y="191"/>
                </a:cubicBezTo>
                <a:cubicBezTo>
                  <a:pt x="205" y="190"/>
                  <a:pt x="204" y="189"/>
                  <a:pt x="204" y="188"/>
                </a:cubicBezTo>
                <a:cubicBezTo>
                  <a:pt x="202" y="189"/>
                  <a:pt x="200" y="189"/>
                  <a:pt x="198" y="190"/>
                </a:cubicBezTo>
                <a:cubicBezTo>
                  <a:pt x="198" y="190"/>
                  <a:pt x="197" y="190"/>
                  <a:pt x="196" y="190"/>
                </a:cubicBezTo>
                <a:cubicBezTo>
                  <a:pt x="205" y="169"/>
                  <a:pt x="214" y="159"/>
                  <a:pt x="231" y="144"/>
                </a:cubicBezTo>
                <a:cubicBezTo>
                  <a:pt x="233" y="142"/>
                  <a:pt x="240" y="143"/>
                  <a:pt x="243" y="141"/>
                </a:cubicBezTo>
                <a:cubicBezTo>
                  <a:pt x="245" y="141"/>
                  <a:pt x="247" y="142"/>
                  <a:pt x="249" y="143"/>
                </a:cubicBezTo>
                <a:cubicBezTo>
                  <a:pt x="248" y="152"/>
                  <a:pt x="235" y="156"/>
                  <a:pt x="231" y="162"/>
                </a:cubicBezTo>
                <a:cubicBezTo>
                  <a:pt x="222" y="176"/>
                  <a:pt x="215" y="194"/>
                  <a:pt x="205" y="209"/>
                </a:cubicBezTo>
                <a:cubicBezTo>
                  <a:pt x="209" y="212"/>
                  <a:pt x="201" y="221"/>
                  <a:pt x="202" y="225"/>
                </a:cubicBezTo>
                <a:cubicBezTo>
                  <a:pt x="208" y="243"/>
                  <a:pt x="202" y="262"/>
                  <a:pt x="209" y="281"/>
                </a:cubicBezTo>
                <a:cubicBezTo>
                  <a:pt x="223" y="319"/>
                  <a:pt x="239" y="345"/>
                  <a:pt x="266" y="368"/>
                </a:cubicBezTo>
                <a:cubicBezTo>
                  <a:pt x="288" y="386"/>
                  <a:pt x="320" y="404"/>
                  <a:pt x="353" y="399"/>
                </a:cubicBezTo>
                <a:cubicBezTo>
                  <a:pt x="361" y="398"/>
                  <a:pt x="380" y="402"/>
                  <a:pt x="385" y="394"/>
                </a:cubicBezTo>
                <a:cubicBezTo>
                  <a:pt x="386" y="394"/>
                  <a:pt x="386" y="394"/>
                  <a:pt x="387" y="394"/>
                </a:cubicBezTo>
                <a:cubicBezTo>
                  <a:pt x="387" y="395"/>
                  <a:pt x="387" y="396"/>
                  <a:pt x="387" y="397"/>
                </a:cubicBezTo>
                <a:close/>
                <a:moveTo>
                  <a:pt x="487" y="359"/>
                </a:moveTo>
                <a:cubicBezTo>
                  <a:pt x="487" y="360"/>
                  <a:pt x="487" y="360"/>
                  <a:pt x="487" y="360"/>
                </a:cubicBezTo>
                <a:cubicBezTo>
                  <a:pt x="477" y="356"/>
                  <a:pt x="472" y="354"/>
                  <a:pt x="462" y="351"/>
                </a:cubicBezTo>
                <a:cubicBezTo>
                  <a:pt x="461" y="351"/>
                  <a:pt x="460" y="351"/>
                  <a:pt x="460" y="352"/>
                </a:cubicBezTo>
                <a:cubicBezTo>
                  <a:pt x="461" y="353"/>
                  <a:pt x="462" y="353"/>
                  <a:pt x="463" y="354"/>
                </a:cubicBezTo>
                <a:cubicBezTo>
                  <a:pt x="463" y="355"/>
                  <a:pt x="463" y="355"/>
                  <a:pt x="463" y="356"/>
                </a:cubicBezTo>
                <a:cubicBezTo>
                  <a:pt x="456" y="360"/>
                  <a:pt x="449" y="361"/>
                  <a:pt x="441" y="365"/>
                </a:cubicBezTo>
                <a:cubicBezTo>
                  <a:pt x="437" y="366"/>
                  <a:pt x="432" y="366"/>
                  <a:pt x="428" y="367"/>
                </a:cubicBezTo>
                <a:cubicBezTo>
                  <a:pt x="418" y="373"/>
                  <a:pt x="405" y="389"/>
                  <a:pt x="392" y="393"/>
                </a:cubicBezTo>
                <a:cubicBezTo>
                  <a:pt x="391" y="394"/>
                  <a:pt x="390" y="394"/>
                  <a:pt x="390" y="395"/>
                </a:cubicBezTo>
                <a:cubicBezTo>
                  <a:pt x="389" y="388"/>
                  <a:pt x="405" y="371"/>
                  <a:pt x="412" y="369"/>
                </a:cubicBezTo>
                <a:cubicBezTo>
                  <a:pt x="412" y="365"/>
                  <a:pt x="412" y="364"/>
                  <a:pt x="407" y="364"/>
                </a:cubicBezTo>
                <a:cubicBezTo>
                  <a:pt x="413" y="353"/>
                  <a:pt x="422" y="345"/>
                  <a:pt x="431" y="338"/>
                </a:cubicBezTo>
                <a:cubicBezTo>
                  <a:pt x="435" y="338"/>
                  <a:pt x="432" y="336"/>
                  <a:pt x="435" y="334"/>
                </a:cubicBezTo>
                <a:cubicBezTo>
                  <a:pt x="436" y="333"/>
                  <a:pt x="436" y="333"/>
                  <a:pt x="436" y="335"/>
                </a:cubicBezTo>
                <a:cubicBezTo>
                  <a:pt x="439" y="334"/>
                  <a:pt x="439" y="334"/>
                  <a:pt x="439" y="330"/>
                </a:cubicBezTo>
                <a:cubicBezTo>
                  <a:pt x="439" y="330"/>
                  <a:pt x="439" y="329"/>
                  <a:pt x="438" y="329"/>
                </a:cubicBezTo>
                <a:cubicBezTo>
                  <a:pt x="432" y="331"/>
                  <a:pt x="430" y="335"/>
                  <a:pt x="424" y="336"/>
                </a:cubicBezTo>
                <a:cubicBezTo>
                  <a:pt x="424" y="336"/>
                  <a:pt x="423" y="335"/>
                  <a:pt x="423" y="335"/>
                </a:cubicBezTo>
                <a:cubicBezTo>
                  <a:pt x="426" y="329"/>
                  <a:pt x="437" y="322"/>
                  <a:pt x="442" y="330"/>
                </a:cubicBezTo>
                <a:cubicBezTo>
                  <a:pt x="444" y="329"/>
                  <a:pt x="445" y="328"/>
                  <a:pt x="447" y="327"/>
                </a:cubicBezTo>
                <a:cubicBezTo>
                  <a:pt x="447" y="326"/>
                  <a:pt x="448" y="324"/>
                  <a:pt x="448" y="323"/>
                </a:cubicBezTo>
                <a:cubicBezTo>
                  <a:pt x="450" y="324"/>
                  <a:pt x="450" y="325"/>
                  <a:pt x="451" y="326"/>
                </a:cubicBezTo>
                <a:cubicBezTo>
                  <a:pt x="451" y="327"/>
                  <a:pt x="451" y="328"/>
                  <a:pt x="450" y="329"/>
                </a:cubicBezTo>
                <a:cubicBezTo>
                  <a:pt x="456" y="326"/>
                  <a:pt x="459" y="328"/>
                  <a:pt x="464" y="328"/>
                </a:cubicBezTo>
                <a:cubicBezTo>
                  <a:pt x="464" y="329"/>
                  <a:pt x="465" y="329"/>
                  <a:pt x="465" y="330"/>
                </a:cubicBezTo>
                <a:cubicBezTo>
                  <a:pt x="464" y="330"/>
                  <a:pt x="463" y="331"/>
                  <a:pt x="462" y="331"/>
                </a:cubicBezTo>
                <a:cubicBezTo>
                  <a:pt x="462" y="332"/>
                  <a:pt x="462" y="333"/>
                  <a:pt x="462" y="334"/>
                </a:cubicBezTo>
                <a:cubicBezTo>
                  <a:pt x="471" y="335"/>
                  <a:pt x="482" y="338"/>
                  <a:pt x="487" y="346"/>
                </a:cubicBezTo>
                <a:cubicBezTo>
                  <a:pt x="487" y="347"/>
                  <a:pt x="488" y="348"/>
                  <a:pt x="488" y="349"/>
                </a:cubicBezTo>
                <a:cubicBezTo>
                  <a:pt x="480" y="348"/>
                  <a:pt x="486" y="355"/>
                  <a:pt x="487" y="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chemeClr val="bg1">
                <a:lumMod val="75000"/>
              </a:schemeClr>
            </a:glow>
          </a:effectLst>
        </p:spPr>
        <p:txBody>
          <a:bodyPr vert="horz" wrap="square" lIns="91407" tIns="45704" rIns="91407" bIns="45704" numCol="1" anchor="t" anchorCtr="0" compatLnSpc="1"/>
          <a:lstStyle/>
          <a:p>
            <a:endParaRPr lang="zh-CN" altLang="en-US" sz="1805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>
            <a:off x="0" y="2644"/>
            <a:ext cx="523459" cy="6853031"/>
            <a:chOff x="-33" y="0"/>
            <a:chExt cx="3399637" cy="6858000"/>
          </a:xfrm>
        </p:grpSpPr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>
              <a:off x="2" y="0"/>
              <a:ext cx="2570204" cy="6858000"/>
            </a:xfrm>
            <a:prstGeom prst="rect">
              <a:avLst/>
            </a:prstGeom>
            <a:solidFill>
              <a:srgbClr val="26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9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705" b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>
              <p:custDataLst>
                <p:tags r:id="rId5"/>
              </p:custDataLst>
            </p:nvPr>
          </p:nvGrpSpPr>
          <p:grpSpPr>
            <a:xfrm>
              <a:off x="-33" y="0"/>
              <a:ext cx="3399637" cy="6858000"/>
              <a:chOff x="-33" y="0"/>
              <a:chExt cx="3399637" cy="6672648"/>
            </a:xfrm>
          </p:grpSpPr>
          <p:sp>
            <p:nvSpPr>
              <p:cNvPr id="24" name="矩形 23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0"/>
                <a:ext cx="3399598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>
                <p:custDataLst>
                  <p:tags r:id="rId7"/>
                </p:custDataLst>
              </p:nvPr>
            </p:nvSpPr>
            <p:spPr>
              <a:xfrm>
                <a:off x="-33" y="1668162"/>
                <a:ext cx="339963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>
                <p:custDataLst>
                  <p:tags r:id="rId8"/>
                </p:custDataLst>
              </p:nvPr>
            </p:nvSpPr>
            <p:spPr>
              <a:xfrm>
                <a:off x="-7" y="3336324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9"/>
                </p:custDataLst>
              </p:nvPr>
            </p:nvSpPr>
            <p:spPr>
              <a:xfrm>
                <a:off x="-7" y="5004486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矩形 3"/>
          <p:cNvSpPr/>
          <p:nvPr>
            <p:custDataLst>
              <p:tags r:id="rId10"/>
            </p:custDataLst>
          </p:nvPr>
        </p:nvSpPr>
        <p:spPr>
          <a:xfrm>
            <a:off x="599796" y="41741"/>
            <a:ext cx="11526759" cy="676967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chemeClr val="bg2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zh-CN" altLang="en-US" sz="1805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endParaRPr lang="en-US" altLang="zh-CN" sz="180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>
            <p:custDataLst>
              <p:tags r:id="rId11"/>
            </p:custDataLst>
          </p:nvPr>
        </p:nvSpPr>
        <p:spPr>
          <a:xfrm>
            <a:off x="707048" y="656661"/>
            <a:ext cx="11190498" cy="531050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indent="0" eaLnBrk="1" hangingPunct="1">
              <a:lnSpc>
                <a:spcPct val="130000"/>
              </a:lnSpc>
              <a:buNone/>
            </a:pPr>
            <a:r>
              <a:rPr lang="en-US" altLang="zh-CN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3】 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(2017·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全国</a:t>
            </a: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卷</a:t>
            </a:r>
            <a:r>
              <a:rPr lang="en-US" altLang="zh-CN" sz="24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Ⅱ</a:t>
            </a:r>
            <a:r>
              <a:rPr lang="en-US" altLang="zh-CN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下面文段有三处推断存在问题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请参照①的方式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说明另外两处问题。</a:t>
            </a:r>
            <a:endParaRPr lang="zh-CN" altLang="en-US" sz="2605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云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南的“思茅市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”改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成“普洱市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en-US" altLang="zh-CN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四川的“南坪县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”更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名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为“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九寨沟县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”后</a:t>
            </a: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城市的知名度都有了很大提高</a:t>
            </a: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经济有了较快发展</a:t>
            </a:r>
            <a:r>
              <a:rPr lang="en-US" altLang="zh-CN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见</a:t>
            </a: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更名必然带来城市经济的发展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。我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市的名字不够响亮</a:t>
            </a: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这严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重影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响了我们的经济发展。 如果更名</a:t>
            </a: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就一定会带来我市的经济腾飞</a:t>
            </a:r>
            <a:r>
              <a:rPr lang="en-US" altLang="zh-CN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</a:t>
            </a: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更名的事要尽快提到日程上来。</a:t>
            </a:r>
            <a:endParaRPr lang="zh-CN" altLang="en-US" sz="2605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①更名并不一定能带来城市的发</a:t>
            </a: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展。</a:t>
            </a:r>
            <a:endParaRPr lang="en-US" altLang="zh-CN" sz="2605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________________________________________________________</a:t>
            </a:r>
            <a:endParaRPr lang="en-US" altLang="zh-CN" sz="2605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en-US" altLang="zh-CN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________________________________________________________</a:t>
            </a:r>
            <a:endParaRPr lang="en-US" altLang="zh-CN" sz="2605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2"/>
          <p:cNvSpPr/>
          <p:nvPr>
            <p:custDataLst>
              <p:tags r:id="rId12"/>
            </p:custDataLst>
          </p:nvPr>
        </p:nvSpPr>
        <p:spPr>
          <a:xfrm>
            <a:off x="1198331" y="4755943"/>
            <a:ext cx="10152709" cy="572770"/>
          </a:xfrm>
          <a:prstGeom prst="rect">
            <a:avLst/>
          </a:prstGeom>
          <a:noFill/>
          <a:ln w="9525">
            <a:noFill/>
          </a:ln>
        </p:spPr>
        <p:txBody>
          <a:bodyPr wrap="square" lIns="91601" tIns="45800" rIns="91601" bIns="45800" anchor="t">
            <a:spAutoFit/>
          </a:bodyPr>
          <a:lstStyle/>
          <a:p>
            <a:pPr defTabSz="863600">
              <a:lnSpc>
                <a:spcPct val="130000"/>
              </a:lnSpc>
            </a:pPr>
            <a:r>
              <a:rPr lang="zh-CN" altLang="en-US" sz="240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城市名字不够响</a:t>
            </a:r>
            <a:r>
              <a:rPr lang="zh-CN" altLang="en-US" sz="2405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亮并</a:t>
            </a:r>
            <a:r>
              <a:rPr lang="zh-CN" altLang="en-US" sz="240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不一定会严重影响经济</a:t>
            </a:r>
            <a:r>
              <a:rPr lang="zh-CN" altLang="en-US" sz="2405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发展</a:t>
            </a:r>
            <a:endParaRPr lang="zh-CN" altLang="zh-CN" sz="2405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2"/>
          <p:cNvSpPr/>
          <p:nvPr>
            <p:custDataLst>
              <p:tags r:id="rId13"/>
            </p:custDataLst>
          </p:nvPr>
        </p:nvSpPr>
        <p:spPr>
          <a:xfrm>
            <a:off x="1198332" y="5305103"/>
            <a:ext cx="10152709" cy="572770"/>
          </a:xfrm>
          <a:prstGeom prst="rect">
            <a:avLst/>
          </a:prstGeom>
          <a:noFill/>
          <a:ln w="9525">
            <a:noFill/>
          </a:ln>
        </p:spPr>
        <p:txBody>
          <a:bodyPr wrap="square" lIns="91601" tIns="45800" rIns="91601" bIns="45800" anchor="t">
            <a:spAutoFit/>
          </a:bodyPr>
          <a:lstStyle/>
          <a:p>
            <a:pPr defTabSz="863600">
              <a:lnSpc>
                <a:spcPct val="130000"/>
              </a:lnSpc>
            </a:pPr>
            <a:r>
              <a:rPr lang="zh-CN" altLang="en-US" sz="240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更名并不一定会带</a:t>
            </a:r>
            <a:r>
              <a:rPr lang="zh-CN" altLang="en-US" sz="2405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来经</a:t>
            </a:r>
            <a:r>
              <a:rPr lang="zh-CN" altLang="en-US" sz="240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济腾</a:t>
            </a:r>
            <a:r>
              <a:rPr lang="zh-CN" altLang="en-US" sz="2405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飞。</a:t>
            </a:r>
            <a:endParaRPr lang="zh-CN" altLang="zh-CN" sz="2405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>
            <p:custDataLst>
              <p:tags r:id="rId14"/>
            </p:custDataLst>
          </p:nvPr>
        </p:nvSpPr>
        <p:spPr>
          <a:xfrm>
            <a:off x="4340268" y="111379"/>
            <a:ext cx="343512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链接高考</a:t>
            </a:r>
            <a:endParaRPr lang="zh-CN" altLang="en-US" sz="3600" b="0" smtClean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3707906" y="6717020"/>
            <a:ext cx="1800201" cy="14220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2495">
              <a:lnSpc>
                <a:spcPct val="200000"/>
              </a:lnSpc>
            </a:pPr>
            <a:r>
              <a:rPr lang="en-US" altLang="zh-CN" sz="100">
                <a:solidFill>
                  <a:schemeClr val="bg1"/>
                </a:solidFill>
                <a:ea typeface="微软雅黑" panose="020B0503020204020204" charset="-122"/>
              </a:rPr>
              <a:t>PPT模板 http:///moban/ </a:t>
            </a:r>
            <a:endParaRPr lang="en-US" altLang="zh-CN" sz="1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6" name="Freeform 6323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flipH="1">
            <a:off x="0" y="6312749"/>
            <a:ext cx="648857" cy="404271"/>
          </a:xfrm>
          <a:custGeom>
            <a:avLst/>
            <a:gdLst>
              <a:gd name="T0" fmla="*/ 945 w 1117"/>
              <a:gd name="T1" fmla="*/ 522 h 601"/>
              <a:gd name="T2" fmla="*/ 1085 w 1117"/>
              <a:gd name="T3" fmla="*/ 523 h 601"/>
              <a:gd name="T4" fmla="*/ 1065 w 1117"/>
              <a:gd name="T5" fmla="*/ 505 h 601"/>
              <a:gd name="T6" fmla="*/ 1061 w 1117"/>
              <a:gd name="T7" fmla="*/ 513 h 601"/>
              <a:gd name="T8" fmla="*/ 1038 w 1117"/>
              <a:gd name="T9" fmla="*/ 512 h 601"/>
              <a:gd name="T10" fmla="*/ 967 w 1117"/>
              <a:gd name="T11" fmla="*/ 492 h 601"/>
              <a:gd name="T12" fmla="*/ 926 w 1117"/>
              <a:gd name="T13" fmla="*/ 495 h 601"/>
              <a:gd name="T14" fmla="*/ 854 w 1117"/>
              <a:gd name="T15" fmla="*/ 518 h 601"/>
              <a:gd name="T16" fmla="*/ 656 w 1117"/>
              <a:gd name="T17" fmla="*/ 536 h 601"/>
              <a:gd name="T18" fmla="*/ 677 w 1117"/>
              <a:gd name="T19" fmla="*/ 523 h 601"/>
              <a:gd name="T20" fmla="*/ 656 w 1117"/>
              <a:gd name="T21" fmla="*/ 528 h 601"/>
              <a:gd name="T22" fmla="*/ 600 w 1117"/>
              <a:gd name="T23" fmla="*/ 468 h 601"/>
              <a:gd name="T24" fmla="*/ 564 w 1117"/>
              <a:gd name="T25" fmla="*/ 450 h 601"/>
              <a:gd name="T26" fmla="*/ 571 w 1117"/>
              <a:gd name="T27" fmla="*/ 424 h 601"/>
              <a:gd name="T28" fmla="*/ 569 w 1117"/>
              <a:gd name="T29" fmla="*/ 383 h 601"/>
              <a:gd name="T30" fmla="*/ 441 w 1117"/>
              <a:gd name="T31" fmla="*/ 306 h 601"/>
              <a:gd name="T32" fmla="*/ 560 w 1117"/>
              <a:gd name="T33" fmla="*/ 291 h 601"/>
              <a:gd name="T34" fmla="*/ 612 w 1117"/>
              <a:gd name="T35" fmla="*/ 293 h 601"/>
              <a:gd name="T36" fmla="*/ 587 w 1117"/>
              <a:gd name="T37" fmla="*/ 356 h 601"/>
              <a:gd name="T38" fmla="*/ 615 w 1117"/>
              <a:gd name="T39" fmla="*/ 352 h 601"/>
              <a:gd name="T40" fmla="*/ 649 w 1117"/>
              <a:gd name="T41" fmla="*/ 344 h 601"/>
              <a:gd name="T42" fmla="*/ 663 w 1117"/>
              <a:gd name="T43" fmla="*/ 340 h 601"/>
              <a:gd name="T44" fmla="*/ 659 w 1117"/>
              <a:gd name="T45" fmla="*/ 330 h 601"/>
              <a:gd name="T46" fmla="*/ 673 w 1117"/>
              <a:gd name="T47" fmla="*/ 297 h 601"/>
              <a:gd name="T48" fmla="*/ 677 w 1117"/>
              <a:gd name="T49" fmla="*/ 286 h 601"/>
              <a:gd name="T50" fmla="*/ 671 w 1117"/>
              <a:gd name="T51" fmla="*/ 258 h 601"/>
              <a:gd name="T52" fmla="*/ 663 w 1117"/>
              <a:gd name="T53" fmla="*/ 225 h 601"/>
              <a:gd name="T54" fmla="*/ 623 w 1117"/>
              <a:gd name="T55" fmla="*/ 242 h 601"/>
              <a:gd name="T56" fmla="*/ 648 w 1117"/>
              <a:gd name="T57" fmla="*/ 435 h 601"/>
              <a:gd name="T58" fmla="*/ 708 w 1117"/>
              <a:gd name="T59" fmla="*/ 501 h 601"/>
              <a:gd name="T60" fmla="*/ 772 w 1117"/>
              <a:gd name="T61" fmla="*/ 528 h 601"/>
              <a:gd name="T62" fmla="*/ 845 w 1117"/>
              <a:gd name="T63" fmla="*/ 510 h 601"/>
              <a:gd name="T64" fmla="*/ 995 w 1117"/>
              <a:gd name="T65" fmla="*/ 464 h 601"/>
              <a:gd name="T66" fmla="*/ 1048 w 1117"/>
              <a:gd name="T67" fmla="*/ 487 h 601"/>
              <a:gd name="T68" fmla="*/ 941 w 1117"/>
              <a:gd name="T69" fmla="*/ 449 h 601"/>
              <a:gd name="T70" fmla="*/ 854 w 1117"/>
              <a:gd name="T71" fmla="*/ 471 h 601"/>
              <a:gd name="T72" fmla="*/ 764 w 1117"/>
              <a:gd name="T73" fmla="*/ 494 h 601"/>
              <a:gd name="T74" fmla="*/ 747 w 1117"/>
              <a:gd name="T75" fmla="*/ 477 h 601"/>
              <a:gd name="T76" fmla="*/ 742 w 1117"/>
              <a:gd name="T77" fmla="*/ 402 h 601"/>
              <a:gd name="T78" fmla="*/ 797 w 1117"/>
              <a:gd name="T79" fmla="*/ 374 h 601"/>
              <a:gd name="T80" fmla="*/ 810 w 1117"/>
              <a:gd name="T81" fmla="*/ 364 h 601"/>
              <a:gd name="T82" fmla="*/ 861 w 1117"/>
              <a:gd name="T83" fmla="*/ 218 h 601"/>
              <a:gd name="T84" fmla="*/ 292 w 1117"/>
              <a:gd name="T85" fmla="*/ 95 h 601"/>
              <a:gd name="T86" fmla="*/ 266 w 1117"/>
              <a:gd name="T87" fmla="*/ 90 h 601"/>
              <a:gd name="T88" fmla="*/ 137 w 1117"/>
              <a:gd name="T89" fmla="*/ 187 h 601"/>
              <a:gd name="T90" fmla="*/ 102 w 1117"/>
              <a:gd name="T91" fmla="*/ 399 h 601"/>
              <a:gd name="T92" fmla="*/ 303 w 1117"/>
              <a:gd name="T93" fmla="*/ 494 h 601"/>
              <a:gd name="T94" fmla="*/ 457 w 1117"/>
              <a:gd name="T95" fmla="*/ 405 h 601"/>
              <a:gd name="T96" fmla="*/ 531 w 1117"/>
              <a:gd name="T97" fmla="*/ 448 h 601"/>
              <a:gd name="T98" fmla="*/ 571 w 1117"/>
              <a:gd name="T99" fmla="*/ 511 h 601"/>
              <a:gd name="T100" fmla="*/ 764 w 1117"/>
              <a:gd name="T101" fmla="*/ 588 h 601"/>
              <a:gd name="T102" fmla="*/ 873 w 1117"/>
              <a:gd name="T103" fmla="*/ 562 h 601"/>
              <a:gd name="T104" fmla="*/ 923 w 1117"/>
              <a:gd name="T105" fmla="*/ 525 h 601"/>
              <a:gd name="T106" fmla="*/ 1021 w 1117"/>
              <a:gd name="T107" fmla="*/ 518 h 601"/>
              <a:gd name="T108" fmla="*/ 312 w 1117"/>
              <a:gd name="T109" fmla="*/ 256 h 601"/>
              <a:gd name="T110" fmla="*/ 318 w 1117"/>
              <a:gd name="T111" fmla="*/ 432 h 601"/>
              <a:gd name="T112" fmla="*/ 218 w 1117"/>
              <a:gd name="T113" fmla="*/ 388 h 601"/>
              <a:gd name="T114" fmla="*/ 192 w 1117"/>
              <a:gd name="T115" fmla="*/ 317 h 601"/>
              <a:gd name="T116" fmla="*/ 196 w 1117"/>
              <a:gd name="T117" fmla="*/ 274 h 601"/>
              <a:gd name="T118" fmla="*/ 209 w 1117"/>
              <a:gd name="T119" fmla="*/ 281 h 601"/>
              <a:gd name="T120" fmla="*/ 390 w 1117"/>
              <a:gd name="T121" fmla="*/ 395 h 601"/>
              <a:gd name="T122" fmla="*/ 464 w 1117"/>
              <a:gd name="T123" fmla="*/ 328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17" h="601">
                <a:moveTo>
                  <a:pt x="677" y="274"/>
                </a:moveTo>
                <a:cubicBezTo>
                  <a:pt x="677" y="274"/>
                  <a:pt x="677" y="274"/>
                  <a:pt x="677" y="274"/>
                </a:cubicBezTo>
                <a:cubicBezTo>
                  <a:pt x="678" y="274"/>
                  <a:pt x="679" y="274"/>
                  <a:pt x="680" y="274"/>
                </a:cubicBezTo>
                <a:cubicBezTo>
                  <a:pt x="680" y="274"/>
                  <a:pt x="679" y="273"/>
                  <a:pt x="679" y="272"/>
                </a:cubicBezTo>
                <a:cubicBezTo>
                  <a:pt x="678" y="274"/>
                  <a:pt x="680" y="273"/>
                  <a:pt x="677" y="274"/>
                </a:cubicBezTo>
                <a:close/>
                <a:moveTo>
                  <a:pt x="956" y="523"/>
                </a:moveTo>
                <a:cubicBezTo>
                  <a:pt x="955" y="522"/>
                  <a:pt x="955" y="521"/>
                  <a:pt x="955" y="519"/>
                </a:cubicBezTo>
                <a:cubicBezTo>
                  <a:pt x="951" y="520"/>
                  <a:pt x="950" y="520"/>
                  <a:pt x="949" y="524"/>
                </a:cubicBezTo>
                <a:cubicBezTo>
                  <a:pt x="948" y="523"/>
                  <a:pt x="946" y="523"/>
                  <a:pt x="945" y="522"/>
                </a:cubicBezTo>
                <a:cubicBezTo>
                  <a:pt x="946" y="524"/>
                  <a:pt x="946" y="525"/>
                  <a:pt x="946" y="527"/>
                </a:cubicBezTo>
                <a:cubicBezTo>
                  <a:pt x="949" y="524"/>
                  <a:pt x="952" y="523"/>
                  <a:pt x="956" y="523"/>
                </a:cubicBezTo>
                <a:close/>
                <a:moveTo>
                  <a:pt x="945" y="522"/>
                </a:moveTo>
                <a:cubicBezTo>
                  <a:pt x="945" y="522"/>
                  <a:pt x="945" y="522"/>
                  <a:pt x="944" y="522"/>
                </a:cubicBezTo>
                <a:cubicBezTo>
                  <a:pt x="945" y="522"/>
                  <a:pt x="945" y="522"/>
                  <a:pt x="945" y="522"/>
                </a:cubicBezTo>
                <a:cubicBezTo>
                  <a:pt x="945" y="522"/>
                  <a:pt x="945" y="522"/>
                  <a:pt x="945" y="522"/>
                </a:cubicBezTo>
                <a:close/>
                <a:moveTo>
                  <a:pt x="1112" y="565"/>
                </a:moveTo>
                <a:cubicBezTo>
                  <a:pt x="1113" y="563"/>
                  <a:pt x="1112" y="565"/>
                  <a:pt x="1113" y="563"/>
                </a:cubicBezTo>
                <a:cubicBezTo>
                  <a:pt x="1112" y="562"/>
                  <a:pt x="1113" y="563"/>
                  <a:pt x="1110" y="563"/>
                </a:cubicBezTo>
                <a:cubicBezTo>
                  <a:pt x="1110" y="562"/>
                  <a:pt x="1110" y="561"/>
                  <a:pt x="1110" y="560"/>
                </a:cubicBezTo>
                <a:cubicBezTo>
                  <a:pt x="1111" y="560"/>
                  <a:pt x="1112" y="560"/>
                  <a:pt x="1113" y="560"/>
                </a:cubicBezTo>
                <a:cubicBezTo>
                  <a:pt x="1113" y="560"/>
                  <a:pt x="1114" y="559"/>
                  <a:pt x="1115" y="559"/>
                </a:cubicBezTo>
                <a:cubicBezTo>
                  <a:pt x="1111" y="540"/>
                  <a:pt x="1102" y="530"/>
                  <a:pt x="1098" y="517"/>
                </a:cubicBezTo>
                <a:cubicBezTo>
                  <a:pt x="1096" y="518"/>
                  <a:pt x="1094" y="518"/>
                  <a:pt x="1093" y="519"/>
                </a:cubicBezTo>
                <a:cubicBezTo>
                  <a:pt x="1094" y="521"/>
                  <a:pt x="1094" y="520"/>
                  <a:pt x="1095" y="522"/>
                </a:cubicBezTo>
                <a:cubicBezTo>
                  <a:pt x="1093" y="523"/>
                  <a:pt x="1094" y="522"/>
                  <a:pt x="1093" y="525"/>
                </a:cubicBezTo>
                <a:cubicBezTo>
                  <a:pt x="1093" y="525"/>
                  <a:pt x="1093" y="525"/>
                  <a:pt x="1093" y="525"/>
                </a:cubicBezTo>
                <a:cubicBezTo>
                  <a:pt x="1091" y="522"/>
                  <a:pt x="1092" y="520"/>
                  <a:pt x="1093" y="517"/>
                </a:cubicBezTo>
                <a:cubicBezTo>
                  <a:pt x="1089" y="517"/>
                  <a:pt x="1089" y="517"/>
                  <a:pt x="1087" y="516"/>
                </a:cubicBezTo>
                <a:cubicBezTo>
                  <a:pt x="1087" y="518"/>
                  <a:pt x="1086" y="520"/>
                  <a:pt x="1086" y="523"/>
                </a:cubicBezTo>
                <a:cubicBezTo>
                  <a:pt x="1086" y="523"/>
                  <a:pt x="1086" y="523"/>
                  <a:pt x="1085" y="523"/>
                </a:cubicBezTo>
                <a:cubicBezTo>
                  <a:pt x="1082" y="520"/>
                  <a:pt x="1083" y="517"/>
                  <a:pt x="1084" y="515"/>
                </a:cubicBezTo>
                <a:cubicBezTo>
                  <a:pt x="1083" y="512"/>
                  <a:pt x="1081" y="511"/>
                  <a:pt x="1080" y="509"/>
                </a:cubicBezTo>
                <a:cubicBezTo>
                  <a:pt x="1075" y="509"/>
                  <a:pt x="1075" y="511"/>
                  <a:pt x="1072" y="511"/>
                </a:cubicBezTo>
                <a:cubicBezTo>
                  <a:pt x="1072" y="512"/>
                  <a:pt x="1071" y="513"/>
                  <a:pt x="1071" y="515"/>
                </a:cubicBezTo>
                <a:cubicBezTo>
                  <a:pt x="1070" y="515"/>
                  <a:pt x="1069" y="515"/>
                  <a:pt x="1069" y="515"/>
                </a:cubicBezTo>
                <a:cubicBezTo>
                  <a:pt x="1067" y="512"/>
                  <a:pt x="1069" y="514"/>
                  <a:pt x="1067" y="513"/>
                </a:cubicBezTo>
                <a:cubicBezTo>
                  <a:pt x="1067" y="512"/>
                  <a:pt x="1067" y="511"/>
                  <a:pt x="1067" y="510"/>
                </a:cubicBezTo>
                <a:cubicBezTo>
                  <a:pt x="1070" y="509"/>
                  <a:pt x="1069" y="510"/>
                  <a:pt x="1070" y="507"/>
                </a:cubicBezTo>
                <a:cubicBezTo>
                  <a:pt x="1072" y="508"/>
                  <a:pt x="1071" y="507"/>
                  <a:pt x="1072" y="509"/>
                </a:cubicBezTo>
                <a:cubicBezTo>
                  <a:pt x="1074" y="505"/>
                  <a:pt x="1072" y="504"/>
                  <a:pt x="1070" y="501"/>
                </a:cubicBezTo>
                <a:cubicBezTo>
                  <a:pt x="1069" y="500"/>
                  <a:pt x="1069" y="500"/>
                  <a:pt x="1068" y="499"/>
                </a:cubicBezTo>
                <a:cubicBezTo>
                  <a:pt x="1067" y="503"/>
                  <a:pt x="1068" y="503"/>
                  <a:pt x="1065" y="506"/>
                </a:cubicBezTo>
                <a:cubicBezTo>
                  <a:pt x="1068" y="507"/>
                  <a:pt x="1067" y="506"/>
                  <a:pt x="1068" y="509"/>
                </a:cubicBezTo>
                <a:cubicBezTo>
                  <a:pt x="1063" y="508"/>
                  <a:pt x="1064" y="507"/>
                  <a:pt x="1060" y="508"/>
                </a:cubicBezTo>
                <a:cubicBezTo>
                  <a:pt x="1061" y="505"/>
                  <a:pt x="1063" y="503"/>
                  <a:pt x="1065" y="505"/>
                </a:cubicBezTo>
                <a:cubicBezTo>
                  <a:pt x="1065" y="505"/>
                  <a:pt x="1066" y="504"/>
                  <a:pt x="1066" y="504"/>
                </a:cubicBezTo>
                <a:cubicBezTo>
                  <a:pt x="1064" y="501"/>
                  <a:pt x="1065" y="501"/>
                  <a:pt x="1061" y="501"/>
                </a:cubicBezTo>
                <a:cubicBezTo>
                  <a:pt x="1061" y="500"/>
                  <a:pt x="1061" y="499"/>
                  <a:pt x="1061" y="499"/>
                </a:cubicBezTo>
                <a:cubicBezTo>
                  <a:pt x="1063" y="499"/>
                  <a:pt x="1064" y="500"/>
                  <a:pt x="1065" y="500"/>
                </a:cubicBezTo>
                <a:cubicBezTo>
                  <a:pt x="1065" y="499"/>
                  <a:pt x="1065" y="497"/>
                  <a:pt x="1065" y="496"/>
                </a:cubicBezTo>
                <a:cubicBezTo>
                  <a:pt x="1063" y="495"/>
                  <a:pt x="1061" y="494"/>
                  <a:pt x="1058" y="492"/>
                </a:cubicBezTo>
                <a:cubicBezTo>
                  <a:pt x="1059" y="495"/>
                  <a:pt x="1058" y="493"/>
                  <a:pt x="1060" y="495"/>
                </a:cubicBezTo>
                <a:cubicBezTo>
                  <a:pt x="1060" y="495"/>
                  <a:pt x="1060" y="496"/>
                  <a:pt x="1060" y="497"/>
                </a:cubicBezTo>
                <a:cubicBezTo>
                  <a:pt x="1057" y="496"/>
                  <a:pt x="1058" y="495"/>
                  <a:pt x="1055" y="495"/>
                </a:cubicBezTo>
                <a:cubicBezTo>
                  <a:pt x="1054" y="493"/>
                  <a:pt x="1054" y="491"/>
                  <a:pt x="1052" y="489"/>
                </a:cubicBezTo>
                <a:cubicBezTo>
                  <a:pt x="1053" y="493"/>
                  <a:pt x="1051" y="497"/>
                  <a:pt x="1052" y="501"/>
                </a:cubicBezTo>
                <a:cubicBezTo>
                  <a:pt x="1051" y="501"/>
                  <a:pt x="1050" y="501"/>
                  <a:pt x="1049" y="501"/>
                </a:cubicBezTo>
                <a:cubicBezTo>
                  <a:pt x="1050" y="504"/>
                  <a:pt x="1056" y="505"/>
                  <a:pt x="1060" y="506"/>
                </a:cubicBezTo>
                <a:cubicBezTo>
                  <a:pt x="1059" y="510"/>
                  <a:pt x="1058" y="509"/>
                  <a:pt x="1060" y="513"/>
                </a:cubicBezTo>
                <a:cubicBezTo>
                  <a:pt x="1060" y="513"/>
                  <a:pt x="1061" y="513"/>
                  <a:pt x="1061" y="513"/>
                </a:cubicBezTo>
                <a:cubicBezTo>
                  <a:pt x="1061" y="513"/>
                  <a:pt x="1062" y="513"/>
                  <a:pt x="1062" y="513"/>
                </a:cubicBezTo>
                <a:cubicBezTo>
                  <a:pt x="1061" y="512"/>
                  <a:pt x="1061" y="512"/>
                  <a:pt x="1060" y="511"/>
                </a:cubicBezTo>
                <a:cubicBezTo>
                  <a:pt x="1061" y="510"/>
                  <a:pt x="1062" y="510"/>
                  <a:pt x="1063" y="509"/>
                </a:cubicBezTo>
                <a:cubicBezTo>
                  <a:pt x="1065" y="518"/>
                  <a:pt x="1069" y="520"/>
                  <a:pt x="1074" y="527"/>
                </a:cubicBezTo>
                <a:cubicBezTo>
                  <a:pt x="1072" y="528"/>
                  <a:pt x="1074" y="527"/>
                  <a:pt x="1072" y="528"/>
                </a:cubicBezTo>
                <a:cubicBezTo>
                  <a:pt x="1073" y="531"/>
                  <a:pt x="1073" y="528"/>
                  <a:pt x="1075" y="530"/>
                </a:cubicBezTo>
                <a:cubicBezTo>
                  <a:pt x="1076" y="531"/>
                  <a:pt x="1076" y="531"/>
                  <a:pt x="1076" y="532"/>
                </a:cubicBezTo>
                <a:cubicBezTo>
                  <a:pt x="1076" y="532"/>
                  <a:pt x="1075" y="533"/>
                  <a:pt x="1074" y="533"/>
                </a:cubicBezTo>
                <a:cubicBezTo>
                  <a:pt x="1079" y="543"/>
                  <a:pt x="1085" y="550"/>
                  <a:pt x="1087" y="562"/>
                </a:cubicBezTo>
                <a:cubicBezTo>
                  <a:pt x="1087" y="562"/>
                  <a:pt x="1086" y="562"/>
                  <a:pt x="1086" y="562"/>
                </a:cubicBezTo>
                <a:cubicBezTo>
                  <a:pt x="1079" y="553"/>
                  <a:pt x="1070" y="531"/>
                  <a:pt x="1058" y="527"/>
                </a:cubicBezTo>
                <a:cubicBezTo>
                  <a:pt x="1058" y="525"/>
                  <a:pt x="1059" y="523"/>
                  <a:pt x="1060" y="521"/>
                </a:cubicBezTo>
                <a:cubicBezTo>
                  <a:pt x="1058" y="521"/>
                  <a:pt x="1057" y="521"/>
                  <a:pt x="1056" y="521"/>
                </a:cubicBezTo>
                <a:cubicBezTo>
                  <a:pt x="1056" y="522"/>
                  <a:pt x="1056" y="521"/>
                  <a:pt x="1057" y="523"/>
                </a:cubicBezTo>
                <a:cubicBezTo>
                  <a:pt x="1050" y="523"/>
                  <a:pt x="1046" y="516"/>
                  <a:pt x="1038" y="512"/>
                </a:cubicBezTo>
                <a:cubicBezTo>
                  <a:pt x="1038" y="512"/>
                  <a:pt x="1038" y="511"/>
                  <a:pt x="1037" y="511"/>
                </a:cubicBezTo>
                <a:cubicBezTo>
                  <a:pt x="1038" y="510"/>
                  <a:pt x="1039" y="510"/>
                  <a:pt x="1039" y="509"/>
                </a:cubicBezTo>
                <a:cubicBezTo>
                  <a:pt x="1043" y="511"/>
                  <a:pt x="1046" y="513"/>
                  <a:pt x="1049" y="516"/>
                </a:cubicBezTo>
                <a:cubicBezTo>
                  <a:pt x="1050" y="515"/>
                  <a:pt x="1050" y="515"/>
                  <a:pt x="1050" y="515"/>
                </a:cubicBezTo>
                <a:cubicBezTo>
                  <a:pt x="1050" y="514"/>
                  <a:pt x="1050" y="513"/>
                  <a:pt x="1050" y="513"/>
                </a:cubicBezTo>
                <a:cubicBezTo>
                  <a:pt x="1043" y="509"/>
                  <a:pt x="1038" y="509"/>
                  <a:pt x="1033" y="504"/>
                </a:cubicBezTo>
                <a:cubicBezTo>
                  <a:pt x="1033" y="505"/>
                  <a:pt x="1033" y="506"/>
                  <a:pt x="1033" y="506"/>
                </a:cubicBezTo>
                <a:cubicBezTo>
                  <a:pt x="1030" y="505"/>
                  <a:pt x="1027" y="501"/>
                  <a:pt x="1027" y="497"/>
                </a:cubicBezTo>
                <a:cubicBezTo>
                  <a:pt x="1026" y="498"/>
                  <a:pt x="1026" y="499"/>
                  <a:pt x="1025" y="500"/>
                </a:cubicBezTo>
                <a:cubicBezTo>
                  <a:pt x="1024" y="498"/>
                  <a:pt x="1025" y="499"/>
                  <a:pt x="1024" y="497"/>
                </a:cubicBezTo>
                <a:cubicBezTo>
                  <a:pt x="1019" y="497"/>
                  <a:pt x="996" y="499"/>
                  <a:pt x="993" y="494"/>
                </a:cubicBezTo>
                <a:cubicBezTo>
                  <a:pt x="991" y="495"/>
                  <a:pt x="989" y="496"/>
                  <a:pt x="987" y="497"/>
                </a:cubicBezTo>
                <a:cubicBezTo>
                  <a:pt x="986" y="496"/>
                  <a:pt x="986" y="497"/>
                  <a:pt x="986" y="495"/>
                </a:cubicBezTo>
                <a:cubicBezTo>
                  <a:pt x="984" y="493"/>
                  <a:pt x="986" y="495"/>
                  <a:pt x="982" y="495"/>
                </a:cubicBezTo>
                <a:cubicBezTo>
                  <a:pt x="983" y="492"/>
                  <a:pt x="970" y="492"/>
                  <a:pt x="967" y="492"/>
                </a:cubicBezTo>
                <a:cubicBezTo>
                  <a:pt x="968" y="491"/>
                  <a:pt x="968" y="490"/>
                  <a:pt x="968" y="489"/>
                </a:cubicBezTo>
                <a:cubicBezTo>
                  <a:pt x="964" y="490"/>
                  <a:pt x="961" y="490"/>
                  <a:pt x="958" y="489"/>
                </a:cubicBezTo>
                <a:cubicBezTo>
                  <a:pt x="957" y="489"/>
                  <a:pt x="956" y="489"/>
                  <a:pt x="955" y="490"/>
                </a:cubicBezTo>
                <a:cubicBezTo>
                  <a:pt x="955" y="488"/>
                  <a:pt x="955" y="487"/>
                  <a:pt x="955" y="485"/>
                </a:cubicBezTo>
                <a:cubicBezTo>
                  <a:pt x="955" y="485"/>
                  <a:pt x="954" y="485"/>
                  <a:pt x="954" y="484"/>
                </a:cubicBezTo>
                <a:cubicBezTo>
                  <a:pt x="954" y="486"/>
                  <a:pt x="954" y="487"/>
                  <a:pt x="954" y="489"/>
                </a:cubicBezTo>
                <a:cubicBezTo>
                  <a:pt x="951" y="488"/>
                  <a:pt x="953" y="489"/>
                  <a:pt x="952" y="486"/>
                </a:cubicBezTo>
                <a:cubicBezTo>
                  <a:pt x="950" y="488"/>
                  <a:pt x="950" y="489"/>
                  <a:pt x="947" y="490"/>
                </a:cubicBezTo>
                <a:cubicBezTo>
                  <a:pt x="945" y="486"/>
                  <a:pt x="940" y="488"/>
                  <a:pt x="938" y="493"/>
                </a:cubicBezTo>
                <a:cubicBezTo>
                  <a:pt x="937" y="492"/>
                  <a:pt x="936" y="491"/>
                  <a:pt x="934" y="490"/>
                </a:cubicBezTo>
                <a:cubicBezTo>
                  <a:pt x="933" y="491"/>
                  <a:pt x="931" y="492"/>
                  <a:pt x="930" y="495"/>
                </a:cubicBezTo>
                <a:cubicBezTo>
                  <a:pt x="929" y="494"/>
                  <a:pt x="928" y="493"/>
                  <a:pt x="927" y="492"/>
                </a:cubicBezTo>
                <a:cubicBezTo>
                  <a:pt x="927" y="491"/>
                  <a:pt x="927" y="490"/>
                  <a:pt x="926" y="490"/>
                </a:cubicBezTo>
                <a:cubicBezTo>
                  <a:pt x="926" y="491"/>
                  <a:pt x="926" y="492"/>
                  <a:pt x="926" y="493"/>
                </a:cubicBezTo>
                <a:cubicBezTo>
                  <a:pt x="926" y="494"/>
                  <a:pt x="926" y="495"/>
                  <a:pt x="926" y="495"/>
                </a:cubicBezTo>
                <a:cubicBezTo>
                  <a:pt x="926" y="495"/>
                  <a:pt x="925" y="495"/>
                  <a:pt x="925" y="495"/>
                </a:cubicBezTo>
                <a:cubicBezTo>
                  <a:pt x="921" y="490"/>
                  <a:pt x="909" y="494"/>
                  <a:pt x="902" y="501"/>
                </a:cubicBezTo>
                <a:cubicBezTo>
                  <a:pt x="902" y="501"/>
                  <a:pt x="902" y="501"/>
                  <a:pt x="902" y="501"/>
                </a:cubicBezTo>
                <a:cubicBezTo>
                  <a:pt x="901" y="497"/>
                  <a:pt x="902" y="497"/>
                  <a:pt x="902" y="494"/>
                </a:cubicBezTo>
                <a:cubicBezTo>
                  <a:pt x="899" y="493"/>
                  <a:pt x="897" y="499"/>
                  <a:pt x="894" y="499"/>
                </a:cubicBezTo>
                <a:cubicBezTo>
                  <a:pt x="893" y="499"/>
                  <a:pt x="891" y="499"/>
                  <a:pt x="890" y="499"/>
                </a:cubicBezTo>
                <a:cubicBezTo>
                  <a:pt x="890" y="501"/>
                  <a:pt x="890" y="502"/>
                  <a:pt x="890" y="503"/>
                </a:cubicBezTo>
                <a:cubicBezTo>
                  <a:pt x="889" y="503"/>
                  <a:pt x="888" y="503"/>
                  <a:pt x="887" y="502"/>
                </a:cubicBezTo>
                <a:cubicBezTo>
                  <a:pt x="887" y="503"/>
                  <a:pt x="888" y="503"/>
                  <a:pt x="888" y="503"/>
                </a:cubicBezTo>
                <a:cubicBezTo>
                  <a:pt x="887" y="506"/>
                  <a:pt x="882" y="507"/>
                  <a:pt x="879" y="506"/>
                </a:cubicBezTo>
                <a:cubicBezTo>
                  <a:pt x="879" y="507"/>
                  <a:pt x="879" y="508"/>
                  <a:pt x="879" y="509"/>
                </a:cubicBezTo>
                <a:cubicBezTo>
                  <a:pt x="874" y="509"/>
                  <a:pt x="875" y="510"/>
                  <a:pt x="871" y="507"/>
                </a:cubicBezTo>
                <a:cubicBezTo>
                  <a:pt x="869" y="509"/>
                  <a:pt x="870" y="509"/>
                  <a:pt x="870" y="513"/>
                </a:cubicBezTo>
                <a:cubicBezTo>
                  <a:pt x="867" y="512"/>
                  <a:pt x="864" y="512"/>
                  <a:pt x="863" y="511"/>
                </a:cubicBezTo>
                <a:cubicBezTo>
                  <a:pt x="859" y="512"/>
                  <a:pt x="855" y="515"/>
                  <a:pt x="854" y="518"/>
                </a:cubicBezTo>
                <a:cubicBezTo>
                  <a:pt x="852" y="516"/>
                  <a:pt x="853" y="518"/>
                  <a:pt x="852" y="516"/>
                </a:cubicBezTo>
                <a:cubicBezTo>
                  <a:pt x="844" y="518"/>
                  <a:pt x="830" y="522"/>
                  <a:pt x="824" y="530"/>
                </a:cubicBezTo>
                <a:cubicBezTo>
                  <a:pt x="820" y="530"/>
                  <a:pt x="821" y="529"/>
                  <a:pt x="819" y="527"/>
                </a:cubicBezTo>
                <a:cubicBezTo>
                  <a:pt x="809" y="531"/>
                  <a:pt x="800" y="536"/>
                  <a:pt x="790" y="540"/>
                </a:cubicBezTo>
                <a:cubicBezTo>
                  <a:pt x="790" y="541"/>
                  <a:pt x="790" y="542"/>
                  <a:pt x="790" y="542"/>
                </a:cubicBezTo>
                <a:cubicBezTo>
                  <a:pt x="791" y="542"/>
                  <a:pt x="793" y="543"/>
                  <a:pt x="794" y="543"/>
                </a:cubicBezTo>
                <a:cubicBezTo>
                  <a:pt x="795" y="543"/>
                  <a:pt x="795" y="542"/>
                  <a:pt x="796" y="542"/>
                </a:cubicBezTo>
                <a:cubicBezTo>
                  <a:pt x="791" y="549"/>
                  <a:pt x="778" y="545"/>
                  <a:pt x="775" y="546"/>
                </a:cubicBezTo>
                <a:cubicBezTo>
                  <a:pt x="773" y="548"/>
                  <a:pt x="771" y="549"/>
                  <a:pt x="769" y="551"/>
                </a:cubicBezTo>
                <a:cubicBezTo>
                  <a:pt x="765" y="553"/>
                  <a:pt x="735" y="554"/>
                  <a:pt x="732" y="553"/>
                </a:cubicBezTo>
                <a:cubicBezTo>
                  <a:pt x="732" y="552"/>
                  <a:pt x="730" y="550"/>
                  <a:pt x="729" y="549"/>
                </a:cubicBezTo>
                <a:cubicBezTo>
                  <a:pt x="722" y="551"/>
                  <a:pt x="715" y="553"/>
                  <a:pt x="708" y="554"/>
                </a:cubicBezTo>
                <a:cubicBezTo>
                  <a:pt x="704" y="553"/>
                  <a:pt x="701" y="548"/>
                  <a:pt x="701" y="548"/>
                </a:cubicBezTo>
                <a:cubicBezTo>
                  <a:pt x="697" y="548"/>
                  <a:pt x="693" y="548"/>
                  <a:pt x="689" y="548"/>
                </a:cubicBezTo>
                <a:cubicBezTo>
                  <a:pt x="677" y="545"/>
                  <a:pt x="667" y="542"/>
                  <a:pt x="656" y="536"/>
                </a:cubicBezTo>
                <a:cubicBezTo>
                  <a:pt x="655" y="535"/>
                  <a:pt x="655" y="535"/>
                  <a:pt x="654" y="535"/>
                </a:cubicBezTo>
                <a:cubicBezTo>
                  <a:pt x="654" y="533"/>
                  <a:pt x="654" y="532"/>
                  <a:pt x="654" y="531"/>
                </a:cubicBezTo>
                <a:cubicBezTo>
                  <a:pt x="660" y="530"/>
                  <a:pt x="667" y="533"/>
                  <a:pt x="670" y="535"/>
                </a:cubicBezTo>
                <a:cubicBezTo>
                  <a:pt x="671" y="532"/>
                  <a:pt x="671" y="534"/>
                  <a:pt x="671" y="531"/>
                </a:cubicBezTo>
                <a:cubicBezTo>
                  <a:pt x="672" y="531"/>
                  <a:pt x="672" y="531"/>
                  <a:pt x="673" y="531"/>
                </a:cubicBezTo>
                <a:cubicBezTo>
                  <a:pt x="674" y="533"/>
                  <a:pt x="674" y="535"/>
                  <a:pt x="675" y="537"/>
                </a:cubicBezTo>
                <a:cubicBezTo>
                  <a:pt x="676" y="538"/>
                  <a:pt x="677" y="538"/>
                  <a:pt x="678" y="539"/>
                </a:cubicBezTo>
                <a:cubicBezTo>
                  <a:pt x="678" y="538"/>
                  <a:pt x="678" y="537"/>
                  <a:pt x="679" y="537"/>
                </a:cubicBezTo>
                <a:cubicBezTo>
                  <a:pt x="677" y="537"/>
                  <a:pt x="676" y="537"/>
                  <a:pt x="675" y="537"/>
                </a:cubicBezTo>
                <a:cubicBezTo>
                  <a:pt x="675" y="536"/>
                  <a:pt x="675" y="535"/>
                  <a:pt x="675" y="535"/>
                </a:cubicBezTo>
                <a:cubicBezTo>
                  <a:pt x="679" y="534"/>
                  <a:pt x="678" y="534"/>
                  <a:pt x="681" y="536"/>
                </a:cubicBezTo>
                <a:cubicBezTo>
                  <a:pt x="682" y="533"/>
                  <a:pt x="680" y="535"/>
                  <a:pt x="683" y="534"/>
                </a:cubicBezTo>
                <a:cubicBezTo>
                  <a:pt x="682" y="532"/>
                  <a:pt x="683" y="533"/>
                  <a:pt x="681" y="532"/>
                </a:cubicBezTo>
                <a:cubicBezTo>
                  <a:pt x="682" y="527"/>
                  <a:pt x="680" y="527"/>
                  <a:pt x="675" y="526"/>
                </a:cubicBezTo>
                <a:cubicBezTo>
                  <a:pt x="676" y="524"/>
                  <a:pt x="676" y="525"/>
                  <a:pt x="677" y="523"/>
                </a:cubicBezTo>
                <a:cubicBezTo>
                  <a:pt x="677" y="523"/>
                  <a:pt x="676" y="523"/>
                  <a:pt x="676" y="523"/>
                </a:cubicBezTo>
                <a:cubicBezTo>
                  <a:pt x="675" y="523"/>
                  <a:pt x="675" y="522"/>
                  <a:pt x="674" y="521"/>
                </a:cubicBezTo>
                <a:cubicBezTo>
                  <a:pt x="673" y="524"/>
                  <a:pt x="674" y="525"/>
                  <a:pt x="674" y="530"/>
                </a:cubicBezTo>
                <a:cubicBezTo>
                  <a:pt x="669" y="530"/>
                  <a:pt x="670" y="529"/>
                  <a:pt x="667" y="531"/>
                </a:cubicBezTo>
                <a:cubicBezTo>
                  <a:pt x="666" y="531"/>
                  <a:pt x="665" y="531"/>
                  <a:pt x="664" y="530"/>
                </a:cubicBezTo>
                <a:cubicBezTo>
                  <a:pt x="665" y="528"/>
                  <a:pt x="664" y="529"/>
                  <a:pt x="666" y="528"/>
                </a:cubicBezTo>
                <a:cubicBezTo>
                  <a:pt x="666" y="528"/>
                  <a:pt x="667" y="527"/>
                  <a:pt x="667" y="527"/>
                </a:cubicBezTo>
                <a:cubicBezTo>
                  <a:pt x="666" y="526"/>
                  <a:pt x="664" y="525"/>
                  <a:pt x="663" y="525"/>
                </a:cubicBezTo>
                <a:cubicBezTo>
                  <a:pt x="662" y="522"/>
                  <a:pt x="662" y="524"/>
                  <a:pt x="664" y="522"/>
                </a:cubicBezTo>
                <a:cubicBezTo>
                  <a:pt x="663" y="521"/>
                  <a:pt x="663" y="521"/>
                  <a:pt x="663" y="520"/>
                </a:cubicBezTo>
                <a:cubicBezTo>
                  <a:pt x="661" y="520"/>
                  <a:pt x="660" y="519"/>
                  <a:pt x="658" y="519"/>
                </a:cubicBezTo>
                <a:cubicBezTo>
                  <a:pt x="659" y="520"/>
                  <a:pt x="660" y="520"/>
                  <a:pt x="661" y="521"/>
                </a:cubicBezTo>
                <a:cubicBezTo>
                  <a:pt x="661" y="523"/>
                  <a:pt x="661" y="524"/>
                  <a:pt x="660" y="526"/>
                </a:cubicBezTo>
                <a:cubicBezTo>
                  <a:pt x="659" y="529"/>
                  <a:pt x="659" y="528"/>
                  <a:pt x="657" y="529"/>
                </a:cubicBezTo>
                <a:cubicBezTo>
                  <a:pt x="657" y="528"/>
                  <a:pt x="656" y="528"/>
                  <a:pt x="656" y="528"/>
                </a:cubicBezTo>
                <a:cubicBezTo>
                  <a:pt x="659" y="525"/>
                  <a:pt x="658" y="526"/>
                  <a:pt x="660" y="523"/>
                </a:cubicBezTo>
                <a:cubicBezTo>
                  <a:pt x="658" y="522"/>
                  <a:pt x="656" y="522"/>
                  <a:pt x="655" y="521"/>
                </a:cubicBezTo>
                <a:cubicBezTo>
                  <a:pt x="655" y="522"/>
                  <a:pt x="655" y="523"/>
                  <a:pt x="656" y="523"/>
                </a:cubicBezTo>
                <a:cubicBezTo>
                  <a:pt x="655" y="524"/>
                  <a:pt x="655" y="523"/>
                  <a:pt x="655" y="525"/>
                </a:cubicBezTo>
                <a:cubicBezTo>
                  <a:pt x="654" y="525"/>
                  <a:pt x="653" y="525"/>
                  <a:pt x="653" y="525"/>
                </a:cubicBezTo>
                <a:cubicBezTo>
                  <a:pt x="652" y="521"/>
                  <a:pt x="651" y="518"/>
                  <a:pt x="653" y="516"/>
                </a:cubicBezTo>
                <a:cubicBezTo>
                  <a:pt x="651" y="514"/>
                  <a:pt x="651" y="514"/>
                  <a:pt x="649" y="518"/>
                </a:cubicBezTo>
                <a:cubicBezTo>
                  <a:pt x="647" y="517"/>
                  <a:pt x="644" y="516"/>
                  <a:pt x="642" y="516"/>
                </a:cubicBezTo>
                <a:cubicBezTo>
                  <a:pt x="642" y="515"/>
                  <a:pt x="641" y="514"/>
                  <a:pt x="641" y="513"/>
                </a:cubicBezTo>
                <a:cubicBezTo>
                  <a:pt x="643" y="512"/>
                  <a:pt x="642" y="513"/>
                  <a:pt x="644" y="513"/>
                </a:cubicBezTo>
                <a:cubicBezTo>
                  <a:pt x="645" y="512"/>
                  <a:pt x="645" y="511"/>
                  <a:pt x="646" y="511"/>
                </a:cubicBezTo>
                <a:cubicBezTo>
                  <a:pt x="644" y="508"/>
                  <a:pt x="646" y="510"/>
                  <a:pt x="642" y="510"/>
                </a:cubicBezTo>
                <a:cubicBezTo>
                  <a:pt x="641" y="506"/>
                  <a:pt x="633" y="499"/>
                  <a:pt x="629" y="497"/>
                </a:cubicBezTo>
                <a:cubicBezTo>
                  <a:pt x="628" y="497"/>
                  <a:pt x="627" y="497"/>
                  <a:pt x="626" y="497"/>
                </a:cubicBezTo>
                <a:cubicBezTo>
                  <a:pt x="619" y="487"/>
                  <a:pt x="609" y="479"/>
                  <a:pt x="600" y="468"/>
                </a:cubicBezTo>
                <a:cubicBezTo>
                  <a:pt x="596" y="461"/>
                  <a:pt x="593" y="455"/>
                  <a:pt x="589" y="448"/>
                </a:cubicBezTo>
                <a:cubicBezTo>
                  <a:pt x="586" y="446"/>
                  <a:pt x="583" y="450"/>
                  <a:pt x="581" y="443"/>
                </a:cubicBezTo>
                <a:cubicBezTo>
                  <a:pt x="580" y="443"/>
                  <a:pt x="580" y="443"/>
                  <a:pt x="580" y="443"/>
                </a:cubicBezTo>
                <a:cubicBezTo>
                  <a:pt x="579" y="443"/>
                  <a:pt x="579" y="444"/>
                  <a:pt x="579" y="444"/>
                </a:cubicBezTo>
                <a:cubicBezTo>
                  <a:pt x="580" y="447"/>
                  <a:pt x="579" y="446"/>
                  <a:pt x="582" y="446"/>
                </a:cubicBezTo>
                <a:cubicBezTo>
                  <a:pt x="581" y="447"/>
                  <a:pt x="581" y="449"/>
                  <a:pt x="580" y="450"/>
                </a:cubicBezTo>
                <a:cubicBezTo>
                  <a:pt x="581" y="451"/>
                  <a:pt x="581" y="451"/>
                  <a:pt x="583" y="452"/>
                </a:cubicBezTo>
                <a:cubicBezTo>
                  <a:pt x="582" y="454"/>
                  <a:pt x="581" y="454"/>
                  <a:pt x="579" y="453"/>
                </a:cubicBezTo>
                <a:cubicBezTo>
                  <a:pt x="577" y="451"/>
                  <a:pt x="575" y="447"/>
                  <a:pt x="577" y="443"/>
                </a:cubicBezTo>
                <a:cubicBezTo>
                  <a:pt x="574" y="444"/>
                  <a:pt x="574" y="444"/>
                  <a:pt x="573" y="446"/>
                </a:cubicBezTo>
                <a:cubicBezTo>
                  <a:pt x="571" y="445"/>
                  <a:pt x="572" y="445"/>
                  <a:pt x="571" y="444"/>
                </a:cubicBezTo>
                <a:cubicBezTo>
                  <a:pt x="571" y="446"/>
                  <a:pt x="571" y="448"/>
                  <a:pt x="571" y="450"/>
                </a:cubicBezTo>
                <a:cubicBezTo>
                  <a:pt x="571" y="450"/>
                  <a:pt x="570" y="450"/>
                  <a:pt x="570" y="450"/>
                </a:cubicBezTo>
                <a:cubicBezTo>
                  <a:pt x="568" y="448"/>
                  <a:pt x="568" y="447"/>
                  <a:pt x="569" y="444"/>
                </a:cubicBezTo>
                <a:cubicBezTo>
                  <a:pt x="565" y="446"/>
                  <a:pt x="566" y="446"/>
                  <a:pt x="564" y="450"/>
                </a:cubicBezTo>
                <a:cubicBezTo>
                  <a:pt x="563" y="449"/>
                  <a:pt x="563" y="449"/>
                  <a:pt x="562" y="449"/>
                </a:cubicBezTo>
                <a:cubicBezTo>
                  <a:pt x="563" y="446"/>
                  <a:pt x="562" y="445"/>
                  <a:pt x="566" y="444"/>
                </a:cubicBezTo>
                <a:cubicBezTo>
                  <a:pt x="563" y="440"/>
                  <a:pt x="564" y="438"/>
                  <a:pt x="562" y="437"/>
                </a:cubicBezTo>
                <a:cubicBezTo>
                  <a:pt x="563" y="434"/>
                  <a:pt x="562" y="435"/>
                  <a:pt x="565" y="434"/>
                </a:cubicBezTo>
                <a:cubicBezTo>
                  <a:pt x="565" y="437"/>
                  <a:pt x="565" y="439"/>
                  <a:pt x="565" y="441"/>
                </a:cubicBezTo>
                <a:cubicBezTo>
                  <a:pt x="568" y="438"/>
                  <a:pt x="568" y="437"/>
                  <a:pt x="571" y="440"/>
                </a:cubicBezTo>
                <a:cubicBezTo>
                  <a:pt x="572" y="437"/>
                  <a:pt x="572" y="437"/>
                  <a:pt x="574" y="436"/>
                </a:cubicBezTo>
                <a:cubicBezTo>
                  <a:pt x="572" y="433"/>
                  <a:pt x="572" y="436"/>
                  <a:pt x="572" y="432"/>
                </a:cubicBezTo>
                <a:cubicBezTo>
                  <a:pt x="569" y="433"/>
                  <a:pt x="570" y="432"/>
                  <a:pt x="569" y="436"/>
                </a:cubicBezTo>
                <a:cubicBezTo>
                  <a:pt x="568" y="436"/>
                  <a:pt x="568" y="436"/>
                  <a:pt x="567" y="436"/>
                </a:cubicBezTo>
                <a:cubicBezTo>
                  <a:pt x="567" y="434"/>
                  <a:pt x="567" y="433"/>
                  <a:pt x="568" y="431"/>
                </a:cubicBezTo>
                <a:cubicBezTo>
                  <a:pt x="566" y="432"/>
                  <a:pt x="564" y="432"/>
                  <a:pt x="562" y="433"/>
                </a:cubicBezTo>
                <a:cubicBezTo>
                  <a:pt x="562" y="433"/>
                  <a:pt x="562" y="432"/>
                  <a:pt x="562" y="432"/>
                </a:cubicBezTo>
                <a:cubicBezTo>
                  <a:pt x="565" y="429"/>
                  <a:pt x="568" y="430"/>
                  <a:pt x="571" y="431"/>
                </a:cubicBezTo>
                <a:cubicBezTo>
                  <a:pt x="571" y="427"/>
                  <a:pt x="573" y="429"/>
                  <a:pt x="571" y="424"/>
                </a:cubicBezTo>
                <a:cubicBezTo>
                  <a:pt x="572" y="423"/>
                  <a:pt x="572" y="423"/>
                  <a:pt x="573" y="422"/>
                </a:cubicBezTo>
                <a:cubicBezTo>
                  <a:pt x="573" y="423"/>
                  <a:pt x="574" y="424"/>
                  <a:pt x="574" y="425"/>
                </a:cubicBezTo>
                <a:cubicBezTo>
                  <a:pt x="580" y="414"/>
                  <a:pt x="573" y="408"/>
                  <a:pt x="571" y="397"/>
                </a:cubicBezTo>
                <a:cubicBezTo>
                  <a:pt x="571" y="398"/>
                  <a:pt x="570" y="398"/>
                  <a:pt x="569" y="399"/>
                </a:cubicBezTo>
                <a:cubicBezTo>
                  <a:pt x="570" y="397"/>
                  <a:pt x="571" y="395"/>
                  <a:pt x="572" y="393"/>
                </a:cubicBezTo>
                <a:cubicBezTo>
                  <a:pt x="572" y="392"/>
                  <a:pt x="572" y="392"/>
                  <a:pt x="571" y="391"/>
                </a:cubicBezTo>
                <a:cubicBezTo>
                  <a:pt x="571" y="391"/>
                  <a:pt x="570" y="391"/>
                  <a:pt x="570" y="391"/>
                </a:cubicBezTo>
                <a:cubicBezTo>
                  <a:pt x="570" y="393"/>
                  <a:pt x="570" y="395"/>
                  <a:pt x="570" y="396"/>
                </a:cubicBezTo>
                <a:cubicBezTo>
                  <a:pt x="566" y="395"/>
                  <a:pt x="567" y="395"/>
                  <a:pt x="564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6" y="392"/>
                  <a:pt x="565" y="393"/>
                  <a:pt x="568" y="393"/>
                </a:cubicBezTo>
                <a:cubicBezTo>
                  <a:pt x="567" y="392"/>
                  <a:pt x="567" y="391"/>
                  <a:pt x="566" y="389"/>
                </a:cubicBezTo>
                <a:cubicBezTo>
                  <a:pt x="567" y="390"/>
                  <a:pt x="568" y="390"/>
                  <a:pt x="569" y="391"/>
                </a:cubicBezTo>
                <a:cubicBezTo>
                  <a:pt x="569" y="391"/>
                  <a:pt x="569" y="391"/>
                  <a:pt x="570" y="391"/>
                </a:cubicBezTo>
                <a:cubicBezTo>
                  <a:pt x="570" y="387"/>
                  <a:pt x="569" y="387"/>
                  <a:pt x="569" y="383"/>
                </a:cubicBezTo>
                <a:cubicBezTo>
                  <a:pt x="568" y="384"/>
                  <a:pt x="567" y="384"/>
                  <a:pt x="566" y="385"/>
                </a:cubicBezTo>
                <a:cubicBezTo>
                  <a:pt x="567" y="381"/>
                  <a:pt x="567" y="381"/>
                  <a:pt x="567" y="376"/>
                </a:cubicBezTo>
                <a:cubicBezTo>
                  <a:pt x="566" y="375"/>
                  <a:pt x="565" y="375"/>
                  <a:pt x="564" y="374"/>
                </a:cubicBezTo>
                <a:cubicBezTo>
                  <a:pt x="564" y="374"/>
                  <a:pt x="564" y="373"/>
                  <a:pt x="564" y="373"/>
                </a:cubicBezTo>
                <a:cubicBezTo>
                  <a:pt x="564" y="374"/>
                  <a:pt x="563" y="375"/>
                  <a:pt x="563" y="377"/>
                </a:cubicBezTo>
                <a:cubicBezTo>
                  <a:pt x="563" y="376"/>
                  <a:pt x="562" y="375"/>
                  <a:pt x="562" y="374"/>
                </a:cubicBezTo>
                <a:cubicBezTo>
                  <a:pt x="560" y="374"/>
                  <a:pt x="556" y="375"/>
                  <a:pt x="555" y="375"/>
                </a:cubicBezTo>
                <a:cubicBezTo>
                  <a:pt x="554" y="375"/>
                  <a:pt x="554" y="374"/>
                  <a:pt x="553" y="374"/>
                </a:cubicBezTo>
                <a:cubicBezTo>
                  <a:pt x="556" y="372"/>
                  <a:pt x="562" y="372"/>
                  <a:pt x="562" y="371"/>
                </a:cubicBezTo>
                <a:cubicBezTo>
                  <a:pt x="563" y="370"/>
                  <a:pt x="563" y="370"/>
                  <a:pt x="564" y="369"/>
                </a:cubicBezTo>
                <a:cubicBezTo>
                  <a:pt x="561" y="367"/>
                  <a:pt x="557" y="364"/>
                  <a:pt x="555" y="361"/>
                </a:cubicBezTo>
                <a:cubicBezTo>
                  <a:pt x="552" y="358"/>
                  <a:pt x="553" y="352"/>
                  <a:pt x="550" y="349"/>
                </a:cubicBezTo>
                <a:cubicBezTo>
                  <a:pt x="545" y="344"/>
                  <a:pt x="540" y="344"/>
                  <a:pt x="535" y="338"/>
                </a:cubicBezTo>
                <a:cubicBezTo>
                  <a:pt x="529" y="330"/>
                  <a:pt x="530" y="321"/>
                  <a:pt x="523" y="314"/>
                </a:cubicBezTo>
                <a:cubicBezTo>
                  <a:pt x="508" y="300"/>
                  <a:pt x="461" y="300"/>
                  <a:pt x="441" y="306"/>
                </a:cubicBezTo>
                <a:cubicBezTo>
                  <a:pt x="441" y="304"/>
                  <a:pt x="441" y="303"/>
                  <a:pt x="441" y="301"/>
                </a:cubicBezTo>
                <a:cubicBezTo>
                  <a:pt x="439" y="301"/>
                  <a:pt x="437" y="301"/>
                  <a:pt x="435" y="300"/>
                </a:cubicBezTo>
                <a:cubicBezTo>
                  <a:pt x="435" y="298"/>
                  <a:pt x="435" y="296"/>
                  <a:pt x="436" y="294"/>
                </a:cubicBezTo>
                <a:cubicBezTo>
                  <a:pt x="433" y="295"/>
                  <a:pt x="433" y="296"/>
                  <a:pt x="430" y="296"/>
                </a:cubicBezTo>
                <a:cubicBezTo>
                  <a:pt x="430" y="296"/>
                  <a:pt x="429" y="296"/>
                  <a:pt x="429" y="296"/>
                </a:cubicBezTo>
                <a:cubicBezTo>
                  <a:pt x="432" y="289"/>
                  <a:pt x="440" y="285"/>
                  <a:pt x="444" y="278"/>
                </a:cubicBezTo>
                <a:cubicBezTo>
                  <a:pt x="445" y="277"/>
                  <a:pt x="452" y="271"/>
                  <a:pt x="456" y="272"/>
                </a:cubicBezTo>
                <a:cubicBezTo>
                  <a:pt x="456" y="271"/>
                  <a:pt x="456" y="271"/>
                  <a:pt x="456" y="270"/>
                </a:cubicBezTo>
                <a:cubicBezTo>
                  <a:pt x="462" y="271"/>
                  <a:pt x="466" y="266"/>
                  <a:pt x="472" y="265"/>
                </a:cubicBezTo>
                <a:cubicBezTo>
                  <a:pt x="486" y="262"/>
                  <a:pt x="509" y="258"/>
                  <a:pt x="522" y="263"/>
                </a:cubicBezTo>
                <a:cubicBezTo>
                  <a:pt x="524" y="262"/>
                  <a:pt x="534" y="273"/>
                  <a:pt x="537" y="277"/>
                </a:cubicBezTo>
                <a:cubicBezTo>
                  <a:pt x="533" y="278"/>
                  <a:pt x="531" y="281"/>
                  <a:pt x="529" y="284"/>
                </a:cubicBezTo>
                <a:cubicBezTo>
                  <a:pt x="531" y="287"/>
                  <a:pt x="537" y="290"/>
                  <a:pt x="537" y="293"/>
                </a:cubicBezTo>
                <a:cubicBezTo>
                  <a:pt x="545" y="294"/>
                  <a:pt x="554" y="296"/>
                  <a:pt x="557" y="291"/>
                </a:cubicBezTo>
                <a:cubicBezTo>
                  <a:pt x="558" y="291"/>
                  <a:pt x="559" y="291"/>
                  <a:pt x="560" y="291"/>
                </a:cubicBezTo>
                <a:cubicBezTo>
                  <a:pt x="559" y="295"/>
                  <a:pt x="558" y="296"/>
                  <a:pt x="555" y="297"/>
                </a:cubicBezTo>
                <a:cubicBezTo>
                  <a:pt x="556" y="300"/>
                  <a:pt x="556" y="300"/>
                  <a:pt x="554" y="303"/>
                </a:cubicBezTo>
                <a:cubicBezTo>
                  <a:pt x="561" y="301"/>
                  <a:pt x="572" y="309"/>
                  <a:pt x="579" y="312"/>
                </a:cubicBezTo>
                <a:cubicBezTo>
                  <a:pt x="583" y="310"/>
                  <a:pt x="582" y="310"/>
                  <a:pt x="585" y="307"/>
                </a:cubicBezTo>
                <a:cubicBezTo>
                  <a:pt x="586" y="309"/>
                  <a:pt x="586" y="310"/>
                  <a:pt x="586" y="312"/>
                </a:cubicBezTo>
                <a:cubicBezTo>
                  <a:pt x="591" y="310"/>
                  <a:pt x="591" y="309"/>
                  <a:pt x="595" y="307"/>
                </a:cubicBezTo>
                <a:cubicBezTo>
                  <a:pt x="597" y="309"/>
                  <a:pt x="596" y="308"/>
                  <a:pt x="596" y="310"/>
                </a:cubicBezTo>
                <a:cubicBezTo>
                  <a:pt x="597" y="310"/>
                  <a:pt x="597" y="310"/>
                  <a:pt x="597" y="310"/>
                </a:cubicBezTo>
                <a:cubicBezTo>
                  <a:pt x="599" y="306"/>
                  <a:pt x="601" y="306"/>
                  <a:pt x="601" y="301"/>
                </a:cubicBezTo>
                <a:cubicBezTo>
                  <a:pt x="602" y="301"/>
                  <a:pt x="603" y="302"/>
                  <a:pt x="605" y="302"/>
                </a:cubicBezTo>
                <a:cubicBezTo>
                  <a:pt x="605" y="299"/>
                  <a:pt x="605" y="300"/>
                  <a:pt x="603" y="298"/>
                </a:cubicBezTo>
                <a:cubicBezTo>
                  <a:pt x="605" y="296"/>
                  <a:pt x="606" y="295"/>
                  <a:pt x="607" y="294"/>
                </a:cubicBezTo>
                <a:cubicBezTo>
                  <a:pt x="608" y="295"/>
                  <a:pt x="608" y="296"/>
                  <a:pt x="609" y="296"/>
                </a:cubicBezTo>
                <a:cubicBezTo>
                  <a:pt x="609" y="295"/>
                  <a:pt x="610" y="293"/>
                  <a:pt x="610" y="292"/>
                </a:cubicBezTo>
                <a:cubicBezTo>
                  <a:pt x="611" y="292"/>
                  <a:pt x="610" y="292"/>
                  <a:pt x="612" y="293"/>
                </a:cubicBezTo>
                <a:cubicBezTo>
                  <a:pt x="613" y="290"/>
                  <a:pt x="613" y="287"/>
                  <a:pt x="613" y="284"/>
                </a:cubicBezTo>
                <a:cubicBezTo>
                  <a:pt x="617" y="285"/>
                  <a:pt x="616" y="284"/>
                  <a:pt x="619" y="281"/>
                </a:cubicBezTo>
                <a:cubicBezTo>
                  <a:pt x="620" y="280"/>
                  <a:pt x="621" y="279"/>
                  <a:pt x="622" y="278"/>
                </a:cubicBezTo>
                <a:cubicBezTo>
                  <a:pt x="624" y="283"/>
                  <a:pt x="629" y="290"/>
                  <a:pt x="629" y="298"/>
                </a:cubicBezTo>
                <a:cubicBezTo>
                  <a:pt x="618" y="310"/>
                  <a:pt x="598" y="316"/>
                  <a:pt x="582" y="324"/>
                </a:cubicBezTo>
                <a:cubicBezTo>
                  <a:pt x="576" y="328"/>
                  <a:pt x="569" y="333"/>
                  <a:pt x="563" y="337"/>
                </a:cubicBezTo>
                <a:cubicBezTo>
                  <a:pt x="569" y="343"/>
                  <a:pt x="563" y="350"/>
                  <a:pt x="569" y="355"/>
                </a:cubicBezTo>
                <a:cubicBezTo>
                  <a:pt x="569" y="354"/>
                  <a:pt x="568" y="354"/>
                  <a:pt x="568" y="353"/>
                </a:cubicBezTo>
                <a:cubicBezTo>
                  <a:pt x="570" y="354"/>
                  <a:pt x="570" y="354"/>
                  <a:pt x="571" y="356"/>
                </a:cubicBezTo>
                <a:cubicBezTo>
                  <a:pt x="571" y="356"/>
                  <a:pt x="575" y="358"/>
                  <a:pt x="577" y="361"/>
                </a:cubicBezTo>
                <a:cubicBezTo>
                  <a:pt x="577" y="361"/>
                  <a:pt x="577" y="361"/>
                  <a:pt x="577" y="361"/>
                </a:cubicBezTo>
                <a:cubicBezTo>
                  <a:pt x="576" y="361"/>
                  <a:pt x="576" y="360"/>
                  <a:pt x="575" y="359"/>
                </a:cubicBezTo>
                <a:cubicBezTo>
                  <a:pt x="575" y="359"/>
                  <a:pt x="574" y="359"/>
                  <a:pt x="574" y="359"/>
                </a:cubicBezTo>
                <a:cubicBezTo>
                  <a:pt x="574" y="360"/>
                  <a:pt x="574" y="361"/>
                  <a:pt x="573" y="361"/>
                </a:cubicBezTo>
                <a:cubicBezTo>
                  <a:pt x="579" y="363"/>
                  <a:pt x="583" y="359"/>
                  <a:pt x="587" y="356"/>
                </a:cubicBezTo>
                <a:cubicBezTo>
                  <a:pt x="588" y="357"/>
                  <a:pt x="588" y="358"/>
                  <a:pt x="589" y="359"/>
                </a:cubicBezTo>
                <a:cubicBezTo>
                  <a:pt x="590" y="359"/>
                  <a:pt x="589" y="359"/>
                  <a:pt x="591" y="357"/>
                </a:cubicBezTo>
                <a:cubicBezTo>
                  <a:pt x="592" y="357"/>
                  <a:pt x="593" y="357"/>
                  <a:pt x="594" y="357"/>
                </a:cubicBezTo>
                <a:cubicBezTo>
                  <a:pt x="594" y="358"/>
                  <a:pt x="594" y="358"/>
                  <a:pt x="594" y="359"/>
                </a:cubicBezTo>
                <a:cubicBezTo>
                  <a:pt x="593" y="360"/>
                  <a:pt x="593" y="360"/>
                  <a:pt x="592" y="361"/>
                </a:cubicBezTo>
                <a:cubicBezTo>
                  <a:pt x="595" y="360"/>
                  <a:pt x="599" y="360"/>
                  <a:pt x="601" y="357"/>
                </a:cubicBezTo>
                <a:cubicBezTo>
                  <a:pt x="602" y="357"/>
                  <a:pt x="604" y="357"/>
                  <a:pt x="606" y="357"/>
                </a:cubicBezTo>
                <a:cubicBezTo>
                  <a:pt x="605" y="355"/>
                  <a:pt x="606" y="356"/>
                  <a:pt x="603" y="356"/>
                </a:cubicBezTo>
                <a:cubicBezTo>
                  <a:pt x="603" y="356"/>
                  <a:pt x="603" y="355"/>
                  <a:pt x="603" y="354"/>
                </a:cubicBezTo>
                <a:cubicBezTo>
                  <a:pt x="604" y="354"/>
                  <a:pt x="606" y="353"/>
                  <a:pt x="607" y="353"/>
                </a:cubicBezTo>
                <a:cubicBezTo>
                  <a:pt x="608" y="355"/>
                  <a:pt x="611" y="357"/>
                  <a:pt x="613" y="359"/>
                </a:cubicBezTo>
                <a:cubicBezTo>
                  <a:pt x="613" y="357"/>
                  <a:pt x="613" y="355"/>
                  <a:pt x="612" y="354"/>
                </a:cubicBezTo>
                <a:cubicBezTo>
                  <a:pt x="615" y="355"/>
                  <a:pt x="613" y="355"/>
                  <a:pt x="616" y="356"/>
                </a:cubicBezTo>
                <a:cubicBezTo>
                  <a:pt x="616" y="356"/>
                  <a:pt x="616" y="356"/>
                  <a:pt x="617" y="356"/>
                </a:cubicBezTo>
                <a:cubicBezTo>
                  <a:pt x="616" y="355"/>
                  <a:pt x="616" y="354"/>
                  <a:pt x="615" y="352"/>
                </a:cubicBezTo>
                <a:cubicBezTo>
                  <a:pt x="617" y="350"/>
                  <a:pt x="622" y="349"/>
                  <a:pt x="624" y="350"/>
                </a:cubicBezTo>
                <a:cubicBezTo>
                  <a:pt x="623" y="348"/>
                  <a:pt x="624" y="349"/>
                  <a:pt x="621" y="347"/>
                </a:cubicBezTo>
                <a:cubicBezTo>
                  <a:pt x="623" y="345"/>
                  <a:pt x="621" y="346"/>
                  <a:pt x="625" y="345"/>
                </a:cubicBezTo>
                <a:cubicBezTo>
                  <a:pt x="625" y="346"/>
                  <a:pt x="625" y="348"/>
                  <a:pt x="625" y="349"/>
                </a:cubicBezTo>
                <a:cubicBezTo>
                  <a:pt x="626" y="347"/>
                  <a:pt x="626" y="348"/>
                  <a:pt x="627" y="345"/>
                </a:cubicBezTo>
                <a:cubicBezTo>
                  <a:pt x="628" y="345"/>
                  <a:pt x="630" y="346"/>
                  <a:pt x="632" y="347"/>
                </a:cubicBezTo>
                <a:cubicBezTo>
                  <a:pt x="632" y="345"/>
                  <a:pt x="632" y="344"/>
                  <a:pt x="632" y="342"/>
                </a:cubicBezTo>
                <a:cubicBezTo>
                  <a:pt x="635" y="344"/>
                  <a:pt x="635" y="343"/>
                  <a:pt x="638" y="345"/>
                </a:cubicBezTo>
                <a:cubicBezTo>
                  <a:pt x="638" y="343"/>
                  <a:pt x="638" y="342"/>
                  <a:pt x="638" y="340"/>
                </a:cubicBezTo>
                <a:cubicBezTo>
                  <a:pt x="639" y="340"/>
                  <a:pt x="639" y="340"/>
                  <a:pt x="640" y="340"/>
                </a:cubicBezTo>
                <a:cubicBezTo>
                  <a:pt x="640" y="342"/>
                  <a:pt x="639" y="344"/>
                  <a:pt x="639" y="345"/>
                </a:cubicBezTo>
                <a:cubicBezTo>
                  <a:pt x="640" y="346"/>
                  <a:pt x="640" y="346"/>
                  <a:pt x="641" y="346"/>
                </a:cubicBezTo>
                <a:cubicBezTo>
                  <a:pt x="642" y="342"/>
                  <a:pt x="642" y="342"/>
                  <a:pt x="645" y="342"/>
                </a:cubicBezTo>
                <a:cubicBezTo>
                  <a:pt x="645" y="344"/>
                  <a:pt x="645" y="343"/>
                  <a:pt x="644" y="344"/>
                </a:cubicBezTo>
                <a:cubicBezTo>
                  <a:pt x="646" y="344"/>
                  <a:pt x="647" y="344"/>
                  <a:pt x="649" y="344"/>
                </a:cubicBezTo>
                <a:cubicBezTo>
                  <a:pt x="648" y="346"/>
                  <a:pt x="648" y="348"/>
                  <a:pt x="648" y="349"/>
                </a:cubicBezTo>
                <a:cubicBezTo>
                  <a:pt x="650" y="348"/>
                  <a:pt x="650" y="350"/>
                  <a:pt x="653" y="349"/>
                </a:cubicBezTo>
                <a:cubicBezTo>
                  <a:pt x="653" y="352"/>
                  <a:pt x="653" y="352"/>
                  <a:pt x="651" y="353"/>
                </a:cubicBezTo>
                <a:cubicBezTo>
                  <a:pt x="653" y="355"/>
                  <a:pt x="655" y="358"/>
                  <a:pt x="657" y="359"/>
                </a:cubicBezTo>
                <a:cubicBezTo>
                  <a:pt x="655" y="354"/>
                  <a:pt x="655" y="355"/>
                  <a:pt x="655" y="350"/>
                </a:cubicBezTo>
                <a:cubicBezTo>
                  <a:pt x="658" y="351"/>
                  <a:pt x="658" y="351"/>
                  <a:pt x="660" y="349"/>
                </a:cubicBezTo>
                <a:cubicBezTo>
                  <a:pt x="662" y="352"/>
                  <a:pt x="662" y="352"/>
                  <a:pt x="661" y="355"/>
                </a:cubicBezTo>
                <a:cubicBezTo>
                  <a:pt x="663" y="354"/>
                  <a:pt x="663" y="354"/>
                  <a:pt x="666" y="353"/>
                </a:cubicBezTo>
                <a:cubicBezTo>
                  <a:pt x="664" y="351"/>
                  <a:pt x="665" y="351"/>
                  <a:pt x="662" y="351"/>
                </a:cubicBezTo>
                <a:cubicBezTo>
                  <a:pt x="662" y="350"/>
                  <a:pt x="662" y="349"/>
                  <a:pt x="662" y="348"/>
                </a:cubicBezTo>
                <a:cubicBezTo>
                  <a:pt x="663" y="348"/>
                  <a:pt x="664" y="349"/>
                  <a:pt x="666" y="349"/>
                </a:cubicBezTo>
                <a:cubicBezTo>
                  <a:pt x="665" y="347"/>
                  <a:pt x="666" y="347"/>
                  <a:pt x="663" y="345"/>
                </a:cubicBezTo>
                <a:cubicBezTo>
                  <a:pt x="664" y="342"/>
                  <a:pt x="664" y="343"/>
                  <a:pt x="665" y="341"/>
                </a:cubicBezTo>
                <a:cubicBezTo>
                  <a:pt x="664" y="341"/>
                  <a:pt x="664" y="342"/>
                  <a:pt x="664" y="342"/>
                </a:cubicBezTo>
                <a:cubicBezTo>
                  <a:pt x="663" y="341"/>
                  <a:pt x="663" y="341"/>
                  <a:pt x="663" y="340"/>
                </a:cubicBezTo>
                <a:cubicBezTo>
                  <a:pt x="662" y="342"/>
                  <a:pt x="661" y="345"/>
                  <a:pt x="660" y="347"/>
                </a:cubicBezTo>
                <a:cubicBezTo>
                  <a:pt x="658" y="345"/>
                  <a:pt x="659" y="347"/>
                  <a:pt x="658" y="344"/>
                </a:cubicBezTo>
                <a:cubicBezTo>
                  <a:pt x="658" y="345"/>
                  <a:pt x="658" y="346"/>
                  <a:pt x="658" y="347"/>
                </a:cubicBezTo>
                <a:cubicBezTo>
                  <a:pt x="658" y="348"/>
                  <a:pt x="658" y="349"/>
                  <a:pt x="658" y="349"/>
                </a:cubicBezTo>
                <a:cubicBezTo>
                  <a:pt x="654" y="348"/>
                  <a:pt x="654" y="347"/>
                  <a:pt x="653" y="344"/>
                </a:cubicBezTo>
                <a:cubicBezTo>
                  <a:pt x="651" y="342"/>
                  <a:pt x="649" y="341"/>
                  <a:pt x="647" y="341"/>
                </a:cubicBezTo>
                <a:cubicBezTo>
                  <a:pt x="648" y="340"/>
                  <a:pt x="649" y="338"/>
                  <a:pt x="650" y="337"/>
                </a:cubicBezTo>
                <a:cubicBezTo>
                  <a:pt x="650" y="338"/>
                  <a:pt x="650" y="340"/>
                  <a:pt x="651" y="342"/>
                </a:cubicBezTo>
                <a:cubicBezTo>
                  <a:pt x="655" y="339"/>
                  <a:pt x="655" y="339"/>
                  <a:pt x="658" y="341"/>
                </a:cubicBezTo>
                <a:cubicBezTo>
                  <a:pt x="659" y="338"/>
                  <a:pt x="658" y="340"/>
                  <a:pt x="657" y="338"/>
                </a:cubicBezTo>
                <a:cubicBezTo>
                  <a:pt x="659" y="337"/>
                  <a:pt x="661" y="337"/>
                  <a:pt x="662" y="337"/>
                </a:cubicBezTo>
                <a:cubicBezTo>
                  <a:pt x="662" y="337"/>
                  <a:pt x="662" y="336"/>
                  <a:pt x="662" y="336"/>
                </a:cubicBezTo>
                <a:cubicBezTo>
                  <a:pt x="661" y="335"/>
                  <a:pt x="659" y="334"/>
                  <a:pt x="657" y="333"/>
                </a:cubicBezTo>
                <a:cubicBezTo>
                  <a:pt x="659" y="330"/>
                  <a:pt x="657" y="332"/>
                  <a:pt x="660" y="332"/>
                </a:cubicBezTo>
                <a:cubicBezTo>
                  <a:pt x="660" y="331"/>
                  <a:pt x="660" y="331"/>
                  <a:pt x="659" y="330"/>
                </a:cubicBezTo>
                <a:cubicBezTo>
                  <a:pt x="660" y="329"/>
                  <a:pt x="663" y="328"/>
                  <a:pt x="666" y="328"/>
                </a:cubicBezTo>
                <a:cubicBezTo>
                  <a:pt x="664" y="326"/>
                  <a:pt x="664" y="326"/>
                  <a:pt x="663" y="323"/>
                </a:cubicBezTo>
                <a:cubicBezTo>
                  <a:pt x="666" y="323"/>
                  <a:pt x="665" y="324"/>
                  <a:pt x="666" y="323"/>
                </a:cubicBezTo>
                <a:cubicBezTo>
                  <a:pt x="667" y="322"/>
                  <a:pt x="667" y="322"/>
                  <a:pt x="666" y="321"/>
                </a:cubicBezTo>
                <a:cubicBezTo>
                  <a:pt x="665" y="316"/>
                  <a:pt x="668" y="314"/>
                  <a:pt x="671" y="317"/>
                </a:cubicBezTo>
                <a:cubicBezTo>
                  <a:pt x="673" y="315"/>
                  <a:pt x="672" y="315"/>
                  <a:pt x="674" y="314"/>
                </a:cubicBezTo>
                <a:cubicBezTo>
                  <a:pt x="674" y="314"/>
                  <a:pt x="674" y="313"/>
                  <a:pt x="674" y="312"/>
                </a:cubicBezTo>
                <a:cubicBezTo>
                  <a:pt x="670" y="311"/>
                  <a:pt x="670" y="310"/>
                  <a:pt x="667" y="310"/>
                </a:cubicBezTo>
                <a:cubicBezTo>
                  <a:pt x="668" y="308"/>
                  <a:pt x="668" y="307"/>
                  <a:pt x="669" y="305"/>
                </a:cubicBezTo>
                <a:cubicBezTo>
                  <a:pt x="668" y="304"/>
                  <a:pt x="667" y="303"/>
                  <a:pt x="666" y="302"/>
                </a:cubicBezTo>
                <a:cubicBezTo>
                  <a:pt x="668" y="302"/>
                  <a:pt x="667" y="303"/>
                  <a:pt x="668" y="302"/>
                </a:cubicBezTo>
                <a:cubicBezTo>
                  <a:pt x="670" y="303"/>
                  <a:pt x="670" y="303"/>
                  <a:pt x="671" y="304"/>
                </a:cubicBezTo>
                <a:cubicBezTo>
                  <a:pt x="671" y="306"/>
                  <a:pt x="672" y="305"/>
                  <a:pt x="670" y="306"/>
                </a:cubicBezTo>
                <a:cubicBezTo>
                  <a:pt x="671" y="307"/>
                  <a:pt x="672" y="307"/>
                  <a:pt x="673" y="308"/>
                </a:cubicBezTo>
                <a:cubicBezTo>
                  <a:pt x="673" y="304"/>
                  <a:pt x="673" y="301"/>
                  <a:pt x="673" y="297"/>
                </a:cubicBezTo>
                <a:cubicBezTo>
                  <a:pt x="674" y="297"/>
                  <a:pt x="675" y="296"/>
                  <a:pt x="676" y="296"/>
                </a:cubicBezTo>
                <a:cubicBezTo>
                  <a:pt x="676" y="300"/>
                  <a:pt x="676" y="301"/>
                  <a:pt x="678" y="303"/>
                </a:cubicBezTo>
                <a:cubicBezTo>
                  <a:pt x="679" y="302"/>
                  <a:pt x="679" y="302"/>
                  <a:pt x="680" y="302"/>
                </a:cubicBezTo>
                <a:cubicBezTo>
                  <a:pt x="680" y="301"/>
                  <a:pt x="680" y="300"/>
                  <a:pt x="680" y="299"/>
                </a:cubicBezTo>
                <a:cubicBezTo>
                  <a:pt x="679" y="299"/>
                  <a:pt x="678" y="300"/>
                  <a:pt x="677" y="300"/>
                </a:cubicBezTo>
                <a:cubicBezTo>
                  <a:pt x="677" y="297"/>
                  <a:pt x="676" y="298"/>
                  <a:pt x="679" y="297"/>
                </a:cubicBezTo>
                <a:cubicBezTo>
                  <a:pt x="680" y="296"/>
                  <a:pt x="679" y="296"/>
                  <a:pt x="680" y="293"/>
                </a:cubicBezTo>
                <a:cubicBezTo>
                  <a:pt x="679" y="294"/>
                  <a:pt x="677" y="294"/>
                  <a:pt x="676" y="294"/>
                </a:cubicBezTo>
                <a:cubicBezTo>
                  <a:pt x="676" y="294"/>
                  <a:pt x="676" y="294"/>
                  <a:pt x="676" y="293"/>
                </a:cubicBezTo>
                <a:cubicBezTo>
                  <a:pt x="676" y="293"/>
                  <a:pt x="676" y="292"/>
                  <a:pt x="677" y="292"/>
                </a:cubicBezTo>
                <a:cubicBezTo>
                  <a:pt x="677" y="290"/>
                  <a:pt x="679" y="289"/>
                  <a:pt x="682" y="289"/>
                </a:cubicBezTo>
                <a:cubicBezTo>
                  <a:pt x="682" y="289"/>
                  <a:pt x="682" y="289"/>
                  <a:pt x="682" y="288"/>
                </a:cubicBezTo>
                <a:cubicBezTo>
                  <a:pt x="681" y="286"/>
                  <a:pt x="679" y="284"/>
                  <a:pt x="678" y="281"/>
                </a:cubicBezTo>
                <a:cubicBezTo>
                  <a:pt x="677" y="282"/>
                  <a:pt x="677" y="282"/>
                  <a:pt x="677" y="283"/>
                </a:cubicBezTo>
                <a:cubicBezTo>
                  <a:pt x="676" y="283"/>
                  <a:pt x="676" y="286"/>
                  <a:pt x="677" y="286"/>
                </a:cubicBezTo>
                <a:cubicBezTo>
                  <a:pt x="676" y="288"/>
                  <a:pt x="676" y="288"/>
                  <a:pt x="674" y="288"/>
                </a:cubicBezTo>
                <a:cubicBezTo>
                  <a:pt x="674" y="284"/>
                  <a:pt x="673" y="284"/>
                  <a:pt x="673" y="279"/>
                </a:cubicBezTo>
                <a:cubicBezTo>
                  <a:pt x="674" y="279"/>
                  <a:pt x="674" y="279"/>
                  <a:pt x="675" y="279"/>
                </a:cubicBezTo>
                <a:cubicBezTo>
                  <a:pt x="674" y="277"/>
                  <a:pt x="673" y="278"/>
                  <a:pt x="672" y="274"/>
                </a:cubicBezTo>
                <a:cubicBezTo>
                  <a:pt x="672" y="274"/>
                  <a:pt x="672" y="273"/>
                  <a:pt x="672" y="273"/>
                </a:cubicBezTo>
                <a:cubicBezTo>
                  <a:pt x="674" y="274"/>
                  <a:pt x="676" y="274"/>
                  <a:pt x="677" y="272"/>
                </a:cubicBezTo>
                <a:cubicBezTo>
                  <a:pt x="678" y="272"/>
                  <a:pt x="679" y="272"/>
                  <a:pt x="679" y="272"/>
                </a:cubicBezTo>
                <a:cubicBezTo>
                  <a:pt x="679" y="270"/>
                  <a:pt x="678" y="268"/>
                  <a:pt x="678" y="266"/>
                </a:cubicBezTo>
                <a:cubicBezTo>
                  <a:pt x="680" y="266"/>
                  <a:pt x="681" y="266"/>
                  <a:pt x="683" y="266"/>
                </a:cubicBezTo>
                <a:cubicBezTo>
                  <a:pt x="681" y="265"/>
                  <a:pt x="679" y="263"/>
                  <a:pt x="677" y="262"/>
                </a:cubicBezTo>
                <a:cubicBezTo>
                  <a:pt x="676" y="266"/>
                  <a:pt x="674" y="266"/>
                  <a:pt x="673" y="269"/>
                </a:cubicBezTo>
                <a:cubicBezTo>
                  <a:pt x="672" y="269"/>
                  <a:pt x="671" y="269"/>
                  <a:pt x="671" y="269"/>
                </a:cubicBezTo>
                <a:cubicBezTo>
                  <a:pt x="672" y="267"/>
                  <a:pt x="673" y="264"/>
                  <a:pt x="675" y="263"/>
                </a:cubicBezTo>
                <a:cubicBezTo>
                  <a:pt x="675" y="262"/>
                  <a:pt x="675" y="262"/>
                  <a:pt x="675" y="262"/>
                </a:cubicBezTo>
                <a:cubicBezTo>
                  <a:pt x="674" y="260"/>
                  <a:pt x="672" y="259"/>
                  <a:pt x="671" y="258"/>
                </a:cubicBezTo>
                <a:cubicBezTo>
                  <a:pt x="671" y="256"/>
                  <a:pt x="671" y="256"/>
                  <a:pt x="670" y="253"/>
                </a:cubicBezTo>
                <a:cubicBezTo>
                  <a:pt x="672" y="252"/>
                  <a:pt x="671" y="253"/>
                  <a:pt x="672" y="250"/>
                </a:cubicBezTo>
                <a:cubicBezTo>
                  <a:pt x="674" y="250"/>
                  <a:pt x="675" y="251"/>
                  <a:pt x="677" y="251"/>
                </a:cubicBezTo>
                <a:cubicBezTo>
                  <a:pt x="676" y="253"/>
                  <a:pt x="675" y="254"/>
                  <a:pt x="675" y="252"/>
                </a:cubicBezTo>
                <a:cubicBezTo>
                  <a:pt x="674" y="254"/>
                  <a:pt x="679" y="256"/>
                  <a:pt x="679" y="260"/>
                </a:cubicBezTo>
                <a:cubicBezTo>
                  <a:pt x="682" y="259"/>
                  <a:pt x="680" y="257"/>
                  <a:pt x="683" y="255"/>
                </a:cubicBezTo>
                <a:cubicBezTo>
                  <a:pt x="684" y="246"/>
                  <a:pt x="679" y="236"/>
                  <a:pt x="669" y="237"/>
                </a:cubicBezTo>
                <a:cubicBezTo>
                  <a:pt x="671" y="235"/>
                  <a:pt x="670" y="236"/>
                  <a:pt x="673" y="235"/>
                </a:cubicBezTo>
                <a:cubicBezTo>
                  <a:pt x="673" y="235"/>
                  <a:pt x="673" y="234"/>
                  <a:pt x="673" y="234"/>
                </a:cubicBezTo>
                <a:cubicBezTo>
                  <a:pt x="673" y="234"/>
                  <a:pt x="672" y="234"/>
                  <a:pt x="672" y="234"/>
                </a:cubicBezTo>
                <a:cubicBezTo>
                  <a:pt x="672" y="233"/>
                  <a:pt x="672" y="232"/>
                  <a:pt x="672" y="232"/>
                </a:cubicBezTo>
                <a:cubicBezTo>
                  <a:pt x="671" y="233"/>
                  <a:pt x="670" y="231"/>
                  <a:pt x="671" y="233"/>
                </a:cubicBezTo>
                <a:cubicBezTo>
                  <a:pt x="670" y="234"/>
                  <a:pt x="670" y="234"/>
                  <a:pt x="669" y="235"/>
                </a:cubicBezTo>
                <a:cubicBezTo>
                  <a:pt x="666" y="232"/>
                  <a:pt x="666" y="230"/>
                  <a:pt x="666" y="227"/>
                </a:cubicBezTo>
                <a:cubicBezTo>
                  <a:pt x="664" y="227"/>
                  <a:pt x="665" y="227"/>
                  <a:pt x="663" y="225"/>
                </a:cubicBezTo>
                <a:cubicBezTo>
                  <a:pt x="662" y="226"/>
                  <a:pt x="661" y="226"/>
                  <a:pt x="660" y="227"/>
                </a:cubicBezTo>
                <a:cubicBezTo>
                  <a:pt x="661" y="228"/>
                  <a:pt x="662" y="230"/>
                  <a:pt x="663" y="231"/>
                </a:cubicBezTo>
                <a:cubicBezTo>
                  <a:pt x="663" y="231"/>
                  <a:pt x="663" y="232"/>
                  <a:pt x="663" y="232"/>
                </a:cubicBezTo>
                <a:cubicBezTo>
                  <a:pt x="660" y="230"/>
                  <a:pt x="654" y="226"/>
                  <a:pt x="652" y="223"/>
                </a:cubicBezTo>
                <a:cubicBezTo>
                  <a:pt x="649" y="223"/>
                  <a:pt x="650" y="223"/>
                  <a:pt x="649" y="219"/>
                </a:cubicBezTo>
                <a:cubicBezTo>
                  <a:pt x="644" y="219"/>
                  <a:pt x="644" y="217"/>
                  <a:pt x="640" y="218"/>
                </a:cubicBezTo>
                <a:cubicBezTo>
                  <a:pt x="639" y="216"/>
                  <a:pt x="641" y="213"/>
                  <a:pt x="644" y="211"/>
                </a:cubicBezTo>
                <a:cubicBezTo>
                  <a:pt x="636" y="209"/>
                  <a:pt x="632" y="206"/>
                  <a:pt x="622" y="207"/>
                </a:cubicBezTo>
                <a:cubicBezTo>
                  <a:pt x="622" y="207"/>
                  <a:pt x="622" y="207"/>
                  <a:pt x="621" y="208"/>
                </a:cubicBezTo>
                <a:cubicBezTo>
                  <a:pt x="621" y="208"/>
                  <a:pt x="626" y="229"/>
                  <a:pt x="627" y="230"/>
                </a:cubicBezTo>
                <a:cubicBezTo>
                  <a:pt x="626" y="232"/>
                  <a:pt x="624" y="231"/>
                  <a:pt x="621" y="230"/>
                </a:cubicBezTo>
                <a:cubicBezTo>
                  <a:pt x="623" y="231"/>
                  <a:pt x="624" y="232"/>
                  <a:pt x="625" y="232"/>
                </a:cubicBezTo>
                <a:cubicBezTo>
                  <a:pt x="624" y="235"/>
                  <a:pt x="624" y="237"/>
                  <a:pt x="625" y="240"/>
                </a:cubicBezTo>
                <a:cubicBezTo>
                  <a:pt x="624" y="241"/>
                  <a:pt x="624" y="242"/>
                  <a:pt x="624" y="242"/>
                </a:cubicBezTo>
                <a:cubicBezTo>
                  <a:pt x="624" y="242"/>
                  <a:pt x="624" y="242"/>
                  <a:pt x="623" y="242"/>
                </a:cubicBezTo>
                <a:cubicBezTo>
                  <a:pt x="623" y="242"/>
                  <a:pt x="623" y="242"/>
                  <a:pt x="623" y="242"/>
                </a:cubicBezTo>
                <a:cubicBezTo>
                  <a:pt x="620" y="226"/>
                  <a:pt x="610" y="209"/>
                  <a:pt x="603" y="192"/>
                </a:cubicBezTo>
                <a:cubicBezTo>
                  <a:pt x="604" y="192"/>
                  <a:pt x="604" y="192"/>
                  <a:pt x="605" y="192"/>
                </a:cubicBezTo>
                <a:cubicBezTo>
                  <a:pt x="612" y="187"/>
                  <a:pt x="628" y="205"/>
                  <a:pt x="640" y="202"/>
                </a:cubicBezTo>
                <a:cubicBezTo>
                  <a:pt x="658" y="199"/>
                  <a:pt x="739" y="208"/>
                  <a:pt x="752" y="221"/>
                </a:cubicBezTo>
                <a:cubicBezTo>
                  <a:pt x="753" y="223"/>
                  <a:pt x="755" y="226"/>
                  <a:pt x="756" y="228"/>
                </a:cubicBezTo>
                <a:cubicBezTo>
                  <a:pt x="765" y="236"/>
                  <a:pt x="778" y="254"/>
                  <a:pt x="774" y="270"/>
                </a:cubicBezTo>
                <a:cubicBezTo>
                  <a:pt x="764" y="314"/>
                  <a:pt x="708" y="321"/>
                  <a:pt x="685" y="358"/>
                </a:cubicBezTo>
                <a:cubicBezTo>
                  <a:pt x="687" y="359"/>
                  <a:pt x="687" y="359"/>
                  <a:pt x="691" y="359"/>
                </a:cubicBezTo>
                <a:cubicBezTo>
                  <a:pt x="685" y="367"/>
                  <a:pt x="676" y="378"/>
                  <a:pt x="667" y="383"/>
                </a:cubicBezTo>
                <a:cubicBezTo>
                  <a:pt x="668" y="386"/>
                  <a:pt x="668" y="384"/>
                  <a:pt x="670" y="386"/>
                </a:cubicBezTo>
                <a:cubicBezTo>
                  <a:pt x="663" y="401"/>
                  <a:pt x="645" y="412"/>
                  <a:pt x="645" y="433"/>
                </a:cubicBezTo>
                <a:cubicBezTo>
                  <a:pt x="646" y="433"/>
                  <a:pt x="646" y="433"/>
                  <a:pt x="646" y="433"/>
                </a:cubicBezTo>
                <a:cubicBezTo>
                  <a:pt x="647" y="429"/>
                  <a:pt x="647" y="427"/>
                  <a:pt x="651" y="426"/>
                </a:cubicBezTo>
                <a:cubicBezTo>
                  <a:pt x="650" y="429"/>
                  <a:pt x="649" y="432"/>
                  <a:pt x="648" y="435"/>
                </a:cubicBezTo>
                <a:cubicBezTo>
                  <a:pt x="648" y="436"/>
                  <a:pt x="648" y="437"/>
                  <a:pt x="649" y="438"/>
                </a:cubicBezTo>
                <a:cubicBezTo>
                  <a:pt x="650" y="436"/>
                  <a:pt x="650" y="435"/>
                  <a:pt x="651" y="434"/>
                </a:cubicBezTo>
                <a:cubicBezTo>
                  <a:pt x="652" y="433"/>
                  <a:pt x="652" y="433"/>
                  <a:pt x="652" y="432"/>
                </a:cubicBezTo>
                <a:cubicBezTo>
                  <a:pt x="655" y="442"/>
                  <a:pt x="647" y="456"/>
                  <a:pt x="658" y="461"/>
                </a:cubicBezTo>
                <a:cubicBezTo>
                  <a:pt x="659" y="457"/>
                  <a:pt x="660" y="453"/>
                  <a:pt x="661" y="449"/>
                </a:cubicBezTo>
                <a:cubicBezTo>
                  <a:pt x="663" y="452"/>
                  <a:pt x="663" y="457"/>
                  <a:pt x="662" y="460"/>
                </a:cubicBezTo>
                <a:cubicBezTo>
                  <a:pt x="663" y="460"/>
                  <a:pt x="663" y="461"/>
                  <a:pt x="663" y="462"/>
                </a:cubicBezTo>
                <a:cubicBezTo>
                  <a:pt x="663" y="462"/>
                  <a:pt x="663" y="462"/>
                  <a:pt x="664" y="462"/>
                </a:cubicBezTo>
                <a:cubicBezTo>
                  <a:pt x="665" y="459"/>
                  <a:pt x="666" y="456"/>
                  <a:pt x="668" y="453"/>
                </a:cubicBezTo>
                <a:cubicBezTo>
                  <a:pt x="670" y="453"/>
                  <a:pt x="672" y="453"/>
                  <a:pt x="674" y="454"/>
                </a:cubicBezTo>
                <a:cubicBezTo>
                  <a:pt x="671" y="464"/>
                  <a:pt x="683" y="487"/>
                  <a:pt x="692" y="490"/>
                </a:cubicBezTo>
                <a:cubicBezTo>
                  <a:pt x="692" y="489"/>
                  <a:pt x="692" y="488"/>
                  <a:pt x="692" y="487"/>
                </a:cubicBezTo>
                <a:cubicBezTo>
                  <a:pt x="696" y="491"/>
                  <a:pt x="703" y="498"/>
                  <a:pt x="710" y="499"/>
                </a:cubicBezTo>
                <a:cubicBezTo>
                  <a:pt x="710" y="500"/>
                  <a:pt x="710" y="502"/>
                  <a:pt x="710" y="503"/>
                </a:cubicBezTo>
                <a:cubicBezTo>
                  <a:pt x="709" y="502"/>
                  <a:pt x="709" y="502"/>
                  <a:pt x="708" y="501"/>
                </a:cubicBezTo>
                <a:cubicBezTo>
                  <a:pt x="707" y="501"/>
                  <a:pt x="706" y="501"/>
                  <a:pt x="706" y="502"/>
                </a:cubicBezTo>
                <a:cubicBezTo>
                  <a:pt x="706" y="502"/>
                  <a:pt x="706" y="502"/>
                  <a:pt x="706" y="502"/>
                </a:cubicBezTo>
                <a:cubicBezTo>
                  <a:pt x="716" y="514"/>
                  <a:pt x="754" y="524"/>
                  <a:pt x="767" y="519"/>
                </a:cubicBezTo>
                <a:cubicBezTo>
                  <a:pt x="768" y="520"/>
                  <a:pt x="768" y="520"/>
                  <a:pt x="768" y="521"/>
                </a:cubicBezTo>
                <a:cubicBezTo>
                  <a:pt x="768" y="521"/>
                  <a:pt x="768" y="521"/>
                  <a:pt x="768" y="521"/>
                </a:cubicBezTo>
                <a:cubicBezTo>
                  <a:pt x="766" y="521"/>
                  <a:pt x="766" y="521"/>
                  <a:pt x="764" y="521"/>
                </a:cubicBezTo>
                <a:cubicBezTo>
                  <a:pt x="764" y="521"/>
                  <a:pt x="764" y="522"/>
                  <a:pt x="764" y="523"/>
                </a:cubicBezTo>
                <a:cubicBezTo>
                  <a:pt x="764" y="524"/>
                  <a:pt x="764" y="524"/>
                  <a:pt x="764" y="525"/>
                </a:cubicBezTo>
                <a:cubicBezTo>
                  <a:pt x="767" y="524"/>
                  <a:pt x="766" y="525"/>
                  <a:pt x="769" y="525"/>
                </a:cubicBezTo>
                <a:cubicBezTo>
                  <a:pt x="769" y="523"/>
                  <a:pt x="769" y="521"/>
                  <a:pt x="769" y="519"/>
                </a:cubicBezTo>
                <a:cubicBezTo>
                  <a:pt x="773" y="519"/>
                  <a:pt x="777" y="519"/>
                  <a:pt x="781" y="518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79" y="521"/>
                  <a:pt x="775" y="521"/>
                  <a:pt x="772" y="522"/>
                </a:cubicBezTo>
                <a:cubicBezTo>
                  <a:pt x="772" y="523"/>
                  <a:pt x="772" y="524"/>
                  <a:pt x="771" y="525"/>
                </a:cubicBezTo>
                <a:cubicBezTo>
                  <a:pt x="772" y="527"/>
                  <a:pt x="772" y="527"/>
                  <a:pt x="772" y="528"/>
                </a:cubicBezTo>
                <a:cubicBezTo>
                  <a:pt x="781" y="526"/>
                  <a:pt x="789" y="524"/>
                  <a:pt x="798" y="523"/>
                </a:cubicBezTo>
                <a:cubicBezTo>
                  <a:pt x="797" y="527"/>
                  <a:pt x="796" y="525"/>
                  <a:pt x="794" y="528"/>
                </a:cubicBezTo>
                <a:cubicBezTo>
                  <a:pt x="794" y="528"/>
                  <a:pt x="793" y="529"/>
                  <a:pt x="793" y="529"/>
                </a:cubicBezTo>
                <a:cubicBezTo>
                  <a:pt x="793" y="530"/>
                  <a:pt x="794" y="530"/>
                  <a:pt x="795" y="531"/>
                </a:cubicBezTo>
                <a:cubicBezTo>
                  <a:pt x="801" y="528"/>
                  <a:pt x="805" y="523"/>
                  <a:pt x="812" y="525"/>
                </a:cubicBezTo>
                <a:cubicBezTo>
                  <a:pt x="813" y="523"/>
                  <a:pt x="814" y="521"/>
                  <a:pt x="816" y="518"/>
                </a:cubicBezTo>
                <a:cubicBezTo>
                  <a:pt x="816" y="518"/>
                  <a:pt x="816" y="518"/>
                  <a:pt x="816" y="518"/>
                </a:cubicBezTo>
                <a:cubicBezTo>
                  <a:pt x="816" y="519"/>
                  <a:pt x="816" y="520"/>
                  <a:pt x="816" y="521"/>
                </a:cubicBezTo>
                <a:cubicBezTo>
                  <a:pt x="819" y="520"/>
                  <a:pt x="819" y="517"/>
                  <a:pt x="821" y="516"/>
                </a:cubicBezTo>
                <a:cubicBezTo>
                  <a:pt x="826" y="513"/>
                  <a:pt x="832" y="516"/>
                  <a:pt x="838" y="511"/>
                </a:cubicBezTo>
                <a:cubicBezTo>
                  <a:pt x="841" y="509"/>
                  <a:pt x="839" y="511"/>
                  <a:pt x="840" y="508"/>
                </a:cubicBezTo>
                <a:cubicBezTo>
                  <a:pt x="841" y="508"/>
                  <a:pt x="843" y="507"/>
                  <a:pt x="844" y="507"/>
                </a:cubicBezTo>
                <a:cubicBezTo>
                  <a:pt x="843" y="510"/>
                  <a:pt x="843" y="508"/>
                  <a:pt x="844" y="510"/>
                </a:cubicBezTo>
                <a:cubicBezTo>
                  <a:pt x="844" y="510"/>
                  <a:pt x="844" y="511"/>
                  <a:pt x="845" y="511"/>
                </a:cubicBezTo>
                <a:cubicBezTo>
                  <a:pt x="845" y="511"/>
                  <a:pt x="845" y="510"/>
                  <a:pt x="845" y="510"/>
                </a:cubicBezTo>
                <a:cubicBezTo>
                  <a:pt x="847" y="509"/>
                  <a:pt x="845" y="508"/>
                  <a:pt x="845" y="505"/>
                </a:cubicBezTo>
                <a:cubicBezTo>
                  <a:pt x="857" y="501"/>
                  <a:pt x="868" y="496"/>
                  <a:pt x="879" y="492"/>
                </a:cubicBezTo>
                <a:cubicBezTo>
                  <a:pt x="879" y="493"/>
                  <a:pt x="880" y="494"/>
                  <a:pt x="880" y="495"/>
                </a:cubicBezTo>
                <a:cubicBezTo>
                  <a:pt x="880" y="494"/>
                  <a:pt x="881" y="492"/>
                  <a:pt x="881" y="490"/>
                </a:cubicBezTo>
                <a:cubicBezTo>
                  <a:pt x="894" y="492"/>
                  <a:pt x="921" y="471"/>
                  <a:pt x="932" y="467"/>
                </a:cubicBezTo>
                <a:cubicBezTo>
                  <a:pt x="935" y="466"/>
                  <a:pt x="939" y="468"/>
                  <a:pt x="942" y="467"/>
                </a:cubicBezTo>
                <a:cubicBezTo>
                  <a:pt x="951" y="465"/>
                  <a:pt x="956" y="466"/>
                  <a:pt x="962" y="460"/>
                </a:cubicBezTo>
                <a:cubicBezTo>
                  <a:pt x="964" y="460"/>
                  <a:pt x="964" y="460"/>
                  <a:pt x="965" y="462"/>
                </a:cubicBezTo>
                <a:cubicBezTo>
                  <a:pt x="966" y="459"/>
                  <a:pt x="965" y="461"/>
                  <a:pt x="966" y="459"/>
                </a:cubicBezTo>
                <a:cubicBezTo>
                  <a:pt x="968" y="459"/>
                  <a:pt x="970" y="459"/>
                  <a:pt x="971" y="460"/>
                </a:cubicBezTo>
                <a:cubicBezTo>
                  <a:pt x="972" y="461"/>
                  <a:pt x="971" y="461"/>
                  <a:pt x="973" y="460"/>
                </a:cubicBezTo>
                <a:cubicBezTo>
                  <a:pt x="975" y="462"/>
                  <a:pt x="983" y="464"/>
                  <a:pt x="986" y="467"/>
                </a:cubicBezTo>
                <a:cubicBezTo>
                  <a:pt x="986" y="465"/>
                  <a:pt x="987" y="464"/>
                  <a:pt x="987" y="462"/>
                </a:cubicBezTo>
                <a:cubicBezTo>
                  <a:pt x="990" y="462"/>
                  <a:pt x="989" y="462"/>
                  <a:pt x="992" y="461"/>
                </a:cubicBezTo>
                <a:cubicBezTo>
                  <a:pt x="993" y="462"/>
                  <a:pt x="993" y="463"/>
                  <a:pt x="995" y="464"/>
                </a:cubicBezTo>
                <a:cubicBezTo>
                  <a:pt x="996" y="466"/>
                  <a:pt x="1009" y="470"/>
                  <a:pt x="1012" y="471"/>
                </a:cubicBezTo>
                <a:cubicBezTo>
                  <a:pt x="1012" y="471"/>
                  <a:pt x="1012" y="471"/>
                  <a:pt x="1012" y="471"/>
                </a:cubicBezTo>
                <a:cubicBezTo>
                  <a:pt x="1011" y="472"/>
                  <a:pt x="1010" y="472"/>
                  <a:pt x="1010" y="473"/>
                </a:cubicBezTo>
                <a:cubicBezTo>
                  <a:pt x="1010" y="473"/>
                  <a:pt x="1010" y="473"/>
                  <a:pt x="1010" y="474"/>
                </a:cubicBezTo>
                <a:cubicBezTo>
                  <a:pt x="1011" y="474"/>
                  <a:pt x="1012" y="475"/>
                  <a:pt x="1013" y="476"/>
                </a:cubicBezTo>
                <a:cubicBezTo>
                  <a:pt x="1016" y="475"/>
                  <a:pt x="1015" y="476"/>
                  <a:pt x="1015" y="474"/>
                </a:cubicBezTo>
                <a:cubicBezTo>
                  <a:pt x="1017" y="474"/>
                  <a:pt x="1018" y="474"/>
                  <a:pt x="1020" y="474"/>
                </a:cubicBezTo>
                <a:cubicBezTo>
                  <a:pt x="1020" y="474"/>
                  <a:pt x="1020" y="474"/>
                  <a:pt x="1021" y="475"/>
                </a:cubicBezTo>
                <a:cubicBezTo>
                  <a:pt x="1020" y="477"/>
                  <a:pt x="1019" y="479"/>
                  <a:pt x="1018" y="481"/>
                </a:cubicBezTo>
                <a:cubicBezTo>
                  <a:pt x="1018" y="481"/>
                  <a:pt x="1018" y="482"/>
                  <a:pt x="1019" y="483"/>
                </a:cubicBezTo>
                <a:cubicBezTo>
                  <a:pt x="1027" y="484"/>
                  <a:pt x="1037" y="488"/>
                  <a:pt x="1045" y="493"/>
                </a:cubicBezTo>
                <a:cubicBezTo>
                  <a:pt x="1045" y="492"/>
                  <a:pt x="1046" y="491"/>
                  <a:pt x="1047" y="490"/>
                </a:cubicBezTo>
                <a:cubicBezTo>
                  <a:pt x="1046" y="489"/>
                  <a:pt x="1045" y="488"/>
                  <a:pt x="1045" y="488"/>
                </a:cubicBezTo>
                <a:cubicBezTo>
                  <a:pt x="1045" y="488"/>
                  <a:pt x="1046" y="488"/>
                  <a:pt x="1047" y="488"/>
                </a:cubicBezTo>
                <a:cubicBezTo>
                  <a:pt x="1047" y="488"/>
                  <a:pt x="1047" y="487"/>
                  <a:pt x="1048" y="487"/>
                </a:cubicBezTo>
                <a:cubicBezTo>
                  <a:pt x="1046" y="486"/>
                  <a:pt x="1044" y="485"/>
                  <a:pt x="1042" y="483"/>
                </a:cubicBezTo>
                <a:cubicBezTo>
                  <a:pt x="1042" y="484"/>
                  <a:pt x="1042" y="484"/>
                  <a:pt x="1043" y="485"/>
                </a:cubicBezTo>
                <a:cubicBezTo>
                  <a:pt x="1042" y="485"/>
                  <a:pt x="1042" y="486"/>
                  <a:pt x="1041" y="486"/>
                </a:cubicBezTo>
                <a:cubicBezTo>
                  <a:pt x="1039" y="483"/>
                  <a:pt x="1033" y="480"/>
                  <a:pt x="1032" y="474"/>
                </a:cubicBezTo>
                <a:cubicBezTo>
                  <a:pt x="1032" y="473"/>
                  <a:pt x="1031" y="473"/>
                  <a:pt x="1030" y="473"/>
                </a:cubicBezTo>
                <a:cubicBezTo>
                  <a:pt x="1030" y="474"/>
                  <a:pt x="1030" y="475"/>
                  <a:pt x="1030" y="476"/>
                </a:cubicBezTo>
                <a:cubicBezTo>
                  <a:pt x="1014" y="466"/>
                  <a:pt x="995" y="455"/>
                  <a:pt x="975" y="453"/>
                </a:cubicBezTo>
                <a:cubicBezTo>
                  <a:pt x="971" y="453"/>
                  <a:pt x="957" y="457"/>
                  <a:pt x="954" y="454"/>
                </a:cubicBezTo>
                <a:cubicBezTo>
                  <a:pt x="950" y="455"/>
                  <a:pt x="949" y="458"/>
                  <a:pt x="947" y="460"/>
                </a:cubicBezTo>
                <a:cubicBezTo>
                  <a:pt x="947" y="459"/>
                  <a:pt x="947" y="457"/>
                  <a:pt x="947" y="456"/>
                </a:cubicBezTo>
                <a:cubicBezTo>
                  <a:pt x="941" y="457"/>
                  <a:pt x="940" y="458"/>
                  <a:pt x="936" y="460"/>
                </a:cubicBezTo>
                <a:cubicBezTo>
                  <a:pt x="935" y="460"/>
                  <a:pt x="935" y="459"/>
                  <a:pt x="934" y="459"/>
                </a:cubicBezTo>
                <a:cubicBezTo>
                  <a:pt x="938" y="456"/>
                  <a:pt x="940" y="454"/>
                  <a:pt x="942" y="450"/>
                </a:cubicBezTo>
                <a:cubicBezTo>
                  <a:pt x="942" y="450"/>
                  <a:pt x="942" y="450"/>
                  <a:pt x="942" y="450"/>
                </a:cubicBezTo>
                <a:cubicBezTo>
                  <a:pt x="942" y="449"/>
                  <a:pt x="941" y="449"/>
                  <a:pt x="941" y="449"/>
                </a:cubicBezTo>
                <a:cubicBezTo>
                  <a:pt x="939" y="453"/>
                  <a:pt x="924" y="446"/>
                  <a:pt x="921" y="448"/>
                </a:cubicBezTo>
                <a:cubicBezTo>
                  <a:pt x="920" y="449"/>
                  <a:pt x="917" y="452"/>
                  <a:pt x="913" y="453"/>
                </a:cubicBezTo>
                <a:cubicBezTo>
                  <a:pt x="914" y="451"/>
                  <a:pt x="913" y="452"/>
                  <a:pt x="914" y="451"/>
                </a:cubicBezTo>
                <a:cubicBezTo>
                  <a:pt x="912" y="448"/>
                  <a:pt x="911" y="450"/>
                  <a:pt x="910" y="446"/>
                </a:cubicBezTo>
                <a:cubicBezTo>
                  <a:pt x="909" y="447"/>
                  <a:pt x="910" y="446"/>
                  <a:pt x="910" y="448"/>
                </a:cubicBezTo>
                <a:cubicBezTo>
                  <a:pt x="908" y="451"/>
                  <a:pt x="909" y="449"/>
                  <a:pt x="906" y="448"/>
                </a:cubicBezTo>
                <a:cubicBezTo>
                  <a:pt x="906" y="450"/>
                  <a:pt x="906" y="453"/>
                  <a:pt x="905" y="455"/>
                </a:cubicBezTo>
                <a:cubicBezTo>
                  <a:pt x="902" y="455"/>
                  <a:pt x="903" y="455"/>
                  <a:pt x="902" y="453"/>
                </a:cubicBezTo>
                <a:cubicBezTo>
                  <a:pt x="900" y="454"/>
                  <a:pt x="899" y="455"/>
                  <a:pt x="895" y="456"/>
                </a:cubicBezTo>
                <a:cubicBezTo>
                  <a:pt x="896" y="455"/>
                  <a:pt x="895" y="456"/>
                  <a:pt x="897" y="455"/>
                </a:cubicBezTo>
                <a:cubicBezTo>
                  <a:pt x="896" y="454"/>
                  <a:pt x="896" y="453"/>
                  <a:pt x="895" y="452"/>
                </a:cubicBezTo>
                <a:cubicBezTo>
                  <a:pt x="887" y="456"/>
                  <a:pt x="880" y="461"/>
                  <a:pt x="869" y="462"/>
                </a:cubicBezTo>
                <a:cubicBezTo>
                  <a:pt x="870" y="465"/>
                  <a:pt x="869" y="464"/>
                  <a:pt x="871" y="465"/>
                </a:cubicBezTo>
                <a:cubicBezTo>
                  <a:pt x="871" y="466"/>
                  <a:pt x="856" y="469"/>
                  <a:pt x="855" y="467"/>
                </a:cubicBezTo>
                <a:cubicBezTo>
                  <a:pt x="854" y="469"/>
                  <a:pt x="854" y="468"/>
                  <a:pt x="854" y="471"/>
                </a:cubicBezTo>
                <a:cubicBezTo>
                  <a:pt x="852" y="470"/>
                  <a:pt x="851" y="469"/>
                  <a:pt x="851" y="467"/>
                </a:cubicBezTo>
                <a:cubicBezTo>
                  <a:pt x="844" y="468"/>
                  <a:pt x="842" y="472"/>
                  <a:pt x="840" y="476"/>
                </a:cubicBezTo>
                <a:cubicBezTo>
                  <a:pt x="839" y="476"/>
                  <a:pt x="839" y="476"/>
                  <a:pt x="839" y="476"/>
                </a:cubicBezTo>
                <a:cubicBezTo>
                  <a:pt x="831" y="471"/>
                  <a:pt x="811" y="479"/>
                  <a:pt x="797" y="485"/>
                </a:cubicBezTo>
                <a:cubicBezTo>
                  <a:pt x="795" y="483"/>
                  <a:pt x="796" y="483"/>
                  <a:pt x="793" y="483"/>
                </a:cubicBezTo>
                <a:cubicBezTo>
                  <a:pt x="793" y="482"/>
                  <a:pt x="793" y="482"/>
                  <a:pt x="793" y="482"/>
                </a:cubicBezTo>
                <a:cubicBezTo>
                  <a:pt x="795" y="481"/>
                  <a:pt x="796" y="480"/>
                  <a:pt x="797" y="478"/>
                </a:cubicBezTo>
                <a:cubicBezTo>
                  <a:pt x="807" y="479"/>
                  <a:pt x="808" y="474"/>
                  <a:pt x="819" y="474"/>
                </a:cubicBezTo>
                <a:cubicBezTo>
                  <a:pt x="819" y="473"/>
                  <a:pt x="819" y="473"/>
                  <a:pt x="819" y="472"/>
                </a:cubicBezTo>
                <a:cubicBezTo>
                  <a:pt x="814" y="472"/>
                  <a:pt x="783" y="475"/>
                  <a:pt x="778" y="478"/>
                </a:cubicBezTo>
                <a:cubicBezTo>
                  <a:pt x="775" y="480"/>
                  <a:pt x="777" y="482"/>
                  <a:pt x="773" y="483"/>
                </a:cubicBezTo>
                <a:cubicBezTo>
                  <a:pt x="773" y="484"/>
                  <a:pt x="774" y="485"/>
                  <a:pt x="774" y="487"/>
                </a:cubicBezTo>
                <a:cubicBezTo>
                  <a:pt x="769" y="487"/>
                  <a:pt x="768" y="490"/>
                  <a:pt x="760" y="490"/>
                </a:cubicBezTo>
                <a:cubicBezTo>
                  <a:pt x="761" y="491"/>
                  <a:pt x="763" y="491"/>
                  <a:pt x="764" y="492"/>
                </a:cubicBezTo>
                <a:cubicBezTo>
                  <a:pt x="764" y="492"/>
                  <a:pt x="764" y="493"/>
                  <a:pt x="764" y="494"/>
                </a:cubicBezTo>
                <a:cubicBezTo>
                  <a:pt x="762" y="495"/>
                  <a:pt x="759" y="497"/>
                  <a:pt x="757" y="498"/>
                </a:cubicBezTo>
                <a:cubicBezTo>
                  <a:pt x="752" y="495"/>
                  <a:pt x="737" y="497"/>
                  <a:pt x="734" y="495"/>
                </a:cubicBezTo>
                <a:cubicBezTo>
                  <a:pt x="729" y="491"/>
                  <a:pt x="722" y="486"/>
                  <a:pt x="716" y="483"/>
                </a:cubicBezTo>
                <a:cubicBezTo>
                  <a:pt x="716" y="482"/>
                  <a:pt x="716" y="481"/>
                  <a:pt x="716" y="481"/>
                </a:cubicBezTo>
                <a:cubicBezTo>
                  <a:pt x="722" y="482"/>
                  <a:pt x="727" y="484"/>
                  <a:pt x="733" y="486"/>
                </a:cubicBezTo>
                <a:cubicBezTo>
                  <a:pt x="733" y="486"/>
                  <a:pt x="732" y="486"/>
                  <a:pt x="732" y="485"/>
                </a:cubicBezTo>
                <a:cubicBezTo>
                  <a:pt x="733" y="483"/>
                  <a:pt x="732" y="484"/>
                  <a:pt x="735" y="483"/>
                </a:cubicBezTo>
                <a:cubicBezTo>
                  <a:pt x="735" y="485"/>
                  <a:pt x="735" y="486"/>
                  <a:pt x="735" y="487"/>
                </a:cubicBezTo>
                <a:cubicBezTo>
                  <a:pt x="738" y="487"/>
                  <a:pt x="738" y="487"/>
                  <a:pt x="740" y="488"/>
                </a:cubicBezTo>
                <a:cubicBezTo>
                  <a:pt x="743" y="485"/>
                  <a:pt x="740" y="485"/>
                  <a:pt x="740" y="479"/>
                </a:cubicBezTo>
                <a:cubicBezTo>
                  <a:pt x="743" y="478"/>
                  <a:pt x="743" y="479"/>
                  <a:pt x="744" y="475"/>
                </a:cubicBezTo>
                <a:cubicBezTo>
                  <a:pt x="745" y="475"/>
                  <a:pt x="745" y="475"/>
                  <a:pt x="746" y="475"/>
                </a:cubicBezTo>
                <a:cubicBezTo>
                  <a:pt x="745" y="477"/>
                  <a:pt x="746" y="476"/>
                  <a:pt x="745" y="478"/>
                </a:cubicBezTo>
                <a:cubicBezTo>
                  <a:pt x="745" y="478"/>
                  <a:pt x="745" y="478"/>
                  <a:pt x="745" y="478"/>
                </a:cubicBezTo>
                <a:cubicBezTo>
                  <a:pt x="747" y="478"/>
                  <a:pt x="746" y="478"/>
                  <a:pt x="747" y="477"/>
                </a:cubicBezTo>
                <a:cubicBezTo>
                  <a:pt x="747" y="476"/>
                  <a:pt x="748" y="475"/>
                  <a:pt x="748" y="474"/>
                </a:cubicBezTo>
                <a:cubicBezTo>
                  <a:pt x="746" y="474"/>
                  <a:pt x="743" y="473"/>
                  <a:pt x="741" y="473"/>
                </a:cubicBezTo>
                <a:cubicBezTo>
                  <a:pt x="741" y="474"/>
                  <a:pt x="741" y="475"/>
                  <a:pt x="741" y="476"/>
                </a:cubicBezTo>
                <a:cubicBezTo>
                  <a:pt x="740" y="476"/>
                  <a:pt x="739" y="476"/>
                  <a:pt x="738" y="476"/>
                </a:cubicBezTo>
                <a:cubicBezTo>
                  <a:pt x="739" y="473"/>
                  <a:pt x="738" y="473"/>
                  <a:pt x="740" y="472"/>
                </a:cubicBezTo>
                <a:cubicBezTo>
                  <a:pt x="728" y="459"/>
                  <a:pt x="716" y="446"/>
                  <a:pt x="722" y="427"/>
                </a:cubicBezTo>
                <a:cubicBezTo>
                  <a:pt x="720" y="424"/>
                  <a:pt x="720" y="427"/>
                  <a:pt x="719" y="423"/>
                </a:cubicBezTo>
                <a:cubicBezTo>
                  <a:pt x="720" y="424"/>
                  <a:pt x="721" y="424"/>
                  <a:pt x="721" y="424"/>
                </a:cubicBezTo>
                <a:cubicBezTo>
                  <a:pt x="721" y="424"/>
                  <a:pt x="721" y="423"/>
                  <a:pt x="721" y="422"/>
                </a:cubicBezTo>
                <a:cubicBezTo>
                  <a:pt x="721" y="421"/>
                  <a:pt x="721" y="421"/>
                  <a:pt x="721" y="421"/>
                </a:cubicBezTo>
                <a:cubicBezTo>
                  <a:pt x="724" y="421"/>
                  <a:pt x="724" y="422"/>
                  <a:pt x="725" y="420"/>
                </a:cubicBezTo>
                <a:cubicBezTo>
                  <a:pt x="723" y="419"/>
                  <a:pt x="720" y="419"/>
                  <a:pt x="717" y="419"/>
                </a:cubicBezTo>
                <a:cubicBezTo>
                  <a:pt x="715" y="422"/>
                  <a:pt x="714" y="424"/>
                  <a:pt x="710" y="424"/>
                </a:cubicBezTo>
                <a:cubicBezTo>
                  <a:pt x="710" y="424"/>
                  <a:pt x="710" y="423"/>
                  <a:pt x="710" y="422"/>
                </a:cubicBezTo>
                <a:cubicBezTo>
                  <a:pt x="717" y="417"/>
                  <a:pt x="741" y="410"/>
                  <a:pt x="742" y="402"/>
                </a:cubicBezTo>
                <a:cubicBezTo>
                  <a:pt x="743" y="402"/>
                  <a:pt x="744" y="403"/>
                  <a:pt x="745" y="403"/>
                </a:cubicBezTo>
                <a:cubicBezTo>
                  <a:pt x="745" y="402"/>
                  <a:pt x="745" y="402"/>
                  <a:pt x="745" y="401"/>
                </a:cubicBezTo>
                <a:cubicBezTo>
                  <a:pt x="744" y="401"/>
                  <a:pt x="743" y="400"/>
                  <a:pt x="742" y="400"/>
                </a:cubicBezTo>
                <a:cubicBezTo>
                  <a:pt x="741" y="399"/>
                  <a:pt x="741" y="398"/>
                  <a:pt x="741" y="397"/>
                </a:cubicBezTo>
                <a:cubicBezTo>
                  <a:pt x="745" y="398"/>
                  <a:pt x="744" y="397"/>
                  <a:pt x="747" y="399"/>
                </a:cubicBezTo>
                <a:cubicBezTo>
                  <a:pt x="747" y="396"/>
                  <a:pt x="748" y="394"/>
                  <a:pt x="749" y="392"/>
                </a:cubicBezTo>
                <a:cubicBezTo>
                  <a:pt x="750" y="392"/>
                  <a:pt x="750" y="392"/>
                  <a:pt x="751" y="392"/>
                </a:cubicBezTo>
                <a:cubicBezTo>
                  <a:pt x="752" y="396"/>
                  <a:pt x="751" y="394"/>
                  <a:pt x="753" y="396"/>
                </a:cubicBezTo>
                <a:cubicBezTo>
                  <a:pt x="757" y="399"/>
                  <a:pt x="771" y="395"/>
                  <a:pt x="771" y="389"/>
                </a:cubicBezTo>
                <a:cubicBezTo>
                  <a:pt x="775" y="390"/>
                  <a:pt x="775" y="392"/>
                  <a:pt x="777" y="390"/>
                </a:cubicBezTo>
                <a:cubicBezTo>
                  <a:pt x="778" y="390"/>
                  <a:pt x="780" y="390"/>
                  <a:pt x="779" y="389"/>
                </a:cubicBezTo>
                <a:cubicBezTo>
                  <a:pt x="779" y="385"/>
                  <a:pt x="780" y="385"/>
                  <a:pt x="782" y="383"/>
                </a:cubicBezTo>
                <a:cubicBezTo>
                  <a:pt x="783" y="384"/>
                  <a:pt x="783" y="384"/>
                  <a:pt x="784" y="386"/>
                </a:cubicBezTo>
                <a:cubicBezTo>
                  <a:pt x="786" y="385"/>
                  <a:pt x="792" y="382"/>
                  <a:pt x="795" y="382"/>
                </a:cubicBezTo>
                <a:cubicBezTo>
                  <a:pt x="796" y="379"/>
                  <a:pt x="796" y="376"/>
                  <a:pt x="797" y="374"/>
                </a:cubicBezTo>
                <a:cubicBezTo>
                  <a:pt x="795" y="372"/>
                  <a:pt x="794" y="372"/>
                  <a:pt x="793" y="370"/>
                </a:cubicBezTo>
                <a:cubicBezTo>
                  <a:pt x="793" y="369"/>
                  <a:pt x="793" y="368"/>
                  <a:pt x="793" y="368"/>
                </a:cubicBezTo>
                <a:cubicBezTo>
                  <a:pt x="795" y="368"/>
                  <a:pt x="796" y="368"/>
                  <a:pt x="798" y="368"/>
                </a:cubicBezTo>
                <a:cubicBezTo>
                  <a:pt x="798" y="363"/>
                  <a:pt x="798" y="366"/>
                  <a:pt x="797" y="361"/>
                </a:cubicBezTo>
                <a:cubicBezTo>
                  <a:pt x="799" y="362"/>
                  <a:pt x="799" y="363"/>
                  <a:pt x="801" y="363"/>
                </a:cubicBezTo>
                <a:cubicBezTo>
                  <a:pt x="801" y="363"/>
                  <a:pt x="802" y="363"/>
                  <a:pt x="803" y="364"/>
                </a:cubicBezTo>
                <a:cubicBezTo>
                  <a:pt x="802" y="361"/>
                  <a:pt x="802" y="362"/>
                  <a:pt x="800" y="361"/>
                </a:cubicBezTo>
                <a:cubicBezTo>
                  <a:pt x="801" y="358"/>
                  <a:pt x="800" y="360"/>
                  <a:pt x="802" y="359"/>
                </a:cubicBezTo>
                <a:cubicBezTo>
                  <a:pt x="801" y="357"/>
                  <a:pt x="801" y="356"/>
                  <a:pt x="801" y="358"/>
                </a:cubicBezTo>
                <a:cubicBezTo>
                  <a:pt x="798" y="357"/>
                  <a:pt x="798" y="356"/>
                  <a:pt x="798" y="352"/>
                </a:cubicBezTo>
                <a:cubicBezTo>
                  <a:pt x="805" y="353"/>
                  <a:pt x="801" y="355"/>
                  <a:pt x="808" y="353"/>
                </a:cubicBezTo>
                <a:cubicBezTo>
                  <a:pt x="808" y="353"/>
                  <a:pt x="808" y="354"/>
                  <a:pt x="808" y="354"/>
                </a:cubicBezTo>
                <a:cubicBezTo>
                  <a:pt x="806" y="355"/>
                  <a:pt x="806" y="356"/>
                  <a:pt x="804" y="357"/>
                </a:cubicBezTo>
                <a:cubicBezTo>
                  <a:pt x="806" y="359"/>
                  <a:pt x="807" y="361"/>
                  <a:pt x="809" y="363"/>
                </a:cubicBezTo>
                <a:cubicBezTo>
                  <a:pt x="809" y="363"/>
                  <a:pt x="810" y="364"/>
                  <a:pt x="810" y="364"/>
                </a:cubicBezTo>
                <a:cubicBezTo>
                  <a:pt x="812" y="362"/>
                  <a:pt x="813" y="360"/>
                  <a:pt x="816" y="359"/>
                </a:cubicBezTo>
                <a:cubicBezTo>
                  <a:pt x="816" y="360"/>
                  <a:pt x="816" y="361"/>
                  <a:pt x="816" y="363"/>
                </a:cubicBezTo>
                <a:cubicBezTo>
                  <a:pt x="817" y="363"/>
                  <a:pt x="818" y="364"/>
                  <a:pt x="819" y="364"/>
                </a:cubicBezTo>
                <a:cubicBezTo>
                  <a:pt x="836" y="348"/>
                  <a:pt x="877" y="304"/>
                  <a:pt x="869" y="263"/>
                </a:cubicBezTo>
                <a:cubicBezTo>
                  <a:pt x="866" y="252"/>
                  <a:pt x="864" y="244"/>
                  <a:pt x="864" y="232"/>
                </a:cubicBezTo>
                <a:cubicBezTo>
                  <a:pt x="863" y="232"/>
                  <a:pt x="862" y="232"/>
                  <a:pt x="861" y="232"/>
                </a:cubicBezTo>
                <a:cubicBezTo>
                  <a:pt x="861" y="233"/>
                  <a:pt x="861" y="235"/>
                  <a:pt x="860" y="237"/>
                </a:cubicBezTo>
                <a:cubicBezTo>
                  <a:pt x="860" y="237"/>
                  <a:pt x="860" y="237"/>
                  <a:pt x="860" y="237"/>
                </a:cubicBezTo>
                <a:cubicBezTo>
                  <a:pt x="857" y="235"/>
                  <a:pt x="860" y="235"/>
                  <a:pt x="855" y="235"/>
                </a:cubicBezTo>
                <a:cubicBezTo>
                  <a:pt x="855" y="233"/>
                  <a:pt x="855" y="232"/>
                  <a:pt x="855" y="230"/>
                </a:cubicBezTo>
                <a:cubicBezTo>
                  <a:pt x="856" y="230"/>
                  <a:pt x="857" y="230"/>
                  <a:pt x="858" y="230"/>
                </a:cubicBezTo>
                <a:cubicBezTo>
                  <a:pt x="858" y="229"/>
                  <a:pt x="857" y="228"/>
                  <a:pt x="856" y="227"/>
                </a:cubicBezTo>
                <a:cubicBezTo>
                  <a:pt x="859" y="228"/>
                  <a:pt x="859" y="228"/>
                  <a:pt x="861" y="230"/>
                </a:cubicBezTo>
                <a:cubicBezTo>
                  <a:pt x="864" y="227"/>
                  <a:pt x="861" y="223"/>
                  <a:pt x="862" y="220"/>
                </a:cubicBezTo>
                <a:cubicBezTo>
                  <a:pt x="862" y="219"/>
                  <a:pt x="861" y="218"/>
                  <a:pt x="861" y="218"/>
                </a:cubicBezTo>
                <a:cubicBezTo>
                  <a:pt x="858" y="218"/>
                  <a:pt x="859" y="218"/>
                  <a:pt x="856" y="219"/>
                </a:cubicBezTo>
                <a:cubicBezTo>
                  <a:pt x="863" y="201"/>
                  <a:pt x="843" y="177"/>
                  <a:pt x="831" y="162"/>
                </a:cubicBezTo>
                <a:cubicBezTo>
                  <a:pt x="812" y="136"/>
                  <a:pt x="783" y="121"/>
                  <a:pt x="752" y="113"/>
                </a:cubicBezTo>
                <a:cubicBezTo>
                  <a:pt x="738" y="109"/>
                  <a:pt x="725" y="116"/>
                  <a:pt x="712" y="114"/>
                </a:cubicBezTo>
                <a:cubicBezTo>
                  <a:pt x="707" y="113"/>
                  <a:pt x="700" y="112"/>
                  <a:pt x="696" y="113"/>
                </a:cubicBezTo>
                <a:cubicBezTo>
                  <a:pt x="674" y="116"/>
                  <a:pt x="650" y="119"/>
                  <a:pt x="629" y="114"/>
                </a:cubicBezTo>
                <a:cubicBezTo>
                  <a:pt x="612" y="82"/>
                  <a:pt x="595" y="49"/>
                  <a:pt x="570" y="32"/>
                </a:cubicBezTo>
                <a:cubicBezTo>
                  <a:pt x="525" y="2"/>
                  <a:pt x="454" y="0"/>
                  <a:pt x="407" y="28"/>
                </a:cubicBezTo>
                <a:cubicBezTo>
                  <a:pt x="383" y="43"/>
                  <a:pt x="370" y="75"/>
                  <a:pt x="350" y="96"/>
                </a:cubicBezTo>
                <a:cubicBezTo>
                  <a:pt x="346" y="100"/>
                  <a:pt x="339" y="97"/>
                  <a:pt x="337" y="99"/>
                </a:cubicBezTo>
                <a:cubicBezTo>
                  <a:pt x="320" y="112"/>
                  <a:pt x="321" y="109"/>
                  <a:pt x="305" y="111"/>
                </a:cubicBezTo>
                <a:cubicBezTo>
                  <a:pt x="305" y="108"/>
                  <a:pt x="305" y="107"/>
                  <a:pt x="306" y="105"/>
                </a:cubicBezTo>
                <a:cubicBezTo>
                  <a:pt x="304" y="104"/>
                  <a:pt x="302" y="103"/>
                  <a:pt x="300" y="102"/>
                </a:cubicBezTo>
                <a:cubicBezTo>
                  <a:pt x="298" y="101"/>
                  <a:pt x="298" y="104"/>
                  <a:pt x="296" y="101"/>
                </a:cubicBezTo>
                <a:cubicBezTo>
                  <a:pt x="293" y="100"/>
                  <a:pt x="293" y="96"/>
                  <a:pt x="292" y="95"/>
                </a:cubicBezTo>
                <a:cubicBezTo>
                  <a:pt x="291" y="94"/>
                  <a:pt x="282" y="93"/>
                  <a:pt x="281" y="92"/>
                </a:cubicBezTo>
                <a:cubicBezTo>
                  <a:pt x="280" y="92"/>
                  <a:pt x="279" y="92"/>
                  <a:pt x="279" y="92"/>
                </a:cubicBezTo>
                <a:cubicBezTo>
                  <a:pt x="279" y="94"/>
                  <a:pt x="280" y="95"/>
                  <a:pt x="281" y="96"/>
                </a:cubicBezTo>
                <a:cubicBezTo>
                  <a:pt x="280" y="96"/>
                  <a:pt x="280" y="96"/>
                  <a:pt x="280" y="96"/>
                </a:cubicBezTo>
                <a:cubicBezTo>
                  <a:pt x="278" y="95"/>
                  <a:pt x="278" y="95"/>
                  <a:pt x="278" y="91"/>
                </a:cubicBezTo>
                <a:cubicBezTo>
                  <a:pt x="277" y="91"/>
                  <a:pt x="275" y="91"/>
                  <a:pt x="274" y="92"/>
                </a:cubicBezTo>
                <a:cubicBezTo>
                  <a:pt x="273" y="91"/>
                  <a:pt x="273" y="90"/>
                  <a:pt x="273" y="89"/>
                </a:cubicBezTo>
                <a:cubicBezTo>
                  <a:pt x="274" y="89"/>
                  <a:pt x="275" y="89"/>
                  <a:pt x="276" y="89"/>
                </a:cubicBezTo>
                <a:cubicBezTo>
                  <a:pt x="275" y="88"/>
                  <a:pt x="276" y="89"/>
                  <a:pt x="275" y="88"/>
                </a:cubicBezTo>
                <a:cubicBezTo>
                  <a:pt x="274" y="85"/>
                  <a:pt x="272" y="85"/>
                  <a:pt x="269" y="85"/>
                </a:cubicBezTo>
                <a:cubicBezTo>
                  <a:pt x="269" y="85"/>
                  <a:pt x="269" y="85"/>
                  <a:pt x="268" y="85"/>
                </a:cubicBezTo>
                <a:cubicBezTo>
                  <a:pt x="269" y="87"/>
                  <a:pt x="270" y="88"/>
                  <a:pt x="271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69" y="89"/>
                  <a:pt x="268" y="88"/>
                  <a:pt x="266" y="87"/>
                </a:cubicBezTo>
                <a:cubicBezTo>
                  <a:pt x="266" y="88"/>
                  <a:pt x="266" y="89"/>
                  <a:pt x="266" y="90"/>
                </a:cubicBezTo>
                <a:cubicBezTo>
                  <a:pt x="266" y="90"/>
                  <a:pt x="265" y="90"/>
                  <a:pt x="264" y="90"/>
                </a:cubicBezTo>
                <a:cubicBezTo>
                  <a:pt x="264" y="89"/>
                  <a:pt x="264" y="88"/>
                  <a:pt x="264" y="87"/>
                </a:cubicBezTo>
                <a:cubicBezTo>
                  <a:pt x="265" y="87"/>
                  <a:pt x="266" y="87"/>
                  <a:pt x="267" y="87"/>
                </a:cubicBezTo>
                <a:cubicBezTo>
                  <a:pt x="267" y="86"/>
                  <a:pt x="268" y="86"/>
                  <a:pt x="268" y="85"/>
                </a:cubicBezTo>
                <a:cubicBezTo>
                  <a:pt x="267" y="85"/>
                  <a:pt x="266" y="85"/>
                  <a:pt x="265" y="85"/>
                </a:cubicBezTo>
                <a:cubicBezTo>
                  <a:pt x="264" y="83"/>
                  <a:pt x="264" y="84"/>
                  <a:pt x="264" y="82"/>
                </a:cubicBezTo>
                <a:cubicBezTo>
                  <a:pt x="263" y="81"/>
                  <a:pt x="261" y="80"/>
                  <a:pt x="260" y="80"/>
                </a:cubicBezTo>
                <a:cubicBezTo>
                  <a:pt x="260" y="81"/>
                  <a:pt x="260" y="82"/>
                  <a:pt x="261" y="82"/>
                </a:cubicBezTo>
                <a:cubicBezTo>
                  <a:pt x="258" y="81"/>
                  <a:pt x="252" y="73"/>
                  <a:pt x="248" y="79"/>
                </a:cubicBezTo>
                <a:cubicBezTo>
                  <a:pt x="247" y="77"/>
                  <a:pt x="248" y="79"/>
                  <a:pt x="248" y="77"/>
                </a:cubicBezTo>
                <a:cubicBezTo>
                  <a:pt x="239" y="74"/>
                  <a:pt x="225" y="76"/>
                  <a:pt x="216" y="79"/>
                </a:cubicBezTo>
                <a:cubicBezTo>
                  <a:pt x="214" y="80"/>
                  <a:pt x="199" y="81"/>
                  <a:pt x="198" y="82"/>
                </a:cubicBezTo>
                <a:cubicBezTo>
                  <a:pt x="191" y="89"/>
                  <a:pt x="180" y="91"/>
                  <a:pt x="173" y="98"/>
                </a:cubicBezTo>
                <a:cubicBezTo>
                  <a:pt x="158" y="111"/>
                  <a:pt x="147" y="134"/>
                  <a:pt x="140" y="153"/>
                </a:cubicBezTo>
                <a:cubicBezTo>
                  <a:pt x="142" y="157"/>
                  <a:pt x="139" y="179"/>
                  <a:pt x="137" y="187"/>
                </a:cubicBezTo>
                <a:cubicBezTo>
                  <a:pt x="136" y="189"/>
                  <a:pt x="133" y="190"/>
                  <a:pt x="129" y="190"/>
                </a:cubicBezTo>
                <a:cubicBezTo>
                  <a:pt x="129" y="191"/>
                  <a:pt x="129" y="192"/>
                  <a:pt x="129" y="192"/>
                </a:cubicBezTo>
                <a:cubicBezTo>
                  <a:pt x="130" y="192"/>
                  <a:pt x="131" y="192"/>
                  <a:pt x="132" y="192"/>
                </a:cubicBezTo>
                <a:cubicBezTo>
                  <a:pt x="132" y="193"/>
                  <a:pt x="132" y="194"/>
                  <a:pt x="132" y="195"/>
                </a:cubicBezTo>
                <a:cubicBezTo>
                  <a:pt x="126" y="198"/>
                  <a:pt x="117" y="199"/>
                  <a:pt x="111" y="202"/>
                </a:cubicBezTo>
                <a:cubicBezTo>
                  <a:pt x="73" y="220"/>
                  <a:pt x="29" y="240"/>
                  <a:pt x="9" y="284"/>
                </a:cubicBezTo>
                <a:cubicBezTo>
                  <a:pt x="0" y="307"/>
                  <a:pt x="7" y="342"/>
                  <a:pt x="20" y="359"/>
                </a:cubicBezTo>
                <a:cubicBezTo>
                  <a:pt x="26" y="367"/>
                  <a:pt x="35" y="370"/>
                  <a:pt x="42" y="377"/>
                </a:cubicBezTo>
                <a:cubicBezTo>
                  <a:pt x="47" y="382"/>
                  <a:pt x="61" y="395"/>
                  <a:pt x="68" y="390"/>
                </a:cubicBezTo>
                <a:cubicBezTo>
                  <a:pt x="74" y="398"/>
                  <a:pt x="82" y="403"/>
                  <a:pt x="89" y="396"/>
                </a:cubicBezTo>
                <a:cubicBezTo>
                  <a:pt x="89" y="400"/>
                  <a:pt x="88" y="401"/>
                  <a:pt x="91" y="403"/>
                </a:cubicBezTo>
                <a:cubicBezTo>
                  <a:pt x="92" y="404"/>
                  <a:pt x="91" y="404"/>
                  <a:pt x="93" y="402"/>
                </a:cubicBezTo>
                <a:cubicBezTo>
                  <a:pt x="96" y="405"/>
                  <a:pt x="97" y="404"/>
                  <a:pt x="101" y="407"/>
                </a:cubicBezTo>
                <a:cubicBezTo>
                  <a:pt x="102" y="403"/>
                  <a:pt x="103" y="402"/>
                  <a:pt x="105" y="400"/>
                </a:cubicBezTo>
                <a:cubicBezTo>
                  <a:pt x="104" y="399"/>
                  <a:pt x="103" y="399"/>
                  <a:pt x="102" y="399"/>
                </a:cubicBezTo>
                <a:cubicBezTo>
                  <a:pt x="104" y="398"/>
                  <a:pt x="105" y="397"/>
                  <a:pt x="106" y="396"/>
                </a:cubicBezTo>
                <a:cubicBezTo>
                  <a:pt x="105" y="393"/>
                  <a:pt x="105" y="394"/>
                  <a:pt x="104" y="392"/>
                </a:cubicBezTo>
                <a:cubicBezTo>
                  <a:pt x="106" y="391"/>
                  <a:pt x="107" y="390"/>
                  <a:pt x="109" y="388"/>
                </a:cubicBezTo>
                <a:cubicBezTo>
                  <a:pt x="109" y="390"/>
                  <a:pt x="109" y="391"/>
                  <a:pt x="108" y="393"/>
                </a:cubicBezTo>
                <a:cubicBezTo>
                  <a:pt x="111" y="392"/>
                  <a:pt x="112" y="392"/>
                  <a:pt x="114" y="388"/>
                </a:cubicBezTo>
                <a:cubicBezTo>
                  <a:pt x="117" y="392"/>
                  <a:pt x="116" y="393"/>
                  <a:pt x="122" y="394"/>
                </a:cubicBezTo>
                <a:cubicBezTo>
                  <a:pt x="120" y="391"/>
                  <a:pt x="119" y="387"/>
                  <a:pt x="117" y="384"/>
                </a:cubicBezTo>
                <a:cubicBezTo>
                  <a:pt x="115" y="385"/>
                  <a:pt x="114" y="386"/>
                  <a:pt x="112" y="387"/>
                </a:cubicBezTo>
                <a:cubicBezTo>
                  <a:pt x="113" y="384"/>
                  <a:pt x="113" y="383"/>
                  <a:pt x="116" y="382"/>
                </a:cubicBezTo>
                <a:cubicBezTo>
                  <a:pt x="115" y="378"/>
                  <a:pt x="114" y="374"/>
                  <a:pt x="113" y="369"/>
                </a:cubicBezTo>
                <a:cubicBezTo>
                  <a:pt x="113" y="369"/>
                  <a:pt x="114" y="368"/>
                  <a:pt x="114" y="368"/>
                </a:cubicBezTo>
                <a:cubicBezTo>
                  <a:pt x="115" y="368"/>
                  <a:pt x="116" y="368"/>
                  <a:pt x="116" y="368"/>
                </a:cubicBezTo>
                <a:cubicBezTo>
                  <a:pt x="132" y="429"/>
                  <a:pt x="181" y="461"/>
                  <a:pt x="230" y="487"/>
                </a:cubicBezTo>
                <a:cubicBezTo>
                  <a:pt x="240" y="492"/>
                  <a:pt x="256" y="491"/>
                  <a:pt x="266" y="492"/>
                </a:cubicBezTo>
                <a:cubicBezTo>
                  <a:pt x="277" y="494"/>
                  <a:pt x="292" y="496"/>
                  <a:pt x="303" y="494"/>
                </a:cubicBezTo>
                <a:cubicBezTo>
                  <a:pt x="312" y="492"/>
                  <a:pt x="320" y="487"/>
                  <a:pt x="327" y="487"/>
                </a:cubicBezTo>
                <a:cubicBezTo>
                  <a:pt x="328" y="485"/>
                  <a:pt x="328" y="484"/>
                  <a:pt x="328" y="483"/>
                </a:cubicBezTo>
                <a:cubicBezTo>
                  <a:pt x="330" y="483"/>
                  <a:pt x="331" y="483"/>
                  <a:pt x="333" y="483"/>
                </a:cubicBezTo>
                <a:cubicBezTo>
                  <a:pt x="333" y="481"/>
                  <a:pt x="333" y="480"/>
                  <a:pt x="333" y="479"/>
                </a:cubicBezTo>
                <a:cubicBezTo>
                  <a:pt x="342" y="478"/>
                  <a:pt x="354" y="466"/>
                  <a:pt x="355" y="456"/>
                </a:cubicBezTo>
                <a:cubicBezTo>
                  <a:pt x="358" y="457"/>
                  <a:pt x="357" y="458"/>
                  <a:pt x="359" y="457"/>
                </a:cubicBezTo>
                <a:cubicBezTo>
                  <a:pt x="368" y="457"/>
                  <a:pt x="367" y="451"/>
                  <a:pt x="373" y="449"/>
                </a:cubicBezTo>
                <a:cubicBezTo>
                  <a:pt x="373" y="450"/>
                  <a:pt x="374" y="450"/>
                  <a:pt x="374" y="451"/>
                </a:cubicBezTo>
                <a:cubicBezTo>
                  <a:pt x="377" y="448"/>
                  <a:pt x="383" y="441"/>
                  <a:pt x="384" y="436"/>
                </a:cubicBezTo>
                <a:cubicBezTo>
                  <a:pt x="388" y="434"/>
                  <a:pt x="386" y="435"/>
                  <a:pt x="385" y="431"/>
                </a:cubicBezTo>
                <a:cubicBezTo>
                  <a:pt x="390" y="428"/>
                  <a:pt x="390" y="424"/>
                  <a:pt x="394" y="420"/>
                </a:cubicBezTo>
                <a:cubicBezTo>
                  <a:pt x="395" y="420"/>
                  <a:pt x="397" y="420"/>
                  <a:pt x="399" y="420"/>
                </a:cubicBezTo>
                <a:cubicBezTo>
                  <a:pt x="403" y="417"/>
                  <a:pt x="419" y="406"/>
                  <a:pt x="422" y="403"/>
                </a:cubicBezTo>
                <a:cubicBezTo>
                  <a:pt x="432" y="406"/>
                  <a:pt x="443" y="405"/>
                  <a:pt x="456" y="403"/>
                </a:cubicBezTo>
                <a:cubicBezTo>
                  <a:pt x="456" y="403"/>
                  <a:pt x="456" y="404"/>
                  <a:pt x="457" y="405"/>
                </a:cubicBezTo>
                <a:cubicBezTo>
                  <a:pt x="455" y="406"/>
                  <a:pt x="454" y="407"/>
                  <a:pt x="452" y="408"/>
                </a:cubicBezTo>
                <a:cubicBezTo>
                  <a:pt x="459" y="410"/>
                  <a:pt x="467" y="409"/>
                  <a:pt x="468" y="417"/>
                </a:cubicBezTo>
                <a:cubicBezTo>
                  <a:pt x="467" y="417"/>
                  <a:pt x="467" y="417"/>
                  <a:pt x="466" y="417"/>
                </a:cubicBezTo>
                <a:cubicBezTo>
                  <a:pt x="468" y="420"/>
                  <a:pt x="468" y="419"/>
                  <a:pt x="473" y="419"/>
                </a:cubicBezTo>
                <a:cubicBezTo>
                  <a:pt x="474" y="423"/>
                  <a:pt x="476" y="426"/>
                  <a:pt x="479" y="429"/>
                </a:cubicBezTo>
                <a:cubicBezTo>
                  <a:pt x="484" y="425"/>
                  <a:pt x="484" y="421"/>
                  <a:pt x="488" y="417"/>
                </a:cubicBezTo>
                <a:cubicBezTo>
                  <a:pt x="488" y="415"/>
                  <a:pt x="489" y="417"/>
                  <a:pt x="488" y="415"/>
                </a:cubicBezTo>
                <a:cubicBezTo>
                  <a:pt x="488" y="401"/>
                  <a:pt x="470" y="401"/>
                  <a:pt x="466" y="390"/>
                </a:cubicBezTo>
                <a:cubicBezTo>
                  <a:pt x="469" y="393"/>
                  <a:pt x="473" y="389"/>
                  <a:pt x="477" y="392"/>
                </a:cubicBezTo>
                <a:cubicBezTo>
                  <a:pt x="485" y="397"/>
                  <a:pt x="489" y="406"/>
                  <a:pt x="495" y="412"/>
                </a:cubicBezTo>
                <a:cubicBezTo>
                  <a:pt x="498" y="410"/>
                  <a:pt x="500" y="411"/>
                  <a:pt x="501" y="408"/>
                </a:cubicBezTo>
                <a:cubicBezTo>
                  <a:pt x="513" y="411"/>
                  <a:pt x="520" y="432"/>
                  <a:pt x="531" y="440"/>
                </a:cubicBezTo>
                <a:cubicBezTo>
                  <a:pt x="530" y="445"/>
                  <a:pt x="529" y="446"/>
                  <a:pt x="530" y="450"/>
                </a:cubicBezTo>
                <a:cubicBezTo>
                  <a:pt x="530" y="451"/>
                  <a:pt x="531" y="451"/>
                  <a:pt x="531" y="451"/>
                </a:cubicBezTo>
                <a:cubicBezTo>
                  <a:pt x="531" y="450"/>
                  <a:pt x="531" y="449"/>
                  <a:pt x="531" y="448"/>
                </a:cubicBezTo>
                <a:cubicBezTo>
                  <a:pt x="531" y="448"/>
                  <a:pt x="532" y="447"/>
                  <a:pt x="533" y="447"/>
                </a:cubicBezTo>
                <a:cubicBezTo>
                  <a:pt x="534" y="447"/>
                  <a:pt x="535" y="447"/>
                  <a:pt x="536" y="447"/>
                </a:cubicBezTo>
                <a:cubicBezTo>
                  <a:pt x="537" y="454"/>
                  <a:pt x="539" y="456"/>
                  <a:pt x="542" y="462"/>
                </a:cubicBezTo>
                <a:cubicBezTo>
                  <a:pt x="541" y="462"/>
                  <a:pt x="541" y="463"/>
                  <a:pt x="540" y="463"/>
                </a:cubicBezTo>
                <a:cubicBezTo>
                  <a:pt x="540" y="464"/>
                  <a:pt x="540" y="464"/>
                  <a:pt x="540" y="464"/>
                </a:cubicBezTo>
                <a:cubicBezTo>
                  <a:pt x="540" y="463"/>
                  <a:pt x="539" y="462"/>
                  <a:pt x="538" y="460"/>
                </a:cubicBezTo>
                <a:cubicBezTo>
                  <a:pt x="534" y="460"/>
                  <a:pt x="537" y="456"/>
                  <a:pt x="533" y="453"/>
                </a:cubicBezTo>
                <a:cubicBezTo>
                  <a:pt x="532" y="453"/>
                  <a:pt x="532" y="453"/>
                  <a:pt x="532" y="453"/>
                </a:cubicBezTo>
                <a:cubicBezTo>
                  <a:pt x="534" y="470"/>
                  <a:pt x="547" y="486"/>
                  <a:pt x="555" y="498"/>
                </a:cubicBezTo>
                <a:cubicBezTo>
                  <a:pt x="555" y="498"/>
                  <a:pt x="556" y="498"/>
                  <a:pt x="556" y="498"/>
                </a:cubicBezTo>
                <a:cubicBezTo>
                  <a:pt x="555" y="489"/>
                  <a:pt x="544" y="482"/>
                  <a:pt x="544" y="471"/>
                </a:cubicBezTo>
                <a:cubicBezTo>
                  <a:pt x="545" y="471"/>
                  <a:pt x="545" y="471"/>
                  <a:pt x="546" y="471"/>
                </a:cubicBezTo>
                <a:cubicBezTo>
                  <a:pt x="546" y="471"/>
                  <a:pt x="546" y="471"/>
                  <a:pt x="546" y="471"/>
                </a:cubicBezTo>
                <a:cubicBezTo>
                  <a:pt x="549" y="475"/>
                  <a:pt x="553" y="483"/>
                  <a:pt x="552" y="487"/>
                </a:cubicBezTo>
                <a:cubicBezTo>
                  <a:pt x="558" y="493"/>
                  <a:pt x="566" y="502"/>
                  <a:pt x="571" y="511"/>
                </a:cubicBezTo>
                <a:cubicBezTo>
                  <a:pt x="571" y="512"/>
                  <a:pt x="571" y="512"/>
                  <a:pt x="571" y="512"/>
                </a:cubicBezTo>
                <a:cubicBezTo>
                  <a:pt x="568" y="511"/>
                  <a:pt x="561" y="504"/>
                  <a:pt x="560" y="501"/>
                </a:cubicBezTo>
                <a:cubicBezTo>
                  <a:pt x="559" y="500"/>
                  <a:pt x="558" y="499"/>
                  <a:pt x="557" y="499"/>
                </a:cubicBezTo>
                <a:cubicBezTo>
                  <a:pt x="557" y="499"/>
                  <a:pt x="557" y="499"/>
                  <a:pt x="557" y="499"/>
                </a:cubicBezTo>
                <a:cubicBezTo>
                  <a:pt x="557" y="510"/>
                  <a:pt x="572" y="518"/>
                  <a:pt x="578" y="525"/>
                </a:cubicBezTo>
                <a:cubicBezTo>
                  <a:pt x="596" y="543"/>
                  <a:pt x="619" y="565"/>
                  <a:pt x="644" y="575"/>
                </a:cubicBezTo>
                <a:cubicBezTo>
                  <a:pt x="650" y="577"/>
                  <a:pt x="656" y="578"/>
                  <a:pt x="662" y="580"/>
                </a:cubicBezTo>
                <a:cubicBezTo>
                  <a:pt x="669" y="583"/>
                  <a:pt x="674" y="587"/>
                  <a:pt x="683" y="588"/>
                </a:cubicBezTo>
                <a:cubicBezTo>
                  <a:pt x="684" y="591"/>
                  <a:pt x="683" y="590"/>
                  <a:pt x="682" y="593"/>
                </a:cubicBezTo>
                <a:cubicBezTo>
                  <a:pt x="693" y="595"/>
                  <a:pt x="724" y="597"/>
                  <a:pt x="725" y="591"/>
                </a:cubicBezTo>
                <a:cubicBezTo>
                  <a:pt x="727" y="593"/>
                  <a:pt x="726" y="591"/>
                  <a:pt x="726" y="593"/>
                </a:cubicBezTo>
                <a:cubicBezTo>
                  <a:pt x="729" y="592"/>
                  <a:pt x="732" y="592"/>
                  <a:pt x="735" y="591"/>
                </a:cubicBezTo>
                <a:cubicBezTo>
                  <a:pt x="735" y="591"/>
                  <a:pt x="734" y="591"/>
                  <a:pt x="734" y="591"/>
                </a:cubicBezTo>
                <a:cubicBezTo>
                  <a:pt x="734" y="592"/>
                  <a:pt x="735" y="593"/>
                  <a:pt x="735" y="594"/>
                </a:cubicBezTo>
                <a:cubicBezTo>
                  <a:pt x="742" y="593"/>
                  <a:pt x="757" y="588"/>
                  <a:pt x="764" y="588"/>
                </a:cubicBezTo>
                <a:cubicBezTo>
                  <a:pt x="764" y="587"/>
                  <a:pt x="765" y="586"/>
                  <a:pt x="765" y="584"/>
                </a:cubicBezTo>
                <a:cubicBezTo>
                  <a:pt x="766" y="585"/>
                  <a:pt x="767" y="587"/>
                  <a:pt x="767" y="588"/>
                </a:cubicBezTo>
                <a:cubicBezTo>
                  <a:pt x="773" y="583"/>
                  <a:pt x="784" y="582"/>
                  <a:pt x="790" y="579"/>
                </a:cubicBezTo>
                <a:cubicBezTo>
                  <a:pt x="791" y="582"/>
                  <a:pt x="790" y="581"/>
                  <a:pt x="790" y="584"/>
                </a:cubicBezTo>
                <a:cubicBezTo>
                  <a:pt x="805" y="587"/>
                  <a:pt x="824" y="578"/>
                  <a:pt x="840" y="570"/>
                </a:cubicBezTo>
                <a:cubicBezTo>
                  <a:pt x="845" y="567"/>
                  <a:pt x="856" y="565"/>
                  <a:pt x="856" y="565"/>
                </a:cubicBezTo>
                <a:cubicBezTo>
                  <a:pt x="858" y="563"/>
                  <a:pt x="857" y="563"/>
                  <a:pt x="857" y="561"/>
                </a:cubicBezTo>
                <a:cubicBezTo>
                  <a:pt x="860" y="559"/>
                  <a:pt x="859" y="559"/>
                  <a:pt x="864" y="559"/>
                </a:cubicBezTo>
                <a:cubicBezTo>
                  <a:pt x="864" y="560"/>
                  <a:pt x="863" y="562"/>
                  <a:pt x="863" y="563"/>
                </a:cubicBezTo>
                <a:cubicBezTo>
                  <a:pt x="864" y="563"/>
                  <a:pt x="865" y="563"/>
                  <a:pt x="865" y="563"/>
                </a:cubicBezTo>
                <a:cubicBezTo>
                  <a:pt x="865" y="563"/>
                  <a:pt x="865" y="563"/>
                  <a:pt x="865" y="563"/>
                </a:cubicBezTo>
                <a:cubicBezTo>
                  <a:pt x="865" y="559"/>
                  <a:pt x="866" y="561"/>
                  <a:pt x="868" y="558"/>
                </a:cubicBezTo>
                <a:cubicBezTo>
                  <a:pt x="868" y="558"/>
                  <a:pt x="869" y="558"/>
                  <a:pt x="869" y="558"/>
                </a:cubicBezTo>
                <a:cubicBezTo>
                  <a:pt x="868" y="560"/>
                  <a:pt x="868" y="562"/>
                  <a:pt x="867" y="563"/>
                </a:cubicBezTo>
                <a:cubicBezTo>
                  <a:pt x="870" y="562"/>
                  <a:pt x="870" y="561"/>
                  <a:pt x="873" y="562"/>
                </a:cubicBezTo>
                <a:cubicBezTo>
                  <a:pt x="873" y="561"/>
                  <a:pt x="873" y="561"/>
                  <a:pt x="874" y="560"/>
                </a:cubicBezTo>
                <a:cubicBezTo>
                  <a:pt x="873" y="560"/>
                  <a:pt x="872" y="560"/>
                  <a:pt x="871" y="560"/>
                </a:cubicBezTo>
                <a:cubicBezTo>
                  <a:pt x="871" y="560"/>
                  <a:pt x="871" y="559"/>
                  <a:pt x="871" y="559"/>
                </a:cubicBezTo>
                <a:cubicBezTo>
                  <a:pt x="877" y="557"/>
                  <a:pt x="907" y="549"/>
                  <a:pt x="910" y="553"/>
                </a:cubicBezTo>
                <a:cubicBezTo>
                  <a:pt x="911" y="553"/>
                  <a:pt x="912" y="552"/>
                  <a:pt x="913" y="551"/>
                </a:cubicBezTo>
                <a:cubicBezTo>
                  <a:pt x="908" y="551"/>
                  <a:pt x="909" y="550"/>
                  <a:pt x="906" y="552"/>
                </a:cubicBezTo>
                <a:cubicBezTo>
                  <a:pt x="906" y="551"/>
                  <a:pt x="906" y="551"/>
                  <a:pt x="905" y="550"/>
                </a:cubicBezTo>
                <a:cubicBezTo>
                  <a:pt x="910" y="544"/>
                  <a:pt x="912" y="542"/>
                  <a:pt x="915" y="533"/>
                </a:cubicBezTo>
                <a:cubicBezTo>
                  <a:pt x="914" y="530"/>
                  <a:pt x="918" y="529"/>
                  <a:pt x="921" y="529"/>
                </a:cubicBezTo>
                <a:cubicBezTo>
                  <a:pt x="922" y="529"/>
                  <a:pt x="922" y="529"/>
                  <a:pt x="922" y="530"/>
                </a:cubicBezTo>
                <a:cubicBezTo>
                  <a:pt x="920" y="531"/>
                  <a:pt x="918" y="531"/>
                  <a:pt x="916" y="532"/>
                </a:cubicBezTo>
                <a:cubicBezTo>
                  <a:pt x="916" y="533"/>
                  <a:pt x="916" y="533"/>
                  <a:pt x="916" y="533"/>
                </a:cubicBezTo>
                <a:cubicBezTo>
                  <a:pt x="917" y="534"/>
                  <a:pt x="917" y="534"/>
                  <a:pt x="917" y="535"/>
                </a:cubicBezTo>
                <a:cubicBezTo>
                  <a:pt x="920" y="534"/>
                  <a:pt x="922" y="533"/>
                  <a:pt x="924" y="532"/>
                </a:cubicBezTo>
                <a:cubicBezTo>
                  <a:pt x="924" y="529"/>
                  <a:pt x="923" y="527"/>
                  <a:pt x="923" y="525"/>
                </a:cubicBezTo>
                <a:cubicBezTo>
                  <a:pt x="930" y="525"/>
                  <a:pt x="934" y="522"/>
                  <a:pt x="944" y="522"/>
                </a:cubicBezTo>
                <a:cubicBezTo>
                  <a:pt x="941" y="521"/>
                  <a:pt x="938" y="520"/>
                  <a:pt x="936" y="518"/>
                </a:cubicBezTo>
                <a:cubicBezTo>
                  <a:pt x="938" y="516"/>
                  <a:pt x="944" y="516"/>
                  <a:pt x="945" y="514"/>
                </a:cubicBezTo>
                <a:cubicBezTo>
                  <a:pt x="948" y="515"/>
                  <a:pt x="947" y="514"/>
                  <a:pt x="948" y="517"/>
                </a:cubicBezTo>
                <a:cubicBezTo>
                  <a:pt x="960" y="511"/>
                  <a:pt x="992" y="508"/>
                  <a:pt x="1006" y="509"/>
                </a:cubicBezTo>
                <a:cubicBezTo>
                  <a:pt x="1006" y="508"/>
                  <a:pt x="1006" y="508"/>
                  <a:pt x="1006" y="508"/>
                </a:cubicBezTo>
                <a:cubicBezTo>
                  <a:pt x="1004" y="506"/>
                  <a:pt x="1005" y="507"/>
                  <a:pt x="1002" y="506"/>
                </a:cubicBezTo>
                <a:cubicBezTo>
                  <a:pt x="1003" y="504"/>
                  <a:pt x="1005" y="503"/>
                  <a:pt x="1007" y="501"/>
                </a:cubicBezTo>
                <a:cubicBezTo>
                  <a:pt x="1008" y="501"/>
                  <a:pt x="1008" y="502"/>
                  <a:pt x="1009" y="502"/>
                </a:cubicBezTo>
                <a:cubicBezTo>
                  <a:pt x="1010" y="502"/>
                  <a:pt x="1010" y="502"/>
                  <a:pt x="1011" y="502"/>
                </a:cubicBezTo>
                <a:cubicBezTo>
                  <a:pt x="1009" y="504"/>
                  <a:pt x="1010" y="503"/>
                  <a:pt x="1008" y="503"/>
                </a:cubicBezTo>
                <a:cubicBezTo>
                  <a:pt x="1006" y="506"/>
                  <a:pt x="1008" y="507"/>
                  <a:pt x="1006" y="509"/>
                </a:cubicBezTo>
                <a:cubicBezTo>
                  <a:pt x="1006" y="510"/>
                  <a:pt x="1006" y="510"/>
                  <a:pt x="1006" y="511"/>
                </a:cubicBezTo>
                <a:cubicBezTo>
                  <a:pt x="1010" y="512"/>
                  <a:pt x="1015" y="513"/>
                  <a:pt x="1020" y="514"/>
                </a:cubicBezTo>
                <a:cubicBezTo>
                  <a:pt x="1021" y="516"/>
                  <a:pt x="1021" y="515"/>
                  <a:pt x="1021" y="518"/>
                </a:cubicBezTo>
                <a:cubicBezTo>
                  <a:pt x="1026" y="523"/>
                  <a:pt x="1035" y="519"/>
                  <a:pt x="1040" y="524"/>
                </a:cubicBezTo>
                <a:cubicBezTo>
                  <a:pt x="1047" y="531"/>
                  <a:pt x="1062" y="541"/>
                  <a:pt x="1065" y="551"/>
                </a:cubicBezTo>
                <a:cubicBezTo>
                  <a:pt x="1067" y="554"/>
                  <a:pt x="1066" y="563"/>
                  <a:pt x="1067" y="566"/>
                </a:cubicBezTo>
                <a:cubicBezTo>
                  <a:pt x="1069" y="575"/>
                  <a:pt x="1072" y="582"/>
                  <a:pt x="1071" y="593"/>
                </a:cubicBezTo>
                <a:cubicBezTo>
                  <a:pt x="1086" y="601"/>
                  <a:pt x="1101" y="594"/>
                  <a:pt x="1112" y="583"/>
                </a:cubicBezTo>
                <a:cubicBezTo>
                  <a:pt x="1112" y="583"/>
                  <a:pt x="1114" y="568"/>
                  <a:pt x="1117" y="567"/>
                </a:cubicBezTo>
                <a:cubicBezTo>
                  <a:pt x="1114" y="564"/>
                  <a:pt x="1115" y="565"/>
                  <a:pt x="1112" y="565"/>
                </a:cubicBezTo>
                <a:close/>
                <a:moveTo>
                  <a:pt x="348" y="216"/>
                </a:moveTo>
                <a:cubicBezTo>
                  <a:pt x="356" y="213"/>
                  <a:pt x="369" y="217"/>
                  <a:pt x="375" y="209"/>
                </a:cubicBezTo>
                <a:cubicBezTo>
                  <a:pt x="378" y="213"/>
                  <a:pt x="376" y="230"/>
                  <a:pt x="375" y="233"/>
                </a:cubicBezTo>
                <a:cubicBezTo>
                  <a:pt x="377" y="237"/>
                  <a:pt x="380" y="239"/>
                  <a:pt x="383" y="244"/>
                </a:cubicBezTo>
                <a:cubicBezTo>
                  <a:pt x="380" y="249"/>
                  <a:pt x="387" y="270"/>
                  <a:pt x="396" y="272"/>
                </a:cubicBezTo>
                <a:cubicBezTo>
                  <a:pt x="396" y="272"/>
                  <a:pt x="396" y="273"/>
                  <a:pt x="396" y="274"/>
                </a:cubicBezTo>
                <a:cubicBezTo>
                  <a:pt x="391" y="281"/>
                  <a:pt x="381" y="283"/>
                  <a:pt x="371" y="286"/>
                </a:cubicBezTo>
                <a:cubicBezTo>
                  <a:pt x="336" y="296"/>
                  <a:pt x="326" y="279"/>
                  <a:pt x="312" y="256"/>
                </a:cubicBezTo>
                <a:cubicBezTo>
                  <a:pt x="317" y="235"/>
                  <a:pt x="328" y="223"/>
                  <a:pt x="348" y="216"/>
                </a:cubicBezTo>
                <a:close/>
                <a:moveTo>
                  <a:pt x="387" y="397"/>
                </a:moveTo>
                <a:cubicBezTo>
                  <a:pt x="368" y="402"/>
                  <a:pt x="361" y="426"/>
                  <a:pt x="343" y="424"/>
                </a:cubicBezTo>
                <a:cubicBezTo>
                  <a:pt x="341" y="426"/>
                  <a:pt x="341" y="426"/>
                  <a:pt x="340" y="429"/>
                </a:cubicBezTo>
                <a:cubicBezTo>
                  <a:pt x="339" y="428"/>
                  <a:pt x="338" y="428"/>
                  <a:pt x="337" y="427"/>
                </a:cubicBezTo>
                <a:cubicBezTo>
                  <a:pt x="335" y="428"/>
                  <a:pt x="336" y="429"/>
                  <a:pt x="333" y="429"/>
                </a:cubicBezTo>
                <a:cubicBezTo>
                  <a:pt x="333" y="428"/>
                  <a:pt x="333" y="428"/>
                  <a:pt x="333" y="427"/>
                </a:cubicBezTo>
                <a:cubicBezTo>
                  <a:pt x="333" y="427"/>
                  <a:pt x="333" y="427"/>
                  <a:pt x="333" y="427"/>
                </a:cubicBezTo>
                <a:cubicBezTo>
                  <a:pt x="332" y="429"/>
                  <a:pt x="332" y="431"/>
                  <a:pt x="331" y="433"/>
                </a:cubicBezTo>
                <a:cubicBezTo>
                  <a:pt x="327" y="432"/>
                  <a:pt x="324" y="432"/>
                  <a:pt x="321" y="429"/>
                </a:cubicBezTo>
                <a:cubicBezTo>
                  <a:pt x="321" y="431"/>
                  <a:pt x="321" y="432"/>
                  <a:pt x="323" y="435"/>
                </a:cubicBezTo>
                <a:cubicBezTo>
                  <a:pt x="321" y="437"/>
                  <a:pt x="318" y="435"/>
                  <a:pt x="318" y="433"/>
                </a:cubicBezTo>
                <a:cubicBezTo>
                  <a:pt x="317" y="434"/>
                  <a:pt x="317" y="435"/>
                  <a:pt x="317" y="436"/>
                </a:cubicBezTo>
                <a:cubicBezTo>
                  <a:pt x="314" y="435"/>
                  <a:pt x="314" y="436"/>
                  <a:pt x="313" y="432"/>
                </a:cubicBezTo>
                <a:cubicBezTo>
                  <a:pt x="315" y="432"/>
                  <a:pt x="316" y="432"/>
                  <a:pt x="318" y="432"/>
                </a:cubicBezTo>
                <a:cubicBezTo>
                  <a:pt x="317" y="429"/>
                  <a:pt x="316" y="430"/>
                  <a:pt x="319" y="429"/>
                </a:cubicBezTo>
                <a:cubicBezTo>
                  <a:pt x="317" y="429"/>
                  <a:pt x="316" y="429"/>
                  <a:pt x="314" y="429"/>
                </a:cubicBezTo>
                <a:cubicBezTo>
                  <a:pt x="313" y="425"/>
                  <a:pt x="314" y="427"/>
                  <a:pt x="311" y="428"/>
                </a:cubicBezTo>
                <a:cubicBezTo>
                  <a:pt x="312" y="429"/>
                  <a:pt x="312" y="431"/>
                  <a:pt x="313" y="432"/>
                </a:cubicBezTo>
                <a:cubicBezTo>
                  <a:pt x="312" y="432"/>
                  <a:pt x="311" y="433"/>
                  <a:pt x="310" y="433"/>
                </a:cubicBezTo>
                <a:cubicBezTo>
                  <a:pt x="310" y="431"/>
                  <a:pt x="309" y="429"/>
                  <a:pt x="309" y="427"/>
                </a:cubicBezTo>
                <a:cubicBezTo>
                  <a:pt x="304" y="428"/>
                  <a:pt x="283" y="425"/>
                  <a:pt x="278" y="427"/>
                </a:cubicBezTo>
                <a:cubicBezTo>
                  <a:pt x="274" y="424"/>
                  <a:pt x="276" y="421"/>
                  <a:pt x="271" y="420"/>
                </a:cubicBezTo>
                <a:cubicBezTo>
                  <a:pt x="272" y="417"/>
                  <a:pt x="278" y="413"/>
                  <a:pt x="281" y="413"/>
                </a:cubicBezTo>
                <a:cubicBezTo>
                  <a:pt x="281" y="413"/>
                  <a:pt x="281" y="413"/>
                  <a:pt x="281" y="413"/>
                </a:cubicBezTo>
                <a:cubicBezTo>
                  <a:pt x="280" y="412"/>
                  <a:pt x="229" y="387"/>
                  <a:pt x="229" y="387"/>
                </a:cubicBezTo>
                <a:cubicBezTo>
                  <a:pt x="226" y="387"/>
                  <a:pt x="227" y="387"/>
                  <a:pt x="226" y="390"/>
                </a:cubicBezTo>
                <a:cubicBezTo>
                  <a:pt x="222" y="389"/>
                  <a:pt x="222" y="387"/>
                  <a:pt x="221" y="383"/>
                </a:cubicBezTo>
                <a:cubicBezTo>
                  <a:pt x="220" y="383"/>
                  <a:pt x="219" y="383"/>
                  <a:pt x="218" y="383"/>
                </a:cubicBezTo>
                <a:cubicBezTo>
                  <a:pt x="220" y="387"/>
                  <a:pt x="217" y="384"/>
                  <a:pt x="218" y="388"/>
                </a:cubicBezTo>
                <a:cubicBezTo>
                  <a:pt x="214" y="387"/>
                  <a:pt x="217" y="387"/>
                  <a:pt x="213" y="387"/>
                </a:cubicBezTo>
                <a:cubicBezTo>
                  <a:pt x="212" y="378"/>
                  <a:pt x="209" y="386"/>
                  <a:pt x="205" y="379"/>
                </a:cubicBezTo>
                <a:cubicBezTo>
                  <a:pt x="204" y="379"/>
                  <a:pt x="204" y="378"/>
                  <a:pt x="203" y="378"/>
                </a:cubicBezTo>
                <a:cubicBezTo>
                  <a:pt x="205" y="376"/>
                  <a:pt x="205" y="378"/>
                  <a:pt x="205" y="376"/>
                </a:cubicBezTo>
                <a:cubicBezTo>
                  <a:pt x="207" y="377"/>
                  <a:pt x="206" y="376"/>
                  <a:pt x="207" y="378"/>
                </a:cubicBezTo>
                <a:cubicBezTo>
                  <a:pt x="207" y="378"/>
                  <a:pt x="208" y="378"/>
                  <a:pt x="208" y="379"/>
                </a:cubicBezTo>
                <a:cubicBezTo>
                  <a:pt x="209" y="378"/>
                  <a:pt x="210" y="377"/>
                  <a:pt x="211" y="376"/>
                </a:cubicBezTo>
                <a:cubicBezTo>
                  <a:pt x="209" y="374"/>
                  <a:pt x="211" y="374"/>
                  <a:pt x="211" y="371"/>
                </a:cubicBezTo>
                <a:cubicBezTo>
                  <a:pt x="209" y="371"/>
                  <a:pt x="208" y="370"/>
                  <a:pt x="208" y="367"/>
                </a:cubicBezTo>
                <a:cubicBezTo>
                  <a:pt x="206" y="365"/>
                  <a:pt x="206" y="366"/>
                  <a:pt x="202" y="366"/>
                </a:cubicBezTo>
                <a:cubicBezTo>
                  <a:pt x="204" y="363"/>
                  <a:pt x="204" y="364"/>
                  <a:pt x="205" y="361"/>
                </a:cubicBezTo>
                <a:cubicBezTo>
                  <a:pt x="205" y="360"/>
                  <a:pt x="202" y="360"/>
                  <a:pt x="200" y="356"/>
                </a:cubicBezTo>
                <a:cubicBezTo>
                  <a:pt x="197" y="349"/>
                  <a:pt x="192" y="323"/>
                  <a:pt x="196" y="317"/>
                </a:cubicBezTo>
                <a:cubicBezTo>
                  <a:pt x="196" y="317"/>
                  <a:pt x="196" y="316"/>
                  <a:pt x="196" y="315"/>
                </a:cubicBezTo>
                <a:cubicBezTo>
                  <a:pt x="195" y="316"/>
                  <a:pt x="194" y="317"/>
                  <a:pt x="192" y="317"/>
                </a:cubicBezTo>
                <a:cubicBezTo>
                  <a:pt x="192" y="317"/>
                  <a:pt x="191" y="317"/>
                  <a:pt x="190" y="317"/>
                </a:cubicBezTo>
                <a:cubicBezTo>
                  <a:pt x="191" y="315"/>
                  <a:pt x="191" y="313"/>
                  <a:pt x="192" y="312"/>
                </a:cubicBezTo>
                <a:cubicBezTo>
                  <a:pt x="191" y="311"/>
                  <a:pt x="190" y="311"/>
                  <a:pt x="189" y="311"/>
                </a:cubicBezTo>
                <a:cubicBezTo>
                  <a:pt x="188" y="311"/>
                  <a:pt x="188" y="311"/>
                  <a:pt x="188" y="312"/>
                </a:cubicBezTo>
                <a:cubicBezTo>
                  <a:pt x="189" y="313"/>
                  <a:pt x="189" y="314"/>
                  <a:pt x="190" y="314"/>
                </a:cubicBezTo>
                <a:cubicBezTo>
                  <a:pt x="188" y="316"/>
                  <a:pt x="187" y="315"/>
                  <a:pt x="184" y="318"/>
                </a:cubicBezTo>
                <a:cubicBezTo>
                  <a:pt x="184" y="318"/>
                  <a:pt x="184" y="318"/>
                  <a:pt x="183" y="318"/>
                </a:cubicBezTo>
                <a:cubicBezTo>
                  <a:pt x="187" y="303"/>
                  <a:pt x="183" y="286"/>
                  <a:pt x="189" y="275"/>
                </a:cubicBezTo>
                <a:cubicBezTo>
                  <a:pt x="188" y="275"/>
                  <a:pt x="187" y="275"/>
                  <a:pt x="186" y="275"/>
                </a:cubicBezTo>
                <a:cubicBezTo>
                  <a:pt x="188" y="270"/>
                  <a:pt x="192" y="261"/>
                  <a:pt x="192" y="258"/>
                </a:cubicBezTo>
                <a:cubicBezTo>
                  <a:pt x="193" y="258"/>
                  <a:pt x="194" y="259"/>
                  <a:pt x="195" y="260"/>
                </a:cubicBezTo>
                <a:cubicBezTo>
                  <a:pt x="194" y="260"/>
                  <a:pt x="193" y="260"/>
                  <a:pt x="192" y="260"/>
                </a:cubicBezTo>
                <a:cubicBezTo>
                  <a:pt x="192" y="262"/>
                  <a:pt x="192" y="263"/>
                  <a:pt x="191" y="264"/>
                </a:cubicBezTo>
                <a:cubicBezTo>
                  <a:pt x="193" y="265"/>
                  <a:pt x="193" y="265"/>
                  <a:pt x="196" y="265"/>
                </a:cubicBezTo>
                <a:cubicBezTo>
                  <a:pt x="195" y="268"/>
                  <a:pt x="196" y="268"/>
                  <a:pt x="196" y="274"/>
                </a:cubicBezTo>
                <a:cubicBezTo>
                  <a:pt x="197" y="271"/>
                  <a:pt x="198" y="269"/>
                  <a:pt x="198" y="267"/>
                </a:cubicBezTo>
                <a:cubicBezTo>
                  <a:pt x="197" y="266"/>
                  <a:pt x="197" y="267"/>
                  <a:pt x="196" y="265"/>
                </a:cubicBezTo>
                <a:cubicBezTo>
                  <a:pt x="201" y="262"/>
                  <a:pt x="196" y="237"/>
                  <a:pt x="196" y="237"/>
                </a:cubicBezTo>
                <a:cubicBezTo>
                  <a:pt x="196" y="237"/>
                  <a:pt x="196" y="237"/>
                  <a:pt x="196" y="237"/>
                </a:cubicBezTo>
                <a:cubicBezTo>
                  <a:pt x="196" y="223"/>
                  <a:pt x="199" y="207"/>
                  <a:pt x="205" y="191"/>
                </a:cubicBezTo>
                <a:cubicBezTo>
                  <a:pt x="205" y="190"/>
                  <a:pt x="204" y="189"/>
                  <a:pt x="204" y="188"/>
                </a:cubicBezTo>
                <a:cubicBezTo>
                  <a:pt x="202" y="189"/>
                  <a:pt x="200" y="189"/>
                  <a:pt x="198" y="190"/>
                </a:cubicBezTo>
                <a:cubicBezTo>
                  <a:pt x="198" y="190"/>
                  <a:pt x="197" y="190"/>
                  <a:pt x="196" y="190"/>
                </a:cubicBezTo>
                <a:cubicBezTo>
                  <a:pt x="205" y="169"/>
                  <a:pt x="214" y="159"/>
                  <a:pt x="231" y="144"/>
                </a:cubicBezTo>
                <a:cubicBezTo>
                  <a:pt x="233" y="142"/>
                  <a:pt x="240" y="143"/>
                  <a:pt x="243" y="141"/>
                </a:cubicBezTo>
                <a:cubicBezTo>
                  <a:pt x="245" y="141"/>
                  <a:pt x="247" y="142"/>
                  <a:pt x="249" y="143"/>
                </a:cubicBezTo>
                <a:cubicBezTo>
                  <a:pt x="248" y="152"/>
                  <a:pt x="235" y="156"/>
                  <a:pt x="231" y="162"/>
                </a:cubicBezTo>
                <a:cubicBezTo>
                  <a:pt x="222" y="176"/>
                  <a:pt x="215" y="194"/>
                  <a:pt x="205" y="209"/>
                </a:cubicBezTo>
                <a:cubicBezTo>
                  <a:pt x="209" y="212"/>
                  <a:pt x="201" y="221"/>
                  <a:pt x="202" y="225"/>
                </a:cubicBezTo>
                <a:cubicBezTo>
                  <a:pt x="208" y="243"/>
                  <a:pt x="202" y="262"/>
                  <a:pt x="209" y="281"/>
                </a:cubicBezTo>
                <a:cubicBezTo>
                  <a:pt x="223" y="319"/>
                  <a:pt x="239" y="345"/>
                  <a:pt x="266" y="368"/>
                </a:cubicBezTo>
                <a:cubicBezTo>
                  <a:pt x="288" y="386"/>
                  <a:pt x="320" y="404"/>
                  <a:pt x="353" y="399"/>
                </a:cubicBezTo>
                <a:cubicBezTo>
                  <a:pt x="361" y="398"/>
                  <a:pt x="380" y="402"/>
                  <a:pt x="385" y="394"/>
                </a:cubicBezTo>
                <a:cubicBezTo>
                  <a:pt x="386" y="394"/>
                  <a:pt x="386" y="394"/>
                  <a:pt x="387" y="394"/>
                </a:cubicBezTo>
                <a:cubicBezTo>
                  <a:pt x="387" y="395"/>
                  <a:pt x="387" y="396"/>
                  <a:pt x="387" y="397"/>
                </a:cubicBezTo>
                <a:close/>
                <a:moveTo>
                  <a:pt x="487" y="359"/>
                </a:moveTo>
                <a:cubicBezTo>
                  <a:pt x="487" y="360"/>
                  <a:pt x="487" y="360"/>
                  <a:pt x="487" y="360"/>
                </a:cubicBezTo>
                <a:cubicBezTo>
                  <a:pt x="477" y="356"/>
                  <a:pt x="472" y="354"/>
                  <a:pt x="462" y="351"/>
                </a:cubicBezTo>
                <a:cubicBezTo>
                  <a:pt x="461" y="351"/>
                  <a:pt x="460" y="351"/>
                  <a:pt x="460" y="352"/>
                </a:cubicBezTo>
                <a:cubicBezTo>
                  <a:pt x="461" y="353"/>
                  <a:pt x="462" y="353"/>
                  <a:pt x="463" y="354"/>
                </a:cubicBezTo>
                <a:cubicBezTo>
                  <a:pt x="463" y="355"/>
                  <a:pt x="463" y="355"/>
                  <a:pt x="463" y="356"/>
                </a:cubicBezTo>
                <a:cubicBezTo>
                  <a:pt x="456" y="360"/>
                  <a:pt x="449" y="361"/>
                  <a:pt x="441" y="365"/>
                </a:cubicBezTo>
                <a:cubicBezTo>
                  <a:pt x="437" y="366"/>
                  <a:pt x="432" y="366"/>
                  <a:pt x="428" y="367"/>
                </a:cubicBezTo>
                <a:cubicBezTo>
                  <a:pt x="418" y="373"/>
                  <a:pt x="405" y="389"/>
                  <a:pt x="392" y="393"/>
                </a:cubicBezTo>
                <a:cubicBezTo>
                  <a:pt x="391" y="394"/>
                  <a:pt x="390" y="394"/>
                  <a:pt x="390" y="395"/>
                </a:cubicBezTo>
                <a:cubicBezTo>
                  <a:pt x="389" y="388"/>
                  <a:pt x="405" y="371"/>
                  <a:pt x="412" y="369"/>
                </a:cubicBezTo>
                <a:cubicBezTo>
                  <a:pt x="412" y="365"/>
                  <a:pt x="412" y="364"/>
                  <a:pt x="407" y="364"/>
                </a:cubicBezTo>
                <a:cubicBezTo>
                  <a:pt x="413" y="353"/>
                  <a:pt x="422" y="345"/>
                  <a:pt x="431" y="338"/>
                </a:cubicBezTo>
                <a:cubicBezTo>
                  <a:pt x="435" y="338"/>
                  <a:pt x="432" y="336"/>
                  <a:pt x="435" y="334"/>
                </a:cubicBezTo>
                <a:cubicBezTo>
                  <a:pt x="436" y="333"/>
                  <a:pt x="436" y="333"/>
                  <a:pt x="436" y="335"/>
                </a:cubicBezTo>
                <a:cubicBezTo>
                  <a:pt x="439" y="334"/>
                  <a:pt x="439" y="334"/>
                  <a:pt x="439" y="330"/>
                </a:cubicBezTo>
                <a:cubicBezTo>
                  <a:pt x="439" y="330"/>
                  <a:pt x="439" y="329"/>
                  <a:pt x="438" y="329"/>
                </a:cubicBezTo>
                <a:cubicBezTo>
                  <a:pt x="432" y="331"/>
                  <a:pt x="430" y="335"/>
                  <a:pt x="424" y="336"/>
                </a:cubicBezTo>
                <a:cubicBezTo>
                  <a:pt x="424" y="336"/>
                  <a:pt x="423" y="335"/>
                  <a:pt x="423" y="335"/>
                </a:cubicBezTo>
                <a:cubicBezTo>
                  <a:pt x="426" y="329"/>
                  <a:pt x="437" y="322"/>
                  <a:pt x="442" y="330"/>
                </a:cubicBezTo>
                <a:cubicBezTo>
                  <a:pt x="444" y="329"/>
                  <a:pt x="445" y="328"/>
                  <a:pt x="447" y="327"/>
                </a:cubicBezTo>
                <a:cubicBezTo>
                  <a:pt x="447" y="326"/>
                  <a:pt x="448" y="324"/>
                  <a:pt x="448" y="323"/>
                </a:cubicBezTo>
                <a:cubicBezTo>
                  <a:pt x="450" y="324"/>
                  <a:pt x="450" y="325"/>
                  <a:pt x="451" y="326"/>
                </a:cubicBezTo>
                <a:cubicBezTo>
                  <a:pt x="451" y="327"/>
                  <a:pt x="451" y="328"/>
                  <a:pt x="450" y="329"/>
                </a:cubicBezTo>
                <a:cubicBezTo>
                  <a:pt x="456" y="326"/>
                  <a:pt x="459" y="328"/>
                  <a:pt x="464" y="328"/>
                </a:cubicBezTo>
                <a:cubicBezTo>
                  <a:pt x="464" y="329"/>
                  <a:pt x="465" y="329"/>
                  <a:pt x="465" y="330"/>
                </a:cubicBezTo>
                <a:cubicBezTo>
                  <a:pt x="464" y="330"/>
                  <a:pt x="463" y="331"/>
                  <a:pt x="462" y="331"/>
                </a:cubicBezTo>
                <a:cubicBezTo>
                  <a:pt x="462" y="332"/>
                  <a:pt x="462" y="333"/>
                  <a:pt x="462" y="334"/>
                </a:cubicBezTo>
                <a:cubicBezTo>
                  <a:pt x="471" y="335"/>
                  <a:pt x="482" y="338"/>
                  <a:pt x="487" y="346"/>
                </a:cubicBezTo>
                <a:cubicBezTo>
                  <a:pt x="487" y="347"/>
                  <a:pt x="488" y="348"/>
                  <a:pt x="488" y="349"/>
                </a:cubicBezTo>
                <a:cubicBezTo>
                  <a:pt x="480" y="348"/>
                  <a:pt x="486" y="355"/>
                  <a:pt x="487" y="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2700">
              <a:schemeClr val="bg1">
                <a:lumMod val="75000"/>
              </a:schemeClr>
            </a:glow>
          </a:effectLst>
        </p:spPr>
        <p:txBody>
          <a:bodyPr vert="horz" wrap="square" lIns="91407" tIns="45704" rIns="91407" bIns="45704" numCol="1" anchor="t" anchorCtr="0" compatLnSpc="1"/>
          <a:lstStyle/>
          <a:p>
            <a:endParaRPr lang="zh-CN" altLang="en-US" sz="1805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>
            <a:off x="0" y="2644"/>
            <a:ext cx="523459" cy="6853031"/>
            <a:chOff x="-33" y="0"/>
            <a:chExt cx="3399637" cy="6858000"/>
          </a:xfrm>
        </p:grpSpPr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>
              <a:off x="2" y="0"/>
              <a:ext cx="2570204" cy="6858000"/>
            </a:xfrm>
            <a:prstGeom prst="rect">
              <a:avLst/>
            </a:prstGeom>
            <a:solidFill>
              <a:srgbClr val="263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49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705" b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>
              <p:custDataLst>
                <p:tags r:id="rId5"/>
              </p:custDataLst>
            </p:nvPr>
          </p:nvGrpSpPr>
          <p:grpSpPr>
            <a:xfrm>
              <a:off x="-33" y="0"/>
              <a:ext cx="3399637" cy="6858000"/>
              <a:chOff x="-33" y="0"/>
              <a:chExt cx="3399637" cy="6672648"/>
            </a:xfrm>
          </p:grpSpPr>
          <p:sp>
            <p:nvSpPr>
              <p:cNvPr id="24" name="矩形 23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0"/>
                <a:ext cx="3399598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>
                <p:custDataLst>
                  <p:tags r:id="rId7"/>
                </p:custDataLst>
              </p:nvPr>
            </p:nvSpPr>
            <p:spPr>
              <a:xfrm>
                <a:off x="-33" y="1668162"/>
                <a:ext cx="339963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>
                <p:custDataLst>
                  <p:tags r:id="rId8"/>
                </p:custDataLst>
              </p:nvPr>
            </p:nvSpPr>
            <p:spPr>
              <a:xfrm>
                <a:off x="-7" y="3336324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9"/>
                </p:custDataLst>
              </p:nvPr>
            </p:nvSpPr>
            <p:spPr>
              <a:xfrm>
                <a:off x="-7" y="5004486"/>
                <a:ext cx="3399611" cy="1668162"/>
              </a:xfrm>
              <a:prstGeom prst="rect">
                <a:avLst/>
              </a:prstGeom>
              <a:noFill/>
              <a:ln w="28575">
                <a:solidFill>
                  <a:srgbClr val="2637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49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705" b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矩形 3"/>
          <p:cNvSpPr/>
          <p:nvPr>
            <p:custDataLst>
              <p:tags r:id="rId10"/>
            </p:custDataLst>
          </p:nvPr>
        </p:nvSpPr>
        <p:spPr>
          <a:xfrm>
            <a:off x="599796" y="41741"/>
            <a:ext cx="11526759" cy="676967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schemeClr val="bg2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zh-CN" altLang="en-US" sz="1805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endParaRPr lang="en-US" altLang="zh-CN" sz="180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>
            <p:custDataLst>
              <p:tags r:id="rId11"/>
            </p:custDataLst>
          </p:nvPr>
        </p:nvSpPr>
        <p:spPr>
          <a:xfrm>
            <a:off x="707048" y="656661"/>
            <a:ext cx="11190498" cy="430593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【2020</a:t>
            </a: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全国卷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II】20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．在下面一段文字横线处补写恰当的语句，使整段文字语意完整连贯，内容贴切，逻辑严密，每处不超过</a:t>
            </a:r>
            <a:r>
              <a:rPr lang="en-US" altLang="zh-CN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2605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个字</a:t>
            </a: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605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605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605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无论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生产、生活还是娱乐，当人暴露在噪声环境中时，健康就会受到威胁。暴露时间短，会产生焦虑与精神压力</a:t>
            </a:r>
            <a:r>
              <a:rPr lang="en-US" altLang="zh-CN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暴露时间长，</a:t>
            </a:r>
            <a:r>
              <a:rPr lang="zh-CN" altLang="en-US" sz="2605" u="sng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①    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，甚至失聪。 听力损失程度与音量和暴露时长相关。然而，当噪声级达到一定高度时，</a:t>
            </a:r>
            <a:r>
              <a:rPr lang="zh-CN" altLang="en-US" sz="2605" u="sng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②    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，均会产生水久性听力损害。而单从听力保护角度来说，即使是乐音， </a:t>
            </a:r>
            <a:r>
              <a:rPr lang="zh-CN" altLang="en-US" sz="2605" u="sng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③   </a:t>
            </a:r>
            <a:r>
              <a:rPr lang="zh-CN" altLang="en-US" sz="2605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，时间过久，也会对听力造成不可逆的损害。</a:t>
            </a:r>
            <a:endParaRPr lang="zh-CN" altLang="en-US" sz="2605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2"/>
          <p:cNvSpPr/>
          <p:nvPr>
            <p:custDataLst>
              <p:tags r:id="rId12"/>
            </p:custDataLst>
          </p:nvPr>
        </p:nvSpPr>
        <p:spPr>
          <a:xfrm>
            <a:off x="1019644" y="5435201"/>
            <a:ext cx="10687063" cy="612775"/>
          </a:xfrm>
          <a:prstGeom prst="rect">
            <a:avLst/>
          </a:prstGeom>
          <a:noFill/>
          <a:ln w="9525">
            <a:noFill/>
          </a:ln>
        </p:spPr>
        <p:txBody>
          <a:bodyPr wrap="square" lIns="91601" tIns="45800" rIns="91601" bIns="45800" anchor="t">
            <a:spAutoFit/>
          </a:bodyPr>
          <a:lstStyle/>
          <a:p>
            <a:pPr defTabSz="863600">
              <a:lnSpc>
                <a:spcPct val="130000"/>
              </a:lnSpc>
            </a:pPr>
            <a:r>
              <a:rPr lang="zh-CN" altLang="en-US" sz="2605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①则会造成听力损失；②无论暴露时间长短；③如果音量过大。</a:t>
            </a:r>
            <a:endParaRPr lang="zh-CN" altLang="en-US" sz="2605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" name="New picture"/>
          <p:cNvPicPr/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2048864" y="10524725"/>
            <a:ext cx="318080" cy="241741"/>
          </a:xfrm>
          <a:prstGeom prst="cube">
            <a:avLst/>
          </a:prstGeom>
        </p:spPr>
      </p:pic>
      <p:sp>
        <p:nvSpPr>
          <p:cNvPr id="14" name="矩形 13"/>
          <p:cNvSpPr/>
          <p:nvPr>
            <p:custDataLst>
              <p:tags r:id="rId15"/>
            </p:custDataLst>
          </p:nvPr>
        </p:nvSpPr>
        <p:spPr>
          <a:xfrm>
            <a:off x="4340268" y="111379"/>
            <a:ext cx="343512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链接高考</a:t>
            </a:r>
            <a:endParaRPr lang="zh-CN" altLang="en-US" sz="3600" b="0" smtClean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0" y="235974"/>
            <a:ext cx="12192000" cy="6341807"/>
          </a:xfrm>
        </p:spPr>
        <p:txBody>
          <a:bodyPr>
            <a:noAutofit/>
          </a:bodyPr>
          <a:lstStyle/>
          <a:p>
            <a:r>
              <a:rPr lang="zh-CN" altLang="en-US" sz="2800" b="1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合作探究：高斯的推理形式是什么？</a:t>
            </a:r>
            <a:endParaRPr lang="en-US" altLang="zh-CN" sz="2800" b="1" smtClean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卡尔 </a:t>
            </a:r>
            <a:r>
              <a:rPr lang="en-US" altLang="zh-CN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 </a:t>
            </a:r>
            <a:r>
              <a:rPr lang="zh-CN" altLang="en-US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弗里德里希 </a:t>
            </a:r>
            <a:r>
              <a:rPr lang="en-US" altLang="zh-CN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 </a:t>
            </a:r>
            <a:r>
              <a:rPr lang="zh-CN" altLang="en-US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高斯是德国著名的数学家．在他 </a:t>
            </a:r>
            <a:r>
              <a:rPr lang="en-US" altLang="zh-CN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 </a:t>
            </a:r>
            <a:r>
              <a:rPr lang="zh-CN" altLang="en-US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岁的那一年，有一天上算术课．老师给高斯所在的班的学生出了一道算术题．这道算术题是： </a:t>
            </a:r>
            <a:r>
              <a:rPr lang="en-US" altLang="zh-CN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+ 2 + 3 </a:t>
            </a:r>
            <a:r>
              <a:rPr lang="zh-CN" altLang="en-US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 </a:t>
            </a:r>
            <a:r>
              <a:rPr lang="en-US" altLang="zh-CN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 </a:t>
            </a:r>
            <a:r>
              <a:rPr lang="zh-CN" altLang="en-US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 </a:t>
            </a:r>
            <a:r>
              <a:rPr lang="en-US" altLang="zh-CN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98 </a:t>
            </a:r>
            <a:r>
              <a:rPr lang="zh-CN" altLang="en-US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 </a:t>
            </a:r>
            <a:r>
              <a:rPr lang="en-US" altLang="zh-CN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99 + 100 = ? </a:t>
            </a:r>
            <a:r>
              <a:rPr lang="zh-CN" altLang="en-US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老师想，要加这么多数字可得费些劲啊，而且稍不细心，就会出错．但事出意料，老师刚把题目说完，小高斯就举起手来，随口报出这道题的答案： </a:t>
            </a:r>
            <a:r>
              <a:rPr lang="en-US" altLang="zh-CN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5050 . </a:t>
            </a:r>
            <a:r>
              <a:rPr lang="zh-CN" altLang="en-US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当时同学们都怔住了，用惊奇和怀疑的目光看着小高斯．只有老师．心里明白．这个答案是正确的．老师请高斯给同学们说说他是怎么算出来的．高斯告诉大家，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他发现 </a:t>
            </a:r>
            <a:r>
              <a:rPr lang="en-US" altLang="zh-CN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 </a:t>
            </a:r>
            <a:r>
              <a:rPr lang="en-US" altLang="zh-CN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 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这一百个数有一个特点，那就是依次把头尾两个数加起来都是 </a:t>
            </a:r>
            <a:r>
              <a:rPr lang="en-US" altLang="zh-CN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101 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，而这样的数刚好有 </a:t>
            </a:r>
            <a:r>
              <a:rPr lang="en-US" altLang="zh-CN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 </a:t>
            </a: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对．因此。这一百个数的总和就是 </a:t>
            </a:r>
            <a:r>
              <a:rPr lang="en-US" altLang="zh-CN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101 X50 = 5 050 </a:t>
            </a:r>
            <a:r>
              <a:rPr lang="en-US" altLang="zh-CN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228248" y="260604"/>
            <a:ext cx="3435127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完全归纳推理</a:t>
            </a:r>
            <a:endParaRPr lang="zh-CN" altLang="en-US" sz="4000" b="1" smtClean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097882" cy="705600"/>
          </a:xfrm>
        </p:spPr>
        <p:txBody>
          <a:bodyPr>
            <a:normAutofit/>
          </a:bodyPr>
          <a:lstStyle/>
          <a:p>
            <a:r>
              <a:rPr lang="zh-CN" altLang="en-US" sz="3200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合作探究：</a:t>
            </a:r>
            <a:r>
              <a:rPr lang="zh-CN" altLang="zh-CN" sz="22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警察是用什么推理方式让劫匪安东尼认罪的呢</a:t>
            </a:r>
            <a:r>
              <a:rPr lang="zh-CN" altLang="en-US" sz="22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707922"/>
            <a:ext cx="12192000" cy="61500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意大利的巴里市，夜幕降临。有一家杂货店，五彩灯光闪烁耀眼，货架上的商品琳瑯满目。店主人热情地在接待顾客。这时，进来了一个游手好闲的年轻人，站在一个不被人注意的地方。他叫安东尼，是个劫匪。</a:t>
            </a:r>
            <a:endParaRPr lang="en-US" altLang="zh-CN" sz="2800" b="1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顾客渐渐稀少了，当最后一个顾客走出店门时，安东尼窜到店主人跟前用暴力逼迫店主人交出现款。店主人面对劫匪，毫无惧色。一个要抢，一个拒抢，于是两人就打斗起来了。安东尼怕警察抓他，准备逃跑；店主人抱住他的双腿不放。安东尼猛抽双脚，来个金蝉脱壳，丢下两只鞋光着脚丫子逃走了。</a:t>
            </a:r>
            <a:endParaRPr lang="zh-CN" altLang="zh-CN" sz="2800" b="1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警察后来拘捕了安东尼，但他不承认曾经抢劫。怎样才能使这个劫匪认罪呢？这时，警察想起了格林童话中《灰姑娘》的故事，便让安东尼</a:t>
            </a:r>
            <a:r>
              <a:rPr lang="zh-CN" altLang="zh-CN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试穿那双鞋</a:t>
            </a:r>
            <a:r>
              <a:rPr lang="zh-CN" altLang="zh-CN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，结果他穿上那双鞋，</a:t>
            </a:r>
            <a:r>
              <a:rPr lang="zh-CN" altLang="zh-CN" sz="2800" b="1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不但非常合适，而且他脚上沾着的一些染色物也与鞋子上的一样</a:t>
            </a:r>
            <a:r>
              <a:rPr lang="zh-CN" altLang="zh-CN" sz="2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。在人证、物证面前，他只好坦白交代了。</a:t>
            </a:r>
            <a:endParaRPr lang="zh-CN" altLang="zh-CN" sz="2800" b="1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  <a:spcAft>
                <a:spcPct val="0"/>
              </a:spcAft>
            </a:pP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9350" y="379800"/>
            <a:ext cx="10969200" cy="705600"/>
          </a:xfrm>
        </p:spPr>
        <p:txBody>
          <a:bodyPr/>
          <a:lstStyle/>
          <a:p>
            <a:pPr algn="ctr"/>
            <a:r>
              <a:rPr lang="zh-CN" altLang="en-US" smtClean="0">
                <a:solidFill>
                  <a:srgbClr val="FF0000"/>
                </a:solidFill>
              </a:rPr>
              <a:t>类比推理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1123950"/>
            <a:ext cx="11658600" cy="5143500"/>
          </a:xfrm>
        </p:spPr>
        <p:txBody>
          <a:bodyPr>
            <a:noAutofit/>
          </a:bodyPr>
          <a:lstStyle/>
          <a:p>
            <a:r>
              <a:rPr lang="zh-CN" altLang="en-US" sz="32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童话</a:t>
            </a:r>
            <a:r>
              <a:rPr lang="en-US" altLang="zh-CN" sz="32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灰姑娘</a:t>
            </a:r>
            <a:r>
              <a:rPr lang="en-US" altLang="zh-CN" sz="32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中的灰姑娘匆忙中在涂满柏油的楼梯上留下一只金舞鞋，王子凭着这只多舞鞋，用让</a:t>
            </a: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三位姑娘试穿这只金舞鞋</a:t>
            </a:r>
            <a:r>
              <a:rPr lang="zh-CN" altLang="en-US" sz="32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的方法区别真假，终于找到了自己所钟爱的美丽的姑娘；</a:t>
            </a:r>
            <a:endParaRPr lang="en-US" altLang="zh-CN" sz="3200" b="1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现在这里有罪犯留下的鞋，何不也用</a:t>
            </a: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试穿鞋子</a:t>
            </a:r>
            <a:r>
              <a:rPr lang="zh-CN" altLang="en-US" sz="32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的方法来辩真伪呢？于是他让安东尼试穿鞋子，安东尼穿上这双鞋，“</a:t>
            </a:r>
            <a:r>
              <a:rPr lang="zh-CN" altLang="zh-CN" sz="3200" b="1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不但非常合适，而且他脚上沾着的一些染色物也与鞋子上的一样</a:t>
            </a: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”。</a:t>
            </a:r>
            <a:r>
              <a:rPr lang="zh-CN" altLang="en-US" sz="32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劫匪的真面目终于暴露了。</a:t>
            </a:r>
            <a:endParaRPr lang="zh-CN" altLang="en-US" sz="3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296519" y="342900"/>
            <a:ext cx="115989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94B0C2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6640452" y="2003634"/>
            <a:ext cx="188714" cy="188714"/>
          </a:xfrm>
          <a:prstGeom prst="ellipse">
            <a:avLst/>
          </a:prstGeom>
          <a:solidFill>
            <a:srgbClr val="94B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6640452" y="3822930"/>
            <a:ext cx="188714" cy="188714"/>
          </a:xfrm>
          <a:prstGeom prst="ellipse">
            <a:avLst/>
          </a:prstGeom>
          <a:solidFill>
            <a:srgbClr val="94B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96545" y="836930"/>
            <a:ext cx="11439525" cy="19145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ts val="4740"/>
              </a:lnSpc>
            </a:pPr>
            <a:r>
              <a:rPr lang="zh-CN" altLang="en-US" sz="3600" b="1" u="sng">
                <a:solidFill>
                  <a:srgbClr val="1D41D5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一、演绎推理</a:t>
            </a:r>
            <a:endParaRPr lang="zh-CN" altLang="en-US" sz="3600" b="1" u="sng">
              <a:solidFill>
                <a:srgbClr val="1D41D5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  <a:p>
            <a:pPr fontAlgn="auto">
              <a:lnSpc>
                <a:spcPts val="4740"/>
              </a:lnSpc>
            </a:pPr>
            <a:r>
              <a:rPr lang="en-US" altLang="zh-CN" sz="3600" b="1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      </a:t>
            </a:r>
            <a:r>
              <a:rPr lang="zh-CN" altLang="en-US" sz="3600" b="1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由</a:t>
            </a:r>
            <a:r>
              <a:rPr lang="zh-CN" altLang="en-US" sz="3600" b="1" u="sng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一般性</a:t>
            </a:r>
            <a:r>
              <a:rPr lang="zh-CN" altLang="en-US" sz="3600" b="1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前提推出</a:t>
            </a:r>
            <a:r>
              <a:rPr lang="zh-CN" altLang="en-US" sz="3600" b="1" u="sng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特殊性（个别性）</a:t>
            </a:r>
            <a:r>
              <a:rPr lang="zh-CN" altLang="en-US" sz="3600" b="1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结论的推理。</a:t>
            </a:r>
            <a:endParaRPr lang="zh-CN" altLang="en-US" sz="3600" b="1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  <a:p>
            <a:pPr fontAlgn="auto">
              <a:lnSpc>
                <a:spcPts val="4740"/>
              </a:lnSpc>
            </a:pPr>
            <a:endParaRPr lang="zh-CN" altLang="en-US" sz="3600" b="1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96545" y="3048635"/>
            <a:ext cx="11439525" cy="24695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ts val="4440"/>
              </a:lnSpc>
              <a:buClrTx/>
              <a:buSzTx/>
              <a:buFontTx/>
            </a:pPr>
            <a:r>
              <a:rPr lang="zh-CN" altLang="en-US" sz="3600" b="1" u="sng">
                <a:solidFill>
                  <a:srgbClr val="1D41D5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表现形式</a:t>
            </a:r>
            <a:endParaRPr lang="zh-CN" altLang="en-US" sz="3600" b="1" u="sng">
              <a:solidFill>
                <a:srgbClr val="1D41D5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  <a:p>
            <a:pPr algn="just" fontAlgn="auto">
              <a:lnSpc>
                <a:spcPts val="4440"/>
              </a:lnSpc>
            </a:pPr>
            <a:r>
              <a:rPr lang="zh-CN" altLang="en-US" sz="3600" b="1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       有</a:t>
            </a:r>
            <a:r>
              <a:rPr lang="zh-CN" altLang="en-US" sz="36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三段论、假言推理</a:t>
            </a:r>
            <a:r>
              <a:rPr lang="zh-CN" altLang="en-US" sz="36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+mn-ea"/>
              </a:rPr>
              <a:t>、选言推理，二难推理</a:t>
            </a:r>
            <a:r>
              <a:rPr lang="zh-CN" altLang="en-US" sz="3600" b="1"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等形式。</a:t>
            </a:r>
            <a:endParaRPr lang="zh-CN" altLang="en-US" sz="3600" b="1"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158750" y="203200"/>
            <a:ext cx="11874500" cy="6451600"/>
          </a:xfrm>
          <a:prstGeom prst="rect">
            <a:avLst/>
          </a:prstGeom>
          <a:noFill/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3432" y="372426"/>
            <a:ext cx="10969200" cy="705600"/>
          </a:xfrm>
        </p:spPr>
        <p:txBody>
          <a:bodyPr>
            <a:normAutofit/>
          </a:bodyPr>
          <a:lstStyle/>
          <a:p>
            <a:r>
              <a:rPr lang="zh-CN" altLang="en-US" sz="3200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合作探究：</a:t>
            </a:r>
            <a:r>
              <a:rPr lang="zh-CN" altLang="en-US" sz="2800" smtClean="0">
                <a:latin typeface="+mn-ea"/>
                <a:ea typeface="+mn-ea"/>
              </a:rPr>
              <a:t>毛主席</a:t>
            </a:r>
            <a:r>
              <a:rPr lang="zh-CN" altLang="en-US" sz="2800" smtClean="0">
                <a:solidFill>
                  <a:schemeClr val="tx1"/>
                </a:solidFill>
                <a:latin typeface="+mn-ea"/>
                <a:ea typeface="+mn-ea"/>
              </a:rPr>
              <a:t>用的是哪种推理方式呢？</a:t>
            </a:r>
            <a:endParaRPr lang="zh-CN" altLang="en-US" sz="280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35974" y="1268361"/>
            <a:ext cx="11341626" cy="4637139"/>
          </a:xfrm>
        </p:spPr>
        <p:txBody>
          <a:bodyPr>
            <a:noAutofit/>
          </a:bodyPr>
          <a:lstStyle/>
          <a:p>
            <a:r>
              <a:rPr lang="zh-CN" altLang="en-US" sz="32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毛主席在为纪念张思德而写的</a:t>
            </a:r>
            <a:r>
              <a:rPr lang="en-US" altLang="zh-CN" sz="32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为人民服务</a:t>
            </a:r>
            <a:r>
              <a:rPr lang="en-US" altLang="zh-CN" sz="32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一文中，写道：“人总是要死的，但死的意义有不同。中国古时候有个文学家叫做司马迁的说过：‘人固有一死，或重于泰山，或轻于鸿毛。’</a:t>
            </a:r>
            <a:r>
              <a:rPr lang="zh-CN" altLang="en-US" sz="3200" b="1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为人民利益而死，就比泰山还重；替法西斯卖力，替剥削人民和压迫人民的人去死，就比鸿毛还轻。</a:t>
            </a:r>
            <a:r>
              <a:rPr lang="zh-CN" altLang="en-US" sz="3200" b="1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张思德同志是为人民利益而死的</a:t>
            </a:r>
            <a:r>
              <a:rPr lang="zh-CN" altLang="en-US" sz="32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他的死是比泰山还要重的</a:t>
            </a:r>
            <a:r>
              <a:rPr lang="zh-CN" altLang="en-US" sz="32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endParaRPr lang="zh-CN" altLang="en-US" sz="3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4241478" y="5720834"/>
            <a:ext cx="2448106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44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演绎推理</a:t>
            </a:r>
            <a:endParaRPr lang="zh-CN" altLang="en-US" sz="440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3155628" y="3282434"/>
            <a:ext cx="1266693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CN" altLang="en-US" sz="2800" b="1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大前提</a:t>
            </a:r>
            <a:endParaRPr lang="zh-CN" altLang="en-US" sz="2800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583878" y="4558784"/>
            <a:ext cx="1266693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CN" altLang="en-US" sz="2800" b="1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小前提</a:t>
            </a:r>
            <a:endParaRPr lang="zh-CN" altLang="en-US" sz="2800"/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7289478" y="4615934"/>
            <a:ext cx="902811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CN" altLang="en-US" sz="2800" b="1" smtClean="0">
                <a:solidFill>
                  <a:srgbClr val="C00000"/>
                </a:solidFill>
              </a:rPr>
              <a:t>结论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pic>
        <p:nvPicPr>
          <p:cNvPr id="8" name="New picture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607800" y="11391900"/>
            <a:ext cx="355600" cy="266700"/>
          </a:xfrm>
          <a:prstGeom prst="cube">
            <a:avLst/>
          </a:prstGeom>
        </p:spPr>
      </p:pic>
      <p:pic>
        <p:nvPicPr>
          <p:cNvPr id="9" name="New picture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052300" y="12674600"/>
            <a:ext cx="317500" cy="228600"/>
          </a:xfrm>
          <a:prstGeom prst="cube">
            <a:avLst/>
          </a:prstGeom>
        </p:spPr>
      </p:pic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文本框 8"/>
          <p:cNvSpPr/>
          <p:nvPr>
            <p:custDataLst>
              <p:tags r:id="rId2"/>
            </p:custDataLst>
          </p:nvPr>
        </p:nvSpPr>
        <p:spPr>
          <a:xfrm>
            <a:off x="318421" y="3584466"/>
            <a:ext cx="6504192" cy="2647129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 anchor="t" anchorCtr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96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→</a:t>
            </a:r>
            <a:r>
              <a:rPr lang="zh-CN" altLang="en-US" sz="32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大前提</a:t>
            </a:r>
            <a:r>
              <a:rPr lang="zh-CN" altLang="en-US" sz="32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：</a:t>
            </a: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凡</a:t>
            </a: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</a:t>
            </a: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都</a:t>
            </a:r>
            <a:r>
              <a:rPr lang="zh-CN" altLang="en-US" sz="3200" b="1" smtClean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会死</a:t>
            </a:r>
            <a:endParaRPr lang="zh-CN" altLang="en-US" sz="32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defTabSz="617855" hangingPunct="0">
              <a:lnSpc>
                <a:spcPct val="110000"/>
              </a:lnSpc>
              <a:spcAft>
                <a:spcPts val="850"/>
              </a:spcAft>
            </a:pPr>
            <a:r>
              <a:rPr lang="zh-CN" altLang="en-US" sz="32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→</a:t>
            </a:r>
            <a:r>
              <a:rPr lang="zh-CN" altLang="en-US" sz="32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小前提</a:t>
            </a:r>
            <a:r>
              <a:rPr lang="zh-CN" altLang="en-US" sz="32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：</a:t>
            </a:r>
            <a:r>
              <a:rPr lang="zh-CN" altLang="en-US" sz="3200" b="1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苏格拉底</a:t>
            </a: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</a:t>
            </a:r>
            <a:r>
              <a:rPr lang="zh-CN" altLang="en-US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</a:t>
            </a:r>
            <a:endParaRPr lang="zh-CN" altLang="en-US" sz="32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panose="02010600030101010101" charset="-122"/>
            </a:endParaRPr>
          </a:p>
          <a:p>
            <a:pPr defTabSz="617855" hangingPunct="0">
              <a:lnSpc>
                <a:spcPct val="110000"/>
              </a:lnSpc>
              <a:spcAft>
                <a:spcPts val="850"/>
              </a:spcAft>
            </a:pPr>
            <a:r>
              <a:rPr lang="zh-CN" altLang="en-US" sz="32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panose="02010600030101010101" charset="-122"/>
              </a:rPr>
              <a:t>→结论：</a:t>
            </a: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所以</a:t>
            </a:r>
            <a:r>
              <a:rPr lang="zh-CN" altLang="en-US" sz="3200" b="1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苏格拉底</a:t>
            </a: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</a:t>
            </a:r>
            <a:r>
              <a:rPr lang="zh-CN" altLang="en-US" sz="3200" b="1" smtClean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会死</a:t>
            </a: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</a:t>
            </a:r>
            <a:endParaRPr lang="zh-CN" altLang="en-US" sz="3200" b="1" smtClean="0">
              <a:latin typeface="楷体" panose="02010609060101010101" pitchFamily="49" charset="-122"/>
              <a:ea typeface="楷体" panose="02010609060101010101" pitchFamily="49" charset="-122"/>
              <a:sym typeface="等线" panose="02010600030101010101" charset="-122"/>
            </a:endParaRPr>
          </a:p>
          <a:p>
            <a:pPr defTabSz="617855" hangingPunct="0">
              <a:lnSpc>
                <a:spcPct val="110000"/>
              </a:lnSpc>
              <a:spcAft>
                <a:spcPts val="850"/>
              </a:spcAft>
            </a:pPr>
            <a:r>
              <a:rPr lang="zh-CN" altLang="en-US" sz="2965" b="1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等线" panose="02010600030101010101" charset="-122"/>
              </a:rPr>
              <a:t>（</a:t>
            </a:r>
            <a:r>
              <a:rPr lang="zh-CN" altLang="en-US" sz="2965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等线" panose="02010600030101010101" charset="-122"/>
              </a:rPr>
              <a:t>一般</a:t>
            </a:r>
            <a:r>
              <a:rPr lang="en-US" altLang="zh-CN" sz="2965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等线" panose="02010600030101010101" charset="-122"/>
              </a:rPr>
              <a:t>——</a:t>
            </a:r>
            <a:r>
              <a:rPr lang="zh-CN" altLang="en-US" sz="2965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等线" panose="02010600030101010101" charset="-122"/>
              </a:rPr>
              <a:t>个别）</a:t>
            </a:r>
            <a:endParaRPr lang="zh-CN" altLang="en-US" sz="2965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sym typeface="等线" panose="02010600030101010101" charset="-122"/>
            </a:endParaRPr>
          </a:p>
        </p:txBody>
      </p:sp>
      <p:sp>
        <p:nvSpPr>
          <p:cNvPr id="46083" name="矩形 211971"/>
          <p:cNvSpPr/>
          <p:nvPr>
            <p:custDataLst>
              <p:tags r:id="rId3"/>
            </p:custDataLst>
          </p:nvPr>
        </p:nvSpPr>
        <p:spPr>
          <a:xfrm>
            <a:off x="506109" y="259087"/>
            <a:ext cx="8708091" cy="595291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defTabSz="863600">
              <a:lnSpc>
                <a:spcPct val="110000"/>
              </a:lnSpc>
            </a:pPr>
            <a:r>
              <a:rPr lang="en-US" altLang="zh-CN" sz="3385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1.</a:t>
            </a:r>
            <a:r>
              <a:rPr lang="zh-CN" altLang="zh-CN" sz="338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三段论</a:t>
            </a:r>
            <a:r>
              <a:rPr lang="zh-CN" altLang="en-US" sz="3385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（一般到个别</a:t>
            </a:r>
            <a:r>
              <a:rPr lang="zh-CN" altLang="en-US" sz="3385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）</a:t>
            </a:r>
            <a:endParaRPr lang="zh-CN" altLang="zh-CN" sz="3385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Wingdings" panose="05000000000000000000" pitchFamily="2" charset="2"/>
            </a:endParaRPr>
          </a:p>
        </p:txBody>
      </p:sp>
      <p:sp>
        <p:nvSpPr>
          <p:cNvPr id="46084" name="矩形 211972"/>
          <p:cNvSpPr/>
          <p:nvPr>
            <p:custDataLst>
              <p:tags r:id="rId4"/>
            </p:custDataLst>
          </p:nvPr>
        </p:nvSpPr>
        <p:spPr>
          <a:xfrm>
            <a:off x="275814" y="866159"/>
            <a:ext cx="11347059" cy="28886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defTabSz="863600">
              <a:lnSpc>
                <a:spcPct val="120000"/>
              </a:lnSpc>
            </a:pPr>
            <a:r>
              <a:rPr lang="en-US" altLang="zh-CN" sz="3175" b="1"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	</a:t>
            </a:r>
            <a:r>
              <a:rPr lang="zh-CN" altLang="zh-CN" sz="3175" b="1" smtClean="0"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由</a:t>
            </a:r>
            <a:r>
              <a:rPr lang="zh-CN" altLang="en-US" sz="3175" b="1" smtClean="0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两个</a:t>
            </a:r>
            <a:r>
              <a:rPr lang="zh-CN" altLang="en-US" sz="3175" b="1" smtClean="0"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含有一个共同项的性质判断作</a:t>
            </a:r>
            <a:r>
              <a:rPr lang="zh-CN" altLang="en-US" sz="3175" b="1" smtClean="0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前提</a:t>
            </a:r>
            <a:r>
              <a:rPr lang="zh-CN" altLang="en-US" sz="3175" b="1" smtClean="0"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，</a:t>
            </a:r>
            <a:r>
              <a:rPr lang="zh-CN" altLang="en-US" sz="3175" b="1" smtClean="0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得出一个新的</a:t>
            </a:r>
            <a:r>
              <a:rPr lang="zh-CN" altLang="en-US" sz="3175" b="1" smtClean="0"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性质</a:t>
            </a:r>
            <a:r>
              <a:rPr lang="zh-CN" altLang="zh-CN" sz="3175" b="1" smtClean="0"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判</a:t>
            </a:r>
            <a:r>
              <a:rPr lang="zh-CN" altLang="zh-CN" sz="3175" b="1"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断作为</a:t>
            </a:r>
            <a:r>
              <a:rPr lang="zh-CN" altLang="en-US" sz="3175" b="1" smtClean="0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结论</a:t>
            </a:r>
            <a:r>
              <a:rPr lang="zh-CN" altLang="en-US" sz="3175" b="1" smtClean="0"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的演绎</a:t>
            </a:r>
            <a:r>
              <a:rPr lang="zh-CN" altLang="zh-CN" sz="3175" b="1" smtClean="0"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推</a:t>
            </a:r>
            <a:r>
              <a:rPr lang="zh-CN" altLang="zh-CN" sz="3175" b="1"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理</a:t>
            </a:r>
            <a:r>
              <a:rPr lang="zh-CN" altLang="zh-CN" sz="3175" b="1" smtClean="0">
                <a:latin typeface="Times New Roman" panose="02020603050405020304" charset="0"/>
                <a:ea typeface="黑体" panose="02010609060101010101" charset="-122"/>
                <a:sym typeface="Wingdings" panose="05000000000000000000" pitchFamily="2" charset="2"/>
              </a:rPr>
              <a:t>。</a:t>
            </a:r>
            <a:endParaRPr lang="zh-CN" altLang="zh-CN" sz="3175" b="1" smtClean="0">
              <a:latin typeface="Times New Roman" panose="02020603050405020304" charset="0"/>
              <a:ea typeface="黑体" panose="02010609060101010101" charset="-122"/>
              <a:sym typeface="Wingdings" panose="05000000000000000000" pitchFamily="2" charset="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3200" b="1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800" b="1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它包含：</a:t>
            </a: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大前提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已知的</a:t>
            </a:r>
            <a:r>
              <a:rPr lang="zh-CN" altLang="en-US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一般原理</a:t>
            </a:r>
            <a:r>
              <a:rPr lang="zh-CN" altLang="en-US" sz="2800" b="1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endParaRPr lang="zh-CN" altLang="en-US" sz="2800" b="1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2800" b="1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  </a:t>
            </a:r>
            <a:r>
              <a:rPr lang="zh-CN" altLang="en-US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小</a:t>
            </a: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前提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所研究的</a:t>
            </a:r>
            <a:r>
              <a:rPr lang="zh-CN" altLang="en-US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特殊情况</a:t>
            </a:r>
            <a:r>
              <a:rPr lang="zh-CN" altLang="en-US" sz="2800" b="1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endParaRPr lang="zh-CN" altLang="en-US" sz="2800" b="1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2800" b="1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  </a:t>
            </a:r>
            <a:r>
              <a:rPr lang="zh-CN" altLang="en-US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结  论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根据</a:t>
            </a:r>
            <a:r>
              <a:rPr lang="zh-CN" altLang="en-US" sz="28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一般原理，对特殊情况作出判断</a:t>
            </a:r>
            <a:r>
              <a:rPr lang="zh-CN" altLang="en-US" sz="2800" b="1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800" b="1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58750" y="203200"/>
            <a:ext cx="11874500" cy="6451600"/>
          </a:xfrm>
          <a:prstGeom prst="rect">
            <a:avLst/>
          </a:prstGeom>
          <a:noFill/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3936181" y="6231801"/>
            <a:ext cx="9128911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b="1" kern="100" smtClean="0">
                <a:solidFill>
                  <a:srgbClr val="FF0000"/>
                </a:solidFill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  <a:sym typeface="+mn-ea"/>
              </a:rPr>
              <a:t>注：习惯上一般用M表示中项，用P表示大项，用S表示小项</a:t>
            </a:r>
            <a:r>
              <a:rPr lang="zh-CN" altLang="en-US" sz="2400" b="1" kern="100" smtClean="0">
                <a:solidFill>
                  <a:srgbClr val="FF0000"/>
                </a:solidFill>
                <a:latin typeface="Times New Roman" panose="02020603050405020304" charset="0"/>
                <a:ea typeface="楷体_GB2312" panose="02010609030101010101" pitchFamily="49" charset="-122"/>
                <a:cs typeface="Times New Roman" panose="02020603050405020304" charset="0"/>
                <a:sym typeface="+mn-ea"/>
              </a:rPr>
              <a:t>。</a:t>
            </a:r>
            <a:endParaRPr lang="zh-CN" altLang="zh-CN" sz="2400" b="1" kern="100">
              <a:solidFill>
                <a:srgbClr val="FF0000"/>
              </a:solidFill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6410325" y="3688526"/>
            <a:ext cx="5528234" cy="27686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1D41D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三段论可以抽象为如下公式：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zh-CN" sz="2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所有的</a:t>
            </a:r>
            <a:r>
              <a:rPr lang="en-US" altLang="zh-CN" sz="32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M</a:t>
            </a:r>
            <a:r>
              <a:rPr lang="zh-CN" altLang="en-US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（中项）</a:t>
            </a:r>
            <a:r>
              <a:rPr lang="zh-CN" altLang="zh-CN" sz="2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都是</a:t>
            </a:r>
            <a:r>
              <a:rPr lang="en-US" altLang="zh-CN" sz="2800" b="1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P</a:t>
            </a:r>
            <a:r>
              <a:rPr lang="zh-CN" altLang="en-US" sz="2000" b="1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（大项）</a:t>
            </a:r>
            <a:endParaRPr lang="zh-CN" altLang="zh-CN" sz="28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zh-CN" sz="2800" b="1" u="sng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所有的</a:t>
            </a:r>
            <a:r>
              <a:rPr lang="en-US" altLang="zh-CN" sz="2800" b="1" u="sng" smtClean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S</a:t>
            </a:r>
            <a:r>
              <a:rPr lang="zh-CN" altLang="en-US" sz="2000" b="1" u="sng" smtClean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（小项）</a:t>
            </a:r>
            <a:r>
              <a:rPr lang="zh-CN" altLang="zh-CN" sz="2800" b="1" u="sng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都是</a:t>
            </a:r>
            <a:r>
              <a:rPr lang="en-US" altLang="zh-CN" sz="2800" b="1" u="sng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M</a:t>
            </a:r>
            <a:r>
              <a:rPr lang="zh-CN" altLang="en-US" sz="2000" b="1" u="sng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（中项）</a:t>
            </a:r>
            <a:endParaRPr lang="zh-CN" altLang="zh-CN" sz="28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zh-CN" sz="2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所有的</a:t>
            </a:r>
            <a:r>
              <a:rPr lang="en-US" altLang="zh-CN" sz="2800" b="1" smtClean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S</a:t>
            </a:r>
            <a:r>
              <a:rPr lang="zh-CN" altLang="en-US" sz="2000" b="1" smtClean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（小项）</a:t>
            </a:r>
            <a:r>
              <a:rPr lang="zh-CN" altLang="zh-CN" sz="2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都是</a:t>
            </a:r>
            <a:r>
              <a:rPr lang="en-US" altLang="zh-CN" sz="2800" b="1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P</a:t>
            </a:r>
            <a:r>
              <a:rPr lang="zh-CN" altLang="en-US" sz="2000" b="1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（大项）</a:t>
            </a:r>
            <a:endParaRPr lang="zh-CN" altLang="en-US" sz="2000" b="1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椭圆 4"/>
          <p:cNvSpPr/>
          <p:nvPr>
            <p:custDataLst>
              <p:tags r:id="rId8"/>
            </p:custDataLst>
          </p:nvPr>
        </p:nvSpPr>
        <p:spPr>
          <a:xfrm>
            <a:off x="9043670" y="1491615"/>
            <a:ext cx="2578735" cy="18307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9"/>
            </p:custDataLst>
          </p:nvPr>
        </p:nvSpPr>
        <p:spPr>
          <a:xfrm>
            <a:off x="9043824" y="1699895"/>
            <a:ext cx="2008505" cy="14141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>
            <p:custDataLst>
              <p:tags r:id="rId10"/>
            </p:custDataLst>
          </p:nvPr>
        </p:nvSpPr>
        <p:spPr>
          <a:xfrm>
            <a:off x="9043824" y="1968500"/>
            <a:ext cx="925830" cy="876935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11052329" y="2053590"/>
            <a:ext cx="79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/>
              <a:t>P</a:t>
            </a:r>
            <a:endParaRPr lang="en-US" altLang="zh-CN" sz="4000"/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10301759" y="2084070"/>
            <a:ext cx="264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M</a:t>
            </a:r>
            <a:endParaRPr lang="en-US" altLang="zh-CN" sz="3600"/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9214639" y="2053590"/>
            <a:ext cx="503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S</a:t>
            </a:r>
            <a:endParaRPr lang="en-US" altLang="zh-CN" sz="3600"/>
          </a:p>
        </p:txBody>
      </p:sp>
    </p:spTree>
    <p:custDataLst>
      <p:tags r:id="rId1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8260" y="720090"/>
            <a:ext cx="11900535" cy="233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1、</a:t>
            </a:r>
            <a:r>
              <a:rPr lang="zh-CN" altLang="en-US" sz="2800" b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所有</a:t>
            </a:r>
            <a:r>
              <a:rPr lang="zh-CN" altLang="en-US" sz="2800" b="1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哺乳动物</a:t>
            </a:r>
            <a:r>
              <a:rPr lang="zh-CN" altLang="en-US" sz="2800" b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都是有脊椎的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8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哺乳动物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，所以，人是有脊椎的。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2、</a:t>
            </a:r>
            <a:r>
              <a:rPr lang="zh-CN" altLang="en-US" sz="2800" b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所有</a:t>
            </a:r>
            <a:r>
              <a:rPr lang="zh-CN" altLang="en-US" sz="2800" b="1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手机</a:t>
            </a:r>
            <a:r>
              <a:rPr lang="zh-CN" altLang="en-US" sz="2800" b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都需要充电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8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Iphone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手机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，Iphone需要充电。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3、</a:t>
            </a:r>
            <a:r>
              <a:rPr lang="zh-CN" altLang="en-US" sz="2800" b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所有冰箱都是可以冷藏的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8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小明家有一台冰箱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，小明家的冰箱能够冷藏。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4、知识分子应该收到尊重，人民教师是知识分子，人民教师应该受到尊重。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" y="10795"/>
            <a:ext cx="3049942" cy="781050"/>
          </a:xfrm>
          <a:prstGeom prst="rect">
            <a:avLst/>
          </a:prstGeom>
        </p:spPr>
      </p:pic>
      <p:sp>
        <p:nvSpPr>
          <p:cNvPr id="4" name="内容占位符 3"/>
          <p:cNvSpPr>
            <a:spLocks noGrp="1"/>
          </p:cNvSpPr>
          <p:nvPr>
            <p:ph idx="1"/>
            <p:custDataLst>
              <p:tags r:id="rId4"/>
            </p:custDataLst>
          </p:nvPr>
        </p:nvSpPr>
        <p:spPr bwMode="auto">
          <a:xfrm>
            <a:off x="400685" y="10795"/>
            <a:ext cx="2697480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buNone/>
            </a:pPr>
            <a:r>
              <a:rPr lang="zh-CN" altLang="zh-CN" sz="32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三段论</a:t>
            </a:r>
            <a:endParaRPr lang="zh-CN" altLang="zh-CN" sz="3200" b="1" smtClean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" y="2981960"/>
            <a:ext cx="3049942" cy="781050"/>
          </a:xfrm>
          <a:prstGeom prst="rect">
            <a:avLst/>
          </a:prstGeom>
        </p:spPr>
      </p:pic>
      <p:sp>
        <p:nvSpPr>
          <p:cNvPr id="5" name="内容占位符 3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33425" y="3121025"/>
            <a:ext cx="2697480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Autofit/>
          </a:bodyPr>
          <a:lstStyle/>
          <a:p>
            <a:pPr>
              <a:buNone/>
            </a:pPr>
            <a:r>
              <a:rPr lang="zh-CN" altLang="zh-CN" sz="32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小练习</a:t>
            </a:r>
            <a:endParaRPr lang="zh-CN" altLang="zh-CN" sz="3200" b="1" smtClean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225" name="文本框 1"/>
          <p:cNvSpPr/>
          <p:nvPr>
            <p:custDataLst>
              <p:tags r:id="rId7"/>
            </p:custDataLst>
          </p:nvPr>
        </p:nvSpPr>
        <p:spPr>
          <a:xfrm>
            <a:off x="400780" y="3914146"/>
            <a:ext cx="10757449" cy="2046605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 anchor="t">
            <a:spAutoFit/>
          </a:bodyPr>
          <a:lstStyle/>
          <a:p>
            <a:pPr algn="just" defTabSz="863600" fontAlgn="auto">
              <a:lnSpc>
                <a:spcPts val="3815"/>
              </a:lnSpc>
            </a:pPr>
            <a:r>
              <a:rPr lang="zh-CN" altLang="zh-CN" sz="3175" b="1">
                <a:latin typeface="Times New Roman" panose="02020603050405020304" charset="0"/>
                <a:ea typeface="华文中宋" panose="02010600040101010101" pitchFamily="2" charset="-122"/>
                <a:sym typeface="等线" panose="02010600030101010101" charset="-122"/>
              </a:rPr>
              <a:t>改革是新事物，当然避免不了要遇到前进中的困难。</a:t>
            </a:r>
            <a:endParaRPr lang="zh-CN" altLang="zh-CN" sz="3175" b="1">
              <a:latin typeface="Times New Roman" panose="02020603050405020304" charset="0"/>
              <a:ea typeface="华文中宋" panose="02010600040101010101" pitchFamily="2" charset="-122"/>
              <a:sym typeface="Wingdings" panose="05000000000000000000" pitchFamily="2" charset="2"/>
            </a:endParaRPr>
          </a:p>
          <a:p>
            <a:pPr algn="just" defTabSz="863600" fontAlgn="auto">
              <a:lnSpc>
                <a:spcPts val="3815"/>
              </a:lnSpc>
            </a:pPr>
            <a:r>
              <a:rPr lang="zh-CN" altLang="zh-CN" sz="3175" b="1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等线" panose="02010600030101010101" charset="-122"/>
              </a:rPr>
              <a:t>大前提</a:t>
            </a:r>
            <a:r>
              <a:rPr lang="zh-CN" altLang="zh-CN" sz="3175" b="1">
                <a:latin typeface="方正粗黑宋简体" panose="02000000000000000000" pitchFamily="2" charset="-122"/>
                <a:ea typeface="方正粗黑宋简体" panose="02000000000000000000" pitchFamily="2" charset="-122"/>
                <a:sym typeface="等线" panose="02010600030101010101" charset="-122"/>
              </a:rPr>
              <a:t>：</a:t>
            </a:r>
            <a:r>
              <a:rPr lang="en-US" altLang="zh-CN" sz="3175" b="1">
                <a:latin typeface="Times New Roman" panose="02020603050405020304" charset="0"/>
                <a:ea typeface="华文中宋" panose="02010600040101010101" pitchFamily="2" charset="-122"/>
                <a:sym typeface="等线" panose="02010600030101010101" charset="-122"/>
              </a:rPr>
              <a:t>①_________________________________</a:t>
            </a:r>
            <a:endParaRPr lang="zh-CN" altLang="zh-CN" sz="3175" b="1">
              <a:latin typeface="Times New Roman" panose="02020603050405020304" charset="0"/>
              <a:ea typeface="华文中宋" panose="02010600040101010101" pitchFamily="2" charset="-122"/>
              <a:sym typeface="Wingdings" panose="05000000000000000000" pitchFamily="2" charset="2"/>
            </a:endParaRPr>
          </a:p>
          <a:p>
            <a:pPr algn="just" defTabSz="863600" fontAlgn="auto">
              <a:lnSpc>
                <a:spcPts val="3815"/>
              </a:lnSpc>
            </a:pPr>
            <a:r>
              <a:rPr lang="zh-CN" altLang="zh-CN" sz="3175" b="1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等线" panose="02010600030101010101" charset="-122"/>
              </a:rPr>
              <a:t>小前提：</a:t>
            </a:r>
            <a:r>
              <a:rPr lang="zh-CN" altLang="zh-CN" sz="3175" b="1">
                <a:latin typeface="Times New Roman" panose="02020603050405020304" charset="0"/>
                <a:ea typeface="华文中宋" panose="02010600040101010101" pitchFamily="2" charset="-122"/>
                <a:sym typeface="等线" panose="02010600030101010101" charset="-122"/>
              </a:rPr>
              <a:t>改革是</a:t>
            </a:r>
            <a:r>
              <a:rPr lang="zh-CN" altLang="zh-CN" sz="3175" b="1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pitchFamily="2" charset="-122"/>
                <a:sym typeface="等线" panose="02010600030101010101" charset="-122"/>
              </a:rPr>
              <a:t>新事物</a:t>
            </a:r>
            <a:r>
              <a:rPr lang="zh-CN" altLang="zh-CN" sz="3175" b="1">
                <a:latin typeface="Times New Roman" panose="02020603050405020304" charset="0"/>
                <a:ea typeface="华文中宋" panose="02010600040101010101" pitchFamily="2" charset="-122"/>
                <a:sym typeface="等线" panose="02010600030101010101" charset="-122"/>
              </a:rPr>
              <a:t>。</a:t>
            </a:r>
            <a:endParaRPr lang="zh-CN" altLang="zh-CN" sz="3175" b="1">
              <a:latin typeface="Times New Roman" panose="02020603050405020304" charset="0"/>
              <a:ea typeface="华文中宋" panose="02010600040101010101" pitchFamily="2" charset="-122"/>
              <a:sym typeface="Wingdings" panose="05000000000000000000" pitchFamily="2" charset="2"/>
            </a:endParaRPr>
          </a:p>
          <a:p>
            <a:pPr algn="just" defTabSz="863600" fontAlgn="auto">
              <a:lnSpc>
                <a:spcPts val="3815"/>
              </a:lnSpc>
            </a:pPr>
            <a:r>
              <a:rPr lang="zh-CN" altLang="zh-CN" sz="3175" b="1">
                <a:solidFill>
                  <a:srgbClr val="1F2DA8"/>
                </a:solidFill>
                <a:latin typeface="Times New Roman" panose="02020603050405020304" charset="0"/>
                <a:ea typeface="华文中宋" panose="02010600040101010101" pitchFamily="2" charset="-122"/>
                <a:sym typeface="等线" panose="02010600030101010101" charset="-122"/>
              </a:rPr>
              <a:t>    </a:t>
            </a:r>
            <a:r>
              <a:rPr lang="zh-CN" altLang="zh-CN" sz="3175" b="1">
                <a:solidFill>
                  <a:srgbClr val="1F2DA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等线" panose="02010600030101010101" charset="-122"/>
              </a:rPr>
              <a:t>结论：</a:t>
            </a:r>
            <a:r>
              <a:rPr lang="en-US" altLang="zh-CN" sz="3175" b="1">
                <a:latin typeface="Times New Roman" panose="02020603050405020304" charset="0"/>
                <a:ea typeface="华文中宋" panose="02010600040101010101" pitchFamily="2" charset="-122"/>
                <a:sym typeface="等线" panose="02010600030101010101" charset="-122"/>
              </a:rPr>
              <a:t>②_______________________________</a:t>
            </a:r>
            <a:endParaRPr lang="zh-CN" altLang="en-US" sz="3175" b="1">
              <a:latin typeface="Times New Roman" panose="02020603050405020304" charset="0"/>
              <a:ea typeface="华文中宋" panose="02010600040101010101" pitchFamily="2" charset="-122"/>
            </a:endParaRPr>
          </a:p>
        </p:txBody>
      </p:sp>
      <p:sp>
        <p:nvSpPr>
          <p:cNvPr id="52226" name="矩形 2"/>
          <p:cNvSpPr/>
          <p:nvPr>
            <p:custDataLst>
              <p:tags r:id="rId8"/>
            </p:custDataLst>
          </p:nvPr>
        </p:nvSpPr>
        <p:spPr>
          <a:xfrm>
            <a:off x="2559167" y="4291076"/>
            <a:ext cx="7073644" cy="729615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 anchor="t">
            <a:spAutoFit/>
          </a:bodyPr>
          <a:lstStyle/>
          <a:p>
            <a:pPr defTabSz="863600">
              <a:lnSpc>
                <a:spcPct val="130000"/>
              </a:lnSpc>
            </a:pPr>
            <a:r>
              <a:rPr lang="zh-CN" altLang="zh-CN" sz="32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新事物都免不了遇到前进中的困难。</a:t>
            </a:r>
            <a:endParaRPr lang="zh-CN" altLang="zh-CN" sz="3200" b="1">
              <a:solidFill>
                <a:srgbClr val="C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52227" name="矩形 3"/>
          <p:cNvSpPr/>
          <p:nvPr>
            <p:custDataLst>
              <p:tags r:id="rId9"/>
            </p:custDataLst>
          </p:nvPr>
        </p:nvSpPr>
        <p:spPr>
          <a:xfrm>
            <a:off x="2618703" y="5320503"/>
            <a:ext cx="6954379" cy="640080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 anchor="t">
            <a:spAutoFit/>
          </a:bodyPr>
          <a:lstStyle/>
          <a:p>
            <a:pPr defTabSz="863600">
              <a:lnSpc>
                <a:spcPct val="130000"/>
              </a:lnSpc>
            </a:pPr>
            <a:r>
              <a:rPr lang="zh-CN" altLang="zh-CN" sz="3200" b="1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改革避免不了遇到前进中的困难。</a:t>
            </a:r>
            <a:endParaRPr lang="zh-CN" altLang="zh-CN" sz="3200" b="1">
              <a:solidFill>
                <a:srgbClr val="C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225" grpId="0"/>
      <p:bldP spid="52226" grpId="0"/>
      <p:bldP spid="5222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220161"/>
          <p:cNvSpPr/>
          <p:nvPr>
            <p:custDataLst>
              <p:tags r:id="rId1"/>
            </p:custDataLst>
          </p:nvPr>
        </p:nvSpPr>
        <p:spPr>
          <a:xfrm>
            <a:off x="527458" y="412077"/>
            <a:ext cx="11153883" cy="51219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8636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+mn-cs"/>
                <a:sym typeface="Wingdings" panose="05000000000000000000" pitchFamily="2" charset="2"/>
              </a:rPr>
              <a:t>	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大前提、小前提和结论</a:t>
            </a:r>
            <a:r>
              <a:rPr kumimoji="0" lang="en-US" altLang="zh-CN" sz="32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是三段论最基本的一种有效形式，但</a:t>
            </a:r>
            <a:r>
              <a:rPr kumimoji="0" lang="en-US" altLang="zh-CN" sz="3200" b="1" i="0" u="sng" strike="noStrike" kern="1200" cap="none" spc="0" normalizeH="0" baseline="0" noProof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并不是所有符合三段论定义的推理形式都是有效的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。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  <a:sym typeface="Wingdings" panose="05000000000000000000" pitchFamily="2" charset="2"/>
            </a:endParaRPr>
          </a:p>
          <a:p>
            <a:pPr marL="0" marR="0" lvl="0" indent="0" algn="l" defTabSz="8636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	例如：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课本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P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96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《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十五贯》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中</a:t>
            </a:r>
            <a:r>
              <a:rPr kumimoji="0" lang="en-US" altLang="zh-CN" sz="3200" b="1" i="0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过于执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的推理是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有效的吗？</a:t>
            </a:r>
            <a:r>
              <a:rPr kumimoji="0" lang="en-US" altLang="zh-CN" sz="3200" b="1" i="0" u="none" strike="noStrike" kern="1200" cap="none" spc="0" normalizeH="0" baseline="0" noProof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其推理过程为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  <a:sym typeface="Wingdings" panose="05000000000000000000" pitchFamily="2" charset="2"/>
              </a:rPr>
              <a:t>：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  <a:sym typeface="Wingdings" panose="05000000000000000000" pitchFamily="2" charset="2"/>
            </a:endParaRPr>
          </a:p>
          <a:p>
            <a:pPr marL="0" marR="0" lvl="0" indent="0" algn="l" defTabSz="8636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85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+mn-cs"/>
                <a:sym typeface="Wingdings" panose="05000000000000000000" pitchFamily="2" charset="2"/>
              </a:rPr>
              <a:t>	</a:t>
            </a:r>
            <a:r>
              <a:rPr kumimoji="0" lang="en-US" altLang="zh-CN" sz="3385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  <a:sym typeface="Wingdings" panose="05000000000000000000" pitchFamily="2" charset="2"/>
              </a:rPr>
              <a:t>大前提</a:t>
            </a:r>
            <a:r>
              <a:rPr kumimoji="0" lang="en-US" altLang="zh-CN" sz="3385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  <a:sym typeface="Wingdings" panose="05000000000000000000" pitchFamily="2" charset="2"/>
              </a:rPr>
              <a:t>：</a:t>
            </a:r>
            <a:r>
              <a:rPr kumimoji="0" lang="en-US" altLang="zh-CN" sz="3385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pitchFamily="49" charset="-122"/>
                <a:cs typeface="+mn-cs"/>
                <a:sym typeface="等线" panose="02010600030101010101" charset="-122"/>
              </a:rPr>
              <a:t>杀死尤葫芦的罪犯有十五贯钱</a:t>
            </a:r>
            <a:endParaRPr kumimoji="0" lang="en-US" altLang="zh-CN" sz="338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pitchFamily="49" charset="-122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8636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85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+mn-cs"/>
                <a:sym typeface="Wingdings" panose="05000000000000000000" pitchFamily="2" charset="2"/>
              </a:rPr>
              <a:t>	</a:t>
            </a:r>
            <a:r>
              <a:rPr kumimoji="0" lang="en-US" altLang="zh-CN" sz="3385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  <a:sym typeface="Wingdings" panose="05000000000000000000" pitchFamily="2" charset="2"/>
              </a:rPr>
              <a:t>小前提：</a:t>
            </a:r>
            <a:r>
              <a:rPr kumimoji="0" lang="en-US" altLang="zh-CN" sz="3385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pitchFamily="49" charset="-122"/>
                <a:cs typeface="+mn-cs"/>
                <a:sym typeface="等线" panose="02010600030101010101" charset="-122"/>
              </a:rPr>
              <a:t>熊友兰有十五贯钱</a:t>
            </a:r>
            <a:endParaRPr kumimoji="0" lang="en-US" altLang="zh-CN" sz="338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pitchFamily="49" charset="-122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8636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85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+mn-cs"/>
                <a:sym typeface="Wingdings" panose="05000000000000000000" pitchFamily="2" charset="2"/>
              </a:rPr>
              <a:t>	    </a:t>
            </a:r>
            <a:r>
              <a:rPr kumimoji="0" lang="en-US" altLang="zh-CN" sz="3385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  <a:sym typeface="Wingdings" panose="05000000000000000000" pitchFamily="2" charset="2"/>
              </a:rPr>
              <a:t>结论：</a:t>
            </a:r>
            <a:r>
              <a:rPr kumimoji="0" lang="en-US" altLang="zh-CN" sz="3385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pitchFamily="49" charset="-122"/>
                <a:cs typeface="+mn-cs"/>
                <a:sym typeface="Wingdings" panose="05000000000000000000" pitchFamily="2" charset="2"/>
              </a:rPr>
              <a:t>熊友兰是杀死尤葫芦的罪犯。</a:t>
            </a:r>
            <a:endParaRPr kumimoji="0" lang="en-US" altLang="zh-CN" sz="3385" b="1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pitchFamily="49" charset="-122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8636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385" b="1" i="0" u="none" strike="noStrike" kern="1200" cap="none" spc="0" normalizeH="0" baseline="0" noProof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+mn-cs"/>
                <a:sym typeface="Wingdings" panose="05000000000000000000" pitchFamily="2" charset="2"/>
              </a:rPr>
              <a:t>大前提</a:t>
            </a:r>
            <a:r>
              <a:rPr kumimoji="0" lang="en-US" altLang="zh-CN" sz="3385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+mn-cs"/>
                <a:sym typeface="Wingdings" panose="05000000000000000000" pitchFamily="2" charset="2"/>
              </a:rPr>
              <a:t>——</a:t>
            </a:r>
            <a:r>
              <a:rPr kumimoji="0" lang="en-US" altLang="zh-CN" sz="3385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+mn-cs"/>
                <a:sym typeface="Wingdings" panose="05000000000000000000" pitchFamily="2" charset="2"/>
              </a:rPr>
              <a:t>有十五贯钱的是杀死尤葫芦的罪犯</a:t>
            </a:r>
            <a:endParaRPr kumimoji="0" lang="en-US" altLang="zh-CN" sz="338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8636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8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+mn-cs"/>
                <a:sym typeface="Wingdings" panose="05000000000000000000" pitchFamily="2" charset="2"/>
              </a:rPr>
              <a:t>               </a:t>
            </a:r>
            <a:r>
              <a:rPr kumimoji="0" lang="en-US" altLang="en-US" sz="338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+mn-cs"/>
                <a:sym typeface="Wingdings" panose="05000000000000000000" pitchFamily="2" charset="2"/>
              </a:rPr>
              <a:t>（</a:t>
            </a:r>
            <a:r>
              <a:rPr kumimoji="0" lang="en-US" altLang="en-US" sz="3385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  <a:sym typeface="Wingdings" panose="05000000000000000000" pitchFamily="2" charset="2"/>
              </a:rPr>
              <a:t>大前提本身是错误的</a:t>
            </a:r>
            <a:r>
              <a:rPr kumimoji="0" lang="en-US" altLang="en-US" sz="338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+mn-cs"/>
                <a:sym typeface="Wingdings" panose="05000000000000000000" pitchFamily="2" charset="2"/>
              </a:rPr>
              <a:t>）</a:t>
            </a:r>
            <a:endParaRPr kumimoji="0" lang="en-US" altLang="en-US" sz="338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158750" y="203200"/>
            <a:ext cx="11874500" cy="6451600"/>
          </a:xfrm>
          <a:prstGeom prst="rect">
            <a:avLst/>
          </a:prstGeom>
          <a:noFill/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295275" y="5530850"/>
            <a:ext cx="11541760" cy="1076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3200" b="1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粗黑宋简体" panose="02000000000000000000" pitchFamily="2" charset="-122"/>
              </a:rPr>
              <a:t>    演绎推理要得到必然真的结论，必须具备</a:t>
            </a:r>
            <a:r>
              <a:rPr lang="zh-CN" altLang="en-US" sz="3200" b="1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粗黑宋简体" panose="02000000000000000000" pitchFamily="2" charset="-122"/>
              </a:rPr>
              <a:t>前提真实</a:t>
            </a:r>
            <a:r>
              <a:rPr lang="zh-CN" altLang="en-US" sz="3200" b="1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粗黑宋简体" panose="02000000000000000000" pitchFamily="2" charset="-122"/>
              </a:rPr>
              <a:t>和</a:t>
            </a:r>
            <a:r>
              <a:rPr lang="zh-CN" altLang="en-US" sz="3200" b="1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粗黑宋简体" panose="02000000000000000000" pitchFamily="2" charset="-122"/>
              </a:rPr>
              <a:t>形式正确</a:t>
            </a:r>
            <a:r>
              <a:rPr lang="zh-CN" altLang="en-US" sz="3200" b="1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粗黑宋简体" panose="02000000000000000000" pitchFamily="2" charset="-122"/>
              </a:rPr>
              <a:t>两个条件。</a:t>
            </a:r>
            <a:endParaRPr lang="zh-CN" altLang="en-US" sz="320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243304" y="1883678"/>
            <a:ext cx="11568451" cy="1785052"/>
          </a:xfrm>
          <a:prstGeom prst="rect">
            <a:avLst/>
          </a:prstGeom>
        </p:spPr>
        <p:txBody>
          <a:bodyPr wrap="square" lIns="121870" tIns="60934" rIns="121870" bIns="60934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3600" b="1" kern="100"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但并不是所有符合三段论定义的推理形式都是有效的。</a:t>
            </a:r>
            <a:endParaRPr lang="zh-CN" altLang="zh-CN" sz="3600" b="1" kern="100">
              <a:latin typeface="黑体" panose="02010609060101010101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indent="720090" eaLnBrk="0" hangingPunct="0">
              <a:lnSpc>
                <a:spcPct val="150000"/>
              </a:lnSpc>
              <a:spcAft>
                <a:spcPct val="0"/>
              </a:spcAft>
            </a:pPr>
            <a:endParaRPr lang="zh-CN" altLang="zh-CN" sz="3600" b="1" kern="100">
              <a:latin typeface="黑体" panose="02010609060101010101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椭圆 3"/>
          <p:cNvSpPr/>
          <p:nvPr>
            <p:custDataLst>
              <p:tags r:id="rId2"/>
            </p:custDataLst>
          </p:nvPr>
        </p:nvSpPr>
        <p:spPr>
          <a:xfrm>
            <a:off x="7903210" y="4113965"/>
            <a:ext cx="1745286" cy="140491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>
            <p:custDataLst>
              <p:tags r:id="rId3"/>
            </p:custDataLst>
          </p:nvPr>
        </p:nvSpPr>
        <p:spPr>
          <a:xfrm>
            <a:off x="5046345" y="4113965"/>
            <a:ext cx="1745286" cy="140491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4"/>
            </p:custDataLst>
          </p:nvPr>
        </p:nvSpPr>
        <p:spPr>
          <a:xfrm>
            <a:off x="2258840" y="3987623"/>
            <a:ext cx="1745286" cy="153958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5276485" y="4456610"/>
            <a:ext cx="630899" cy="6435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6"/>
            </p:custDataLst>
          </p:nvPr>
        </p:nvSpPr>
        <p:spPr>
          <a:xfrm>
            <a:off x="2488611" y="4434388"/>
            <a:ext cx="1359355" cy="9311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>
            <a:off x="6013559" y="4501347"/>
            <a:ext cx="626601" cy="577439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8"/>
            </p:custDataLst>
          </p:nvPr>
        </p:nvSpPr>
        <p:spPr>
          <a:xfrm>
            <a:off x="8497060" y="4394957"/>
            <a:ext cx="1067543" cy="809919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2709775" y="4485160"/>
            <a:ext cx="1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M</a:t>
            </a:r>
            <a:endParaRPr lang="en-US" altLang="zh-CN" sz="3600"/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3234390" y="4646337"/>
            <a:ext cx="353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S</a:t>
            </a:r>
            <a:endParaRPr lang="en-US" altLang="zh-CN" sz="3600"/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2847538" y="3917438"/>
            <a:ext cx="537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/>
              <a:t>P</a:t>
            </a:r>
            <a:endParaRPr lang="en-US" altLang="zh-CN" sz="4000"/>
          </a:p>
        </p:txBody>
      </p:sp>
      <p:sp>
        <p:nvSpPr>
          <p:cNvPr id="14" name="椭圆 13"/>
          <p:cNvSpPr/>
          <p:nvPr>
            <p:custDataLst>
              <p:tags r:id="rId12"/>
            </p:custDataLst>
          </p:nvPr>
        </p:nvSpPr>
        <p:spPr>
          <a:xfrm>
            <a:off x="8032570" y="4506071"/>
            <a:ext cx="788193" cy="7672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8444551" y="3979293"/>
            <a:ext cx="537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/>
              <a:t>P</a:t>
            </a:r>
            <a:endParaRPr lang="en-US" altLang="zh-CN" sz="4000"/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5734460" y="4014197"/>
            <a:ext cx="537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/>
              <a:t>P</a:t>
            </a:r>
            <a:endParaRPr lang="en-US" altLang="zh-CN" sz="4000"/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6154751" y="4535313"/>
            <a:ext cx="353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S</a:t>
            </a:r>
            <a:endParaRPr lang="en-US" altLang="zh-CN" sz="3600"/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8919405" y="4525831"/>
            <a:ext cx="353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S</a:t>
            </a:r>
            <a:endParaRPr lang="en-US" altLang="zh-CN" sz="3600"/>
          </a:p>
        </p:txBody>
      </p:sp>
      <p:sp>
        <p:nvSpPr>
          <p:cNvPr id="19" name="文本框 18"/>
          <p:cNvSpPr txBox="1"/>
          <p:nvPr>
            <p:custDataLst>
              <p:tags r:id="rId17"/>
            </p:custDataLst>
          </p:nvPr>
        </p:nvSpPr>
        <p:spPr>
          <a:xfrm>
            <a:off x="8170024" y="4604163"/>
            <a:ext cx="293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M</a:t>
            </a:r>
            <a:endParaRPr lang="en-US" altLang="zh-CN" sz="3600"/>
          </a:p>
        </p:txBody>
      </p:sp>
      <p:sp>
        <p:nvSpPr>
          <p:cNvPr id="20" name="文本框 19"/>
          <p:cNvSpPr txBox="1"/>
          <p:nvPr>
            <p:custDataLst>
              <p:tags r:id="rId18"/>
            </p:custDataLst>
          </p:nvPr>
        </p:nvSpPr>
        <p:spPr>
          <a:xfrm>
            <a:off x="5375292" y="4558545"/>
            <a:ext cx="293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M</a:t>
            </a:r>
            <a:endParaRPr lang="en-US" altLang="zh-CN" sz="3600"/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4" y="535965"/>
            <a:ext cx="4769485" cy="890270"/>
          </a:xfrm>
          <a:prstGeom prst="rect">
            <a:avLst/>
          </a:prstGeom>
        </p:spPr>
      </p:pic>
      <p:sp>
        <p:nvSpPr>
          <p:cNvPr id="22" name="内容占位符 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334085" y="679329"/>
            <a:ext cx="3437890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zh-CN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三段论</a:t>
            </a:r>
            <a:endParaRPr lang="zh-CN" altLang="zh-CN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ags/tag1.xml><?xml version="1.0" encoding="utf-8"?>
<p:tagLst xmlns:p="http://schemas.openxmlformats.org/presentationml/2006/main">
  <p:tag name="AS_UNIQUEID" val="6034"/>
</p:tagLst>
</file>

<file path=ppt/tags/tag10.xml><?xml version="1.0" encoding="utf-8"?>
<p:tagLst xmlns:p="http://schemas.openxmlformats.org/presentationml/2006/main">
  <p:tag name="AS_UNIQUEID" val="6044"/>
</p:tagLst>
</file>

<file path=ppt/tags/tag100.xml><?xml version="1.0" encoding="utf-8"?>
<p:tagLst xmlns:p="http://schemas.openxmlformats.org/presentationml/2006/main">
  <p:tag name="AS_UNIQUEID" val="44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1.xml><?xml version="1.0" encoding="utf-8"?>
<p:tagLst xmlns:p="http://schemas.openxmlformats.org/presentationml/2006/main">
  <p:tag name="AS_UNIQUEID" val="44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2.xml><?xml version="1.0" encoding="utf-8"?>
<p:tagLst xmlns:p="http://schemas.openxmlformats.org/presentationml/2006/main">
  <p:tag name="AS_UNIQUEID" val="44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3.xml><?xml version="1.0" encoding="utf-8"?>
<p:tagLst xmlns:p="http://schemas.openxmlformats.org/presentationml/2006/main">
  <p:tag name="AS_UNIQUEID" val="44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4.xml><?xml version="1.0" encoding="utf-8"?>
<p:tagLst xmlns:p="http://schemas.openxmlformats.org/presentationml/2006/main">
  <p:tag name="AS_UNIQUEID" val="44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5.xml><?xml version="1.0" encoding="utf-8"?>
<p:tagLst xmlns:p="http://schemas.openxmlformats.org/presentationml/2006/main">
  <p:tag name="AS_UNIQUEID" val="44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6.xml><?xml version="1.0" encoding="utf-8"?>
<p:tagLst xmlns:p="http://schemas.openxmlformats.org/presentationml/2006/main">
  <p:tag name="AS_UNIQUEID" val="44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7.xml><?xml version="1.0" encoding="utf-8"?>
<p:tagLst xmlns:p="http://schemas.openxmlformats.org/presentationml/2006/main">
  <p:tag name="AS_UNIQUEID" val="44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8.xml><?xml version="1.0" encoding="utf-8"?>
<p:tagLst xmlns:p="http://schemas.openxmlformats.org/presentationml/2006/main">
  <p:tag name="AS_UNIQUEID" val="44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9.xml><?xml version="1.0" encoding="utf-8"?>
<p:tagLst xmlns:p="http://schemas.openxmlformats.org/presentationml/2006/main">
  <p:tag name="AS_UNIQUEID" val="44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1.xml><?xml version="1.0" encoding="utf-8"?>
<p:tagLst xmlns:p="http://schemas.openxmlformats.org/presentationml/2006/main">
  <p:tag name="AS_UNIQUEID" val="6046"/>
</p:tagLst>
</file>

<file path=ppt/tags/tag110.xml><?xml version="1.0" encoding="utf-8"?>
<p:tagLst xmlns:p="http://schemas.openxmlformats.org/presentationml/2006/main">
  <p:tag name="AS_UNIQUEID" val="44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1.xml><?xml version="1.0" encoding="utf-8"?>
<p:tagLst xmlns:p="http://schemas.openxmlformats.org/presentationml/2006/main">
  <p:tag name="AS_UNIQUEID" val="44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2.xml><?xml version="1.0" encoding="utf-8"?>
<p:tagLst xmlns:p="http://schemas.openxmlformats.org/presentationml/2006/main">
  <p:tag name="AS_UNIQUEID" val="44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3.xml><?xml version="1.0" encoding="utf-8"?>
<p:tagLst xmlns:p="http://schemas.openxmlformats.org/presentationml/2006/main">
  <p:tag name="AS_UNIQUEID" val="44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4.xml><?xml version="1.0" encoding="utf-8"?>
<p:tagLst xmlns:p="http://schemas.openxmlformats.org/presentationml/2006/main">
  <p:tag name="AS_UNIQUEID" val="44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5.xml><?xml version="1.0" encoding="utf-8"?>
<p:tagLst xmlns:p="http://schemas.openxmlformats.org/presentationml/2006/main">
  <p:tag name="AS_UNIQUEID" val="44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6.xml><?xml version="1.0" encoding="utf-8"?>
<p:tagLst xmlns:p="http://schemas.openxmlformats.org/presentationml/2006/main">
  <p:tag name="AS_UNIQUEID" val="44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7.xml><?xml version="1.0" encoding="utf-8"?>
<p:tagLst xmlns:p="http://schemas.openxmlformats.org/presentationml/2006/main">
  <p:tag name="AS_UNIQUEID" val="44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8.xml><?xml version="1.0" encoding="utf-8"?>
<p:tagLst xmlns:p="http://schemas.openxmlformats.org/presentationml/2006/main">
  <p:tag name="AS_UNIQUEID" val="44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9.xml><?xml version="1.0" encoding="utf-8"?>
<p:tagLst xmlns:p="http://schemas.openxmlformats.org/presentationml/2006/main">
  <p:tag name="AS_UNIQUEID" val="45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.xml><?xml version="1.0" encoding="utf-8"?>
<p:tagLst xmlns:p="http://schemas.openxmlformats.org/presentationml/2006/main">
  <p:tag name="AS_UNIQUEID" val="6047"/>
</p:tagLst>
</file>

<file path=ppt/tags/tag120.xml><?xml version="1.0" encoding="utf-8"?>
<p:tagLst xmlns:p="http://schemas.openxmlformats.org/presentationml/2006/main">
  <p:tag name="AS_UNIQUEID" val="45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1.xml><?xml version="1.0" encoding="utf-8"?>
<p:tagLst xmlns:p="http://schemas.openxmlformats.org/presentationml/2006/main">
  <p:tag name="AS_UNIQUEID" val="45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2.xml><?xml version="1.0" encoding="utf-8"?>
<p:tagLst xmlns:p="http://schemas.openxmlformats.org/presentationml/2006/main">
  <p:tag name="AS_UNIQUEID" val="45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3.xml><?xml version="1.0" encoding="utf-8"?>
<p:tagLst xmlns:p="http://schemas.openxmlformats.org/presentationml/2006/main">
  <p:tag name="AS_UNIQUEID" val="45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4.xml><?xml version="1.0" encoding="utf-8"?>
<p:tagLst xmlns:p="http://schemas.openxmlformats.org/presentationml/2006/main">
  <p:tag name="AS_UNIQUEID" val="45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5.xml><?xml version="1.0" encoding="utf-8"?>
<p:tagLst xmlns:p="http://schemas.openxmlformats.org/presentationml/2006/main">
  <p:tag name="AS_UNIQUEID" val="45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6.xml><?xml version="1.0" encoding="utf-8"?>
<p:tagLst xmlns:p="http://schemas.openxmlformats.org/presentationml/2006/main">
  <p:tag name="AS_UNIQUEID" val="45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7.xml><?xml version="1.0" encoding="utf-8"?>
<p:tagLst xmlns:p="http://schemas.openxmlformats.org/presentationml/2006/main">
  <p:tag name="AS_UNIQUEID" val="45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8.xml><?xml version="1.0" encoding="utf-8"?>
<p:tagLst xmlns:p="http://schemas.openxmlformats.org/presentationml/2006/main">
  <p:tag name="AS_UNIQUEID" val="45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9.xml><?xml version="1.0" encoding="utf-8"?>
<p:tagLst xmlns:p="http://schemas.openxmlformats.org/presentationml/2006/main">
  <p:tag name="AS_UNIQUEID" val="45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.xml><?xml version="1.0" encoding="utf-8"?>
<p:tagLst xmlns:p="http://schemas.openxmlformats.org/presentationml/2006/main">
  <p:tag name="AS_UNIQUEID" val="6048"/>
</p:tagLst>
</file>

<file path=ppt/tags/tag130.xml><?xml version="1.0" encoding="utf-8"?>
<p:tagLst xmlns:p="http://schemas.openxmlformats.org/presentationml/2006/main">
  <p:tag name="AS_UNIQUEID" val="45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1.xml><?xml version="1.0" encoding="utf-8"?>
<p:tagLst xmlns:p="http://schemas.openxmlformats.org/presentationml/2006/main">
  <p:tag name="AS_UNIQUEID" val="45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2.xml><?xml version="1.0" encoding="utf-8"?>
<p:tagLst xmlns:p="http://schemas.openxmlformats.org/presentationml/2006/main">
  <p:tag name="AS_UNIQUEID" val="45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3.xml><?xml version="1.0" encoding="utf-8"?>
<p:tagLst xmlns:p="http://schemas.openxmlformats.org/presentationml/2006/main">
  <p:tag name="AS_UNIQUEID" val="5854"/>
</p:tagLst>
</file>

<file path=ppt/tags/tag134.xml><?xml version="1.0" encoding="utf-8"?>
<p:tagLst xmlns:p="http://schemas.openxmlformats.org/presentationml/2006/main">
  <p:tag name="AS_UNIQUEID" val="5855"/>
</p:tagLst>
</file>

<file path=ppt/tags/tag135.xml><?xml version="1.0" encoding="utf-8"?>
<p:tagLst xmlns:p="http://schemas.openxmlformats.org/presentationml/2006/main">
  <p:tag name="AS_UNIQUEID" val="5856"/>
</p:tagLst>
</file>

<file path=ppt/tags/tag136.xml><?xml version="1.0" encoding="utf-8"?>
<p:tagLst xmlns:p="http://schemas.openxmlformats.org/presentationml/2006/main">
  <p:tag name="AS_UNIQUEID" val="3923"/>
</p:tagLst>
</file>

<file path=ppt/tags/tag137.xml><?xml version="1.0" encoding="utf-8"?>
<p:tagLst xmlns:p="http://schemas.openxmlformats.org/presentationml/2006/main">
  <p:tag name="AS_UNIQUEID" val="3924"/>
</p:tagLst>
</file>

<file path=ppt/tags/tag138.xml><?xml version="1.0" encoding="utf-8"?>
<p:tagLst xmlns:p="http://schemas.openxmlformats.org/presentationml/2006/main">
  <p:tag name="AS_UNIQUEID" val="3925"/>
</p:tagLst>
</file>

<file path=ppt/tags/tag139.xml><?xml version="1.0" encoding="utf-8"?>
<p:tagLst xmlns:p="http://schemas.openxmlformats.org/presentationml/2006/main">
  <p:tag name="AS_UNIQUEID" val="4517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p="http://schemas.openxmlformats.org/presentationml/2006/main">
  <p:tag name="AS_UNIQUEID" val="6049"/>
</p:tagLst>
</file>

<file path=ppt/tags/tag140.xml><?xml version="1.0" encoding="utf-8"?>
<p:tagLst xmlns:p="http://schemas.openxmlformats.org/presentationml/2006/main">
  <p:tag name="AS_UNIQUEID" val="4518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1.xml><?xml version="1.0" encoding="utf-8"?>
<p:tagLst xmlns:p="http://schemas.openxmlformats.org/presentationml/2006/main">
  <p:tag name="AS_UNIQUEID" val="45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2.xml><?xml version="1.0" encoding="utf-8"?>
<p:tagLst xmlns:p="http://schemas.openxmlformats.org/presentationml/2006/main">
  <p:tag name="AS_UNIQUEID" val="45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3.xml><?xml version="1.0" encoding="utf-8"?>
<p:tagLst xmlns:p="http://schemas.openxmlformats.org/presentationml/2006/main">
  <p:tag name="AS_UNIQUEID" val="45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4.xml><?xml version="1.0" encoding="utf-8"?>
<p:tagLst xmlns:p="http://schemas.openxmlformats.org/presentationml/2006/main">
  <p:tag name="AS_UNIQUEID" val="4522"/>
</p:tagLst>
</file>

<file path=ppt/tags/tag145.xml><?xml version="1.0" encoding="utf-8"?>
<p:tagLst xmlns:p="http://schemas.openxmlformats.org/presentationml/2006/main">
  <p:tag name="AS_UNIQUEID" val="5859"/>
</p:tagLst>
</file>

<file path=ppt/tags/tag146.xml><?xml version="1.0" encoding="utf-8"?>
<p:tagLst xmlns:p="http://schemas.openxmlformats.org/presentationml/2006/main">
  <p:tag name="AS_UNIQUEID" val="5983"/>
</p:tagLst>
</file>

<file path=ppt/tags/tag147.xml><?xml version="1.0" encoding="utf-8"?>
<p:tagLst xmlns:p="http://schemas.openxmlformats.org/presentationml/2006/main">
  <p:tag name="AS_UNIQUEID" val="6135"/>
</p:tagLst>
</file>

<file path=ppt/tags/tag148.xml><?xml version="1.0" encoding="utf-8"?>
<p:tagLst xmlns:p="http://schemas.openxmlformats.org/presentationml/2006/main">
  <p:tag name="AS_UNIQUEID" val="6288"/>
</p:tagLst>
</file>

<file path=ppt/tags/tag14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5.xml><?xml version="1.0" encoding="utf-8"?>
<p:tagLst xmlns:p="http://schemas.openxmlformats.org/presentationml/2006/main">
  <p:tag name="AS_UNIQUEID" val="6050"/>
</p:tagLst>
</file>

<file path=ppt/tags/tag150.xml><?xml version="1.0" encoding="utf-8"?>
<p:tagLst xmlns:p="http://schemas.openxmlformats.org/presentationml/2006/main">
  <p:tag name="AS_UNIQUEID" val="44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1.xml><?xml version="1.0" encoding="utf-8"?>
<p:tagLst xmlns:p="http://schemas.openxmlformats.org/presentationml/2006/main">
  <p:tag name="AS_UNIQUEID" val="44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2.xml><?xml version="1.0" encoding="utf-8"?>
<p:tagLst xmlns:p="http://schemas.openxmlformats.org/presentationml/2006/main">
  <p:tag name="AS_UNIQUEID" val="44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3.xml><?xml version="1.0" encoding="utf-8"?>
<p:tagLst xmlns:p="http://schemas.openxmlformats.org/presentationml/2006/main">
  <p:tag name="AS_UNIQUEID" val="44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4.xml><?xml version="1.0" encoding="utf-8"?>
<p:tagLst xmlns:p="http://schemas.openxmlformats.org/presentationml/2006/main">
  <p:tag name="AS_UNIQUEID" val="44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5.xml><?xml version="1.0" encoding="utf-8"?>
<p:tagLst xmlns:p="http://schemas.openxmlformats.org/presentationml/2006/main">
  <p:tag name="AS_UNIQUEID" val="44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6.xml><?xml version="1.0" encoding="utf-8"?>
<p:tagLst xmlns:p="http://schemas.openxmlformats.org/presentationml/2006/main">
  <p:tag name="AS_UNIQUEID" val="44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7.xml><?xml version="1.0" encoding="utf-8"?>
<p:tagLst xmlns:p="http://schemas.openxmlformats.org/presentationml/2006/main">
  <p:tag name="AS_UNIQUEID" val="44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8.xml><?xml version="1.0" encoding="utf-8"?>
<p:tagLst xmlns:p="http://schemas.openxmlformats.org/presentationml/2006/main">
  <p:tag name="AS_UNIQUEID" val="44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9.xml><?xml version="1.0" encoding="utf-8"?>
<p:tagLst xmlns:p="http://schemas.openxmlformats.org/presentationml/2006/main">
  <p:tag name="AS_UNIQUEID" val="44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p="http://schemas.openxmlformats.org/presentationml/2006/main">
  <p:tag name="AS_UNIQUEID" val="6052"/>
</p:tagLst>
</file>

<file path=ppt/tags/tag160.xml><?xml version="1.0" encoding="utf-8"?>
<p:tagLst xmlns:p="http://schemas.openxmlformats.org/presentationml/2006/main">
  <p:tag name="AS_UNIQUEID" val="44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1.xml><?xml version="1.0" encoding="utf-8"?>
<p:tagLst xmlns:p="http://schemas.openxmlformats.org/presentationml/2006/main">
  <p:tag name="AS_UNIQUEID" val="44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2.xml><?xml version="1.0" encoding="utf-8"?>
<p:tagLst xmlns:p="http://schemas.openxmlformats.org/presentationml/2006/main">
  <p:tag name="AS_UNIQUEID" val="44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3.xml><?xml version="1.0" encoding="utf-8"?>
<p:tagLst xmlns:p="http://schemas.openxmlformats.org/presentationml/2006/main">
  <p:tag name="AS_UNIQUEID" val="44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4.xml><?xml version="1.0" encoding="utf-8"?>
<p:tagLst xmlns:p="http://schemas.openxmlformats.org/presentationml/2006/main">
  <p:tag name="AS_UNIQUEID" val="44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5.xml><?xml version="1.0" encoding="utf-8"?>
<p:tagLst xmlns:p="http://schemas.openxmlformats.org/presentationml/2006/main">
  <p:tag name="AS_UNIQUEID" val="44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6.xml><?xml version="1.0" encoding="utf-8"?>
<p:tagLst xmlns:p="http://schemas.openxmlformats.org/presentationml/2006/main">
  <p:tag name="AS_UNIQUEID" val="44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7.xml><?xml version="1.0" encoding="utf-8"?>
<p:tagLst xmlns:p="http://schemas.openxmlformats.org/presentationml/2006/main">
  <p:tag name="AS_UNIQUEID" val="44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8.xml><?xml version="1.0" encoding="utf-8"?>
<p:tagLst xmlns:p="http://schemas.openxmlformats.org/presentationml/2006/main">
  <p:tag name="AS_UNIQUEID" val="44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9.xml><?xml version="1.0" encoding="utf-8"?>
<p:tagLst xmlns:p="http://schemas.openxmlformats.org/presentationml/2006/main">
  <p:tag name="AS_UNIQUEID" val="44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AS_UNIQUEID" val="6053"/>
</p:tagLst>
</file>

<file path=ppt/tags/tag170.xml><?xml version="1.0" encoding="utf-8"?>
<p:tagLst xmlns:p="http://schemas.openxmlformats.org/presentationml/2006/main">
  <p:tag name="AS_UNIQUEID" val="44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1.xml><?xml version="1.0" encoding="utf-8"?>
<p:tagLst xmlns:p="http://schemas.openxmlformats.org/presentationml/2006/main">
  <p:tag name="AS_UNIQUEID" val="44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72.xml><?xml version="1.0" encoding="utf-8"?>
<p:tagLst xmlns:p="http://schemas.openxmlformats.org/presentationml/2006/main">
  <p:tag name="AS_UNIQUEID" val="44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73.xml><?xml version="1.0" encoding="utf-8"?>
<p:tagLst xmlns:p="http://schemas.openxmlformats.org/presentationml/2006/main">
  <p:tag name="AS_UNIQUEID" val="44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74.xml><?xml version="1.0" encoding="utf-8"?>
<p:tagLst xmlns:p="http://schemas.openxmlformats.org/presentationml/2006/main">
  <p:tag name="AS_UNIQUEID" val="44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75.xml><?xml version="1.0" encoding="utf-8"?>
<p:tagLst xmlns:p="http://schemas.openxmlformats.org/presentationml/2006/main">
  <p:tag name="AS_UNIQUEID" val="44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76.xml><?xml version="1.0" encoding="utf-8"?>
<p:tagLst xmlns:p="http://schemas.openxmlformats.org/presentationml/2006/main">
  <p:tag name="AS_UNIQUEID" val="44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77.xml><?xml version="1.0" encoding="utf-8"?>
<p:tagLst xmlns:p="http://schemas.openxmlformats.org/presentationml/2006/main">
  <p:tag name="AS_UNIQUEID" val="44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78.xml><?xml version="1.0" encoding="utf-8"?>
<p:tagLst xmlns:p="http://schemas.openxmlformats.org/presentationml/2006/main">
  <p:tag name="AS_UNIQUEID" val="44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79.xml><?xml version="1.0" encoding="utf-8"?>
<p:tagLst xmlns:p="http://schemas.openxmlformats.org/presentationml/2006/main">
  <p:tag name="AS_UNIQUEID" val="44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8.xml><?xml version="1.0" encoding="utf-8"?>
<p:tagLst xmlns:p="http://schemas.openxmlformats.org/presentationml/2006/main">
  <p:tag name="AS_UNIQUEID" val="6054"/>
</p:tagLst>
</file>

<file path=ppt/tags/tag180.xml><?xml version="1.0" encoding="utf-8"?>
<p:tagLst xmlns:p="http://schemas.openxmlformats.org/presentationml/2006/main">
  <p:tag name="AS_UNIQUEID" val="44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81.xml><?xml version="1.0" encoding="utf-8"?>
<p:tagLst xmlns:p="http://schemas.openxmlformats.org/presentationml/2006/main">
  <p:tag name="AS_UNIQUEID" val="44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82.xml><?xml version="1.0" encoding="utf-8"?>
<p:tagLst xmlns:p="http://schemas.openxmlformats.org/presentationml/2006/main">
  <p:tag name="AS_UNIQUEID" val="44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83.xml><?xml version="1.0" encoding="utf-8"?>
<p:tagLst xmlns:p="http://schemas.openxmlformats.org/presentationml/2006/main">
  <p:tag name="AS_UNIQUEID" val="44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84.xml><?xml version="1.0" encoding="utf-8"?>
<p:tagLst xmlns:p="http://schemas.openxmlformats.org/presentationml/2006/main">
  <p:tag name="AS_UNIQUEID" val="44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85.xml><?xml version="1.0" encoding="utf-8"?>
<p:tagLst xmlns:p="http://schemas.openxmlformats.org/presentationml/2006/main">
  <p:tag name="AS_UNIQUEID" val="44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86.xml><?xml version="1.0" encoding="utf-8"?>
<p:tagLst xmlns:p="http://schemas.openxmlformats.org/presentationml/2006/main">
  <p:tag name="AS_UNIQUEID" val="44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87.xml><?xml version="1.0" encoding="utf-8"?>
<p:tagLst xmlns:p="http://schemas.openxmlformats.org/presentationml/2006/main">
  <p:tag name="AS_UNIQUEID" val="44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88.xml><?xml version="1.0" encoding="utf-8"?>
<p:tagLst xmlns:p="http://schemas.openxmlformats.org/presentationml/2006/main">
  <p:tag name="AS_UNIQUEID" val="44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89.xml><?xml version="1.0" encoding="utf-8"?>
<p:tagLst xmlns:p="http://schemas.openxmlformats.org/presentationml/2006/main">
  <p:tag name="AS_UNIQUEID" val="44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9.xml><?xml version="1.0" encoding="utf-8"?>
<p:tagLst xmlns:p="http://schemas.openxmlformats.org/presentationml/2006/main">
  <p:tag name="AS_UNIQUEID" val="6055"/>
</p:tagLst>
</file>

<file path=ppt/tags/tag190.xml><?xml version="1.0" encoding="utf-8"?>
<p:tagLst xmlns:p="http://schemas.openxmlformats.org/presentationml/2006/main">
  <p:tag name="AS_UNIQUEID" val="44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91.xml><?xml version="1.0" encoding="utf-8"?>
<p:tagLst xmlns:p="http://schemas.openxmlformats.org/presentationml/2006/main">
  <p:tag name="AS_UNIQUEID" val="44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92.xml><?xml version="1.0" encoding="utf-8"?>
<p:tagLst xmlns:p="http://schemas.openxmlformats.org/presentationml/2006/main">
  <p:tag name="AS_UNIQUEID" val="45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93.xml><?xml version="1.0" encoding="utf-8"?>
<p:tagLst xmlns:p="http://schemas.openxmlformats.org/presentationml/2006/main">
  <p:tag name="AS_UNIQUEID" val="45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94.xml><?xml version="1.0" encoding="utf-8"?>
<p:tagLst xmlns:p="http://schemas.openxmlformats.org/presentationml/2006/main">
  <p:tag name="AS_UNIQUEID" val="45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95.xml><?xml version="1.0" encoding="utf-8"?>
<p:tagLst xmlns:p="http://schemas.openxmlformats.org/presentationml/2006/main">
  <p:tag name="AS_UNIQUEID" val="45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96.xml><?xml version="1.0" encoding="utf-8"?>
<p:tagLst xmlns:p="http://schemas.openxmlformats.org/presentationml/2006/main">
  <p:tag name="AS_UNIQUEID" val="45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97.xml><?xml version="1.0" encoding="utf-8"?>
<p:tagLst xmlns:p="http://schemas.openxmlformats.org/presentationml/2006/main">
  <p:tag name="AS_UNIQUEID" val="45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98.xml><?xml version="1.0" encoding="utf-8"?>
<p:tagLst xmlns:p="http://schemas.openxmlformats.org/presentationml/2006/main">
  <p:tag name="AS_UNIQUEID" val="45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99.xml><?xml version="1.0" encoding="utf-8"?>
<p:tagLst xmlns:p="http://schemas.openxmlformats.org/presentationml/2006/main">
  <p:tag name="AS_UNIQUEID" val="45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.xml><?xml version="1.0" encoding="utf-8"?>
<p:tagLst xmlns:p="http://schemas.openxmlformats.org/presentationml/2006/main">
  <p:tag name="AS_UNIQUEID" val="6035"/>
</p:tagLst>
</file>

<file path=ppt/tags/tag20.xml><?xml version="1.0" encoding="utf-8"?>
<p:tagLst xmlns:p="http://schemas.openxmlformats.org/presentationml/2006/main">
  <p:tag name="AS_UNIQUEID" val="6056"/>
</p:tagLst>
</file>

<file path=ppt/tags/tag200.xml><?xml version="1.0" encoding="utf-8"?>
<p:tagLst xmlns:p="http://schemas.openxmlformats.org/presentationml/2006/main">
  <p:tag name="AS_UNIQUEID" val="45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01.xml><?xml version="1.0" encoding="utf-8"?>
<p:tagLst xmlns:p="http://schemas.openxmlformats.org/presentationml/2006/main">
  <p:tag name="AS_UNIQUEID" val="45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02.xml><?xml version="1.0" encoding="utf-8"?>
<p:tagLst xmlns:p="http://schemas.openxmlformats.org/presentationml/2006/main">
  <p:tag name="AS_UNIQUEID" val="45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03.xml><?xml version="1.0" encoding="utf-8"?>
<p:tagLst xmlns:p="http://schemas.openxmlformats.org/presentationml/2006/main">
  <p:tag name="AS_UNIQUEID" val="45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04.xml><?xml version="1.0" encoding="utf-8"?>
<p:tagLst xmlns:p="http://schemas.openxmlformats.org/presentationml/2006/main">
  <p:tag name="AS_UNIQUEID" val="45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05.xml><?xml version="1.0" encoding="utf-8"?>
<p:tagLst xmlns:p="http://schemas.openxmlformats.org/presentationml/2006/main">
  <p:tag name="AS_UNIQUEID" val="45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06.xml><?xml version="1.0" encoding="utf-8"?>
<p:tagLst xmlns:p="http://schemas.openxmlformats.org/presentationml/2006/main">
  <p:tag name="AS_UNIQUEID" val="3923"/>
</p:tagLst>
</file>

<file path=ppt/tags/tag207.xml><?xml version="1.0" encoding="utf-8"?>
<p:tagLst xmlns:p="http://schemas.openxmlformats.org/presentationml/2006/main">
  <p:tag name="AS_UNIQUEID" val="3924"/>
</p:tagLst>
</file>

<file path=ppt/tags/tag208.xml><?xml version="1.0" encoding="utf-8"?>
<p:tagLst xmlns:p="http://schemas.openxmlformats.org/presentationml/2006/main">
  <p:tag name="AS_UNIQUEID" val="3925"/>
</p:tagLst>
</file>

<file path=ppt/tags/tag209.xml><?xml version="1.0" encoding="utf-8"?>
<p:tagLst xmlns:p="http://schemas.openxmlformats.org/presentationml/2006/main">
  <p:tag name="AS_UNIQUEID" val="4517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1.xml><?xml version="1.0" encoding="utf-8"?>
<p:tagLst xmlns:p="http://schemas.openxmlformats.org/presentationml/2006/main">
  <p:tag name="AS_UNIQUEID" val="6057"/>
</p:tagLst>
</file>

<file path=ppt/tags/tag210.xml><?xml version="1.0" encoding="utf-8"?>
<p:tagLst xmlns:p="http://schemas.openxmlformats.org/presentationml/2006/main">
  <p:tag name="AS_UNIQUEID" val="4518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11.xml><?xml version="1.0" encoding="utf-8"?>
<p:tagLst xmlns:p="http://schemas.openxmlformats.org/presentationml/2006/main">
  <p:tag name="AS_UNIQUEID" val="45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12.xml><?xml version="1.0" encoding="utf-8"?>
<p:tagLst xmlns:p="http://schemas.openxmlformats.org/presentationml/2006/main">
  <p:tag name="AS_UNIQUEID" val="45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13.xml><?xml version="1.0" encoding="utf-8"?>
<p:tagLst xmlns:p="http://schemas.openxmlformats.org/presentationml/2006/main">
  <p:tag name="AS_UNIQUEID" val="45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14.xml><?xml version="1.0" encoding="utf-8"?>
<p:tagLst xmlns:p="http://schemas.openxmlformats.org/presentationml/2006/main">
  <p:tag name="AS_UNIQUEID" val="4522"/>
</p:tagLst>
</file>

<file path=ppt/tags/tag215.xml><?xml version="1.0" encoding="utf-8"?>
<p:tagLst xmlns:p="http://schemas.openxmlformats.org/presentationml/2006/main">
  <p:tag name="AS_UNIQUEID" val="6149"/>
</p:tagLst>
</file>

<file path=ppt/tags/tag216.xml><?xml version="1.0" encoding="utf-8"?>
<p:tagLst xmlns:p="http://schemas.openxmlformats.org/presentationml/2006/main">
  <p:tag name="AS_UNIQUEID" val="6289"/>
</p:tagLst>
</file>

<file path=ppt/tags/tag21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18.xml><?xml version="1.0" encoding="utf-8"?>
<p:tagLst xmlns:p="http://schemas.openxmlformats.org/presentationml/2006/main">
  <p:tag name="AS_UNIQUEID" val="3647"/>
</p:tagLst>
</file>

<file path=ppt/tags/tag219.xml><?xml version="1.0" encoding="utf-8"?>
<p:tagLst xmlns:p="http://schemas.openxmlformats.org/presentationml/2006/main">
  <p:tag name="AS_UNIQUEID" val="3648"/>
</p:tagLst>
</file>

<file path=ppt/tags/tag22.xml><?xml version="1.0" encoding="utf-8"?>
<p:tagLst xmlns:p="http://schemas.openxmlformats.org/presentationml/2006/main">
  <p:tag name="AS_UNIQUEID" val="6059"/>
</p:tagLst>
</file>

<file path=ppt/tags/tag220.xml><?xml version="1.0" encoding="utf-8"?>
<p:tagLst xmlns:p="http://schemas.openxmlformats.org/presentationml/2006/main">
  <p:tag name="AS_UNIQUEID" val="3650"/>
</p:tagLst>
</file>

<file path=ppt/tags/tag221.xml><?xml version="1.0" encoding="utf-8"?>
<p:tagLst xmlns:p="http://schemas.openxmlformats.org/presentationml/2006/main">
  <p:tag name="AS_UNIQUEID" val="3651"/>
</p:tagLst>
</file>

<file path=ppt/tags/tag222.xml><?xml version="1.0" encoding="utf-8"?>
<p:tagLst xmlns:p="http://schemas.openxmlformats.org/presentationml/2006/main">
  <p:tag name="AS_UNIQUEID" val="3653"/>
</p:tagLst>
</file>

<file path=ppt/tags/tag223.xml><?xml version="1.0" encoding="utf-8"?>
<p:tagLst xmlns:p="http://schemas.openxmlformats.org/presentationml/2006/main">
  <p:tag name="AS_UNIQUEID" val="3654"/>
</p:tagLst>
</file>

<file path=ppt/tags/tag224.xml><?xml version="1.0" encoding="utf-8"?>
<p:tagLst xmlns:p="http://schemas.openxmlformats.org/presentationml/2006/main">
  <p:tag name="AS_UNIQUEID" val="3656"/>
</p:tagLst>
</file>

<file path=ppt/tags/tag225.xml><?xml version="1.0" encoding="utf-8"?>
<p:tagLst xmlns:p="http://schemas.openxmlformats.org/presentationml/2006/main">
  <p:tag name="AS_UNIQUEID" val="3657"/>
</p:tagLst>
</file>

<file path=ppt/tags/tag226.xml><?xml version="1.0" encoding="utf-8"?>
<p:tagLst xmlns:p="http://schemas.openxmlformats.org/presentationml/2006/main">
  <p:tag name="AS_UNIQUEID" val="3658"/>
</p:tagLst>
</file>

<file path=ppt/tags/tag227.xml><?xml version="1.0" encoding="utf-8"?>
<p:tagLst xmlns:p="http://schemas.openxmlformats.org/presentationml/2006/main">
  <p:tag name="AS_UNIQUEID" val="3660"/>
</p:tagLst>
</file>

<file path=ppt/tags/tag228.xml><?xml version="1.0" encoding="utf-8"?>
<p:tagLst xmlns:p="http://schemas.openxmlformats.org/presentationml/2006/main">
  <p:tag name="AS_UNIQUEID" val="3661"/>
</p:tagLst>
</file>

<file path=ppt/tags/tag229.xml><?xml version="1.0" encoding="utf-8"?>
<p:tagLst xmlns:p="http://schemas.openxmlformats.org/presentationml/2006/main">
  <p:tag name="AS_UNIQUEID" val="3662"/>
</p:tagLst>
</file>

<file path=ppt/tags/tag23.xml><?xml version="1.0" encoding="utf-8"?>
<p:tagLst xmlns:p="http://schemas.openxmlformats.org/presentationml/2006/main">
  <p:tag name="AS_UNIQUEID" val="6060"/>
</p:tagLst>
</file>

<file path=ppt/tags/tag230.xml><?xml version="1.0" encoding="utf-8"?>
<p:tagLst xmlns:p="http://schemas.openxmlformats.org/presentationml/2006/main">
  <p:tag name="AS_UNIQUEID" val="3663"/>
</p:tagLst>
</file>

<file path=ppt/tags/tag231.xml><?xml version="1.0" encoding="utf-8"?>
<p:tagLst xmlns:p="http://schemas.openxmlformats.org/presentationml/2006/main">
  <p:tag name="AS_UNIQUEID" val="3664"/>
</p:tagLst>
</file>

<file path=ppt/tags/tag232.xml><?xml version="1.0" encoding="utf-8"?>
<p:tagLst xmlns:p="http://schemas.openxmlformats.org/presentationml/2006/main">
  <p:tag name="AS_UNIQUEID" val="3666"/>
</p:tagLst>
</file>

<file path=ppt/tags/tag233.xml><?xml version="1.0" encoding="utf-8"?>
<p:tagLst xmlns:p="http://schemas.openxmlformats.org/presentationml/2006/main">
  <p:tag name="AS_UNIQUEID" val="3669"/>
</p:tagLst>
</file>

<file path=ppt/tags/tag234.xml><?xml version="1.0" encoding="utf-8"?>
<p:tagLst xmlns:p="http://schemas.openxmlformats.org/presentationml/2006/main">
  <p:tag name="AS_UNIQUEID" val="3670"/>
</p:tagLst>
</file>

<file path=ppt/tags/tag235.xml><?xml version="1.0" encoding="utf-8"?>
<p:tagLst xmlns:p="http://schemas.openxmlformats.org/presentationml/2006/main">
  <p:tag name="AS_UNIQUEID" val="3671"/>
</p:tagLst>
</file>

<file path=ppt/tags/tag236.xml><?xml version="1.0" encoding="utf-8"?>
<p:tagLst xmlns:p="http://schemas.openxmlformats.org/presentationml/2006/main">
  <p:tag name="AS_UNIQUEID" val="3673"/>
</p:tagLst>
</file>

<file path=ppt/tags/tag237.xml><?xml version="1.0" encoding="utf-8"?>
<p:tagLst xmlns:p="http://schemas.openxmlformats.org/presentationml/2006/main">
  <p:tag name="AS_UNIQUEID" val="3674"/>
</p:tagLst>
</file>

<file path=ppt/tags/tag238.xml><?xml version="1.0" encoding="utf-8"?>
<p:tagLst xmlns:p="http://schemas.openxmlformats.org/presentationml/2006/main">
  <p:tag name="AS_UNIQUEID" val="3675"/>
</p:tagLst>
</file>

<file path=ppt/tags/tag239.xml><?xml version="1.0" encoding="utf-8"?>
<p:tagLst xmlns:p="http://schemas.openxmlformats.org/presentationml/2006/main">
  <p:tag name="AS_UNIQUEID" val="3677"/>
</p:tagLst>
</file>

<file path=ppt/tags/tag24.xml><?xml version="1.0" encoding="utf-8"?>
<p:tagLst xmlns:p="http://schemas.openxmlformats.org/presentationml/2006/main">
  <p:tag name="AS_UNIQUEID" val="6061"/>
</p:tagLst>
</file>

<file path=ppt/tags/tag240.xml><?xml version="1.0" encoding="utf-8"?>
<p:tagLst xmlns:p="http://schemas.openxmlformats.org/presentationml/2006/main">
  <p:tag name="AS_UNIQUEID" val="3678"/>
</p:tagLst>
</file>

<file path=ppt/tags/tag241.xml><?xml version="1.0" encoding="utf-8"?>
<p:tagLst xmlns:p="http://schemas.openxmlformats.org/presentationml/2006/main">
  <p:tag name="AS_UNIQUEID" val="3680"/>
</p:tagLst>
</file>

<file path=ppt/tags/tag242.xml><?xml version="1.0" encoding="utf-8"?>
<p:tagLst xmlns:p="http://schemas.openxmlformats.org/presentationml/2006/main">
  <p:tag name="AS_UNIQUEID" val="3681"/>
</p:tagLst>
</file>

<file path=ppt/tags/tag243.xml><?xml version="1.0" encoding="utf-8"?>
<p:tagLst xmlns:p="http://schemas.openxmlformats.org/presentationml/2006/main">
  <p:tag name="AS_UNIQUEID" val="3684"/>
</p:tagLst>
</file>

<file path=ppt/tags/tag244.xml><?xml version="1.0" encoding="utf-8"?>
<p:tagLst xmlns:p="http://schemas.openxmlformats.org/presentationml/2006/main">
  <p:tag name="AS_UNIQUEID" val="6163"/>
</p:tagLst>
</file>

<file path=ppt/tags/tag245.xml><?xml version="1.0" encoding="utf-8"?>
<p:tagLst xmlns:p="http://schemas.openxmlformats.org/presentationml/2006/main">
  <p:tag name="AS_UNIQUEID" val="6290"/>
</p:tagLst>
</file>

<file path=ppt/tags/tag246.xml><?xml version="1.0" encoding="utf-8"?>
<p:tagLst xmlns:p="http://schemas.openxmlformats.org/presentationml/2006/main">
  <p:tag name="AS_UNIQUEID" val="224"/>
</p:tagLst>
</file>

<file path=ppt/tags/tag247.xml><?xml version="1.0" encoding="utf-8"?>
<p:tagLst xmlns:p="http://schemas.openxmlformats.org/presentationml/2006/main">
  <p:tag name="AS_UNIQUEID" val="225"/>
</p:tagLst>
</file>

<file path=ppt/tags/tag248.xml><?xml version="1.0" encoding="utf-8"?>
<p:tagLst xmlns:p="http://schemas.openxmlformats.org/presentationml/2006/main">
  <p:tag name="AS_UNIQUEID" val="226"/>
</p:tagLst>
</file>

<file path=ppt/tags/tag249.xml><?xml version="1.0" encoding="utf-8"?>
<p:tagLst xmlns:p="http://schemas.openxmlformats.org/presentationml/2006/main">
  <p:tag name="AS_UNIQUEID" val="1642"/>
</p:tagLst>
</file>

<file path=ppt/tags/tag25.xml><?xml version="1.0" encoding="utf-8"?>
<p:tagLst xmlns:p="http://schemas.openxmlformats.org/presentationml/2006/main">
  <p:tag name="AS_UNIQUEID" val="6062"/>
</p:tagLst>
</file>

<file path=ppt/tags/tag250.xml><?xml version="1.0" encoding="utf-8"?>
<p:tagLst xmlns:p="http://schemas.openxmlformats.org/presentationml/2006/main">
  <p:tag name="AS_UNIQUEID" val="6169"/>
</p:tagLst>
</file>

<file path=ppt/tags/tag251.xml><?xml version="1.0" encoding="utf-8"?>
<p:tagLst xmlns:p="http://schemas.openxmlformats.org/presentationml/2006/main">
  <p:tag name="AS_UNIQUEID" val="6291"/>
</p:tagLst>
</file>

<file path=ppt/tags/tag252.xml><?xml version="1.0" encoding="utf-8"?>
<p:tagLst xmlns:p="http://schemas.openxmlformats.org/presentationml/2006/main">
  <p:tag name="AS_UNIQUEID" val="44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53.xml><?xml version="1.0" encoding="utf-8"?>
<p:tagLst xmlns:p="http://schemas.openxmlformats.org/presentationml/2006/main">
  <p:tag name="AS_UNIQUEID" val="44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54.xml><?xml version="1.0" encoding="utf-8"?>
<p:tagLst xmlns:p="http://schemas.openxmlformats.org/presentationml/2006/main">
  <p:tag name="AS_UNIQUEID" val="44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55.xml><?xml version="1.0" encoding="utf-8"?>
<p:tagLst xmlns:p="http://schemas.openxmlformats.org/presentationml/2006/main">
  <p:tag name="AS_UNIQUEID" val="44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56.xml><?xml version="1.0" encoding="utf-8"?>
<p:tagLst xmlns:p="http://schemas.openxmlformats.org/presentationml/2006/main">
  <p:tag name="AS_UNIQUEID" val="44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57.xml><?xml version="1.0" encoding="utf-8"?>
<p:tagLst xmlns:p="http://schemas.openxmlformats.org/presentationml/2006/main">
  <p:tag name="AS_UNIQUEID" val="44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58.xml><?xml version="1.0" encoding="utf-8"?>
<p:tagLst xmlns:p="http://schemas.openxmlformats.org/presentationml/2006/main">
  <p:tag name="AS_UNIQUEID" val="44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59.xml><?xml version="1.0" encoding="utf-8"?>
<p:tagLst xmlns:p="http://schemas.openxmlformats.org/presentationml/2006/main">
  <p:tag name="AS_UNIQUEID" val="44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6.xml><?xml version="1.0" encoding="utf-8"?>
<p:tagLst xmlns:p="http://schemas.openxmlformats.org/presentationml/2006/main">
  <p:tag name="AS_UNIQUEID" val="6063"/>
</p:tagLst>
</file>

<file path=ppt/tags/tag260.xml><?xml version="1.0" encoding="utf-8"?>
<p:tagLst xmlns:p="http://schemas.openxmlformats.org/presentationml/2006/main">
  <p:tag name="AS_UNIQUEID" val="44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61.xml><?xml version="1.0" encoding="utf-8"?>
<p:tagLst xmlns:p="http://schemas.openxmlformats.org/presentationml/2006/main">
  <p:tag name="AS_UNIQUEID" val="44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62.xml><?xml version="1.0" encoding="utf-8"?>
<p:tagLst xmlns:p="http://schemas.openxmlformats.org/presentationml/2006/main">
  <p:tag name="AS_UNIQUEID" val="44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63.xml><?xml version="1.0" encoding="utf-8"?>
<p:tagLst xmlns:p="http://schemas.openxmlformats.org/presentationml/2006/main">
  <p:tag name="AS_UNIQUEID" val="44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64.xml><?xml version="1.0" encoding="utf-8"?>
<p:tagLst xmlns:p="http://schemas.openxmlformats.org/presentationml/2006/main">
  <p:tag name="AS_UNIQUEID" val="44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65.xml><?xml version="1.0" encoding="utf-8"?>
<p:tagLst xmlns:p="http://schemas.openxmlformats.org/presentationml/2006/main">
  <p:tag name="AS_UNIQUEID" val="44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66.xml><?xml version="1.0" encoding="utf-8"?>
<p:tagLst xmlns:p="http://schemas.openxmlformats.org/presentationml/2006/main">
  <p:tag name="AS_UNIQUEID" val="44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67.xml><?xml version="1.0" encoding="utf-8"?>
<p:tagLst xmlns:p="http://schemas.openxmlformats.org/presentationml/2006/main">
  <p:tag name="AS_UNIQUEID" val="44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8.xml><?xml version="1.0" encoding="utf-8"?>
<p:tagLst xmlns:p="http://schemas.openxmlformats.org/presentationml/2006/main">
  <p:tag name="AS_UNIQUEID" val="44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9.xml><?xml version="1.0" encoding="utf-8"?>
<p:tagLst xmlns:p="http://schemas.openxmlformats.org/presentationml/2006/main">
  <p:tag name="AS_UNIQUEID" val="44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p="http://schemas.openxmlformats.org/presentationml/2006/main">
  <p:tag name="AS_UNIQUEID" val="6064"/>
</p:tagLst>
</file>

<file path=ppt/tags/tag270.xml><?xml version="1.0" encoding="utf-8"?>
<p:tagLst xmlns:p="http://schemas.openxmlformats.org/presentationml/2006/main">
  <p:tag name="AS_UNIQUEID" val="44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1.xml><?xml version="1.0" encoding="utf-8"?>
<p:tagLst xmlns:p="http://schemas.openxmlformats.org/presentationml/2006/main">
  <p:tag name="AS_UNIQUEID" val="44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2.xml><?xml version="1.0" encoding="utf-8"?>
<p:tagLst xmlns:p="http://schemas.openxmlformats.org/presentationml/2006/main">
  <p:tag name="AS_UNIQUEID" val="44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3.xml><?xml version="1.0" encoding="utf-8"?>
<p:tagLst xmlns:p="http://schemas.openxmlformats.org/presentationml/2006/main">
  <p:tag name="AS_UNIQUEID" val="44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4.xml><?xml version="1.0" encoding="utf-8"?>
<p:tagLst xmlns:p="http://schemas.openxmlformats.org/presentationml/2006/main">
  <p:tag name="AS_UNIQUEID" val="44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5.xml><?xml version="1.0" encoding="utf-8"?>
<p:tagLst xmlns:p="http://schemas.openxmlformats.org/presentationml/2006/main">
  <p:tag name="AS_UNIQUEID" val="44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6.xml><?xml version="1.0" encoding="utf-8"?>
<p:tagLst xmlns:p="http://schemas.openxmlformats.org/presentationml/2006/main">
  <p:tag name="AS_UNIQUEID" val="44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7.xml><?xml version="1.0" encoding="utf-8"?>
<p:tagLst xmlns:p="http://schemas.openxmlformats.org/presentationml/2006/main">
  <p:tag name="AS_UNIQUEID" val="44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8.xml><?xml version="1.0" encoding="utf-8"?>
<p:tagLst xmlns:p="http://schemas.openxmlformats.org/presentationml/2006/main">
  <p:tag name="AS_UNIQUEID" val="44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9.xml><?xml version="1.0" encoding="utf-8"?>
<p:tagLst xmlns:p="http://schemas.openxmlformats.org/presentationml/2006/main">
  <p:tag name="AS_UNIQUEID" val="44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AS_UNIQUEID" val="6065"/>
</p:tagLst>
</file>

<file path=ppt/tags/tag280.xml><?xml version="1.0" encoding="utf-8"?>
<p:tagLst xmlns:p="http://schemas.openxmlformats.org/presentationml/2006/main">
  <p:tag name="AS_UNIQUEID" val="44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1.xml><?xml version="1.0" encoding="utf-8"?>
<p:tagLst xmlns:p="http://schemas.openxmlformats.org/presentationml/2006/main">
  <p:tag name="AS_UNIQUEID" val="44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82.xml><?xml version="1.0" encoding="utf-8"?>
<p:tagLst xmlns:p="http://schemas.openxmlformats.org/presentationml/2006/main">
  <p:tag name="AS_UNIQUEID" val="44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83.xml><?xml version="1.0" encoding="utf-8"?>
<p:tagLst xmlns:p="http://schemas.openxmlformats.org/presentationml/2006/main">
  <p:tag name="AS_UNIQUEID" val="44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84.xml><?xml version="1.0" encoding="utf-8"?>
<p:tagLst xmlns:p="http://schemas.openxmlformats.org/presentationml/2006/main">
  <p:tag name="AS_UNIQUEID" val="44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85.xml><?xml version="1.0" encoding="utf-8"?>
<p:tagLst xmlns:p="http://schemas.openxmlformats.org/presentationml/2006/main">
  <p:tag name="AS_UNIQUEID" val="44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86.xml><?xml version="1.0" encoding="utf-8"?>
<p:tagLst xmlns:p="http://schemas.openxmlformats.org/presentationml/2006/main">
  <p:tag name="AS_UNIQUEID" val="44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87.xml><?xml version="1.0" encoding="utf-8"?>
<p:tagLst xmlns:p="http://schemas.openxmlformats.org/presentationml/2006/main">
  <p:tag name="AS_UNIQUEID" val="44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88.xml><?xml version="1.0" encoding="utf-8"?>
<p:tagLst xmlns:p="http://schemas.openxmlformats.org/presentationml/2006/main">
  <p:tag name="AS_UNIQUEID" val="44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89.xml><?xml version="1.0" encoding="utf-8"?>
<p:tagLst xmlns:p="http://schemas.openxmlformats.org/presentationml/2006/main">
  <p:tag name="AS_UNIQUEID" val="44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9.xml><?xml version="1.0" encoding="utf-8"?>
<p:tagLst xmlns:p="http://schemas.openxmlformats.org/presentationml/2006/main">
  <p:tag name="AS_UNIQUEID" val="6066"/>
</p:tagLst>
</file>

<file path=ppt/tags/tag290.xml><?xml version="1.0" encoding="utf-8"?>
<p:tagLst xmlns:p="http://schemas.openxmlformats.org/presentationml/2006/main">
  <p:tag name="AS_UNIQUEID" val="44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91.xml><?xml version="1.0" encoding="utf-8"?>
<p:tagLst xmlns:p="http://schemas.openxmlformats.org/presentationml/2006/main">
  <p:tag name="AS_UNIQUEID" val="44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92.xml><?xml version="1.0" encoding="utf-8"?>
<p:tagLst xmlns:p="http://schemas.openxmlformats.org/presentationml/2006/main">
  <p:tag name="AS_UNIQUEID" val="44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93.xml><?xml version="1.0" encoding="utf-8"?>
<p:tagLst xmlns:p="http://schemas.openxmlformats.org/presentationml/2006/main">
  <p:tag name="AS_UNIQUEID" val="44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94.xml><?xml version="1.0" encoding="utf-8"?>
<p:tagLst xmlns:p="http://schemas.openxmlformats.org/presentationml/2006/main">
  <p:tag name="AS_UNIQUEID" val="45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95.xml><?xml version="1.0" encoding="utf-8"?>
<p:tagLst xmlns:p="http://schemas.openxmlformats.org/presentationml/2006/main">
  <p:tag name="AS_UNIQUEID" val="45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96.xml><?xml version="1.0" encoding="utf-8"?>
<p:tagLst xmlns:p="http://schemas.openxmlformats.org/presentationml/2006/main">
  <p:tag name="AS_UNIQUEID" val="45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97.xml><?xml version="1.0" encoding="utf-8"?>
<p:tagLst xmlns:p="http://schemas.openxmlformats.org/presentationml/2006/main">
  <p:tag name="AS_UNIQUEID" val="45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98.xml><?xml version="1.0" encoding="utf-8"?>
<p:tagLst xmlns:p="http://schemas.openxmlformats.org/presentationml/2006/main">
  <p:tag name="AS_UNIQUEID" val="45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99.xml><?xml version="1.0" encoding="utf-8"?>
<p:tagLst xmlns:p="http://schemas.openxmlformats.org/presentationml/2006/main">
  <p:tag name="AS_UNIQUEID" val="45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3.xml><?xml version="1.0" encoding="utf-8"?>
<p:tagLst xmlns:p="http://schemas.openxmlformats.org/presentationml/2006/main">
  <p:tag name="AS_UNIQUEID" val="6036"/>
</p:tagLst>
</file>

<file path=ppt/tags/tag30.xml><?xml version="1.0" encoding="utf-8"?>
<p:tagLst xmlns:p="http://schemas.openxmlformats.org/presentationml/2006/main">
  <p:tag name="AS_UNIQUEID" val="6068"/>
</p:tagLst>
</file>

<file path=ppt/tags/tag300.xml><?xml version="1.0" encoding="utf-8"?>
<p:tagLst xmlns:p="http://schemas.openxmlformats.org/presentationml/2006/main">
  <p:tag name="AS_UNIQUEID" val="45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301.xml><?xml version="1.0" encoding="utf-8"?>
<p:tagLst xmlns:p="http://schemas.openxmlformats.org/presentationml/2006/main">
  <p:tag name="AS_UNIQUEID" val="45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302.xml><?xml version="1.0" encoding="utf-8"?>
<p:tagLst xmlns:p="http://schemas.openxmlformats.org/presentationml/2006/main">
  <p:tag name="AS_UNIQUEID" val="45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303.xml><?xml version="1.0" encoding="utf-8"?>
<p:tagLst xmlns:p="http://schemas.openxmlformats.org/presentationml/2006/main">
  <p:tag name="AS_UNIQUEID" val="45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304.xml><?xml version="1.0" encoding="utf-8"?>
<p:tagLst xmlns:p="http://schemas.openxmlformats.org/presentationml/2006/main">
  <p:tag name="AS_UNIQUEID" val="45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305.xml><?xml version="1.0" encoding="utf-8"?>
<p:tagLst xmlns:p="http://schemas.openxmlformats.org/presentationml/2006/main">
  <p:tag name="AS_UNIQUEID" val="45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306.xml><?xml version="1.0" encoding="utf-8"?>
<p:tagLst xmlns:p="http://schemas.openxmlformats.org/presentationml/2006/main">
  <p:tag name="AS_UNIQUEID" val="45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307.xml><?xml version="1.0" encoding="utf-8"?>
<p:tagLst xmlns:p="http://schemas.openxmlformats.org/presentationml/2006/main">
  <p:tag name="AS_UNIQUEID" val="45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308.xml><?xml version="1.0" encoding="utf-8"?>
<p:tagLst xmlns:p="http://schemas.openxmlformats.org/presentationml/2006/main">
  <p:tag name="AS_UNIQUEID" val="5854"/>
</p:tagLst>
</file>

<file path=ppt/tags/tag309.xml><?xml version="1.0" encoding="utf-8"?>
<p:tagLst xmlns:p="http://schemas.openxmlformats.org/presentationml/2006/main">
  <p:tag name="AS_UNIQUEID" val="5855"/>
</p:tagLst>
</file>

<file path=ppt/tags/tag31.xml><?xml version="1.0" encoding="utf-8"?>
<p:tagLst xmlns:p="http://schemas.openxmlformats.org/presentationml/2006/main">
  <p:tag name="AS_UNIQUEID" val="6069"/>
</p:tagLst>
</file>

<file path=ppt/tags/tag310.xml><?xml version="1.0" encoding="utf-8"?>
<p:tagLst xmlns:p="http://schemas.openxmlformats.org/presentationml/2006/main">
  <p:tag name="AS_UNIQUEID" val="5856"/>
</p:tagLst>
</file>

<file path=ppt/tags/tag311.xml><?xml version="1.0" encoding="utf-8"?>
<p:tagLst xmlns:p="http://schemas.openxmlformats.org/presentationml/2006/main">
  <p:tag name="AS_UNIQUEID" val="4517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12.xml><?xml version="1.0" encoding="utf-8"?>
<p:tagLst xmlns:p="http://schemas.openxmlformats.org/presentationml/2006/main">
  <p:tag name="AS_UNIQUEID" val="4518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13.xml><?xml version="1.0" encoding="utf-8"?>
<p:tagLst xmlns:p="http://schemas.openxmlformats.org/presentationml/2006/main">
  <p:tag name="AS_UNIQUEID" val="45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14.xml><?xml version="1.0" encoding="utf-8"?>
<p:tagLst xmlns:p="http://schemas.openxmlformats.org/presentationml/2006/main">
  <p:tag name="AS_UNIQUEID" val="45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15.xml><?xml version="1.0" encoding="utf-8"?>
<p:tagLst xmlns:p="http://schemas.openxmlformats.org/presentationml/2006/main">
  <p:tag name="AS_UNIQUEID" val="45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16.xml><?xml version="1.0" encoding="utf-8"?>
<p:tagLst xmlns:p="http://schemas.openxmlformats.org/presentationml/2006/main">
  <p:tag name="AS_UNIQUEID" val="4522"/>
</p:tagLst>
</file>

<file path=ppt/tags/tag317.xml><?xml version="1.0" encoding="utf-8"?>
<p:tagLst xmlns:p="http://schemas.openxmlformats.org/presentationml/2006/main">
  <p:tag name="AS_UNIQUEID" val="5859"/>
</p:tagLst>
</file>

<file path=ppt/tags/tag318.xml><?xml version="1.0" encoding="utf-8"?>
<p:tagLst xmlns:p="http://schemas.openxmlformats.org/presentationml/2006/main">
  <p:tag name="AS_UNIQUEID" val="6184"/>
</p:tagLst>
</file>

<file path=ppt/tags/tag319.xml><?xml version="1.0" encoding="utf-8"?>
<p:tagLst xmlns:p="http://schemas.openxmlformats.org/presentationml/2006/main">
  <p:tag name="AS_UNIQUEID" val="6292"/>
</p:tagLst>
</file>

<file path=ppt/tags/tag32.xml><?xml version="1.0" encoding="utf-8"?>
<p:tagLst xmlns:p="http://schemas.openxmlformats.org/presentationml/2006/main">
  <p:tag name="AS_UNIQUEID" val="6070"/>
</p:tagLst>
</file>

<file path=ppt/tags/tag32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21.xml><?xml version="1.0" encoding="utf-8"?>
<p:tagLst xmlns:p="http://schemas.openxmlformats.org/presentationml/2006/main">
  <p:tag name="AS_UNIQUEID" val="6193"/>
  <p:tag name="KSO_WM_BEAUTIFY_FLAG" val="#wm#"/>
  <p:tag name="KSO_WM_TAG_VERSION" val="1.0"/>
  <p:tag name="KSO_WM_TEMPLATE_CATEGORY" val="custom"/>
  <p:tag name="KSO_WM_TEMPLATE_INDEX" val="20203871"/>
  <p:tag name="KSO_WM_UNIT_COMPATIBLE" val="0"/>
  <p:tag name="KSO_WM_UNIT_DIAGRAM_ISNUMVISUAL" val="0"/>
  <p:tag name="KSO_WM_UNIT_DIAGRAM_ISREFERUNIT" val="0"/>
  <p:tag name="KSO_WM_UNIT_HIGHLIGHT" val="0"/>
  <p:tag name="KSO_WM_UNIT_ID" val="custom20203871_10*i*2"/>
  <p:tag name="KSO_WM_UNIT_INDEX" val="2"/>
  <p:tag name="KSO_WM_UNIT_LAYERLEVEL" val="1"/>
  <p:tag name="KSO_WM_UNIT_TYPE" val="i"/>
</p:tagLst>
</file>

<file path=ppt/tags/tag322.xml><?xml version="1.0" encoding="utf-8"?>
<p:tagLst xmlns:p="http://schemas.openxmlformats.org/presentationml/2006/main">
  <p:tag name="AS_UNIQUEID" val="6194"/>
  <p:tag name="KSO_WM_BEAUTIFY_FLAG" val="#wm#"/>
  <p:tag name="KSO_WM_TAG_VERSION" val="1.0"/>
  <p:tag name="KSO_WM_TEMPLATE_CATEGORY" val="custom"/>
  <p:tag name="KSO_WM_TEMPLATE_INDEX" val="20203871"/>
  <p:tag name="KSO_WM_UNIT_COMPATIBLE" val="0"/>
  <p:tag name="KSO_WM_UNIT_DIAGRAM_ISNUMVISUAL" val="0"/>
  <p:tag name="KSO_WM_UNIT_DIAGRAM_ISREFERUNIT" val="0"/>
  <p:tag name="KSO_WM_UNIT_HIGHLIGHT" val="0"/>
  <p:tag name="KSO_WM_UNIT_ID" val="custom20203871_10*i*3"/>
  <p:tag name="KSO_WM_UNIT_INDEX" val="3"/>
  <p:tag name="KSO_WM_UNIT_LAYERLEVEL" val="1"/>
  <p:tag name="KSO_WM_UNIT_TYPE" val="i"/>
</p:tagLst>
</file>

<file path=ppt/tags/tag323.xml><?xml version="1.0" encoding="utf-8"?>
<p:tagLst xmlns:p="http://schemas.openxmlformats.org/presentationml/2006/main">
  <p:tag name="AS_UNIQUEID" val="6195"/>
  <p:tag name="KSO_WM_BEAUTIFY_FLAG" val="#wm#"/>
  <p:tag name="KSO_WM_TAG_VERSION" val="1.0"/>
  <p:tag name="KSO_WM_TEMPLATE_CATEGORY" val="custom"/>
  <p:tag name="KSO_WM_TEMPLATE_INDEX" val="20203871"/>
  <p:tag name="KSO_WM_UNIT_COMPATIBLE" val="0"/>
  <p:tag name="KSO_WM_UNIT_DIAGRAM_ISNUMVISUAL" val="0"/>
  <p:tag name="KSO_WM_UNIT_DIAGRAM_ISREFERUNIT" val="0"/>
  <p:tag name="KSO_WM_UNIT_HIGHLIGHT" val="0"/>
  <p:tag name="KSO_WM_UNIT_ID" val="custom20203871_1*a*1"/>
  <p:tag name="KSO_WM_UNIT_INDEX" val="1"/>
  <p:tag name="KSO_WM_UNIT_ISCONTENTSTITLE" val="0"/>
  <p:tag name="KSO_WM_UNIT_LAYERLEVEL" val="1"/>
  <p:tag name="KSO_WM_UNIT_NOCLEAR" val="0"/>
  <p:tag name="KSO_WM_UNIT_PRESET_TEXT" val="文艺清新毕业答辩"/>
  <p:tag name="KSO_WM_UNIT_TYPE" val="a"/>
  <p:tag name="KSO_WM_UNIT_VALUE" val="10"/>
</p:tagLst>
</file>

<file path=ppt/tags/tag324.xml><?xml version="1.0" encoding="utf-8"?>
<p:tagLst xmlns:p="http://schemas.openxmlformats.org/presentationml/2006/main">
  <p:tag name="AS_UNIQUEID" val="6196"/>
  <p:tag name="KSO_WM_BEAUTIFY_FLAG" val="#wm#"/>
  <p:tag name="KSO_WM_TAG_VERSION" val="1.0"/>
  <p:tag name="KSO_WM_TEMPLATE_CATEGORY" val="custom"/>
  <p:tag name="KSO_WM_TEMPLATE_INDEX" val="20203871"/>
  <p:tag name="KSO_WM_UNIT_COMPATIBLE" val="0"/>
  <p:tag name="KSO_WM_UNIT_DIAGRAM_ISNUMVISUAL" val="0"/>
  <p:tag name="KSO_WM_UNIT_DIAGRAM_ISREFERUNIT" val="0"/>
  <p:tag name="KSO_WM_UNIT_HIGHLIGHT" val="0"/>
  <p:tag name="KSO_WM_UNIT_ID" val="custom20203871_1*b*2"/>
  <p:tag name="KSO_WM_UNIT_INDEX" val="2"/>
  <p:tag name="KSO_WM_UNIT_ISCONTENTSTITLE" val="0"/>
  <p:tag name="KSO_WM_UNIT_LAYERLEVEL" val="1"/>
  <p:tag name="KSO_WM_UNIT_NOCLEAR" val="0"/>
  <p:tag name="KSO_WM_UNIT_PRESET_TEXT" val="单击此处添加文本具体内容，简明扼要的阐述您的观点。根据需要可酌情增减文字，以便观者准确的理解您传达的思想。"/>
  <p:tag name="KSO_WM_UNIT_TEXT_FILL_FORE_SCHEMECOLOR_INDEX" val="13"/>
  <p:tag name="KSO_WM_UNIT_TEXT_FILL_FORE_SCHEMECOLOR_INDEX_BRIGHTNESS" val="0.25"/>
  <p:tag name="KSO_WM_UNIT_TEXT_FILL_TYPE" val="1"/>
  <p:tag name="KSO_WM_UNIT_TYPE" val="b"/>
</p:tagLst>
</file>

<file path=ppt/tags/tag325.xml><?xml version="1.0" encoding="utf-8"?>
<p:tagLst xmlns:p="http://schemas.openxmlformats.org/presentationml/2006/main">
  <p:tag name="AS_UNIQUEID" val="4531"/>
</p:tagLst>
</file>

<file path=ppt/tags/tag326.xml><?xml version="1.0" encoding="utf-8"?>
<p:tagLst xmlns:p="http://schemas.openxmlformats.org/presentationml/2006/main">
  <p:tag name="KSO_WM_BEAUTIFY_FLAG" val="#wm#"/>
  <p:tag name="KSO_WM_SLIDE_BACKGROUND" val="[&quot;general&quot;]"/>
  <p:tag name="KSO_WM_SLIDE_ID" val="custom20203871_10"/>
  <p:tag name="KSO_WM_SLIDE_INDEX" val="10"/>
  <p:tag name="KSO_WM_SLIDE_ITEM_CNT" val="0"/>
  <p:tag name="KSO_WM_SLIDE_LAYOUT" val="a_d_f"/>
  <p:tag name="KSO_WM_SLIDE_LAYOUT_CNT" val="2_1_1"/>
  <p:tag name="KSO_WM_SLIDE_LAYOUT_INFO" val="{&quot;direction&quot;:0,&quot;horizontalAlign&quot;:-1,&quot;verticalAlign&quot;:-1,&quot;type&quot;:1,&quot;diagramDirection&quot;:0,&quot;canSetOverLayout&quot;:0,&quot;isOverLayout&quot;:0,&quot;backgroundInfo&quot;:[{&quot;type&quot;:&quot;general&quot;,&quot;left&quot;:0.0,&quot;top&quot;:0.0,&quot;right&quot;:0.0,&quot;bottom&quot;:0.0}]}"/>
  <p:tag name="KSO_WM_SLIDE_POSITION" val="0*0"/>
  <p:tag name="KSO_WM_SLIDE_RATIO" val="1.777778"/>
  <p:tag name="KSO_WM_SLIDE_SIZE" val="959*540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03871"/>
  <p:tag name="KSO_WM_TEMPLATE_MASTER_TYPE" val="1"/>
  <p:tag name="KSO_WM_TEMPLATE_SUBCATEGORY" val="0"/>
</p:tagLst>
</file>

<file path=ppt/tags/tag327.xml><?xml version="1.0" encoding="utf-8"?>
<p:tagLst xmlns:p="http://schemas.openxmlformats.org/presentationml/2006/main">
  <p:tag name="AS_UNIQUEID" val="6203"/>
  <p:tag name="KSO_WM_BEAUTIFY_FLAG" val="#wm#"/>
  <p:tag name="KSO_WM_TAG_VERSION" val="1.0"/>
  <p:tag name="KSO_WM_TEMPLATE_CATEGORY" val="custom"/>
  <p:tag name="KSO_WM_TEMPLATE_INDEX" val="20203871"/>
  <p:tag name="KSO_WM_UNIT_COMPATIBLE" val="0"/>
  <p:tag name="KSO_WM_UNIT_DIAGRAM_ISNUMVISUAL" val="0"/>
  <p:tag name="KSO_WM_UNIT_DIAGRAM_ISREFERUNIT" val="0"/>
  <p:tag name="KSO_WM_UNIT_HIGHLIGHT" val="0"/>
  <p:tag name="KSO_WM_UNIT_ID" val="custom20203871_10*i*2"/>
  <p:tag name="KSO_WM_UNIT_INDEX" val="2"/>
  <p:tag name="KSO_WM_UNIT_LAYERLEVEL" val="1"/>
  <p:tag name="KSO_WM_UNIT_TYPE" val="i"/>
</p:tagLst>
</file>

<file path=ppt/tags/tag328.xml><?xml version="1.0" encoding="utf-8"?>
<p:tagLst xmlns:p="http://schemas.openxmlformats.org/presentationml/2006/main">
  <p:tag name="AS_UNIQUEID" val="6204"/>
  <p:tag name="KSO_WM_BEAUTIFY_FLAG" val="#wm#"/>
  <p:tag name="KSO_WM_TAG_VERSION" val="1.0"/>
  <p:tag name="KSO_WM_TEMPLATE_CATEGORY" val="custom"/>
  <p:tag name="KSO_WM_TEMPLATE_INDEX" val="20203871"/>
  <p:tag name="KSO_WM_UNIT_COMPATIBLE" val="0"/>
  <p:tag name="KSO_WM_UNIT_DIAGRAM_ISNUMVISUAL" val="0"/>
  <p:tag name="KSO_WM_UNIT_DIAGRAM_ISREFERUNIT" val="0"/>
  <p:tag name="KSO_WM_UNIT_HIGHLIGHT" val="0"/>
  <p:tag name="KSO_WM_UNIT_ID" val="custom20203871_10*i*3"/>
  <p:tag name="KSO_WM_UNIT_INDEX" val="3"/>
  <p:tag name="KSO_WM_UNIT_LAYERLEVEL" val="1"/>
  <p:tag name="KSO_WM_UNIT_TYPE" val="i"/>
</p:tagLst>
</file>

<file path=ppt/tags/tag329.xml><?xml version="1.0" encoding="utf-8"?>
<p:tagLst xmlns:p="http://schemas.openxmlformats.org/presentationml/2006/main">
  <p:tag name="AS_UNIQUEID" val="6205"/>
  <p:tag name="KSO_WM_BEAUTIFY_FLAG" val="#wm#"/>
  <p:tag name="KSO_WM_TAG_VERSION" val="1.0"/>
  <p:tag name="KSO_WM_TEMPLATE_CATEGORY" val="custom"/>
  <p:tag name="KSO_WM_TEMPLATE_INDEX" val="20203871"/>
  <p:tag name="KSO_WM_UNIT_COMPATIBLE" val="0"/>
  <p:tag name="KSO_WM_UNIT_DIAGRAM_ISNUMVISUAL" val="0"/>
  <p:tag name="KSO_WM_UNIT_DIAGRAM_ISREFERUNIT" val="0"/>
  <p:tag name="KSO_WM_UNIT_HIGHLIGHT" val="0"/>
  <p:tag name="KSO_WM_UNIT_ID" val="custom20203871_1*a*1"/>
  <p:tag name="KSO_WM_UNIT_INDEX" val="1"/>
  <p:tag name="KSO_WM_UNIT_ISCONTENTSTITLE" val="0"/>
  <p:tag name="KSO_WM_UNIT_LAYERLEVEL" val="1"/>
  <p:tag name="KSO_WM_UNIT_NOCLEAR" val="0"/>
  <p:tag name="KSO_WM_UNIT_PRESET_TEXT" val="文艺清新毕业答辩"/>
  <p:tag name="KSO_WM_UNIT_TYPE" val="a"/>
  <p:tag name="KSO_WM_UNIT_VALUE" val="10"/>
</p:tagLst>
</file>

<file path=ppt/tags/tag33.xml><?xml version="1.0" encoding="utf-8"?>
<p:tagLst xmlns:p="http://schemas.openxmlformats.org/presentationml/2006/main">
  <p:tag name="AS_UNIQUEID" val="6071"/>
</p:tagLst>
</file>

<file path=ppt/tags/tag330.xml><?xml version="1.0" encoding="utf-8"?>
<p:tagLst xmlns:p="http://schemas.openxmlformats.org/presentationml/2006/main">
  <p:tag name="AS_UNIQUEID" val="256"/>
</p:tagLst>
</file>

<file path=ppt/tags/tag331.xml><?xml version="1.0" encoding="utf-8"?>
<p:tagLst xmlns:p="http://schemas.openxmlformats.org/presentationml/2006/main">
  <p:tag name="AS_UNIQUEID" val="257"/>
</p:tagLst>
</file>

<file path=ppt/tags/tag332.xml><?xml version="1.0" encoding="utf-8"?>
<p:tagLst xmlns:p="http://schemas.openxmlformats.org/presentationml/2006/main">
  <p:tag name="AS_UNIQUEID" val="258"/>
</p:tagLst>
</file>

<file path=ppt/tags/tag333.xml><?xml version="1.0" encoding="utf-8"?>
<p:tagLst xmlns:p="http://schemas.openxmlformats.org/presentationml/2006/main">
  <p:tag name="AS_UNIQUEID" val="256"/>
</p:tagLst>
</file>

<file path=ppt/tags/tag334.xml><?xml version="1.0" encoding="utf-8"?>
<p:tagLst xmlns:p="http://schemas.openxmlformats.org/presentationml/2006/main">
  <p:tag name="AS_UNIQUEID" val="5102"/>
</p:tagLst>
</file>

<file path=ppt/tags/tag335.xml><?xml version="1.0" encoding="utf-8"?>
<p:tagLst xmlns:p="http://schemas.openxmlformats.org/presentationml/2006/main">
  <p:tag name="AS_UNIQUEID" val="1683"/>
</p:tagLst>
</file>

<file path=ppt/tags/tag336.xml><?xml version="1.0" encoding="utf-8"?>
<p:tagLst xmlns:p="http://schemas.openxmlformats.org/presentationml/2006/main">
  <p:tag name="AS_UNIQUEID" val="1683"/>
</p:tagLst>
</file>

<file path=ppt/tags/tag337.xml><?xml version="1.0" encoding="utf-8"?>
<p:tagLst xmlns:p="http://schemas.openxmlformats.org/presentationml/2006/main">
  <p:tag name="KSO_WM_BEAUTIFY_FLAG" val="#wm#"/>
  <p:tag name="KSO_WM_SLIDE_BACKGROUND" val="[&quot;general&quot;]"/>
  <p:tag name="KSO_WM_SLIDE_ID" val="custom20203871_10"/>
  <p:tag name="KSO_WM_SLIDE_INDEX" val="10"/>
  <p:tag name="KSO_WM_SLIDE_ITEM_CNT" val="0"/>
  <p:tag name="KSO_WM_SLIDE_LAYOUT" val="a_d_f"/>
  <p:tag name="KSO_WM_SLIDE_LAYOUT_CNT" val="2_1_1"/>
  <p:tag name="KSO_WM_SLIDE_LAYOUT_INFO" val="{&quot;direction&quot;:0,&quot;horizontalAlign&quot;:-1,&quot;verticalAlign&quot;:-1,&quot;type&quot;:1,&quot;diagramDirection&quot;:0,&quot;canSetOverLayout&quot;:0,&quot;isOverLayout&quot;:0,&quot;backgroundInfo&quot;:[{&quot;type&quot;:&quot;general&quot;,&quot;left&quot;:0.0,&quot;top&quot;:0.0,&quot;right&quot;:0.0,&quot;bottom&quot;:0.0}]}"/>
  <p:tag name="KSO_WM_SLIDE_POSITION" val="0*0"/>
  <p:tag name="KSO_WM_SLIDE_RATIO" val="1.777778"/>
  <p:tag name="KSO_WM_SLIDE_SIZE" val="959*540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03871"/>
  <p:tag name="KSO_WM_TEMPLATE_MASTER_TYPE" val="1"/>
  <p:tag name="KSO_WM_TEMPLATE_SUBCATEGORY" val="0"/>
</p:tagLst>
</file>

<file path=ppt/tags/tag338.xml><?xml version="1.0" encoding="utf-8"?>
<p:tagLst xmlns:p="http://schemas.openxmlformats.org/presentationml/2006/main">
  <p:tag name="AS_UNIQUEID" val="1685"/>
</p:tagLst>
</file>

<file path=ppt/tags/tag339.xml><?xml version="1.0" encoding="utf-8"?>
<p:tagLst xmlns:p="http://schemas.openxmlformats.org/presentationml/2006/main">
  <p:tag name="AS_UNIQUEID" val="64"/>
</p:tagLst>
</file>

<file path=ppt/tags/tag34.xml><?xml version="1.0" encoding="utf-8"?>
<p:tagLst xmlns:p="http://schemas.openxmlformats.org/presentationml/2006/main">
  <p:tag name="AS_UNIQUEID" val="6073"/>
</p:tagLst>
</file>

<file path=ppt/tags/tag340.xml><?xml version="1.0" encoding="utf-8"?>
<p:tagLst xmlns:p="http://schemas.openxmlformats.org/presentationml/2006/main">
  <p:tag name="AS_UNIQUEID" val="4540"/>
</p:tagLst>
</file>

<file path=ppt/tags/tag341.xml><?xml version="1.0" encoding="utf-8"?>
<p:tagLst xmlns:p="http://schemas.openxmlformats.org/presentationml/2006/main">
  <p:tag name="KSO_WM_SPECIAL_SOURCE" val="bdnull"/>
</p:tagLst>
</file>

<file path=ppt/tags/tag342.xml><?xml version="1.0" encoding="utf-8"?>
<p:tagLst xmlns:p="http://schemas.openxmlformats.org/presentationml/2006/main">
  <p:tag name="AS_UNIQUEID" val="281"/>
</p:tagLst>
</file>

<file path=ppt/tags/tag343.xml><?xml version="1.0" encoding="utf-8"?>
<p:tagLst xmlns:p="http://schemas.openxmlformats.org/presentationml/2006/main">
  <p:tag name="AS_UNIQUEID" val="282"/>
</p:tagLst>
</file>

<file path=ppt/tags/tag344.xml><?xml version="1.0" encoding="utf-8"?>
<p:tagLst xmlns:p="http://schemas.openxmlformats.org/presentationml/2006/main">
  <p:tag name="AS_UNIQUEID" val="283"/>
</p:tagLst>
</file>

<file path=ppt/tags/tag345.xml><?xml version="1.0" encoding="utf-8"?>
<p:tagLst xmlns:p="http://schemas.openxmlformats.org/presentationml/2006/main">
  <p:tag name="AS_UNIQUEID" val="284"/>
</p:tagLst>
</file>

<file path=ppt/tags/tag346.xml><?xml version="1.0" encoding="utf-8"?>
<p:tagLst xmlns:p="http://schemas.openxmlformats.org/presentationml/2006/main">
  <p:tag name="AS_UNIQUEID" val="285"/>
</p:tagLst>
</file>

<file path=ppt/tags/tag347.xml><?xml version="1.0" encoding="utf-8"?>
<p:tagLst xmlns:p="http://schemas.openxmlformats.org/presentationml/2006/main">
  <p:tag name="AS_UNIQUEID" val="286"/>
</p:tagLst>
</file>

<file path=ppt/tags/tag348.xml><?xml version="1.0" encoding="utf-8"?>
<p:tagLst xmlns:p="http://schemas.openxmlformats.org/presentationml/2006/main">
  <p:tag name="AS_UNIQUEID" val="64"/>
</p:tagLst>
</file>

<file path=ppt/tags/tag349.xml><?xml version="1.0" encoding="utf-8"?>
<p:tagLst xmlns:p="http://schemas.openxmlformats.org/presentationml/2006/main">
  <p:tag name="AS_UNIQUEID" val="4543"/>
</p:tagLst>
</file>

<file path=ppt/tags/tag35.xml><?xml version="1.0" encoding="utf-8"?>
<p:tagLst xmlns:p="http://schemas.openxmlformats.org/presentationml/2006/main">
  <p:tag name="AS_UNIQUEID" val="6074"/>
</p:tagLst>
</file>

<file path=ppt/tags/tag350.xml><?xml version="1.0" encoding="utf-8"?>
<p:tagLst xmlns:p="http://schemas.openxmlformats.org/presentationml/2006/main">
  <p:tag name="KSO_WM_SPECIAL_SOURCE" val="bdnull"/>
</p:tagLst>
</file>

<file path=ppt/tags/tag351.xml><?xml version="1.0" encoding="utf-8"?>
<p:tagLst xmlns:p="http://schemas.openxmlformats.org/presentationml/2006/main">
  <p:tag name="AS_UNIQUEID" val="277"/>
</p:tagLst>
</file>

<file path=ppt/tags/tag352.xml><?xml version="1.0" encoding="utf-8"?>
<p:tagLst xmlns:p="http://schemas.openxmlformats.org/presentationml/2006/main">
  <p:tag name="AS_UNIQUEID" val="278"/>
</p:tagLst>
</file>

<file path=ppt/tags/tag353.xml><?xml version="1.0" encoding="utf-8"?>
<p:tagLst xmlns:p="http://schemas.openxmlformats.org/presentationml/2006/main">
  <p:tag name="AS_UNIQUEID" val="279"/>
</p:tagLst>
</file>

<file path=ppt/tags/tag354.xml><?xml version="1.0" encoding="utf-8"?>
<p:tagLst xmlns:p="http://schemas.openxmlformats.org/presentationml/2006/main">
  <p:tag name="AS_UNIQUEID" val="290"/>
</p:tagLst>
</file>

<file path=ppt/tags/tag355.xml><?xml version="1.0" encoding="utf-8"?>
<p:tagLst xmlns:p="http://schemas.openxmlformats.org/presentationml/2006/main">
  <p:tag name="AS_UNIQUEID" val="292"/>
</p:tagLst>
</file>

<file path=ppt/tags/tag356.xml><?xml version="1.0" encoding="utf-8"?>
<p:tagLst xmlns:p="http://schemas.openxmlformats.org/presentationml/2006/main">
  <p:tag name="AS_UNIQUEID" val="293"/>
</p:tagLst>
</file>

<file path=ppt/tags/tag357.xml><?xml version="1.0" encoding="utf-8"?>
<p:tagLst xmlns:p="http://schemas.openxmlformats.org/presentationml/2006/main">
  <p:tag name="AS_UNIQUEID" val="294"/>
</p:tagLst>
</file>

<file path=ppt/tags/tag358.xml><?xml version="1.0" encoding="utf-8"?>
<p:tagLst xmlns:p="http://schemas.openxmlformats.org/presentationml/2006/main">
  <p:tag name="AS_UNIQUEID" val="295"/>
</p:tagLst>
</file>

<file path=ppt/tags/tag359.xml><?xml version="1.0" encoding="utf-8"?>
<p:tagLst xmlns:p="http://schemas.openxmlformats.org/presentationml/2006/main">
  <p:tag name="AS_UNIQUEID" val="64"/>
</p:tagLst>
</file>

<file path=ppt/tags/tag36.xml><?xml version="1.0" encoding="utf-8"?>
<p:tagLst xmlns:p="http://schemas.openxmlformats.org/presentationml/2006/main">
  <p:tag name="AS_UNIQUEID" val="6075"/>
</p:tagLst>
</file>

<file path=ppt/tags/tag360.xml><?xml version="1.0" encoding="utf-8"?>
<p:tagLst xmlns:p="http://schemas.openxmlformats.org/presentationml/2006/main">
  <p:tag name="KSO_WM_SPECIAL_SOURCE" val="bdnull"/>
</p:tagLst>
</file>

<file path=ppt/tags/tag361.xml><?xml version="1.0" encoding="utf-8"?>
<p:tagLst xmlns:p="http://schemas.openxmlformats.org/presentationml/2006/main">
  <p:tag name="AS_UNIQUEID" val="1168"/>
</p:tagLst>
</file>

<file path=ppt/tags/tag362.xml><?xml version="1.0" encoding="utf-8"?>
<p:tagLst xmlns:p="http://schemas.openxmlformats.org/presentationml/2006/main">
  <p:tag name="AS_UNIQUEID" val="1524"/>
</p:tagLst>
</file>

<file path=ppt/tags/tag363.xml><?xml version="1.0" encoding="utf-8"?>
<p:tagLst xmlns:p="http://schemas.openxmlformats.org/presentationml/2006/main">
  <p:tag name="AS_UNIQUEID" val="1525"/>
</p:tagLst>
</file>

<file path=ppt/tags/tag364.xml><?xml version="1.0" encoding="utf-8"?>
<p:tagLst xmlns:p="http://schemas.openxmlformats.org/presentationml/2006/main">
  <p:tag name="AS_UNIQUEID" val="64"/>
</p:tagLst>
</file>

<file path=ppt/tags/tag365.xml><?xml version="1.0" encoding="utf-8"?>
<p:tagLst xmlns:p="http://schemas.openxmlformats.org/presentationml/2006/main">
  <p:tag name="AS_UNIQUEID" val="6003"/>
</p:tagLst>
</file>

<file path=ppt/tags/tag366.xml><?xml version="1.0" encoding="utf-8"?>
<p:tagLst xmlns:p="http://schemas.openxmlformats.org/presentationml/2006/main">
  <p:tag name="AS_UNIQUEID" val="5611"/>
</p:tagLst>
</file>

<file path=ppt/tags/tag367.xml><?xml version="1.0" encoding="utf-8"?>
<p:tagLst xmlns:p="http://schemas.openxmlformats.org/presentationml/2006/main">
  <p:tag name="AS_UNIQUEID" val="5615"/>
</p:tagLst>
</file>

<file path=ppt/tags/tag368.xml><?xml version="1.0" encoding="utf-8"?>
<p:tagLst xmlns:p="http://schemas.openxmlformats.org/presentationml/2006/main">
  <p:tag name="AS_UNIQUEID" val="5616"/>
</p:tagLst>
</file>

<file path=ppt/tags/tag369.xml><?xml version="1.0" encoding="utf-8"?>
<p:tagLst xmlns:p="http://schemas.openxmlformats.org/presentationml/2006/main">
  <p:tag name="AS_UNIQUEID" val="5617"/>
</p:tagLst>
</file>

<file path=ppt/tags/tag37.xml><?xml version="1.0" encoding="utf-8"?>
<p:tagLst xmlns:p="http://schemas.openxmlformats.org/presentationml/2006/main">
  <p:tag name="AS_UNIQUEID" val="6077"/>
</p:tagLst>
</file>

<file path=ppt/tags/tag370.xml><?xml version="1.0" encoding="utf-8"?>
<p:tagLst xmlns:p="http://schemas.openxmlformats.org/presentationml/2006/main">
  <p:tag name="AS_UNIQUEID" val="5620"/>
</p:tagLst>
</file>

<file path=ppt/tags/tag371.xml><?xml version="1.0" encoding="utf-8"?>
<p:tagLst xmlns:p="http://schemas.openxmlformats.org/presentationml/2006/main">
  <p:tag name="AS_UNIQUEID" val="5618"/>
</p:tagLst>
</file>

<file path=ppt/tags/tag372.xml><?xml version="1.0" encoding="utf-8"?>
<p:tagLst xmlns:p="http://schemas.openxmlformats.org/presentationml/2006/main">
  <p:tag name="AS_UNIQUEID" val="5619"/>
</p:tagLst>
</file>

<file path=ppt/tags/tag373.xml><?xml version="1.0" encoding="utf-8"?>
<p:tagLst xmlns:p="http://schemas.openxmlformats.org/presentationml/2006/main">
  <p:tag name="KSO_WM_SPECIAL_SOURCE" val="bdnull"/>
</p:tagLst>
</file>

<file path=ppt/tags/tag374.xml><?xml version="1.0" encoding="utf-8"?>
<p:tagLst xmlns:p="http://schemas.openxmlformats.org/presentationml/2006/main">
  <p:tag name="AS_UNIQUEID" val="3480"/>
</p:tagLst>
</file>

<file path=ppt/tags/tag375.xml><?xml version="1.0" encoding="utf-8"?>
<p:tagLst xmlns:p="http://schemas.openxmlformats.org/presentationml/2006/main">
  <p:tag name="AS_UNIQUEID" val="3481"/>
</p:tagLst>
</file>

<file path=ppt/tags/tag376.xml><?xml version="1.0" encoding="utf-8"?>
<p:tagLst xmlns:p="http://schemas.openxmlformats.org/presentationml/2006/main">
  <p:tag name="AS_UNIQUEID" val="3482"/>
</p:tagLst>
</file>

<file path=ppt/tags/tag377.xml><?xml version="1.0" encoding="utf-8"?>
<p:tagLst xmlns:p="http://schemas.openxmlformats.org/presentationml/2006/main">
  <p:tag name="AS_UNIQUEID" val="3481"/>
</p:tagLst>
</file>

<file path=ppt/tags/tag378.xml><?xml version="1.0" encoding="utf-8"?>
<p:tagLst xmlns:p="http://schemas.openxmlformats.org/presentationml/2006/main">
  <p:tag name="AS_UNIQUEID" val="3482"/>
</p:tagLst>
</file>

<file path=ppt/tags/tag379.xml><?xml version="1.0" encoding="utf-8"?>
<p:tagLst xmlns:p="http://schemas.openxmlformats.org/presentationml/2006/main">
  <p:tag name="AS_UNIQUEID" val="1171"/>
</p:tagLst>
</file>

<file path=ppt/tags/tag38.xml><?xml version="1.0" encoding="utf-8"?>
<p:tagLst xmlns:p="http://schemas.openxmlformats.org/presentationml/2006/main">
  <p:tag name="AS_UNIQUEID" val="6078"/>
</p:tagLst>
</file>

<file path=ppt/tags/tag380.xml><?xml version="1.0" encoding="utf-8"?>
<p:tagLst xmlns:p="http://schemas.openxmlformats.org/presentationml/2006/main">
  <p:tag name="AS_UNIQUEID" val="1172"/>
</p:tagLst>
</file>

<file path=ppt/tags/tag381.xml><?xml version="1.0" encoding="utf-8"?>
<p:tagLst xmlns:p="http://schemas.openxmlformats.org/presentationml/2006/main">
  <p:tag name="AS_UNIQUEID" val="1173"/>
</p:tagLst>
</file>

<file path=ppt/tags/tag382.xml><?xml version="1.0" encoding="utf-8"?>
<p:tagLst xmlns:p="http://schemas.openxmlformats.org/presentationml/2006/main">
  <p:tag name="KSO_WM_SPECIAL_SOURCE" val="bdnull"/>
</p:tagLst>
</file>

<file path=ppt/tags/tag383.xml><?xml version="1.0" encoding="utf-8"?>
<p:tagLst xmlns:p="http://schemas.openxmlformats.org/presentationml/2006/main">
  <p:tag name="AS_UNIQUEID" val="1527"/>
</p:tagLst>
</file>

<file path=ppt/tags/tag384.xml><?xml version="1.0" encoding="utf-8"?>
<p:tagLst xmlns:p="http://schemas.openxmlformats.org/presentationml/2006/main">
  <p:tag name="AS_UNIQUEID" val="64"/>
</p:tagLst>
</file>

<file path=ppt/tags/tag385.xml><?xml version="1.0" encoding="utf-8"?>
<p:tagLst xmlns:p="http://schemas.openxmlformats.org/presentationml/2006/main">
  <p:tag name="AS_UNIQUEID" val="5894"/>
</p:tagLst>
</file>

<file path=ppt/tags/tag386.xml><?xml version="1.0" encoding="utf-8"?>
<p:tagLst xmlns:p="http://schemas.openxmlformats.org/presentationml/2006/main">
  <p:tag name="KSO_WM_SPECIAL_SOURCE" val="bdnull"/>
</p:tagLst>
</file>

<file path=ppt/tags/tag387.xml><?xml version="1.0" encoding="utf-8"?>
<p:tagLst xmlns:p="http://schemas.openxmlformats.org/presentationml/2006/main">
  <p:tag name="AS_UNIQUEID" val="5631"/>
</p:tagLst>
</file>

<file path=ppt/tags/tag388.xml><?xml version="1.0" encoding="utf-8"?>
<p:tagLst xmlns:p="http://schemas.openxmlformats.org/presentationml/2006/main">
  <p:tag name="AS_UNIQUEID" val="5633"/>
</p:tagLst>
</file>

<file path=ppt/tags/tag389.xml><?xml version="1.0" encoding="utf-8"?>
<p:tagLst xmlns:p="http://schemas.openxmlformats.org/presentationml/2006/main">
  <p:tag name="AS_UNIQUEID" val="5634"/>
</p:tagLst>
</file>

<file path=ppt/tags/tag39.xml><?xml version="1.0" encoding="utf-8"?>
<p:tagLst xmlns:p="http://schemas.openxmlformats.org/presentationml/2006/main">
  <p:tag name="AS_UNIQUEID" val="6079"/>
</p:tagLst>
</file>

<file path=ppt/tags/tag390.xml><?xml version="1.0" encoding="utf-8"?>
<p:tagLst xmlns:p="http://schemas.openxmlformats.org/presentationml/2006/main">
  <p:tag name="AS_UNIQUEID" val="5635"/>
</p:tagLst>
</file>

<file path=ppt/tags/tag391.xml><?xml version="1.0" encoding="utf-8"?>
<p:tagLst xmlns:p="http://schemas.openxmlformats.org/presentationml/2006/main">
  <p:tag name="AS_UNIQUEID" val="5636"/>
</p:tagLst>
</file>

<file path=ppt/tags/tag392.xml><?xml version="1.0" encoding="utf-8"?>
<p:tagLst xmlns:p="http://schemas.openxmlformats.org/presentationml/2006/main">
  <p:tag name="AS_UNIQUEID" val="5637"/>
</p:tagLst>
</file>

<file path=ppt/tags/tag393.xml><?xml version="1.0" encoding="utf-8"?>
<p:tagLst xmlns:p="http://schemas.openxmlformats.org/presentationml/2006/main">
  <p:tag name="AS_UNIQUEID" val="5638"/>
</p:tagLst>
</file>

<file path=ppt/tags/tag394.xml><?xml version="1.0" encoding="utf-8"?>
<p:tagLst xmlns:p="http://schemas.openxmlformats.org/presentationml/2006/main">
  <p:tag name="AS_UNIQUEID" val="5639"/>
</p:tagLst>
</file>

<file path=ppt/tags/tag395.xml><?xml version="1.0" encoding="utf-8"?>
<p:tagLst xmlns:p="http://schemas.openxmlformats.org/presentationml/2006/main">
  <p:tag name="AS_UNIQUEID" val="5640"/>
</p:tagLst>
</file>

<file path=ppt/tags/tag396.xml><?xml version="1.0" encoding="utf-8"?>
<p:tagLst xmlns:p="http://schemas.openxmlformats.org/presentationml/2006/main">
  <p:tag name="AS_UNIQUEID" val="5641"/>
</p:tagLst>
</file>

<file path=ppt/tags/tag397.xml><?xml version="1.0" encoding="utf-8"?>
<p:tagLst xmlns:p="http://schemas.openxmlformats.org/presentationml/2006/main">
  <p:tag name="AS_UNIQUEID" val="5642"/>
</p:tagLst>
</file>

<file path=ppt/tags/tag398.xml><?xml version="1.0" encoding="utf-8"?>
<p:tagLst xmlns:p="http://schemas.openxmlformats.org/presentationml/2006/main">
  <p:tag name="AS_UNIQUEID" val="5643"/>
</p:tagLst>
</file>

<file path=ppt/tags/tag399.xml><?xml version="1.0" encoding="utf-8"?>
<p:tagLst xmlns:p="http://schemas.openxmlformats.org/presentationml/2006/main">
  <p:tag name="AS_UNIQUEID" val="5644"/>
</p:tagLst>
</file>

<file path=ppt/tags/tag4.xml><?xml version="1.0" encoding="utf-8"?>
<p:tagLst xmlns:p="http://schemas.openxmlformats.org/presentationml/2006/main">
  <p:tag name="AS_UNIQUEID" val="6037"/>
</p:tagLst>
</file>

<file path=ppt/tags/tag40.xml><?xml version="1.0" encoding="utf-8"?>
<p:tagLst xmlns:p="http://schemas.openxmlformats.org/presentationml/2006/main">
  <p:tag name="AS_UNIQUEID" val="6080"/>
</p:tagLst>
</file>

<file path=ppt/tags/tag400.xml><?xml version="1.0" encoding="utf-8"?>
<p:tagLst xmlns:p="http://schemas.openxmlformats.org/presentationml/2006/main">
  <p:tag name="AS_UNIQUEID" val="5645"/>
</p:tagLst>
</file>

<file path=ppt/tags/tag401.xml><?xml version="1.0" encoding="utf-8"?>
<p:tagLst xmlns:p="http://schemas.openxmlformats.org/presentationml/2006/main">
  <p:tag name="AS_UNIQUEID" val="5646"/>
</p:tagLst>
</file>

<file path=ppt/tags/tag402.xml><?xml version="1.0" encoding="utf-8"?>
<p:tagLst xmlns:p="http://schemas.openxmlformats.org/presentationml/2006/main">
  <p:tag name="AS_UNIQUEID" val="5647"/>
</p:tagLst>
</file>

<file path=ppt/tags/tag403.xml><?xml version="1.0" encoding="utf-8"?>
<p:tagLst xmlns:p="http://schemas.openxmlformats.org/presentationml/2006/main">
  <p:tag name="AS_UNIQUEID" val="5648"/>
</p:tagLst>
</file>

<file path=ppt/tags/tag404.xml><?xml version="1.0" encoding="utf-8"?>
<p:tagLst xmlns:p="http://schemas.openxmlformats.org/presentationml/2006/main">
  <p:tag name="AS_UNIQUEID" val="5649"/>
</p:tagLst>
</file>

<file path=ppt/tags/tag405.xml><?xml version="1.0" encoding="utf-8"?>
<p:tagLst xmlns:p="http://schemas.openxmlformats.org/presentationml/2006/main">
  <p:tag name="AS_UNIQUEID" val="5650"/>
</p:tagLst>
</file>

<file path=ppt/tags/tag406.xml><?xml version="1.0" encoding="utf-8"?>
<p:tagLst xmlns:p="http://schemas.openxmlformats.org/presentationml/2006/main">
  <p:tag name="AS_UNIQUEID" val="5651"/>
</p:tagLst>
</file>

<file path=ppt/tags/tag407.xml><?xml version="1.0" encoding="utf-8"?>
<p:tagLst xmlns:p="http://schemas.openxmlformats.org/presentationml/2006/main">
  <p:tag name="KSO_WM_SPECIAL_SOURCE" val="bdnull"/>
</p:tagLst>
</file>

<file path=ppt/tags/tag408.xml><?xml version="1.0" encoding="utf-8"?>
<p:tagLst xmlns:p="http://schemas.openxmlformats.org/presentationml/2006/main">
  <p:tag name="AS_UNIQUEID" val="3908"/>
</p:tagLst>
</file>

<file path=ppt/tags/tag409.xml><?xml version="1.0" encoding="utf-8"?>
<p:tagLst xmlns:p="http://schemas.openxmlformats.org/presentationml/2006/main">
  <p:tag name="AS_UNIQUEID" val="3909"/>
</p:tagLst>
</file>

<file path=ppt/tags/tag41.xml><?xml version="1.0" encoding="utf-8"?>
<p:tagLst xmlns:p="http://schemas.openxmlformats.org/presentationml/2006/main">
  <p:tag name="AS_UNIQUEID" val="6081"/>
</p:tagLst>
</file>

<file path=ppt/tags/tag410.xml><?xml version="1.0" encoding="utf-8"?>
<p:tagLst xmlns:p="http://schemas.openxmlformats.org/presentationml/2006/main">
  <p:tag name="AS_UNIQUEID" val="3910"/>
</p:tagLst>
</file>

<file path=ppt/tags/tag411.xml><?xml version="1.0" encoding="utf-8"?>
<p:tagLst xmlns:p="http://schemas.openxmlformats.org/presentationml/2006/main">
  <p:tag name="AS_UNIQUEID" val="3911"/>
</p:tagLst>
</file>

<file path=ppt/tags/tag412.xml><?xml version="1.0" encoding="utf-8"?>
<p:tagLst xmlns:p="http://schemas.openxmlformats.org/presentationml/2006/main">
  <p:tag name="AS_UNIQUEID" val="3912"/>
</p:tagLst>
</file>

<file path=ppt/tags/tag413.xml><?xml version="1.0" encoding="utf-8"?>
<p:tagLst xmlns:p="http://schemas.openxmlformats.org/presentationml/2006/main">
  <p:tag name="AS_UNIQUEID" val="3913"/>
</p:tagLst>
</file>

<file path=ppt/tags/tag414.xml><?xml version="1.0" encoding="utf-8"?>
<p:tagLst xmlns:p="http://schemas.openxmlformats.org/presentationml/2006/main">
  <p:tag name="AS_UNIQUEID" val="3914"/>
</p:tagLst>
</file>

<file path=ppt/tags/tag415.xml><?xml version="1.0" encoding="utf-8"?>
<p:tagLst xmlns:p="http://schemas.openxmlformats.org/presentationml/2006/main">
  <p:tag name="AS_UNIQUEID" val="3915"/>
</p:tagLst>
</file>

<file path=ppt/tags/tag416.xml><?xml version="1.0" encoding="utf-8"?>
<p:tagLst xmlns:p="http://schemas.openxmlformats.org/presentationml/2006/main">
  <p:tag name="AS_UNIQUEID" val="3916"/>
</p:tagLst>
</file>

<file path=ppt/tags/tag417.xml><?xml version="1.0" encoding="utf-8"?>
<p:tagLst xmlns:p="http://schemas.openxmlformats.org/presentationml/2006/main">
  <p:tag name="AS_UNIQUEID" val="3917"/>
  <p:tag name="KSO_WM_BEAUTIFY_FLAG" val="#wm#"/>
  <p:tag name="KSO_WM_CHIP_GROUPID" val="5f310ec69c36e2348c3ef691"/>
  <p:tag name="KSO_WM_CHIP_XID" val="5f310ec69c36e2348c3ef692"/>
  <p:tag name="KSO_WM_TAG_VERSION" val="1.0"/>
  <p:tag name="KSO_WM_TEMPLATE_ASSEMBLE_GROUPID" val="60656f454054ed1e2fb806a8"/>
  <p:tag name="KSO_WM_TEMPLATE_ASSEMBLE_XID" val="60656f454054ed1e2fb806a8"/>
  <p:tag name="KSO_WM_TEMPLATE_CATEGORY" val="diagram"/>
  <p:tag name="KSO_WM_TEMPLATE_INDEX" val="20212315"/>
  <p:tag name="KSO_WM_UNIT_BLOCK" val="0"/>
  <p:tag name="KSO_WM_UNIT_COMPATIBLE" val="0"/>
  <p:tag name="KSO_WM_UNIT_DEC_AREA_ID" val="0041ad647b86422a98444fea62849ed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HIGHLIGHT" val="0"/>
  <p:tag name="KSO_WM_UNIT_ID" val="diagram20212315_1*i*2"/>
  <p:tag name="KSO_WM_UNIT_INDEX" val="2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810"/>
</p:tagLst>
</file>

<file path=ppt/tags/tag418.xml><?xml version="1.0" encoding="utf-8"?>
<p:tagLst xmlns:p="http://schemas.openxmlformats.org/presentationml/2006/main">
  <p:tag name="AS_UNIQUEID" val="1649"/>
</p:tagLst>
</file>

<file path=ppt/tags/tag419.xml><?xml version="1.0" encoding="utf-8"?>
<p:tagLst xmlns:p="http://schemas.openxmlformats.org/presentationml/2006/main">
  <p:tag name="KSO_WM_SPECIAL_SOURCE" val="bdnull"/>
</p:tagLst>
</file>

<file path=ppt/tags/tag42.xml><?xml version="1.0" encoding="utf-8"?>
<p:tagLst xmlns:p="http://schemas.openxmlformats.org/presentationml/2006/main">
  <p:tag name="AS_UNIQUEID" val="6082"/>
</p:tagLst>
</file>

<file path=ppt/tags/tag420.xml><?xml version="1.0" encoding="utf-8"?>
<p:tagLst xmlns:p="http://schemas.openxmlformats.org/presentationml/2006/main">
  <p:tag name="AS_UNIQUEID" val="3904"/>
</p:tagLst>
</file>

<file path=ppt/tags/tag421.xml><?xml version="1.0" encoding="utf-8"?>
<p:tagLst xmlns:p="http://schemas.openxmlformats.org/presentationml/2006/main">
  <p:tag name="AS_UNIQUEID" val="3905"/>
</p:tagLst>
</file>

<file path=ppt/tags/tag422.xml><?xml version="1.0" encoding="utf-8"?>
<p:tagLst xmlns:p="http://schemas.openxmlformats.org/presentationml/2006/main">
  <p:tag name="AS_UNIQUEID" val="3906"/>
</p:tagLst>
</file>

<file path=ppt/tags/tag423.xml><?xml version="1.0" encoding="utf-8"?>
<p:tagLst xmlns:p="http://schemas.openxmlformats.org/presentationml/2006/main">
  <p:tag name="AS_UNIQUEID" val="4550"/>
</p:tagLst>
</file>

<file path=ppt/tags/tag424.xml><?xml version="1.0" encoding="utf-8"?>
<p:tagLst xmlns:p="http://schemas.openxmlformats.org/presentationml/2006/main">
  <p:tag name="AS_UNIQUEID" val="4551"/>
</p:tagLst>
</file>

<file path=ppt/tags/tag425.xml><?xml version="1.0" encoding="utf-8"?>
<p:tagLst xmlns:p="http://schemas.openxmlformats.org/presentationml/2006/main">
  <p:tag name="AS_UNIQUEID" val="64"/>
</p:tagLst>
</file>

<file path=ppt/tags/tag426.xml><?xml version="1.0" encoding="utf-8"?>
<p:tagLst xmlns:p="http://schemas.openxmlformats.org/presentationml/2006/main">
  <p:tag name="KSO_WM_SPECIAL_SOURCE" val="bdnull"/>
</p:tagLst>
</file>

<file path=ppt/tags/tag427.xml><?xml version="1.0" encoding="utf-8"?>
<p:tagLst xmlns:p="http://schemas.openxmlformats.org/presentationml/2006/main">
  <p:tag name="AS_UNIQUEID" val="1703"/>
</p:tagLst>
</file>

<file path=ppt/tags/tag428.xml><?xml version="1.0" encoding="utf-8"?>
<p:tagLst xmlns:p="http://schemas.openxmlformats.org/presentationml/2006/main">
  <p:tag name="AS_UNIQUEID" val="1704"/>
</p:tagLst>
</file>

<file path=ppt/tags/tag429.xml><?xml version="1.0" encoding="utf-8"?>
<p:tagLst xmlns:p="http://schemas.openxmlformats.org/presentationml/2006/main">
  <p:tag name="AS_UNIQUEID" val="1706"/>
</p:tagLst>
</file>

<file path=ppt/tags/tag43.xml><?xml version="1.0" encoding="utf-8"?>
<p:tagLst xmlns:p="http://schemas.openxmlformats.org/presentationml/2006/main">
  <p:tag name="AS_UNIQUEID" val="6084"/>
</p:tagLst>
</file>

<file path=ppt/tags/tag430.xml><?xml version="1.0" encoding="utf-8"?>
<p:tagLst xmlns:p="http://schemas.openxmlformats.org/presentationml/2006/main">
  <p:tag name="AS_UNIQUEID" val="1708"/>
</p:tagLst>
</file>

<file path=ppt/tags/tag431.xml><?xml version="1.0" encoding="utf-8"?>
<p:tagLst xmlns:p="http://schemas.openxmlformats.org/presentationml/2006/main">
  <p:tag name="AS_UNIQUEID" val="1709"/>
</p:tagLst>
</file>

<file path=ppt/tags/tag432.xml><?xml version="1.0" encoding="utf-8"?>
<p:tagLst xmlns:p="http://schemas.openxmlformats.org/presentationml/2006/main">
  <p:tag name="AS_UNIQUEID" val="5674"/>
</p:tagLst>
</file>

<file path=ppt/tags/tag433.xml><?xml version="1.0" encoding="utf-8"?>
<p:tagLst xmlns:p="http://schemas.openxmlformats.org/presentationml/2006/main">
  <p:tag name="AS_UNIQUEID" val="5675"/>
</p:tagLst>
</file>

<file path=ppt/tags/tag434.xml><?xml version="1.0" encoding="utf-8"?>
<p:tagLst xmlns:p="http://schemas.openxmlformats.org/presentationml/2006/main">
  <p:tag name="AS_UNIQUEID" val="5676"/>
</p:tagLst>
</file>

<file path=ppt/tags/tag435.xml><?xml version="1.0" encoding="utf-8"?>
<p:tagLst xmlns:p="http://schemas.openxmlformats.org/presentationml/2006/main">
  <p:tag name="AS_UNIQUEID" val="5677"/>
</p:tagLst>
</file>

<file path=ppt/tags/tag436.xml><?xml version="1.0" encoding="utf-8"?>
<p:tagLst xmlns:p="http://schemas.openxmlformats.org/presentationml/2006/main">
  <p:tag name="AS_UNIQUEID" val="5678"/>
</p:tagLst>
</file>

<file path=ppt/tags/tag437.xml><?xml version="1.0" encoding="utf-8"?>
<p:tagLst xmlns:p="http://schemas.openxmlformats.org/presentationml/2006/main">
  <p:tag name="KSO_WM_SPECIAL_SOURCE" val="bdnull"/>
</p:tagLst>
</file>

<file path=ppt/tags/tag438.xml><?xml version="1.0" encoding="utf-8"?>
<p:tagLst xmlns:p="http://schemas.openxmlformats.org/presentationml/2006/main">
  <p:tag name="AS_UNIQUEID" val="1703"/>
</p:tagLst>
</file>

<file path=ppt/tags/tag439.xml><?xml version="1.0" encoding="utf-8"?>
<p:tagLst xmlns:p="http://schemas.openxmlformats.org/presentationml/2006/main">
  <p:tag name="AS_UNIQUEID" val="1704"/>
</p:tagLst>
</file>

<file path=ppt/tags/tag44.xml><?xml version="1.0" encoding="utf-8"?>
<p:tagLst xmlns:p="http://schemas.openxmlformats.org/presentationml/2006/main">
  <p:tag name="AS_UNIQUEID" val="6085"/>
</p:tagLst>
</file>

<file path=ppt/tags/tag440.xml><?xml version="1.0" encoding="utf-8"?>
<p:tagLst xmlns:p="http://schemas.openxmlformats.org/presentationml/2006/main">
  <p:tag name="AS_UNIQUEID" val="3988"/>
</p:tagLst>
</file>

<file path=ppt/tags/tag441.xml><?xml version="1.0" encoding="utf-8"?>
<p:tagLst xmlns:p="http://schemas.openxmlformats.org/presentationml/2006/main">
  <p:tag name="AS_UNIQUEID" val="3989"/>
</p:tagLst>
</file>

<file path=ppt/tags/tag442.xml><?xml version="1.0" encoding="utf-8"?>
<p:tagLst xmlns:p="http://schemas.openxmlformats.org/presentationml/2006/main">
  <p:tag name="AS_UNIQUEID" val="3990"/>
</p:tagLst>
</file>

<file path=ppt/tags/tag443.xml><?xml version="1.0" encoding="utf-8"?>
<p:tagLst xmlns:p="http://schemas.openxmlformats.org/presentationml/2006/main">
  <p:tag name="AS_UNIQUEID" val="3991"/>
</p:tagLst>
</file>

<file path=ppt/tags/tag444.xml><?xml version="1.0" encoding="utf-8"?>
<p:tagLst xmlns:p="http://schemas.openxmlformats.org/presentationml/2006/main">
  <p:tag name="AS_UNIQUEID" val="3992"/>
</p:tagLst>
</file>

<file path=ppt/tags/tag445.xml><?xml version="1.0" encoding="utf-8"?>
<p:tagLst xmlns:p="http://schemas.openxmlformats.org/presentationml/2006/main">
  <p:tag name="AS_UNIQUEID" val="3993"/>
</p:tagLst>
</file>

<file path=ppt/tags/tag446.xml><?xml version="1.0" encoding="utf-8"?>
<p:tagLst xmlns:p="http://schemas.openxmlformats.org/presentationml/2006/main">
  <p:tag name="AS_UNIQUEID" val="3994"/>
</p:tagLst>
</file>

<file path=ppt/tags/tag447.xml><?xml version="1.0" encoding="utf-8"?>
<p:tagLst xmlns:p="http://schemas.openxmlformats.org/presentationml/2006/main">
  <p:tag name="AS_UNIQUEID" val="3995"/>
</p:tagLst>
</file>

<file path=ppt/tags/tag448.xml><?xml version="1.0" encoding="utf-8"?>
<p:tagLst xmlns:p="http://schemas.openxmlformats.org/presentationml/2006/main">
  <p:tag name="AS_UNIQUEID" val="3996"/>
</p:tagLst>
</file>

<file path=ppt/tags/tag449.xml><?xml version="1.0" encoding="utf-8"?>
<p:tagLst xmlns:p="http://schemas.openxmlformats.org/presentationml/2006/main">
  <p:tag name="AS_UNIQUEID" val="3997"/>
  <p:tag name="KSO_WM_BEAUTIFY_FLAG" val="#wm#"/>
  <p:tag name="KSO_WM_CHIP_GROUPID" val="5f310ec69c36e2348c3ef691"/>
  <p:tag name="KSO_WM_CHIP_XID" val="5f310ec69c36e2348c3ef692"/>
  <p:tag name="KSO_WM_TAG_VERSION" val="1.0"/>
  <p:tag name="KSO_WM_TEMPLATE_ASSEMBLE_GROUPID" val="60656f454054ed1e2fb806a8"/>
  <p:tag name="KSO_WM_TEMPLATE_ASSEMBLE_XID" val="60656f454054ed1e2fb806a8"/>
  <p:tag name="KSO_WM_TEMPLATE_CATEGORY" val="diagram"/>
  <p:tag name="KSO_WM_TEMPLATE_INDEX" val="20212315"/>
  <p:tag name="KSO_WM_UNIT_BLOCK" val="0"/>
  <p:tag name="KSO_WM_UNIT_COMPATIBLE" val="0"/>
  <p:tag name="KSO_WM_UNIT_DEC_AREA_ID" val="0041ad647b86422a98444fea62849ed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HIGHLIGHT" val="0"/>
  <p:tag name="KSO_WM_UNIT_ID" val="diagram20212315_1*i*2"/>
  <p:tag name="KSO_WM_UNIT_INDEX" val="2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810"/>
</p:tagLst>
</file>

<file path=ppt/tags/tag45.xml><?xml version="1.0" encoding="utf-8"?>
<p:tagLst xmlns:p="http://schemas.openxmlformats.org/presentationml/2006/main">
  <p:tag name="AS_UNIQUEID" val="6086"/>
</p:tagLst>
</file>

<file path=ppt/tags/tag450.xml><?xml version="1.0" encoding="utf-8"?>
<p:tagLst xmlns:p="http://schemas.openxmlformats.org/presentationml/2006/main">
  <p:tag name="AS_UNIQUEID" val="1649"/>
</p:tagLst>
</file>

<file path=ppt/tags/tag451.xml><?xml version="1.0" encoding="utf-8"?>
<p:tagLst xmlns:p="http://schemas.openxmlformats.org/presentationml/2006/main">
  <p:tag name="AS_UNIQUEID" val="3998"/>
</p:tagLst>
</file>

<file path=ppt/tags/tag452.xml><?xml version="1.0" encoding="utf-8"?>
<p:tagLst xmlns:p="http://schemas.openxmlformats.org/presentationml/2006/main">
  <p:tag name="AS_UNIQUEID" val="1711"/>
</p:tagLst>
</file>

<file path=ppt/tags/tag453.xml><?xml version="1.0" encoding="utf-8"?>
<p:tagLst xmlns:p="http://schemas.openxmlformats.org/presentationml/2006/main">
  <p:tag name="KSO_WM_SPECIAL_SOURCE" val="bdnull"/>
</p:tagLst>
</file>

<file path=ppt/tags/tag454.xml><?xml version="1.0" encoding="utf-8"?>
<p:tagLst xmlns:p="http://schemas.openxmlformats.org/presentationml/2006/main">
  <p:tag name="AS_UNIQUEID" val="3984"/>
</p:tagLst>
</file>

<file path=ppt/tags/tag455.xml><?xml version="1.0" encoding="utf-8"?>
<p:tagLst xmlns:p="http://schemas.openxmlformats.org/presentationml/2006/main">
  <p:tag name="AS_UNIQUEID" val="3985"/>
</p:tagLst>
</file>

<file path=ppt/tags/tag456.xml><?xml version="1.0" encoding="utf-8"?>
<p:tagLst xmlns:p="http://schemas.openxmlformats.org/presentationml/2006/main">
  <p:tag name="AS_UNIQUEID" val="3986"/>
</p:tagLst>
</file>

<file path=ppt/tags/tag457.xml><?xml version="1.0" encoding="utf-8"?>
<p:tagLst xmlns:p="http://schemas.openxmlformats.org/presentationml/2006/main">
  <p:tag name="AS_UNIQUEID" val="1715"/>
</p:tagLst>
</file>

<file path=ppt/tags/tag458.xml><?xml version="1.0" encoding="utf-8"?>
<p:tagLst xmlns:p="http://schemas.openxmlformats.org/presentationml/2006/main">
  <p:tag name="AS_UNIQUEID" val="1716"/>
</p:tagLst>
</file>

<file path=ppt/tags/tag459.xml><?xml version="1.0" encoding="utf-8"?>
<p:tagLst xmlns:p="http://schemas.openxmlformats.org/presentationml/2006/main">
  <p:tag name="AS_UNIQUEID" val="1717"/>
</p:tagLst>
</file>

<file path=ppt/tags/tag46.xml><?xml version="1.0" encoding="utf-8"?>
<p:tagLst xmlns:p="http://schemas.openxmlformats.org/presentationml/2006/main">
  <p:tag name="AS_UNIQUEID" val="6087"/>
</p:tagLst>
</file>

<file path=ppt/tags/tag460.xml><?xml version="1.0" encoding="utf-8"?>
<p:tagLst xmlns:p="http://schemas.openxmlformats.org/presentationml/2006/main">
  <p:tag name="AS_UNIQUEID" val="1718"/>
</p:tagLst>
</file>

<file path=ppt/tags/tag461.xml><?xml version="1.0" encoding="utf-8"?>
<p:tagLst xmlns:p="http://schemas.openxmlformats.org/presentationml/2006/main">
  <p:tag name="AS_UNIQUEID" val="1720"/>
</p:tagLst>
</file>

<file path=ppt/tags/tag462.xml><?xml version="1.0" encoding="utf-8"?>
<p:tagLst xmlns:p="http://schemas.openxmlformats.org/presentationml/2006/main">
  <p:tag name="AS_UNIQUEID" val="3998"/>
</p:tagLst>
</file>

<file path=ppt/tags/tag463.xml><?xml version="1.0" encoding="utf-8"?>
<p:tagLst xmlns:p="http://schemas.openxmlformats.org/presentationml/2006/main">
  <p:tag name="KSO_WM_SPECIAL_SOURCE" val="bdnull"/>
</p:tagLst>
</file>

<file path=ppt/tags/tag464.xml><?xml version="1.0" encoding="utf-8"?>
<p:tagLst xmlns:p="http://schemas.openxmlformats.org/presentationml/2006/main">
  <p:tag name="AS_UNIQUEID" val="5715"/>
</p:tagLst>
</file>

<file path=ppt/tags/tag465.xml><?xml version="1.0" encoding="utf-8"?>
<p:tagLst xmlns:p="http://schemas.openxmlformats.org/presentationml/2006/main">
  <p:tag name="AS_UNIQUEID" val="6227"/>
</p:tagLst>
</file>

<file path=ppt/tags/tag466.xml><?xml version="1.0" encoding="utf-8"?>
<p:tagLst xmlns:p="http://schemas.openxmlformats.org/presentationml/2006/main">
  <p:tag name="AS_UNIQUEID" val="3998"/>
</p:tagLst>
</file>

<file path=ppt/tags/tag467.xml><?xml version="1.0" encoding="utf-8"?>
<p:tagLst xmlns:p="http://schemas.openxmlformats.org/presentationml/2006/main">
  <p:tag name="KSO_WM_SPECIAL_SOURCE" val="bdnull"/>
</p:tagLst>
</file>

<file path=ppt/tags/tag468.xml><?xml version="1.0" encoding="utf-8"?>
<p:tagLst xmlns:p="http://schemas.openxmlformats.org/presentationml/2006/main">
  <p:tag name="AS_UNIQUEID" val="6229"/>
</p:tagLst>
</file>

<file path=ppt/tags/tag469.xml><?xml version="1.0" encoding="utf-8"?>
<p:tagLst xmlns:p="http://schemas.openxmlformats.org/presentationml/2006/main">
  <p:tag name="KSO_WM_SPECIAL_SOURCE" val="bdnull"/>
</p:tagLst>
</file>

<file path=ppt/tags/tag47.xml><?xml version="1.0" encoding="utf-8"?>
<p:tagLst xmlns:p="http://schemas.openxmlformats.org/presentationml/2006/main">
  <p:tag name="AS_UNIQUEID" val="6088"/>
</p:tagLst>
</file>

<file path=ppt/tags/tag470.xml><?xml version="1.0" encoding="utf-8"?>
<p:tagLst xmlns:p="http://schemas.openxmlformats.org/presentationml/2006/main">
  <p:tag name="AS_UNIQUEID" val="5690"/>
</p:tagLst>
</file>

<file path=ppt/tags/tag471.xml><?xml version="1.0" encoding="utf-8"?>
<p:tagLst xmlns:p="http://schemas.openxmlformats.org/presentationml/2006/main">
  <p:tag name="AS_UNIQUEID" val="5691"/>
</p:tagLst>
</file>

<file path=ppt/tags/tag472.xml><?xml version="1.0" encoding="utf-8"?>
<p:tagLst xmlns:p="http://schemas.openxmlformats.org/presentationml/2006/main">
  <p:tag name="AS_UNIQUEID" val="5692"/>
</p:tagLst>
</file>

<file path=ppt/tags/tag473.xml><?xml version="1.0" encoding="utf-8"?>
<p:tagLst xmlns:p="http://schemas.openxmlformats.org/presentationml/2006/main">
  <p:tag name="AS_UNIQUEID" val="5693"/>
</p:tagLst>
</file>

<file path=ppt/tags/tag474.xml><?xml version="1.0" encoding="utf-8"?>
<p:tagLst xmlns:p="http://schemas.openxmlformats.org/presentationml/2006/main">
  <p:tag name="AS_UNIQUEID" val="5694"/>
</p:tagLst>
</file>

<file path=ppt/tags/tag475.xml><?xml version="1.0" encoding="utf-8"?>
<p:tagLst xmlns:p="http://schemas.openxmlformats.org/presentationml/2006/main">
  <p:tag name="AS_UNIQUEID" val="6017"/>
</p:tagLst>
</file>

<file path=ppt/tags/tag476.xml><?xml version="1.0" encoding="utf-8"?>
<p:tagLst xmlns:p="http://schemas.openxmlformats.org/presentationml/2006/main">
  <p:tag name="KSO_WM_SPECIAL_SOURCE" val="bdnull"/>
</p:tagLst>
</file>

<file path=ppt/tags/tag477.xml><?xml version="1.0" encoding="utf-8"?>
<p:tagLst xmlns:p="http://schemas.openxmlformats.org/presentationml/2006/main">
  <p:tag name="AS_UNIQUEID" val="3575"/>
</p:tagLst>
</file>

<file path=ppt/tags/tag478.xml><?xml version="1.0" encoding="utf-8"?>
<p:tagLst xmlns:p="http://schemas.openxmlformats.org/presentationml/2006/main">
  <p:tag name="AS_UNIQUEID" val="3576"/>
</p:tagLst>
</file>

<file path=ppt/tags/tag479.xml><?xml version="1.0" encoding="utf-8"?>
<p:tagLst xmlns:p="http://schemas.openxmlformats.org/presentationml/2006/main">
  <p:tag name="AS_UNIQUEID" val="3577"/>
</p:tagLst>
</file>

<file path=ppt/tags/tag48.xml><?xml version="1.0" encoding="utf-8"?>
<p:tagLst xmlns:p="http://schemas.openxmlformats.org/presentationml/2006/main">
  <p:tag name="AS_UNIQUEID" val="6089"/>
</p:tagLst>
</file>

<file path=ppt/tags/tag480.xml><?xml version="1.0" encoding="utf-8"?>
<p:tagLst xmlns:p="http://schemas.openxmlformats.org/presentationml/2006/main">
  <p:tag name="AS_UNIQUEID" val="3578"/>
</p:tagLst>
</file>

<file path=ppt/tags/tag481.xml><?xml version="1.0" encoding="utf-8"?>
<p:tagLst xmlns:p="http://schemas.openxmlformats.org/presentationml/2006/main">
  <p:tag name="AS_UNIQUEID" val="3579"/>
</p:tagLst>
</file>

<file path=ppt/tags/tag482.xml><?xml version="1.0" encoding="utf-8"?>
<p:tagLst xmlns:p="http://schemas.openxmlformats.org/presentationml/2006/main">
  <p:tag name="AS_UNIQUEID" val="3580"/>
</p:tagLst>
</file>

<file path=ppt/tags/tag483.xml><?xml version="1.0" encoding="utf-8"?>
<p:tagLst xmlns:p="http://schemas.openxmlformats.org/presentationml/2006/main">
  <p:tag name="AS_UNIQUEID" val="3581"/>
</p:tagLst>
</file>

<file path=ppt/tags/tag484.xml><?xml version="1.0" encoding="utf-8"?>
<p:tagLst xmlns:p="http://schemas.openxmlformats.org/presentationml/2006/main">
  <p:tag name="KSO_WM_SPECIAL_SOURCE" val="bdnull"/>
</p:tagLst>
</file>

<file path=ppt/tags/tag485.xml><?xml version="1.0" encoding="utf-8"?>
<p:tagLst xmlns:p="http://schemas.openxmlformats.org/presentationml/2006/main">
  <p:tag name="AS_UNIQUEID" val="1728"/>
</p:tagLst>
</file>

<file path=ppt/tags/tag486.xml><?xml version="1.0" encoding="utf-8"?>
<p:tagLst xmlns:p="http://schemas.openxmlformats.org/presentationml/2006/main">
  <p:tag name="AS_UNIQUEID" val="1729"/>
</p:tagLst>
</file>

<file path=ppt/tags/tag487.xml><?xml version="1.0" encoding="utf-8"?>
<p:tagLst xmlns:p="http://schemas.openxmlformats.org/presentationml/2006/main">
  <p:tag name="AS_UNIQUEID" val="1730"/>
</p:tagLst>
</file>

<file path=ppt/tags/tag488.xml><?xml version="1.0" encoding="utf-8"?>
<p:tagLst xmlns:p="http://schemas.openxmlformats.org/presentationml/2006/main">
  <p:tag name="AS_UNIQUEID" val="1731"/>
</p:tagLst>
</file>

<file path=ppt/tags/tag489.xml><?xml version="1.0" encoding="utf-8"?>
<p:tagLst xmlns:p="http://schemas.openxmlformats.org/presentationml/2006/main">
  <p:tag name="AS_UNIQUEID" val="64"/>
</p:tagLst>
</file>

<file path=ppt/tags/tag49.xml><?xml version="1.0" encoding="utf-8"?>
<p:tagLst xmlns:p="http://schemas.openxmlformats.org/presentationml/2006/main">
  <p:tag name="AS_UNIQUEID" val="6091"/>
</p:tagLst>
</file>

<file path=ppt/tags/tag490.xml><?xml version="1.0" encoding="utf-8"?>
<p:tagLst xmlns:p="http://schemas.openxmlformats.org/presentationml/2006/main">
  <p:tag name="AS_UNIQUEID" val="1732"/>
</p:tagLst>
</file>

<file path=ppt/tags/tag491.xml><?xml version="1.0" encoding="utf-8"?>
<p:tagLst xmlns:p="http://schemas.openxmlformats.org/presentationml/2006/main">
  <p:tag name="KSO_WM_SPECIAL_SOURCE" val="bdnull"/>
</p:tagLst>
</file>

<file path=ppt/tags/tag492.xml><?xml version="1.0" encoding="utf-8"?>
<p:tagLst xmlns:p="http://schemas.openxmlformats.org/presentationml/2006/main">
  <p:tag name="AS_UNIQUEID" val="6234"/>
</p:tagLst>
</file>

<file path=ppt/tags/tag493.xml><?xml version="1.0" encoding="utf-8"?>
<p:tagLst xmlns:p="http://schemas.openxmlformats.org/presentationml/2006/main">
  <p:tag name="AS_UNIQUEID" val="6235"/>
</p:tagLst>
</file>

<file path=ppt/tags/tag494.xml><?xml version="1.0" encoding="utf-8"?>
<p:tagLst xmlns:p="http://schemas.openxmlformats.org/presentationml/2006/main">
  <p:tag name="KSO_WM_SPECIAL_SOURCE" val="bdnull"/>
</p:tagLst>
</file>

<file path=ppt/tags/tag495.xml><?xml version="1.0" encoding="utf-8"?>
<p:tagLst xmlns:p="http://schemas.openxmlformats.org/presentationml/2006/main">
  <p:tag name="AS_UNIQUEID" val="1213"/>
</p:tagLst>
</file>

<file path=ppt/tags/tag496.xml><?xml version="1.0" encoding="utf-8"?>
<p:tagLst xmlns:p="http://schemas.openxmlformats.org/presentationml/2006/main">
  <p:tag name="AS_UNIQUEID" val="1214"/>
</p:tagLst>
</file>

<file path=ppt/tags/tag497.xml><?xml version="1.0" encoding="utf-8"?>
<p:tagLst xmlns:p="http://schemas.openxmlformats.org/presentationml/2006/main">
  <p:tag name="KSO_WM_SPECIAL_SOURCE" val="bdnull"/>
</p:tagLst>
</file>

<file path=ppt/tags/tag498.xml><?xml version="1.0" encoding="utf-8"?>
<p:tagLst xmlns:p="http://schemas.openxmlformats.org/presentationml/2006/main">
  <p:tag name="AS_UNIQUEID" val="3498"/>
</p:tagLst>
</file>

<file path=ppt/tags/tag499.xml><?xml version="1.0" encoding="utf-8"?>
<p:tagLst xmlns:p="http://schemas.openxmlformats.org/presentationml/2006/main">
  <p:tag name="AS_UNIQUEID" val="3499"/>
</p:tagLst>
</file>

<file path=ppt/tags/tag5.xml><?xml version="1.0" encoding="utf-8"?>
<p:tagLst xmlns:p="http://schemas.openxmlformats.org/presentationml/2006/main">
  <p:tag name="AS_UNIQUEID" val="6038"/>
</p:tagLst>
</file>

<file path=ppt/tags/tag50.xml><?xml version="1.0" encoding="utf-8"?>
<p:tagLst xmlns:p="http://schemas.openxmlformats.org/presentationml/2006/main">
  <p:tag name="AS_UNIQUEID" val="6092"/>
</p:tagLst>
</file>

<file path=ppt/tags/tag500.xml><?xml version="1.0" encoding="utf-8"?>
<p:tagLst xmlns:p="http://schemas.openxmlformats.org/presentationml/2006/main">
  <p:tag name="AS_UNIQUEID" val="3500"/>
</p:tagLst>
</file>

<file path=ppt/tags/tag501.xml><?xml version="1.0" encoding="utf-8"?>
<p:tagLst xmlns:p="http://schemas.openxmlformats.org/presentationml/2006/main">
  <p:tag name="AS_UNIQUEID" val="3503"/>
</p:tagLst>
</file>

<file path=ppt/tags/tag502.xml><?xml version="1.0" encoding="utf-8"?>
<p:tagLst xmlns:p="http://schemas.openxmlformats.org/presentationml/2006/main">
  <p:tag name="AS_UNIQUEID" val="3505"/>
</p:tagLst>
</file>

<file path=ppt/tags/tag503.xml><?xml version="1.0" encoding="utf-8"?>
<p:tagLst xmlns:p="http://schemas.openxmlformats.org/presentationml/2006/main">
  <p:tag name="AS_UNIQUEID" val="405"/>
</p:tagLst>
</file>

<file path=ppt/tags/tag504.xml><?xml version="1.0" encoding="utf-8"?>
<p:tagLst xmlns:p="http://schemas.openxmlformats.org/presentationml/2006/main">
  <p:tag name="AS_UNIQUEID" val="3511"/>
</p:tagLst>
</file>

<file path=ppt/tags/tag505.xml><?xml version="1.0" encoding="utf-8"?>
<p:tagLst xmlns:p="http://schemas.openxmlformats.org/presentationml/2006/main">
  <p:tag name="AS_UNIQUEID" val="3514"/>
</p:tagLst>
</file>

<file path=ppt/tags/tag506.xml><?xml version="1.0" encoding="utf-8"?>
<p:tagLst xmlns:p="http://schemas.openxmlformats.org/presentationml/2006/main">
  <p:tag name="KSO_WM_SPECIAL_SOURCE" val="bdnull"/>
</p:tagLst>
</file>

<file path=ppt/tags/tag507.xml><?xml version="1.0" encoding="utf-8"?>
<p:tagLst xmlns:p="http://schemas.openxmlformats.org/presentationml/2006/main">
  <p:tag name="AS_UNIQUEID" val="3495"/>
</p:tagLst>
</file>

<file path=ppt/tags/tag508.xml><?xml version="1.0" encoding="utf-8"?>
<p:tagLst xmlns:p="http://schemas.openxmlformats.org/presentationml/2006/main">
  <p:tag name="AS_UNIQUEID" val="3496"/>
</p:tagLst>
</file>

<file path=ppt/tags/tag509.xml><?xml version="1.0" encoding="utf-8"?>
<p:tagLst xmlns:p="http://schemas.openxmlformats.org/presentationml/2006/main">
  <p:tag name="AS_UNIQUEID" val="4053"/>
</p:tagLst>
</file>

<file path=ppt/tags/tag51.xml><?xml version="1.0" encoding="utf-8"?>
<p:tagLst xmlns:p="http://schemas.openxmlformats.org/presentationml/2006/main">
  <p:tag name="AS_UNIQUEID" val="6093"/>
</p:tagLst>
</file>

<file path=ppt/tags/tag510.xml><?xml version="1.0" encoding="utf-8"?>
<p:tagLst xmlns:p="http://schemas.openxmlformats.org/presentationml/2006/main">
  <p:tag name="AS_UNIQUEID" val="4054"/>
</p:tagLst>
</file>

<file path=ppt/tags/tag511.xml><?xml version="1.0" encoding="utf-8"?>
<p:tagLst xmlns:p="http://schemas.openxmlformats.org/presentationml/2006/main">
  <p:tag name="AS_UNIQUEID" val="4055"/>
</p:tagLst>
</file>

<file path=ppt/tags/tag512.xml><?xml version="1.0" encoding="utf-8"?>
<p:tagLst xmlns:p="http://schemas.openxmlformats.org/presentationml/2006/main">
  <p:tag name="AS_UNIQUEID" val="4056"/>
</p:tagLst>
</file>

<file path=ppt/tags/tag513.xml><?xml version="1.0" encoding="utf-8"?>
<p:tagLst xmlns:p="http://schemas.openxmlformats.org/presentationml/2006/main">
  <p:tag name="AS_UNIQUEID" val="4057"/>
</p:tagLst>
</file>

<file path=ppt/tags/tag514.xml><?xml version="1.0" encoding="utf-8"?>
<p:tagLst xmlns:p="http://schemas.openxmlformats.org/presentationml/2006/main">
  <p:tag name="AS_UNIQUEID" val="4058"/>
</p:tagLst>
</file>

<file path=ppt/tags/tag515.xml><?xml version="1.0" encoding="utf-8"?>
<p:tagLst xmlns:p="http://schemas.openxmlformats.org/presentationml/2006/main">
  <p:tag name="AS_UNIQUEID" val="4059"/>
</p:tagLst>
</file>

<file path=ppt/tags/tag516.xml><?xml version="1.0" encoding="utf-8"?>
<p:tagLst xmlns:p="http://schemas.openxmlformats.org/presentationml/2006/main">
  <p:tag name="AS_UNIQUEID" val="4060"/>
</p:tagLst>
</file>

<file path=ppt/tags/tag517.xml><?xml version="1.0" encoding="utf-8"?>
<p:tagLst xmlns:p="http://schemas.openxmlformats.org/presentationml/2006/main">
  <p:tag name="AS_UNIQUEID" val="4061"/>
</p:tagLst>
</file>

<file path=ppt/tags/tag518.xml><?xml version="1.0" encoding="utf-8"?>
<p:tagLst xmlns:p="http://schemas.openxmlformats.org/presentationml/2006/main">
  <p:tag name="AS_UNIQUEID" val="4062"/>
  <p:tag name="KSO_WM_BEAUTIFY_FLAG" val="#wm#"/>
  <p:tag name="KSO_WM_CHIP_GROUPID" val="5f310ec69c36e2348c3ef691"/>
  <p:tag name="KSO_WM_CHIP_XID" val="5f310ec69c36e2348c3ef692"/>
  <p:tag name="KSO_WM_TAG_VERSION" val="1.0"/>
  <p:tag name="KSO_WM_TEMPLATE_ASSEMBLE_GROUPID" val="60656f454054ed1e2fb806a8"/>
  <p:tag name="KSO_WM_TEMPLATE_ASSEMBLE_XID" val="60656f454054ed1e2fb806a8"/>
  <p:tag name="KSO_WM_TEMPLATE_CATEGORY" val="diagram"/>
  <p:tag name="KSO_WM_TEMPLATE_INDEX" val="20212315"/>
  <p:tag name="KSO_WM_UNIT_BLOCK" val="0"/>
  <p:tag name="KSO_WM_UNIT_COMPATIBLE" val="0"/>
  <p:tag name="KSO_WM_UNIT_DEC_AREA_ID" val="0041ad647b86422a98444fea62849ed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HIGHLIGHT" val="0"/>
  <p:tag name="KSO_WM_UNIT_ID" val="diagram20212315_1*i*2"/>
  <p:tag name="KSO_WM_UNIT_INDEX" val="2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810"/>
</p:tagLst>
</file>

<file path=ppt/tags/tag519.xml><?xml version="1.0" encoding="utf-8"?>
<p:tagLst xmlns:p="http://schemas.openxmlformats.org/presentationml/2006/main">
  <p:tag name="AS_UNIQUEID" val="1649"/>
</p:tagLst>
</file>

<file path=ppt/tags/tag52.xml><?xml version="1.0" encoding="utf-8"?>
<p:tagLst xmlns:p="http://schemas.openxmlformats.org/presentationml/2006/main">
  <p:tag name="AS_UNIQUEID" val="6094"/>
</p:tagLst>
</file>

<file path=ppt/tags/tag520.xml><?xml version="1.0" encoding="utf-8"?>
<p:tagLst xmlns:p="http://schemas.openxmlformats.org/presentationml/2006/main">
  <p:tag name="AS_UNIQUEID" val="4063"/>
</p:tagLst>
</file>

<file path=ppt/tags/tag521.xml><?xml version="1.0" encoding="utf-8"?>
<p:tagLst xmlns:p="http://schemas.openxmlformats.org/presentationml/2006/main">
  <p:tag name="KSO_WM_SPECIAL_SOURCE" val="bdnull"/>
</p:tagLst>
</file>

<file path=ppt/tags/tag522.xml><?xml version="1.0" encoding="utf-8"?>
<p:tagLst xmlns:p="http://schemas.openxmlformats.org/presentationml/2006/main">
  <p:tag name="AS_UNIQUEID" val="4049"/>
</p:tagLst>
</file>

<file path=ppt/tags/tag523.xml><?xml version="1.0" encoding="utf-8"?>
<p:tagLst xmlns:p="http://schemas.openxmlformats.org/presentationml/2006/main">
  <p:tag name="AS_UNIQUEID" val="4050"/>
</p:tagLst>
</file>

<file path=ppt/tags/tag524.xml><?xml version="1.0" encoding="utf-8"?>
<p:tagLst xmlns:p="http://schemas.openxmlformats.org/presentationml/2006/main">
  <p:tag name="AS_UNIQUEID" val="4051"/>
</p:tagLst>
</file>

<file path=ppt/tags/tag525.xml><?xml version="1.0" encoding="utf-8"?>
<p:tagLst xmlns:p="http://schemas.openxmlformats.org/presentationml/2006/main">
  <p:tag name="AS_UNIQUEID" val="409"/>
</p:tagLst>
</file>

<file path=ppt/tags/tag526.xml><?xml version="1.0" encoding="utf-8"?>
<p:tagLst xmlns:p="http://schemas.openxmlformats.org/presentationml/2006/main">
  <p:tag name="AS_UNIQUEID" val="410"/>
</p:tagLst>
</file>

<file path=ppt/tags/tag527.xml><?xml version="1.0" encoding="utf-8"?>
<p:tagLst xmlns:p="http://schemas.openxmlformats.org/presentationml/2006/main">
  <p:tag name="AS_UNIQUEID" val="411"/>
</p:tagLst>
</file>

<file path=ppt/tags/tag528.xml><?xml version="1.0" encoding="utf-8"?>
<p:tagLst xmlns:p="http://schemas.openxmlformats.org/presentationml/2006/main">
  <p:tag name="KSO_WM_SPECIAL_SOURCE" val="bdnull"/>
</p:tagLst>
</file>

<file path=ppt/tags/tag529.xml><?xml version="1.0" encoding="utf-8"?>
<p:tagLst xmlns:p="http://schemas.openxmlformats.org/presentationml/2006/main">
  <p:tag name="AS_UNIQUEID" val="4085"/>
</p:tagLst>
</file>

<file path=ppt/tags/tag53.xml><?xml version="1.0" encoding="utf-8"?>
<p:tagLst xmlns:p="http://schemas.openxmlformats.org/presentationml/2006/main">
  <p:tag name="AS_UNIQUEID" val="6095"/>
</p:tagLst>
</file>

<file path=ppt/tags/tag530.xml><?xml version="1.0" encoding="utf-8"?>
<p:tagLst xmlns:p="http://schemas.openxmlformats.org/presentationml/2006/main">
  <p:tag name="AS_UNIQUEID" val="4086"/>
</p:tagLst>
</file>

<file path=ppt/tags/tag531.xml><?xml version="1.0" encoding="utf-8"?>
<p:tagLst xmlns:p="http://schemas.openxmlformats.org/presentationml/2006/main">
  <p:tag name="AS_UNIQUEID" val="4087"/>
</p:tagLst>
</file>

<file path=ppt/tags/tag532.xml><?xml version="1.0" encoding="utf-8"?>
<p:tagLst xmlns:p="http://schemas.openxmlformats.org/presentationml/2006/main">
  <p:tag name="AS_UNIQUEID" val="4088"/>
</p:tagLst>
</file>

<file path=ppt/tags/tag533.xml><?xml version="1.0" encoding="utf-8"?>
<p:tagLst xmlns:p="http://schemas.openxmlformats.org/presentationml/2006/main">
  <p:tag name="AS_UNIQUEID" val="4089"/>
</p:tagLst>
</file>

<file path=ppt/tags/tag534.xml><?xml version="1.0" encoding="utf-8"?>
<p:tagLst xmlns:p="http://schemas.openxmlformats.org/presentationml/2006/main">
  <p:tag name="AS_UNIQUEID" val="4090"/>
</p:tagLst>
</file>

<file path=ppt/tags/tag535.xml><?xml version="1.0" encoding="utf-8"?>
<p:tagLst xmlns:p="http://schemas.openxmlformats.org/presentationml/2006/main">
  <p:tag name="AS_UNIQUEID" val="4091"/>
</p:tagLst>
</file>

<file path=ppt/tags/tag536.xml><?xml version="1.0" encoding="utf-8"?>
<p:tagLst xmlns:p="http://schemas.openxmlformats.org/presentationml/2006/main">
  <p:tag name="AS_UNIQUEID" val="4092"/>
</p:tagLst>
</file>

<file path=ppt/tags/tag537.xml><?xml version="1.0" encoding="utf-8"?>
<p:tagLst xmlns:p="http://schemas.openxmlformats.org/presentationml/2006/main">
  <p:tag name="AS_UNIQUEID" val="4093"/>
</p:tagLst>
</file>

<file path=ppt/tags/tag538.xml><?xml version="1.0" encoding="utf-8"?>
<p:tagLst xmlns:p="http://schemas.openxmlformats.org/presentationml/2006/main">
  <p:tag name="AS_UNIQUEID" val="4094"/>
  <p:tag name="KSO_WM_BEAUTIFY_FLAG" val="#wm#"/>
  <p:tag name="KSO_WM_CHIP_GROUPID" val="5f310ec69c36e2348c3ef691"/>
  <p:tag name="KSO_WM_CHIP_XID" val="5f310ec69c36e2348c3ef692"/>
  <p:tag name="KSO_WM_TAG_VERSION" val="1.0"/>
  <p:tag name="KSO_WM_TEMPLATE_ASSEMBLE_GROUPID" val="60656f454054ed1e2fb806a8"/>
  <p:tag name="KSO_WM_TEMPLATE_ASSEMBLE_XID" val="60656f454054ed1e2fb806a8"/>
  <p:tag name="KSO_WM_TEMPLATE_CATEGORY" val="diagram"/>
  <p:tag name="KSO_WM_TEMPLATE_INDEX" val="20212315"/>
  <p:tag name="KSO_WM_UNIT_BLOCK" val="0"/>
  <p:tag name="KSO_WM_UNIT_COMPATIBLE" val="0"/>
  <p:tag name="KSO_WM_UNIT_DEC_AREA_ID" val="0041ad647b86422a98444fea62849ed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HIGHLIGHT" val="0"/>
  <p:tag name="KSO_WM_UNIT_ID" val="diagram20212315_1*i*2"/>
  <p:tag name="KSO_WM_UNIT_INDEX" val="2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810"/>
</p:tagLst>
</file>

<file path=ppt/tags/tag539.xml><?xml version="1.0" encoding="utf-8"?>
<p:tagLst xmlns:p="http://schemas.openxmlformats.org/presentationml/2006/main">
  <p:tag name="AS_UNIQUEID" val="1649"/>
</p:tagLst>
</file>

<file path=ppt/tags/tag54.xml><?xml version="1.0" encoding="utf-8"?>
<p:tagLst xmlns:p="http://schemas.openxmlformats.org/presentationml/2006/main">
  <p:tag name="AS_UNIQUEID" val="6097"/>
</p:tagLst>
</file>

<file path=ppt/tags/tag540.xml><?xml version="1.0" encoding="utf-8"?>
<p:tagLst xmlns:p="http://schemas.openxmlformats.org/presentationml/2006/main">
  <p:tag name="AS_UNIQUEID" val="4095"/>
</p:tagLst>
</file>

<file path=ppt/tags/tag541.xml><?xml version="1.0" encoding="utf-8"?>
<p:tagLst xmlns:p="http://schemas.openxmlformats.org/presentationml/2006/main">
  <p:tag name="AS_UNIQUEID" val="1649"/>
</p:tagLst>
</file>

<file path=ppt/tags/tag542.xml><?xml version="1.0" encoding="utf-8"?>
<p:tagLst xmlns:p="http://schemas.openxmlformats.org/presentationml/2006/main">
  <p:tag name="KSO_WM_SPECIAL_SOURCE" val="bdnull"/>
</p:tagLst>
</file>

<file path=ppt/tags/tag543.xml><?xml version="1.0" encoding="utf-8"?>
<p:tagLst xmlns:p="http://schemas.openxmlformats.org/presentationml/2006/main">
  <p:tag name="AS_UNIQUEID" val="4081"/>
</p:tagLst>
</file>

<file path=ppt/tags/tag544.xml><?xml version="1.0" encoding="utf-8"?>
<p:tagLst xmlns:p="http://schemas.openxmlformats.org/presentationml/2006/main">
  <p:tag name="AS_UNIQUEID" val="4082"/>
</p:tagLst>
</file>

<file path=ppt/tags/tag545.xml><?xml version="1.0" encoding="utf-8"?>
<p:tagLst xmlns:p="http://schemas.openxmlformats.org/presentationml/2006/main">
  <p:tag name="AS_UNIQUEID" val="4083"/>
</p:tagLst>
</file>

<file path=ppt/tags/tag546.xml><?xml version="1.0" encoding="utf-8"?>
<p:tagLst xmlns:p="http://schemas.openxmlformats.org/presentationml/2006/main">
  <p:tag name="AS_UNIQUEID" val="5785"/>
</p:tagLst>
</file>

<file path=ppt/tags/tag547.xml><?xml version="1.0" encoding="utf-8"?>
<p:tagLst xmlns:p="http://schemas.openxmlformats.org/presentationml/2006/main">
  <p:tag name="AS_UNIQUEID" val="5786"/>
</p:tagLst>
</file>

<file path=ppt/tags/tag548.xml><?xml version="1.0" encoding="utf-8"?>
<p:tagLst xmlns:p="http://schemas.openxmlformats.org/presentationml/2006/main">
  <p:tag name="AS_UNIQUEID" val="5787"/>
</p:tagLst>
</file>

<file path=ppt/tags/tag549.xml><?xml version="1.0" encoding="utf-8"?>
<p:tagLst xmlns:p="http://schemas.openxmlformats.org/presentationml/2006/main">
  <p:tag name="AS_UNIQUEID" val="5788"/>
</p:tagLst>
</file>

<file path=ppt/tags/tag55.xml><?xml version="1.0" encoding="utf-8"?>
<p:tagLst xmlns:p="http://schemas.openxmlformats.org/presentationml/2006/main">
  <p:tag name="AS_UNIQUEID" val="6098"/>
</p:tagLst>
</file>

<file path=ppt/tags/tag550.xml><?xml version="1.0" encoding="utf-8"?>
<p:tagLst xmlns:p="http://schemas.openxmlformats.org/presentationml/2006/main">
  <p:tag name="AS_UNIQUEID" val="5789"/>
</p:tagLst>
</file>

<file path=ppt/tags/tag551.xml><?xml version="1.0" encoding="utf-8"?>
<p:tagLst xmlns:p="http://schemas.openxmlformats.org/presentationml/2006/main">
  <p:tag name="AS_UNIQUEID" val="6032"/>
</p:tagLst>
</file>

<file path=ppt/tags/tag552.xml><?xml version="1.0" encoding="utf-8"?>
<p:tagLst xmlns:p="http://schemas.openxmlformats.org/presentationml/2006/main">
  <p:tag name="AS_UNIQUEID" val="6245"/>
</p:tagLst>
</file>

<file path=ppt/tags/tag553.xml><?xml version="1.0" encoding="utf-8"?>
<p:tagLst xmlns:p="http://schemas.openxmlformats.org/presentationml/2006/main">
  <p:tag name="KSO_WM_SPECIAL_SOURCE" val="bdnull"/>
</p:tagLst>
</file>

<file path=ppt/tags/tag554.xml><?xml version="1.0" encoding="utf-8"?>
<p:tagLst xmlns:p="http://schemas.openxmlformats.org/presentationml/2006/main">
  <p:tag name="AS_UNIQUEID" val="4309"/>
</p:tagLst>
</file>

<file path=ppt/tags/tag555.xml><?xml version="1.0" encoding="utf-8"?>
<p:tagLst xmlns:p="http://schemas.openxmlformats.org/presentationml/2006/main">
  <p:tag name="AS_UNIQUEID" val="4310"/>
</p:tagLst>
</file>

<file path=ppt/tags/tag556.xml><?xml version="1.0" encoding="utf-8"?>
<p:tagLst xmlns:p="http://schemas.openxmlformats.org/presentationml/2006/main">
  <p:tag name="AS_UNIQUEID" val="4311"/>
</p:tagLst>
</file>

<file path=ppt/tags/tag557.xml><?xml version="1.0" encoding="utf-8"?>
<p:tagLst xmlns:p="http://schemas.openxmlformats.org/presentationml/2006/main">
  <p:tag name="AS_UNIQUEID" val="4312"/>
</p:tagLst>
</file>

<file path=ppt/tags/tag558.xml><?xml version="1.0" encoding="utf-8"?>
<p:tagLst xmlns:p="http://schemas.openxmlformats.org/presentationml/2006/main">
  <p:tag name="AS_UNIQUEID" val="4313"/>
</p:tagLst>
</file>

<file path=ppt/tags/tag559.xml><?xml version="1.0" encoding="utf-8"?>
<p:tagLst xmlns:p="http://schemas.openxmlformats.org/presentationml/2006/main">
  <p:tag name="AS_UNIQUEID" val="4314"/>
</p:tagLst>
</file>

<file path=ppt/tags/tag56.xml><?xml version="1.0" encoding="utf-8"?>
<p:tagLst xmlns:p="http://schemas.openxmlformats.org/presentationml/2006/main">
  <p:tag name="AS_UNIQUEID" val="6099"/>
</p:tagLst>
</file>

<file path=ppt/tags/tag560.xml><?xml version="1.0" encoding="utf-8"?>
<p:tagLst xmlns:p="http://schemas.openxmlformats.org/presentationml/2006/main">
  <p:tag name="AS_UNIQUEID" val="4315"/>
</p:tagLst>
</file>

<file path=ppt/tags/tag561.xml><?xml version="1.0" encoding="utf-8"?>
<p:tagLst xmlns:p="http://schemas.openxmlformats.org/presentationml/2006/main">
  <p:tag name="AS_UNIQUEID" val="4316"/>
</p:tagLst>
</file>

<file path=ppt/tags/tag562.xml><?xml version="1.0" encoding="utf-8"?>
<p:tagLst xmlns:p="http://schemas.openxmlformats.org/presentationml/2006/main">
  <p:tag name="AS_UNIQUEID" val="4317"/>
</p:tagLst>
</file>

<file path=ppt/tags/tag563.xml><?xml version="1.0" encoding="utf-8"?>
<p:tagLst xmlns:p="http://schemas.openxmlformats.org/presentationml/2006/main">
  <p:tag name="AS_UNIQUEID" val="4318"/>
  <p:tag name="KSO_WM_BEAUTIFY_FLAG" val="#wm#"/>
  <p:tag name="KSO_WM_CHIP_GROUPID" val="5f310ec69c36e2348c3ef691"/>
  <p:tag name="KSO_WM_CHIP_XID" val="5f310ec69c36e2348c3ef692"/>
  <p:tag name="KSO_WM_TAG_VERSION" val="1.0"/>
  <p:tag name="KSO_WM_TEMPLATE_ASSEMBLE_GROUPID" val="60656f454054ed1e2fb806a8"/>
  <p:tag name="KSO_WM_TEMPLATE_ASSEMBLE_XID" val="60656f454054ed1e2fb806a8"/>
  <p:tag name="KSO_WM_TEMPLATE_CATEGORY" val="diagram"/>
  <p:tag name="KSO_WM_TEMPLATE_INDEX" val="20212315"/>
  <p:tag name="KSO_WM_UNIT_BLOCK" val="0"/>
  <p:tag name="KSO_WM_UNIT_COMPATIBLE" val="0"/>
  <p:tag name="KSO_WM_UNIT_DEC_AREA_ID" val="0041ad647b86422a98444fea62849ed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HIGHLIGHT" val="0"/>
  <p:tag name="KSO_WM_UNIT_ID" val="diagram20212315_1*i*2"/>
  <p:tag name="KSO_WM_UNIT_INDEX" val="2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810"/>
</p:tagLst>
</file>

<file path=ppt/tags/tag564.xml><?xml version="1.0" encoding="utf-8"?>
<p:tagLst xmlns:p="http://schemas.openxmlformats.org/presentationml/2006/main">
  <p:tag name="AS_UNIQUEID" val="1649"/>
</p:tagLst>
</file>

<file path=ppt/tags/tag565.xml><?xml version="1.0" encoding="utf-8"?>
<p:tagLst xmlns:p="http://schemas.openxmlformats.org/presentationml/2006/main">
  <p:tag name="AS_UNIQUEID" val="4319"/>
</p:tagLst>
</file>

<file path=ppt/tags/tag566.xml><?xml version="1.0" encoding="utf-8"?>
<p:tagLst xmlns:p="http://schemas.openxmlformats.org/presentationml/2006/main">
  <p:tag name="AS_UNIQUEID" val="1172"/>
</p:tagLst>
</file>

<file path=ppt/tags/tag567.xml><?xml version="1.0" encoding="utf-8"?>
<p:tagLst xmlns:p="http://schemas.openxmlformats.org/presentationml/2006/main">
  <p:tag name="KSO_WM_SPECIAL_SOURCE" val="bdnull"/>
</p:tagLst>
</file>

<file path=ppt/tags/tag568.xml><?xml version="1.0" encoding="utf-8"?>
<p:tagLst xmlns:p="http://schemas.openxmlformats.org/presentationml/2006/main">
  <p:tag name="AS_UNIQUEID" val="4305"/>
</p:tagLst>
</file>

<file path=ppt/tags/tag569.xml><?xml version="1.0" encoding="utf-8"?>
<p:tagLst xmlns:p="http://schemas.openxmlformats.org/presentationml/2006/main">
  <p:tag name="AS_UNIQUEID" val="4306"/>
</p:tagLst>
</file>

<file path=ppt/tags/tag57.xml><?xml version="1.0" encoding="utf-8"?>
<p:tagLst xmlns:p="http://schemas.openxmlformats.org/presentationml/2006/main">
  <p:tag name="AS_UNIQUEID" val="6100"/>
</p:tagLst>
</file>

<file path=ppt/tags/tag570.xml><?xml version="1.0" encoding="utf-8"?>
<p:tagLst xmlns:p="http://schemas.openxmlformats.org/presentationml/2006/main">
  <p:tag name="AS_UNIQUEID" val="4307"/>
</p:tagLst>
</file>

<file path=ppt/tags/tag571.xml><?xml version="1.0" encoding="utf-8"?>
<p:tagLst xmlns:p="http://schemas.openxmlformats.org/presentationml/2006/main">
  <p:tag name="AS_UNIQUEID" val="5747"/>
</p:tagLst>
</file>

<file path=ppt/tags/tag572.xml><?xml version="1.0" encoding="utf-8"?>
<p:tagLst xmlns:p="http://schemas.openxmlformats.org/presentationml/2006/main">
  <p:tag name="AS_UNIQUEID" val="5749"/>
</p:tagLst>
</file>

<file path=ppt/tags/tag573.xml><?xml version="1.0" encoding="utf-8"?>
<p:tagLst xmlns:p="http://schemas.openxmlformats.org/presentationml/2006/main">
  <p:tag name="KSO_WM_SPECIAL_SOURCE" val="bdnull"/>
</p:tagLst>
</file>

<file path=ppt/tags/tag574.xml><?xml version="1.0" encoding="utf-8"?>
<p:tagLst xmlns:p="http://schemas.openxmlformats.org/presentationml/2006/main">
  <p:tag name="AS_UNIQUEID" val="5749"/>
</p:tagLst>
</file>

<file path=ppt/tags/tag575.xml><?xml version="1.0" encoding="utf-8"?>
<p:tagLst xmlns:p="http://schemas.openxmlformats.org/presentationml/2006/main">
  <p:tag name="KSO_WM_SPECIAL_SOURCE" val="bdnull"/>
</p:tagLst>
</file>

<file path=ppt/tags/tag576.xml><?xml version="1.0" encoding="utf-8"?>
<p:tagLst xmlns:p="http://schemas.openxmlformats.org/presentationml/2006/main">
  <p:tag name="AS_UNIQUEID" val="3748"/>
</p:tagLst>
</file>

<file path=ppt/tags/tag577.xml><?xml version="1.0" encoding="utf-8"?>
<p:tagLst xmlns:p="http://schemas.openxmlformats.org/presentationml/2006/main">
  <p:tag name="AS_UNIQUEID" val="3749"/>
</p:tagLst>
</file>

<file path=ppt/tags/tag578.xml><?xml version="1.0" encoding="utf-8"?>
<p:tagLst xmlns:p="http://schemas.openxmlformats.org/presentationml/2006/main">
  <p:tag name="AS_UNIQUEID" val="3750"/>
</p:tagLst>
</file>

<file path=ppt/tags/tag579.xml><?xml version="1.0" encoding="utf-8"?>
<p:tagLst xmlns:p="http://schemas.openxmlformats.org/presentationml/2006/main">
  <p:tag name="AS_UNIQUEID" val="3751"/>
</p:tagLst>
</file>

<file path=ppt/tags/tag58.xml><?xml version="1.0" encoding="utf-8"?>
<p:tagLst xmlns:p="http://schemas.openxmlformats.org/presentationml/2006/main">
  <p:tag name="AS_UNIQUEID" val="6101"/>
</p:tagLst>
</file>

<file path=ppt/tags/tag580.xml><?xml version="1.0" encoding="utf-8"?>
<p:tagLst xmlns:p="http://schemas.openxmlformats.org/presentationml/2006/main">
  <p:tag name="AS_UNIQUEID" val="3752"/>
</p:tagLst>
</file>

<file path=ppt/tags/tag581.xml><?xml version="1.0" encoding="utf-8"?>
<p:tagLst xmlns:p="http://schemas.openxmlformats.org/presentationml/2006/main">
  <p:tag name="AS_UNIQUEID" val="3753"/>
</p:tagLst>
</file>

<file path=ppt/tags/tag582.xml><?xml version="1.0" encoding="utf-8"?>
<p:tagLst xmlns:p="http://schemas.openxmlformats.org/presentationml/2006/main">
  <p:tag name="AS_UNIQUEID" val="3754"/>
</p:tagLst>
</file>

<file path=ppt/tags/tag583.xml><?xml version="1.0" encoding="utf-8"?>
<p:tagLst xmlns:p="http://schemas.openxmlformats.org/presentationml/2006/main">
  <p:tag name="AS_UNIQUEID" val="3755"/>
</p:tagLst>
</file>

<file path=ppt/tags/tag584.xml><?xml version="1.0" encoding="utf-8"?>
<p:tagLst xmlns:p="http://schemas.openxmlformats.org/presentationml/2006/main">
  <p:tag name="KSO_WM_SPECIAL_SOURCE" val="bdnull"/>
</p:tagLst>
</file>

<file path=ppt/tags/tag585.xml><?xml version="1.0" encoding="utf-8"?>
<p:tagLst xmlns:p="http://schemas.openxmlformats.org/presentationml/2006/main">
  <p:tag name="AS_UNIQUEID" val="425"/>
</p:tagLst>
</file>

<file path=ppt/tags/tag586.xml><?xml version="1.0" encoding="utf-8"?>
<p:tagLst xmlns:p="http://schemas.openxmlformats.org/presentationml/2006/main">
  <p:tag name="AS_UNIQUEID" val="426"/>
</p:tagLst>
</file>

<file path=ppt/tags/tag587.xml><?xml version="1.0" encoding="utf-8"?>
<p:tagLst xmlns:p="http://schemas.openxmlformats.org/presentationml/2006/main">
  <p:tag name="AS_UNIQUEID" val="427"/>
</p:tagLst>
</file>

<file path=ppt/tags/tag588.xml><?xml version="1.0" encoding="utf-8"?>
<p:tagLst xmlns:p="http://schemas.openxmlformats.org/presentationml/2006/main">
  <p:tag name="AS_UNIQUEID" val="64"/>
</p:tagLst>
</file>

<file path=ppt/tags/tag589.xml><?xml version="1.0" encoding="utf-8"?>
<p:tagLst xmlns:p="http://schemas.openxmlformats.org/presentationml/2006/main">
  <p:tag name="AS_UNIQUEID" val="4560"/>
</p:tagLst>
</file>

<file path=ppt/tags/tag59.xml><?xml version="1.0" encoding="utf-8"?>
<p:tagLst xmlns:p="http://schemas.openxmlformats.org/presentationml/2006/main">
  <p:tag name="AS_UNIQUEID" val="6103"/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590.xml><?xml version="1.0" encoding="utf-8"?>
<p:tagLst xmlns:p="http://schemas.openxmlformats.org/presentationml/2006/main">
  <p:tag name="KSO_WM_SPECIAL_SOURCE" val="bdnull"/>
</p:tagLst>
</file>

<file path=ppt/tags/tag591.xml><?xml version="1.0" encoding="utf-8"?>
<p:tagLst xmlns:p="http://schemas.openxmlformats.org/presentationml/2006/main">
  <p:tag name="AS_UNIQUEID" val="421"/>
</p:tagLst>
</file>

<file path=ppt/tags/tag592.xml><?xml version="1.0" encoding="utf-8"?>
<p:tagLst xmlns:p="http://schemas.openxmlformats.org/presentationml/2006/main">
  <p:tag name="AS_UNIQUEID" val="422"/>
</p:tagLst>
</file>

<file path=ppt/tags/tag593.xml><?xml version="1.0" encoding="utf-8"?>
<p:tagLst xmlns:p="http://schemas.openxmlformats.org/presentationml/2006/main">
  <p:tag name="AS_UNIQUEID" val="423"/>
</p:tagLst>
</file>

<file path=ppt/tags/tag594.xml><?xml version="1.0" encoding="utf-8"?>
<p:tagLst xmlns:p="http://schemas.openxmlformats.org/presentationml/2006/main">
  <p:tag name="AS_UNIQUEID" val="5927"/>
</p:tagLst>
</file>

<file path=ppt/tags/tag595.xml><?xml version="1.0" encoding="utf-8"?>
<p:tagLst xmlns:p="http://schemas.openxmlformats.org/presentationml/2006/main">
  <p:tag name="AS_UNIQUEID" val="5928"/>
</p:tagLst>
</file>

<file path=ppt/tags/tag596.xml><?xml version="1.0" encoding="utf-8"?>
<p:tagLst xmlns:p="http://schemas.openxmlformats.org/presentationml/2006/main">
  <p:tag name="AS_UNIQUEID" val="5929"/>
</p:tagLst>
</file>

<file path=ppt/tags/tag597.xml><?xml version="1.0" encoding="utf-8"?>
<p:tagLst xmlns:p="http://schemas.openxmlformats.org/presentationml/2006/main">
  <p:tag name="AS_UNIQUEID" val="5930"/>
</p:tagLst>
</file>

<file path=ppt/tags/tag598.xml><?xml version="1.0" encoding="utf-8"?>
<p:tagLst xmlns:p="http://schemas.openxmlformats.org/presentationml/2006/main">
  <p:tag name="AS_UNIQUEID" val="5931"/>
</p:tagLst>
</file>

<file path=ppt/tags/tag599.xml><?xml version="1.0" encoding="utf-8"?>
<p:tagLst xmlns:p="http://schemas.openxmlformats.org/presentationml/2006/main">
  <p:tag name="AS_UNIQUEID" val="5932"/>
</p:tagLst>
</file>

<file path=ppt/tags/tag6.xml><?xml version="1.0" encoding="utf-8"?>
<p:tagLst xmlns:p="http://schemas.openxmlformats.org/presentationml/2006/main">
  <p:tag name="AS_UNIQUEID" val="6040"/>
</p:tagLst>
</file>

<file path=ppt/tags/tag60.xml><?xml version="1.0" encoding="utf-8"?>
<p:tagLst xmlns:p="http://schemas.openxmlformats.org/presentationml/2006/main">
  <p:tag name="AS_UNIQUEID" val="6104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600.xml><?xml version="1.0" encoding="utf-8"?>
<p:tagLst xmlns:p="http://schemas.openxmlformats.org/presentationml/2006/main">
  <p:tag name="AS_UNIQUEID" val="5933"/>
</p:tagLst>
</file>

<file path=ppt/tags/tag601.xml><?xml version="1.0" encoding="utf-8"?>
<p:tagLst xmlns:p="http://schemas.openxmlformats.org/presentationml/2006/main">
  <p:tag name="AS_UNIQUEID" val="5934"/>
</p:tagLst>
</file>

<file path=ppt/tags/tag602.xml><?xml version="1.0" encoding="utf-8"?>
<p:tagLst xmlns:p="http://schemas.openxmlformats.org/presentationml/2006/main">
  <p:tag name="KSO_WM_SPECIAL_SOURCE" val="bdnull"/>
</p:tagLst>
</file>

<file path=ppt/tags/tag603.xml><?xml version="1.0" encoding="utf-8"?>
<p:tagLst xmlns:p="http://schemas.openxmlformats.org/presentationml/2006/main">
  <p:tag name="AS_UNIQUEID" val="1644"/>
</p:tagLst>
</file>

<file path=ppt/tags/tag604.xml><?xml version="1.0" encoding="utf-8"?>
<p:tagLst xmlns:p="http://schemas.openxmlformats.org/presentationml/2006/main">
  <p:tag name="AS_UNIQUEID" val="1646"/>
</p:tagLst>
</file>

<file path=ppt/tags/tag605.xml><?xml version="1.0" encoding="utf-8"?>
<p:tagLst xmlns:p="http://schemas.openxmlformats.org/presentationml/2006/main">
  <p:tag name="AS_UNIQUEID" val="5807"/>
</p:tagLst>
</file>

<file path=ppt/tags/tag606.xml><?xml version="1.0" encoding="utf-8"?>
<p:tagLst xmlns:p="http://schemas.openxmlformats.org/presentationml/2006/main">
  <p:tag name="AS_UNIQUEID" val="1644"/>
</p:tagLst>
</file>

<file path=ppt/tags/tag607.xml><?xml version="1.0" encoding="utf-8"?>
<p:tagLst xmlns:p="http://schemas.openxmlformats.org/presentationml/2006/main">
  <p:tag name="KSO_WM_SPECIAL_SOURCE" val="bdnull"/>
</p:tagLst>
</file>

<file path=ppt/tags/tag608.xml><?xml version="1.0" encoding="utf-8"?>
<p:tagLst xmlns:p="http://schemas.openxmlformats.org/presentationml/2006/main">
  <p:tag name="AS_UNIQUEID" val="1640"/>
</p:tagLst>
</file>

<file path=ppt/tags/tag609.xml><?xml version="1.0" encoding="utf-8"?>
<p:tagLst xmlns:p="http://schemas.openxmlformats.org/presentationml/2006/main">
  <p:tag name="AS_UNIQUEID" val="1641"/>
</p:tagLst>
</file>

<file path=ppt/tags/tag61.xml><?xml version="1.0" encoding="utf-8"?>
<p:tagLst xmlns:p="http://schemas.openxmlformats.org/presentationml/2006/main">
  <p:tag name="AS_UNIQUEID" val="6105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610.xml><?xml version="1.0" encoding="utf-8"?>
<p:tagLst xmlns:p="http://schemas.openxmlformats.org/presentationml/2006/main">
  <p:tag name="AS_UNIQUEID" val="1642"/>
</p:tagLst>
</file>

<file path=ppt/tags/tag611.xml><?xml version="1.0" encoding="utf-8"?>
<p:tagLst xmlns:p="http://schemas.openxmlformats.org/presentationml/2006/main">
  <p:tag name="AS_UNIQUEID" val="4181"/>
</p:tagLst>
</file>

<file path=ppt/tags/tag612.xml><?xml version="1.0" encoding="utf-8"?>
<p:tagLst xmlns:p="http://schemas.openxmlformats.org/presentationml/2006/main">
  <p:tag name="AS_UNIQUEID" val="4182"/>
</p:tagLst>
</file>

<file path=ppt/tags/tag613.xml><?xml version="1.0" encoding="utf-8"?>
<p:tagLst xmlns:p="http://schemas.openxmlformats.org/presentationml/2006/main">
  <p:tag name="AS_UNIQUEID" val="4183"/>
</p:tagLst>
</file>

<file path=ppt/tags/tag614.xml><?xml version="1.0" encoding="utf-8"?>
<p:tagLst xmlns:p="http://schemas.openxmlformats.org/presentationml/2006/main">
  <p:tag name="AS_UNIQUEID" val="4184"/>
</p:tagLst>
</file>

<file path=ppt/tags/tag615.xml><?xml version="1.0" encoding="utf-8"?>
<p:tagLst xmlns:p="http://schemas.openxmlformats.org/presentationml/2006/main">
  <p:tag name="AS_UNIQUEID" val="4185"/>
</p:tagLst>
</file>

<file path=ppt/tags/tag616.xml><?xml version="1.0" encoding="utf-8"?>
<p:tagLst xmlns:p="http://schemas.openxmlformats.org/presentationml/2006/main">
  <p:tag name="AS_UNIQUEID" val="4186"/>
</p:tagLst>
</file>

<file path=ppt/tags/tag617.xml><?xml version="1.0" encoding="utf-8"?>
<p:tagLst xmlns:p="http://schemas.openxmlformats.org/presentationml/2006/main">
  <p:tag name="AS_UNIQUEID" val="4187"/>
</p:tagLst>
</file>

<file path=ppt/tags/tag618.xml><?xml version="1.0" encoding="utf-8"?>
<p:tagLst xmlns:p="http://schemas.openxmlformats.org/presentationml/2006/main">
  <p:tag name="AS_UNIQUEID" val="4188"/>
</p:tagLst>
</file>

<file path=ppt/tags/tag619.xml><?xml version="1.0" encoding="utf-8"?>
<p:tagLst xmlns:p="http://schemas.openxmlformats.org/presentationml/2006/main">
  <p:tag name="AS_UNIQUEID" val="4189"/>
</p:tagLst>
</file>

<file path=ppt/tags/tag62.xml><?xml version="1.0" encoding="utf-8"?>
<p:tagLst xmlns:p="http://schemas.openxmlformats.org/presentationml/2006/main">
  <p:tag name="AS_UNIQUEID" val="6106"/>
</p:tagLst>
</file>

<file path=ppt/tags/tag620.xml><?xml version="1.0" encoding="utf-8"?>
<p:tagLst xmlns:p="http://schemas.openxmlformats.org/presentationml/2006/main">
  <p:tag name="AS_UNIQUEID" val="4190"/>
  <p:tag name="KSO_WM_BEAUTIFY_FLAG" val="#wm#"/>
  <p:tag name="KSO_WM_CHIP_GROUPID" val="5f310ec69c36e2348c3ef691"/>
  <p:tag name="KSO_WM_CHIP_XID" val="5f310ec69c36e2348c3ef692"/>
  <p:tag name="KSO_WM_TAG_VERSION" val="1.0"/>
  <p:tag name="KSO_WM_TEMPLATE_ASSEMBLE_GROUPID" val="60656f454054ed1e2fb806a8"/>
  <p:tag name="KSO_WM_TEMPLATE_ASSEMBLE_XID" val="60656f454054ed1e2fb806a8"/>
  <p:tag name="KSO_WM_TEMPLATE_CATEGORY" val="diagram"/>
  <p:tag name="KSO_WM_TEMPLATE_INDEX" val="20212315"/>
  <p:tag name="KSO_WM_UNIT_BLOCK" val="0"/>
  <p:tag name="KSO_WM_UNIT_COMPATIBLE" val="0"/>
  <p:tag name="KSO_WM_UNIT_DEC_AREA_ID" val="0041ad647b86422a98444fea62849ed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HIGHLIGHT" val="0"/>
  <p:tag name="KSO_WM_UNIT_ID" val="diagram20212315_1*i*2"/>
  <p:tag name="KSO_WM_UNIT_INDEX" val="2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810"/>
</p:tagLst>
</file>

<file path=ppt/tags/tag621.xml><?xml version="1.0" encoding="utf-8"?>
<p:tagLst xmlns:p="http://schemas.openxmlformats.org/presentationml/2006/main">
  <p:tag name="AS_UNIQUEID" val="1649"/>
</p:tagLst>
</file>

<file path=ppt/tags/tag622.xml><?xml version="1.0" encoding="utf-8"?>
<p:tagLst xmlns:p="http://schemas.openxmlformats.org/presentationml/2006/main">
  <p:tag name="AS_UNIQUEID" val="4191"/>
</p:tagLst>
</file>

<file path=ppt/tags/tag623.xml><?xml version="1.0" encoding="utf-8"?>
<p:tagLst xmlns:p="http://schemas.openxmlformats.org/presentationml/2006/main">
  <p:tag name="KSO_WM_SPECIAL_SOURCE" val="bdnull"/>
</p:tagLst>
</file>

<file path=ppt/tags/tag624.xml><?xml version="1.0" encoding="utf-8"?>
<p:tagLst xmlns:p="http://schemas.openxmlformats.org/presentationml/2006/main">
  <p:tag name="AS_UNIQUEID" val="4177"/>
</p:tagLst>
</file>

<file path=ppt/tags/tag625.xml><?xml version="1.0" encoding="utf-8"?>
<p:tagLst xmlns:p="http://schemas.openxmlformats.org/presentationml/2006/main">
  <p:tag name="AS_UNIQUEID" val="4178"/>
</p:tagLst>
</file>

<file path=ppt/tags/tag626.xml><?xml version="1.0" encoding="utf-8"?>
<p:tagLst xmlns:p="http://schemas.openxmlformats.org/presentationml/2006/main">
  <p:tag name="AS_UNIQUEID" val="4179"/>
</p:tagLst>
</file>

<file path=ppt/tags/tag627.xml><?xml version="1.0" encoding="utf-8"?>
<p:tagLst xmlns:p="http://schemas.openxmlformats.org/presentationml/2006/main">
  <p:tag name="AS_UNIQUEID" val="4325"/>
</p:tagLst>
</file>

<file path=ppt/tags/tag628.xml><?xml version="1.0" encoding="utf-8"?>
<p:tagLst xmlns:p="http://schemas.openxmlformats.org/presentationml/2006/main">
  <p:tag name="AS_UNIQUEID" val="4326"/>
</p:tagLst>
</file>

<file path=ppt/tags/tag629.xml><?xml version="1.0" encoding="utf-8"?>
<p:tagLst xmlns:p="http://schemas.openxmlformats.org/presentationml/2006/main">
  <p:tag name="AS_UNIQUEID" val="4327"/>
</p:tagLst>
</file>

<file path=ppt/tags/tag63.xml><?xml version="1.0" encoding="utf-8"?>
<p:tagLst xmlns:p="http://schemas.openxmlformats.org/presentationml/2006/main">
  <p:tag name="AS_UNIQUEID" val="6107"/>
</p:tagLst>
</file>

<file path=ppt/tags/tag630.xml><?xml version="1.0" encoding="utf-8"?>
<p:tagLst xmlns:p="http://schemas.openxmlformats.org/presentationml/2006/main">
  <p:tag name="AS_UNIQUEID" val="4328"/>
</p:tagLst>
</file>

<file path=ppt/tags/tag631.xml><?xml version="1.0" encoding="utf-8"?>
<p:tagLst xmlns:p="http://schemas.openxmlformats.org/presentationml/2006/main">
  <p:tag name="AS_UNIQUEID" val="4329"/>
</p:tagLst>
</file>

<file path=ppt/tags/tag632.xml><?xml version="1.0" encoding="utf-8"?>
<p:tagLst xmlns:p="http://schemas.openxmlformats.org/presentationml/2006/main">
  <p:tag name="AS_UNIQUEID" val="4330"/>
</p:tagLst>
</file>

<file path=ppt/tags/tag633.xml><?xml version="1.0" encoding="utf-8"?>
<p:tagLst xmlns:p="http://schemas.openxmlformats.org/presentationml/2006/main">
  <p:tag name="AS_UNIQUEID" val="4331"/>
</p:tagLst>
</file>

<file path=ppt/tags/tag634.xml><?xml version="1.0" encoding="utf-8"?>
<p:tagLst xmlns:p="http://schemas.openxmlformats.org/presentationml/2006/main">
  <p:tag name="AS_UNIQUEID" val="4332"/>
</p:tagLst>
</file>

<file path=ppt/tags/tag635.xml><?xml version="1.0" encoding="utf-8"?>
<p:tagLst xmlns:p="http://schemas.openxmlformats.org/presentationml/2006/main">
  <p:tag name="AS_UNIQUEID" val="4333"/>
</p:tagLst>
</file>

<file path=ppt/tags/tag636.xml><?xml version="1.0" encoding="utf-8"?>
<p:tagLst xmlns:p="http://schemas.openxmlformats.org/presentationml/2006/main">
  <p:tag name="AS_UNIQUEID" val="4334"/>
  <p:tag name="KSO_WM_BEAUTIFY_FLAG" val="#wm#"/>
  <p:tag name="KSO_WM_CHIP_GROUPID" val="5f310ec69c36e2348c3ef691"/>
  <p:tag name="KSO_WM_CHIP_XID" val="5f310ec69c36e2348c3ef692"/>
  <p:tag name="KSO_WM_TAG_VERSION" val="1.0"/>
  <p:tag name="KSO_WM_TEMPLATE_ASSEMBLE_GROUPID" val="60656f454054ed1e2fb806a8"/>
  <p:tag name="KSO_WM_TEMPLATE_ASSEMBLE_XID" val="60656f454054ed1e2fb806a8"/>
  <p:tag name="KSO_WM_TEMPLATE_CATEGORY" val="diagram"/>
  <p:tag name="KSO_WM_TEMPLATE_INDEX" val="20212315"/>
  <p:tag name="KSO_WM_UNIT_BLOCK" val="0"/>
  <p:tag name="KSO_WM_UNIT_COMPATIBLE" val="0"/>
  <p:tag name="KSO_WM_UNIT_DEC_AREA_ID" val="0041ad647b86422a98444fea62849ed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HIGHLIGHT" val="0"/>
  <p:tag name="KSO_WM_UNIT_ID" val="diagram20212315_1*i*2"/>
  <p:tag name="KSO_WM_UNIT_INDEX" val="2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810"/>
</p:tagLst>
</file>

<file path=ppt/tags/tag637.xml><?xml version="1.0" encoding="utf-8"?>
<p:tagLst xmlns:p="http://schemas.openxmlformats.org/presentationml/2006/main">
  <p:tag name="AS_UNIQUEID" val="1649"/>
</p:tagLst>
</file>

<file path=ppt/tags/tag638.xml><?xml version="1.0" encoding="utf-8"?>
<p:tagLst xmlns:p="http://schemas.openxmlformats.org/presentationml/2006/main">
  <p:tag name="AS_UNIQUEID" val="4335"/>
</p:tagLst>
</file>

<file path=ppt/tags/tag639.xml><?xml version="1.0" encoding="utf-8"?>
<p:tagLst xmlns:p="http://schemas.openxmlformats.org/presentationml/2006/main">
  <p:tag name="AS_UNIQUEID" val="1172"/>
</p:tagLst>
</file>

<file path=ppt/tags/tag64.xml><?xml version="1.0" encoding="utf-8"?>
<p:tagLst xmlns:p="http://schemas.openxmlformats.org/presentationml/2006/main">
  <p:tag name="AS_UNIQUEID" val="6108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640.xml><?xml version="1.0" encoding="utf-8"?>
<p:tagLst xmlns:p="http://schemas.openxmlformats.org/presentationml/2006/main">
  <p:tag name="KSO_WM_SPECIAL_SOURCE" val="bdnull"/>
</p:tagLst>
</file>

<file path=ppt/tags/tag641.xml><?xml version="1.0" encoding="utf-8"?>
<p:tagLst xmlns:p="http://schemas.openxmlformats.org/presentationml/2006/main">
  <p:tag name="AS_UNIQUEID" val="4321"/>
</p:tagLst>
</file>

<file path=ppt/tags/tag642.xml><?xml version="1.0" encoding="utf-8"?>
<p:tagLst xmlns:p="http://schemas.openxmlformats.org/presentationml/2006/main">
  <p:tag name="AS_UNIQUEID" val="4322"/>
</p:tagLst>
</file>

<file path=ppt/tags/tag643.xml><?xml version="1.0" encoding="utf-8"?>
<p:tagLst xmlns:p="http://schemas.openxmlformats.org/presentationml/2006/main">
  <p:tag name="AS_UNIQUEID" val="4323"/>
</p:tagLst>
</file>

<file path=ppt/tags/tag644.xml><?xml version="1.0" encoding="utf-8"?>
<p:tagLst xmlns:p="http://schemas.openxmlformats.org/presentationml/2006/main">
  <p:tag name="AS_UNIQUEID" val="470"/>
</p:tagLst>
</file>

<file path=ppt/tags/tag645.xml><?xml version="1.0" encoding="utf-8"?>
<p:tagLst xmlns:p="http://schemas.openxmlformats.org/presentationml/2006/main">
  <p:tag name="AS_UNIQUEID" val="472"/>
</p:tagLst>
</file>

<file path=ppt/tags/tag646.xml><?xml version="1.0" encoding="utf-8"?>
<p:tagLst xmlns:p="http://schemas.openxmlformats.org/presentationml/2006/main">
  <p:tag name="AS_UNIQUEID" val="473"/>
</p:tagLst>
</file>

<file path=ppt/tags/tag647.xml><?xml version="1.0" encoding="utf-8"?>
<p:tagLst xmlns:p="http://schemas.openxmlformats.org/presentationml/2006/main">
  <p:tag name="AS_UNIQUEID" val="64"/>
</p:tagLst>
</file>

<file path=ppt/tags/tag648.xml><?xml version="1.0" encoding="utf-8"?>
<p:tagLst xmlns:p="http://schemas.openxmlformats.org/presentationml/2006/main">
  <p:tag name="AS_UNIQUEID" val="4564"/>
</p:tagLst>
</file>

<file path=ppt/tags/tag649.xml><?xml version="1.0" encoding="utf-8"?>
<p:tagLst xmlns:p="http://schemas.openxmlformats.org/presentationml/2006/main">
  <p:tag name="KSO_WM_SPECIAL_SOURCE" val="bdnull"/>
</p:tagLst>
</file>

<file path=ppt/tags/tag65.xml><?xml version="1.0" encoding="utf-8"?>
<p:tagLst xmlns:p="http://schemas.openxmlformats.org/presentationml/2006/main">
  <p:tag name="AS_UNIQUEID" val="6109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650.xml><?xml version="1.0" encoding="utf-8"?>
<p:tagLst xmlns:p="http://schemas.openxmlformats.org/presentationml/2006/main">
  <p:tag name="AS_UNIQUEID" val="466"/>
</p:tagLst>
</file>

<file path=ppt/tags/tag651.xml><?xml version="1.0" encoding="utf-8"?>
<p:tagLst xmlns:p="http://schemas.openxmlformats.org/presentationml/2006/main">
  <p:tag name="AS_UNIQUEID" val="467"/>
</p:tagLst>
</file>

<file path=ppt/tags/tag652.xml><?xml version="1.0" encoding="utf-8"?>
<p:tagLst xmlns:p="http://schemas.openxmlformats.org/presentationml/2006/main">
  <p:tag name="AS_UNIQUEID" val="468"/>
</p:tagLst>
</file>

<file path=ppt/tags/tag653.xml><?xml version="1.0" encoding="utf-8"?>
<p:tagLst xmlns:p="http://schemas.openxmlformats.org/presentationml/2006/main">
  <p:tag name="AS_UNIQUEID" val="5939"/>
</p:tagLst>
</file>

<file path=ppt/tags/tag654.xml><?xml version="1.0" encoding="utf-8"?>
<p:tagLst xmlns:p="http://schemas.openxmlformats.org/presentationml/2006/main">
  <p:tag name="AS_UNIQUEID" val="5940"/>
</p:tagLst>
</file>

<file path=ppt/tags/tag655.xml><?xml version="1.0" encoding="utf-8"?>
<p:tagLst xmlns:p="http://schemas.openxmlformats.org/presentationml/2006/main">
  <p:tag name="AS_UNIQUEID" val="5941"/>
</p:tagLst>
</file>

<file path=ppt/tags/tag656.xml><?xml version="1.0" encoding="utf-8"?>
<p:tagLst xmlns:p="http://schemas.openxmlformats.org/presentationml/2006/main">
  <p:tag name="AS_UNIQUEID" val="5942"/>
</p:tagLst>
</file>

<file path=ppt/tags/tag657.xml><?xml version="1.0" encoding="utf-8"?>
<p:tagLst xmlns:p="http://schemas.openxmlformats.org/presentationml/2006/main">
  <p:tag name="AS_UNIQUEID" val="5822"/>
</p:tagLst>
</file>

<file path=ppt/tags/tag658.xml><?xml version="1.0" encoding="utf-8"?>
<p:tagLst xmlns:p="http://schemas.openxmlformats.org/presentationml/2006/main">
  <p:tag name="AS_UNIQUEID" val="5823"/>
</p:tagLst>
</file>

<file path=ppt/tags/tag659.xml><?xml version="1.0" encoding="utf-8"?>
<p:tagLst xmlns:p="http://schemas.openxmlformats.org/presentationml/2006/main">
  <p:tag name="KSO_WM_SPECIAL_SOURCE" val="bdnull"/>
</p:tagLst>
</file>

<file path=ppt/tags/tag66.xml><?xml version="1.0" encoding="utf-8"?>
<p:tagLst xmlns:p="http://schemas.openxmlformats.org/presentationml/2006/main">
  <p:tag name="AS_UNIQUEID" val="6110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660.xml><?xml version="1.0" encoding="utf-8"?>
<p:tagLst xmlns:p="http://schemas.openxmlformats.org/presentationml/2006/main">
  <p:tag name="AS_UNIQUEID" val="1245"/>
</p:tagLst>
</file>

<file path=ppt/tags/tag661.xml><?xml version="1.0" encoding="utf-8"?>
<p:tagLst xmlns:p="http://schemas.openxmlformats.org/presentationml/2006/main">
  <p:tag name="AS_UNIQUEID" val="1528"/>
</p:tagLst>
</file>

<file path=ppt/tags/tag662.xml><?xml version="1.0" encoding="utf-8"?>
<p:tagLst xmlns:p="http://schemas.openxmlformats.org/presentationml/2006/main">
  <p:tag name="KSO_WM_SPECIAL_SOURCE" val="bdnull"/>
</p:tagLst>
</file>

<file path=ppt/tags/tag663.xml><?xml version="1.0" encoding="utf-8"?>
<p:tagLst xmlns:p="http://schemas.openxmlformats.org/presentationml/2006/main">
  <p:tag name="AS_UNIQUEID" val="4245"/>
</p:tagLst>
</file>

<file path=ppt/tags/tag664.xml><?xml version="1.0" encoding="utf-8"?>
<p:tagLst xmlns:p="http://schemas.openxmlformats.org/presentationml/2006/main">
  <p:tag name="AS_UNIQUEID" val="4246"/>
</p:tagLst>
</file>

<file path=ppt/tags/tag665.xml><?xml version="1.0" encoding="utf-8"?>
<p:tagLst xmlns:p="http://schemas.openxmlformats.org/presentationml/2006/main">
  <p:tag name="AS_UNIQUEID" val="4247"/>
</p:tagLst>
</file>

<file path=ppt/tags/tag666.xml><?xml version="1.0" encoding="utf-8"?>
<p:tagLst xmlns:p="http://schemas.openxmlformats.org/presentationml/2006/main">
  <p:tag name="AS_UNIQUEID" val="4248"/>
</p:tagLst>
</file>

<file path=ppt/tags/tag667.xml><?xml version="1.0" encoding="utf-8"?>
<p:tagLst xmlns:p="http://schemas.openxmlformats.org/presentationml/2006/main">
  <p:tag name="AS_UNIQUEID" val="4249"/>
</p:tagLst>
</file>

<file path=ppt/tags/tag668.xml><?xml version="1.0" encoding="utf-8"?>
<p:tagLst xmlns:p="http://schemas.openxmlformats.org/presentationml/2006/main">
  <p:tag name="AS_UNIQUEID" val="4250"/>
</p:tagLst>
</file>

<file path=ppt/tags/tag669.xml><?xml version="1.0" encoding="utf-8"?>
<p:tagLst xmlns:p="http://schemas.openxmlformats.org/presentationml/2006/main">
  <p:tag name="AS_UNIQUEID" val="4251"/>
</p:tagLst>
</file>

<file path=ppt/tags/tag67.xml><?xml version="1.0" encoding="utf-8"?>
<p:tagLst xmlns:p="http://schemas.openxmlformats.org/presentationml/2006/main">
  <p:tag name="AS_UNIQUEID" val="3923"/>
</p:tagLst>
</file>

<file path=ppt/tags/tag670.xml><?xml version="1.0" encoding="utf-8"?>
<p:tagLst xmlns:p="http://schemas.openxmlformats.org/presentationml/2006/main">
  <p:tag name="AS_UNIQUEID" val="4252"/>
</p:tagLst>
</file>

<file path=ppt/tags/tag671.xml><?xml version="1.0" encoding="utf-8"?>
<p:tagLst xmlns:p="http://schemas.openxmlformats.org/presentationml/2006/main">
  <p:tag name="AS_UNIQUEID" val="4253"/>
</p:tagLst>
</file>

<file path=ppt/tags/tag672.xml><?xml version="1.0" encoding="utf-8"?>
<p:tagLst xmlns:p="http://schemas.openxmlformats.org/presentationml/2006/main">
  <p:tag name="AS_UNIQUEID" val="4254"/>
  <p:tag name="KSO_WM_BEAUTIFY_FLAG" val="#wm#"/>
  <p:tag name="KSO_WM_CHIP_GROUPID" val="5f310ec69c36e2348c3ef691"/>
  <p:tag name="KSO_WM_CHIP_XID" val="5f310ec69c36e2348c3ef692"/>
  <p:tag name="KSO_WM_TAG_VERSION" val="1.0"/>
  <p:tag name="KSO_WM_TEMPLATE_ASSEMBLE_GROUPID" val="60656f454054ed1e2fb806a8"/>
  <p:tag name="KSO_WM_TEMPLATE_ASSEMBLE_XID" val="60656f454054ed1e2fb806a8"/>
  <p:tag name="KSO_WM_TEMPLATE_CATEGORY" val="diagram"/>
  <p:tag name="KSO_WM_TEMPLATE_INDEX" val="20212315"/>
  <p:tag name="KSO_WM_UNIT_BLOCK" val="0"/>
  <p:tag name="KSO_WM_UNIT_COMPATIBLE" val="0"/>
  <p:tag name="KSO_WM_UNIT_DEC_AREA_ID" val="0041ad647b86422a98444fea62849ed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HIGHLIGHT" val="0"/>
  <p:tag name="KSO_WM_UNIT_ID" val="diagram20212315_1*i*2"/>
  <p:tag name="KSO_WM_UNIT_INDEX" val="2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810"/>
</p:tagLst>
</file>

<file path=ppt/tags/tag673.xml><?xml version="1.0" encoding="utf-8"?>
<p:tagLst xmlns:p="http://schemas.openxmlformats.org/presentationml/2006/main">
  <p:tag name="AS_UNIQUEID" val="1649"/>
</p:tagLst>
</file>

<file path=ppt/tags/tag674.xml><?xml version="1.0" encoding="utf-8"?>
<p:tagLst xmlns:p="http://schemas.openxmlformats.org/presentationml/2006/main">
  <p:tag name="AS_UNIQUEID" val="1172"/>
</p:tagLst>
</file>

<file path=ppt/tags/tag675.xml><?xml version="1.0" encoding="utf-8"?>
<p:tagLst xmlns:p="http://schemas.openxmlformats.org/presentationml/2006/main">
  <p:tag name="KSO_WM_SPECIAL_SOURCE" val="bdnull"/>
</p:tagLst>
</file>

<file path=ppt/tags/tag676.xml><?xml version="1.0" encoding="utf-8"?>
<p:tagLst xmlns:p="http://schemas.openxmlformats.org/presentationml/2006/main">
  <p:tag name="AS_UNIQUEID" val="4241"/>
</p:tagLst>
</file>

<file path=ppt/tags/tag677.xml><?xml version="1.0" encoding="utf-8"?>
<p:tagLst xmlns:p="http://schemas.openxmlformats.org/presentationml/2006/main">
  <p:tag name="AS_UNIQUEID" val="4242"/>
</p:tagLst>
</file>

<file path=ppt/tags/tag678.xml><?xml version="1.0" encoding="utf-8"?>
<p:tagLst xmlns:p="http://schemas.openxmlformats.org/presentationml/2006/main">
  <p:tag name="AS_UNIQUEID" val="4243"/>
</p:tagLst>
</file>

<file path=ppt/tags/tag679.xml><?xml version="1.0" encoding="utf-8"?>
<p:tagLst xmlns:p="http://schemas.openxmlformats.org/presentationml/2006/main">
  <p:tag name="AS_UNIQUEID" val="4325"/>
</p:tagLst>
</file>

<file path=ppt/tags/tag68.xml><?xml version="1.0" encoding="utf-8"?>
<p:tagLst xmlns:p="http://schemas.openxmlformats.org/presentationml/2006/main">
  <p:tag name="AS_UNIQUEID" val="3924"/>
</p:tagLst>
</file>

<file path=ppt/tags/tag680.xml><?xml version="1.0" encoding="utf-8"?>
<p:tagLst xmlns:p="http://schemas.openxmlformats.org/presentationml/2006/main">
  <p:tag name="AS_UNIQUEID" val="4326"/>
</p:tagLst>
</file>

<file path=ppt/tags/tag681.xml><?xml version="1.0" encoding="utf-8"?>
<p:tagLst xmlns:p="http://schemas.openxmlformats.org/presentationml/2006/main">
  <p:tag name="AS_UNIQUEID" val="4327"/>
</p:tagLst>
</file>

<file path=ppt/tags/tag682.xml><?xml version="1.0" encoding="utf-8"?>
<p:tagLst xmlns:p="http://schemas.openxmlformats.org/presentationml/2006/main">
  <p:tag name="AS_UNIQUEID" val="4328"/>
</p:tagLst>
</file>

<file path=ppt/tags/tag683.xml><?xml version="1.0" encoding="utf-8"?>
<p:tagLst xmlns:p="http://schemas.openxmlformats.org/presentationml/2006/main">
  <p:tag name="AS_UNIQUEID" val="4329"/>
</p:tagLst>
</file>

<file path=ppt/tags/tag684.xml><?xml version="1.0" encoding="utf-8"?>
<p:tagLst xmlns:p="http://schemas.openxmlformats.org/presentationml/2006/main">
  <p:tag name="AS_UNIQUEID" val="4330"/>
</p:tagLst>
</file>

<file path=ppt/tags/tag685.xml><?xml version="1.0" encoding="utf-8"?>
<p:tagLst xmlns:p="http://schemas.openxmlformats.org/presentationml/2006/main">
  <p:tag name="AS_UNIQUEID" val="4331"/>
</p:tagLst>
</file>

<file path=ppt/tags/tag686.xml><?xml version="1.0" encoding="utf-8"?>
<p:tagLst xmlns:p="http://schemas.openxmlformats.org/presentationml/2006/main">
  <p:tag name="AS_UNIQUEID" val="4332"/>
</p:tagLst>
</file>

<file path=ppt/tags/tag687.xml><?xml version="1.0" encoding="utf-8"?>
<p:tagLst xmlns:p="http://schemas.openxmlformats.org/presentationml/2006/main">
  <p:tag name="AS_UNIQUEID" val="4333"/>
</p:tagLst>
</file>

<file path=ppt/tags/tag688.xml><?xml version="1.0" encoding="utf-8"?>
<p:tagLst xmlns:p="http://schemas.openxmlformats.org/presentationml/2006/main">
  <p:tag name="AS_UNIQUEID" val="4334"/>
  <p:tag name="KSO_WM_BEAUTIFY_FLAG" val="#wm#"/>
  <p:tag name="KSO_WM_CHIP_GROUPID" val="5f310ec69c36e2348c3ef691"/>
  <p:tag name="KSO_WM_CHIP_XID" val="5f310ec69c36e2348c3ef692"/>
  <p:tag name="KSO_WM_TAG_VERSION" val="1.0"/>
  <p:tag name="KSO_WM_TEMPLATE_ASSEMBLE_GROUPID" val="60656f454054ed1e2fb806a8"/>
  <p:tag name="KSO_WM_TEMPLATE_ASSEMBLE_XID" val="60656f454054ed1e2fb806a8"/>
  <p:tag name="KSO_WM_TEMPLATE_CATEGORY" val="diagram"/>
  <p:tag name="KSO_WM_TEMPLATE_INDEX" val="20212315"/>
  <p:tag name="KSO_WM_UNIT_BLOCK" val="0"/>
  <p:tag name="KSO_WM_UNIT_COMPATIBLE" val="0"/>
  <p:tag name="KSO_WM_UNIT_DEC_AREA_ID" val="0041ad647b86422a98444fea62849ed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HIGHLIGHT" val="0"/>
  <p:tag name="KSO_WM_UNIT_ID" val="diagram20212315_1*i*2"/>
  <p:tag name="KSO_WM_UNIT_INDEX" val="2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810"/>
</p:tagLst>
</file>

<file path=ppt/tags/tag689.xml><?xml version="1.0" encoding="utf-8"?>
<p:tagLst xmlns:p="http://schemas.openxmlformats.org/presentationml/2006/main">
  <p:tag name="AS_UNIQUEID" val="1649"/>
</p:tagLst>
</file>

<file path=ppt/tags/tag69.xml><?xml version="1.0" encoding="utf-8"?>
<p:tagLst xmlns:p="http://schemas.openxmlformats.org/presentationml/2006/main">
  <p:tag name="AS_UNIQUEID" val="3925"/>
</p:tagLst>
</file>

<file path=ppt/tags/tag690.xml><?xml version="1.0" encoding="utf-8"?>
<p:tagLst xmlns:p="http://schemas.openxmlformats.org/presentationml/2006/main">
  <p:tag name="AS_UNIQUEID" val="4335"/>
</p:tagLst>
</file>

<file path=ppt/tags/tag691.xml><?xml version="1.0" encoding="utf-8"?>
<p:tagLst xmlns:p="http://schemas.openxmlformats.org/presentationml/2006/main">
  <p:tag name="AS_UNIQUEID" val="1172"/>
</p:tagLst>
</file>

<file path=ppt/tags/tag692.xml><?xml version="1.0" encoding="utf-8"?>
<p:tagLst xmlns:p="http://schemas.openxmlformats.org/presentationml/2006/main">
  <p:tag name="KSO_WM_SPECIAL_SOURCE" val="bdnull"/>
</p:tagLst>
</file>

<file path=ppt/tags/tag693.xml><?xml version="1.0" encoding="utf-8"?>
<p:tagLst xmlns:p="http://schemas.openxmlformats.org/presentationml/2006/main">
  <p:tag name="AS_UNIQUEID" val="4321"/>
</p:tagLst>
</file>

<file path=ppt/tags/tag694.xml><?xml version="1.0" encoding="utf-8"?>
<p:tagLst xmlns:p="http://schemas.openxmlformats.org/presentationml/2006/main">
  <p:tag name="AS_UNIQUEID" val="4322"/>
</p:tagLst>
</file>

<file path=ppt/tags/tag695.xml><?xml version="1.0" encoding="utf-8"?>
<p:tagLst xmlns:p="http://schemas.openxmlformats.org/presentationml/2006/main">
  <p:tag name="AS_UNIQUEID" val="4323"/>
</p:tagLst>
</file>

<file path=ppt/tags/tag696.xml><?xml version="1.0" encoding="utf-8"?>
<p:tagLst xmlns:p="http://schemas.openxmlformats.org/presentationml/2006/main">
  <p:tag name="AS_UNIQUEID" val="4261"/>
</p:tagLst>
</file>

<file path=ppt/tags/tag697.xml><?xml version="1.0" encoding="utf-8"?>
<p:tagLst xmlns:p="http://schemas.openxmlformats.org/presentationml/2006/main">
  <p:tag name="AS_UNIQUEID" val="4262"/>
</p:tagLst>
</file>

<file path=ppt/tags/tag698.xml><?xml version="1.0" encoding="utf-8"?>
<p:tagLst xmlns:p="http://schemas.openxmlformats.org/presentationml/2006/main">
  <p:tag name="AS_UNIQUEID" val="4263"/>
</p:tagLst>
</file>

<file path=ppt/tags/tag699.xml><?xml version="1.0" encoding="utf-8"?>
<p:tagLst xmlns:p="http://schemas.openxmlformats.org/presentationml/2006/main">
  <p:tag name="AS_UNIQUEID" val="4264"/>
</p:tagLst>
</file>

<file path=ppt/tags/tag7.xml><?xml version="1.0" encoding="utf-8"?>
<p:tagLst xmlns:p="http://schemas.openxmlformats.org/presentationml/2006/main">
  <p:tag name="AS_UNIQUEID" val="6041"/>
</p:tagLst>
</file>

<file path=ppt/tags/tag70.xml><?xml version="1.0" encoding="utf-8"?>
<p:tagLst xmlns:p="http://schemas.openxmlformats.org/presentationml/2006/main">
  <p:tag name="AS_UNIQUEID" val="6113"/>
</p:tagLst>
</file>

<file path=ppt/tags/tag700.xml><?xml version="1.0" encoding="utf-8"?>
<p:tagLst xmlns:p="http://schemas.openxmlformats.org/presentationml/2006/main">
  <p:tag name="AS_UNIQUEID" val="4265"/>
</p:tagLst>
</file>

<file path=ppt/tags/tag701.xml><?xml version="1.0" encoding="utf-8"?>
<p:tagLst xmlns:p="http://schemas.openxmlformats.org/presentationml/2006/main">
  <p:tag name="AS_UNIQUEID" val="4266"/>
</p:tagLst>
</file>

<file path=ppt/tags/tag702.xml><?xml version="1.0" encoding="utf-8"?>
<p:tagLst xmlns:p="http://schemas.openxmlformats.org/presentationml/2006/main">
  <p:tag name="AS_UNIQUEID" val="4267"/>
</p:tagLst>
</file>

<file path=ppt/tags/tag703.xml><?xml version="1.0" encoding="utf-8"?>
<p:tagLst xmlns:p="http://schemas.openxmlformats.org/presentationml/2006/main">
  <p:tag name="AS_UNIQUEID" val="4268"/>
</p:tagLst>
</file>

<file path=ppt/tags/tag704.xml><?xml version="1.0" encoding="utf-8"?>
<p:tagLst xmlns:p="http://schemas.openxmlformats.org/presentationml/2006/main">
  <p:tag name="AS_UNIQUEID" val="4269"/>
</p:tagLst>
</file>

<file path=ppt/tags/tag705.xml><?xml version="1.0" encoding="utf-8"?>
<p:tagLst xmlns:p="http://schemas.openxmlformats.org/presentationml/2006/main">
  <p:tag name="AS_UNIQUEID" val="4270"/>
  <p:tag name="KSO_WM_BEAUTIFY_FLAG" val="#wm#"/>
  <p:tag name="KSO_WM_CHIP_GROUPID" val="5f310ec69c36e2348c3ef691"/>
  <p:tag name="KSO_WM_CHIP_XID" val="5f310ec69c36e2348c3ef692"/>
  <p:tag name="KSO_WM_TAG_VERSION" val="1.0"/>
  <p:tag name="KSO_WM_TEMPLATE_ASSEMBLE_GROUPID" val="60656f454054ed1e2fb806a8"/>
  <p:tag name="KSO_WM_TEMPLATE_ASSEMBLE_XID" val="60656f454054ed1e2fb806a8"/>
  <p:tag name="KSO_WM_TEMPLATE_CATEGORY" val="diagram"/>
  <p:tag name="KSO_WM_TEMPLATE_INDEX" val="20212315"/>
  <p:tag name="KSO_WM_UNIT_BLOCK" val="0"/>
  <p:tag name="KSO_WM_UNIT_COMPATIBLE" val="0"/>
  <p:tag name="KSO_WM_UNIT_DEC_AREA_ID" val="0041ad647b86422a98444fea62849ed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HIGHLIGHT" val="0"/>
  <p:tag name="KSO_WM_UNIT_ID" val="diagram20212315_1*i*2"/>
  <p:tag name="KSO_WM_UNIT_INDEX" val="2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810"/>
</p:tagLst>
</file>

<file path=ppt/tags/tag706.xml><?xml version="1.0" encoding="utf-8"?>
<p:tagLst xmlns:p="http://schemas.openxmlformats.org/presentationml/2006/main">
  <p:tag name="AS_UNIQUEID" val="4271"/>
</p:tagLst>
</file>

<file path=ppt/tags/tag707.xml><?xml version="1.0" encoding="utf-8"?>
<p:tagLst xmlns:p="http://schemas.openxmlformats.org/presentationml/2006/main">
  <p:tag name="AS_UNIQUEID" val="1793"/>
  <p:tag name="KSO_WM_UNIT_TABLE_BEAUTIFY" val="smartTable{bb06934c-7e8c-4d10-8303-ac6ff289726a}"/>
</p:tagLst>
</file>

<file path=ppt/tags/tag708.xml><?xml version="1.0" encoding="utf-8"?>
<p:tagLst xmlns:p="http://schemas.openxmlformats.org/presentationml/2006/main">
  <p:tag name="AS_UNIQUEID" val="1794"/>
</p:tagLst>
</file>

<file path=ppt/tags/tag709.xml><?xml version="1.0" encoding="utf-8"?>
<p:tagLst xmlns:p="http://schemas.openxmlformats.org/presentationml/2006/main">
  <p:tag name="AS_UNIQUEID" val="1795"/>
</p:tagLst>
</file>

<file path=ppt/tags/tag71.xml><?xml version="1.0" encoding="utf-8"?>
<p:tagLst xmlns:p="http://schemas.openxmlformats.org/presentationml/2006/main">
  <p:tag name="AS_UNIQUEID" val="6114"/>
</p:tagLst>
</file>

<file path=ppt/tags/tag710.xml><?xml version="1.0" encoding="utf-8"?>
<p:tagLst xmlns:p="http://schemas.openxmlformats.org/presentationml/2006/main">
  <p:tag name="AS_UNIQUEID" val="1796"/>
</p:tagLst>
</file>

<file path=ppt/tags/tag711.xml><?xml version="1.0" encoding="utf-8"?>
<p:tagLst xmlns:p="http://schemas.openxmlformats.org/presentationml/2006/main">
  <p:tag name="AS_UNIQUEID" val="1797"/>
</p:tagLst>
</file>

<file path=ppt/tags/tag712.xml><?xml version="1.0" encoding="utf-8"?>
<p:tagLst xmlns:p="http://schemas.openxmlformats.org/presentationml/2006/main">
  <p:tag name="AS_UNIQUEID" val="5951"/>
</p:tagLst>
</file>

<file path=ppt/tags/tag713.xml><?xml version="1.0" encoding="utf-8"?>
<p:tagLst xmlns:p="http://schemas.openxmlformats.org/presentationml/2006/main">
  <p:tag name="KSO_WM_SPECIAL_SOURCE" val="bdnull"/>
</p:tagLst>
</file>

<file path=ppt/tags/tag714.xml><?xml version="1.0" encoding="utf-8"?>
<p:tagLst xmlns:p="http://schemas.openxmlformats.org/presentationml/2006/main">
  <p:tag name="AS_UNIQUEID" val="4257"/>
</p:tagLst>
</file>

<file path=ppt/tags/tag715.xml><?xml version="1.0" encoding="utf-8"?>
<p:tagLst xmlns:p="http://schemas.openxmlformats.org/presentationml/2006/main">
  <p:tag name="AS_UNIQUEID" val="4258"/>
</p:tagLst>
</file>

<file path=ppt/tags/tag716.xml><?xml version="1.0" encoding="utf-8"?>
<p:tagLst xmlns:p="http://schemas.openxmlformats.org/presentationml/2006/main">
  <p:tag name="AS_UNIQUEID" val="4259"/>
</p:tagLst>
</file>

<file path=ppt/tags/tag717.xml><?xml version="1.0" encoding="utf-8"?>
<p:tagLst xmlns:p="http://schemas.openxmlformats.org/presentationml/2006/main">
  <p:tag name="AS_UNIQUEID" val="4357"/>
</p:tagLst>
</file>

<file path=ppt/tags/tag718.xml><?xml version="1.0" encoding="utf-8"?>
<p:tagLst xmlns:p="http://schemas.openxmlformats.org/presentationml/2006/main">
  <p:tag name="AS_UNIQUEID" val="4358"/>
</p:tagLst>
</file>

<file path=ppt/tags/tag719.xml><?xml version="1.0" encoding="utf-8"?>
<p:tagLst xmlns:p="http://schemas.openxmlformats.org/presentationml/2006/main">
  <p:tag name="AS_UNIQUEID" val="4359"/>
</p:tagLst>
</file>

<file path=ppt/tags/tag72.xml><?xml version="1.0" encoding="utf-8"?>
<p:tagLst xmlns:p="http://schemas.openxmlformats.org/presentationml/2006/main">
  <p:tag name="AS_UNIQUEID" val="6115"/>
</p:tagLst>
</file>

<file path=ppt/tags/tag720.xml><?xml version="1.0" encoding="utf-8"?>
<p:tagLst xmlns:p="http://schemas.openxmlformats.org/presentationml/2006/main">
  <p:tag name="AS_UNIQUEID" val="4360"/>
</p:tagLst>
</file>

<file path=ppt/tags/tag721.xml><?xml version="1.0" encoding="utf-8"?>
<p:tagLst xmlns:p="http://schemas.openxmlformats.org/presentationml/2006/main">
  <p:tag name="AS_UNIQUEID" val="4361"/>
</p:tagLst>
</file>

<file path=ppt/tags/tag722.xml><?xml version="1.0" encoding="utf-8"?>
<p:tagLst xmlns:p="http://schemas.openxmlformats.org/presentationml/2006/main">
  <p:tag name="AS_UNIQUEID" val="4362"/>
</p:tagLst>
</file>

<file path=ppt/tags/tag723.xml><?xml version="1.0" encoding="utf-8"?>
<p:tagLst xmlns:p="http://schemas.openxmlformats.org/presentationml/2006/main">
  <p:tag name="AS_UNIQUEID" val="4363"/>
</p:tagLst>
</file>

<file path=ppt/tags/tag724.xml><?xml version="1.0" encoding="utf-8"?>
<p:tagLst xmlns:p="http://schemas.openxmlformats.org/presentationml/2006/main">
  <p:tag name="AS_UNIQUEID" val="4364"/>
</p:tagLst>
</file>

<file path=ppt/tags/tag725.xml><?xml version="1.0" encoding="utf-8"?>
<p:tagLst xmlns:p="http://schemas.openxmlformats.org/presentationml/2006/main">
  <p:tag name="AS_UNIQUEID" val="4365"/>
</p:tagLst>
</file>

<file path=ppt/tags/tag726.xml><?xml version="1.0" encoding="utf-8"?>
<p:tagLst xmlns:p="http://schemas.openxmlformats.org/presentationml/2006/main">
  <p:tag name="AS_UNIQUEID" val="4366"/>
  <p:tag name="KSO_WM_BEAUTIFY_FLAG" val="#wm#"/>
  <p:tag name="KSO_WM_CHIP_GROUPID" val="5f310ec69c36e2348c3ef691"/>
  <p:tag name="KSO_WM_CHIP_XID" val="5f310ec69c36e2348c3ef692"/>
  <p:tag name="KSO_WM_TAG_VERSION" val="1.0"/>
  <p:tag name="KSO_WM_TEMPLATE_ASSEMBLE_GROUPID" val="60656f454054ed1e2fb806a8"/>
  <p:tag name="KSO_WM_TEMPLATE_ASSEMBLE_XID" val="60656f454054ed1e2fb806a8"/>
  <p:tag name="KSO_WM_TEMPLATE_CATEGORY" val="diagram"/>
  <p:tag name="KSO_WM_TEMPLATE_INDEX" val="20212315"/>
  <p:tag name="KSO_WM_UNIT_BLOCK" val="0"/>
  <p:tag name="KSO_WM_UNIT_COMPATIBLE" val="0"/>
  <p:tag name="KSO_WM_UNIT_DEC_AREA_ID" val="0041ad647b86422a98444fea62849ed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HIGHLIGHT" val="0"/>
  <p:tag name="KSO_WM_UNIT_ID" val="diagram20212315_1*i*2"/>
  <p:tag name="KSO_WM_UNIT_INDEX" val="2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810"/>
</p:tagLst>
</file>

<file path=ppt/tags/tag727.xml><?xml version="1.0" encoding="utf-8"?>
<p:tagLst xmlns:p="http://schemas.openxmlformats.org/presentationml/2006/main">
  <p:tag name="AS_UNIQUEID" val="1649"/>
</p:tagLst>
</file>

<file path=ppt/tags/tag728.xml><?xml version="1.0" encoding="utf-8"?>
<p:tagLst xmlns:p="http://schemas.openxmlformats.org/presentationml/2006/main">
  <p:tag name="AS_UNIQUEID" val="4367"/>
</p:tagLst>
</file>

<file path=ppt/tags/tag729.xml><?xml version="1.0" encoding="utf-8"?>
<p:tagLst xmlns:p="http://schemas.openxmlformats.org/presentationml/2006/main">
  <p:tag name="AS_UNIQUEID" val="1172"/>
</p:tagLst>
</file>

<file path=ppt/tags/tag73.xml><?xml version="1.0" encoding="utf-8"?>
<p:tagLst xmlns:p="http://schemas.openxmlformats.org/presentationml/2006/main">
  <p:tag name="AS_UNIQUEID" val="6116"/>
</p:tagLst>
</file>

<file path=ppt/tags/tag730.xml><?xml version="1.0" encoding="utf-8"?>
<p:tagLst xmlns:p="http://schemas.openxmlformats.org/presentationml/2006/main">
  <p:tag name="AS_UNIQUEID" val="1172"/>
</p:tagLst>
</file>

<file path=ppt/tags/tag731.xml><?xml version="1.0" encoding="utf-8"?>
<p:tagLst xmlns:p="http://schemas.openxmlformats.org/presentationml/2006/main">
  <p:tag name="KSO_WM_SPECIAL_SOURCE" val="bdnull"/>
</p:tagLst>
</file>

<file path=ppt/tags/tag732.xml><?xml version="1.0" encoding="utf-8"?>
<p:tagLst xmlns:p="http://schemas.openxmlformats.org/presentationml/2006/main">
  <p:tag name="AS_UNIQUEID" val="4353"/>
</p:tagLst>
</file>

<file path=ppt/tags/tag733.xml><?xml version="1.0" encoding="utf-8"?>
<p:tagLst xmlns:p="http://schemas.openxmlformats.org/presentationml/2006/main">
  <p:tag name="AS_UNIQUEID" val="4354"/>
</p:tagLst>
</file>

<file path=ppt/tags/tag734.xml><?xml version="1.0" encoding="utf-8"?>
<p:tagLst xmlns:p="http://schemas.openxmlformats.org/presentationml/2006/main">
  <p:tag name="AS_UNIQUEID" val="4355"/>
</p:tagLst>
</file>

<file path=ppt/tags/tag735.xml><?xml version="1.0" encoding="utf-8"?>
<p:tagLst xmlns:p="http://schemas.openxmlformats.org/presentationml/2006/main">
  <p:tag name="AS_UNIQUEID" val="4373"/>
</p:tagLst>
</file>

<file path=ppt/tags/tag736.xml><?xml version="1.0" encoding="utf-8"?>
<p:tagLst xmlns:p="http://schemas.openxmlformats.org/presentationml/2006/main">
  <p:tag name="AS_UNIQUEID" val="4374"/>
</p:tagLst>
</file>

<file path=ppt/tags/tag737.xml><?xml version="1.0" encoding="utf-8"?>
<p:tagLst xmlns:p="http://schemas.openxmlformats.org/presentationml/2006/main">
  <p:tag name="AS_UNIQUEID" val="4375"/>
</p:tagLst>
</file>

<file path=ppt/tags/tag738.xml><?xml version="1.0" encoding="utf-8"?>
<p:tagLst xmlns:p="http://schemas.openxmlformats.org/presentationml/2006/main">
  <p:tag name="AS_UNIQUEID" val="4376"/>
</p:tagLst>
</file>

<file path=ppt/tags/tag739.xml><?xml version="1.0" encoding="utf-8"?>
<p:tagLst xmlns:p="http://schemas.openxmlformats.org/presentationml/2006/main">
  <p:tag name="AS_UNIQUEID" val="4377"/>
</p:tagLst>
</file>

<file path=ppt/tags/tag74.xml><?xml version="1.0" encoding="utf-8"?>
<p:tagLst xmlns:p="http://schemas.openxmlformats.org/presentationml/2006/main">
  <p:tag name="AS_UNIQUEID" val="6117"/>
</p:tagLst>
</file>

<file path=ppt/tags/tag740.xml><?xml version="1.0" encoding="utf-8"?>
<p:tagLst xmlns:p="http://schemas.openxmlformats.org/presentationml/2006/main">
  <p:tag name="AS_UNIQUEID" val="4378"/>
</p:tagLst>
</file>

<file path=ppt/tags/tag741.xml><?xml version="1.0" encoding="utf-8"?>
<p:tagLst xmlns:p="http://schemas.openxmlformats.org/presentationml/2006/main">
  <p:tag name="AS_UNIQUEID" val="4379"/>
</p:tagLst>
</file>

<file path=ppt/tags/tag742.xml><?xml version="1.0" encoding="utf-8"?>
<p:tagLst xmlns:p="http://schemas.openxmlformats.org/presentationml/2006/main">
  <p:tag name="AS_UNIQUEID" val="4380"/>
</p:tagLst>
</file>

<file path=ppt/tags/tag743.xml><?xml version="1.0" encoding="utf-8"?>
<p:tagLst xmlns:p="http://schemas.openxmlformats.org/presentationml/2006/main">
  <p:tag name="AS_UNIQUEID" val="4381"/>
</p:tagLst>
</file>

<file path=ppt/tags/tag744.xml><?xml version="1.0" encoding="utf-8"?>
<p:tagLst xmlns:p="http://schemas.openxmlformats.org/presentationml/2006/main">
  <p:tag name="AS_UNIQUEID" val="4382"/>
  <p:tag name="KSO_WM_BEAUTIFY_FLAG" val="#wm#"/>
  <p:tag name="KSO_WM_CHIP_GROUPID" val="5f310ec69c36e2348c3ef691"/>
  <p:tag name="KSO_WM_CHIP_XID" val="5f310ec69c36e2348c3ef692"/>
  <p:tag name="KSO_WM_TAG_VERSION" val="1.0"/>
  <p:tag name="KSO_WM_TEMPLATE_ASSEMBLE_GROUPID" val="60656f454054ed1e2fb806a8"/>
  <p:tag name="KSO_WM_TEMPLATE_ASSEMBLE_XID" val="60656f454054ed1e2fb806a8"/>
  <p:tag name="KSO_WM_TEMPLATE_CATEGORY" val="diagram"/>
  <p:tag name="KSO_WM_TEMPLATE_INDEX" val="20212315"/>
  <p:tag name="KSO_WM_UNIT_BLOCK" val="0"/>
  <p:tag name="KSO_WM_UNIT_COMPATIBLE" val="0"/>
  <p:tag name="KSO_WM_UNIT_DEC_AREA_ID" val="0041ad647b86422a98444fea62849ed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HIGHLIGHT" val="0"/>
  <p:tag name="KSO_WM_UNIT_ID" val="diagram20212315_1*i*2"/>
  <p:tag name="KSO_WM_UNIT_INDEX" val="2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810"/>
</p:tagLst>
</file>

<file path=ppt/tags/tag745.xml><?xml version="1.0" encoding="utf-8"?>
<p:tagLst xmlns:p="http://schemas.openxmlformats.org/presentationml/2006/main">
  <p:tag name="AS_UNIQUEID" val="1649"/>
</p:tagLst>
</file>

<file path=ppt/tags/tag746.xml><?xml version="1.0" encoding="utf-8"?>
<p:tagLst xmlns:p="http://schemas.openxmlformats.org/presentationml/2006/main">
  <p:tag name="AS_UNIQUEID" val="1172"/>
</p:tagLst>
</file>

<file path=ppt/tags/tag747.xml><?xml version="1.0" encoding="utf-8"?>
<p:tagLst xmlns:p="http://schemas.openxmlformats.org/presentationml/2006/main">
  <p:tag name="AS_UNIQUEID" val="1172"/>
</p:tagLst>
</file>

<file path=ppt/tags/tag748.xml><?xml version="1.0" encoding="utf-8"?>
<p:tagLst xmlns:p="http://schemas.openxmlformats.org/presentationml/2006/main">
  <p:tag name="AS_UNIQUEID" val="4367"/>
</p:tagLst>
</file>

<file path=ppt/tags/tag749.xml><?xml version="1.0" encoding="utf-8"?>
<p:tagLst xmlns:p="http://schemas.openxmlformats.org/presentationml/2006/main">
  <p:tag name="KSO_WM_SPECIAL_SOURCE" val="bdnull"/>
</p:tagLst>
</file>

<file path=ppt/tags/tag75.xml><?xml version="1.0" encoding="utf-8"?>
<p:tagLst xmlns:p="http://schemas.openxmlformats.org/presentationml/2006/main">
  <p:tag name="AS_UNIQUEID" val="6118"/>
</p:tagLst>
</file>

<file path=ppt/tags/tag750.xml><?xml version="1.0" encoding="utf-8"?>
<p:tagLst xmlns:p="http://schemas.openxmlformats.org/presentationml/2006/main">
  <p:tag name="AS_UNIQUEID" val="4369"/>
</p:tagLst>
</file>

<file path=ppt/tags/tag751.xml><?xml version="1.0" encoding="utf-8"?>
<p:tagLst xmlns:p="http://schemas.openxmlformats.org/presentationml/2006/main">
  <p:tag name="AS_UNIQUEID" val="4370"/>
</p:tagLst>
</file>

<file path=ppt/tags/tag752.xml><?xml version="1.0" encoding="utf-8"?>
<p:tagLst xmlns:p="http://schemas.openxmlformats.org/presentationml/2006/main">
  <p:tag name="AS_UNIQUEID" val="4371"/>
</p:tagLst>
</file>

<file path=ppt/tags/tag753.xml><?xml version="1.0" encoding="utf-8"?>
<p:tagLst xmlns:p="http://schemas.openxmlformats.org/presentationml/2006/main">
  <p:tag name="AS_UNIQUEID" val="4389"/>
</p:tagLst>
</file>

<file path=ppt/tags/tag754.xml><?xml version="1.0" encoding="utf-8"?>
<p:tagLst xmlns:p="http://schemas.openxmlformats.org/presentationml/2006/main">
  <p:tag name="AS_UNIQUEID" val="4390"/>
</p:tagLst>
</file>

<file path=ppt/tags/tag755.xml><?xml version="1.0" encoding="utf-8"?>
<p:tagLst xmlns:p="http://schemas.openxmlformats.org/presentationml/2006/main">
  <p:tag name="AS_UNIQUEID" val="4391"/>
</p:tagLst>
</file>

<file path=ppt/tags/tag756.xml><?xml version="1.0" encoding="utf-8"?>
<p:tagLst xmlns:p="http://schemas.openxmlformats.org/presentationml/2006/main">
  <p:tag name="AS_UNIQUEID" val="4392"/>
</p:tagLst>
</file>

<file path=ppt/tags/tag757.xml><?xml version="1.0" encoding="utf-8"?>
<p:tagLst xmlns:p="http://schemas.openxmlformats.org/presentationml/2006/main">
  <p:tag name="AS_UNIQUEID" val="4393"/>
</p:tagLst>
</file>

<file path=ppt/tags/tag758.xml><?xml version="1.0" encoding="utf-8"?>
<p:tagLst xmlns:p="http://schemas.openxmlformats.org/presentationml/2006/main">
  <p:tag name="AS_UNIQUEID" val="4394"/>
</p:tagLst>
</file>

<file path=ppt/tags/tag759.xml><?xml version="1.0" encoding="utf-8"?>
<p:tagLst xmlns:p="http://schemas.openxmlformats.org/presentationml/2006/main">
  <p:tag name="AS_UNIQUEID" val="4395"/>
</p:tagLst>
</file>

<file path=ppt/tags/tag76.xml><?xml version="1.0" encoding="utf-8"?>
<p:tagLst xmlns:p="http://schemas.openxmlformats.org/presentationml/2006/main">
  <p:tag name="AS_UNIQUEID" val="6287"/>
</p:tagLst>
</file>

<file path=ppt/tags/tag760.xml><?xml version="1.0" encoding="utf-8"?>
<p:tagLst xmlns:p="http://schemas.openxmlformats.org/presentationml/2006/main">
  <p:tag name="AS_UNIQUEID" val="4396"/>
</p:tagLst>
</file>

<file path=ppt/tags/tag761.xml><?xml version="1.0" encoding="utf-8"?>
<p:tagLst xmlns:p="http://schemas.openxmlformats.org/presentationml/2006/main">
  <p:tag name="AS_UNIQUEID" val="4397"/>
</p:tagLst>
</file>

<file path=ppt/tags/tag762.xml><?xml version="1.0" encoding="utf-8"?>
<p:tagLst xmlns:p="http://schemas.openxmlformats.org/presentationml/2006/main">
  <p:tag name="AS_UNIQUEID" val="4398"/>
  <p:tag name="KSO_WM_BEAUTIFY_FLAG" val="#wm#"/>
  <p:tag name="KSO_WM_CHIP_GROUPID" val="5f310ec69c36e2348c3ef691"/>
  <p:tag name="KSO_WM_CHIP_XID" val="5f310ec69c36e2348c3ef692"/>
  <p:tag name="KSO_WM_TAG_VERSION" val="1.0"/>
  <p:tag name="KSO_WM_TEMPLATE_ASSEMBLE_GROUPID" val="60656f454054ed1e2fb806a8"/>
  <p:tag name="KSO_WM_TEMPLATE_ASSEMBLE_XID" val="60656f454054ed1e2fb806a8"/>
  <p:tag name="KSO_WM_TEMPLATE_CATEGORY" val="diagram"/>
  <p:tag name="KSO_WM_TEMPLATE_INDEX" val="20212315"/>
  <p:tag name="KSO_WM_UNIT_BLOCK" val="0"/>
  <p:tag name="KSO_WM_UNIT_COMPATIBLE" val="0"/>
  <p:tag name="KSO_WM_UNIT_DEC_AREA_ID" val="0041ad647b86422a98444fea62849ed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HIGHLIGHT" val="0"/>
  <p:tag name="KSO_WM_UNIT_ID" val="diagram20212315_1*i*2"/>
  <p:tag name="KSO_WM_UNIT_INDEX" val="2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810"/>
</p:tagLst>
</file>

<file path=ppt/tags/tag763.xml><?xml version="1.0" encoding="utf-8"?>
<p:tagLst xmlns:p="http://schemas.openxmlformats.org/presentationml/2006/main">
  <p:tag name="AS_UNIQUEID" val="1649"/>
</p:tagLst>
</file>

<file path=ppt/tags/tag764.xml><?xml version="1.0" encoding="utf-8"?>
<p:tagLst xmlns:p="http://schemas.openxmlformats.org/presentationml/2006/main">
  <p:tag name="AS_UNIQUEID" val="1172"/>
</p:tagLst>
</file>

<file path=ppt/tags/tag765.xml><?xml version="1.0" encoding="utf-8"?>
<p:tagLst xmlns:p="http://schemas.openxmlformats.org/presentationml/2006/main">
  <p:tag name="AS_UNIQUEID" val="1172"/>
</p:tagLst>
</file>

<file path=ppt/tags/tag766.xml><?xml version="1.0" encoding="utf-8"?>
<p:tagLst xmlns:p="http://schemas.openxmlformats.org/presentationml/2006/main">
  <p:tag name="AS_UNIQUEID" val="4367"/>
</p:tagLst>
</file>

<file path=ppt/tags/tag767.xml><?xml version="1.0" encoding="utf-8"?>
<p:tagLst xmlns:p="http://schemas.openxmlformats.org/presentationml/2006/main">
  <p:tag name="KSO_WM_SPECIAL_SOURCE" val="bdnull"/>
</p:tagLst>
</file>

<file path=ppt/tags/tag768.xml><?xml version="1.0" encoding="utf-8"?>
<p:tagLst xmlns:p="http://schemas.openxmlformats.org/presentationml/2006/main">
  <p:tag name="AS_UNIQUEID" val="4385"/>
</p:tagLst>
</file>

<file path=ppt/tags/tag769.xml><?xml version="1.0" encoding="utf-8"?>
<p:tagLst xmlns:p="http://schemas.openxmlformats.org/presentationml/2006/main">
  <p:tag name="AS_UNIQUEID" val="4386"/>
</p:tagLst>
</file>

<file path=ppt/tags/tag77.xml><?xml version="1.0" encoding="utf-8"?>
<p:tagLst xmlns:p="http://schemas.openxmlformats.org/presentationml/2006/main">
  <p:tag name="AS_UNIQUEID" val="44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70.xml><?xml version="1.0" encoding="utf-8"?>
<p:tagLst xmlns:p="http://schemas.openxmlformats.org/presentationml/2006/main">
  <p:tag name="AS_UNIQUEID" val="4387"/>
</p:tagLst>
</file>

<file path=ppt/tags/tag771.xml><?xml version="1.0" encoding="utf-8"?>
<p:tagLst xmlns:p="http://schemas.openxmlformats.org/presentationml/2006/main">
  <p:tag name="AS_UNIQUEID" val="4405"/>
</p:tagLst>
</file>

<file path=ppt/tags/tag772.xml><?xml version="1.0" encoding="utf-8"?>
<p:tagLst xmlns:p="http://schemas.openxmlformats.org/presentationml/2006/main">
  <p:tag name="AS_UNIQUEID" val="4406"/>
</p:tagLst>
</file>

<file path=ppt/tags/tag773.xml><?xml version="1.0" encoding="utf-8"?>
<p:tagLst xmlns:p="http://schemas.openxmlformats.org/presentationml/2006/main">
  <p:tag name="AS_UNIQUEID" val="4407"/>
</p:tagLst>
</file>

<file path=ppt/tags/tag774.xml><?xml version="1.0" encoding="utf-8"?>
<p:tagLst xmlns:p="http://schemas.openxmlformats.org/presentationml/2006/main">
  <p:tag name="AS_UNIQUEID" val="4408"/>
</p:tagLst>
</file>

<file path=ppt/tags/tag775.xml><?xml version="1.0" encoding="utf-8"?>
<p:tagLst xmlns:p="http://schemas.openxmlformats.org/presentationml/2006/main">
  <p:tag name="AS_UNIQUEID" val="4409"/>
</p:tagLst>
</file>

<file path=ppt/tags/tag776.xml><?xml version="1.0" encoding="utf-8"?>
<p:tagLst xmlns:p="http://schemas.openxmlformats.org/presentationml/2006/main">
  <p:tag name="AS_UNIQUEID" val="4410"/>
</p:tagLst>
</file>

<file path=ppt/tags/tag777.xml><?xml version="1.0" encoding="utf-8"?>
<p:tagLst xmlns:p="http://schemas.openxmlformats.org/presentationml/2006/main">
  <p:tag name="AS_UNIQUEID" val="4411"/>
</p:tagLst>
</file>

<file path=ppt/tags/tag778.xml><?xml version="1.0" encoding="utf-8"?>
<p:tagLst xmlns:p="http://schemas.openxmlformats.org/presentationml/2006/main">
  <p:tag name="AS_UNIQUEID" val="4412"/>
</p:tagLst>
</file>

<file path=ppt/tags/tag779.xml><?xml version="1.0" encoding="utf-8"?>
<p:tagLst xmlns:p="http://schemas.openxmlformats.org/presentationml/2006/main">
  <p:tag name="AS_UNIQUEID" val="4413"/>
</p:tagLst>
</file>

<file path=ppt/tags/tag78.xml><?xml version="1.0" encoding="utf-8"?>
<p:tagLst xmlns:p="http://schemas.openxmlformats.org/presentationml/2006/main">
  <p:tag name="AS_UNIQUEID" val="44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80.xml><?xml version="1.0" encoding="utf-8"?>
<p:tagLst xmlns:p="http://schemas.openxmlformats.org/presentationml/2006/main">
  <p:tag name="AS_UNIQUEID" val="4414"/>
  <p:tag name="KSO_WM_BEAUTIFY_FLAG" val="#wm#"/>
  <p:tag name="KSO_WM_CHIP_GROUPID" val="5f310ec69c36e2348c3ef691"/>
  <p:tag name="KSO_WM_CHIP_XID" val="5f310ec69c36e2348c3ef692"/>
  <p:tag name="KSO_WM_TAG_VERSION" val="1.0"/>
  <p:tag name="KSO_WM_TEMPLATE_ASSEMBLE_GROUPID" val="60656f454054ed1e2fb806a8"/>
  <p:tag name="KSO_WM_TEMPLATE_ASSEMBLE_XID" val="60656f454054ed1e2fb806a8"/>
  <p:tag name="KSO_WM_TEMPLATE_CATEGORY" val="diagram"/>
  <p:tag name="KSO_WM_TEMPLATE_INDEX" val="20212315"/>
  <p:tag name="KSO_WM_UNIT_BLOCK" val="0"/>
  <p:tag name="KSO_WM_UNIT_COMPATIBLE" val="0"/>
  <p:tag name="KSO_WM_UNIT_DEC_AREA_ID" val="0041ad647b86422a98444fea62849ed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HIGHLIGHT" val="0"/>
  <p:tag name="KSO_WM_UNIT_ID" val="diagram20212315_1*i*2"/>
  <p:tag name="KSO_WM_UNIT_INDEX" val="2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810"/>
</p:tagLst>
</file>

<file path=ppt/tags/tag781.xml><?xml version="1.0" encoding="utf-8"?>
<p:tagLst xmlns:p="http://schemas.openxmlformats.org/presentationml/2006/main">
  <p:tag name="AS_UNIQUEID" val="1649"/>
</p:tagLst>
</file>

<file path=ppt/tags/tag782.xml><?xml version="1.0" encoding="utf-8"?>
<p:tagLst xmlns:p="http://schemas.openxmlformats.org/presentationml/2006/main">
  <p:tag name="AS_UNIQUEID" val="1172"/>
</p:tagLst>
</file>

<file path=ppt/tags/tag783.xml><?xml version="1.0" encoding="utf-8"?>
<p:tagLst xmlns:p="http://schemas.openxmlformats.org/presentationml/2006/main">
  <p:tag name="AS_UNIQUEID" val="1172"/>
</p:tagLst>
</file>

<file path=ppt/tags/tag784.xml><?xml version="1.0" encoding="utf-8"?>
<p:tagLst xmlns:p="http://schemas.openxmlformats.org/presentationml/2006/main">
  <p:tag name="AS_UNIQUEID" val="4367"/>
</p:tagLst>
</file>

<file path=ppt/tags/tag785.xml><?xml version="1.0" encoding="utf-8"?>
<p:tagLst xmlns:p="http://schemas.openxmlformats.org/presentationml/2006/main">
  <p:tag name="KSO_WM_SPECIAL_SOURCE" val="bdnull"/>
</p:tagLst>
</file>

<file path=ppt/tags/tag786.xml><?xml version="1.0" encoding="utf-8"?>
<p:tagLst xmlns:p="http://schemas.openxmlformats.org/presentationml/2006/main">
  <p:tag name="AS_UNIQUEID" val="4401"/>
</p:tagLst>
</file>

<file path=ppt/tags/tag787.xml><?xml version="1.0" encoding="utf-8"?>
<p:tagLst xmlns:p="http://schemas.openxmlformats.org/presentationml/2006/main">
  <p:tag name="AS_UNIQUEID" val="4402"/>
</p:tagLst>
</file>

<file path=ppt/tags/tag788.xml><?xml version="1.0" encoding="utf-8"?>
<p:tagLst xmlns:p="http://schemas.openxmlformats.org/presentationml/2006/main">
  <p:tag name="AS_UNIQUEID" val="4403"/>
</p:tagLst>
</file>

<file path=ppt/tags/tag789.xml><?xml version="1.0" encoding="utf-8"?>
<p:tagLst xmlns:p="http://schemas.openxmlformats.org/presentationml/2006/main">
  <p:tag name="AS_UNIQUEID" val="4437"/>
</p:tagLst>
</file>

<file path=ppt/tags/tag79.xml><?xml version="1.0" encoding="utf-8"?>
<p:tagLst xmlns:p="http://schemas.openxmlformats.org/presentationml/2006/main">
  <p:tag name="AS_UNIQUEID" val="44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90.xml><?xml version="1.0" encoding="utf-8"?>
<p:tagLst xmlns:p="http://schemas.openxmlformats.org/presentationml/2006/main">
  <p:tag name="AS_UNIQUEID" val="4438"/>
</p:tagLst>
</file>

<file path=ppt/tags/tag791.xml><?xml version="1.0" encoding="utf-8"?>
<p:tagLst xmlns:p="http://schemas.openxmlformats.org/presentationml/2006/main">
  <p:tag name="AS_UNIQUEID" val="4439"/>
</p:tagLst>
</file>

<file path=ppt/tags/tag792.xml><?xml version="1.0" encoding="utf-8"?>
<p:tagLst xmlns:p="http://schemas.openxmlformats.org/presentationml/2006/main">
  <p:tag name="AS_UNIQUEID" val="4440"/>
</p:tagLst>
</file>

<file path=ppt/tags/tag793.xml><?xml version="1.0" encoding="utf-8"?>
<p:tagLst xmlns:p="http://schemas.openxmlformats.org/presentationml/2006/main">
  <p:tag name="AS_UNIQUEID" val="4441"/>
</p:tagLst>
</file>

<file path=ppt/tags/tag794.xml><?xml version="1.0" encoding="utf-8"?>
<p:tagLst xmlns:p="http://schemas.openxmlformats.org/presentationml/2006/main">
  <p:tag name="AS_UNIQUEID" val="4442"/>
</p:tagLst>
</file>

<file path=ppt/tags/tag795.xml><?xml version="1.0" encoding="utf-8"?>
<p:tagLst xmlns:p="http://schemas.openxmlformats.org/presentationml/2006/main">
  <p:tag name="AS_UNIQUEID" val="4443"/>
</p:tagLst>
</file>

<file path=ppt/tags/tag796.xml><?xml version="1.0" encoding="utf-8"?>
<p:tagLst xmlns:p="http://schemas.openxmlformats.org/presentationml/2006/main">
  <p:tag name="AS_UNIQUEID" val="4444"/>
</p:tagLst>
</file>

<file path=ppt/tags/tag797.xml><?xml version="1.0" encoding="utf-8"?>
<p:tagLst xmlns:p="http://schemas.openxmlformats.org/presentationml/2006/main">
  <p:tag name="AS_UNIQUEID" val="4445"/>
</p:tagLst>
</file>

<file path=ppt/tags/tag798.xml><?xml version="1.0" encoding="utf-8"?>
<p:tagLst xmlns:p="http://schemas.openxmlformats.org/presentationml/2006/main">
  <p:tag name="AS_UNIQUEID" val="4446"/>
  <p:tag name="KSO_WM_BEAUTIFY_FLAG" val="#wm#"/>
  <p:tag name="KSO_WM_CHIP_GROUPID" val="5f310ec69c36e2348c3ef691"/>
  <p:tag name="KSO_WM_CHIP_XID" val="5f310ec69c36e2348c3ef692"/>
  <p:tag name="KSO_WM_TAG_VERSION" val="1.0"/>
  <p:tag name="KSO_WM_TEMPLATE_ASSEMBLE_GROUPID" val="60656f454054ed1e2fb806a8"/>
  <p:tag name="KSO_WM_TEMPLATE_ASSEMBLE_XID" val="60656f454054ed1e2fb806a8"/>
  <p:tag name="KSO_WM_TEMPLATE_CATEGORY" val="diagram"/>
  <p:tag name="KSO_WM_TEMPLATE_INDEX" val="20212315"/>
  <p:tag name="KSO_WM_UNIT_BLOCK" val="0"/>
  <p:tag name="KSO_WM_UNIT_COMPATIBLE" val="0"/>
  <p:tag name="KSO_WM_UNIT_DEC_AREA_ID" val="0041ad647b86422a98444fea62849ed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HIGHLIGHT" val="0"/>
  <p:tag name="KSO_WM_UNIT_ID" val="diagram20212315_1*i*2"/>
  <p:tag name="KSO_WM_UNIT_INDEX" val="2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810"/>
</p:tagLst>
</file>

<file path=ppt/tags/tag799.xml><?xml version="1.0" encoding="utf-8"?>
<p:tagLst xmlns:p="http://schemas.openxmlformats.org/presentationml/2006/main">
  <p:tag name="AS_UNIQUEID" val="1649"/>
</p:tagLst>
</file>

<file path=ppt/tags/tag8.xml><?xml version="1.0" encoding="utf-8"?>
<p:tagLst xmlns:p="http://schemas.openxmlformats.org/presentationml/2006/main">
  <p:tag name="AS_UNIQUEID" val="6042"/>
</p:tagLst>
</file>

<file path=ppt/tags/tag80.xml><?xml version="1.0" encoding="utf-8"?>
<p:tagLst xmlns:p="http://schemas.openxmlformats.org/presentationml/2006/main">
  <p:tag name="AS_UNIQUEID" val="44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0.xml><?xml version="1.0" encoding="utf-8"?>
<p:tagLst xmlns:p="http://schemas.openxmlformats.org/presentationml/2006/main">
  <p:tag name="AS_UNIQUEID" val="1172"/>
</p:tagLst>
</file>

<file path=ppt/tags/tag801.xml><?xml version="1.0" encoding="utf-8"?>
<p:tagLst xmlns:p="http://schemas.openxmlformats.org/presentationml/2006/main">
  <p:tag name="AS_UNIQUEID" val="4448"/>
</p:tagLst>
</file>

<file path=ppt/tags/tag802.xml><?xml version="1.0" encoding="utf-8"?>
<p:tagLst xmlns:p="http://schemas.openxmlformats.org/presentationml/2006/main">
  <p:tag name="AS_UNIQUEID" val="4367"/>
</p:tagLst>
</file>

<file path=ppt/tags/tag803.xml><?xml version="1.0" encoding="utf-8"?>
<p:tagLst xmlns:p="http://schemas.openxmlformats.org/presentationml/2006/main">
  <p:tag name="KSO_WM_SPECIAL_SOURCE" val="bdnull"/>
</p:tagLst>
</file>

<file path=ppt/tags/tag804.xml><?xml version="1.0" encoding="utf-8"?>
<p:tagLst xmlns:p="http://schemas.openxmlformats.org/presentationml/2006/main">
  <p:tag name="AS_UNIQUEID" val="4433"/>
</p:tagLst>
</file>

<file path=ppt/tags/tag805.xml><?xml version="1.0" encoding="utf-8"?>
<p:tagLst xmlns:p="http://schemas.openxmlformats.org/presentationml/2006/main">
  <p:tag name="AS_UNIQUEID" val="4434"/>
</p:tagLst>
</file>

<file path=ppt/tags/tag806.xml><?xml version="1.0" encoding="utf-8"?>
<p:tagLst xmlns:p="http://schemas.openxmlformats.org/presentationml/2006/main">
  <p:tag name="AS_UNIQUEID" val="4435"/>
</p:tagLst>
</file>

<file path=ppt/tags/tag807.xml><?xml version="1.0" encoding="utf-8"?>
<p:tagLst xmlns:p="http://schemas.openxmlformats.org/presentationml/2006/main">
  <p:tag name="AS_UNIQUEID" val="5953"/>
</p:tagLst>
</file>

<file path=ppt/tags/tag808.xml><?xml version="1.0" encoding="utf-8"?>
<p:tagLst xmlns:p="http://schemas.openxmlformats.org/presentationml/2006/main">
  <p:tag name="AS_UNIQUEID" val="4319"/>
</p:tagLst>
</file>

<file path=ppt/tags/tag809.xml><?xml version="1.0" encoding="utf-8"?>
<p:tagLst xmlns:p="http://schemas.openxmlformats.org/presentationml/2006/main">
  <p:tag name="KSO_WM_SPECIAL_SOURCE" val="bdnull"/>
</p:tagLst>
</file>

<file path=ppt/tags/tag81.xml><?xml version="1.0" encoding="utf-8"?>
<p:tagLst xmlns:p="http://schemas.openxmlformats.org/presentationml/2006/main">
  <p:tag name="AS_UNIQUEID" val="44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10.xml><?xml version="1.0" encoding="utf-8"?>
<p:tagLst xmlns:p="http://schemas.openxmlformats.org/presentationml/2006/main">
  <p:tag name="AS_UNIQUEID" val="5955"/>
</p:tagLst>
</file>

<file path=ppt/tags/tag811.xml><?xml version="1.0" encoding="utf-8"?>
<p:tagLst xmlns:p="http://schemas.openxmlformats.org/presentationml/2006/main">
  <p:tag name="AS_UNIQUEID" val="5956"/>
</p:tagLst>
</file>

<file path=ppt/tags/tag812.xml><?xml version="1.0" encoding="utf-8"?>
<p:tagLst xmlns:p="http://schemas.openxmlformats.org/presentationml/2006/main">
  <p:tag name="KSO_WM_SPECIAL_SOURCE" val="bdnull"/>
</p:tagLst>
</file>

<file path=ppt/tags/tag813.xml><?xml version="1.0" encoding="utf-8"?>
<p:tagLst xmlns:p="http://schemas.openxmlformats.org/presentationml/2006/main">
  <p:tag name="AS_UNIQUEID" val="5958"/>
</p:tagLst>
</file>

<file path=ppt/tags/tag814.xml><?xml version="1.0" encoding="utf-8"?>
<p:tagLst xmlns:p="http://schemas.openxmlformats.org/presentationml/2006/main">
  <p:tag name="AS_UNIQUEID" val="5959"/>
</p:tagLst>
</file>

<file path=ppt/tags/tag815.xml><?xml version="1.0" encoding="utf-8"?>
<p:tagLst xmlns:p="http://schemas.openxmlformats.org/presentationml/2006/main">
  <p:tag name="KSO_WM_SPECIAL_SOURCE" val="bdnull"/>
</p:tagLst>
</file>

<file path=ppt/tags/tag816.xml><?xml version="1.0" encoding="utf-8"?>
<p:tagLst xmlns:p="http://schemas.openxmlformats.org/presentationml/2006/main">
  <p:tag name="AS_UNIQUEID" val="5961"/>
</p:tagLst>
</file>

<file path=ppt/tags/tag817.xml><?xml version="1.0" encoding="utf-8"?>
<p:tagLst xmlns:p="http://schemas.openxmlformats.org/presentationml/2006/main">
  <p:tag name="AS_UNIQUEID" val="5962"/>
</p:tagLst>
</file>

<file path=ppt/tags/tag818.xml><?xml version="1.0" encoding="utf-8"?>
<p:tagLst xmlns:p="http://schemas.openxmlformats.org/presentationml/2006/main">
  <p:tag name="AS_UNIQUEID" val="5963"/>
</p:tagLst>
</file>

<file path=ppt/tags/tag819.xml><?xml version="1.0" encoding="utf-8"?>
<p:tagLst xmlns:p="http://schemas.openxmlformats.org/presentationml/2006/main">
  <p:tag name="AS_UNIQUEID" val="5964"/>
</p:tagLst>
</file>

<file path=ppt/tags/tag82.xml><?xml version="1.0" encoding="utf-8"?>
<p:tagLst xmlns:p="http://schemas.openxmlformats.org/presentationml/2006/main">
  <p:tag name="AS_UNIQUEID" val="44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20.xml><?xml version="1.0" encoding="utf-8"?>
<p:tagLst xmlns:p="http://schemas.openxmlformats.org/presentationml/2006/main">
  <p:tag name="AS_UNIQUEID" val="5965"/>
</p:tagLst>
</file>

<file path=ppt/tags/tag821.xml><?xml version="1.0" encoding="utf-8"?>
<p:tagLst xmlns:p="http://schemas.openxmlformats.org/presentationml/2006/main">
  <p:tag name="AS_UNIQUEID" val="5966"/>
</p:tagLst>
</file>

<file path=ppt/tags/tag822.xml><?xml version="1.0" encoding="utf-8"?>
<p:tagLst xmlns:p="http://schemas.openxmlformats.org/presentationml/2006/main">
  <p:tag name="AS_UNIQUEID" val="6286"/>
</p:tagLst>
</file>

<file path=ppt/tags/tag823.xml><?xml version="1.0" encoding="utf-8"?>
<p:tagLst xmlns:p="http://schemas.openxmlformats.org/presentationml/2006/main">
  <p:tag name="AS_UNIQUEID" val="6293"/>
</p:tagLst>
</file>

<file path=ppt/tags/tag824.xml><?xml version="1.0" encoding="utf-8"?>
<p:tagLst xmlns:p="http://schemas.openxmlformats.org/presentationml/2006/main">
  <p:tag name="KSO_WM_SPECIAL_SOURCE" val="bdnull"/>
</p:tagLst>
</file>

<file path=ppt/tags/tag825.xml><?xml version="1.0" encoding="utf-8"?>
<p:tagLst xmlns:p="http://schemas.openxmlformats.org/presentationml/2006/main">
  <p:tag name="AS_UNIQUEID" val="6186"/>
</p:tagLst>
</file>

<file path=ppt/tags/tag826.xml><?xml version="1.0" encoding="utf-8"?>
<p:tagLst xmlns:p="http://schemas.openxmlformats.org/presentationml/2006/main">
  <p:tag name="AS_UNIQUEID" val="6187"/>
</p:tagLst>
</file>

<file path=ppt/tags/tag827.xml><?xml version="1.0" encoding="utf-8"?>
<p:tagLst xmlns:p="http://schemas.openxmlformats.org/presentationml/2006/main">
  <p:tag name="AS_UNIQUEID" val="6188"/>
</p:tagLst>
</file>

<file path=ppt/tags/tag828.xml><?xml version="1.0" encoding="utf-8"?>
<p:tagLst xmlns:p="http://schemas.openxmlformats.org/presentationml/2006/main">
  <p:tag name="AS_UNIQUEID" val="6189"/>
</p:tagLst>
</file>

<file path=ppt/tags/tag829.xml><?xml version="1.0" encoding="utf-8"?>
<p:tagLst xmlns:p="http://schemas.openxmlformats.org/presentationml/2006/main">
  <p:tag name="AS_UNIQUEID" val="6190"/>
</p:tagLst>
</file>

<file path=ppt/tags/tag83.xml><?xml version="1.0" encoding="utf-8"?>
<p:tagLst xmlns:p="http://schemas.openxmlformats.org/presentationml/2006/main">
  <p:tag name="AS_UNIQUEID" val="44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30.xml><?xml version="1.0" encoding="utf-8"?>
<p:tagLst xmlns:p="http://schemas.openxmlformats.org/presentationml/2006/main">
  <p:tag name="AS_UNIQUEID" val="6191"/>
</p:tagLst>
</file>

<file path=ppt/tags/tag83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NTNlYzU2NDZlZWRhZGY1YzdjNGExMDUwNGJjODllMjkifQ=="/>
  <p:tag name="KSO_WPP_MARK_KEY" val="1157c408-1241-4089-a4ca-82055769ed68"/>
  <p:tag name="commondata" val="eyJoZGlkIjoiNWJmOGU1MzMwNDYwMmQxOGY2YTdmNTI2MGU2OGYyN2IifQ=="/>
</p:tagLst>
</file>

<file path=ppt/tags/tag84.xml><?xml version="1.0" encoding="utf-8"?>
<p:tagLst xmlns:p="http://schemas.openxmlformats.org/presentationml/2006/main">
  <p:tag name="AS_UNIQUEID" val="44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5.xml><?xml version="1.0" encoding="utf-8"?>
<p:tagLst xmlns:p="http://schemas.openxmlformats.org/presentationml/2006/main">
  <p:tag name="AS_UNIQUEID" val="44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6.xml><?xml version="1.0" encoding="utf-8"?>
<p:tagLst xmlns:p="http://schemas.openxmlformats.org/presentationml/2006/main">
  <p:tag name="AS_UNIQUEID" val="44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7.xml><?xml version="1.0" encoding="utf-8"?>
<p:tagLst xmlns:p="http://schemas.openxmlformats.org/presentationml/2006/main">
  <p:tag name="AS_UNIQUEID" val="44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8.xml><?xml version="1.0" encoding="utf-8"?>
<p:tagLst xmlns:p="http://schemas.openxmlformats.org/presentationml/2006/main">
  <p:tag name="AS_UNIQUEID" val="44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9.xml><?xml version="1.0" encoding="utf-8"?>
<p:tagLst xmlns:p="http://schemas.openxmlformats.org/presentationml/2006/main">
  <p:tag name="AS_UNIQUEID" val="44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.xml><?xml version="1.0" encoding="utf-8"?>
<p:tagLst xmlns:p="http://schemas.openxmlformats.org/presentationml/2006/main">
  <p:tag name="AS_UNIQUEID" val="6043"/>
</p:tagLst>
</file>

<file path=ppt/tags/tag90.xml><?xml version="1.0" encoding="utf-8"?>
<p:tagLst xmlns:p="http://schemas.openxmlformats.org/presentationml/2006/main">
  <p:tag name="AS_UNIQUEID" val="44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1.xml><?xml version="1.0" encoding="utf-8"?>
<p:tagLst xmlns:p="http://schemas.openxmlformats.org/presentationml/2006/main">
  <p:tag name="AS_UNIQUEID" val="44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2.xml><?xml version="1.0" encoding="utf-8"?>
<p:tagLst xmlns:p="http://schemas.openxmlformats.org/presentationml/2006/main">
  <p:tag name="AS_UNIQUEID" val="44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3.xml><?xml version="1.0" encoding="utf-8"?>
<p:tagLst xmlns:p="http://schemas.openxmlformats.org/presentationml/2006/main">
  <p:tag name="AS_UNIQUEID" val="44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4.xml><?xml version="1.0" encoding="utf-8"?>
<p:tagLst xmlns:p="http://schemas.openxmlformats.org/presentationml/2006/main">
  <p:tag name="AS_UNIQUEID" val="44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5.xml><?xml version="1.0" encoding="utf-8"?>
<p:tagLst xmlns:p="http://schemas.openxmlformats.org/presentationml/2006/main">
  <p:tag name="AS_UNIQUEID" val="44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6.xml><?xml version="1.0" encoding="utf-8"?>
<p:tagLst xmlns:p="http://schemas.openxmlformats.org/presentationml/2006/main">
  <p:tag name="AS_UNIQUEID" val="44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7.xml><?xml version="1.0" encoding="utf-8"?>
<p:tagLst xmlns:p="http://schemas.openxmlformats.org/presentationml/2006/main">
  <p:tag name="AS_UNIQUEID" val="44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8.xml><?xml version="1.0" encoding="utf-8"?>
<p:tagLst xmlns:p="http://schemas.openxmlformats.org/presentationml/2006/main">
  <p:tag name="AS_UNIQUEID" val="44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9.xml><?xml version="1.0" encoding="utf-8"?>
<p:tagLst xmlns:p="http://schemas.openxmlformats.org/presentationml/2006/main">
  <p:tag name="AS_UNIQUEID" val="44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手迹-小西柚体 简" pitchFamily="2" charset="-122"/>
            <a:ea typeface="方正手迹-小西柚体 简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新版空白演示配色">
    <a:dk1>
      <a:srgbClr val="000000"/>
    </a:dk1>
    <a:lt1>
      <a:srgbClr val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11284</Words>
  <Application>WPS 演示</Application>
  <PresentationFormat/>
  <Paragraphs>657</Paragraphs>
  <Slides>50</Slides>
  <Notes>25</Notes>
  <HiddenSlides>7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50</vt:i4>
      </vt:variant>
    </vt:vector>
  </HeadingPairs>
  <TitlesOfParts>
    <vt:vector size="82" baseType="lpstr">
      <vt:lpstr>Arial</vt:lpstr>
      <vt:lpstr>宋体</vt:lpstr>
      <vt:lpstr>Wingdings</vt:lpstr>
      <vt:lpstr>微软雅黑</vt:lpstr>
      <vt:lpstr>Calibri</vt:lpstr>
      <vt:lpstr>Wingdings</vt:lpstr>
      <vt:lpstr>方正手迹-小西柚体 简</vt:lpstr>
      <vt:lpstr>方正华隶_GBK</vt:lpstr>
      <vt:lpstr>汉仪旗黑-85S</vt:lpstr>
      <vt:lpstr>黑体</vt:lpstr>
      <vt:lpstr>楷体</vt:lpstr>
      <vt:lpstr>Arial</vt:lpstr>
      <vt:lpstr>方正粗黑宋简体</vt:lpstr>
      <vt:lpstr>方正粗圆简体</vt:lpstr>
      <vt:lpstr>华文中宋</vt:lpstr>
      <vt:lpstr>等线</vt:lpstr>
      <vt:lpstr>文悦古典明朝体 (非商业使用) W5</vt:lpstr>
      <vt:lpstr>Times New Roman</vt:lpstr>
      <vt:lpstr>楷体_GB2312</vt:lpstr>
      <vt:lpstr>方正中等线简体</vt:lpstr>
      <vt:lpstr>Courier New</vt:lpstr>
      <vt:lpstr>Arial Unicode MS</vt:lpstr>
      <vt:lpstr>仿宋</vt:lpstr>
      <vt:lpstr>新宋体</vt:lpstr>
      <vt:lpstr>方正大黑简体</vt:lpstr>
      <vt:lpstr>华文楷体</vt:lpstr>
      <vt:lpstr>Office 主题</vt:lpstr>
      <vt:lpstr>Office 主题​​</vt:lpstr>
      <vt:lpstr>1_Office 主题​​</vt:lpstr>
      <vt:lpstr>自定义设计方案</vt:lpstr>
      <vt:lpstr>1_Office 主题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合作探究：警察是用什么推理方式让劫匪安东尼认罪的呢？</vt:lpstr>
      <vt:lpstr>类比推理</vt:lpstr>
      <vt:lpstr>合作探究：毛主席用的是哪种推理方式呢？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16桃</cp:lastModifiedBy>
  <cp:revision>3</cp:revision>
  <cp:lastPrinted>2023-03-14T12:29:00Z</cp:lastPrinted>
  <dcterms:created xsi:type="dcterms:W3CDTF">2023-03-14T12:29:00Z</dcterms:created>
  <dcterms:modified xsi:type="dcterms:W3CDTF">2023-11-03T02:39:14Z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AFBC2138D26148B9854641FEF801C508_13</vt:lpwstr>
  </property>
  <property fmtid="{D5CDD505-2E9C-101B-9397-08002B2CF9AE}" pid="7" name="KSOProductBuildVer">
    <vt:lpwstr>2052-12.1.0.15712</vt:lpwstr>
  </property>
</Properties>
</file>