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-20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BFB45C-46DC-4415-807D-E0AC12758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2C6AD33-C5AC-49B3-8287-89A03D417D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0C2735-C8CC-47B1-ABA3-EBEEA262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2CF9D9E-268C-4B3D-8637-DBCBBA64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3D46784-CB41-411E-8F56-6ED2A540F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91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02FDB5-31A3-4D5A-8DB4-BD343AC52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DCBF66D-5A5B-4110-84BF-260FD65E4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B003F02-1CBB-4CCD-A7F6-BBF9F12C6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E127B6C-93CD-4556-8AEE-08DEA3005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AE1006-65F5-4B34-B80C-822FB3CD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098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C96DDB4-257E-4354-BF1E-0067B15A6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61ADCE5-0543-4410-A063-DFCD544A7F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64161C9-A5DE-4998-BA10-03BEE068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7527483-7D9E-4C24-98BF-CFCDFF807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9EC62D9-D99B-4D27-906C-00F2E432B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52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49D9F99-F44C-409D-932F-47015097D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D7F05DA-9878-4BCC-BD4A-CF741A320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39CE157-2838-48FF-8A63-9DA5E77B3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05FD142-4268-4ADC-8C57-2FA8314ED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6666E72-4996-4DE4-B6A9-05B0211B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6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B0A0A6-975B-42BA-97A0-0884C9E80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722AAF-6829-49D7-90E3-78149E06F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74E0360-E58A-458F-BA91-8A7AA6C13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53360A-731E-4C6A-896F-31036D066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24B8079-61E2-45C2-B436-36764517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080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C71E6F-BE68-4A74-B4E7-A4E40F7ED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212C4D1-BEEB-476F-B07F-E09A69A04F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201B668-D965-4012-8FE2-157623DA77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4FB160F-F5E2-416D-B054-7C1F650F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A927D45-67FB-48FB-BE38-C08D026A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82BFB39-2736-4C5C-B36A-0D93ED88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928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A1D0895-C5EB-4BCD-9D85-925A56D84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84509FA-2707-4CC0-B02A-B21527188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E30A5A3-6AB2-438B-9424-E307BFB75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E3F3D32-2A5E-490F-AFA8-291B1FA0D6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550BE82-CA72-4A49-9D7A-B6715F985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04A8CC0-9A1E-42E5-A2C5-CA105D4DA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2176EE1-C1AF-42A2-AF75-892C66A4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5ECC91C-F928-4E15-82FD-D0E76CEF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420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6D32B9-C267-437B-9E6C-BCCA5315E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1FF41DF-8F20-46DD-B762-0295BA47A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F08AEB6-F41D-4D7C-B7B3-B2B12B529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504FA1D-3BE9-45FD-B96A-58E383C9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33191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8B2853B-AA86-4FC0-9370-8BCD0EC9E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8A0DB3E-5876-40DC-9D09-E5F0A7CBB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904F872-20B6-47D1-999A-565EA5821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408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289018-A585-44B6-A130-A816CEE1C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CD35E5-531C-40FD-A2FB-7A361D458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324F316-9864-499F-9159-756616E46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8ABF0CD-7AD1-44D6-987B-77C418B81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F98E6DE-15F1-4414-9834-705B15E67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F5D479A-7E99-444E-A2FD-9BC960A4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1080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8611CB-6D07-44BD-9F9E-8F3E76A9E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DEC0E18-700C-4F9F-8D39-24838746BA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CE3EDB4-C1EB-491E-9414-6C716D338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80FA9D4-F6EE-415B-B0CD-F77687CE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753EB19-BB72-4635-B771-4F32FEC17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69CFDDB-1EE8-4567-94B0-196B01A2D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561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2000"/>
            <a:lum/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rightnessContrast bright="50000" contrast="-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CB1E090-09CD-4787-82B7-F82152331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AF1B1C-B899-42FB-95A5-BACE8FD59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8E8F27-534F-40E9-8A58-3A71297B9D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03D4D-06D5-43C9-BA7A-9AA048032183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DFBF2E7-A59A-4A70-82B5-6C131340C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3DC492-847B-4DA4-89D9-A0D5BEDE78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24194-B5F5-429A-B877-FED46C41D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903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2374349-899D-422A-B3FD-535645C888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3BFFC4F-0AA7-4EB5-82FB-E09E65A94774}"/>
              </a:ext>
            </a:extLst>
          </p:cNvPr>
          <p:cNvSpPr txBox="1"/>
          <p:nvPr/>
        </p:nvSpPr>
        <p:spPr>
          <a:xfrm>
            <a:off x="0" y="1997612"/>
            <a:ext cx="12192000" cy="35978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EF834A8-0F9E-4079-8E0B-6025E30E0F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97612"/>
            <a:ext cx="4215182" cy="3618034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C1169A96-384C-4E15-8D98-67AB15F9A3A0}"/>
              </a:ext>
            </a:extLst>
          </p:cNvPr>
          <p:cNvCxnSpPr>
            <a:cxnSpLocks/>
          </p:cNvCxnSpPr>
          <p:nvPr/>
        </p:nvCxnSpPr>
        <p:spPr>
          <a:xfrm>
            <a:off x="4215183" y="4464175"/>
            <a:ext cx="7951316" cy="0"/>
          </a:xfrm>
          <a:prstGeom prst="line">
            <a:avLst/>
          </a:prstGeom>
          <a:ln w="73025">
            <a:solidFill>
              <a:schemeClr val="tx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114D751A-DB8F-4C37-B277-96970570296A}"/>
              </a:ext>
            </a:extLst>
          </p:cNvPr>
          <p:cNvCxnSpPr>
            <a:cxnSpLocks/>
          </p:cNvCxnSpPr>
          <p:nvPr/>
        </p:nvCxnSpPr>
        <p:spPr>
          <a:xfrm>
            <a:off x="4215183" y="4369832"/>
            <a:ext cx="7951316" cy="0"/>
          </a:xfrm>
          <a:prstGeom prst="line">
            <a:avLst/>
          </a:prstGeom>
          <a:ln w="34925">
            <a:solidFill>
              <a:schemeClr val="tx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6994CF2-7DA4-46E5-B8B4-4B957B7EC772}"/>
              </a:ext>
            </a:extLst>
          </p:cNvPr>
          <p:cNvSpPr txBox="1"/>
          <p:nvPr/>
        </p:nvSpPr>
        <p:spPr>
          <a:xfrm>
            <a:off x="4350774" y="3072490"/>
            <a:ext cx="7632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解析几何中设参的选择</a:t>
            </a:r>
            <a:endParaRPr lang="zh-CN" alt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副标题 2">
            <a:extLst>
              <a:ext uri="{FF2B5EF4-FFF2-40B4-BE49-F238E27FC236}">
                <a16:creationId xmlns:a16="http://schemas.microsoft.com/office/drawing/2014/main" xmlns="" id="{E1210276-C356-4B0E-A974-64A31629F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4103" y="4668242"/>
            <a:ext cx="4719484" cy="773913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江苏</a:t>
            </a:r>
            <a:r>
              <a:rPr lang="zh-CN" alt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省</a:t>
            </a:r>
            <a:r>
              <a:rPr lang="zh-CN" alt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仪征</a:t>
            </a:r>
            <a:r>
              <a:rPr lang="zh-CN" alt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中</a:t>
            </a:r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     </a:t>
            </a:r>
            <a:r>
              <a:rPr lang="zh-CN" alt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周国祥</a:t>
            </a:r>
            <a:endParaRPr lang="zh-CN" alt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98751" y="0"/>
            <a:ext cx="83932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2017-2018</a:t>
            </a:r>
            <a:r>
              <a:rPr lang="zh-CN" altLang="zh-CN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学年第一学期高三期末复习专题</a:t>
            </a:r>
            <a:endParaRPr lang="zh-CN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33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duotone>
              <a:schemeClr val="accent3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50000" contrast="-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EF97059-878F-46D2-8953-A0BDB625973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3" name="文本框 5">
              <a:extLst>
                <a:ext uri="{FF2B5EF4-FFF2-40B4-BE49-F238E27FC236}">
                  <a16:creationId xmlns:a16="http://schemas.microsoft.com/office/drawing/2014/main" xmlns="" id="{A3C8D333-42F0-4DFF-BE8F-1B9885F35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124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热身练习</a:t>
              </a:r>
              <a:endParaRPr lang="zh-CN" altLang="en-US" sz="3200" b="1" dirty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CB756771-2E79-4A63-946D-403C49D53849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11">
              <a:extLst>
                <a:ext uri="{FF2B5EF4-FFF2-40B4-BE49-F238E27FC236}">
                  <a16:creationId xmlns:a16="http://schemas.microsoft.com/office/drawing/2014/main" xmlns="" id="{D2FB50AE-FFAA-4641-A87C-1B98D833CF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13" name="燕尾形 8">
                <a:extLst>
                  <a:ext uri="{FF2B5EF4-FFF2-40B4-BE49-F238E27FC236}">
                    <a16:creationId xmlns:a16="http://schemas.microsoft.com/office/drawing/2014/main" xmlns="" id="{8A382092-A9A6-4657-BD3D-33E957ED3F07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燕尾形 9">
                <a:extLst>
                  <a:ext uri="{FF2B5EF4-FFF2-40B4-BE49-F238E27FC236}">
                    <a16:creationId xmlns:a16="http://schemas.microsoft.com/office/drawing/2014/main" xmlns="" id="{A2167495-4DF8-49ED-9422-D331D1214AB9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燕尾形 10">
                <a:extLst>
                  <a:ext uri="{FF2B5EF4-FFF2-40B4-BE49-F238E27FC236}">
                    <a16:creationId xmlns:a16="http://schemas.microsoft.com/office/drawing/2014/main" xmlns="" id="{70AAAEB9-F6FA-42B8-9333-66F5E34E323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2187812-2DD1-4154-AA30-4566DE7020AA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CE6E5FAF-A788-4951-A550-F08A114AB8CB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F9DA423-8C87-4546-A275-D723CD1C9B8E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2A0A16D9-9F1E-45AC-98BC-4EF7AD82902B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86438EF-E30B-4343-BA2C-EE794A072923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43978B3-6F17-4A34-86C8-147601179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74E6D8ED-15D5-4FC3-9234-5044D69A4F02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0FA5DB64-2BB0-4633-8298-540BAB0C5410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对象 37"/>
          <p:cNvGraphicFramePr>
            <a:graphicFrameLocks noChangeAspect="1"/>
          </p:cNvGraphicFramePr>
          <p:nvPr/>
        </p:nvGraphicFramePr>
        <p:xfrm>
          <a:off x="103235" y="1165533"/>
          <a:ext cx="11916697" cy="5304006"/>
        </p:xfrm>
        <a:graphic>
          <a:graphicData uri="http://schemas.openxmlformats.org/presentationml/2006/ole">
            <p:oleObj spid="_x0000_s18433" name="Microsoft Word 2007" r:id="rId7" imgW="5990314" imgH="2872093" progId="Word.Document.12">
              <p:embed/>
            </p:oleObj>
          </a:graphicData>
        </a:graphic>
      </p:graphicFrame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E0322CF6-6D95-49C7-A8CA-6C33D57C6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1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849711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2000"/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50000" contrast="-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D67BB81-AAF9-4399-9A2D-6A3FB58CDC32}"/>
              </a:ext>
            </a:extLst>
          </p:cNvPr>
          <p:cNvGrpSpPr/>
          <p:nvPr/>
        </p:nvGrpSpPr>
        <p:grpSpPr>
          <a:xfrm>
            <a:off x="0" y="26382"/>
            <a:ext cx="12192000" cy="992793"/>
            <a:chOff x="0" y="26382"/>
            <a:chExt cx="12192000" cy="992793"/>
          </a:xfrm>
        </p:grpSpPr>
        <p:sp>
          <p:nvSpPr>
            <p:cNvPr id="17" name="文本框 5">
              <a:extLst>
                <a:ext uri="{FF2B5EF4-FFF2-40B4-BE49-F238E27FC236}">
                  <a16:creationId xmlns:a16="http://schemas.microsoft.com/office/drawing/2014/main" xmlns="" id="{5107E124-DF9A-49EB-9A05-7B8615103C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617" y="419299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典例研究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CDE2D80F-8BA2-454C-8D39-34C2CC9CA9AA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1">
              <a:extLst>
                <a:ext uri="{FF2B5EF4-FFF2-40B4-BE49-F238E27FC236}">
                  <a16:creationId xmlns:a16="http://schemas.microsoft.com/office/drawing/2014/main" xmlns="" id="{BC6EB5AB-C549-48A4-8AD5-50BD720F0A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27" name="燕尾形 8">
                <a:extLst>
                  <a:ext uri="{FF2B5EF4-FFF2-40B4-BE49-F238E27FC236}">
                    <a16:creationId xmlns:a16="http://schemas.microsoft.com/office/drawing/2014/main" xmlns="" id="{F0DB4C68-9CA7-4E20-8A15-21CAAACFA3C8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燕尾形 9">
                <a:extLst>
                  <a:ext uri="{FF2B5EF4-FFF2-40B4-BE49-F238E27FC236}">
                    <a16:creationId xmlns:a16="http://schemas.microsoft.com/office/drawing/2014/main" xmlns="" id="{09E356DA-F09B-4D99-AD3B-AED7E7600003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燕尾形 10">
                <a:extLst>
                  <a:ext uri="{FF2B5EF4-FFF2-40B4-BE49-F238E27FC236}">
                    <a16:creationId xmlns:a16="http://schemas.microsoft.com/office/drawing/2014/main" xmlns="" id="{0A5BA4C3-5253-42AC-A42D-920D62898223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B83C3914-1613-44D8-A6ED-49046B7FE0EB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1A2749C-52A7-431E-973C-6ECE2029894D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CD62D7A6-812C-4C0E-81A0-79F7B9B0C1C0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30FA0C2-2A20-4E7C-A1EA-792E0C5CC97E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A8DD8847-7142-4426-82A1-707B0F81DF44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802C2CA5-4B27-4886-B0DD-4ED4D5FE1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FE28387F-8E2D-44A9-B861-1F873D6B37C7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D06C24ED-A91C-4AFC-B618-F3F794047735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E0322CF6-6D95-49C7-A8CA-6C33D57C6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2</a:t>
            </a:r>
            <a:endParaRPr lang="zh-CN" altLang="en-US" sz="2400" dirty="0"/>
          </a:p>
        </p:txBody>
      </p:sp>
      <p:graphicFrame>
        <p:nvGraphicFramePr>
          <p:cNvPr id="37" name="对象 36"/>
          <p:cNvGraphicFramePr>
            <a:graphicFrameLocks noChangeAspect="1"/>
          </p:cNvGraphicFramePr>
          <p:nvPr/>
        </p:nvGraphicFramePr>
        <p:xfrm>
          <a:off x="0" y="1156825"/>
          <a:ext cx="12192000" cy="5701175"/>
        </p:xfrm>
        <a:graphic>
          <a:graphicData uri="http://schemas.openxmlformats.org/presentationml/2006/ole">
            <p:oleObj spid="_x0000_s1043" name="Microsoft Word 2007" r:id="rId7" imgW="6485629" imgH="342815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229083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duotone>
              <a:schemeClr val="accent6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50000" contrast="-3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3</a:t>
            </a:r>
            <a:endParaRPr lang="zh-CN" altLang="en-US" sz="2400" dirty="0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典例研究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36" name="对象 35"/>
          <p:cNvGraphicFramePr>
            <a:graphicFrameLocks noChangeAspect="1"/>
          </p:cNvGraphicFramePr>
          <p:nvPr/>
        </p:nvGraphicFramePr>
        <p:xfrm>
          <a:off x="132732" y="1363663"/>
          <a:ext cx="12095163" cy="2357437"/>
        </p:xfrm>
        <a:graphic>
          <a:graphicData uri="http://schemas.openxmlformats.org/presentationml/2006/ole">
            <p:oleObj spid="_x0000_s2066" name="Microsoft Word 2007" r:id="rId7" imgW="6546596" imgH="127480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4</a:t>
            </a:r>
            <a:endParaRPr lang="zh-CN" altLang="en-US" sz="2400" dirty="0"/>
          </a:p>
        </p:txBody>
      </p:sp>
      <p:grpSp>
        <p:nvGrpSpPr>
          <p:cNvPr id="2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典例研究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36" name="对象 35"/>
          <p:cNvGraphicFramePr>
            <a:graphicFrameLocks noChangeAspect="1"/>
          </p:cNvGraphicFramePr>
          <p:nvPr/>
        </p:nvGraphicFramePr>
        <p:xfrm>
          <a:off x="128587" y="1363663"/>
          <a:ext cx="12051341" cy="3075602"/>
        </p:xfrm>
        <a:graphic>
          <a:graphicData uri="http://schemas.openxmlformats.org/presentationml/2006/ole">
            <p:oleObj spid="_x0000_s22530" name="Microsoft Word 2007" r:id="rId7" imgW="5024459" imgH="1388524" progId="Word.Document.12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0" y="4564063"/>
          <a:ext cx="11842750" cy="1733550"/>
        </p:xfrm>
        <a:graphic>
          <a:graphicData uri="http://schemas.openxmlformats.org/presentationml/2006/ole">
            <p:oleObj spid="_x0000_s22531" name="Microsoft Word 2007" r:id="rId8" imgW="4302267" imgH="632622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5</a:t>
            </a:r>
            <a:endParaRPr lang="zh-CN" altLang="en-US" sz="2400" dirty="0"/>
          </a:p>
        </p:txBody>
      </p:sp>
      <p:grpSp>
        <p:nvGrpSpPr>
          <p:cNvPr id="2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典例研究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192088" y="1090613"/>
          <a:ext cx="11936412" cy="5518150"/>
        </p:xfrm>
        <a:graphic>
          <a:graphicData uri="http://schemas.openxmlformats.org/presentationml/2006/ole">
            <p:oleObj spid="_x0000_s23555" name="Microsoft Word 2007" r:id="rId7" imgW="7482030" imgH="345371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6</a:t>
            </a:r>
            <a:endParaRPr lang="zh-CN" altLang="en-US" sz="2400" dirty="0"/>
          </a:p>
        </p:txBody>
      </p:sp>
      <p:grpSp>
        <p:nvGrpSpPr>
          <p:cNvPr id="2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巩固训练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192088" y="1090613"/>
          <a:ext cx="11999912" cy="5171376"/>
        </p:xfrm>
        <a:graphic>
          <a:graphicData uri="http://schemas.openxmlformats.org/presentationml/2006/ole">
            <p:oleObj spid="_x0000_s24578" name="Microsoft Word 2007" r:id="rId7" imgW="5990314" imgH="2565809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7</a:t>
            </a:r>
            <a:endParaRPr lang="zh-CN" altLang="en-US" sz="2400" dirty="0"/>
          </a:p>
        </p:txBody>
      </p:sp>
      <p:grpSp>
        <p:nvGrpSpPr>
          <p:cNvPr id="2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巩固训练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625475" y="1524000"/>
          <a:ext cx="11566525" cy="5083354"/>
        </p:xfrm>
        <a:graphic>
          <a:graphicData uri="http://schemas.openxmlformats.org/presentationml/2006/ole">
            <p:oleObj spid="_x0000_s25602" name="Microsoft Word 2007" r:id="rId7" imgW="4950480" imgH="2182275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7FC0E06-8E73-455C-A088-C0D8EC99CD61}"/>
              </a:ext>
            </a:extLst>
          </p:cNvPr>
          <p:cNvCxnSpPr/>
          <p:nvPr/>
        </p:nvCxnSpPr>
        <p:spPr>
          <a:xfrm>
            <a:off x="0" y="6614943"/>
            <a:ext cx="9434286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495ED98-1094-46D1-A7CB-CE9E2D2D53E9}"/>
              </a:ext>
            </a:extLst>
          </p:cNvPr>
          <p:cNvCxnSpPr>
            <a:cxnSpLocks/>
          </p:cNvCxnSpPr>
          <p:nvPr/>
        </p:nvCxnSpPr>
        <p:spPr>
          <a:xfrm>
            <a:off x="10435772" y="6600429"/>
            <a:ext cx="1756228" cy="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F32C2BD-C4B1-4B7B-87BC-D348F3BF1679}"/>
              </a:ext>
            </a:extLst>
          </p:cNvPr>
          <p:cNvSpPr/>
          <p:nvPr/>
        </p:nvSpPr>
        <p:spPr>
          <a:xfrm>
            <a:off x="9579429" y="6321922"/>
            <a:ext cx="754743" cy="500742"/>
          </a:xfrm>
          <a:prstGeom prst="ellipse">
            <a:avLst/>
          </a:prstGeom>
          <a:solidFill>
            <a:srgbClr val="FFC000"/>
          </a:solidFill>
          <a:ln w="25400">
            <a:solidFill>
              <a:schemeClr val="tx1">
                <a:lumMod val="85000"/>
                <a:lumOff val="15000"/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8</a:t>
            </a:r>
            <a:endParaRPr lang="zh-CN" altLang="en-US" sz="2400" dirty="0"/>
          </a:p>
        </p:txBody>
      </p:sp>
      <p:grpSp>
        <p:nvGrpSpPr>
          <p:cNvPr id="2" name="组合 18">
            <a:extLst>
              <a:ext uri="{FF2B5EF4-FFF2-40B4-BE49-F238E27FC236}">
                <a16:creationId xmlns:a16="http://schemas.microsoft.com/office/drawing/2014/main" xmlns="" id="{578B2479-8C97-4A34-BFCD-D105D850C851}"/>
              </a:ext>
            </a:extLst>
          </p:cNvPr>
          <p:cNvGrpSpPr/>
          <p:nvPr/>
        </p:nvGrpSpPr>
        <p:grpSpPr>
          <a:xfrm>
            <a:off x="0" y="26382"/>
            <a:ext cx="12192000" cy="1007188"/>
            <a:chOff x="0" y="26382"/>
            <a:chExt cx="12192000" cy="1007188"/>
          </a:xfrm>
        </p:grpSpPr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xmlns="" id="{9C02AD4A-9A0E-4ABC-806E-CD5BE6F82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620" y="448795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 b="1" dirty="0" smtClean="0">
                  <a:solidFill>
                    <a:srgbClr val="14131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巩固训练</a:t>
              </a:r>
              <a:endParaRPr lang="zh-CN" altLang="en-US" sz="3200" b="1" dirty="0">
                <a:solidFill>
                  <a:srgbClr val="1413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565A148-084E-4B24-BE94-632574F60446}"/>
                </a:ext>
              </a:extLst>
            </p:cNvPr>
            <p:cNvCxnSpPr/>
            <p:nvPr/>
          </p:nvCxnSpPr>
          <p:spPr>
            <a:xfrm>
              <a:off x="0" y="1019175"/>
              <a:ext cx="12192000" cy="0"/>
            </a:xfrm>
            <a:prstGeom prst="line">
              <a:avLst/>
            </a:prstGeom>
            <a:ln>
              <a:solidFill>
                <a:srgbClr val="B82E2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组合 11">
              <a:extLst>
                <a:ext uri="{FF2B5EF4-FFF2-40B4-BE49-F238E27FC236}">
                  <a16:creationId xmlns:a16="http://schemas.microsoft.com/office/drawing/2014/main" xmlns="" id="{1F588E74-47B4-4C21-802A-2BF672429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8416" y="593725"/>
              <a:ext cx="492127" cy="319088"/>
              <a:chOff x="3853094" y="601990"/>
              <a:chExt cx="491492" cy="414010"/>
            </a:xfrm>
          </p:grpSpPr>
          <p:sp>
            <p:nvSpPr>
              <p:cNvPr id="30" name="燕尾形 8">
                <a:extLst>
                  <a:ext uri="{FF2B5EF4-FFF2-40B4-BE49-F238E27FC236}">
                    <a16:creationId xmlns:a16="http://schemas.microsoft.com/office/drawing/2014/main" xmlns="" id="{0BA8F061-7181-4919-B451-87D2CC990BBE}"/>
                  </a:ext>
                </a:extLst>
              </p:cNvPr>
              <p:cNvSpPr/>
              <p:nvPr/>
            </p:nvSpPr>
            <p:spPr>
              <a:xfrm>
                <a:off x="3853094" y="601990"/>
                <a:ext cx="198181" cy="414010"/>
              </a:xfrm>
              <a:prstGeom prst="chevron">
                <a:avLst/>
              </a:prstGeom>
              <a:solidFill>
                <a:srgbClr val="F571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燕尾形 9">
                <a:extLst>
                  <a:ext uri="{FF2B5EF4-FFF2-40B4-BE49-F238E27FC236}">
                    <a16:creationId xmlns:a16="http://schemas.microsoft.com/office/drawing/2014/main" xmlns="" id="{C8E3FA81-8854-4194-8EA1-AAC4690353BA}"/>
                  </a:ext>
                </a:extLst>
              </p:cNvPr>
              <p:cNvSpPr/>
              <p:nvPr/>
            </p:nvSpPr>
            <p:spPr>
              <a:xfrm>
                <a:off x="4000543" y="601990"/>
                <a:ext cx="196596" cy="414010"/>
              </a:xfrm>
              <a:prstGeom prst="chevron">
                <a:avLst/>
              </a:prstGeom>
              <a:solidFill>
                <a:srgbClr val="F93D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燕尾形 10">
                <a:extLst>
                  <a:ext uri="{FF2B5EF4-FFF2-40B4-BE49-F238E27FC236}">
                    <a16:creationId xmlns:a16="http://schemas.microsoft.com/office/drawing/2014/main" xmlns="" id="{AAC77AB4-52A1-4046-8879-3CEA300CB7FE}"/>
                  </a:ext>
                </a:extLst>
              </p:cNvPr>
              <p:cNvSpPr/>
              <p:nvPr/>
            </p:nvSpPr>
            <p:spPr>
              <a:xfrm>
                <a:off x="4146404" y="601990"/>
                <a:ext cx="198182" cy="414010"/>
              </a:xfrm>
              <a:prstGeom prst="chevron">
                <a:avLst/>
              </a:prstGeom>
              <a:solidFill>
                <a:srgbClr val="B82E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C6DC260D-C2B9-4B80-A2F1-69AF65FF6580}"/>
                </a:ext>
              </a:extLst>
            </p:cNvPr>
            <p:cNvSpPr/>
            <p:nvPr/>
          </p:nvSpPr>
          <p:spPr>
            <a:xfrm>
              <a:off x="78184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9F7176B-1588-4EF8-81C3-DB536C8CD485}"/>
                </a:ext>
              </a:extLst>
            </p:cNvPr>
            <p:cNvSpPr/>
            <p:nvPr/>
          </p:nvSpPr>
          <p:spPr>
            <a:xfrm>
              <a:off x="8885238" y="912813"/>
              <a:ext cx="944562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7A99882-BA1D-4138-99AE-D28762296109}"/>
                </a:ext>
              </a:extLst>
            </p:cNvPr>
            <p:cNvSpPr/>
            <p:nvPr/>
          </p:nvSpPr>
          <p:spPr>
            <a:xfrm>
              <a:off x="9952038" y="912813"/>
              <a:ext cx="946150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C428F17-B09E-43AF-A56D-9B39258F0219}"/>
                </a:ext>
              </a:extLst>
            </p:cNvPr>
            <p:cNvSpPr/>
            <p:nvPr/>
          </p:nvSpPr>
          <p:spPr>
            <a:xfrm>
              <a:off x="11020425" y="912813"/>
              <a:ext cx="944563" cy="103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ED91495-6CB3-4756-AA42-D7B171FD93E0}"/>
                </a:ext>
              </a:extLst>
            </p:cNvPr>
            <p:cNvSpPr/>
            <p:nvPr/>
          </p:nvSpPr>
          <p:spPr>
            <a:xfrm>
              <a:off x="0" y="449263"/>
              <a:ext cx="159657" cy="566737"/>
            </a:xfrm>
            <a:prstGeom prst="rect">
              <a:avLst/>
            </a:prstGeom>
            <a:solidFill>
              <a:srgbClr val="C0000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03F0569C-97A7-4563-AAAC-BF24EC150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30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873514" y="26382"/>
              <a:ext cx="1313877" cy="742066"/>
            </a:xfrm>
            <a:prstGeom prst="rect">
              <a:avLst/>
            </a:prstGeom>
            <a:ln w="44450">
              <a:solidFill>
                <a:srgbClr val="C00000">
                  <a:alpha val="38000"/>
                </a:srgbClr>
              </a:solidFill>
              <a:miter lim="800000"/>
            </a:ln>
          </p:spPr>
        </p:pic>
      </p:grp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625475" y="1524000"/>
          <a:ext cx="11518900" cy="5068888"/>
        </p:xfrm>
        <a:graphic>
          <a:graphicData uri="http://schemas.openxmlformats.org/presentationml/2006/ole">
            <p:oleObj spid="_x0000_s26626" name="Microsoft Word 2007" r:id="rId7" imgW="4950480" imgH="218552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976699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75</Words>
  <Application>Microsoft Office PowerPoint</Application>
  <PresentationFormat>自定义</PresentationFormat>
  <Paragraphs>19</Paragraphs>
  <Slides>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Office 主题​​</vt:lpstr>
      <vt:lpstr>Microsoft Word 2007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chenhongqiang</cp:lastModifiedBy>
  <cp:revision>38</cp:revision>
  <dcterms:created xsi:type="dcterms:W3CDTF">2017-09-19T02:26:08Z</dcterms:created>
  <dcterms:modified xsi:type="dcterms:W3CDTF">2018-02-01T14:31:30Z</dcterms:modified>
</cp:coreProperties>
</file>