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291" r:id="rId4"/>
    <p:sldId id="400" r:id="rId5"/>
    <p:sldId id="401" r:id="rId6"/>
    <p:sldId id="349" r:id="rId7"/>
    <p:sldId id="412" r:id="rId8"/>
    <p:sldId id="403" r:id="rId9"/>
    <p:sldId id="413" r:id="rId10"/>
    <p:sldId id="405" r:id="rId11"/>
    <p:sldId id="414" r:id="rId12"/>
    <p:sldId id="406" r:id="rId13"/>
    <p:sldId id="407" r:id="rId14"/>
    <p:sldId id="408" r:id="rId15"/>
    <p:sldId id="415" r:id="rId16"/>
    <p:sldId id="410" r:id="rId17"/>
    <p:sldId id="411" r:id="rId18"/>
    <p:sldId id="416" r:id="rId19"/>
    <p:sldId id="418" r:id="rId20"/>
    <p:sldId id="417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29" r:id="rId32"/>
    <p:sldId id="430" r:id="rId33"/>
    <p:sldId id="431" r:id="rId34"/>
    <p:sldId id="437" r:id="rId35"/>
    <p:sldId id="433" r:id="rId36"/>
    <p:sldId id="434" r:id="rId37"/>
    <p:sldId id="435" r:id="rId38"/>
    <p:sldId id="436" r:id="rId39"/>
    <p:sldId id="264" r:id="rId40"/>
    <p:sldId id="265" r:id="rId41"/>
    <p:sldId id="267" r:id="rId42"/>
    <p:sldId id="268" r:id="rId43"/>
    <p:sldId id="269" r:id="rId44"/>
    <p:sldId id="271" r:id="rId45"/>
    <p:sldId id="272" r:id="rId46"/>
    <p:sldId id="273" r:id="rId47"/>
    <p:sldId id="274" r:id="rId48"/>
    <p:sldId id="275" r:id="rId49"/>
    <p:sldId id="276" r:id="rId50"/>
    <p:sldId id="277" r:id="rId51"/>
    <p:sldId id="278" r:id="rId52"/>
    <p:sldId id="330" r:id="rId53"/>
    <p:sldId id="382" r:id="rId54"/>
    <p:sldId id="283" r:id="rId55"/>
    <p:sldId id="284" r:id="rId56"/>
    <p:sldId id="285" r:id="rId57"/>
    <p:sldId id="286" r:id="rId58"/>
    <p:sldId id="287" r:id="rId59"/>
    <p:sldId id="288" r:id="rId60"/>
    <p:sldId id="289" r:id="rId61"/>
    <p:sldId id="290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83" r:id="rId71"/>
  </p:sldIdLst>
  <p:sldSz cx="12192000" cy="6858000"/>
  <p:notesSz cx="6858000" cy="9144000"/>
  <p:custDataLst>
    <p:tags r:id="rId7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1" name="Administrator" initials="A" lastIdx="0" clrIdx="0"/>
  <p:cmAuthor id="2" name="作者" initials="A" lastIdx="0" clrIdx="1"/>
  <p:cmAuthor id="3" name="新课标第一网" initials="新" lastIdx="0" clrIdx="0"/>
  <p:cmAuthor id="4" name="王习习" initials="王" lastIdx="0" clrIdx="0"/>
  <p:cmAuthor id="0" name="sxl" initials="" lastIdx="0" clrIdx="0"/>
  <p:cmAuthor id="7" name="1206988966@qq.com" initials="1" lastIdx="0" clrIdx="2"/>
  <p:cmAuthor id="8" name="姜伟光" initials="姜" lastIdx="0" clrIdx="0"/>
  <p:cmAuthor id="9" name="dongyu" initials="d" lastIdx="0" clrIdx="8"/>
  <p:cmAuthor id="10" name="houyanan21" initials="h" lastIdx="0" clrIdx="9"/>
  <p:cmAuthor id="5" name="宋洁然" initials="宋" lastIdx="0" clrIdx="1"/>
  <p:cmAuthor id="6" name="ming qiu" initials="m" lastIdx="0" clrIdx="1"/>
  <p:cmAuthor id="12" name="123" initials="1" lastIdx="0" clrIdx="1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fill>
          <a:solidFill>
            <a:schemeClr val="accent2">
              <a:tint val="40000"/>
            </a:schemeClr>
          </a:solidFill>
        </a:fill>
      </a:tcStyle>
    </a:band1H>
    <a:band1V>
      <a:tcStyle>
        <a:fill>
          <a:solidFill>
            <a:schemeClr val="accent2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3">
              <a:alpha val="20000"/>
            </a:schemeClr>
          </a:solidFill>
        </a:fill>
      </a:tcStyle>
    </a:band1H>
    <a:band1V>
      <a:tcStyle>
        <a:fill>
          <a:solidFill>
            <a:schemeClr val="accent3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" Type="http://schemas.openxmlformats.org/officeDocument/2006/relationships/slide" Target="slides/slide2.xml" /><Relationship Id="rId50" Type="http://schemas.openxmlformats.org/officeDocument/2006/relationships/slide" Target="slides/slide47.xml" /><Relationship Id="rId51" Type="http://schemas.openxmlformats.org/officeDocument/2006/relationships/slide" Target="slides/slide48.xml" /><Relationship Id="rId52" Type="http://schemas.openxmlformats.org/officeDocument/2006/relationships/slide" Target="slides/slide49.xml" /><Relationship Id="rId53" Type="http://schemas.openxmlformats.org/officeDocument/2006/relationships/slide" Target="slides/slide50.xml" /><Relationship Id="rId54" Type="http://schemas.openxmlformats.org/officeDocument/2006/relationships/slide" Target="slides/slide51.xml" /><Relationship Id="rId55" Type="http://schemas.openxmlformats.org/officeDocument/2006/relationships/slide" Target="slides/slide52.xml" /><Relationship Id="rId56" Type="http://schemas.openxmlformats.org/officeDocument/2006/relationships/slide" Target="slides/slide53.xml" /><Relationship Id="rId57" Type="http://schemas.openxmlformats.org/officeDocument/2006/relationships/slide" Target="slides/slide54.xml" /><Relationship Id="rId58" Type="http://schemas.openxmlformats.org/officeDocument/2006/relationships/slide" Target="slides/slide55.xml" /><Relationship Id="rId59" Type="http://schemas.openxmlformats.org/officeDocument/2006/relationships/slide" Target="slides/slide56.xml" /><Relationship Id="rId6" Type="http://schemas.openxmlformats.org/officeDocument/2006/relationships/slide" Target="slides/slide3.xml" /><Relationship Id="rId60" Type="http://schemas.openxmlformats.org/officeDocument/2006/relationships/slide" Target="slides/slide57.xml" /><Relationship Id="rId61" Type="http://schemas.openxmlformats.org/officeDocument/2006/relationships/slide" Target="slides/slide58.xml" /><Relationship Id="rId62" Type="http://schemas.openxmlformats.org/officeDocument/2006/relationships/slide" Target="slides/slide59.xml" /><Relationship Id="rId63" Type="http://schemas.openxmlformats.org/officeDocument/2006/relationships/slide" Target="slides/slide60.xml" /><Relationship Id="rId64" Type="http://schemas.openxmlformats.org/officeDocument/2006/relationships/slide" Target="slides/slide61.xml" /><Relationship Id="rId65" Type="http://schemas.openxmlformats.org/officeDocument/2006/relationships/slide" Target="slides/slide62.xml" /><Relationship Id="rId66" Type="http://schemas.openxmlformats.org/officeDocument/2006/relationships/slide" Target="slides/slide63.xml" /><Relationship Id="rId67" Type="http://schemas.openxmlformats.org/officeDocument/2006/relationships/slide" Target="slides/slide64.xml" /><Relationship Id="rId68" Type="http://schemas.openxmlformats.org/officeDocument/2006/relationships/slide" Target="slides/slide65.xml" /><Relationship Id="rId69" Type="http://schemas.openxmlformats.org/officeDocument/2006/relationships/slide" Target="slides/slide66.xml" /><Relationship Id="rId7" Type="http://schemas.openxmlformats.org/officeDocument/2006/relationships/slide" Target="slides/slide4.xml" /><Relationship Id="rId70" Type="http://schemas.openxmlformats.org/officeDocument/2006/relationships/slide" Target="slides/slide67.xml" /><Relationship Id="rId71" Type="http://schemas.openxmlformats.org/officeDocument/2006/relationships/slide" Target="slides/slide68.xml" /><Relationship Id="rId72" Type="http://schemas.openxmlformats.org/officeDocument/2006/relationships/tags" Target="tags/tag597.xml" /><Relationship Id="rId73" Type="http://schemas.openxmlformats.org/officeDocument/2006/relationships/presProps" Target="presProps.xml" /><Relationship Id="rId74" Type="http://schemas.openxmlformats.org/officeDocument/2006/relationships/viewProps" Target="viewProps.xml" /><Relationship Id="rId75" Type="http://schemas.openxmlformats.org/officeDocument/2006/relationships/theme" Target="theme/theme1.xml" /><Relationship Id="rId76" Type="http://schemas.openxmlformats.org/officeDocument/2006/relationships/tableStyles" Target="tableStyles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2.xml" /><Relationship Id="rId2" Type="http://schemas.openxmlformats.org/officeDocument/2006/relationships/tags" Target="../tags/tag93.xml" /><Relationship Id="rId3" Type="http://schemas.openxmlformats.org/officeDocument/2006/relationships/tags" Target="../tags/tag94.xml" /><Relationship Id="rId4" Type="http://schemas.openxmlformats.org/officeDocument/2006/relationships/tags" Target="../tags/tag95.xml" /><Relationship Id="rId5" Type="http://schemas.openxmlformats.org/officeDocument/2006/relationships/tags" Target="../tags/tag96.xml" /><Relationship Id="rId6" Type="http://schemas.openxmlformats.org/officeDocument/2006/relationships/tags" Target="../tags/tag97.xml" /><Relationship Id="rId7" Type="http://schemas.openxmlformats.org/officeDocument/2006/relationships/tags" Target="../tags/tag98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8.xml" /><Relationship Id="rId4" Type="http://schemas.openxmlformats.org/officeDocument/2006/relationships/tags" Target="../tags/tag119.xml" /><Relationship Id="rId5" Type="http://schemas.openxmlformats.org/officeDocument/2006/relationships/tags" Target="../tags/tag120.xml" /><Relationship Id="rId6" Type="http://schemas.openxmlformats.org/officeDocument/2006/relationships/tags" Target="../tags/tag12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93.xml" /><Relationship Id="rId4" Type="http://schemas.openxmlformats.org/officeDocument/2006/relationships/tags" Target="../tags/tag194.xml" /><Relationship Id="rId5" Type="http://schemas.openxmlformats.org/officeDocument/2006/relationships/tags" Target="../tags/tag195.xml" /><Relationship Id="rId6" Type="http://schemas.openxmlformats.org/officeDocument/2006/relationships/tags" Target="../tags/tag196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17.xml" /><Relationship Id="rId4" Type="http://schemas.openxmlformats.org/officeDocument/2006/relationships/tags" Target="../tags/tag218.xml" /><Relationship Id="rId5" Type="http://schemas.openxmlformats.org/officeDocument/2006/relationships/tags" Target="../tags/tag219.xml" /><Relationship Id="rId6" Type="http://schemas.openxmlformats.org/officeDocument/2006/relationships/tags" Target="../tags/tag220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47.xml" /><Relationship Id="rId4" Type="http://schemas.openxmlformats.org/officeDocument/2006/relationships/tags" Target="../tags/tag248.xml" /><Relationship Id="rId5" Type="http://schemas.openxmlformats.org/officeDocument/2006/relationships/tags" Target="../tags/tag249.xml" /><Relationship Id="rId6" Type="http://schemas.openxmlformats.org/officeDocument/2006/relationships/tags" Target="../tags/tag250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09.xml" /><Relationship Id="rId4" Type="http://schemas.openxmlformats.org/officeDocument/2006/relationships/tags" Target="../tags/tag310.xml" /><Relationship Id="rId5" Type="http://schemas.openxmlformats.org/officeDocument/2006/relationships/tags" Target="../tags/tag311.xml" /><Relationship Id="rId6" Type="http://schemas.openxmlformats.org/officeDocument/2006/relationships/tags" Target="../tags/tag312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62.xml" /><Relationship Id="rId4" Type="http://schemas.openxmlformats.org/officeDocument/2006/relationships/tags" Target="../tags/tag563.xml" /><Relationship Id="rId5" Type="http://schemas.openxmlformats.org/officeDocument/2006/relationships/tags" Target="../tags/tag564.xml" /><Relationship Id="rId6" Type="http://schemas.openxmlformats.org/officeDocument/2006/relationships/tags" Target="../tags/tag565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75778" name="幻灯片图像占位符 1"/>
          <p:cNvSpPr>
            <a:spLocks noGrp="1" noRot="1" noChangeAspect="1" noChangeArrowheads="1" noTextEdi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75779" name="备注占位符 2"/>
          <p:cNvSpPr txBox="1"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75780" name="灯片编号占位符 3"/>
          <p:cNvSpPr>
            <a:spLocks noGrp="1" noChangeArrowheads="1"/>
          </p:cNvSpPr>
          <p:nvPr>
            <p:ph type="sldNum" sz="quarter" idx="5"/>
            <p:custDataLst>
              <p:tags r:id="rId6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AF83BEB-5AD5-472F-97C6-C95A5242365E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6561" name="幻灯片图像占位符 1"/>
          <p:cNvSpPr>
            <a:spLocks noGrp="1" noRot="1" noChangeAspect="1" noTextEdit="1"/>
          </p:cNvSpPr>
          <p:nvPr>
            <p:ph type="sldImg"/>
            <p:custDataLst>
              <p:tags r:id="rId4"/>
            </p:custDataLst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6562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6563" name="灯片编号占位符 3"/>
          <p:cNvSpPr txBox="1"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18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70657" name="幻灯片图像占位符 1"/>
          <p:cNvSpPr>
            <a:spLocks noGrp="1" noRot="1" noChangeAspect="1" noTextEdit="1"/>
          </p:cNvSpPr>
          <p:nvPr>
            <p:ph type="sldImg"/>
            <p:custDataLst>
              <p:tags r:id="rId4"/>
            </p:custDataLst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0658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0659" name="灯片编号占位符 3"/>
          <p:cNvSpPr txBox="1"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21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AB712F07-AD49-4E4B-871D-BAC957BEF5F4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 txBox="1"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小麦自制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0.xml" /><Relationship Id="rId10" Type="http://schemas.openxmlformats.org/officeDocument/2006/relationships/tags" Target="../tags/tag76.xml" /><Relationship Id="rId11" Type="http://schemas.openxmlformats.org/officeDocument/2006/relationships/tags" Target="../tags/tag77.xml" /><Relationship Id="rId12" Type="http://schemas.openxmlformats.org/officeDocument/2006/relationships/tags" Target="../tags/tag78.xml" /><Relationship Id="rId13" Type="http://schemas.openxmlformats.org/officeDocument/2006/relationships/slideMaster" Target="../slideMasters/slideMaster1.xml" /><Relationship Id="rId2" Type="http://schemas.openxmlformats.org/officeDocument/2006/relationships/tags" Target="../tags/tag71.xml" /><Relationship Id="rId3" Type="http://schemas.openxmlformats.org/officeDocument/2006/relationships/image" Target="file:///F:\Lets_Create\pic_temp\1_pic_quater_left_down.png" TargetMode="External" /><Relationship Id="rId4" Type="http://schemas.openxmlformats.org/officeDocument/2006/relationships/image" Target="../media/image1.png" /><Relationship Id="rId5" Type="http://schemas.openxmlformats.org/officeDocument/2006/relationships/tags" Target="../tags/tag72.xml" /><Relationship Id="rId6" Type="http://schemas.openxmlformats.org/officeDocument/2006/relationships/image" Target="../media/image2.png" /><Relationship Id="rId7" Type="http://schemas.openxmlformats.org/officeDocument/2006/relationships/tags" Target="../tags/tag73.xml" /><Relationship Id="rId8" Type="http://schemas.openxmlformats.org/officeDocument/2006/relationships/tags" Target="../tags/tag74.xml" /><Relationship Id="rId9" Type="http://schemas.openxmlformats.org/officeDocument/2006/relationships/tags" Target="../tags/tag75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9.xml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0.xml" /><Relationship Id="rId2" Type="http://schemas.openxmlformats.org/officeDocument/2006/relationships/tags" Target="../tags/tag81.xml" /><Relationship Id="rId3" Type="http://schemas.openxmlformats.org/officeDocument/2006/relationships/tags" Target="../tags/tag82.xml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3.xml" /><Relationship Id="rId2" Type="http://schemas.openxmlformats.org/officeDocument/2006/relationships/image" Target="../media/image3.jpeg" /><Relationship Id="rId3" Type="http://schemas.openxmlformats.org/officeDocument/2006/relationships/tags" Target="../tags/tag84.xml" /><Relationship Id="rId4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608076" y="457200"/>
            <a:ext cx="10975848" cy="5943600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5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charset="-122"/>
            </a:endParaRPr>
          </a:p>
        </p:txBody>
      </p:sp>
      <p:pic>
        <p:nvPicPr>
          <p:cNvPr id="11" name="图片 10"/>
          <p:cNvPicPr/>
          <p:nvPr>
            <p:custDataLst>
              <p:tags r:id="rId5"/>
            </p:custDataLst>
          </p:nvPr>
        </p:nvPicPr>
        <p:blipFill>
          <a:blip r:embed="rId4" r:link="rId3"/>
          <a:stretch>
            <a:fillRect/>
          </a:stretch>
        </p:blipFill>
        <p:spPr>
          <a:xfrm flipH="1" flipV="1">
            <a:off x="-33655" y="4749800"/>
            <a:ext cx="2016125" cy="2129791"/>
          </a:xfrm>
          <a:prstGeom prst="rect">
            <a:avLst/>
          </a:prstGeom>
        </p:spPr>
      </p:pic>
      <p:pic>
        <p:nvPicPr>
          <p:cNvPr id="12" name="图片 11" descr="图片7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880600" y="37465"/>
            <a:ext cx="2324735" cy="19354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蛋破壳1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蛋破壳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427809"/>
            <a:ext cx="865855" cy="4889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865855" y="463619"/>
            <a:ext cx="6590364" cy="4173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5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0_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ags" Target="../tags/tag85.xml" /><Relationship Id="rId17" Type="http://schemas.openxmlformats.org/officeDocument/2006/relationships/tags" Target="../tags/tag86.xml" /><Relationship Id="rId18" Type="http://schemas.openxmlformats.org/officeDocument/2006/relationships/tags" Target="../tags/tag87.xml" /><Relationship Id="rId19" Type="http://schemas.openxmlformats.org/officeDocument/2006/relationships/tags" Target="../tags/tag88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89.xml" /><Relationship Id="rId21" Type="http://schemas.openxmlformats.org/officeDocument/2006/relationships/tags" Target="../tags/tag90.xml" /><Relationship Id="rId22" Type="http://schemas.openxmlformats.org/officeDocument/2006/relationships/image" Target="file:///D:\qq&#25991;&#20214;\712321467\Image\C2C\Image2\%7b75232B38-A165-1FB7-499C-2E1C792CACB5%7d.png" TargetMode="External" /><Relationship Id="rId23" Type="http://schemas.openxmlformats.org/officeDocument/2006/relationships/image" Target="../media/image4.png" /><Relationship Id="rId24" Type="http://schemas.openxmlformats.org/officeDocument/2006/relationships/tags" Target="../tags/tag91.xml" /><Relationship Id="rId25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6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7" name="图片 1073743875" descr="学科网 zxxk.com" title="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3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9.xml" /><Relationship Id="rId3" Type="http://schemas.openxmlformats.org/officeDocument/2006/relationships/image" Target="../media/image5.png" /><Relationship Id="rId4" Type="http://schemas.openxmlformats.org/officeDocument/2006/relationships/tags" Target="../tags/tag100.xml" /><Relationship Id="rId5" Type="http://schemas.openxmlformats.org/officeDocument/2006/relationships/image" Target="../media/image6.png" /><Relationship Id="rId6" Type="http://schemas.openxmlformats.org/officeDocument/2006/relationships/tags" Target="../tags/tag101.xml" /><Relationship Id="rId7" Type="http://schemas.openxmlformats.org/officeDocument/2006/relationships/image" Target="../media/image7.png" /><Relationship Id="rId8" Type="http://schemas.openxmlformats.org/officeDocument/2006/relationships/tags" Target="../tags/tag102.xml" /><Relationship Id="rId9" Type="http://schemas.openxmlformats.org/officeDocument/2006/relationships/tags" Target="../tags/tag103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62.xml" /><Relationship Id="rId11" Type="http://schemas.openxmlformats.org/officeDocument/2006/relationships/tags" Target="../tags/tag163.xml" /><Relationship Id="rId12" Type="http://schemas.openxmlformats.org/officeDocument/2006/relationships/tags" Target="../tags/tag164.xml" /><Relationship Id="rId13" Type="http://schemas.openxmlformats.org/officeDocument/2006/relationships/tags" Target="../tags/tag165.xml" /><Relationship Id="rId14" Type="http://schemas.openxmlformats.org/officeDocument/2006/relationships/tags" Target="../tags/tag166.xml" /><Relationship Id="rId15" Type="http://schemas.openxmlformats.org/officeDocument/2006/relationships/tags" Target="../tags/tag167.xml" /><Relationship Id="rId16" Type="http://schemas.openxmlformats.org/officeDocument/2006/relationships/tags" Target="../tags/tag168.xml" /><Relationship Id="rId2" Type="http://schemas.openxmlformats.org/officeDocument/2006/relationships/tags" Target="../tags/tag155.xml" /><Relationship Id="rId3" Type="http://schemas.openxmlformats.org/officeDocument/2006/relationships/image" Target="../media/image21.jpeg" /><Relationship Id="rId4" Type="http://schemas.openxmlformats.org/officeDocument/2006/relationships/tags" Target="../tags/tag156.xml" /><Relationship Id="rId5" Type="http://schemas.openxmlformats.org/officeDocument/2006/relationships/tags" Target="../tags/tag157.xml" /><Relationship Id="rId6" Type="http://schemas.openxmlformats.org/officeDocument/2006/relationships/tags" Target="../tags/tag158.xml" /><Relationship Id="rId7" Type="http://schemas.openxmlformats.org/officeDocument/2006/relationships/tags" Target="../tags/tag159.xml" /><Relationship Id="rId8" Type="http://schemas.openxmlformats.org/officeDocument/2006/relationships/tags" Target="../tags/tag160.xml" /><Relationship Id="rId9" Type="http://schemas.openxmlformats.org/officeDocument/2006/relationships/tags" Target="../tags/tag16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76.xml" /><Relationship Id="rId11" Type="http://schemas.openxmlformats.org/officeDocument/2006/relationships/tags" Target="../tags/tag177.xml" /><Relationship Id="rId12" Type="http://schemas.openxmlformats.org/officeDocument/2006/relationships/tags" Target="../tags/tag178.xml" /><Relationship Id="rId13" Type="http://schemas.openxmlformats.org/officeDocument/2006/relationships/tags" Target="../tags/tag179.xml" /><Relationship Id="rId14" Type="http://schemas.openxmlformats.org/officeDocument/2006/relationships/tags" Target="../tags/tag180.xml" /><Relationship Id="rId15" Type="http://schemas.openxmlformats.org/officeDocument/2006/relationships/tags" Target="../tags/tag181.xml" /><Relationship Id="rId2" Type="http://schemas.openxmlformats.org/officeDocument/2006/relationships/tags" Target="../tags/tag169.xml" /><Relationship Id="rId3" Type="http://schemas.openxmlformats.org/officeDocument/2006/relationships/tags" Target="../tags/tag170.xml" /><Relationship Id="rId4" Type="http://schemas.openxmlformats.org/officeDocument/2006/relationships/tags" Target="../tags/tag171.xml" /><Relationship Id="rId5" Type="http://schemas.openxmlformats.org/officeDocument/2006/relationships/image" Target="../media/image22.png" /><Relationship Id="rId6" Type="http://schemas.openxmlformats.org/officeDocument/2006/relationships/tags" Target="../tags/tag172.xml" /><Relationship Id="rId7" Type="http://schemas.openxmlformats.org/officeDocument/2006/relationships/tags" Target="../tags/tag173.xml" /><Relationship Id="rId8" Type="http://schemas.openxmlformats.org/officeDocument/2006/relationships/tags" Target="../tags/tag174.xml" /><Relationship Id="rId9" Type="http://schemas.openxmlformats.org/officeDocument/2006/relationships/tags" Target="../tags/tag175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tags" Target="../tags/tag182.xml" /><Relationship Id="rId3" Type="http://schemas.openxmlformats.org/officeDocument/2006/relationships/tags" Target="../tags/tag183.xml" /><Relationship Id="rId4" Type="http://schemas.openxmlformats.org/officeDocument/2006/relationships/tags" Target="../tags/tag184.xml" /><Relationship Id="rId5" Type="http://schemas.openxmlformats.org/officeDocument/2006/relationships/tags" Target="../tags/tag185.xml" /><Relationship Id="rId6" Type="http://schemas.openxmlformats.org/officeDocument/2006/relationships/tags" Target="../tags/tag186.xml" /><Relationship Id="rId7" Type="http://schemas.openxmlformats.org/officeDocument/2006/relationships/tags" Target="../tags/tag187.xml" /><Relationship Id="rId8" Type="http://schemas.openxmlformats.org/officeDocument/2006/relationships/tags" Target="../tags/tag188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89.xml" /><Relationship Id="rId3" Type="http://schemas.openxmlformats.org/officeDocument/2006/relationships/image" Target="../media/image8.jpeg" /><Relationship Id="rId4" Type="http://schemas.openxmlformats.org/officeDocument/2006/relationships/tags" Target="../tags/tag190.xml" /><Relationship Id="rId5" Type="http://schemas.openxmlformats.org/officeDocument/2006/relationships/tags" Target="../tags/tag191.xml" /><Relationship Id="rId6" Type="http://schemas.openxmlformats.org/officeDocument/2006/relationships/tags" Target="../tags/tag19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197.xml" /><Relationship Id="rId4" Type="http://schemas.openxmlformats.org/officeDocument/2006/relationships/tags" Target="../tags/tag198.xml" /><Relationship Id="rId5" Type="http://schemas.openxmlformats.org/officeDocument/2006/relationships/tags" Target="../tags/tag199.xml" /><Relationship Id="rId6" Type="http://schemas.openxmlformats.org/officeDocument/2006/relationships/image" Target="../media/image23.png" /><Relationship Id="rId7" Type="http://schemas.openxmlformats.org/officeDocument/2006/relationships/tags" Target="../tags/tag200.xml" /><Relationship Id="rId8" Type="http://schemas.openxmlformats.org/officeDocument/2006/relationships/tags" Target="../tags/tag20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02.xml" /><Relationship Id="rId3" Type="http://schemas.openxmlformats.org/officeDocument/2006/relationships/tags" Target="../tags/tag203.xml" /><Relationship Id="rId4" Type="http://schemas.openxmlformats.org/officeDocument/2006/relationships/image" Target="../media/image24.png" /><Relationship Id="rId5" Type="http://schemas.openxmlformats.org/officeDocument/2006/relationships/tags" Target="../tags/tag204.xml" /><Relationship Id="rId6" Type="http://schemas.openxmlformats.org/officeDocument/2006/relationships/tags" Target="../tags/tag20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12.xml" /><Relationship Id="rId2" Type="http://schemas.openxmlformats.org/officeDocument/2006/relationships/tags" Target="../tags/tag206.xml" /><Relationship Id="rId3" Type="http://schemas.openxmlformats.org/officeDocument/2006/relationships/image" Target="../media/image25.jpeg" /><Relationship Id="rId4" Type="http://schemas.openxmlformats.org/officeDocument/2006/relationships/tags" Target="../tags/tag207.xml" /><Relationship Id="rId5" Type="http://schemas.openxmlformats.org/officeDocument/2006/relationships/tags" Target="../tags/tag208.xml" /><Relationship Id="rId6" Type="http://schemas.openxmlformats.org/officeDocument/2006/relationships/tags" Target="../tags/tag209.xml" /><Relationship Id="rId7" Type="http://schemas.openxmlformats.org/officeDocument/2006/relationships/tags" Target="../tags/tag210.xml" /><Relationship Id="rId8" Type="http://schemas.openxmlformats.org/officeDocument/2006/relationships/image" Target="../media/image26.png" /><Relationship Id="rId9" Type="http://schemas.openxmlformats.org/officeDocument/2006/relationships/tags" Target="../tags/tag21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13.xml" /><Relationship Id="rId3" Type="http://schemas.openxmlformats.org/officeDocument/2006/relationships/image" Target="../media/image8.jpeg" /><Relationship Id="rId4" Type="http://schemas.openxmlformats.org/officeDocument/2006/relationships/tags" Target="../tags/tag214.xml" /><Relationship Id="rId5" Type="http://schemas.openxmlformats.org/officeDocument/2006/relationships/tags" Target="../tags/tag215.xml" /><Relationship Id="rId6" Type="http://schemas.openxmlformats.org/officeDocument/2006/relationships/tags" Target="../tags/tag216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28.xml" /><Relationship Id="rId11" Type="http://schemas.openxmlformats.org/officeDocument/2006/relationships/tags" Target="../tags/tag229.xml" /><Relationship Id="rId12" Type="http://schemas.openxmlformats.org/officeDocument/2006/relationships/tags" Target="../tags/tag230.xml" /><Relationship Id="rId13" Type="http://schemas.openxmlformats.org/officeDocument/2006/relationships/tags" Target="../tags/tag231.xml" /><Relationship Id="rId14" Type="http://schemas.openxmlformats.org/officeDocument/2006/relationships/tags" Target="../tags/tag232.xml" /><Relationship Id="rId15" Type="http://schemas.openxmlformats.org/officeDocument/2006/relationships/tags" Target="../tags/tag233.xml" /><Relationship Id="rId16" Type="http://schemas.openxmlformats.org/officeDocument/2006/relationships/tags" Target="../tags/tag234.xml" /><Relationship Id="rId17" Type="http://schemas.openxmlformats.org/officeDocument/2006/relationships/tags" Target="../tags/tag235.xml" /><Relationship Id="rId18" Type="http://schemas.openxmlformats.org/officeDocument/2006/relationships/tags" Target="../tags/tag236.xml" /><Relationship Id="rId19" Type="http://schemas.openxmlformats.org/officeDocument/2006/relationships/tags" Target="../tags/tag237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221.xml" /><Relationship Id="rId4" Type="http://schemas.openxmlformats.org/officeDocument/2006/relationships/tags" Target="../tags/tag222.xml" /><Relationship Id="rId5" Type="http://schemas.openxmlformats.org/officeDocument/2006/relationships/tags" Target="../tags/tag223.xml" /><Relationship Id="rId6" Type="http://schemas.openxmlformats.org/officeDocument/2006/relationships/tags" Target="../tags/tag224.xml" /><Relationship Id="rId7" Type="http://schemas.openxmlformats.org/officeDocument/2006/relationships/tags" Target="../tags/tag225.xml" /><Relationship Id="rId8" Type="http://schemas.openxmlformats.org/officeDocument/2006/relationships/tags" Target="../tags/tag226.xml" /><Relationship Id="rId9" Type="http://schemas.openxmlformats.org/officeDocument/2006/relationships/tags" Target="../tags/tag22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38.xml" /><Relationship Id="rId3" Type="http://schemas.openxmlformats.org/officeDocument/2006/relationships/tags" Target="../tags/tag239.xml" /><Relationship Id="rId4" Type="http://schemas.openxmlformats.org/officeDocument/2006/relationships/tags" Target="../tags/tag240.xml" /><Relationship Id="rId5" Type="http://schemas.openxmlformats.org/officeDocument/2006/relationships/tags" Target="../tags/tag241.xml" /><Relationship Id="rId6" Type="http://schemas.openxmlformats.org/officeDocument/2006/relationships/tags" Target="../tags/tag24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04.xml" /><Relationship Id="rId3" Type="http://schemas.openxmlformats.org/officeDocument/2006/relationships/tags" Target="../tags/tag105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43.xml" /><Relationship Id="rId3" Type="http://schemas.openxmlformats.org/officeDocument/2006/relationships/tags" Target="../tags/tag244.xml" /><Relationship Id="rId4" Type="http://schemas.openxmlformats.org/officeDocument/2006/relationships/tags" Target="../tags/tag245.xml" /><Relationship Id="rId5" Type="http://schemas.openxmlformats.org/officeDocument/2006/relationships/tags" Target="../tags/tag246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251.xml" /><Relationship Id="rId4" Type="http://schemas.openxmlformats.org/officeDocument/2006/relationships/tags" Target="../tags/tag252.xml" /><Relationship Id="rId5" Type="http://schemas.openxmlformats.org/officeDocument/2006/relationships/tags" Target="../tags/tag253.xml" /><Relationship Id="rId6" Type="http://schemas.openxmlformats.org/officeDocument/2006/relationships/tags" Target="../tags/tag254.xml" /><Relationship Id="rId7" Type="http://schemas.openxmlformats.org/officeDocument/2006/relationships/tags" Target="../tags/tag255.xml" /><Relationship Id="rId8" Type="http://schemas.openxmlformats.org/officeDocument/2006/relationships/tags" Target="../tags/tag256.xml" /><Relationship Id="rId9" Type="http://schemas.openxmlformats.org/officeDocument/2006/relationships/tags" Target="../tags/tag257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58.xml" /><Relationship Id="rId3" Type="http://schemas.openxmlformats.org/officeDocument/2006/relationships/tags" Target="../tags/tag259.xml" /><Relationship Id="rId4" Type="http://schemas.openxmlformats.org/officeDocument/2006/relationships/tags" Target="../tags/tag260.xml" /><Relationship Id="rId5" Type="http://schemas.openxmlformats.org/officeDocument/2006/relationships/tags" Target="../tags/tag26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62.xml" /><Relationship Id="rId3" Type="http://schemas.openxmlformats.org/officeDocument/2006/relationships/tags" Target="../tags/tag263.xml" /><Relationship Id="rId4" Type="http://schemas.openxmlformats.org/officeDocument/2006/relationships/tags" Target="../tags/tag26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65.xml" /><Relationship Id="rId3" Type="http://schemas.openxmlformats.org/officeDocument/2006/relationships/tags" Target="../tags/tag266.xml" /><Relationship Id="rId4" Type="http://schemas.openxmlformats.org/officeDocument/2006/relationships/tags" Target="../tags/tag267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76.xml" /><Relationship Id="rId11" Type="http://schemas.openxmlformats.org/officeDocument/2006/relationships/tags" Target="../tags/tag277.xml" /><Relationship Id="rId12" Type="http://schemas.openxmlformats.org/officeDocument/2006/relationships/tags" Target="../tags/tag278.xml" /><Relationship Id="rId13" Type="http://schemas.openxmlformats.org/officeDocument/2006/relationships/tags" Target="../tags/tag279.xml" /><Relationship Id="rId14" Type="http://schemas.openxmlformats.org/officeDocument/2006/relationships/tags" Target="../tags/tag280.xml" /><Relationship Id="rId15" Type="http://schemas.openxmlformats.org/officeDocument/2006/relationships/tags" Target="../tags/tag281.xml" /><Relationship Id="rId2" Type="http://schemas.openxmlformats.org/officeDocument/2006/relationships/tags" Target="../tags/tag268.xml" /><Relationship Id="rId3" Type="http://schemas.openxmlformats.org/officeDocument/2006/relationships/tags" Target="../tags/tag269.xml" /><Relationship Id="rId4" Type="http://schemas.openxmlformats.org/officeDocument/2006/relationships/tags" Target="../tags/tag270.xml" /><Relationship Id="rId5" Type="http://schemas.openxmlformats.org/officeDocument/2006/relationships/tags" Target="../tags/tag271.xml" /><Relationship Id="rId6" Type="http://schemas.openxmlformats.org/officeDocument/2006/relationships/tags" Target="../tags/tag272.xml" /><Relationship Id="rId7" Type="http://schemas.openxmlformats.org/officeDocument/2006/relationships/tags" Target="../tags/tag273.xml" /><Relationship Id="rId8" Type="http://schemas.openxmlformats.org/officeDocument/2006/relationships/tags" Target="../tags/tag274.xml" /><Relationship Id="rId9" Type="http://schemas.openxmlformats.org/officeDocument/2006/relationships/tags" Target="../tags/tag27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82.xml" /><Relationship Id="rId3" Type="http://schemas.openxmlformats.org/officeDocument/2006/relationships/tags" Target="../tags/tag283.xml" /><Relationship Id="rId4" Type="http://schemas.openxmlformats.org/officeDocument/2006/relationships/tags" Target="../tags/tag284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85.xml" /><Relationship Id="rId3" Type="http://schemas.openxmlformats.org/officeDocument/2006/relationships/tags" Target="../tags/tag286.xml" /><Relationship Id="rId4" Type="http://schemas.openxmlformats.org/officeDocument/2006/relationships/tags" Target="../tags/tag28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88.xml" /><Relationship Id="rId3" Type="http://schemas.openxmlformats.org/officeDocument/2006/relationships/tags" Target="../tags/tag289.xml" /><Relationship Id="rId4" Type="http://schemas.openxmlformats.org/officeDocument/2006/relationships/tags" Target="../tags/tag290.xml" /><Relationship Id="rId5" Type="http://schemas.openxmlformats.org/officeDocument/2006/relationships/tags" Target="../tags/tag291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92.xml" /><Relationship Id="rId3" Type="http://schemas.openxmlformats.org/officeDocument/2006/relationships/tags" Target="../tags/tag293.xml" /><Relationship Id="rId4" Type="http://schemas.openxmlformats.org/officeDocument/2006/relationships/tags" Target="../tags/tag294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106.xml" /><Relationship Id="rId3" Type="http://schemas.openxmlformats.org/officeDocument/2006/relationships/tags" Target="../tags/tag107.xml" /><Relationship Id="rId4" Type="http://schemas.openxmlformats.org/officeDocument/2006/relationships/tags" Target="../tags/tag108.xml" /><Relationship Id="rId5" Type="http://schemas.openxmlformats.org/officeDocument/2006/relationships/tags" Target="../tags/tag109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95.xml" /><Relationship Id="rId3" Type="http://schemas.openxmlformats.org/officeDocument/2006/relationships/tags" Target="../tags/tag296.xml" /><Relationship Id="rId4" Type="http://schemas.openxmlformats.org/officeDocument/2006/relationships/tags" Target="../tags/tag297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98.xml" /><Relationship Id="rId3" Type="http://schemas.openxmlformats.org/officeDocument/2006/relationships/tags" Target="../tags/tag299.xml" /><Relationship Id="rId4" Type="http://schemas.openxmlformats.org/officeDocument/2006/relationships/tags" Target="../tags/tag300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301.xml" /><Relationship Id="rId3" Type="http://schemas.openxmlformats.org/officeDocument/2006/relationships/tags" Target="../tags/tag302.xml" /><Relationship Id="rId4" Type="http://schemas.openxmlformats.org/officeDocument/2006/relationships/tags" Target="../tags/tag303.xml" /><Relationship Id="rId5" Type="http://schemas.openxmlformats.org/officeDocument/2006/relationships/tags" Target="../tags/tag304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05.xml" /><Relationship Id="rId3" Type="http://schemas.openxmlformats.org/officeDocument/2006/relationships/image" Target="../media/image8.jpeg" /><Relationship Id="rId4" Type="http://schemas.openxmlformats.org/officeDocument/2006/relationships/tags" Target="../tags/tag306.xml" /><Relationship Id="rId5" Type="http://schemas.openxmlformats.org/officeDocument/2006/relationships/tags" Target="../tags/tag307.xml" /><Relationship Id="rId6" Type="http://schemas.openxmlformats.org/officeDocument/2006/relationships/tags" Target="../tags/tag308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10" Type="http://schemas.openxmlformats.org/officeDocument/2006/relationships/tags" Target="../tags/tag319.xml" /><Relationship Id="rId11" Type="http://schemas.openxmlformats.org/officeDocument/2006/relationships/image" Target="../media/image28.png" /><Relationship Id="rId12" Type="http://schemas.openxmlformats.org/officeDocument/2006/relationships/tags" Target="../tags/tag320.xml" /><Relationship Id="rId13" Type="http://schemas.openxmlformats.org/officeDocument/2006/relationships/image" Target="../media/image29.jpeg" /><Relationship Id="rId14" Type="http://schemas.openxmlformats.org/officeDocument/2006/relationships/tags" Target="../tags/tag321.xml" /><Relationship Id="rId15" Type="http://schemas.openxmlformats.org/officeDocument/2006/relationships/tags" Target="../tags/tag322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313.xml" /><Relationship Id="rId4" Type="http://schemas.openxmlformats.org/officeDocument/2006/relationships/tags" Target="../tags/tag314.xml" /><Relationship Id="rId5" Type="http://schemas.openxmlformats.org/officeDocument/2006/relationships/tags" Target="../tags/tag315.xml" /><Relationship Id="rId6" Type="http://schemas.openxmlformats.org/officeDocument/2006/relationships/tags" Target="../tags/tag316.xml" /><Relationship Id="rId7" Type="http://schemas.openxmlformats.org/officeDocument/2006/relationships/tags" Target="../tags/tag317.xml" /><Relationship Id="rId8" Type="http://schemas.openxmlformats.org/officeDocument/2006/relationships/tags" Target="../tags/tag318.xml" /><Relationship Id="rId9" Type="http://schemas.openxmlformats.org/officeDocument/2006/relationships/image" Target="../media/image27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tags" Target="../tags/tag323.xml" /><Relationship Id="rId3" Type="http://schemas.openxmlformats.org/officeDocument/2006/relationships/image" Target="../media/image30.png" /><Relationship Id="rId4" Type="http://schemas.openxmlformats.org/officeDocument/2006/relationships/tags" Target="../tags/tag324.xml" /><Relationship Id="rId5" Type="http://schemas.openxmlformats.org/officeDocument/2006/relationships/tags" Target="../tags/tag325.xml" /><Relationship Id="rId6" Type="http://schemas.openxmlformats.org/officeDocument/2006/relationships/tags" Target="../tags/tag326.xml" /><Relationship Id="rId7" Type="http://schemas.openxmlformats.org/officeDocument/2006/relationships/tags" Target="../tags/tag327.xml" /><Relationship Id="rId8" Type="http://schemas.openxmlformats.org/officeDocument/2006/relationships/tags" Target="../tags/tag328.xml" /><Relationship Id="rId9" Type="http://schemas.openxmlformats.org/officeDocument/2006/relationships/tags" Target="../tags/tag329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334.xml" /><Relationship Id="rId11" Type="http://schemas.openxmlformats.org/officeDocument/2006/relationships/image" Target="../media/image34.png" /><Relationship Id="rId12" Type="http://schemas.openxmlformats.org/officeDocument/2006/relationships/tags" Target="../tags/tag335.xml" /><Relationship Id="rId13" Type="http://schemas.openxmlformats.org/officeDocument/2006/relationships/tags" Target="../tags/tag336.xml" /><Relationship Id="rId14" Type="http://schemas.openxmlformats.org/officeDocument/2006/relationships/tags" Target="../tags/tag337.xml" /><Relationship Id="rId15" Type="http://schemas.openxmlformats.org/officeDocument/2006/relationships/image" Target="../media/image35.png" /><Relationship Id="rId16" Type="http://schemas.openxmlformats.org/officeDocument/2006/relationships/tags" Target="../tags/tag338.xml" /><Relationship Id="rId17" Type="http://schemas.openxmlformats.org/officeDocument/2006/relationships/tags" Target="../tags/tag339.xml" /><Relationship Id="rId18" Type="http://schemas.openxmlformats.org/officeDocument/2006/relationships/tags" Target="../tags/tag340.xml" /><Relationship Id="rId19" Type="http://schemas.openxmlformats.org/officeDocument/2006/relationships/tags" Target="../tags/tag341.xml" /><Relationship Id="rId2" Type="http://schemas.openxmlformats.org/officeDocument/2006/relationships/tags" Target="../tags/tag330.xml" /><Relationship Id="rId20" Type="http://schemas.openxmlformats.org/officeDocument/2006/relationships/tags" Target="../tags/tag342.xml" /><Relationship Id="rId21" Type="http://schemas.openxmlformats.org/officeDocument/2006/relationships/tags" Target="../tags/tag343.xml" /><Relationship Id="rId22" Type="http://schemas.openxmlformats.org/officeDocument/2006/relationships/image" Target="../media/image36.png" /><Relationship Id="rId23" Type="http://schemas.openxmlformats.org/officeDocument/2006/relationships/tags" Target="../tags/tag344.xml" /><Relationship Id="rId24" Type="http://schemas.openxmlformats.org/officeDocument/2006/relationships/tags" Target="../tags/tag345.xml" /><Relationship Id="rId25" Type="http://schemas.openxmlformats.org/officeDocument/2006/relationships/tags" Target="../tags/tag346.xml" /><Relationship Id="rId26" Type="http://schemas.openxmlformats.org/officeDocument/2006/relationships/tags" Target="../tags/tag347.xml" /><Relationship Id="rId27" Type="http://schemas.openxmlformats.org/officeDocument/2006/relationships/tags" Target="../tags/tag348.xml" /><Relationship Id="rId28" Type="http://schemas.openxmlformats.org/officeDocument/2006/relationships/tags" Target="../tags/tag349.xml" /><Relationship Id="rId29" Type="http://schemas.openxmlformats.org/officeDocument/2006/relationships/tags" Target="../tags/tag350.xml" /><Relationship Id="rId3" Type="http://schemas.openxmlformats.org/officeDocument/2006/relationships/image" Target="../media/image25.jpeg" /><Relationship Id="rId30" Type="http://schemas.openxmlformats.org/officeDocument/2006/relationships/tags" Target="../tags/tag351.xml" /><Relationship Id="rId31" Type="http://schemas.openxmlformats.org/officeDocument/2006/relationships/tags" Target="../tags/tag352.xml" /><Relationship Id="rId32" Type="http://schemas.openxmlformats.org/officeDocument/2006/relationships/tags" Target="../tags/tag353.xml" /><Relationship Id="rId33" Type="http://schemas.openxmlformats.org/officeDocument/2006/relationships/tags" Target="../tags/tag354.xml" /><Relationship Id="rId4" Type="http://schemas.openxmlformats.org/officeDocument/2006/relationships/tags" Target="../tags/tag331.xml" /><Relationship Id="rId5" Type="http://schemas.openxmlformats.org/officeDocument/2006/relationships/image" Target="../media/image31.png" /><Relationship Id="rId6" Type="http://schemas.openxmlformats.org/officeDocument/2006/relationships/tags" Target="../tags/tag332.xml" /><Relationship Id="rId7" Type="http://schemas.openxmlformats.org/officeDocument/2006/relationships/image" Target="../media/image32.png" /><Relationship Id="rId8" Type="http://schemas.openxmlformats.org/officeDocument/2006/relationships/tags" Target="../tags/tag333.xml" /><Relationship Id="rId9" Type="http://schemas.openxmlformats.org/officeDocument/2006/relationships/image" Target="../media/image33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61.xml" /><Relationship Id="rId11" Type="http://schemas.openxmlformats.org/officeDocument/2006/relationships/image" Target="../media/image39.png" /><Relationship Id="rId12" Type="http://schemas.openxmlformats.org/officeDocument/2006/relationships/tags" Target="../tags/tag362.xml" /><Relationship Id="rId13" Type="http://schemas.openxmlformats.org/officeDocument/2006/relationships/tags" Target="../tags/tag363.xml" /><Relationship Id="rId2" Type="http://schemas.openxmlformats.org/officeDocument/2006/relationships/tags" Target="../tags/tag355.xml" /><Relationship Id="rId3" Type="http://schemas.openxmlformats.org/officeDocument/2006/relationships/tags" Target="../tags/tag356.xml" /><Relationship Id="rId4" Type="http://schemas.openxmlformats.org/officeDocument/2006/relationships/tags" Target="../tags/tag357.xml" /><Relationship Id="rId5" Type="http://schemas.openxmlformats.org/officeDocument/2006/relationships/tags" Target="../tags/tag358.xml" /><Relationship Id="rId6" Type="http://schemas.openxmlformats.org/officeDocument/2006/relationships/image" Target="../media/image37.png" /><Relationship Id="rId7" Type="http://schemas.openxmlformats.org/officeDocument/2006/relationships/tags" Target="../tags/tag359.xml" /><Relationship Id="rId8" Type="http://schemas.openxmlformats.org/officeDocument/2006/relationships/tags" Target="../tags/tag360.xml" /><Relationship Id="rId9" Type="http://schemas.openxmlformats.org/officeDocument/2006/relationships/image" Target="../media/image38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38.png" /><Relationship Id="rId11" Type="http://schemas.openxmlformats.org/officeDocument/2006/relationships/tags" Target="../tags/tag371.xml" /><Relationship Id="rId12" Type="http://schemas.openxmlformats.org/officeDocument/2006/relationships/image" Target="../media/image39.png" /><Relationship Id="rId13" Type="http://schemas.openxmlformats.org/officeDocument/2006/relationships/tags" Target="../tags/tag372.xml" /><Relationship Id="rId14" Type="http://schemas.openxmlformats.org/officeDocument/2006/relationships/tags" Target="../tags/tag373.xml" /><Relationship Id="rId2" Type="http://schemas.openxmlformats.org/officeDocument/2006/relationships/tags" Target="../tags/tag364.xml" /><Relationship Id="rId3" Type="http://schemas.openxmlformats.org/officeDocument/2006/relationships/tags" Target="../tags/tag365.xml" /><Relationship Id="rId4" Type="http://schemas.openxmlformats.org/officeDocument/2006/relationships/tags" Target="../tags/tag366.xml" /><Relationship Id="rId5" Type="http://schemas.openxmlformats.org/officeDocument/2006/relationships/tags" Target="../tags/tag367.xml" /><Relationship Id="rId6" Type="http://schemas.openxmlformats.org/officeDocument/2006/relationships/tags" Target="../tags/tag368.xml" /><Relationship Id="rId7" Type="http://schemas.openxmlformats.org/officeDocument/2006/relationships/image" Target="../media/image37.png" /><Relationship Id="rId8" Type="http://schemas.openxmlformats.org/officeDocument/2006/relationships/tags" Target="../tags/tag369.xml" /><Relationship Id="rId9" Type="http://schemas.openxmlformats.org/officeDocument/2006/relationships/tags" Target="../tags/tag370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80.xml" /><Relationship Id="rId11" Type="http://schemas.openxmlformats.org/officeDocument/2006/relationships/image" Target="../media/image39.png" /><Relationship Id="rId12" Type="http://schemas.openxmlformats.org/officeDocument/2006/relationships/tags" Target="../tags/tag381.xml" /><Relationship Id="rId13" Type="http://schemas.openxmlformats.org/officeDocument/2006/relationships/tags" Target="../tags/tag382.xml" /><Relationship Id="rId2" Type="http://schemas.openxmlformats.org/officeDocument/2006/relationships/tags" Target="../tags/tag374.xml" /><Relationship Id="rId3" Type="http://schemas.openxmlformats.org/officeDocument/2006/relationships/tags" Target="../tags/tag375.xml" /><Relationship Id="rId4" Type="http://schemas.openxmlformats.org/officeDocument/2006/relationships/tags" Target="../tags/tag376.xml" /><Relationship Id="rId5" Type="http://schemas.openxmlformats.org/officeDocument/2006/relationships/tags" Target="../tags/tag377.xml" /><Relationship Id="rId6" Type="http://schemas.openxmlformats.org/officeDocument/2006/relationships/image" Target="../media/image37.png" /><Relationship Id="rId7" Type="http://schemas.openxmlformats.org/officeDocument/2006/relationships/tags" Target="../tags/tag378.xml" /><Relationship Id="rId8" Type="http://schemas.openxmlformats.org/officeDocument/2006/relationships/tags" Target="../tags/tag379.xml" /><Relationship Id="rId9" Type="http://schemas.openxmlformats.org/officeDocument/2006/relationships/image" Target="../media/image3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10.xml" /><Relationship Id="rId3" Type="http://schemas.openxmlformats.org/officeDocument/2006/relationships/image" Target="../media/image8.jpeg" /><Relationship Id="rId4" Type="http://schemas.openxmlformats.org/officeDocument/2006/relationships/tags" Target="../tags/tag111.xml" /><Relationship Id="rId5" Type="http://schemas.openxmlformats.org/officeDocument/2006/relationships/tags" Target="../tags/tag112.xml" /><Relationship Id="rId6" Type="http://schemas.openxmlformats.org/officeDocument/2006/relationships/tags" Target="../tags/tag113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89.xml" /><Relationship Id="rId11" Type="http://schemas.openxmlformats.org/officeDocument/2006/relationships/tags" Target="../tags/tag390.xml" /><Relationship Id="rId12" Type="http://schemas.openxmlformats.org/officeDocument/2006/relationships/image" Target="../media/image39.png" /><Relationship Id="rId13" Type="http://schemas.openxmlformats.org/officeDocument/2006/relationships/tags" Target="../tags/tag391.xml" /><Relationship Id="rId14" Type="http://schemas.openxmlformats.org/officeDocument/2006/relationships/tags" Target="../tags/tag392.xml" /><Relationship Id="rId15" Type="http://schemas.openxmlformats.org/officeDocument/2006/relationships/tags" Target="../tags/tag393.xml" /><Relationship Id="rId16" Type="http://schemas.openxmlformats.org/officeDocument/2006/relationships/tags" Target="../tags/tag394.xml" /><Relationship Id="rId17" Type="http://schemas.openxmlformats.org/officeDocument/2006/relationships/tags" Target="../tags/tag395.xml" /><Relationship Id="rId2" Type="http://schemas.openxmlformats.org/officeDocument/2006/relationships/tags" Target="../tags/tag383.xml" /><Relationship Id="rId3" Type="http://schemas.openxmlformats.org/officeDocument/2006/relationships/tags" Target="../tags/tag384.xml" /><Relationship Id="rId4" Type="http://schemas.openxmlformats.org/officeDocument/2006/relationships/tags" Target="../tags/tag385.xml" /><Relationship Id="rId5" Type="http://schemas.openxmlformats.org/officeDocument/2006/relationships/image" Target="../media/image37.png" /><Relationship Id="rId6" Type="http://schemas.openxmlformats.org/officeDocument/2006/relationships/tags" Target="../tags/tag386.xml" /><Relationship Id="rId7" Type="http://schemas.openxmlformats.org/officeDocument/2006/relationships/tags" Target="../tags/tag387.xml" /><Relationship Id="rId8" Type="http://schemas.openxmlformats.org/officeDocument/2006/relationships/image" Target="../media/image38.png" /><Relationship Id="rId9" Type="http://schemas.openxmlformats.org/officeDocument/2006/relationships/tags" Target="../tags/tag388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02.xml" /><Relationship Id="rId11" Type="http://schemas.openxmlformats.org/officeDocument/2006/relationships/image" Target="../media/image39.png" /><Relationship Id="rId12" Type="http://schemas.openxmlformats.org/officeDocument/2006/relationships/tags" Target="../tags/tag403.xml" /><Relationship Id="rId13" Type="http://schemas.openxmlformats.org/officeDocument/2006/relationships/tags" Target="../tags/tag404.xml" /><Relationship Id="rId14" Type="http://schemas.openxmlformats.org/officeDocument/2006/relationships/tags" Target="../tags/tag405.xml" /><Relationship Id="rId15" Type="http://schemas.openxmlformats.org/officeDocument/2006/relationships/tags" Target="../tags/tag406.xml" /><Relationship Id="rId2" Type="http://schemas.openxmlformats.org/officeDocument/2006/relationships/tags" Target="../tags/tag396.xml" /><Relationship Id="rId3" Type="http://schemas.openxmlformats.org/officeDocument/2006/relationships/tags" Target="../tags/tag397.xml" /><Relationship Id="rId4" Type="http://schemas.openxmlformats.org/officeDocument/2006/relationships/tags" Target="../tags/tag398.xml" /><Relationship Id="rId5" Type="http://schemas.openxmlformats.org/officeDocument/2006/relationships/tags" Target="../tags/tag399.xml" /><Relationship Id="rId6" Type="http://schemas.openxmlformats.org/officeDocument/2006/relationships/image" Target="../media/image37.png" /><Relationship Id="rId7" Type="http://schemas.openxmlformats.org/officeDocument/2006/relationships/tags" Target="../tags/tag400.xml" /><Relationship Id="rId8" Type="http://schemas.openxmlformats.org/officeDocument/2006/relationships/tags" Target="../tags/tag401.xml" /><Relationship Id="rId9" Type="http://schemas.openxmlformats.org/officeDocument/2006/relationships/image" Target="../media/image38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13.xml" /><Relationship Id="rId11" Type="http://schemas.openxmlformats.org/officeDocument/2006/relationships/image" Target="../media/image39.png" /><Relationship Id="rId12" Type="http://schemas.openxmlformats.org/officeDocument/2006/relationships/tags" Target="../tags/tag414.xml" /><Relationship Id="rId13" Type="http://schemas.openxmlformats.org/officeDocument/2006/relationships/tags" Target="../tags/tag415.xml" /><Relationship Id="rId2" Type="http://schemas.openxmlformats.org/officeDocument/2006/relationships/tags" Target="../tags/tag407.xml" /><Relationship Id="rId3" Type="http://schemas.openxmlformats.org/officeDocument/2006/relationships/tags" Target="../tags/tag408.xml" /><Relationship Id="rId4" Type="http://schemas.openxmlformats.org/officeDocument/2006/relationships/tags" Target="../tags/tag409.xml" /><Relationship Id="rId5" Type="http://schemas.openxmlformats.org/officeDocument/2006/relationships/tags" Target="../tags/tag410.xml" /><Relationship Id="rId6" Type="http://schemas.openxmlformats.org/officeDocument/2006/relationships/image" Target="../media/image37.png" /><Relationship Id="rId7" Type="http://schemas.openxmlformats.org/officeDocument/2006/relationships/tags" Target="../tags/tag411.xml" /><Relationship Id="rId8" Type="http://schemas.openxmlformats.org/officeDocument/2006/relationships/tags" Target="../tags/tag412.xml" /><Relationship Id="rId9" Type="http://schemas.openxmlformats.org/officeDocument/2006/relationships/image" Target="../media/image38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23.xml" /><Relationship Id="rId11" Type="http://schemas.openxmlformats.org/officeDocument/2006/relationships/image" Target="../media/image38.png" /><Relationship Id="rId12" Type="http://schemas.openxmlformats.org/officeDocument/2006/relationships/tags" Target="../tags/tag424.xml" /><Relationship Id="rId13" Type="http://schemas.openxmlformats.org/officeDocument/2006/relationships/image" Target="../media/image39.png" /><Relationship Id="rId14" Type="http://schemas.openxmlformats.org/officeDocument/2006/relationships/tags" Target="../tags/tag425.xml" /><Relationship Id="rId15" Type="http://schemas.openxmlformats.org/officeDocument/2006/relationships/tags" Target="../tags/tag426.xml" /><Relationship Id="rId16" Type="http://schemas.openxmlformats.org/officeDocument/2006/relationships/tags" Target="../tags/tag427.xml" /><Relationship Id="rId17" Type="http://schemas.openxmlformats.org/officeDocument/2006/relationships/tags" Target="../tags/tag428.xml" /><Relationship Id="rId2" Type="http://schemas.openxmlformats.org/officeDocument/2006/relationships/tags" Target="../tags/tag416.xml" /><Relationship Id="rId3" Type="http://schemas.openxmlformats.org/officeDocument/2006/relationships/tags" Target="../tags/tag417.xml" /><Relationship Id="rId4" Type="http://schemas.openxmlformats.org/officeDocument/2006/relationships/tags" Target="../tags/tag418.xml" /><Relationship Id="rId5" Type="http://schemas.openxmlformats.org/officeDocument/2006/relationships/tags" Target="../tags/tag419.xml" /><Relationship Id="rId6" Type="http://schemas.openxmlformats.org/officeDocument/2006/relationships/tags" Target="../tags/tag420.xml" /><Relationship Id="rId7" Type="http://schemas.openxmlformats.org/officeDocument/2006/relationships/tags" Target="../tags/tag421.xml" /><Relationship Id="rId8" Type="http://schemas.openxmlformats.org/officeDocument/2006/relationships/image" Target="../media/image37.png" /><Relationship Id="rId9" Type="http://schemas.openxmlformats.org/officeDocument/2006/relationships/tags" Target="../tags/tag422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35.xml" /><Relationship Id="rId11" Type="http://schemas.openxmlformats.org/officeDocument/2006/relationships/image" Target="../media/image39.png" /><Relationship Id="rId12" Type="http://schemas.openxmlformats.org/officeDocument/2006/relationships/tags" Target="../tags/tag436.xml" /><Relationship Id="rId13" Type="http://schemas.openxmlformats.org/officeDocument/2006/relationships/tags" Target="../tags/tag437.xml" /><Relationship Id="rId2" Type="http://schemas.openxmlformats.org/officeDocument/2006/relationships/tags" Target="../tags/tag429.xml" /><Relationship Id="rId3" Type="http://schemas.openxmlformats.org/officeDocument/2006/relationships/tags" Target="../tags/tag430.xml" /><Relationship Id="rId4" Type="http://schemas.openxmlformats.org/officeDocument/2006/relationships/tags" Target="../tags/tag431.xml" /><Relationship Id="rId5" Type="http://schemas.openxmlformats.org/officeDocument/2006/relationships/tags" Target="../tags/tag432.xml" /><Relationship Id="rId6" Type="http://schemas.openxmlformats.org/officeDocument/2006/relationships/image" Target="../media/image37.png" /><Relationship Id="rId7" Type="http://schemas.openxmlformats.org/officeDocument/2006/relationships/tags" Target="../tags/tag433.xml" /><Relationship Id="rId8" Type="http://schemas.openxmlformats.org/officeDocument/2006/relationships/tags" Target="../tags/tag434.xml" /><Relationship Id="rId9" Type="http://schemas.openxmlformats.org/officeDocument/2006/relationships/image" Target="../media/image38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44.xml" /><Relationship Id="rId11" Type="http://schemas.openxmlformats.org/officeDocument/2006/relationships/image" Target="../media/image39.png" /><Relationship Id="rId12" Type="http://schemas.openxmlformats.org/officeDocument/2006/relationships/tags" Target="../tags/tag445.xml" /><Relationship Id="rId13" Type="http://schemas.openxmlformats.org/officeDocument/2006/relationships/tags" Target="../tags/tag446.xml" /><Relationship Id="rId14" Type="http://schemas.openxmlformats.org/officeDocument/2006/relationships/tags" Target="../tags/tag447.xml" /><Relationship Id="rId2" Type="http://schemas.openxmlformats.org/officeDocument/2006/relationships/tags" Target="../tags/tag438.xml" /><Relationship Id="rId3" Type="http://schemas.openxmlformats.org/officeDocument/2006/relationships/tags" Target="../tags/tag439.xml" /><Relationship Id="rId4" Type="http://schemas.openxmlformats.org/officeDocument/2006/relationships/tags" Target="../tags/tag440.xml" /><Relationship Id="rId5" Type="http://schemas.openxmlformats.org/officeDocument/2006/relationships/tags" Target="../tags/tag441.xml" /><Relationship Id="rId6" Type="http://schemas.openxmlformats.org/officeDocument/2006/relationships/image" Target="../media/image37.png" /><Relationship Id="rId7" Type="http://schemas.openxmlformats.org/officeDocument/2006/relationships/tags" Target="../tags/tag442.xml" /><Relationship Id="rId8" Type="http://schemas.openxmlformats.org/officeDocument/2006/relationships/tags" Target="../tags/tag443.xml" /><Relationship Id="rId9" Type="http://schemas.openxmlformats.org/officeDocument/2006/relationships/image" Target="../media/image38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54.xml" /><Relationship Id="rId11" Type="http://schemas.openxmlformats.org/officeDocument/2006/relationships/image" Target="../media/image39.png" /><Relationship Id="rId12" Type="http://schemas.openxmlformats.org/officeDocument/2006/relationships/tags" Target="../tags/tag455.xml" /><Relationship Id="rId13" Type="http://schemas.openxmlformats.org/officeDocument/2006/relationships/tags" Target="../tags/tag456.xml" /><Relationship Id="rId2" Type="http://schemas.openxmlformats.org/officeDocument/2006/relationships/tags" Target="../tags/tag448.xml" /><Relationship Id="rId3" Type="http://schemas.openxmlformats.org/officeDocument/2006/relationships/tags" Target="../tags/tag449.xml" /><Relationship Id="rId4" Type="http://schemas.openxmlformats.org/officeDocument/2006/relationships/tags" Target="../tags/tag450.xml" /><Relationship Id="rId5" Type="http://schemas.openxmlformats.org/officeDocument/2006/relationships/tags" Target="../tags/tag451.xml" /><Relationship Id="rId6" Type="http://schemas.openxmlformats.org/officeDocument/2006/relationships/image" Target="../media/image37.png" /><Relationship Id="rId7" Type="http://schemas.openxmlformats.org/officeDocument/2006/relationships/tags" Target="../tags/tag452.xml" /><Relationship Id="rId8" Type="http://schemas.openxmlformats.org/officeDocument/2006/relationships/tags" Target="../tags/tag453.xml" /><Relationship Id="rId9" Type="http://schemas.openxmlformats.org/officeDocument/2006/relationships/image" Target="../media/image38.pn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63.xml" /><Relationship Id="rId11" Type="http://schemas.openxmlformats.org/officeDocument/2006/relationships/image" Target="../media/image39.png" /><Relationship Id="rId12" Type="http://schemas.openxmlformats.org/officeDocument/2006/relationships/tags" Target="../tags/tag464.xml" /><Relationship Id="rId13" Type="http://schemas.openxmlformats.org/officeDocument/2006/relationships/tags" Target="../tags/tag465.xml" /><Relationship Id="rId2" Type="http://schemas.openxmlformats.org/officeDocument/2006/relationships/tags" Target="../tags/tag457.xml" /><Relationship Id="rId3" Type="http://schemas.openxmlformats.org/officeDocument/2006/relationships/tags" Target="../tags/tag458.xml" /><Relationship Id="rId4" Type="http://schemas.openxmlformats.org/officeDocument/2006/relationships/tags" Target="../tags/tag459.xml" /><Relationship Id="rId5" Type="http://schemas.openxmlformats.org/officeDocument/2006/relationships/tags" Target="../tags/tag460.xml" /><Relationship Id="rId6" Type="http://schemas.openxmlformats.org/officeDocument/2006/relationships/image" Target="../media/image37.png" /><Relationship Id="rId7" Type="http://schemas.openxmlformats.org/officeDocument/2006/relationships/tags" Target="../tags/tag461.xml" /><Relationship Id="rId8" Type="http://schemas.openxmlformats.org/officeDocument/2006/relationships/tags" Target="../tags/tag462.xml" /><Relationship Id="rId9" Type="http://schemas.openxmlformats.org/officeDocument/2006/relationships/image" Target="../media/image38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72.xml" /><Relationship Id="rId11" Type="http://schemas.openxmlformats.org/officeDocument/2006/relationships/image" Target="../media/image39.png" /><Relationship Id="rId12" Type="http://schemas.openxmlformats.org/officeDocument/2006/relationships/tags" Target="../tags/tag473.xml" /><Relationship Id="rId13" Type="http://schemas.openxmlformats.org/officeDocument/2006/relationships/tags" Target="../tags/tag474.xml" /><Relationship Id="rId2" Type="http://schemas.openxmlformats.org/officeDocument/2006/relationships/tags" Target="../tags/tag466.xml" /><Relationship Id="rId3" Type="http://schemas.openxmlformats.org/officeDocument/2006/relationships/tags" Target="../tags/tag467.xml" /><Relationship Id="rId4" Type="http://schemas.openxmlformats.org/officeDocument/2006/relationships/tags" Target="../tags/tag468.xml" /><Relationship Id="rId5" Type="http://schemas.openxmlformats.org/officeDocument/2006/relationships/tags" Target="../tags/tag469.xml" /><Relationship Id="rId6" Type="http://schemas.openxmlformats.org/officeDocument/2006/relationships/image" Target="../media/image37.png" /><Relationship Id="rId7" Type="http://schemas.openxmlformats.org/officeDocument/2006/relationships/tags" Target="../tags/tag470.xml" /><Relationship Id="rId8" Type="http://schemas.openxmlformats.org/officeDocument/2006/relationships/tags" Target="../tags/tag471.xml" /><Relationship Id="rId9" Type="http://schemas.openxmlformats.org/officeDocument/2006/relationships/image" Target="../media/image38.pn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81.xml" /><Relationship Id="rId11" Type="http://schemas.openxmlformats.org/officeDocument/2006/relationships/image" Target="../media/image39.png" /><Relationship Id="rId12" Type="http://schemas.openxmlformats.org/officeDocument/2006/relationships/tags" Target="../tags/tag482.xml" /><Relationship Id="rId13" Type="http://schemas.openxmlformats.org/officeDocument/2006/relationships/tags" Target="../tags/tag483.xml" /><Relationship Id="rId14" Type="http://schemas.openxmlformats.org/officeDocument/2006/relationships/tags" Target="../tags/tag484.xml" /><Relationship Id="rId2" Type="http://schemas.openxmlformats.org/officeDocument/2006/relationships/tags" Target="../tags/tag475.xml" /><Relationship Id="rId3" Type="http://schemas.openxmlformats.org/officeDocument/2006/relationships/tags" Target="../tags/tag476.xml" /><Relationship Id="rId4" Type="http://schemas.openxmlformats.org/officeDocument/2006/relationships/tags" Target="../tags/tag477.xml" /><Relationship Id="rId5" Type="http://schemas.openxmlformats.org/officeDocument/2006/relationships/tags" Target="../tags/tag478.xml" /><Relationship Id="rId6" Type="http://schemas.openxmlformats.org/officeDocument/2006/relationships/image" Target="../media/image37.png" /><Relationship Id="rId7" Type="http://schemas.openxmlformats.org/officeDocument/2006/relationships/tags" Target="../tags/tag479.xml" /><Relationship Id="rId8" Type="http://schemas.openxmlformats.org/officeDocument/2006/relationships/tags" Target="../tags/tag480.xml" /><Relationship Id="rId9" Type="http://schemas.openxmlformats.org/officeDocument/2006/relationships/image" Target="../media/image3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14.xml" /><Relationship Id="rId3" Type="http://schemas.openxmlformats.org/officeDocument/2006/relationships/image" Target="../media/image8.jpeg" /><Relationship Id="rId4" Type="http://schemas.openxmlformats.org/officeDocument/2006/relationships/tags" Target="../tags/tag115.xml" /><Relationship Id="rId5" Type="http://schemas.openxmlformats.org/officeDocument/2006/relationships/tags" Target="../tags/tag116.xml" /><Relationship Id="rId6" Type="http://schemas.openxmlformats.org/officeDocument/2006/relationships/tags" Target="../tags/tag117.x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37.png" /><Relationship Id="rId11" Type="http://schemas.openxmlformats.org/officeDocument/2006/relationships/tags" Target="../tags/tag492.xml" /><Relationship Id="rId12" Type="http://schemas.openxmlformats.org/officeDocument/2006/relationships/tags" Target="../tags/tag493.xml" /><Relationship Id="rId13" Type="http://schemas.openxmlformats.org/officeDocument/2006/relationships/image" Target="../media/image38.png" /><Relationship Id="rId14" Type="http://schemas.openxmlformats.org/officeDocument/2006/relationships/tags" Target="../tags/tag494.xml" /><Relationship Id="rId15" Type="http://schemas.openxmlformats.org/officeDocument/2006/relationships/tags" Target="../tags/tag495.xml" /><Relationship Id="rId16" Type="http://schemas.openxmlformats.org/officeDocument/2006/relationships/tags" Target="../tags/tag496.xml" /><Relationship Id="rId17" Type="http://schemas.openxmlformats.org/officeDocument/2006/relationships/tags" Target="../tags/tag497.xml" /><Relationship Id="rId18" Type="http://schemas.openxmlformats.org/officeDocument/2006/relationships/tags" Target="../tags/tag498.xml" /><Relationship Id="rId19" Type="http://schemas.openxmlformats.org/officeDocument/2006/relationships/tags" Target="../tags/tag499.xml" /><Relationship Id="rId2" Type="http://schemas.openxmlformats.org/officeDocument/2006/relationships/tags" Target="../tags/tag485.xml" /><Relationship Id="rId20" Type="http://schemas.openxmlformats.org/officeDocument/2006/relationships/tags" Target="../tags/tag500.xml" /><Relationship Id="rId3" Type="http://schemas.openxmlformats.org/officeDocument/2006/relationships/tags" Target="../tags/tag486.xml" /><Relationship Id="rId4" Type="http://schemas.openxmlformats.org/officeDocument/2006/relationships/tags" Target="../tags/tag487.xml" /><Relationship Id="rId5" Type="http://schemas.openxmlformats.org/officeDocument/2006/relationships/image" Target="../media/image39.png" /><Relationship Id="rId6" Type="http://schemas.openxmlformats.org/officeDocument/2006/relationships/tags" Target="../tags/tag488.xml" /><Relationship Id="rId7" Type="http://schemas.openxmlformats.org/officeDocument/2006/relationships/tags" Target="../tags/tag489.xml" /><Relationship Id="rId8" Type="http://schemas.openxmlformats.org/officeDocument/2006/relationships/tags" Target="../tags/tag490.xml" /><Relationship Id="rId9" Type="http://schemas.openxmlformats.org/officeDocument/2006/relationships/tags" Target="../tags/tag491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501.xml" /><Relationship Id="rId3" Type="http://schemas.openxmlformats.org/officeDocument/2006/relationships/image" Target="../media/image8.jpeg" /><Relationship Id="rId4" Type="http://schemas.openxmlformats.org/officeDocument/2006/relationships/tags" Target="../tags/tag502.xml" /><Relationship Id="rId5" Type="http://schemas.openxmlformats.org/officeDocument/2006/relationships/tags" Target="../tags/tag503.xml" /><Relationship Id="rId6" Type="http://schemas.openxmlformats.org/officeDocument/2006/relationships/tags" Target="../tags/tag504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505.xml" /><Relationship Id="rId3" Type="http://schemas.openxmlformats.org/officeDocument/2006/relationships/tags" Target="../tags/tag506.xml" /><Relationship Id="rId4" Type="http://schemas.openxmlformats.org/officeDocument/2006/relationships/tags" Target="../tags/tag507.xml" /><Relationship Id="rId5" Type="http://schemas.openxmlformats.org/officeDocument/2006/relationships/tags" Target="../tags/tag508.xml" /><Relationship Id="rId6" Type="http://schemas.openxmlformats.org/officeDocument/2006/relationships/image" Target="../media/image39.png" /><Relationship Id="rId7" Type="http://schemas.openxmlformats.org/officeDocument/2006/relationships/tags" Target="../tags/tag509.xm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510.xml" /><Relationship Id="rId3" Type="http://schemas.openxmlformats.org/officeDocument/2006/relationships/tags" Target="../tags/tag511.xml" /><Relationship Id="rId4" Type="http://schemas.openxmlformats.org/officeDocument/2006/relationships/image" Target="../media/image39.png" /><Relationship Id="rId5" Type="http://schemas.openxmlformats.org/officeDocument/2006/relationships/tags" Target="../tags/tag512.xml" /><Relationship Id="rId6" Type="http://schemas.openxmlformats.org/officeDocument/2006/relationships/tags" Target="../tags/tag513.xm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514.xml" /><Relationship Id="rId3" Type="http://schemas.openxmlformats.org/officeDocument/2006/relationships/tags" Target="../tags/tag515.xml" /><Relationship Id="rId4" Type="http://schemas.openxmlformats.org/officeDocument/2006/relationships/tags" Target="../tags/tag516.xml" /><Relationship Id="rId5" Type="http://schemas.openxmlformats.org/officeDocument/2006/relationships/tags" Target="../tags/tag517.xml" /><Relationship Id="rId6" Type="http://schemas.openxmlformats.org/officeDocument/2006/relationships/image" Target="../media/image39.png" /><Relationship Id="rId7" Type="http://schemas.openxmlformats.org/officeDocument/2006/relationships/tags" Target="../tags/tag518.xm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519.xml" /><Relationship Id="rId3" Type="http://schemas.openxmlformats.org/officeDocument/2006/relationships/tags" Target="../tags/tag520.xml" /><Relationship Id="rId4" Type="http://schemas.openxmlformats.org/officeDocument/2006/relationships/image" Target="../media/image39.png" /><Relationship Id="rId5" Type="http://schemas.openxmlformats.org/officeDocument/2006/relationships/tags" Target="../tags/tag521.xml" /><Relationship Id="rId6" Type="http://schemas.openxmlformats.org/officeDocument/2006/relationships/tags" Target="../tags/tag522.xm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523.xml" /><Relationship Id="rId3" Type="http://schemas.openxmlformats.org/officeDocument/2006/relationships/tags" Target="../tags/tag524.xml" /><Relationship Id="rId4" Type="http://schemas.openxmlformats.org/officeDocument/2006/relationships/tags" Target="../tags/tag525.xml" /><Relationship Id="rId5" Type="http://schemas.openxmlformats.org/officeDocument/2006/relationships/tags" Target="../tags/tag526.xml" /><Relationship Id="rId6" Type="http://schemas.openxmlformats.org/officeDocument/2006/relationships/image" Target="../media/image39.png" /><Relationship Id="rId7" Type="http://schemas.openxmlformats.org/officeDocument/2006/relationships/tags" Target="../tags/tag527.xml" /><Relationship Id="rId8" Type="http://schemas.openxmlformats.org/officeDocument/2006/relationships/image" Target="../media/image40.png" /><Relationship Id="rId9" Type="http://schemas.openxmlformats.org/officeDocument/2006/relationships/tags" Target="../tags/tag528.xml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529.xml" /><Relationship Id="rId3" Type="http://schemas.openxmlformats.org/officeDocument/2006/relationships/tags" Target="../tags/tag530.xml" /><Relationship Id="rId4" Type="http://schemas.openxmlformats.org/officeDocument/2006/relationships/tags" Target="../tags/tag531.xml" /><Relationship Id="rId5" Type="http://schemas.openxmlformats.org/officeDocument/2006/relationships/tags" Target="../tags/tag532.xml" /><Relationship Id="rId6" Type="http://schemas.openxmlformats.org/officeDocument/2006/relationships/image" Target="../media/image39.png" /><Relationship Id="rId7" Type="http://schemas.openxmlformats.org/officeDocument/2006/relationships/tags" Target="../tags/tag533.xml" /><Relationship Id="rId8" Type="http://schemas.openxmlformats.org/officeDocument/2006/relationships/tags" Target="../tags/tag534.xml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535.xml" /><Relationship Id="rId3" Type="http://schemas.openxmlformats.org/officeDocument/2006/relationships/tags" Target="../tags/tag536.xml" /><Relationship Id="rId4" Type="http://schemas.openxmlformats.org/officeDocument/2006/relationships/tags" Target="../tags/tag537.xml" /><Relationship Id="rId5" Type="http://schemas.openxmlformats.org/officeDocument/2006/relationships/tags" Target="../tags/tag538.xml" /><Relationship Id="rId6" Type="http://schemas.openxmlformats.org/officeDocument/2006/relationships/image" Target="../media/image39.png" /><Relationship Id="rId7" Type="http://schemas.openxmlformats.org/officeDocument/2006/relationships/tags" Target="../tags/tag539.xml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547.xml" /><Relationship Id="rId2" Type="http://schemas.openxmlformats.org/officeDocument/2006/relationships/tags" Target="../tags/tag540.xml" /><Relationship Id="rId3" Type="http://schemas.openxmlformats.org/officeDocument/2006/relationships/tags" Target="../tags/tag541.xml" /><Relationship Id="rId4" Type="http://schemas.openxmlformats.org/officeDocument/2006/relationships/tags" Target="../tags/tag542.xml" /><Relationship Id="rId5" Type="http://schemas.openxmlformats.org/officeDocument/2006/relationships/tags" Target="../tags/tag543.xml" /><Relationship Id="rId6" Type="http://schemas.openxmlformats.org/officeDocument/2006/relationships/tags" Target="../tags/tag544.xml" /><Relationship Id="rId7" Type="http://schemas.openxmlformats.org/officeDocument/2006/relationships/tags" Target="../tags/tag545.xml" /><Relationship Id="rId8" Type="http://schemas.openxmlformats.org/officeDocument/2006/relationships/image" Target="../media/image39.png" /><Relationship Id="rId9" Type="http://schemas.openxmlformats.org/officeDocument/2006/relationships/tags" Target="../tags/tag54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image" Target="../media/image11.png" /><Relationship Id="rId11" Type="http://schemas.openxmlformats.org/officeDocument/2006/relationships/tags" Target="../tags/tag127.xml" /><Relationship Id="rId12" Type="http://schemas.openxmlformats.org/officeDocument/2006/relationships/tags" Target="../tags/tag128.xml" /><Relationship Id="rId13" Type="http://schemas.openxmlformats.org/officeDocument/2006/relationships/tags" Target="../tags/tag129.xml" /><Relationship Id="rId14" Type="http://schemas.openxmlformats.org/officeDocument/2006/relationships/tags" Target="../tags/tag130.xml" /><Relationship Id="rId15" Type="http://schemas.openxmlformats.org/officeDocument/2006/relationships/tags" Target="../tags/tag131.xml" /><Relationship Id="rId16" Type="http://schemas.openxmlformats.org/officeDocument/2006/relationships/tags" Target="../tags/tag132.xml" /><Relationship Id="rId17" Type="http://schemas.openxmlformats.org/officeDocument/2006/relationships/tags" Target="../tags/tag133.xml" /><Relationship Id="rId18" Type="http://schemas.openxmlformats.org/officeDocument/2006/relationships/image" Target="../media/image12.png" /><Relationship Id="rId19" Type="http://schemas.openxmlformats.org/officeDocument/2006/relationships/tags" Target="../tags/tag134.xml" /><Relationship Id="rId2" Type="http://schemas.openxmlformats.org/officeDocument/2006/relationships/notesSlide" Target="../notesSlides/notesSlide1.xml" /><Relationship Id="rId20" Type="http://schemas.openxmlformats.org/officeDocument/2006/relationships/image" Target="../media/image13.png" /><Relationship Id="rId21" Type="http://schemas.openxmlformats.org/officeDocument/2006/relationships/tags" Target="../tags/tag135.xml" /><Relationship Id="rId22" Type="http://schemas.openxmlformats.org/officeDocument/2006/relationships/image" Target="../media/image14.png" /><Relationship Id="rId23" Type="http://schemas.openxmlformats.org/officeDocument/2006/relationships/tags" Target="../tags/tag136.xml" /><Relationship Id="rId24" Type="http://schemas.openxmlformats.org/officeDocument/2006/relationships/image" Target="../media/image15.png" /><Relationship Id="rId25" Type="http://schemas.openxmlformats.org/officeDocument/2006/relationships/tags" Target="../tags/tag137.xml" /><Relationship Id="rId26" Type="http://schemas.openxmlformats.org/officeDocument/2006/relationships/image" Target="../media/image16.png" /><Relationship Id="rId27" Type="http://schemas.openxmlformats.org/officeDocument/2006/relationships/tags" Target="../tags/tag138.xml" /><Relationship Id="rId28" Type="http://schemas.openxmlformats.org/officeDocument/2006/relationships/image" Target="../media/image17.png" /><Relationship Id="rId29" Type="http://schemas.openxmlformats.org/officeDocument/2006/relationships/tags" Target="../tags/tag139.xml" /><Relationship Id="rId3" Type="http://schemas.openxmlformats.org/officeDocument/2006/relationships/tags" Target="../tags/tag122.xml" /><Relationship Id="rId30" Type="http://schemas.openxmlformats.org/officeDocument/2006/relationships/image" Target="../media/image18.png" /><Relationship Id="rId31" Type="http://schemas.openxmlformats.org/officeDocument/2006/relationships/tags" Target="../tags/tag140.xml" /><Relationship Id="rId32" Type="http://schemas.openxmlformats.org/officeDocument/2006/relationships/image" Target="../media/image19.png" /><Relationship Id="rId33" Type="http://schemas.openxmlformats.org/officeDocument/2006/relationships/tags" Target="../tags/tag141.xml" /><Relationship Id="rId34" Type="http://schemas.openxmlformats.org/officeDocument/2006/relationships/image" Target="../media/image20.png" /><Relationship Id="rId35" Type="http://schemas.openxmlformats.org/officeDocument/2006/relationships/tags" Target="../tags/tag142.xml" /><Relationship Id="rId4" Type="http://schemas.openxmlformats.org/officeDocument/2006/relationships/tags" Target="../tags/tag123.xml" /><Relationship Id="rId5" Type="http://schemas.openxmlformats.org/officeDocument/2006/relationships/image" Target="../media/image9.png" /><Relationship Id="rId6" Type="http://schemas.openxmlformats.org/officeDocument/2006/relationships/tags" Target="../tags/tag124.xml" /><Relationship Id="rId7" Type="http://schemas.openxmlformats.org/officeDocument/2006/relationships/image" Target="../media/image10.png" /><Relationship Id="rId8" Type="http://schemas.openxmlformats.org/officeDocument/2006/relationships/tags" Target="../tags/tag125.xml" /><Relationship Id="rId9" Type="http://schemas.openxmlformats.org/officeDocument/2006/relationships/tags" Target="../tags/tag126.x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54.xml" /><Relationship Id="rId2" Type="http://schemas.openxmlformats.org/officeDocument/2006/relationships/tags" Target="../tags/tag548.xml" /><Relationship Id="rId3" Type="http://schemas.openxmlformats.org/officeDocument/2006/relationships/tags" Target="../tags/tag549.xml" /><Relationship Id="rId4" Type="http://schemas.openxmlformats.org/officeDocument/2006/relationships/tags" Target="../tags/tag550.xml" /><Relationship Id="rId5" Type="http://schemas.openxmlformats.org/officeDocument/2006/relationships/tags" Target="../tags/tag551.xml" /><Relationship Id="rId6" Type="http://schemas.openxmlformats.org/officeDocument/2006/relationships/image" Target="../media/image26.png" /><Relationship Id="rId7" Type="http://schemas.openxmlformats.org/officeDocument/2006/relationships/tags" Target="../tags/tag552.xml" /><Relationship Id="rId8" Type="http://schemas.openxmlformats.org/officeDocument/2006/relationships/image" Target="../media/image39.png" /><Relationship Id="rId9" Type="http://schemas.openxmlformats.org/officeDocument/2006/relationships/tags" Target="../tags/tag553.xml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61.xml" /><Relationship Id="rId2" Type="http://schemas.openxmlformats.org/officeDocument/2006/relationships/tags" Target="../tags/tag555.xml" /><Relationship Id="rId3" Type="http://schemas.openxmlformats.org/officeDocument/2006/relationships/tags" Target="../tags/tag556.xml" /><Relationship Id="rId4" Type="http://schemas.openxmlformats.org/officeDocument/2006/relationships/tags" Target="../tags/tag557.xml" /><Relationship Id="rId5" Type="http://schemas.openxmlformats.org/officeDocument/2006/relationships/tags" Target="../tags/tag558.xml" /><Relationship Id="rId6" Type="http://schemas.openxmlformats.org/officeDocument/2006/relationships/image" Target="../media/image26.png" /><Relationship Id="rId7" Type="http://schemas.openxmlformats.org/officeDocument/2006/relationships/tags" Target="../tags/tag559.xml" /><Relationship Id="rId8" Type="http://schemas.openxmlformats.org/officeDocument/2006/relationships/image" Target="../media/image39.png" /><Relationship Id="rId9" Type="http://schemas.openxmlformats.org/officeDocument/2006/relationships/tags" Target="../tags/tag560.xml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571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566.xml" /><Relationship Id="rId4" Type="http://schemas.openxmlformats.org/officeDocument/2006/relationships/tags" Target="../tags/tag567.xml" /><Relationship Id="rId5" Type="http://schemas.openxmlformats.org/officeDocument/2006/relationships/image" Target="../media/image41.png" /><Relationship Id="rId6" Type="http://schemas.openxmlformats.org/officeDocument/2006/relationships/tags" Target="../tags/tag568.xml" /><Relationship Id="rId7" Type="http://schemas.openxmlformats.org/officeDocument/2006/relationships/tags" Target="../tags/tag569.xml" /><Relationship Id="rId8" Type="http://schemas.openxmlformats.org/officeDocument/2006/relationships/image" Target="../media/image39.png" /><Relationship Id="rId9" Type="http://schemas.openxmlformats.org/officeDocument/2006/relationships/tags" Target="../tags/tag570.xml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572.xml" /><Relationship Id="rId3" Type="http://schemas.openxmlformats.org/officeDocument/2006/relationships/image" Target="../media/image39.png" /><Relationship Id="rId4" Type="http://schemas.openxmlformats.org/officeDocument/2006/relationships/tags" Target="../tags/tag573.xml" /><Relationship Id="rId5" Type="http://schemas.openxmlformats.org/officeDocument/2006/relationships/tags" Target="../tags/tag574.xml" /><Relationship Id="rId6" Type="http://schemas.openxmlformats.org/officeDocument/2006/relationships/tags" Target="../tags/tag575.xml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576.xml" /><Relationship Id="rId3" Type="http://schemas.openxmlformats.org/officeDocument/2006/relationships/image" Target="../media/image39.png" /><Relationship Id="rId4" Type="http://schemas.openxmlformats.org/officeDocument/2006/relationships/tags" Target="../tags/tag577.xml" /><Relationship Id="rId5" Type="http://schemas.openxmlformats.org/officeDocument/2006/relationships/tags" Target="../tags/tag578.xml" /><Relationship Id="rId6" Type="http://schemas.openxmlformats.org/officeDocument/2006/relationships/tags" Target="../tags/tag579.xml" /><Relationship Id="rId7" Type="http://schemas.openxmlformats.org/officeDocument/2006/relationships/tags" Target="../tags/tag580.xml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581.xml" /><Relationship Id="rId3" Type="http://schemas.openxmlformats.org/officeDocument/2006/relationships/image" Target="../media/image39.png" /><Relationship Id="rId4" Type="http://schemas.openxmlformats.org/officeDocument/2006/relationships/tags" Target="../tags/tag582.xml" /><Relationship Id="rId5" Type="http://schemas.openxmlformats.org/officeDocument/2006/relationships/tags" Target="../tags/tag583.xml" /><Relationship Id="rId6" Type="http://schemas.openxmlformats.org/officeDocument/2006/relationships/tags" Target="../tags/tag584.xml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585.xml" /><Relationship Id="rId3" Type="http://schemas.openxmlformats.org/officeDocument/2006/relationships/image" Target="../media/image39.png" /><Relationship Id="rId4" Type="http://schemas.openxmlformats.org/officeDocument/2006/relationships/tags" Target="../tags/tag586.xml" /><Relationship Id="rId5" Type="http://schemas.openxmlformats.org/officeDocument/2006/relationships/tags" Target="../tags/tag587.xml" /><Relationship Id="rId6" Type="http://schemas.openxmlformats.org/officeDocument/2006/relationships/tags" Target="../tags/tag588.xml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589.xml" /><Relationship Id="rId3" Type="http://schemas.openxmlformats.org/officeDocument/2006/relationships/image" Target="../media/image39.png" /><Relationship Id="rId4" Type="http://schemas.openxmlformats.org/officeDocument/2006/relationships/tags" Target="../tags/tag590.xml" /><Relationship Id="rId5" Type="http://schemas.openxmlformats.org/officeDocument/2006/relationships/tags" Target="../tags/tag591.xml" /><Relationship Id="rId6" Type="http://schemas.openxmlformats.org/officeDocument/2006/relationships/tags" Target="../tags/tag592.xml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593.xml" /><Relationship Id="rId3" Type="http://schemas.openxmlformats.org/officeDocument/2006/relationships/image" Target="../media/image8.jpeg" /><Relationship Id="rId4" Type="http://schemas.openxmlformats.org/officeDocument/2006/relationships/tags" Target="../tags/tag594.xml" /><Relationship Id="rId5" Type="http://schemas.openxmlformats.org/officeDocument/2006/relationships/tags" Target="../tags/tag595.xml" /><Relationship Id="rId6" Type="http://schemas.openxmlformats.org/officeDocument/2006/relationships/tags" Target="../tags/tag59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43.xml" /><Relationship Id="rId3" Type="http://schemas.openxmlformats.org/officeDocument/2006/relationships/image" Target="../media/image8.jpeg" /><Relationship Id="rId4" Type="http://schemas.openxmlformats.org/officeDocument/2006/relationships/tags" Target="../tags/tag144.xml" /><Relationship Id="rId5" Type="http://schemas.openxmlformats.org/officeDocument/2006/relationships/tags" Target="../tags/tag145.xml" /><Relationship Id="rId6" Type="http://schemas.openxmlformats.org/officeDocument/2006/relationships/tags" Target="../tags/tag14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tags" Target="../tags/tag147.xml" /><Relationship Id="rId3" Type="http://schemas.openxmlformats.org/officeDocument/2006/relationships/tags" Target="../tags/tag148.xml" /><Relationship Id="rId4" Type="http://schemas.openxmlformats.org/officeDocument/2006/relationships/tags" Target="../tags/tag149.xml" /><Relationship Id="rId5" Type="http://schemas.openxmlformats.org/officeDocument/2006/relationships/tags" Target="../tags/tag150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51.xml" /><Relationship Id="rId3" Type="http://schemas.openxmlformats.org/officeDocument/2006/relationships/image" Target="../media/image8.jpeg" /><Relationship Id="rId4" Type="http://schemas.openxmlformats.org/officeDocument/2006/relationships/tags" Target="../tags/tag152.xml" /><Relationship Id="rId5" Type="http://schemas.openxmlformats.org/officeDocument/2006/relationships/tags" Target="../tags/tag153.xml" /><Relationship Id="rId6" Type="http://schemas.openxmlformats.org/officeDocument/2006/relationships/tags" Target="../tags/tag154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5" name="图片 4" title=""/>
          <p:cNvPicPr>
            <a:picLocks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/>
          <a:srcRect l="8755" t="3856"/>
          <a:stretch>
            <a:fillRect/>
          </a:stretch>
        </p:blipFill>
        <p:spPr>
          <a:xfrm>
            <a:off x="3928745" y="161925"/>
            <a:ext cx="7104380" cy="6456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l="87185" t="8386" r="-1554" b="36772"/>
          <a:stretch>
            <a:fillRect/>
          </a:stretch>
        </p:blipFill>
        <p:spPr>
          <a:xfrm>
            <a:off x="2004695" y="926465"/>
            <a:ext cx="1923415" cy="2894330"/>
          </a:xfrm>
          <a:prstGeom prst="ellipse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rcRect l="84100" t="12368" b="37268"/>
          <a:stretch>
            <a:fillRect/>
          </a:stretch>
        </p:blipFill>
        <p:spPr>
          <a:xfrm>
            <a:off x="2305050" y="3820795"/>
            <a:ext cx="1536700" cy="1806575"/>
          </a:xfrm>
          <a:prstGeom prst="ellipse">
            <a:avLst/>
          </a:prstGeom>
        </p:spPr>
      </p:pic>
    </p:spTree>
    <p:custDataLst>
      <p:tags r:id="rId9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15713" name="图片 142337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6905" y="468630"/>
            <a:ext cx="2349500" cy="3417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2339" name="文本框 142338" title=""/>
          <p:cNvSpPr txBox="1"/>
          <p:nvPr>
            <p:custDataLst>
              <p:tags r:id="rId5"/>
            </p:custDataLst>
          </p:nvPr>
        </p:nvSpPr>
        <p:spPr>
          <a:xfrm>
            <a:off x="5486400" y="152400"/>
            <a:ext cx="392271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听到密报和劝说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大怒</a:t>
            </a:r>
            <a:endParaRPr lang="zh-CN" altLang="en-US" sz="2400" b="1">
              <a:solidFill>
                <a:srgbClr val="0000CC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42340" name="文本框 142339" title=""/>
          <p:cNvSpPr txBox="1"/>
          <p:nvPr>
            <p:custDataLst>
              <p:tags r:id="rId6"/>
            </p:custDataLst>
          </p:nvPr>
        </p:nvSpPr>
        <p:spPr>
          <a:xfrm>
            <a:off x="5486400" y="533400"/>
            <a:ext cx="4930775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听到项伯说情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答应“善遇”刘邦</a:t>
            </a:r>
            <a:endParaRPr lang="zh-CN" altLang="en-US" sz="2400" b="1">
              <a:solidFill>
                <a:srgbClr val="0000CC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42341" name="文本框 142340" title=""/>
          <p:cNvSpPr txBox="1"/>
          <p:nvPr>
            <p:custDataLst>
              <p:tags r:id="rId7"/>
            </p:custDataLst>
          </p:nvPr>
        </p:nvSpPr>
        <p:spPr>
          <a:xfrm>
            <a:off x="5410200" y="1447800"/>
            <a:ext cx="53835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听到刘邦谎话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洋洋自得、说出线人</a:t>
            </a:r>
            <a:endParaRPr lang="zh-CN" altLang="en-US" sz="2400" b="1">
              <a:solidFill>
                <a:srgbClr val="0000CC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42342" name="文本框 142341" title=""/>
          <p:cNvSpPr txBox="1"/>
          <p:nvPr>
            <p:custDataLst>
              <p:tags r:id="rId8"/>
            </p:custDataLst>
          </p:nvPr>
        </p:nvSpPr>
        <p:spPr>
          <a:xfrm>
            <a:off x="5334000" y="2362200"/>
            <a:ext cx="47713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宴会上范增多次暗示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置之不理</a:t>
            </a:r>
            <a:endParaRPr lang="zh-CN" altLang="en-US" sz="2400" b="1">
              <a:solidFill>
                <a:srgbClr val="0000CC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42343" name="文本框 142342" title=""/>
          <p:cNvSpPr txBox="1"/>
          <p:nvPr>
            <p:custDataLst>
              <p:tags r:id="rId9"/>
            </p:custDataLst>
          </p:nvPr>
        </p:nvSpPr>
        <p:spPr>
          <a:xfrm>
            <a:off x="5334000" y="2743200"/>
            <a:ext cx="47713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项庄舞剑，项伯翼蔽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熟视无睹</a:t>
            </a:r>
            <a:endParaRPr lang="zh-CN" altLang="en-US" sz="2400" b="1">
              <a:solidFill>
                <a:srgbClr val="0000CC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42344" name="文本框 142343" title=""/>
          <p:cNvSpPr txBox="1"/>
          <p:nvPr>
            <p:custDataLst>
              <p:tags r:id="rId10"/>
            </p:custDataLst>
          </p:nvPr>
        </p:nvSpPr>
        <p:spPr>
          <a:xfrm>
            <a:off x="5334000" y="3657600"/>
            <a:ext cx="533400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樊哙闯帐怒目而视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en-US" sz="2400" b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反称壮士，</a:t>
            </a:r>
            <a:endParaRPr lang="zh-CN" altLang="en-US" sz="2400" b="1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                  　赐酒赐坐</a:t>
            </a:r>
            <a:endParaRPr lang="zh-CN" altLang="en-US" sz="2400" b="1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2345" name="文本框 142344" title=""/>
          <p:cNvSpPr txBox="1"/>
          <p:nvPr>
            <p:custDataLst>
              <p:tags r:id="rId11"/>
            </p:custDataLst>
          </p:nvPr>
        </p:nvSpPr>
        <p:spPr>
          <a:xfrm>
            <a:off x="5375275" y="4437063"/>
            <a:ext cx="477139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刘邦逃后张良奉璧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en-US" sz="2400" b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安然受璧，</a:t>
            </a:r>
            <a:endParaRPr lang="zh-CN" altLang="en-US" sz="2400" b="1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                    处之泰然</a:t>
            </a:r>
            <a:endParaRPr lang="zh-CN" altLang="en-US" sz="2400" b="1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2346" name="矩形 142345" title=""/>
          <p:cNvSpPr/>
          <p:nvPr>
            <p:custDataLst>
              <p:tags r:id="rId12"/>
            </p:custDataLst>
          </p:nvPr>
        </p:nvSpPr>
        <p:spPr>
          <a:xfrm>
            <a:off x="5808663" y="3213100"/>
            <a:ext cx="4094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刚愎自用，</a:t>
            </a:r>
            <a:r>
              <a:rPr lang="zh-CN" altLang="en-US" sz="2800">
                <a:solidFill>
                  <a:srgbClr val="0099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乏政治远见。</a:t>
            </a:r>
            <a:endParaRPr lang="zh-CN" altLang="en-US" sz="2800">
              <a:solidFill>
                <a:srgbClr val="0099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42347" name="矩形 142346" title=""/>
          <p:cNvSpPr/>
          <p:nvPr>
            <p:custDataLst>
              <p:tags r:id="rId13"/>
            </p:custDataLst>
          </p:nvPr>
        </p:nvSpPr>
        <p:spPr>
          <a:xfrm>
            <a:off x="5735638" y="1916113"/>
            <a:ext cx="4094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沽名钓誉，</a:t>
            </a:r>
            <a:r>
              <a:rPr lang="zh-CN" altLang="en-US" sz="2800">
                <a:solidFill>
                  <a:srgbClr val="0099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致轻敌失计。</a:t>
            </a:r>
            <a:endParaRPr lang="zh-CN" altLang="en-US" sz="2800">
              <a:solidFill>
                <a:srgbClr val="0099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42348" name="矩形 142347" title=""/>
          <p:cNvSpPr/>
          <p:nvPr>
            <p:custDataLst>
              <p:tags r:id="rId14"/>
            </p:custDataLst>
          </p:nvPr>
        </p:nvSpPr>
        <p:spPr>
          <a:xfrm>
            <a:off x="5735638" y="981075"/>
            <a:ext cx="409511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胸无城府，</a:t>
            </a:r>
            <a:r>
              <a:rPr lang="zh-CN" altLang="en-US" sz="2800">
                <a:solidFill>
                  <a:srgbClr val="0099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有妇人之仁</a:t>
            </a:r>
            <a:r>
              <a:rPr lang="zh-CN" altLang="en-US" sz="2800" b="1">
                <a:solidFill>
                  <a:srgbClr val="0099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。</a:t>
            </a:r>
            <a:endParaRPr lang="zh-CN" altLang="en-US" sz="2800" b="1">
              <a:solidFill>
                <a:srgbClr val="0099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42349" name="矩形 142348" title=""/>
          <p:cNvSpPr/>
          <p:nvPr>
            <p:custDataLst>
              <p:tags r:id="rId15"/>
            </p:custDataLst>
          </p:nvPr>
        </p:nvSpPr>
        <p:spPr>
          <a:xfrm>
            <a:off x="5591175" y="5229225"/>
            <a:ext cx="4094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寡谋轻信，</a:t>
            </a:r>
            <a:r>
              <a:rPr lang="zh-CN" altLang="en-US" sz="2800">
                <a:solidFill>
                  <a:srgbClr val="0099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失判断能力。</a:t>
            </a:r>
            <a:endParaRPr lang="zh-CN" altLang="en-US" sz="2800">
              <a:solidFill>
                <a:srgbClr val="0099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42350" name="矩形 142349" title=""/>
          <p:cNvSpPr/>
          <p:nvPr>
            <p:custDataLst>
              <p:tags r:id="rId16"/>
            </p:custDataLst>
          </p:nvPr>
        </p:nvSpPr>
        <p:spPr>
          <a:xfrm>
            <a:off x="3648075" y="5876925"/>
            <a:ext cx="644366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>
                <a:solidFill>
                  <a:srgbClr val="CC33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自矜功伐、豪爽直率的赳赳武夫。</a:t>
            </a:r>
            <a:endParaRPr lang="zh-CN" altLang="en-US" sz="3200" b="1">
              <a:solidFill>
                <a:srgbClr val="CC3300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  <p:bldP spid="142340" grpId="0"/>
      <p:bldP spid="142341" grpId="0"/>
      <p:bldP spid="142342" grpId="0"/>
      <p:bldP spid="142343" grpId="0"/>
      <p:bldP spid="142344" grpId="0"/>
      <p:bldP spid="142345" grpId="0"/>
      <p:bldP spid="142346" grpId="0"/>
      <p:bldP spid="142347" grpId="0"/>
      <p:bldP spid="142348" grpId="0"/>
      <p:bldP spid="142349" grpId="0"/>
      <p:bldP spid="1423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16738" name="文本框 143362" title=""/>
          <p:cNvSpPr txBox="1"/>
          <p:nvPr>
            <p:custDataLst>
              <p:tags r:id="rId3"/>
            </p:custDataLst>
          </p:nvPr>
        </p:nvSpPr>
        <p:spPr>
          <a:xfrm>
            <a:off x="9964103" y="404813"/>
            <a:ext cx="675005" cy="2519362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汉王   刘邦</a:t>
            </a:r>
            <a:endParaRPr lang="zh-CN" altLang="en-US" sz="32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364" name="矩形 143363" title=""/>
          <p:cNvSpPr/>
          <p:nvPr>
            <p:custDataLst>
              <p:tags r:id="rId4"/>
            </p:custDataLst>
          </p:nvPr>
        </p:nvSpPr>
        <p:spPr>
          <a:xfrm>
            <a:off x="1062990" y="3573780"/>
            <a:ext cx="10452735" cy="2159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SzPct val="90000"/>
              <a:buBlip>
                <a:blip r:embed="rId5"/>
              </a:buBlip>
            </a:pPr>
            <a:r>
              <a:rPr lang="zh-CN" altLang="en-US" sz="3200" b="1">
                <a:solidFill>
                  <a:srgbClr val="CC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刘邦：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善于接受意见，心机深沉，巧言佞色，心狠手辣。圆猾狡诈，细心机警；随机应变，善于用人；能言善辩，勇毅果断；能屈能伸细致周密。 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43365" name="文本框 143364" title=""/>
          <p:cNvSpPr txBox="1"/>
          <p:nvPr>
            <p:custDataLst>
              <p:tags r:id="rId6"/>
            </p:custDataLst>
          </p:nvPr>
        </p:nvSpPr>
        <p:spPr>
          <a:xfrm>
            <a:off x="1774825" y="404813"/>
            <a:ext cx="32435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得知项羽来攻击自己时</a:t>
            </a:r>
            <a:endParaRPr lang="zh-CN" altLang="en-US" sz="2400" b="1">
              <a:solidFill>
                <a:srgbClr val="0000CC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43366" name="文本框 143365" title=""/>
          <p:cNvSpPr txBox="1"/>
          <p:nvPr>
            <p:custDataLst>
              <p:tags r:id="rId7"/>
            </p:custDataLst>
          </p:nvPr>
        </p:nvSpPr>
        <p:spPr>
          <a:xfrm>
            <a:off x="4943475" y="404813"/>
            <a:ext cx="17119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solidFill>
                  <a:srgbClr val="009900"/>
                </a:solidFill>
                <a:latin typeface="Times New Roman" panose="02020603050405020304" pitchFamily="18" charset="0"/>
                <a:ea typeface="楷体_GB2312" pitchFamily="49" charset="-122"/>
              </a:rPr>
              <a:t>—</a:t>
            </a:r>
            <a:r>
              <a:rPr lang="zh-CN" altLang="en-US" sz="2400" b="1">
                <a:solidFill>
                  <a:srgbClr val="009900"/>
                </a:solidFill>
                <a:latin typeface="Times New Roman" panose="02020603050405020304" pitchFamily="18" charset="0"/>
                <a:ea typeface="楷体_GB2312" pitchFamily="49" charset="-122"/>
              </a:rPr>
              <a:t>委曲求全</a:t>
            </a:r>
            <a:endParaRPr lang="zh-CN" altLang="en-US" sz="2400" b="1">
              <a:solidFill>
                <a:srgbClr val="0099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43367" name="文本框 143366" title=""/>
          <p:cNvSpPr txBox="1"/>
          <p:nvPr>
            <p:custDataLst>
              <p:tags r:id="rId8"/>
            </p:custDataLst>
          </p:nvPr>
        </p:nvSpPr>
        <p:spPr>
          <a:xfrm>
            <a:off x="1774825" y="981075"/>
            <a:ext cx="32435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了解张良与项伯关系时</a:t>
            </a:r>
            <a:endParaRPr lang="zh-CN" altLang="en-US" sz="2400" b="1">
              <a:solidFill>
                <a:srgbClr val="0000CC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43368" name="文本框 143367" title=""/>
          <p:cNvSpPr txBox="1"/>
          <p:nvPr>
            <p:custDataLst>
              <p:tags r:id="rId9"/>
            </p:custDataLst>
          </p:nvPr>
        </p:nvSpPr>
        <p:spPr>
          <a:xfrm>
            <a:off x="1847850" y="1989138"/>
            <a:ext cx="32435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借口上厕所趁机逃走时</a:t>
            </a:r>
            <a:endParaRPr lang="zh-CN" altLang="en-US" sz="2400" b="1">
              <a:solidFill>
                <a:srgbClr val="0000CC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43369" name="文本框 143368" title=""/>
          <p:cNvSpPr txBox="1"/>
          <p:nvPr>
            <p:custDataLst>
              <p:tags r:id="rId10"/>
            </p:custDataLst>
          </p:nvPr>
        </p:nvSpPr>
        <p:spPr>
          <a:xfrm>
            <a:off x="1847850" y="2492375"/>
            <a:ext cx="32435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回到营寨诛杀曹无伤时</a:t>
            </a:r>
            <a:endParaRPr lang="zh-CN" altLang="en-US" sz="2400" b="1">
              <a:solidFill>
                <a:srgbClr val="0000CC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43370" name="文本框 143369" title=""/>
          <p:cNvSpPr txBox="1"/>
          <p:nvPr>
            <p:custDataLst>
              <p:tags r:id="rId11"/>
            </p:custDataLst>
          </p:nvPr>
        </p:nvSpPr>
        <p:spPr>
          <a:xfrm>
            <a:off x="1847850" y="1484313"/>
            <a:ext cx="32435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宴会上卑礼甘居卑座时</a:t>
            </a:r>
            <a:endParaRPr lang="zh-CN" altLang="en-US" sz="2400" b="1">
              <a:solidFill>
                <a:srgbClr val="0000CC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43371" name="文本框 143370" title=""/>
          <p:cNvSpPr txBox="1"/>
          <p:nvPr>
            <p:custDataLst>
              <p:tags r:id="rId12"/>
            </p:custDataLst>
          </p:nvPr>
        </p:nvSpPr>
        <p:spPr>
          <a:xfrm>
            <a:off x="4943475" y="981075"/>
            <a:ext cx="17119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solidFill>
                  <a:srgbClr val="009900"/>
                </a:solidFill>
                <a:latin typeface="Times New Roman" panose="02020603050405020304" pitchFamily="18" charset="0"/>
                <a:ea typeface="楷体_GB2312" pitchFamily="49" charset="-122"/>
              </a:rPr>
              <a:t>—</a:t>
            </a:r>
            <a:r>
              <a:rPr lang="zh-CN" altLang="en-US" sz="2400" b="1">
                <a:solidFill>
                  <a:srgbClr val="009900"/>
                </a:solidFill>
                <a:latin typeface="Times New Roman" panose="02020603050405020304" pitchFamily="18" charset="0"/>
                <a:ea typeface="楷体_GB2312" pitchFamily="49" charset="-122"/>
              </a:rPr>
              <a:t>攀龙附凤</a:t>
            </a:r>
            <a:endParaRPr lang="zh-CN" altLang="en-US" sz="2400" b="1">
              <a:solidFill>
                <a:srgbClr val="0099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43372" name="文本框 143371" title=""/>
          <p:cNvSpPr txBox="1"/>
          <p:nvPr>
            <p:custDataLst>
              <p:tags r:id="rId13"/>
            </p:custDataLst>
          </p:nvPr>
        </p:nvSpPr>
        <p:spPr>
          <a:xfrm>
            <a:off x="4943475" y="1989138"/>
            <a:ext cx="17119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solidFill>
                  <a:srgbClr val="009900"/>
                </a:solidFill>
                <a:latin typeface="Times New Roman" panose="02020603050405020304" pitchFamily="18" charset="0"/>
                <a:ea typeface="楷体_GB2312" pitchFamily="49" charset="-122"/>
              </a:rPr>
              <a:t>—</a:t>
            </a:r>
            <a:r>
              <a:rPr lang="zh-CN" altLang="en-US" sz="2400" b="1">
                <a:solidFill>
                  <a:srgbClr val="009900"/>
                </a:solidFill>
                <a:latin typeface="Times New Roman" panose="02020603050405020304" pitchFamily="18" charset="0"/>
                <a:ea typeface="楷体_GB2312" pitchFamily="49" charset="-122"/>
              </a:rPr>
              <a:t>机智敏捷</a:t>
            </a:r>
            <a:endParaRPr lang="zh-CN" altLang="en-US" sz="2400" b="1">
              <a:solidFill>
                <a:srgbClr val="0099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43373" name="文本框 143372" title=""/>
          <p:cNvSpPr txBox="1"/>
          <p:nvPr>
            <p:custDataLst>
              <p:tags r:id="rId14"/>
            </p:custDataLst>
          </p:nvPr>
        </p:nvSpPr>
        <p:spPr>
          <a:xfrm>
            <a:off x="4943475" y="1484313"/>
            <a:ext cx="17119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solidFill>
                  <a:srgbClr val="009900"/>
                </a:solidFill>
                <a:latin typeface="Times New Roman" panose="02020603050405020304" pitchFamily="18" charset="0"/>
                <a:ea typeface="楷体_GB2312" pitchFamily="49" charset="-122"/>
              </a:rPr>
              <a:t>—</a:t>
            </a:r>
            <a:r>
              <a:rPr lang="zh-CN" altLang="en-US" sz="2400" b="1">
                <a:solidFill>
                  <a:srgbClr val="009900"/>
                </a:solidFill>
                <a:latin typeface="Times New Roman" panose="02020603050405020304" pitchFamily="18" charset="0"/>
                <a:ea typeface="楷体_GB2312" pitchFamily="49" charset="-122"/>
              </a:rPr>
              <a:t>能屈能伸</a:t>
            </a:r>
            <a:endParaRPr lang="zh-CN" altLang="en-US" sz="2400" b="1">
              <a:solidFill>
                <a:srgbClr val="0099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43374" name="文本框 143373" title=""/>
          <p:cNvSpPr txBox="1"/>
          <p:nvPr>
            <p:custDataLst>
              <p:tags r:id="rId15"/>
            </p:custDataLst>
          </p:nvPr>
        </p:nvSpPr>
        <p:spPr>
          <a:xfrm>
            <a:off x="4943475" y="2492375"/>
            <a:ext cx="17119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solidFill>
                  <a:srgbClr val="009900"/>
                </a:solidFill>
                <a:latin typeface="Times New Roman" panose="02020603050405020304" pitchFamily="18" charset="0"/>
                <a:ea typeface="楷体_GB2312" pitchFamily="49" charset="-122"/>
              </a:rPr>
              <a:t>—</a:t>
            </a:r>
            <a:r>
              <a:rPr lang="zh-CN" altLang="en-US" sz="2400" b="1">
                <a:solidFill>
                  <a:srgbClr val="009900"/>
                </a:solidFill>
                <a:latin typeface="Times New Roman" panose="02020603050405020304" pitchFamily="18" charset="0"/>
                <a:ea typeface="楷体_GB2312" pitchFamily="49" charset="-122"/>
              </a:rPr>
              <a:t>坚决果断</a:t>
            </a:r>
            <a:endParaRPr lang="zh-CN" altLang="en-US" sz="2400" b="1">
              <a:solidFill>
                <a:srgbClr val="0099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/>
      <p:bldP spid="143365" grpId="0"/>
      <p:bldP spid="143366" grpId="0"/>
      <p:bldP spid="143367" grpId="0"/>
      <p:bldP spid="143368" grpId="0"/>
      <p:bldP spid="143369" grpId="0"/>
      <p:bldP spid="143370" grpId="0"/>
      <p:bldP spid="143371" grpId="0"/>
      <p:bldP spid="143372" grpId="0"/>
      <p:bldP spid="143373" grpId="0"/>
      <p:bldP spid="1433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5058" name="矩形 45057" title=""/>
          <p:cNvSpPr/>
          <p:nvPr>
            <p:custDataLst>
              <p:tags r:id="rId3"/>
            </p:custDataLst>
          </p:nvPr>
        </p:nvSpPr>
        <p:spPr>
          <a:xfrm>
            <a:off x="1678941" y="1557233"/>
            <a:ext cx="3868420" cy="4310411"/>
          </a:xfrm>
          <a:prstGeom prst="rect">
            <a:avLst/>
          </a:prstGeom>
          <a:noFill/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SzTx/>
              <a:buChar char="•"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范增：老谋深算</a:t>
            </a:r>
            <a:b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　　　 急躁易怒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SzTx/>
              <a:buChar char="•"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项庄：轻易放弃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SzTx/>
              <a:buChar char="•"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项伯：泄露机密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SzTx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    蔽护敌方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SzTx/>
              <a:buChar char="•"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各自打算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SzTx/>
              <a:buChar char="•"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目标不统一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59" name="矩形 45058" title=""/>
          <p:cNvSpPr/>
          <p:nvPr>
            <p:custDataLst>
              <p:tags r:id="rId4"/>
            </p:custDataLst>
          </p:nvPr>
        </p:nvSpPr>
        <p:spPr>
          <a:xfrm>
            <a:off x="6149128" y="1556915"/>
            <a:ext cx="3671888" cy="4310411"/>
          </a:xfrm>
          <a:prstGeom prst="rect">
            <a:avLst/>
          </a:prstGeom>
          <a:noFill/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SzTx/>
              <a:buChar char="•"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张良：老练多谋</a:t>
            </a:r>
            <a:b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    沉着冷静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SzTx/>
              <a:buChar char="•"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樊哙：忠诚勇猛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SzTx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    见识过人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SzTx/>
              <a:buChar char="•"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曹无伤：被诛杀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SzTx/>
              <a:buChar char="•"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上下同心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SzTx/>
              <a:buChar char="•"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团结合作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61" name="云形标注 45060" title=""/>
          <p:cNvSpPr/>
          <p:nvPr>
            <p:custDataLst>
              <p:tags r:id="rId5"/>
            </p:custDataLst>
          </p:nvPr>
        </p:nvSpPr>
        <p:spPr>
          <a:xfrm>
            <a:off x="166371" y="90171"/>
            <a:ext cx="2802255" cy="1225551"/>
          </a:xfrm>
          <a:prstGeom prst="cloudCallout">
            <a:avLst>
              <a:gd name="adj1" fmla="val 6393"/>
              <a:gd name="adj2" fmla="val 83575"/>
            </a:avLst>
          </a:pr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ctr">
              <a:buSzTx/>
            </a:pPr>
            <a:r>
              <a:rPr lang="zh-CN" altLang="en-US" sz="3200" b="1">
                <a:solidFill>
                  <a:srgbClr val="A5002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项羽阵营</a:t>
            </a:r>
            <a:endParaRPr lang="zh-CN" altLang="en-US" sz="3200" b="1">
              <a:solidFill>
                <a:srgbClr val="A5002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5060" name="云形标注 45059" title=""/>
          <p:cNvSpPr/>
          <p:nvPr>
            <p:custDataLst>
              <p:tags r:id="rId6"/>
            </p:custDataLst>
          </p:nvPr>
        </p:nvSpPr>
        <p:spPr>
          <a:xfrm>
            <a:off x="9143578" y="847"/>
            <a:ext cx="2813685" cy="1219200"/>
          </a:xfrm>
          <a:prstGeom prst="cloudCallout">
            <a:avLst>
              <a:gd name="adj1" fmla="val -26905"/>
              <a:gd name="adj2" fmla="val 106388"/>
            </a:avLst>
          </a:pr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ctr">
              <a:buSzTx/>
            </a:pPr>
            <a:r>
              <a:rPr lang="zh-CN" altLang="en-US" sz="3200" b="1">
                <a:solidFill>
                  <a:srgbClr val="A5002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刘邦阵营</a:t>
            </a:r>
            <a:endParaRPr lang="zh-CN" altLang="en-US" sz="3200" b="1">
              <a:solidFill>
                <a:srgbClr val="A5002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7"/>
            </p:custDataLst>
          </p:nvPr>
        </p:nvSpPr>
        <p:spPr>
          <a:xfrm>
            <a:off x="3143885" y="635"/>
            <a:ext cx="5879465" cy="1579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>
                <a:solidFill>
                  <a:schemeClr val="tx1">
                    <a:lumMod val="90000"/>
                    <a:lumOff val="10000"/>
                  </a:schemeClr>
                </a:solidFill>
                <a:latin typeface="Hannotate SC Regular" panose="03000500000000000000" charset="-122"/>
                <a:ea typeface="Hannotate SC Regular" panose="03000500000000000000" charset="-122"/>
                <a:cs typeface="Hannotate SC Regular" panose="03000500000000000000" charset="-122"/>
                <a:sym typeface="+mn-lt"/>
              </a:rPr>
              <a:t> </a:t>
            </a:r>
            <a:r>
              <a:rPr lang="zh-CN" altLang="en-US" sz="2800" b="1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Hannotate SC Regular" panose="03000500000000000000" charset="-122"/>
                <a:sym typeface="+mn-lt"/>
              </a:rPr>
              <a:t>“鸿门宴”这场斗争可以说是张良与范增的斗智</a:t>
            </a:r>
            <a:r>
              <a:rPr lang="zh-CN" altLang="en-US" sz="2800" b="1">
                <a:solidFill>
                  <a:schemeClr val="tx1">
                    <a:lumMod val="90000"/>
                    <a:lumOff val="1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Hannotate SC Regular" panose="03000500000000000000" charset="-122"/>
                <a:sym typeface="+mn-lt"/>
              </a:rPr>
              <a:t>，对整个事件的演变，两人举足轻重，可谓关键人物。</a:t>
            </a:r>
            <a:endParaRPr lang="zh-CN" altLang="en-US" sz="2800" b="1">
              <a:solidFill>
                <a:schemeClr val="tx1">
                  <a:lumMod val="90000"/>
                  <a:lumOff val="1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Hannotate SC Regular" panose="03000500000000000000" charset="-122"/>
              <a:sym typeface="+mn-lt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0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0810" y="112395"/>
            <a:ext cx="11939905" cy="6628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2573655" y="1983740"/>
            <a:ext cx="6096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600" b="1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文学常识</a:t>
            </a:r>
            <a:endParaRPr lang="zh-CN" altLang="en-US" sz="9600" b="1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44" name="矩形 243" title=""/>
          <p:cNvSpPr/>
          <p:nvPr>
            <p:custDataLst>
              <p:tags r:id="rId4"/>
            </p:custDataLst>
          </p:nvPr>
        </p:nvSpPr>
        <p:spPr>
          <a:xfrm>
            <a:off x="401320" y="87630"/>
            <a:ext cx="9051925" cy="1128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5" b="1">
                <a:solidFill>
                  <a:schemeClr val="bg1"/>
                </a:solidFill>
                <a:latin typeface="宋体" panose="02010600030101010101" pitchFamily="2" charset="-122"/>
              </a:rPr>
              <a:t>是我国</a:t>
            </a:r>
            <a:r>
              <a:rPr lang="zh-CN" altLang="en-US" sz="2805" b="1">
                <a:solidFill>
                  <a:srgbClr val="FF0000"/>
                </a:solidFill>
                <a:latin typeface="宋体" panose="02010600030101010101" pitchFamily="2" charset="-122"/>
              </a:rPr>
              <a:t>第一部纪传体通史，共</a:t>
            </a:r>
            <a:r>
              <a:rPr lang="en-US" altLang="zh-CN" sz="2805" b="1">
                <a:solidFill>
                  <a:srgbClr val="FF0000"/>
                </a:solidFill>
                <a:latin typeface="宋体" panose="02010600030101010101" pitchFamily="2" charset="-122"/>
              </a:rPr>
              <a:t>130</a:t>
            </a:r>
            <a:r>
              <a:rPr lang="zh-CN" altLang="en-US" sz="2805" b="1">
                <a:solidFill>
                  <a:srgbClr val="FF0000"/>
                </a:solidFill>
                <a:latin typeface="宋体" panose="02010600030101010101" pitchFamily="2" charset="-122"/>
              </a:rPr>
              <a:t>篇。记述了从传说中的黄帝至汉武帝时</a:t>
            </a:r>
            <a:r>
              <a:rPr lang="zh-CN" altLang="en-US" sz="2805" b="1">
                <a:solidFill>
                  <a:schemeClr val="bg1"/>
                </a:solidFill>
                <a:latin typeface="宋体" panose="02010600030101010101" pitchFamily="2" charset="-122"/>
              </a:rPr>
              <a:t>期近三千年的历史。</a:t>
            </a:r>
            <a:endParaRPr lang="zh-CN" altLang="en-US" sz="2805" b="1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6" name="表格 6" title="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95250" y="1216025"/>
          <a:ext cx="11897360" cy="53924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2355"/>
                <a:gridCol w="779145"/>
                <a:gridCol w="10055860"/>
              </a:tblGrid>
              <a:tr h="870585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3200" b="1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本纪</a:t>
                      </a:r>
                      <a:endParaRPr lang="zh-CN" altLang="en-US" sz="3200" b="1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681" marR="91681" marT="45831" marB="458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12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681" marR="91681" marT="45831" marB="458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z="2700" b="1" kern="12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全书提纲，以王朝的更替为体，按年代记叙帝王言行和政绩。</a:t>
                      </a:r>
                      <a:endParaRPr lang="zh-CN" altLang="en-US" sz="2700" b="1" kern="120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681" marR="91681" marT="45831" marB="458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030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3200" b="1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世家</a:t>
                      </a:r>
                      <a:endParaRPr lang="zh-CN" altLang="en-US" sz="3200" b="1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681" marR="91681" marT="45831" marB="458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30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681" marR="91681" marT="45831" marB="458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z="2700" b="1" kern="12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记述王侯封国、开国功臣和有特殊地位、特殊影响的人物</a:t>
                      </a:r>
                      <a:endParaRPr lang="zh-CN" altLang="en-US" sz="2700" b="1" kern="120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681" marR="91681" marT="45831" marB="458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0935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3200" b="1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列传</a:t>
                      </a:r>
                      <a:endParaRPr lang="zh-CN" altLang="en-US" sz="3200" b="1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681" marR="91681" marT="45831" marB="458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70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681" marR="91681" marT="45831" marB="458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z="2700" b="1" kern="12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记叙帝王诸侯外其他各方面代表人物的生平和事迹。</a:t>
                      </a:r>
                      <a:r>
                        <a:rPr lang="zh-CN" altLang="en-US" sz="2700" b="1" kern="12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  <a:sym typeface="+mn-ea"/>
                        </a:rPr>
                        <a:t>涉及贵族、官僚、政治家、经济家、军事家、哲学家等社会各个阶层</a:t>
                      </a:r>
                      <a:endParaRPr lang="zh-CN" altLang="en-US" sz="2700" b="1" kern="120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  <a:sym typeface="+mn-ea"/>
                      </a:endParaRPr>
                    </a:p>
                  </a:txBody>
                  <a:tcPr marL="91681" marR="91681" marT="45831" marB="458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29665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3200" b="1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表</a:t>
                      </a:r>
                      <a:endParaRPr lang="zh-CN" altLang="en-US" sz="3200" b="1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681" marR="91681" marT="45831" marB="458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681" marR="91681" marT="45831" marB="458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z="2700" b="1" kern="12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用表格简列帝王、诸侯、贵族、将相大臣的世系、爵位和简要政绩</a:t>
                      </a:r>
                      <a:endParaRPr lang="zh-CN" altLang="en-US" sz="2700" b="1" kern="120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681" marR="91681" marT="45831" marB="458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0935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3200" b="1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书</a:t>
                      </a:r>
                      <a:endParaRPr lang="zh-CN" altLang="en-US" sz="3200" b="1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681" marR="91681" marT="45831" marB="458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681" marR="91681" marT="45831" marB="458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z="2700" b="1" kern="12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分门别类地记述历代历法、礼乐、封禅、水利、经济等典章制度。</a:t>
                      </a:r>
                      <a:endParaRPr lang="zh-CN" altLang="en-US" sz="2700" b="1" kern="120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681" marR="91681" marT="45831" marB="458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4784" name="图片 222" title="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10227945" y="87630"/>
            <a:ext cx="184658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8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18115" name="文本占位符 218114" title="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32155" y="520065"/>
            <a:ext cx="11075035" cy="6122670"/>
          </a:xfrm>
        </p:spPr>
        <p:txBody>
          <a:bodyPr/>
          <a:lstStyle/>
          <a:p>
            <a:r>
              <a:rPr lang="zh-CN" altLang="en-US" sz="3600" b="1">
                <a:solidFill>
                  <a:srgbClr val="CC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山东</a:t>
            </a:r>
            <a:r>
              <a:rPr lang="zh-CN" altLang="en-US" sz="3600" b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：</a:t>
            </a:r>
            <a:r>
              <a:rPr lang="zh-CN" altLang="en-US" sz="3600" b="1"/>
              <a:t>战国至秦汉间一般指崤山以东的地区。</a:t>
            </a:r>
            <a:endParaRPr lang="zh-CN" altLang="en-US" sz="3600" b="1"/>
          </a:p>
          <a:p>
            <a:r>
              <a:rPr lang="zh-CN" altLang="en-US" sz="3600" b="1">
                <a:solidFill>
                  <a:srgbClr val="CC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关中</a:t>
            </a:r>
            <a:r>
              <a:rPr lang="zh-CN" altLang="en-US" sz="3600" b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：</a:t>
            </a:r>
            <a:r>
              <a:rPr lang="zh-CN" altLang="en-US" sz="3600" b="1"/>
              <a:t>战国至秦汉间一般指函谷关以西的地区。</a:t>
            </a:r>
            <a:endParaRPr lang="zh-CN" altLang="en-US" sz="3600" b="1"/>
          </a:p>
          <a:p>
            <a:r>
              <a:rPr lang="zh-CN" altLang="en-US" sz="3600" b="1">
                <a:solidFill>
                  <a:srgbClr val="CC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参乘</a:t>
            </a:r>
            <a:r>
              <a:rPr lang="zh-CN" altLang="en-US" sz="3600" b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：</a:t>
            </a:r>
            <a:r>
              <a:rPr lang="zh-CN" altLang="en-US" sz="3600" b="1"/>
              <a:t>古时乘车，站在车右担任警卫的人。</a:t>
            </a:r>
            <a:endParaRPr lang="zh-CN" altLang="en-US" sz="3600" b="1"/>
          </a:p>
          <a:p>
            <a:r>
              <a:rPr lang="zh-CN" altLang="en-US" sz="3600" b="1">
                <a:solidFill>
                  <a:srgbClr val="CC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再拜</a:t>
            </a:r>
            <a:r>
              <a:rPr lang="zh-CN" altLang="en-US" sz="3600" b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：</a:t>
            </a:r>
            <a:r>
              <a:rPr lang="zh-CN" altLang="en-US" sz="3600" b="1"/>
              <a:t>古时常礼，有时亦为敬辞。</a:t>
            </a:r>
            <a:endParaRPr lang="zh-CN" altLang="en-US" sz="3600" b="1"/>
          </a:p>
          <a:p>
            <a:r>
              <a:rPr lang="zh-CN" altLang="en-US" sz="3600" b="1">
                <a:solidFill>
                  <a:srgbClr val="CC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竖子</a:t>
            </a:r>
            <a:r>
              <a:rPr lang="zh-CN" altLang="en-US" sz="3600" b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：</a:t>
            </a:r>
            <a:r>
              <a:rPr lang="zh-CN" altLang="en-US" sz="3600" b="1"/>
              <a:t>贱称，相当于“小子”。</a:t>
            </a:r>
            <a:endParaRPr lang="zh-CN" altLang="en-US" sz="3600" b="1"/>
          </a:p>
          <a:p>
            <a:r>
              <a:rPr lang="zh-CN" altLang="en-US" sz="3600" b="1">
                <a:solidFill>
                  <a:srgbClr val="CC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司马</a:t>
            </a:r>
            <a:r>
              <a:rPr lang="zh-CN" altLang="en-US" sz="3600" b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：</a:t>
            </a:r>
            <a:r>
              <a:rPr lang="zh-CN" altLang="en-US" sz="3600" b="1"/>
              <a:t>官名，一般为军事官员。</a:t>
            </a:r>
            <a:endParaRPr lang="zh-CN" altLang="en-US" sz="3600" b="1"/>
          </a:p>
          <a:p>
            <a:r>
              <a:rPr lang="zh-CN" altLang="en-US" sz="3600" b="1">
                <a:solidFill>
                  <a:srgbClr val="CC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跽：</a:t>
            </a:r>
            <a:r>
              <a:rPr lang="zh-CN" altLang="en-US" sz="3600" b="1"/>
              <a:t>长跪，双膝着地，上身挺直。 </a:t>
            </a:r>
            <a:endParaRPr lang="zh-CN" altLang="en-US" sz="3600" b="1"/>
          </a:p>
        </p:txBody>
      </p:sp>
      <p:pic>
        <p:nvPicPr>
          <p:cNvPr id="218116" name="New picture" title="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160000" y="10401300"/>
            <a:ext cx="368300" cy="266700"/>
          </a:xfrm>
          <a:prstGeom prst="cube">
            <a:avLst/>
          </a:prstGeom>
        </p:spPr>
      </p:pic>
    </p:spTree>
    <p:custDataLst>
      <p:tags r:id="rId6"/>
    </p:custData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3" name="图片 1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8114" name="标题 218113" title="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2855595" y="260350"/>
            <a:ext cx="7513955" cy="792480"/>
          </a:xfrm>
        </p:spPr>
        <p:txBody>
          <a:bodyPr anchor="ctr">
            <a:noAutofit/>
          </a:bodyPr>
          <a:lstStyle/>
          <a:p>
            <a:r>
              <a:rPr lang="zh-CN" altLang="en-US" sz="4000" b="1">
                <a:solidFill>
                  <a:schemeClr val="tx1"/>
                </a:solidFill>
                <a:ea typeface="隶书" panose="02010509060101010101" charset="-122"/>
              </a:rPr>
              <a:t>古代人的称谓</a:t>
            </a:r>
            <a:r>
              <a:rPr lang="en-US" altLang="zh-CN" sz="4000" b="1">
                <a:solidFill>
                  <a:schemeClr val="tx1"/>
                </a:solidFill>
                <a:ea typeface="隶书" panose="02010509060101010101" charset="-122"/>
              </a:rPr>
              <a:t>——</a:t>
            </a:r>
            <a:r>
              <a:rPr lang="zh-CN" altLang="en-US" sz="4000" b="1">
                <a:solidFill>
                  <a:schemeClr val="tx1"/>
                </a:solidFill>
                <a:ea typeface="隶书" panose="02010509060101010101" charset="-122"/>
              </a:rPr>
              <a:t>表自称的谦辞</a:t>
            </a:r>
            <a:endParaRPr lang="zh-CN" altLang="en-US" sz="4000" b="1">
              <a:solidFill>
                <a:schemeClr val="tx1"/>
              </a:solidFill>
              <a:ea typeface="隶书" panose="02010509060101010101" charset="-122"/>
            </a:endParaRPr>
          </a:p>
        </p:txBody>
      </p:sp>
      <p:sp>
        <p:nvSpPr>
          <p:cNvPr id="2" name="矩形 1" title=""/>
          <p:cNvSpPr/>
          <p:nvPr>
            <p:custDataLst>
              <p:tags r:id="rId6"/>
            </p:custDataLst>
          </p:nvPr>
        </p:nvSpPr>
        <p:spPr>
          <a:xfrm>
            <a:off x="650875" y="925830"/>
            <a:ext cx="10481945" cy="4772025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8115" name="文本占位符 218114" title="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719455" y="1160145"/>
            <a:ext cx="10414000" cy="4537075"/>
          </a:xfrm>
        </p:spPr>
        <p:txBody>
          <a:bodyPr>
            <a:no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愚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：谦称自己不聪明。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鄙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：谦称自己学识浅薄。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敝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：谦称自己或自己的事物不好。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卑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：谦称自己身份低微。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窃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：有私下、私自之意，使用它常有冒失、唐突的含义在内。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臣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：谦称自己不如对方的身份地位高。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仆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：谦称自己是对方的仆人，使用它含有为对方效劳之意。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8116" name="New picture" title=""/>
          <p:cNvPicPr/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2230100" y="11239500"/>
            <a:ext cx="342900" cy="254000"/>
          </a:xfrm>
          <a:prstGeom prst="cube">
            <a:avLst/>
          </a:prstGeom>
        </p:spPr>
      </p:pic>
    </p:spTree>
    <p:custDataLst>
      <p:tags r:id="rId10"/>
    </p:custData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0810" y="112395"/>
            <a:ext cx="11939905" cy="6628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2573655" y="1983740"/>
            <a:ext cx="6096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600" b="1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文言知识</a:t>
            </a:r>
            <a:endParaRPr lang="zh-CN" altLang="en-US" sz="9600" b="1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5537" name="Rectangle 4" title=""/>
          <p:cNvSpPr/>
          <p:nvPr>
            <p:custDataLst>
              <p:tags r:id="rId4"/>
            </p:custDataLst>
          </p:nvPr>
        </p:nvSpPr>
        <p:spPr>
          <a:xfrm>
            <a:off x="478790" y="511493"/>
            <a:ext cx="2989580" cy="42989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50000"/>
              </a:lnSpc>
            </a:pPr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一、通假字</a:t>
            </a:r>
            <a:endParaRPr lang="zh-CN" alt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5539" name="Rectangle 6" title=""/>
          <p:cNvSpPr/>
          <p:nvPr>
            <p:custDataLst>
              <p:tags r:id="rId5"/>
            </p:custDataLst>
          </p:nvPr>
        </p:nvSpPr>
        <p:spPr>
          <a:xfrm>
            <a:off x="784860" y="1297305"/>
            <a:ext cx="335534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50000"/>
              </a:lnSpc>
            </a:pPr>
            <a:r>
              <a:rPr lang="en-US" altLang="zh-CN" sz="3200" b="1">
                <a:latin typeface="Calibri"/>
                <a:ea typeface="等线" panose="02010600030101010101" charset="-122"/>
                <a:sym typeface="Arial" panose="020b0604020202020204" pitchFamily="34" charset="0"/>
              </a:rPr>
              <a:t>1.</a:t>
            </a:r>
            <a:r>
              <a:rPr lang="zh-CN" altLang="en-US" sz="3200" b="1">
                <a:solidFill>
                  <a:srgbClr val="C00000"/>
                </a:solidFill>
                <a:latin typeface="Calibri"/>
                <a:ea typeface="等线" panose="02010600030101010101" charset="-122"/>
                <a:sym typeface="Arial" panose="020b0604020202020204" pitchFamily="34" charset="0"/>
              </a:rPr>
              <a:t>距</a:t>
            </a:r>
            <a:r>
              <a:rPr lang="zh-CN" altLang="en-US" sz="3200" b="1">
                <a:latin typeface="Calibri"/>
                <a:ea typeface="等线" panose="02010600030101010101" charset="-122"/>
                <a:sym typeface="Arial" panose="020b0604020202020204" pitchFamily="34" charset="0"/>
              </a:rPr>
              <a:t>关，毋</a:t>
            </a:r>
            <a:r>
              <a:rPr lang="zh-CN" altLang="en-US" sz="3200" b="1">
                <a:solidFill>
                  <a:srgbClr val="C00000"/>
                </a:solidFill>
                <a:latin typeface="Calibri"/>
                <a:ea typeface="等线" panose="02010600030101010101" charset="-122"/>
                <a:sym typeface="Arial" panose="020b0604020202020204" pitchFamily="34" charset="0"/>
              </a:rPr>
              <a:t>内</a:t>
            </a:r>
            <a:r>
              <a:rPr lang="zh-CN" altLang="en-US" sz="3200" b="1">
                <a:latin typeface="Calibri"/>
                <a:ea typeface="等线" panose="02010600030101010101" charset="-122"/>
                <a:sym typeface="Arial" panose="020b0604020202020204" pitchFamily="34" charset="0"/>
              </a:rPr>
              <a:t>诸侯</a:t>
            </a:r>
            <a:endParaRPr lang="zh-CN" altLang="en-US" sz="3200" b="1">
              <a:latin typeface="Calibri"/>
              <a:ea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65540" name="Rectangle 7" title=""/>
          <p:cNvSpPr/>
          <p:nvPr>
            <p:custDataLst>
              <p:tags r:id="rId6"/>
            </p:custDataLst>
          </p:nvPr>
        </p:nvSpPr>
        <p:spPr>
          <a:xfrm>
            <a:off x="767080" y="2051685"/>
            <a:ext cx="335534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altLang="zh-CN" sz="3200" b="1">
                <a:latin typeface="Calibri"/>
                <a:ea typeface="等线" panose="02010600030101010101" charset="-122"/>
                <a:sym typeface="Arial" panose="020b0604020202020204" pitchFamily="34" charset="0"/>
              </a:rPr>
              <a:t>2.</a:t>
            </a:r>
            <a:r>
              <a:rPr lang="zh-CN" altLang="en-US" sz="3200" b="1">
                <a:latin typeface="Calibri"/>
                <a:ea typeface="等线" panose="02010600030101010101" charset="-122"/>
                <a:sym typeface="Arial" panose="020b0604020202020204" pitchFamily="34" charset="0"/>
              </a:rPr>
              <a:t>张良出，</a:t>
            </a:r>
            <a:r>
              <a:rPr lang="zh-CN" altLang="en-US" sz="3200" b="1">
                <a:solidFill>
                  <a:srgbClr val="C00000"/>
                </a:solidFill>
                <a:latin typeface="Calibri"/>
                <a:ea typeface="等线" panose="02010600030101010101" charset="-122"/>
                <a:sym typeface="Arial" panose="020b0604020202020204" pitchFamily="34" charset="0"/>
              </a:rPr>
              <a:t>要</a:t>
            </a:r>
            <a:r>
              <a:rPr lang="zh-CN" altLang="en-US" sz="3200" b="1">
                <a:latin typeface="Calibri"/>
                <a:ea typeface="等线" panose="02010600030101010101" charset="-122"/>
                <a:sym typeface="Arial" panose="020b0604020202020204" pitchFamily="34" charset="0"/>
              </a:rPr>
              <a:t>项伯</a:t>
            </a:r>
            <a:endParaRPr lang="zh-CN" altLang="en-US" sz="3200" b="1">
              <a:latin typeface="Calibri"/>
              <a:ea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65541" name="Rectangle 8" title=""/>
          <p:cNvSpPr/>
          <p:nvPr>
            <p:custDataLst>
              <p:tags r:id="rId7"/>
            </p:custDataLst>
          </p:nvPr>
        </p:nvSpPr>
        <p:spPr>
          <a:xfrm>
            <a:off x="783590" y="2806065"/>
            <a:ext cx="417195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altLang="zh-CN" sz="3200" b="1">
                <a:latin typeface="Calibri"/>
                <a:ea typeface="等线" panose="02010600030101010101" charset="-122"/>
                <a:sym typeface="Arial" panose="020b0604020202020204" pitchFamily="34" charset="0"/>
              </a:rPr>
              <a:t>3.</a:t>
            </a:r>
            <a:r>
              <a:rPr lang="zh-CN" altLang="en-US" sz="3200" b="1">
                <a:latin typeface="Calibri"/>
                <a:ea typeface="等线" panose="02010600030101010101" charset="-122"/>
                <a:sym typeface="Arial" panose="020b0604020202020204" pitchFamily="34" charset="0"/>
              </a:rPr>
              <a:t>具言臣之不敢</a:t>
            </a:r>
            <a:r>
              <a:rPr lang="zh-CN" altLang="en-US" sz="3200" b="1">
                <a:solidFill>
                  <a:srgbClr val="C00000"/>
                </a:solidFill>
                <a:latin typeface="Calibri"/>
                <a:ea typeface="等线" panose="02010600030101010101" charset="-122"/>
                <a:sym typeface="Arial" panose="020b0604020202020204" pitchFamily="34" charset="0"/>
              </a:rPr>
              <a:t>倍</a:t>
            </a:r>
            <a:r>
              <a:rPr lang="zh-CN" altLang="en-US" sz="3200" b="1">
                <a:latin typeface="Calibri"/>
                <a:ea typeface="等线" panose="02010600030101010101" charset="-122"/>
                <a:sym typeface="Arial" panose="020b0604020202020204" pitchFamily="34" charset="0"/>
              </a:rPr>
              <a:t>德也</a:t>
            </a:r>
            <a:endParaRPr lang="zh-CN" altLang="en-US" sz="3200" b="1">
              <a:latin typeface="Calibri"/>
              <a:ea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65542" name="Rectangle 9" title=""/>
          <p:cNvSpPr/>
          <p:nvPr>
            <p:custDataLst>
              <p:tags r:id="rId8"/>
            </p:custDataLst>
          </p:nvPr>
        </p:nvSpPr>
        <p:spPr>
          <a:xfrm>
            <a:off x="784860" y="3560445"/>
            <a:ext cx="417195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altLang="zh-CN" sz="3200" b="1">
                <a:latin typeface="Calibri"/>
                <a:ea typeface="等线" panose="02010600030101010101" charset="-122"/>
                <a:sym typeface="Arial" panose="020b0604020202020204" pitchFamily="34" charset="0"/>
              </a:rPr>
              <a:t>4.</a:t>
            </a:r>
            <a:r>
              <a:rPr lang="zh-CN" altLang="en-US" sz="3200" b="1">
                <a:latin typeface="Calibri"/>
                <a:ea typeface="等线" panose="02010600030101010101" charset="-122"/>
                <a:sym typeface="Arial" panose="020b0604020202020204" pitchFamily="34" charset="0"/>
              </a:rPr>
              <a:t>不可不</a:t>
            </a:r>
            <a:r>
              <a:rPr lang="zh-CN" altLang="en-US" sz="3200" b="1">
                <a:solidFill>
                  <a:srgbClr val="C00000"/>
                </a:solidFill>
                <a:latin typeface="Calibri"/>
                <a:ea typeface="等线" panose="02010600030101010101" charset="-122"/>
                <a:sym typeface="Arial" panose="020b0604020202020204" pitchFamily="34" charset="0"/>
              </a:rPr>
              <a:t>蚤</a:t>
            </a:r>
            <a:r>
              <a:rPr lang="zh-CN" altLang="en-US" sz="3200" b="1">
                <a:latin typeface="Calibri"/>
                <a:ea typeface="等线" panose="02010600030101010101" charset="-122"/>
                <a:sym typeface="Arial" panose="020b0604020202020204" pitchFamily="34" charset="0"/>
              </a:rPr>
              <a:t>自来谢项王</a:t>
            </a:r>
            <a:endParaRPr lang="zh-CN" altLang="en-US" sz="3200" b="1">
              <a:latin typeface="Calibri"/>
              <a:ea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65544" name="Rectangle 11" title=""/>
          <p:cNvSpPr/>
          <p:nvPr>
            <p:custDataLst>
              <p:tags r:id="rId9"/>
            </p:custDataLst>
          </p:nvPr>
        </p:nvSpPr>
        <p:spPr>
          <a:xfrm>
            <a:off x="4458970" y="1268730"/>
            <a:ext cx="767778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       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距，通“拒”，把守；内，通“纳”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5545" name="Rectangle 12" title=""/>
          <p:cNvSpPr/>
          <p:nvPr>
            <p:custDataLst>
              <p:tags r:id="rId10"/>
            </p:custDataLst>
          </p:nvPr>
        </p:nvSpPr>
        <p:spPr>
          <a:xfrm>
            <a:off x="7104380" y="2005965"/>
            <a:ext cx="384048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>
              <a:lnSpc>
                <a:spcPct val="50000"/>
              </a:lnSpc>
              <a:buClrTx/>
              <a:buSzTx/>
              <a:buFontTx/>
            </a:pP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要，通“邀”，邀请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5546" name="Rectangle 13" title=""/>
          <p:cNvSpPr/>
          <p:nvPr>
            <p:custDataLst>
              <p:tags r:id="rId11"/>
            </p:custDataLst>
          </p:nvPr>
        </p:nvSpPr>
        <p:spPr>
          <a:xfrm>
            <a:off x="7104380" y="2753360"/>
            <a:ext cx="384048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倍，通“背”，违背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5547" name="Rectangle 14" title=""/>
          <p:cNvSpPr/>
          <p:nvPr>
            <p:custDataLst>
              <p:tags r:id="rId12"/>
            </p:custDataLst>
          </p:nvPr>
        </p:nvSpPr>
        <p:spPr>
          <a:xfrm>
            <a:off x="7104380" y="3500755"/>
            <a:ext cx="262128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蚤，通“早”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5548" name="Rectangle 15" title=""/>
          <p:cNvSpPr/>
          <p:nvPr>
            <p:custDataLst>
              <p:tags r:id="rId13"/>
            </p:custDataLst>
          </p:nvPr>
        </p:nvSpPr>
        <p:spPr>
          <a:xfrm>
            <a:off x="784860" y="4358640"/>
            <a:ext cx="335534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altLang="zh-CN" sz="3200" b="1">
                <a:latin typeface="Calibri"/>
                <a:ea typeface="等线" panose="02010600030101010101" charset="-122"/>
                <a:sym typeface="Arial" panose="020b0604020202020204" pitchFamily="34" charset="0"/>
              </a:rPr>
              <a:t>5.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令将军与臣有</a:t>
            </a:r>
            <a:r>
              <a:rPr lang="zh-CN" altLang="en-US" sz="32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郤</a:t>
            </a:r>
            <a:endParaRPr lang="zh-CN" altLang="en-US" sz="3200" b="1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5549" name="Rectangle 16" title=""/>
          <p:cNvSpPr/>
          <p:nvPr>
            <p:custDataLst>
              <p:tags r:id="rId14"/>
            </p:custDataLst>
          </p:nvPr>
        </p:nvSpPr>
        <p:spPr>
          <a:xfrm>
            <a:off x="7104380" y="4293235"/>
            <a:ext cx="384048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>
              <a:lnSpc>
                <a:spcPct val="50000"/>
              </a:lnSpc>
              <a:buClrTx/>
              <a:buSzTx/>
              <a:buFontTx/>
            </a:pP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郤，通“隙”，隔阂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5550" name="Rectangle 17" title=""/>
          <p:cNvSpPr/>
          <p:nvPr>
            <p:custDataLst>
              <p:tags r:id="rId15"/>
            </p:custDataLst>
          </p:nvPr>
        </p:nvSpPr>
        <p:spPr>
          <a:xfrm>
            <a:off x="783590" y="5156835"/>
            <a:ext cx="2947035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altLang="zh-CN" sz="3200" b="1">
                <a:latin typeface="Calibri"/>
                <a:ea typeface="等线" panose="02010600030101010101" charset="-122"/>
                <a:sym typeface="Arial" panose="020b0604020202020204" pitchFamily="34" charset="0"/>
              </a:rPr>
              <a:t>6.</a:t>
            </a:r>
            <a:r>
              <a:rPr lang="zh-CN" altLang="en-US" sz="3200" b="1">
                <a:latin typeface="Calibri"/>
                <a:ea typeface="等线" panose="02010600030101010101" charset="-122"/>
                <a:sym typeface="Arial" panose="020b0604020202020204" pitchFamily="34" charset="0"/>
              </a:rPr>
              <a:t>因击沛公于</a:t>
            </a:r>
            <a:r>
              <a:rPr lang="zh-CN" altLang="en-US" sz="3200" b="1">
                <a:solidFill>
                  <a:srgbClr val="C00000"/>
                </a:solidFill>
                <a:latin typeface="Calibri"/>
                <a:ea typeface="等线" panose="02010600030101010101" charset="-122"/>
                <a:sym typeface="Arial" panose="020b0604020202020204" pitchFamily="34" charset="0"/>
              </a:rPr>
              <a:t>坐</a:t>
            </a:r>
            <a:endParaRPr lang="zh-CN" altLang="en-US" sz="3200" b="1">
              <a:solidFill>
                <a:srgbClr val="C00000"/>
              </a:solidFill>
              <a:latin typeface="Calibri"/>
              <a:ea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65551" name="Rectangle 18" title=""/>
          <p:cNvSpPr/>
          <p:nvPr>
            <p:custDataLst>
              <p:tags r:id="rId16"/>
            </p:custDataLst>
          </p:nvPr>
        </p:nvSpPr>
        <p:spPr>
          <a:xfrm>
            <a:off x="7104380" y="5012690"/>
            <a:ext cx="1163447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坐，通“座”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                                “</a:t>
            </a:r>
            <a:r>
              <a:rPr lang="zh-CN" altLang="en-US" sz="3200" b="1">
                <a:solidFill>
                  <a:srgbClr val="60061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座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”，座位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3" name="文本框 62" title=""/>
          <p:cNvSpPr txBox="1"/>
          <p:nvPr>
            <p:custDataLst>
              <p:tags r:id="rId17"/>
            </p:custDataLst>
          </p:nvPr>
        </p:nvSpPr>
        <p:spPr>
          <a:xfrm>
            <a:off x="810260" y="5776595"/>
            <a:ext cx="5426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Calibri"/>
                <a:ea typeface="等线" panose="02010600030101010101" charset="-122"/>
                <a:sym typeface="宋体" panose="02010600030101010101" pitchFamily="2" charset="-122"/>
              </a:rPr>
              <a:t>7</a:t>
            </a:r>
            <a:r>
              <a:rPr lang="en-US" altLang="zh-CN" sz="3200" b="1">
                <a:latin typeface="Calibri"/>
                <a:ea typeface="等线" panose="02010600030101010101" charset="-122"/>
                <a:sym typeface="Arial" panose="020b0604020202020204" pitchFamily="34" charset="0"/>
              </a:rPr>
              <a:t>.</a:t>
            </a:r>
            <a:r>
              <a:rPr lang="zh-CN" altLang="en-US" sz="3200" b="1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不</a:t>
            </a:r>
            <a:r>
              <a:rPr lang="zh-CN" altLang="en-US" sz="3200" b="1">
                <a:latin typeface="Calibri"/>
                <a:ea typeface="等线" panose="02010600030101010101" charset="-122"/>
                <a:sym typeface="宋体" panose="02010600030101010101" pitchFamily="2" charset="-122"/>
              </a:rPr>
              <a:t>者，若属皆且为所虏。</a:t>
            </a:r>
            <a:endParaRPr lang="zh-CN" altLang="en-US" sz="3200" b="1">
              <a:solidFill>
                <a:srgbClr val="000000"/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64" name="文本框 63" title=""/>
          <p:cNvSpPr txBox="1"/>
          <p:nvPr>
            <p:custDataLst>
              <p:tags r:id="rId18"/>
            </p:custDataLst>
          </p:nvPr>
        </p:nvSpPr>
        <p:spPr>
          <a:xfrm>
            <a:off x="6961505" y="5732780"/>
            <a:ext cx="359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不，通“否”</a:t>
            </a:r>
            <a:endParaRPr lang="zh-CN" altLang="en-US" sz="3200" b="1">
              <a:solidFill>
                <a:srgbClr val="60061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custDataLst>
      <p:tags r:id="rId19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  <p:cond evt="onBegin" delay="0">
                          <p:tn val="62"/>
                        </p:cond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  <p:cond evt="onBegin" delay="0">
                          <p:tn val="68"/>
                        </p:cond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0" grpId="0"/>
      <p:bldP spid="65541" grpId="0"/>
      <p:bldP spid="65542" grpId="0"/>
      <p:bldP spid="65544" grpId="0"/>
      <p:bldP spid="65545" grpId="0"/>
      <p:bldP spid="65546" grpId="0"/>
      <p:bldP spid="65547" grpId="0"/>
      <p:bldP spid="65548" grpId="0"/>
      <p:bldP spid="65549" grpId="0"/>
      <p:bldP spid="65550" grpId="0"/>
      <p:bldP spid="65551" grpId="0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矩形 4" title=""/>
          <p:cNvSpPr/>
          <p:nvPr>
            <p:custDataLst>
              <p:tags r:id="rId3"/>
            </p:custDataLst>
          </p:nvPr>
        </p:nvSpPr>
        <p:spPr>
          <a:xfrm>
            <a:off x="479187" y="188640"/>
            <a:ext cx="355092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二、重点句型</a:t>
            </a:r>
            <a:endParaRPr lang="zh-CN" alt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Box 25" title=""/>
          <p:cNvSpPr/>
          <p:nvPr>
            <p:custDataLst>
              <p:tags r:id="rId4"/>
            </p:custDataLst>
          </p:nvPr>
        </p:nvSpPr>
        <p:spPr>
          <a:xfrm>
            <a:off x="695400" y="1052736"/>
            <a:ext cx="6408712" cy="593915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buSzTx/>
              <a:buFontTx/>
            </a:pPr>
            <a:r>
              <a:rPr lang="zh-CN" altLang="en-US" sz="3200" b="1">
                <a:effectLst>
                  <a:outerShdw blurRad="38100" dist="38100" dir="2700000">
                    <a:srgbClr val="000000"/>
                  </a:outerShdw>
                </a:effectLst>
              </a:rPr>
              <a:t>一、判断句</a:t>
            </a:r>
            <a:endParaRPr lang="en-US" altLang="zh-CN" sz="3200" b="1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ct val="0"/>
              </a:spcBef>
              <a:buSzTx/>
              <a:buFontTx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也”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者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也”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SzTx/>
              <a:buFontTx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此天子气</a:t>
            </a:r>
            <a:r>
              <a:rPr lang="zh-CN" altLang="en-US" sz="32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</a:t>
            </a:r>
            <a:endParaRPr lang="en-US" altLang="zh-CN" sz="28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SzTx/>
              <a:buFontTx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夺项王天下</a:t>
            </a:r>
            <a:r>
              <a:rPr lang="zh-CN" altLang="en-US" sz="32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者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必沛公</a:t>
            </a:r>
            <a:r>
              <a:rPr lang="zh-CN" altLang="en-US" sz="32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SzTx/>
              <a:buFontTx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用“为”表判断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SzTx/>
              <a:buFontTx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人方</a:t>
            </a:r>
            <a:r>
              <a:rPr lang="zh-CN" altLang="en-US" sz="32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刀俎，我</a:t>
            </a:r>
            <a:r>
              <a:rPr lang="zh-CN" altLang="en-US" sz="32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鱼肉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无标记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此亡秦之续耳  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  <a:buSzTx/>
              <a:buFontTx/>
            </a:pP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 Box 25" title=""/>
          <p:cNvSpPr/>
          <p:nvPr>
            <p:custDataLst>
              <p:tags r:id="rId5"/>
            </p:custDataLst>
          </p:nvPr>
        </p:nvSpPr>
        <p:spPr>
          <a:xfrm>
            <a:off x="5735960" y="1052860"/>
            <a:ext cx="6840760" cy="409257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buSzTx/>
              <a:buFontTx/>
            </a:pPr>
            <a:r>
              <a:rPr lang="zh-CN" altLang="en-US" sz="3200" b="1">
                <a:effectLst>
                  <a:outerShdw blurRad="38100" dist="38100" dir="2700000">
                    <a:srgbClr val="000000"/>
                  </a:outerShdw>
                </a:effectLst>
              </a:rPr>
              <a:t>二、被动句</a:t>
            </a:r>
            <a:endParaRPr lang="en-US" altLang="zh-CN" sz="3200" b="1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SzTx/>
              <a:buFontTx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“为”“为所”“为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所”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表被动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  <a:buSzTx/>
              <a:buFontTx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若属皆且</a:t>
            </a:r>
            <a:r>
              <a:rPr lang="zh-CN" altLang="en-US" sz="32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为所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虏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  <a:buSzTx/>
              <a:buFontTx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吾属今</a:t>
            </a:r>
            <a:r>
              <a:rPr lang="zh-CN" altLang="en-US" sz="32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之虏矣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  <a:buSzTx/>
              <a:buFontTx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无标记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  <a:buSzTx/>
              <a:buFontTx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珍宝尽有之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3"/>
            </p:custDataLst>
          </p:nvPr>
        </p:nvSpPr>
        <p:spPr>
          <a:xfrm>
            <a:off x="373380" y="859155"/>
            <a:ext cx="1169924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</a:rPr>
              <a:t>学习目标：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</a:rPr>
              <a:t>1.理清本文的主要情节脉络，把握人物性格。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</a:rPr>
              <a:t>2.总结回顾本文中所涉及文常知识。（重）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sz="3600" b="1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</a:rPr>
              <a:t>学习并积累本文重点字词，了解文言文特殊句式的特点（难）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7588" name="Text Box 2" title=""/>
          <p:cNvSpPr/>
          <p:nvPr>
            <p:custDataLst>
              <p:tags r:id="rId3"/>
            </p:custDataLst>
          </p:nvPr>
        </p:nvSpPr>
        <p:spPr>
          <a:xfrm>
            <a:off x="728345" y="800100"/>
            <a:ext cx="9829165" cy="5980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marL="0" indent="0" latinLnBrk="0">
              <a:lnSpc>
                <a:spcPct val="100000"/>
              </a:lnSpc>
            </a:pP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①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沛公奉卮酒为寿，约为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婚姻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0" indent="0" latinLnBrk="0">
              <a:lnSpc>
                <a:spcPct val="10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古：儿女亲</a:t>
            </a:r>
            <a:r>
              <a:rPr lang="en-US" altLang="zh-CN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q</a:t>
            </a:r>
            <a:r>
              <a:rPr lang="en-US" altLang="zh-CN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ì</a:t>
            </a:r>
            <a:r>
              <a:rPr lang="en-US" altLang="zh-CN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ng</a:t>
            </a: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家 </a:t>
            </a:r>
            <a:endParaRPr lang="zh-CN" altLang="en-US" sz="32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0" indent="0" latinLnBrk="0">
              <a:lnSpc>
                <a:spcPct val="100000"/>
              </a:lnSpc>
            </a:pP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</a:t>
            </a:r>
            <a:r>
              <a:rPr lang="en-US" altLang="zh-CN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今：因结婚而产生的夫妻关系。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0" indent="0" latinLnBrk="0">
              <a:lnSpc>
                <a:spcPct val="100000"/>
              </a:lnSpc>
            </a:pPr>
            <a:r>
              <a:rPr lang="zh-CN" altLang="en-US" sz="3200" b="1">
                <a:solidFill>
                  <a:srgbClr val="33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en-US" altLang="zh-CN" sz="3200" b="1">
                <a:solidFill>
                  <a:srgbClr val="33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②备他盗之出入与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非常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也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0" indent="0" latinLnBrk="0">
              <a:lnSpc>
                <a:spcPct val="100000"/>
              </a:lnSpc>
            </a:pPr>
            <a:r>
              <a:rPr lang="zh-CN" altLang="en-US" sz="3200" b="1">
                <a:solidFill>
                  <a:srgbClr val="33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</a:t>
            </a:r>
            <a:r>
              <a:rPr lang="en-US" altLang="zh-CN" sz="3200" b="1">
                <a:solidFill>
                  <a:srgbClr val="33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古：意外的变故。</a:t>
            </a:r>
            <a:endParaRPr lang="zh-CN" altLang="en-US" sz="32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0" indent="0" latinLnBrk="0">
              <a:lnSpc>
                <a:spcPct val="100000"/>
              </a:lnSpc>
            </a:pP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今：程度副词，很，十分。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0" indent="0" latinLnBrk="0">
              <a:lnSpc>
                <a:spcPct val="100000"/>
              </a:lnSpc>
            </a:pPr>
            <a:r>
              <a:rPr lang="zh-CN" altLang="en-US" sz="3200" b="1">
                <a:solidFill>
                  <a:srgbClr val="33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en-US" altLang="zh-CN" sz="3200" b="1">
                <a:solidFill>
                  <a:srgbClr val="33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③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今人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有大功而击之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0" indent="0" latinLnBrk="0">
              <a:lnSpc>
                <a:spcPct val="100000"/>
              </a:lnSpc>
            </a:pPr>
            <a:r>
              <a:rPr lang="zh-CN" altLang="en-US" sz="3200" b="1">
                <a:solidFill>
                  <a:srgbClr val="33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</a:t>
            </a:r>
            <a:r>
              <a:rPr lang="en-US" altLang="zh-CN" sz="3200" b="1">
                <a:solidFill>
                  <a:srgbClr val="33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古：现在别人。</a:t>
            </a:r>
            <a:endParaRPr lang="zh-CN" altLang="en-US" sz="32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0" indent="0" latinLnBrk="0">
              <a:lnSpc>
                <a:spcPct val="100000"/>
              </a:lnSpc>
            </a:pP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今：现在的人，与古人相对。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0" indent="0" latinLnBrk="0">
              <a:lnSpc>
                <a:spcPct val="10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④而听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细说</a:t>
            </a:r>
            <a:r>
              <a:rPr lang="zh-CN" altLang="en-US" sz="3200" b="1">
                <a:solidFill>
                  <a:srgbClr val="33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endParaRPr lang="zh-CN" altLang="en-US" sz="3200" b="1">
              <a:solidFill>
                <a:srgbClr val="3366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0" indent="0" latinLnBrk="0">
              <a:lnSpc>
                <a:spcPct val="10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古：小人的谗言。</a:t>
            </a:r>
            <a:endParaRPr lang="zh-CN" altLang="en-US" sz="32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0" indent="0" latinLnBrk="0">
              <a:lnSpc>
                <a:spcPct val="100000"/>
              </a:lnSpc>
            </a:pP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今：详细说来。</a:t>
            </a:r>
            <a:endParaRPr lang="zh-CN" altLang="en-US" sz="32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0" indent="0" latinLnBrk="0">
              <a:lnSpc>
                <a:spcPct val="100000"/>
              </a:lnSpc>
            </a:pP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endParaRPr lang="zh-CN" altLang="en-US" sz="32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7589" name="Rectangle 3" title=""/>
          <p:cNvSpPr/>
          <p:nvPr>
            <p:custDataLst>
              <p:tags r:id="rId4"/>
            </p:custDataLst>
          </p:nvPr>
        </p:nvSpPr>
        <p:spPr>
          <a:xfrm>
            <a:off x="191135" y="116840"/>
            <a:ext cx="36925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三、古今异义</a:t>
            </a:r>
            <a:endParaRPr lang="zh-CN" alt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5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5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5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5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9634" name="Rectangle 7" title=""/>
          <p:cNvSpPr>
            <a:spLocks noGrp="1"/>
          </p:cNvSpPr>
          <p:nvPr>
            <p:ph idx="4294967295"/>
            <p:custDataLst>
              <p:tags r:id="rId4"/>
            </p:custDataLst>
          </p:nvPr>
        </p:nvSpPr>
        <p:spPr>
          <a:xfrm>
            <a:off x="1649730" y="594995"/>
            <a:ext cx="9317990" cy="60947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90805" indent="-90805" eaLnBrk="1" hangingPunct="1">
              <a:lnSpc>
                <a:spcPct val="100000"/>
              </a:lnSpc>
              <a:buNone/>
            </a:pP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⑤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所以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遣将守关者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90805" indent="-90805" eaLnBrk="1" hangingPunct="1">
              <a:lnSpc>
                <a:spcPct val="100000"/>
              </a:lnSpc>
              <a:buNone/>
            </a:pPr>
            <a:r>
              <a:rPr lang="zh-CN" altLang="en-US" sz="3200" b="1">
                <a:solidFill>
                  <a:srgbClr val="33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</a:t>
            </a: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古：…...的原因。</a:t>
            </a:r>
            <a:endParaRPr lang="zh-CN" altLang="en-US" sz="32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90805" indent="-90805" eaLnBrk="1" hangingPunct="1">
              <a:lnSpc>
                <a:spcPct val="100000"/>
              </a:lnSpc>
              <a:buNone/>
            </a:pP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今：表因果关系的连词。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90805" indent="-90805" eaLnBrk="1" hangingPunct="1">
              <a:lnSpc>
                <a:spcPct val="100000"/>
              </a:lnSpc>
              <a:buNone/>
            </a:pP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⑥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再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拜献大王足下 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90805" indent="-90805" eaLnBrk="1" hangingPunct="1">
              <a:lnSpc>
                <a:spcPct val="100000"/>
              </a:lnSpc>
              <a:buNone/>
            </a:pP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</a:t>
            </a: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古：两次。   今：又一次。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90805" indent="-90805" eaLnBrk="1" hangingPunct="1">
              <a:lnSpc>
                <a:spcPct val="100000"/>
              </a:lnSpc>
              <a:buNone/>
            </a:pP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⑦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山东</a:t>
            </a:r>
            <a:r>
              <a:rPr lang="zh-CN" altLang="en-US" sz="3200" b="1">
                <a:solidFill>
                  <a:srgbClr val="33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</a:t>
            </a:r>
            <a:endParaRPr lang="zh-CN" altLang="en-US" sz="32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90805" indent="-90805" eaLnBrk="1" hangingPunct="1">
              <a:lnSpc>
                <a:spcPct val="100000"/>
              </a:lnSpc>
              <a:buNone/>
            </a:pP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⑧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河北</a:t>
            </a:r>
            <a:r>
              <a:rPr lang="zh-CN" altLang="en-US" sz="3200" b="1">
                <a:solidFill>
                  <a:srgbClr val="33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</a:t>
            </a:r>
            <a:endParaRPr lang="zh-CN" altLang="en-US" sz="3200" b="1">
              <a:solidFill>
                <a:srgbClr val="3366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90805" indent="-90805" eaLnBrk="1" hangingPunct="1">
              <a:lnSpc>
                <a:spcPct val="100000"/>
              </a:lnSpc>
              <a:buNone/>
            </a:pP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⑨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河南</a:t>
            </a:r>
            <a:r>
              <a:rPr lang="zh-CN" altLang="en-US" sz="3200" b="1">
                <a:solidFill>
                  <a:srgbClr val="33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</a:t>
            </a:r>
            <a:endParaRPr lang="zh-CN" altLang="en-US" sz="3200" b="1">
              <a:solidFill>
                <a:srgbClr val="3366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90805" indent="-90805" eaLnBrk="1" hangingPunct="1">
              <a:lnSpc>
                <a:spcPct val="100000"/>
              </a:lnSpc>
              <a:buNone/>
            </a:pP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⑩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寿</a:t>
            </a:r>
            <a:r>
              <a:rPr lang="zh-CN" altLang="en-US" sz="3200" b="1">
                <a:solidFill>
                  <a:srgbClr val="33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</a:t>
            </a:r>
            <a:b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</a:b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3521710" y="3654425"/>
            <a:ext cx="7446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805" indent="-90805" eaLnBrk="1" hangingPunct="1">
              <a:lnSpc>
                <a:spcPct val="100000"/>
              </a:lnSpc>
              <a:buNone/>
            </a:pP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古：指崤山以东地区</a:t>
            </a:r>
            <a:r>
              <a:rPr lang="en-US" altLang="zh-CN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</a:t>
            </a: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今：指山东省</a:t>
            </a:r>
            <a:endParaRPr lang="zh-CN" altLang="en-US" sz="32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6"/>
            </p:custDataLst>
          </p:nvPr>
        </p:nvSpPr>
        <p:spPr>
          <a:xfrm>
            <a:off x="3521710" y="4237990"/>
            <a:ext cx="6807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805" indent="-90805" algn="l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古：黄河以北地区</a:t>
            </a:r>
            <a:r>
              <a:rPr lang="en-US" altLang="zh-CN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</a:t>
            </a: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今：河北省</a:t>
            </a:r>
            <a:endParaRPr lang="zh-CN" altLang="en-US" sz="32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7"/>
            </p:custDataLst>
          </p:nvPr>
        </p:nvSpPr>
        <p:spPr>
          <a:xfrm>
            <a:off x="3521710" y="4928870"/>
            <a:ext cx="72440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805" indent="-90805" algn="l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古：黄河以南地区</a:t>
            </a:r>
            <a:r>
              <a:rPr lang="en-US" altLang="zh-CN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</a:t>
            </a: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今：河南省</a:t>
            </a:r>
            <a:endParaRPr lang="zh-CN" altLang="en-US" sz="32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8"/>
            </p:custDataLst>
          </p:nvPr>
        </p:nvSpPr>
        <p:spPr>
          <a:xfrm>
            <a:off x="3521710" y="5512435"/>
            <a:ext cx="67227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805" indent="-90805" algn="l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古：敬酒</a:t>
            </a:r>
            <a:r>
              <a:rPr lang="en-US" altLang="zh-CN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</a:t>
            </a: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   </a:t>
            </a:r>
            <a:r>
              <a:rPr lang="en-US" altLang="zh-CN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   </a:t>
            </a: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今</a:t>
            </a: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：长寿</a:t>
            </a:r>
            <a:endParaRPr lang="zh-CN" altLang="en-US" sz="32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8612" name="Rectangle 2" title=""/>
          <p:cNvSpPr/>
          <p:nvPr>
            <p:custDataLst>
              <p:tags r:id="rId3"/>
            </p:custDataLst>
          </p:nvPr>
        </p:nvSpPr>
        <p:spPr>
          <a:xfrm>
            <a:off x="492125" y="812800"/>
            <a:ext cx="12036425" cy="59404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noAutofit/>
          </a:bodyPr>
          <a:lstStyle/>
          <a:p>
            <a:pPr indent="400050">
              <a:lnSpc>
                <a:spcPct val="105000"/>
              </a:lnSpc>
            </a:pPr>
            <a:r>
              <a:rPr lang="en-US" altLang="zh-CN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1.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谢</a:t>
            </a:r>
            <a:r>
              <a:rPr lang="zh-CN" altLang="en-US" sz="31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zh-CN" altLang="en-US" sz="3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谢罪、道歉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：旦日不可不蚤自来</a:t>
            </a:r>
            <a:r>
              <a:rPr lang="zh-CN" altLang="en-US" sz="3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谢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项王。</a:t>
            </a:r>
            <a:endParaRPr lang="zh-CN" altLang="en-US" sz="3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indent="400050">
              <a:lnSpc>
                <a:spcPct val="105000"/>
              </a:lnSpc>
            </a:pPr>
            <a:r>
              <a:rPr lang="zh-CN" altLang="en-US" sz="31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 </a:t>
            </a:r>
            <a:r>
              <a:rPr lang="en-US" altLang="zh-CN" sz="31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zh-CN" altLang="en-US" sz="3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感谢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：哙拜</a:t>
            </a:r>
            <a:r>
              <a:rPr lang="zh-CN" altLang="en-US" sz="3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谢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，起，立而饮之。</a:t>
            </a:r>
            <a:endParaRPr lang="zh-CN" altLang="en-US" sz="3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indent="400050">
              <a:lnSpc>
                <a:spcPct val="105000"/>
              </a:lnSpc>
            </a:pPr>
            <a:r>
              <a:rPr lang="zh-CN" altLang="en-US" sz="31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 </a:t>
            </a:r>
            <a:r>
              <a:rPr lang="en-US" altLang="zh-CN" sz="31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zh-CN" altLang="en-US" sz="3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辞谢、告别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：乃令张良留</a:t>
            </a:r>
            <a:r>
              <a:rPr lang="zh-CN" altLang="en-US" sz="3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谢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。</a:t>
            </a:r>
            <a:endParaRPr lang="zh-CN" altLang="en-US" sz="3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indent="400050">
              <a:lnSpc>
                <a:spcPct val="105000"/>
              </a:lnSpc>
            </a:pPr>
            <a:r>
              <a:rPr lang="en-US" altLang="zh-CN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2.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辞  </a:t>
            </a:r>
            <a:r>
              <a:rPr lang="zh-CN" altLang="en-US" sz="31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推辞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：臣死且不避，卮酒酒安足</a:t>
            </a:r>
            <a:r>
              <a:rPr lang="zh-CN" altLang="en-US" sz="31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辞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！</a:t>
            </a:r>
            <a:endParaRPr lang="zh-CN" altLang="en-US" sz="3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indent="400050">
              <a:lnSpc>
                <a:spcPct val="105000"/>
              </a:lnSpc>
            </a:pPr>
            <a:r>
              <a:rPr lang="zh-CN" altLang="en-US" sz="31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 </a:t>
            </a:r>
            <a:r>
              <a:rPr lang="en-US" altLang="zh-CN" sz="31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zh-CN" altLang="en-US" sz="31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告别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：今者出，未</a:t>
            </a:r>
            <a:r>
              <a:rPr lang="zh-CN" altLang="en-US" sz="31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辞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也，为之奈何？</a:t>
            </a:r>
            <a:endParaRPr lang="zh-CN" altLang="en-US" sz="3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indent="400050">
              <a:lnSpc>
                <a:spcPct val="105000"/>
              </a:lnSpc>
            </a:pPr>
            <a:r>
              <a:rPr lang="en-US" altLang="zh-CN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3.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故 </a:t>
            </a:r>
            <a:r>
              <a:rPr lang="zh-CN" altLang="en-US" sz="31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zh-CN" altLang="en-US" sz="3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故旧、交情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：君安与项伯有</a:t>
            </a:r>
            <a:r>
              <a:rPr lang="zh-CN" altLang="en-US" sz="3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故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？</a:t>
            </a:r>
            <a:endParaRPr lang="zh-CN" altLang="en-US" sz="3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indent="400050">
              <a:lnSpc>
                <a:spcPct val="105000"/>
              </a:lnSpc>
            </a:pPr>
            <a:r>
              <a:rPr lang="zh-CN" altLang="en-US" sz="31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 </a:t>
            </a:r>
            <a:r>
              <a:rPr lang="en-US" altLang="zh-CN" sz="31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zh-CN" altLang="en-US" sz="3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因此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</a:t>
            </a:r>
            <a:r>
              <a:rPr lang="zh-CN" altLang="en-US" sz="3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故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听之</a:t>
            </a:r>
            <a:endParaRPr lang="zh-CN" altLang="en-US" sz="3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indent="400050">
              <a:lnSpc>
                <a:spcPct val="105000"/>
              </a:lnSpc>
            </a:pPr>
            <a:r>
              <a:rPr lang="zh-CN" altLang="en-US" sz="31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 </a:t>
            </a:r>
            <a:r>
              <a:rPr lang="en-US" altLang="zh-CN" sz="31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zh-CN" altLang="en-US" sz="3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特意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</a:t>
            </a:r>
            <a:r>
              <a:rPr lang="zh-CN" altLang="en-US" sz="3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故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遣将守关者，备他盗出入与非常也。</a:t>
            </a:r>
            <a:endParaRPr lang="zh-CN" altLang="en-US" sz="3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indent="400050">
              <a:lnSpc>
                <a:spcPct val="105000"/>
              </a:lnSpc>
            </a:pPr>
            <a:r>
              <a:rPr lang="en-US" altLang="zh-CN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4.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且</a:t>
            </a:r>
            <a:r>
              <a:rPr lang="zh-CN" altLang="en-US" sz="31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zh-CN" altLang="en-US" sz="31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将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</a:t>
            </a:r>
            <a:r>
              <a:rPr lang="zh-CN" altLang="en-US" sz="31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且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为之奈何？</a:t>
            </a:r>
            <a:endParaRPr lang="zh-CN" altLang="en-US" sz="3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indent="400050">
              <a:lnSpc>
                <a:spcPct val="105000"/>
              </a:lnSpc>
            </a:pPr>
            <a:r>
              <a:rPr lang="zh-CN" altLang="en-US" sz="31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 </a:t>
            </a:r>
            <a:r>
              <a:rPr lang="en-US" altLang="zh-CN" sz="31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zh-CN" altLang="en-US" sz="31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况且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：臣死</a:t>
            </a:r>
            <a:r>
              <a:rPr lang="zh-CN" altLang="en-US" sz="31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且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不避，卮酒安足辞！</a:t>
            </a:r>
            <a:endParaRPr lang="zh-CN" altLang="en-US" sz="3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indent="400050">
              <a:lnSpc>
                <a:spcPct val="105000"/>
              </a:lnSpc>
            </a:pPr>
            <a:r>
              <a:rPr lang="en-US" altLang="zh-CN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5.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幸</a:t>
            </a:r>
            <a:r>
              <a:rPr lang="zh-CN" altLang="en-US" sz="31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zh-CN" altLang="en-US" sz="3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宠幸、亲近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：妇女无所</a:t>
            </a:r>
            <a:r>
              <a:rPr lang="zh-CN" altLang="en-US" sz="3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幸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。</a:t>
            </a:r>
            <a:endParaRPr lang="zh-CN" altLang="en-US" sz="3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indent="400050">
              <a:lnSpc>
                <a:spcPct val="105000"/>
              </a:lnSpc>
            </a:pPr>
            <a:r>
              <a:rPr lang="zh-CN" altLang="en-US" sz="31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 </a:t>
            </a:r>
            <a:r>
              <a:rPr lang="en-US" altLang="zh-CN" sz="31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zh-CN" altLang="en-US" sz="3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幸亏、幸而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：故</a:t>
            </a:r>
            <a:r>
              <a:rPr lang="zh-CN" altLang="en-US" sz="3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幸</a:t>
            </a:r>
            <a:r>
              <a:rPr lang="zh-CN" altLang="en-US" sz="3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来告良。</a:t>
            </a:r>
            <a:endParaRPr lang="zh-CN" altLang="en-US" sz="3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4"/>
            </p:custDataLst>
          </p:nvPr>
        </p:nvSpPr>
        <p:spPr>
          <a:xfrm>
            <a:off x="191135" y="44450"/>
            <a:ext cx="4017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四、一词多义</a:t>
            </a:r>
            <a:endParaRPr lang="zh-CN" alt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6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6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6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6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9637" name="Rectangle 3" title=""/>
          <p:cNvSpPr/>
          <p:nvPr>
            <p:custDataLst>
              <p:tags r:id="rId3"/>
            </p:custDataLst>
          </p:nvPr>
        </p:nvSpPr>
        <p:spPr>
          <a:xfrm>
            <a:off x="353060" y="290830"/>
            <a:ext cx="12000230" cy="72904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6.</a:t>
            </a:r>
            <a:r>
              <a:rPr lang="zh-CN" altLang="en-US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之</a:t>
            </a:r>
            <a:r>
              <a:rPr lang="zh-CN" altLang="en-US" sz="3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到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：项伯乃夜驰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之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沛公军。</a:t>
            </a:r>
            <a:endParaRPr lang="zh-CN" altLang="en-US" sz="3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 </a:t>
            </a:r>
            <a:r>
              <a:rPr lang="en-US" altLang="zh-CN" sz="3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代词，这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：为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之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奈何？</a:t>
            </a:r>
            <a:endParaRPr lang="zh-CN" altLang="en-US" sz="3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 </a:t>
            </a:r>
            <a:r>
              <a:rPr lang="en-US" altLang="zh-CN" sz="3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取消句子的独立性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：愿伯具言臣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之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不敢倍德也。</a:t>
            </a:r>
            <a:endParaRPr lang="zh-CN" altLang="en-US" sz="3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 </a:t>
            </a:r>
            <a:r>
              <a:rPr lang="en-US" altLang="zh-CN" sz="3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结构助词，的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：今者有小人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之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言。</a:t>
            </a:r>
            <a:endParaRPr lang="zh-CN" altLang="en-US" sz="3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endParaRPr lang="zh-CN" altLang="en-US" sz="3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7.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去 </a:t>
            </a:r>
            <a:r>
              <a:rPr lang="zh-CN" altLang="en-US" sz="3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距离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：相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去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四十里。</a:t>
            </a:r>
            <a:endParaRPr lang="zh-CN" altLang="en-US" sz="3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 </a:t>
            </a:r>
            <a:r>
              <a:rPr lang="en-US" altLang="zh-CN" sz="3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离去，离开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：脱身独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去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。</a:t>
            </a:r>
            <a:endParaRPr lang="zh-CN" altLang="en-US" sz="3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8.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于</a:t>
            </a:r>
            <a:r>
              <a:rPr lang="zh-CN" altLang="en-US" sz="3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向，对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：沛公左司马曹无伤使人言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于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项羽曰：</a:t>
            </a:r>
            <a:r>
              <a:rPr lang="en-US" altLang="zh-CN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……</a:t>
            </a:r>
            <a:endParaRPr lang="zh-CN" altLang="en-US" sz="3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   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比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：长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于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臣。</a:t>
            </a:r>
            <a:r>
              <a:rPr lang="zh-CN" altLang="en-US" sz="3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</a:t>
            </a:r>
            <a:endParaRPr lang="zh-CN" altLang="en-US" sz="36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</a:t>
            </a:r>
            <a:r>
              <a:rPr lang="en-US" altLang="zh-CN" sz="3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zh-CN" altLang="en-US" sz="3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在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：复得见将军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于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此。</a:t>
            </a:r>
            <a:endParaRPr lang="zh-CN" altLang="en-US" sz="3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endParaRPr lang="zh-CN" altLang="en-US" sz="36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zh-CN" altLang="en-US" sz="36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9636" name="Rectangle 2" title=""/>
          <p:cNvSpPr/>
          <p:nvPr>
            <p:custDataLst>
              <p:tags r:id="rId3"/>
            </p:custDataLst>
          </p:nvPr>
        </p:nvSpPr>
        <p:spPr>
          <a:xfrm>
            <a:off x="391795" y="1083945"/>
            <a:ext cx="11450955" cy="4961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9.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因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就、于是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：项王即日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因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留沛公与饮。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 </a:t>
            </a:r>
            <a:r>
              <a:rPr lang="en-US" altLang="zh-CN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趁势、趁机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因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击沛公于坐，杀之。不如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因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善遇之。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10.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为 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zh-CN" altLang="en-US" sz="3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任，做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：使子婴</a:t>
            </a:r>
            <a:r>
              <a:rPr lang="zh-CN" altLang="en-US" sz="3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为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相。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 </a:t>
            </a:r>
            <a:r>
              <a:rPr lang="en-US" altLang="zh-CN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</a:t>
            </a:r>
            <a:r>
              <a:rPr lang="zh-CN" altLang="en-US" sz="3200" b="1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替</a:t>
            </a:r>
            <a:r>
              <a:rPr lang="zh-CN" altLang="en-US" sz="3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，给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：旦日飨士卒，</a:t>
            </a:r>
            <a:r>
              <a:rPr lang="zh-CN" altLang="en-US" sz="3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为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击破沛公军！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 </a:t>
            </a:r>
            <a:r>
              <a:rPr lang="en-US" altLang="zh-CN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</a:t>
            </a:r>
            <a:r>
              <a:rPr lang="zh-CN" altLang="en-US" sz="3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被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：不者，若属皆且</a:t>
            </a:r>
            <a:r>
              <a:rPr lang="zh-CN" altLang="en-US" sz="3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为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所虏！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 </a:t>
            </a:r>
            <a:r>
              <a:rPr lang="en-US" altLang="zh-CN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</a:t>
            </a:r>
            <a:r>
              <a:rPr lang="zh-CN" altLang="en-US" sz="3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作为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：军中无以</a:t>
            </a:r>
            <a:r>
              <a:rPr lang="zh-CN" altLang="en-US" sz="3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为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乐。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 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</a:t>
            </a:r>
            <a:r>
              <a:rPr lang="zh-CN" altLang="en-US" sz="3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是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：如今人方</a:t>
            </a:r>
            <a:r>
              <a:rPr lang="zh-CN" altLang="en-US" sz="3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为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刀俎，我</a:t>
            </a:r>
            <a:r>
              <a:rPr lang="zh-CN" altLang="en-US" sz="3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为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鱼肉。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 </a:t>
            </a:r>
            <a:r>
              <a:rPr lang="en-US" altLang="zh-CN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</a:t>
            </a:r>
            <a:r>
              <a:rPr lang="zh-CN" altLang="en-US" sz="3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句末语气词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：何辞</a:t>
            </a:r>
            <a:r>
              <a:rPr lang="zh-CN" altLang="en-US" sz="3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为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？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</a:t>
            </a:r>
            <a:endParaRPr lang="zh-CN" altLang="en-US" sz="32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0660" name="Rectangle 2" title=""/>
          <p:cNvSpPr/>
          <p:nvPr>
            <p:custDataLst>
              <p:tags r:id="rId3"/>
            </p:custDataLst>
          </p:nvPr>
        </p:nvSpPr>
        <p:spPr>
          <a:xfrm>
            <a:off x="448310" y="316230"/>
            <a:ext cx="11295380" cy="5032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    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40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1.</a:t>
            </a:r>
            <a:r>
              <a:rPr lang="zh-CN" altLang="en-US" sz="40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名词用作动词</a:t>
            </a:r>
            <a:endParaRPr lang="zh-CN" altLang="en-US" sz="40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沛公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军</a:t>
            </a: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霸上</a:t>
            </a:r>
            <a:endParaRPr lang="zh-CN" altLang="en-US" sz="3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3600" b="1"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endParaRPr lang="zh-CN" altLang="en-US" sz="3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范增数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目</a:t>
            </a: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项王  </a:t>
            </a:r>
            <a:endParaRPr lang="zh-CN" altLang="en-US" sz="3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刑</a:t>
            </a: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人如恐不胜 </a:t>
            </a:r>
            <a:r>
              <a:rPr lang="zh-CN" altLang="en-US" sz="3600" b="1"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endParaRPr lang="zh-CN" altLang="en-US" sz="3600" b="1"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道</a:t>
            </a: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芷阳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</a:t>
            </a:r>
            <a:endParaRPr lang="zh-CN" altLang="en-US" sz="3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endParaRPr lang="zh-CN" altLang="en-US" sz="3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4"/>
            </p:custDataLst>
          </p:nvPr>
        </p:nvSpPr>
        <p:spPr>
          <a:xfrm>
            <a:off x="4727575" y="1556385"/>
            <a:ext cx="4848860" cy="63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（驻军，动词）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920750" y="2115185"/>
            <a:ext cx="339852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沛公欲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王</a:t>
            </a: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关中  </a:t>
            </a:r>
            <a:endParaRPr lang="zh-CN" altLang="en-US" sz="3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6"/>
            </p:custDataLst>
          </p:nvPr>
        </p:nvSpPr>
        <p:spPr>
          <a:xfrm>
            <a:off x="920750" y="4669790"/>
            <a:ext cx="4457065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吾得兄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事</a:t>
            </a: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之    </a:t>
            </a:r>
            <a:endParaRPr lang="zh-CN" altLang="en-US" sz="3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7"/>
            </p:custDataLst>
          </p:nvPr>
        </p:nvSpPr>
        <p:spPr>
          <a:xfrm>
            <a:off x="920750" y="5399405"/>
            <a:ext cx="3859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籍</a:t>
            </a: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吏民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8"/>
            </p:custDataLst>
          </p:nvPr>
        </p:nvSpPr>
        <p:spPr>
          <a:xfrm>
            <a:off x="4727575" y="2780665"/>
            <a:ext cx="3434080" cy="6324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（使眼色，动词）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4575810" y="3401060"/>
            <a:ext cx="3232785" cy="6324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（惩罚，动词）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0"/>
            </p:custDataLst>
          </p:nvPr>
        </p:nvSpPr>
        <p:spPr>
          <a:xfrm>
            <a:off x="4780280" y="4034155"/>
            <a:ext cx="3027680" cy="632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（取道，动词）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1"/>
            </p:custDataLst>
          </p:nvPr>
        </p:nvSpPr>
        <p:spPr>
          <a:xfrm>
            <a:off x="4712970" y="2132965"/>
            <a:ext cx="5497195" cy="63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（为王、称王，动词）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2"/>
            </p:custDataLst>
          </p:nvPr>
        </p:nvSpPr>
        <p:spPr>
          <a:xfrm>
            <a:off x="4799965" y="4653280"/>
            <a:ext cx="5300980" cy="63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（做事、侍奉，动词）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3"/>
            </p:custDataLst>
          </p:nvPr>
        </p:nvSpPr>
        <p:spPr>
          <a:xfrm>
            <a:off x="4871720" y="5300980"/>
            <a:ext cx="3925570" cy="63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（登记，动词）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4"/>
            </p:custDataLst>
          </p:nvPr>
        </p:nvSpPr>
        <p:spPr>
          <a:xfrm>
            <a:off x="299720" y="140335"/>
            <a:ext cx="4017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五、词类活用</a:t>
            </a:r>
            <a:endParaRPr lang="zh-CN" alt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5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2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3"/>
            </p:custDataLst>
          </p:nvPr>
        </p:nvSpPr>
        <p:spPr>
          <a:xfrm>
            <a:off x="304800" y="445135"/>
            <a:ext cx="11582400" cy="636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2.</a:t>
            </a:r>
            <a:r>
              <a:rPr lang="zh-CN" altLang="en-US" sz="40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形容词用作动词</a:t>
            </a:r>
            <a:endParaRPr lang="zh-CN" altLang="en-US" sz="40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素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善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（友善、交好，与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…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交好。动词）</a:t>
            </a: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留侯张良</a:t>
            </a:r>
            <a:endParaRPr lang="zh-CN" altLang="en-US" sz="3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zh-CN" altLang="en-US" sz="3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40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3.</a:t>
            </a:r>
            <a:r>
              <a:rPr lang="zh-CN" altLang="en-US" sz="40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意动、使动</a:t>
            </a:r>
            <a:endParaRPr lang="zh-CN" altLang="en-US" sz="40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先破秦入咸阳者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王</a:t>
            </a: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之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（使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……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为王，名作使动）</a:t>
            </a:r>
            <a:endParaRPr lang="zh-CN" altLang="en-US" sz="3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项伯杀人，臣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活</a:t>
            </a: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之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（使之活，救了他的命，使动）</a:t>
            </a:r>
            <a:endParaRPr lang="zh-CN" altLang="en-US" sz="3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沛公旦日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从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（使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……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跟从，意即带领，使动）</a:t>
            </a: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百余骑</a:t>
            </a:r>
            <a:endParaRPr lang="zh-CN" altLang="en-US" sz="3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</a:t>
            </a: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来见项王</a:t>
            </a:r>
            <a:endParaRPr lang="zh-CN" altLang="en-US" sz="3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交戟之卫士欲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止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（使之止，制止）</a:t>
            </a: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不内</a:t>
            </a:r>
            <a:endParaRPr lang="zh-CN" altLang="en-US" sz="3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拔剑撞而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破</a:t>
            </a: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之　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（使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…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破碎，形作使动）</a:t>
            </a:r>
            <a:endParaRPr lang="zh-CN" altLang="en-US" sz="3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endParaRPr lang="zh-CN" altLang="en-US" sz="3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1684" name="Rectangle 2" title=""/>
          <p:cNvSpPr/>
          <p:nvPr>
            <p:custDataLst>
              <p:tags r:id="rId3"/>
            </p:custDataLst>
          </p:nvPr>
        </p:nvSpPr>
        <p:spPr>
          <a:xfrm>
            <a:off x="603250" y="426720"/>
            <a:ext cx="11238230" cy="55537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4.</a:t>
            </a:r>
            <a:r>
              <a:rPr lang="zh-CN" altLang="en-US" sz="36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名词作状语</a:t>
            </a:r>
            <a:endParaRPr lang="zh-CN" altLang="en-US" sz="36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君为我呼入，吾得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兄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事之。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 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（像对侍兄长一样）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项伯亦拔剑起舞，常以身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翼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蔽沛公。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（像鸟翅膀一样）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项伯乃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夜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驰之沛公军。            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（在夜里，连夜）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头发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上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指。                      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（向上）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持剑盾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步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走　                    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（步，徒步）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5.</a:t>
            </a:r>
            <a:r>
              <a:rPr lang="zh-CN" altLang="en-US" sz="36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形容词作名词</a:t>
            </a:r>
            <a:endParaRPr lang="zh-CN" altLang="en-US" sz="36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君安与项伯有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故</a:t>
            </a:r>
            <a:r>
              <a:rPr lang="zh-CN" altLang="en-US" sz="3200" b="1"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　                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（形作名，老交情）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2709" name="Rectangle 3" title=""/>
          <p:cNvSpPr/>
          <p:nvPr>
            <p:custDataLst>
              <p:tags r:id="rId3"/>
            </p:custDataLst>
          </p:nvPr>
        </p:nvSpPr>
        <p:spPr>
          <a:xfrm>
            <a:off x="865505" y="910590"/>
            <a:ext cx="10765155" cy="57543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44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1.</a:t>
            </a:r>
            <a:r>
              <a:rPr lang="zh-CN" altLang="en-US" sz="44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宾语前置</a:t>
            </a:r>
            <a:endParaRPr lang="zh-CN" altLang="en-US" sz="44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客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何为</a:t>
            </a: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者？  （何为─ 为何）</a:t>
            </a:r>
            <a:endParaRPr lang="zh-CN" altLang="en-US" sz="4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大王来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何操</a:t>
            </a: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？（何操─ 操何）</a:t>
            </a:r>
            <a:endParaRPr lang="zh-CN" altLang="en-US" sz="4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沛公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安在</a:t>
            </a: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？  （安在─ 在安）</a:t>
            </a:r>
            <a:endParaRPr lang="zh-CN" altLang="en-US" sz="4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籍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何以</a:t>
            </a: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至此？（何以</a:t>
            </a:r>
            <a:r>
              <a:rPr lang="en-US" altLang="zh-CN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— </a:t>
            </a: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以何）</a:t>
            </a:r>
            <a:endParaRPr lang="zh-CN" altLang="en-US" sz="4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zh-CN" altLang="en-US" sz="4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44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2.</a:t>
            </a:r>
            <a:r>
              <a:rPr lang="zh-CN" altLang="en-US" sz="44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状语后置</a:t>
            </a:r>
            <a:endParaRPr lang="zh-CN" altLang="en-US" sz="44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具告以事</a:t>
            </a:r>
            <a:r>
              <a:rPr lang="en-US" altLang="zh-CN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（以事具告）</a:t>
            </a:r>
            <a:endParaRPr lang="zh-CN" altLang="en-US" sz="4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贪于财货</a:t>
            </a:r>
            <a:r>
              <a:rPr lang="en-US" altLang="zh-CN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（于财货贪）</a:t>
            </a:r>
            <a:endParaRPr lang="en-US" altLang="zh-CN" sz="4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2710" name="Rectangle 4" title=""/>
          <p:cNvSpPr/>
          <p:nvPr>
            <p:custDataLst>
              <p:tags r:id="rId4"/>
            </p:custDataLst>
          </p:nvPr>
        </p:nvSpPr>
        <p:spPr>
          <a:xfrm>
            <a:off x="191135" y="116840"/>
            <a:ext cx="38163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六、</a:t>
            </a:r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特殊句式</a:t>
            </a:r>
            <a:endParaRPr lang="zh-CN" altLang="en-US" sz="4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2708" name="Rectangle 2" title=""/>
          <p:cNvSpPr/>
          <p:nvPr>
            <p:custDataLst>
              <p:tags r:id="rId3"/>
            </p:custDataLst>
          </p:nvPr>
        </p:nvSpPr>
        <p:spPr>
          <a:xfrm>
            <a:off x="526415" y="645160"/>
            <a:ext cx="1120203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zh-CN" sz="44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3.</a:t>
            </a:r>
            <a:r>
              <a:rPr lang="zh-CN" altLang="en-US" sz="44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判断句</a:t>
            </a:r>
            <a:endParaRPr lang="zh-CN" altLang="en-US" sz="44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44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44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此天子气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也</a:t>
            </a: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4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楚左尹项伯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者</a:t>
            </a: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，项羽季父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也</a:t>
            </a: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4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亚父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者</a:t>
            </a: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，范增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也</a:t>
            </a: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4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夺项王天下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者</a:t>
            </a: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，必沛公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也</a:t>
            </a: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4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沛公之参乘樊哙者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也</a:t>
            </a: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4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如今人方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为</a:t>
            </a: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刀俎，我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为</a:t>
            </a: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鱼肉。 </a:t>
            </a:r>
            <a:endParaRPr lang="zh-CN" altLang="en-US" sz="4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135380" y="1005840"/>
            <a:ext cx="89941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自主学习：</a:t>
            </a:r>
            <a:r>
              <a:rPr lang="en-US" altLang="zh-CN" sz="3200" b="1"/>
              <a:t>8′</a:t>
            </a:r>
            <a:r>
              <a:rPr lang="zh-CN" altLang="en-US" sz="3200" b="1"/>
              <a:t>、合作学习</a:t>
            </a:r>
            <a:r>
              <a:rPr lang="en-US" altLang="zh-CN" sz="3200" b="1"/>
              <a:t>10′</a:t>
            </a:r>
            <a:endParaRPr lang="en-US" altLang="zh-CN" sz="3200" b="1"/>
          </a:p>
        </p:txBody>
      </p:sp>
      <p:sp>
        <p:nvSpPr>
          <p:cNvPr id="23" name="文本框 22" title=""/>
          <p:cNvSpPr txBox="1"/>
          <p:nvPr>
            <p:custDataLst>
              <p:tags r:id="rId4"/>
            </p:custDataLst>
          </p:nvPr>
        </p:nvSpPr>
        <p:spPr>
          <a:xfrm>
            <a:off x="511810" y="1842770"/>
            <a:ext cx="1145349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1</a:t>
            </a:r>
            <a:r>
              <a:rPr lang="zh-CN" altLang="en-US" sz="3600"/>
              <a:t>、结合以前所学，梳理文章情节、理清人物关系（自主）</a:t>
            </a:r>
            <a:endParaRPr lang="zh-CN" altLang="en-US" sz="3600"/>
          </a:p>
          <a:p>
            <a:r>
              <a:rPr lang="en-US" altLang="zh-CN" sz="3600"/>
              <a:t>2</a:t>
            </a:r>
            <a:r>
              <a:rPr lang="zh-CN" altLang="en-US" sz="3600"/>
              <a:t>、结合文章</a:t>
            </a:r>
            <a:r>
              <a:rPr lang="zh-CN" altLang="en-US" sz="3600">
                <a:solidFill>
                  <a:srgbClr val="FF0000"/>
                </a:solidFill>
              </a:rPr>
              <a:t>情节、语言描写</a:t>
            </a:r>
            <a:r>
              <a:rPr lang="zh-CN" altLang="en-US" sz="3600"/>
              <a:t>、全面概括人物形象（合作）</a:t>
            </a:r>
            <a:endParaRPr lang="zh-CN" altLang="en-US" sz="3600"/>
          </a:p>
          <a:p>
            <a:r>
              <a:rPr lang="en-US" altLang="zh-CN" sz="3600"/>
              <a:t>3</a:t>
            </a:r>
            <a:r>
              <a:rPr lang="zh-CN" altLang="en-US" sz="3600"/>
              <a:t>、总结本文所涉及文常知识。（提示：史书体例、古代座次、谦称、山、关）（合作）</a:t>
            </a:r>
            <a:endParaRPr lang="zh-CN" altLang="en-US" sz="3600"/>
          </a:p>
          <a:p>
            <a:r>
              <a:rPr lang="en-US" altLang="zh-CN" sz="3600"/>
              <a:t>4</a:t>
            </a:r>
            <a:r>
              <a:rPr lang="zh-CN" altLang="en-US" sz="3600"/>
              <a:t>、结合课本笔记注释，归纳文言现象（合作）</a:t>
            </a:r>
            <a:endParaRPr lang="zh-CN" altLang="en-US" sz="3600"/>
          </a:p>
          <a:p>
            <a:endParaRPr lang="zh-CN" altLang="en-US" sz="3600"/>
          </a:p>
        </p:txBody>
      </p:sp>
    </p:spTree>
    <p:custDataLst>
      <p:tags r:id="rId5"/>
    </p:custData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3732" name="Rectangle 2" title=""/>
          <p:cNvSpPr/>
          <p:nvPr>
            <p:custDataLst>
              <p:tags r:id="rId3"/>
            </p:custDataLst>
          </p:nvPr>
        </p:nvSpPr>
        <p:spPr>
          <a:xfrm>
            <a:off x="619760" y="613728"/>
            <a:ext cx="11251565" cy="56311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4.</a:t>
            </a: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省略句</a:t>
            </a:r>
            <a:endParaRPr lang="zh-CN" altLang="en-US" sz="36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欲呼张良与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（省略“之”）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俱去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毋从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（省略“之”）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俱死也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奉厄酒为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（省略“之”）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寿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旦日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（省略主语“沛公”）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不可不蚤自来谢项王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将军战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（省略“于”）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河北，臣战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（省略“于”）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河南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加彘肩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（省略“于其”）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上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5.</a:t>
            </a: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被动句</a:t>
            </a:r>
            <a:endParaRPr lang="zh-CN" altLang="en-US" sz="36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若属皆且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为所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虏     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吾属今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为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之虏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7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37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7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7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4756" name="Rectangle 2" title=""/>
          <p:cNvSpPr/>
          <p:nvPr>
            <p:custDataLst>
              <p:tags r:id="rId3"/>
            </p:custDataLst>
          </p:nvPr>
        </p:nvSpPr>
        <p:spPr>
          <a:xfrm>
            <a:off x="263525" y="86043"/>
            <a:ext cx="11704320" cy="65544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indent="0" latinLnBrk="0">
              <a:lnSpc>
                <a:spcPct val="100000"/>
              </a:lnSpc>
            </a:pP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6.固定句式</a:t>
            </a:r>
            <a:endParaRPr lang="zh-CN" altLang="en-US" sz="36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 latinLnBrk="0">
              <a:lnSpc>
                <a:spcPct val="10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奈何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译为“如何”、“怎样”。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endParaRPr lang="en-US" altLang="zh-CN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 latinLnBrk="0">
              <a:lnSpc>
                <a:spcPct val="100000"/>
              </a:lnSpc>
            </a:pP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 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如“为之奈何？”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 latinLnBrk="0">
              <a:lnSpc>
                <a:spcPct val="10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孰与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与……相比，谁……？表示比较。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 latinLnBrk="0">
              <a:lnSpc>
                <a:spcPct val="10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如“孰与君少长？”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 latinLnBrk="0">
              <a:lnSpc>
                <a:spcPct val="10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所以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“……的原因”。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 latinLnBrk="0">
              <a:lnSpc>
                <a:spcPct val="10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如“所以遣将守关者”      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 latinLnBrk="0">
              <a:lnSpc>
                <a:spcPct val="10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为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……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所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被……，表被动。   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 latinLnBrk="0">
              <a:lnSpc>
                <a:spcPct val="10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如“若属皆且为所虏”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 latinLnBrk="0">
              <a:lnSpc>
                <a:spcPct val="10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无以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（无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…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以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…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</a:t>
            </a: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没有什么东西拿来……。</a:t>
            </a:r>
            <a:endParaRPr lang="zh-CN" altLang="en-US" sz="32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 latinLnBrk="0">
              <a:lnSpc>
                <a:spcPct val="100000"/>
              </a:lnSpc>
            </a:pP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 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如“军中无以为乐”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 latinLnBrk="0">
              <a:lnSpc>
                <a:spcPct val="10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何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……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为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表反问。为：用在反问句尾的语气词。</a:t>
            </a:r>
            <a:endParaRPr lang="zh-CN" altLang="en-US" sz="32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 latinLnBrk="0">
              <a:lnSpc>
                <a:spcPct val="100000"/>
              </a:lnSpc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如“何辞为”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47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47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7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7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47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47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47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7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47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7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47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47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-13970" y="260350"/>
            <a:ext cx="1827530" cy="504190"/>
          </a:xfrm>
        </p:spPr>
        <p:txBody>
          <a:bodyPr>
            <a:normAutofit fontScale="90000"/>
          </a:bodyPr>
          <a:lstStyle/>
          <a:p>
            <a:pPr>
              <a:lnSpc>
                <a:spcPct val="50000"/>
              </a:lnSpc>
            </a:pP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成语典故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</p:txBody>
      </p:sp>
      <p:sp>
        <p:nvSpPr>
          <p:cNvPr id="217091" name="Rectangle 3" title="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767408" y="764704"/>
            <a:ext cx="10513167" cy="5786419"/>
          </a:xfrm>
        </p:spPr>
        <p:txBody>
          <a:bodyPr vert="horz" wrap="square" lIns="68576" tIns="34288" rIns="68576" bIns="34288" numCol="1" anchor="t" anchorCtr="0" compatLnSpc="1">
            <a:noAutofit/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zh-CN" altLang="en-US" sz="3400" b="1" ker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项庄舞剑，意在沛公：形容</a:t>
            </a:r>
            <a:r>
              <a:rPr lang="zh-CN" altLang="en-US" sz="3400" b="1" ker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说话和行动的真实意图别有所指。</a:t>
            </a:r>
            <a:endParaRPr lang="zh-CN" altLang="en-US" sz="3400" b="1" ker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zh-CN" altLang="en-US" sz="3400" b="1" ker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彘肩斗酒</a:t>
            </a:r>
            <a:r>
              <a:rPr lang="zh-CN" altLang="en-US" sz="3400" b="1" ker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3400" b="1" ker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形容英雄豪壮之气。 </a:t>
            </a:r>
            <a:endParaRPr lang="zh-CN" altLang="en-US" sz="3400" b="1" ker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zh-CN" altLang="en-US" sz="3400" b="1" ker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发指眦裂</a:t>
            </a:r>
            <a:r>
              <a:rPr lang="zh-CN" altLang="en-US" sz="3400" b="1" ker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3400" b="1" ker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形容非常愤怒。</a:t>
            </a:r>
            <a:endParaRPr lang="zh-CN" altLang="en-US" sz="3400" b="1" ker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zh-CN" altLang="en-US" sz="3400" b="1" ker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人为刀俎，我为鱼肉</a:t>
            </a:r>
            <a:r>
              <a:rPr lang="zh-CN" altLang="en-US" sz="3400" b="1" ker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3400" b="1" ker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比喻生杀大权掌握在别人手里，自己处在被宰割的地位。</a:t>
            </a:r>
            <a:endParaRPr lang="zh-CN" altLang="en-US" sz="3400" b="1" ker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zh-CN" altLang="en-US" sz="3400" b="1" ker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劳苦功高：</a:t>
            </a:r>
            <a:r>
              <a:rPr lang="zh-CN" altLang="en-US" sz="3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形容做事勤苦，功劳很大。</a:t>
            </a:r>
            <a:endParaRPr lang="en-US" altLang="zh-CN" sz="3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zh-CN" altLang="en-US" sz="3400" b="1" ker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秋毫无犯：</a:t>
            </a:r>
            <a:r>
              <a:rPr lang="zh-CN" altLang="en-US" sz="3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形容军队纪律严明，丝毫不侵犯百姓利益。</a:t>
            </a:r>
            <a:endParaRPr lang="zh-CN" altLang="en-US" sz="3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zh-CN" altLang="en-US" sz="3400" b="1" ker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不足与谋：</a:t>
            </a:r>
            <a:r>
              <a:rPr lang="zh-CN" altLang="en-US" sz="3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指某人不值得和其商量事情。</a:t>
            </a:r>
            <a:endParaRPr lang="zh-CN" altLang="en-US" sz="3400" b="1" ker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0810" y="112395"/>
            <a:ext cx="11939905" cy="6628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2573655" y="1983740"/>
            <a:ext cx="6096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600" b="1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点拨拓展</a:t>
            </a:r>
            <a:endParaRPr lang="zh-CN" altLang="en-US" sz="9600" b="1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6" name="文本占位符 15" title=""/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后世对项羽的评价：</a:t>
            </a:r>
            <a:endParaRPr lang="zh-CN" altLang="en-US"/>
          </a:p>
        </p:txBody>
      </p:sp>
      <p:sp>
        <p:nvSpPr>
          <p:cNvPr id="15" name="Rectangle 2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6159" y="995470"/>
            <a:ext cx="6287110" cy="1578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916940" eaLnBrk="1" hangingPunct="1">
              <a:lnSpc>
                <a:spcPct val="120000"/>
              </a:lnSpc>
              <a:defRPr/>
            </a:pPr>
            <a:r>
              <a:rPr kumimoji="1" lang="zh-CN" altLang="en-US" sz="2805" b="1">
                <a:latin typeface="宋体" panose="02010600030101010101" pitchFamily="2" charset="-122"/>
                <a:cs typeface="+mn-ea"/>
              </a:rPr>
              <a:t>霸王别姬  </a:t>
            </a:r>
            <a:r>
              <a:rPr kumimoji="1" lang="zh-CN" altLang="en-US" sz="2005" b="1">
                <a:latin typeface="宋体" panose="02010600030101010101" pitchFamily="2" charset="-122"/>
                <a:cs typeface="+mn-ea"/>
              </a:rPr>
              <a:t>罗龙滔</a:t>
            </a:r>
            <a:br>
              <a:rPr kumimoji="1" lang="zh-CN" altLang="en-US" sz="2805" b="1">
                <a:latin typeface="宋体" panose="02010600030101010101" pitchFamily="2" charset="-122"/>
                <a:cs typeface="+mn-ea"/>
              </a:rPr>
            </a:br>
            <a:r>
              <a:rPr kumimoji="1" lang="zh-CN" altLang="en-US" sz="2805" b="1">
                <a:latin typeface="楷体" panose="02010609060101010101" charset="-122"/>
                <a:ea typeface="楷体" panose="02010609060101010101" charset="-122"/>
                <a:cs typeface="+mn-ea"/>
              </a:rPr>
              <a:t>横扫千军战甲红，英雄末路美人从。</a:t>
            </a:r>
            <a:endParaRPr kumimoji="1" lang="zh-CN" altLang="en-US" sz="2805" b="1">
              <a:latin typeface="楷体" panose="02010609060101010101" charset="-122"/>
              <a:ea typeface="楷体" panose="02010609060101010101" charset="-122"/>
              <a:cs typeface="+mn-ea"/>
            </a:endParaRPr>
          </a:p>
          <a:p>
            <a:pPr algn="ctr" defTabSz="916940" eaLnBrk="1" hangingPunct="1">
              <a:lnSpc>
                <a:spcPct val="120000"/>
              </a:lnSpc>
              <a:defRPr/>
            </a:pPr>
            <a:r>
              <a:rPr kumimoji="1" lang="zh-CN" altLang="en-US" sz="2805" b="1">
                <a:latin typeface="楷体" panose="02010609060101010101" charset="-122"/>
                <a:ea typeface="楷体" panose="02010609060101010101" charset="-122"/>
                <a:cs typeface="+mn-ea"/>
              </a:rPr>
              <a:t>楚歌四起多无奈，山岳力拔也是空。 </a:t>
            </a:r>
            <a:endParaRPr kumimoji="1" lang="zh-CN" altLang="en-US" sz="2805" b="1"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  <p:sp>
        <p:nvSpPr>
          <p:cNvPr id="7" name="Rectangle 2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66159" y="2800673"/>
            <a:ext cx="6287110" cy="1578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916940" eaLnBrk="1" hangingPunct="1">
              <a:lnSpc>
                <a:spcPct val="120000"/>
              </a:lnSpc>
              <a:defRPr/>
            </a:pPr>
            <a:r>
              <a:rPr kumimoji="1" lang="zh-CN" altLang="en-US" sz="2805" b="1">
                <a:latin typeface="宋体" panose="02010600030101010101" pitchFamily="2" charset="-122"/>
                <a:cs typeface="+mn-ea"/>
              </a:rPr>
              <a:t>题乌江亭 </a:t>
            </a:r>
            <a:r>
              <a:rPr kumimoji="1" lang="zh-CN" altLang="en-US" sz="2005" b="1">
                <a:latin typeface="宋体" panose="02010600030101010101" pitchFamily="2" charset="-122"/>
                <a:cs typeface="+mn-ea"/>
              </a:rPr>
              <a:t>杜牧 </a:t>
            </a:r>
            <a:br>
              <a:rPr kumimoji="1" lang="zh-CN" altLang="en-US" sz="2805" b="1">
                <a:latin typeface="宋体" panose="02010600030101010101" pitchFamily="2" charset="-122"/>
                <a:cs typeface="+mn-ea"/>
              </a:rPr>
            </a:br>
            <a:r>
              <a:rPr kumimoji="1" lang="zh-CN" altLang="en-US" sz="2805" b="1">
                <a:latin typeface="楷体" panose="02010609060101010101" charset="-122"/>
                <a:ea typeface="楷体" panose="02010609060101010101" charset="-122"/>
                <a:cs typeface="+mn-ea"/>
              </a:rPr>
              <a:t>胜败兵家事不期，包羞忍耻是男儿。</a:t>
            </a:r>
            <a:endParaRPr kumimoji="1" lang="zh-CN" altLang="en-US" sz="2805" b="1">
              <a:latin typeface="楷体" panose="02010609060101010101" charset="-122"/>
              <a:ea typeface="楷体" panose="02010609060101010101" charset="-122"/>
              <a:cs typeface="+mn-ea"/>
            </a:endParaRPr>
          </a:p>
          <a:p>
            <a:pPr algn="ctr" defTabSz="916940" eaLnBrk="1" hangingPunct="1">
              <a:lnSpc>
                <a:spcPct val="120000"/>
              </a:lnSpc>
              <a:defRPr/>
            </a:pPr>
            <a:r>
              <a:rPr kumimoji="1" lang="zh-CN" altLang="en-US" sz="2805" b="1">
                <a:latin typeface="楷体" panose="02010609060101010101" charset="-122"/>
                <a:ea typeface="楷体" panose="02010609060101010101" charset="-122"/>
                <a:cs typeface="+mn-ea"/>
              </a:rPr>
              <a:t>江东子弟多才俊，</a:t>
            </a:r>
            <a:r>
              <a:rPr kumimoji="1" lang="zh-CN" altLang="en-US" sz="2805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+mn-ea"/>
              </a:rPr>
              <a:t>卷土重来未可知</a:t>
            </a:r>
            <a:r>
              <a:rPr kumimoji="1" lang="zh-CN" altLang="en-US" sz="2805" b="1">
                <a:latin typeface="楷体" panose="02010609060101010101" charset="-122"/>
                <a:ea typeface="楷体" panose="02010609060101010101" charset="-122"/>
                <a:cs typeface="+mn-ea"/>
              </a:rPr>
              <a:t>。</a:t>
            </a:r>
            <a:endParaRPr kumimoji="1" lang="zh-CN" altLang="en-US" sz="2805" b="1"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  <p:sp>
        <p:nvSpPr>
          <p:cNvPr id="8" name="Rectangle 2" title="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66159" y="4549995"/>
            <a:ext cx="6287110" cy="1578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916940" eaLnBrk="1" hangingPunct="1">
              <a:lnSpc>
                <a:spcPct val="120000"/>
              </a:lnSpc>
              <a:defRPr/>
            </a:pPr>
            <a:r>
              <a:rPr kumimoji="1" lang="zh-CN" altLang="en-US" sz="2805" b="1">
                <a:latin typeface="宋体" panose="02010600030101010101" pitchFamily="2" charset="-122"/>
                <a:cs typeface="+mn-ea"/>
              </a:rPr>
              <a:t>题乌江项王庙诗 </a:t>
            </a:r>
            <a:r>
              <a:rPr kumimoji="1" lang="zh-CN" altLang="en-US" sz="2005" b="1">
                <a:latin typeface="宋体" panose="02010600030101010101" pitchFamily="2" charset="-122"/>
                <a:cs typeface="+mn-ea"/>
              </a:rPr>
              <a:t>王安石</a:t>
            </a:r>
            <a:br>
              <a:rPr kumimoji="1" lang="zh-CN" altLang="en-US" sz="2805" b="1">
                <a:latin typeface="宋体" panose="02010600030101010101" pitchFamily="2" charset="-122"/>
                <a:cs typeface="+mn-ea"/>
              </a:rPr>
            </a:br>
            <a:r>
              <a:rPr kumimoji="1" lang="zh-CN" altLang="en-US" sz="2805" b="1">
                <a:latin typeface="楷体" panose="02010609060101010101" charset="-122"/>
                <a:ea typeface="楷体" panose="02010609060101010101" charset="-122"/>
                <a:cs typeface="+mn-ea"/>
              </a:rPr>
              <a:t>百战疲劳壮士哀，中原一败势难回。</a:t>
            </a:r>
            <a:endParaRPr kumimoji="1" lang="en-US" altLang="zh-CN" sz="2805" b="1">
              <a:latin typeface="楷体" panose="02010609060101010101" charset="-122"/>
              <a:ea typeface="楷体" panose="02010609060101010101" charset="-122"/>
              <a:cs typeface="+mn-ea"/>
            </a:endParaRPr>
          </a:p>
          <a:p>
            <a:pPr algn="ctr" defTabSz="916940" eaLnBrk="1" hangingPunct="1">
              <a:lnSpc>
                <a:spcPct val="120000"/>
              </a:lnSpc>
              <a:defRPr/>
            </a:pPr>
            <a:r>
              <a:rPr kumimoji="1" lang="zh-CN" altLang="en-US" sz="2805" b="1">
                <a:latin typeface="楷体" panose="02010609060101010101" charset="-122"/>
                <a:ea typeface="楷体" panose="02010609060101010101" charset="-122"/>
                <a:cs typeface="+mn-ea"/>
              </a:rPr>
              <a:t>江东弟子今犹在，</a:t>
            </a:r>
            <a:r>
              <a:rPr kumimoji="1" lang="zh-CN" altLang="en-US" sz="2805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+mn-ea"/>
              </a:rPr>
              <a:t>肯为君王卷土来</a:t>
            </a:r>
            <a:r>
              <a:rPr kumimoji="1" lang="zh-CN" altLang="en-US" sz="2805" b="1">
                <a:latin typeface="楷体" panose="02010609060101010101" charset="-122"/>
                <a:ea typeface="楷体" panose="02010609060101010101" charset="-122"/>
                <a:cs typeface="+mn-ea"/>
              </a:rPr>
              <a:t>？</a:t>
            </a:r>
            <a:endParaRPr kumimoji="1" lang="zh-CN" altLang="en-US" sz="2805" b="1"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  <p:sp>
        <p:nvSpPr>
          <p:cNvPr id="9" name="Rectangle 2" title="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56140" y="4549995"/>
            <a:ext cx="4591878" cy="1578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916940" eaLnBrk="1" hangingPunct="1">
              <a:lnSpc>
                <a:spcPct val="120000"/>
              </a:lnSpc>
              <a:defRPr/>
            </a:pPr>
            <a:r>
              <a:rPr kumimoji="1" lang="zh-CN" altLang="en-US" sz="2805" b="1">
                <a:latin typeface="宋体" panose="02010600030101010101" pitchFamily="2" charset="-122"/>
                <a:cs typeface="+mn-ea"/>
              </a:rPr>
              <a:t>夏日绝句 </a:t>
            </a:r>
            <a:r>
              <a:rPr kumimoji="1" lang="zh-CN" altLang="en-US" sz="2005" b="1">
                <a:latin typeface="宋体" panose="02010600030101010101" pitchFamily="2" charset="-122"/>
                <a:cs typeface="+mn-ea"/>
              </a:rPr>
              <a:t>李清照</a:t>
            </a:r>
            <a:br>
              <a:rPr kumimoji="1" lang="zh-CN" altLang="en-US" sz="2805" b="1">
                <a:latin typeface="宋体" panose="02010600030101010101" pitchFamily="2" charset="-122"/>
                <a:cs typeface="+mn-ea"/>
              </a:rPr>
            </a:br>
            <a:r>
              <a:rPr kumimoji="1" lang="zh-CN" altLang="en-US" sz="2805" b="1">
                <a:latin typeface="楷体" panose="02010609060101010101" charset="-122"/>
                <a:ea typeface="楷体" panose="02010609060101010101" charset="-122"/>
                <a:cs typeface="+mn-ea"/>
              </a:rPr>
              <a:t>生当作人杰，死亦为鬼雄。</a:t>
            </a:r>
            <a:endParaRPr kumimoji="1" lang="zh-CN" altLang="en-US" sz="2805" b="1">
              <a:latin typeface="楷体" panose="02010609060101010101" charset="-122"/>
              <a:ea typeface="楷体" panose="02010609060101010101" charset="-122"/>
              <a:cs typeface="+mn-ea"/>
            </a:endParaRPr>
          </a:p>
          <a:p>
            <a:pPr algn="ctr" defTabSz="916940" eaLnBrk="1" hangingPunct="1">
              <a:lnSpc>
                <a:spcPct val="120000"/>
              </a:lnSpc>
              <a:defRPr/>
            </a:pPr>
            <a:r>
              <a:rPr kumimoji="1" lang="zh-CN" altLang="en-US" sz="2805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+mn-ea"/>
              </a:rPr>
              <a:t>至今思项羽，不肯过江东。</a:t>
            </a:r>
            <a:endParaRPr kumimoji="1" lang="zh-CN" altLang="en-US" sz="2805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  <p:pic>
        <p:nvPicPr>
          <p:cNvPr id="10" name="图片 9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370040" y="5279126"/>
            <a:ext cx="821606" cy="1578875"/>
          </a:xfrm>
          <a:prstGeom prst="rect">
            <a:avLst/>
          </a:prstGeom>
        </p:spPr>
      </p:pic>
      <p:pic>
        <p:nvPicPr>
          <p:cNvPr id="11" name="图片 10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354" y="2920317"/>
            <a:ext cx="1205843" cy="2146376"/>
          </a:xfrm>
          <a:prstGeom prst="rect">
            <a:avLst/>
          </a:prstGeom>
        </p:spPr>
      </p:pic>
      <p:pic>
        <p:nvPicPr>
          <p:cNvPr id="6" name="图片 5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50" y="81615"/>
            <a:ext cx="5112568" cy="3406584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5" name="内容占位符 24" title=""/>
          <p:cNvPicPr>
            <a:picLocks noGrp="1" noChangeAspect="1"/>
          </p:cNvPicPr>
          <p:nvPr>
            <p:ph sz="quarter" idx="4294967295"/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624978" y="444044"/>
            <a:ext cx="3566669" cy="6413957"/>
          </a:xfrm>
          <a:prstGeom prst="rect">
            <a:avLst/>
          </a:prstGeom>
        </p:spPr>
      </p:pic>
      <p:sp>
        <p:nvSpPr>
          <p:cNvPr id="17" name="矩形 16" title=""/>
          <p:cNvSpPr/>
          <p:nvPr>
            <p:custDataLst>
              <p:tags r:id="rId5"/>
            </p:custDataLst>
          </p:nvPr>
        </p:nvSpPr>
        <p:spPr>
          <a:xfrm>
            <a:off x="700537" y="1824035"/>
            <a:ext cx="7924341" cy="3654043"/>
          </a:xfrm>
          <a:prstGeom prst="rect">
            <a:avLst/>
          </a:prstGeom>
          <a:solidFill>
            <a:schemeClr val="bg1"/>
          </a:solidFill>
          <a:ln w="38100">
            <a:solidFill>
              <a:srgbClr val="79090C"/>
            </a:solidFill>
          </a:ln>
          <a:effectLst>
            <a:outerShdw blurRad="203200" dist="114300" dir="5400000" algn="t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395"/>
          </a:p>
        </p:txBody>
      </p:sp>
      <p:sp>
        <p:nvSpPr>
          <p:cNvPr id="30" name="文本框 29" title=""/>
          <p:cNvSpPr txBox="1"/>
          <p:nvPr>
            <p:custDataLst>
              <p:tags r:id="rId6"/>
            </p:custDataLst>
          </p:nvPr>
        </p:nvSpPr>
        <p:spPr>
          <a:xfrm>
            <a:off x="1414751" y="2085156"/>
            <a:ext cx="6150736" cy="164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4800" b="1" spc="600">
                <a:solidFill>
                  <a:srgbClr val="79090C"/>
                </a:solidFill>
                <a:latin typeface="微软雅黑" panose="020b0503020204020204" charset="-122"/>
                <a:ea typeface="微软雅黑" panose="020b0503020204020204" charset="-122"/>
              </a:rPr>
              <a:t>宜将剩勇追穷寇，</a:t>
            </a:r>
            <a:endParaRPr lang="en-US" altLang="zh-CN" sz="4800" b="1" spc="600">
              <a:solidFill>
                <a:srgbClr val="79090C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dist">
              <a:spcAft>
                <a:spcPts val="600"/>
              </a:spcAft>
            </a:pPr>
            <a:r>
              <a:rPr lang="zh-CN" altLang="en-US" sz="4800" b="1" spc="600">
                <a:solidFill>
                  <a:srgbClr val="79090C"/>
                </a:solidFill>
                <a:latin typeface="微软雅黑" panose="020b0503020204020204" charset="-122"/>
                <a:ea typeface="微软雅黑" panose="020b0503020204020204" charset="-122"/>
              </a:rPr>
              <a:t>不可沽名学霸王。</a:t>
            </a:r>
            <a:endParaRPr lang="zh-CN" altLang="en-US" sz="4800" b="1" spc="600">
              <a:solidFill>
                <a:srgbClr val="79090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 title=""/>
          <p:cNvSpPr txBox="1"/>
          <p:nvPr>
            <p:custDataLst>
              <p:tags r:id="rId7"/>
            </p:custDataLst>
          </p:nvPr>
        </p:nvSpPr>
        <p:spPr>
          <a:xfrm>
            <a:off x="814377" y="4158573"/>
            <a:ext cx="7811317" cy="1221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spc="300">
                <a:latin typeface="微软雅黑" panose="020b0503020204020204" charset="-122"/>
                <a:ea typeface="微软雅黑" panose="020b0503020204020204" charset="-122"/>
              </a:rPr>
              <a:t>项羽在处理和刘邦的关系上犯了沽名钓誉的错误，最终落得自刎乌江的下场。</a:t>
            </a:r>
            <a:endParaRPr lang="zh-CN" altLang="en-US" sz="3200" spc="3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 title=""/>
          <p:cNvSpPr/>
          <p:nvPr>
            <p:custDataLst>
              <p:tags r:id="rId8"/>
            </p:custDataLst>
          </p:nvPr>
        </p:nvSpPr>
        <p:spPr>
          <a:xfrm>
            <a:off x="700437" y="3633648"/>
            <a:ext cx="3019016" cy="584775"/>
          </a:xfrm>
          <a:prstGeom prst="rect">
            <a:avLst/>
          </a:prstGeom>
          <a:solidFill>
            <a:srgbClr val="442F16">
              <a:lumMod val="75000"/>
              <a:lumOff val="25000"/>
            </a:srgb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pc="30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毛泽东认为：</a:t>
            </a:r>
            <a:endParaRPr lang="zh-CN" altLang="en-US" sz="3200" b="1" spc="30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/>
      <p:bldP spid="28" grpId="0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3" name="图片 1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18" y="3363408"/>
            <a:ext cx="3974923" cy="3494592"/>
          </a:xfrm>
          <a:prstGeom prst="rect">
            <a:avLst/>
          </a:prstGeom>
        </p:spPr>
      </p:pic>
      <p:pic>
        <p:nvPicPr>
          <p:cNvPr id="15" name="图片 14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7" y="6028769"/>
            <a:ext cx="8686800" cy="1186184"/>
          </a:xfrm>
          <a:prstGeom prst="rect">
            <a:avLst/>
          </a:prstGeom>
        </p:spPr>
      </p:pic>
      <p:pic>
        <p:nvPicPr>
          <p:cNvPr id="16" name="图片 15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552"/>
            <a:ext cx="3125748" cy="3312449"/>
          </a:xfrm>
          <a:prstGeom prst="rect">
            <a:avLst/>
          </a:prstGeom>
        </p:spPr>
      </p:pic>
      <p:pic>
        <p:nvPicPr>
          <p:cNvPr id="24" name="图片 23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271" y="2060848"/>
            <a:ext cx="3985501" cy="4949736"/>
          </a:xfrm>
          <a:prstGeom prst="rect">
            <a:avLst/>
          </a:prstGeom>
        </p:spPr>
      </p:pic>
      <p:sp>
        <p:nvSpPr>
          <p:cNvPr id="3" name="文本框 2" title=""/>
          <p:cNvSpPr txBox="1"/>
          <p:nvPr>
            <p:custDataLst>
              <p:tags r:id="rId13"/>
            </p:custDataLst>
          </p:nvPr>
        </p:nvSpPr>
        <p:spPr>
          <a:xfrm>
            <a:off x="3935760" y="1504134"/>
            <a:ext cx="7117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zh-CN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把人物放在尖锐的</a:t>
            </a:r>
            <a:r>
              <a:rPr lang="zh-CN" altLang="zh-CN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矛盾斗争</a:t>
            </a:r>
            <a:r>
              <a:rPr lang="zh-CN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中描写。</a:t>
            </a:r>
            <a:endParaRPr lang="zh-CN" altLang="zh-CN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grpSp>
        <p:nvGrpSpPr>
          <p:cNvPr id="10" name="组合 9" title=""/>
          <p:cNvGrpSpPr/>
          <p:nvPr>
            <p:custDataLst>
              <p:tags r:id="rId14"/>
            </p:custDataLst>
          </p:nvPr>
        </p:nvGrpSpPr>
        <p:grpSpPr>
          <a:xfrm>
            <a:off x="2689158" y="1324124"/>
            <a:ext cx="1595283" cy="1143272"/>
            <a:chOff x="1556420" y="3204557"/>
            <a:chExt cx="1295400" cy="923925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420" y="3204557"/>
              <a:ext cx="1295400" cy="923925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12" name="TextBox 15"/>
            <p:cNvSpPr txBox="1"/>
            <p:nvPr>
              <p:custDataLst>
                <p:tags r:id="rId17"/>
              </p:custDataLst>
            </p:nvPr>
          </p:nvSpPr>
          <p:spPr>
            <a:xfrm>
              <a:off x="1998732" y="3425205"/>
              <a:ext cx="43204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Arial" panose="020b0604020202020204" pitchFamily="34" charset="0"/>
                </a:rPr>
                <a:t>1</a:t>
              </a:r>
              <a:endParaRPr lang="zh-CN" altLang="en-US" sz="1865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" title=""/>
          <p:cNvGrpSpPr/>
          <p:nvPr>
            <p:custDataLst>
              <p:tags r:id="rId18"/>
            </p:custDataLst>
          </p:nvPr>
        </p:nvGrpSpPr>
        <p:grpSpPr>
          <a:xfrm>
            <a:off x="2689157" y="2299443"/>
            <a:ext cx="1595283" cy="1128742"/>
            <a:chOff x="1358995" y="2414490"/>
            <a:chExt cx="1295400" cy="923925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995" y="2414490"/>
              <a:ext cx="1295400" cy="923925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5" name="TextBox 15"/>
            <p:cNvSpPr txBox="1"/>
            <p:nvPr>
              <p:custDataLst>
                <p:tags r:id="rId20"/>
              </p:custDataLst>
            </p:nvPr>
          </p:nvSpPr>
          <p:spPr>
            <a:xfrm>
              <a:off x="1825376" y="2656809"/>
              <a:ext cx="43204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5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Arial" panose="020b0604020202020204" pitchFamily="34" charset="0"/>
                </a:rPr>
                <a:t>2</a:t>
              </a:r>
              <a:endParaRPr lang="en-US" sz="1865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endParaRPr>
            </a:p>
          </p:txBody>
        </p:sp>
      </p:grpSp>
      <p:sp>
        <p:nvSpPr>
          <p:cNvPr id="7" name="文本框 6" title=""/>
          <p:cNvSpPr txBox="1"/>
          <p:nvPr>
            <p:custDataLst>
              <p:tags r:id="rId21"/>
            </p:custDataLst>
          </p:nvPr>
        </p:nvSpPr>
        <p:spPr>
          <a:xfrm>
            <a:off x="3935730" y="2433955"/>
            <a:ext cx="6920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运用</a:t>
            </a:r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对比映衬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的手法烘托人物形象。</a:t>
            </a:r>
            <a:endParaRPr lang="zh-CN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25" name="New picture" title="" hidden="1"/>
          <p:cNvPicPr/>
          <p:nvPr>
            <p:custDataLst>
              <p:tags r:id="rId23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6476132" y="14579600"/>
            <a:ext cx="626533" cy="440267"/>
          </a:xfrm>
          <a:prstGeom prst="cube">
            <a:avLst/>
          </a:prstGeom>
        </p:spPr>
      </p:pic>
      <p:sp>
        <p:nvSpPr>
          <p:cNvPr id="18" name="矩形 17" title=""/>
          <p:cNvSpPr/>
          <p:nvPr>
            <p:custDataLst>
              <p:tags r:id="rId24"/>
            </p:custDataLst>
          </p:nvPr>
        </p:nvSpPr>
        <p:spPr>
          <a:xfrm>
            <a:off x="4727848" y="400794"/>
            <a:ext cx="29674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写作特色</a:t>
            </a:r>
            <a:endParaRPr lang="zh-CN" alt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9" name="组合 18" title=""/>
          <p:cNvGrpSpPr/>
          <p:nvPr>
            <p:custDataLst>
              <p:tags r:id="rId25"/>
            </p:custDataLst>
          </p:nvPr>
        </p:nvGrpSpPr>
        <p:grpSpPr>
          <a:xfrm>
            <a:off x="2689157" y="3227149"/>
            <a:ext cx="1595283" cy="1128742"/>
            <a:chOff x="1358995" y="2414490"/>
            <a:chExt cx="1295400" cy="923925"/>
          </a:xfrm>
        </p:grpSpPr>
        <p:pic>
          <p:nvPicPr>
            <p:cNvPr id="20" name="图片 19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995" y="2414490"/>
              <a:ext cx="1295400" cy="923925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21" name="TextBox 15"/>
            <p:cNvSpPr txBox="1"/>
            <p:nvPr>
              <p:custDataLst>
                <p:tags r:id="rId27"/>
              </p:custDataLst>
            </p:nvPr>
          </p:nvSpPr>
          <p:spPr>
            <a:xfrm>
              <a:off x="1825376" y="2656809"/>
              <a:ext cx="432048" cy="310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5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Arial" panose="020b0604020202020204" pitchFamily="34" charset="0"/>
                </a:rPr>
                <a:t>3</a:t>
              </a:r>
              <a:endParaRPr lang="en-US" sz="1865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endParaRPr>
            </a:p>
          </p:txBody>
        </p:sp>
      </p:grpSp>
      <p:sp>
        <p:nvSpPr>
          <p:cNvPr id="22" name="矩形 21" title=""/>
          <p:cNvSpPr/>
          <p:nvPr>
            <p:custDataLst>
              <p:tags r:id="rId28"/>
            </p:custDataLst>
          </p:nvPr>
        </p:nvSpPr>
        <p:spPr>
          <a:xfrm>
            <a:off x="3985501" y="3442715"/>
            <a:ext cx="5301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善用</a:t>
            </a:r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细节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表现、刻画人物。</a:t>
            </a:r>
            <a:endParaRPr lang="zh-CN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grpSp>
        <p:nvGrpSpPr>
          <p:cNvPr id="23" name="组合 22" title=""/>
          <p:cNvGrpSpPr/>
          <p:nvPr>
            <p:custDataLst>
              <p:tags r:id="rId29"/>
            </p:custDataLst>
          </p:nvPr>
        </p:nvGrpSpPr>
        <p:grpSpPr>
          <a:xfrm>
            <a:off x="2731895" y="4164514"/>
            <a:ext cx="1595283" cy="1128742"/>
            <a:chOff x="1358995" y="2414490"/>
            <a:chExt cx="1295400" cy="923925"/>
          </a:xfrm>
        </p:grpSpPr>
        <p:pic>
          <p:nvPicPr>
            <p:cNvPr id="26" name="图片 25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995" y="2414490"/>
              <a:ext cx="1295400" cy="923925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27" name="TextBox 15"/>
            <p:cNvSpPr txBox="1"/>
            <p:nvPr>
              <p:custDataLst>
                <p:tags r:id="rId31"/>
              </p:custDataLst>
            </p:nvPr>
          </p:nvSpPr>
          <p:spPr>
            <a:xfrm>
              <a:off x="1825376" y="2656809"/>
              <a:ext cx="432048" cy="310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5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Arial" panose="020b0604020202020204" pitchFamily="34" charset="0"/>
                </a:rPr>
                <a:t>4</a:t>
              </a:r>
              <a:endParaRPr lang="en-US" sz="1865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endParaRPr>
            </a:p>
          </p:txBody>
        </p:sp>
      </p:grpSp>
      <p:sp>
        <p:nvSpPr>
          <p:cNvPr id="28" name="矩形 27" title=""/>
          <p:cNvSpPr/>
          <p:nvPr>
            <p:custDataLst>
              <p:tags r:id="rId32"/>
            </p:custDataLst>
          </p:nvPr>
        </p:nvSpPr>
        <p:spPr>
          <a:xfrm>
            <a:off x="3935760" y="4408365"/>
            <a:ext cx="5301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语言精炼生动，绘声绘色。</a:t>
            </a:r>
            <a:endParaRPr lang="zh-CN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  <p:custDataLst>
      <p:tags r:id="rId3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  <p:cond evt="onBegin" delay="0">
                          <p:tn val="51"/>
                        </p:cond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  <p:cond evt="onBegin" delay="0">
                          <p:tn val="62"/>
                        </p:cond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8" grpId="0"/>
      <p:bldP spid="22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6801" name="文本占位符 49154" title="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594995" y="1081405"/>
            <a:ext cx="5187950" cy="39731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rmAutofit fontScale="90000" lnSpcReduction="20000"/>
          </a:bodyPr>
          <a:lstStyle/>
          <a:p>
            <a:pPr>
              <a:buNone/>
            </a:pPr>
            <a:r>
              <a:rPr lang="zh-CN" altLang="en-US" sz="40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文言句式</a:t>
            </a:r>
            <a:endParaRPr lang="zh-CN" altLang="en-US" sz="1400" b="1">
              <a:solidFill>
                <a:srgbClr val="FF505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一、状语后置句   </a:t>
            </a:r>
            <a:endParaRPr lang="en-US" altLang="zh-CN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1、曹无伤使人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言于项羽曰      </a:t>
            </a:r>
            <a:endParaRPr lang="zh-CN" alt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2、沛公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欲王关中                      </a:t>
            </a:r>
            <a:endParaRPr lang="zh-CN" alt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贪于财货                              </a:t>
            </a:r>
            <a:endParaRPr lang="zh-CN" alt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二、省略句       </a:t>
            </a:r>
            <a:endParaRPr lang="en-US" altLang="zh-CN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1、沛公军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（于）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霸上 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</a:t>
            </a:r>
            <a:endParaRPr lang="en-US" altLang="zh-CN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endParaRPr lang="en-US" altLang="zh-CN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三、判断句       此天子气 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也</a:t>
            </a:r>
            <a:endParaRPr lang="zh-CN" alt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800" b="1">
              <a:solidFill>
                <a:srgbClr val="FF505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6802" name="组合 2" title=""/>
          <p:cNvGrpSpPr/>
          <p:nvPr>
            <p:custDataLst>
              <p:tags r:id="rId4"/>
            </p:custDataLst>
          </p:nvPr>
        </p:nvGrpSpPr>
        <p:grpSpPr>
          <a:xfrm>
            <a:off x="707390" y="-771525"/>
            <a:ext cx="4963160" cy="1666240"/>
            <a:chOff x="14" y="-1273"/>
            <a:chExt cx="10425" cy="2621"/>
          </a:xfrm>
        </p:grpSpPr>
        <p:grpSp>
          <p:nvGrpSpPr>
            <p:cNvPr id="76803" name="组合 3"/>
            <p:cNvGrpSpPr/>
            <p:nvPr>
              <p:custDataLst>
                <p:tags r:id="rId5"/>
              </p:custDataLst>
            </p:nvPr>
          </p:nvGrpSpPr>
          <p:grpSpPr>
            <a:xfrm>
              <a:off x="14" y="-147"/>
              <a:ext cx="10425" cy="1495"/>
              <a:chOff x="12689" y="-435615"/>
              <a:chExt cx="6619368" cy="950731"/>
            </a:xfrm>
          </p:grpSpPr>
          <p:pic>
            <p:nvPicPr>
              <p:cNvPr id="76804" name="Picture 9" descr="F:\ppt素材\图标\我收集的图标\字体\3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2847007" y="-3269933"/>
                <a:ext cx="950731" cy="66193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" name="TextBox 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69949" y="-93732"/>
                <a:ext cx="3966918" cy="5837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0" hangingPunct="0">
                  <a:buClrTx/>
                  <a:buSzTx/>
                  <a:buFont typeface="Arial" panose="020b0604020202020204" pitchFamily="34" charset="0"/>
                </a:pPr>
                <a:r>
                  <a:rPr kumimoji="0" lang="zh-CN" sz="3200" b="1" kern="1200" cap="none" spc="500" normalizeH="0" baseline="0" noProof="1">
                    <a:solidFill>
                      <a:srgbClr val="FFFFFF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ea"/>
                  </a:rPr>
                  <a:t>知识小结</a:t>
                </a:r>
                <a:endParaRPr kumimoji="0" lang="zh-CN" sz="3200" b="1" kern="1200" cap="none" spc="500" normalizeH="0" baseline="0" noProof="1">
                  <a:solidFill>
                    <a:srgbClr val="FFFF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ea"/>
                </a:endParaRPr>
              </a:p>
            </p:txBody>
          </p:sp>
        </p:grpSp>
        <p:pic>
          <p:nvPicPr>
            <p:cNvPr id="76806" name="Picture 6" descr="F:\超棒ppt模板\中国风\中国风物件\maobi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255" y="-1273"/>
              <a:ext cx="2342" cy="234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" name="图片 5" title="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658350" y="5054600"/>
            <a:ext cx="2533650" cy="1803400"/>
          </a:xfrm>
          <a:prstGeom prst="rect">
            <a:avLst/>
          </a:prstGeom>
        </p:spPr>
      </p:pic>
      <p:sp>
        <p:nvSpPr>
          <p:cNvPr id="2" name="文本占位符 49154" title=""/>
          <p:cNvSpPr>
            <a:spLocks noGrp="1"/>
          </p:cNvSpPr>
          <p:nvPr>
            <p:custDataLst>
              <p:tags r:id="rId13"/>
            </p:custDataLst>
          </p:nvPr>
        </p:nvSpPr>
        <p:spPr>
          <a:xfrm>
            <a:off x="5217160" y="1943100"/>
            <a:ext cx="5060315" cy="30099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t" anchorCtr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还原：</a:t>
            </a:r>
            <a:r>
              <a:rPr lang="zh-CN" altLang="en-US" sz="2800" b="1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于项羽言曰</a:t>
            </a:r>
            <a:endParaRPr lang="zh-CN" alt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还原：沛公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欲（于）关中王。</a:t>
            </a:r>
            <a:endParaRPr lang="en-US" altLang="zh-CN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还原：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于财货贪</a:t>
            </a:r>
            <a:endParaRPr lang="zh-CN" alt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endParaRPr lang="en-US" altLang="zh-CN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2、为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（我）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击破沛公军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800" b="1">
              <a:solidFill>
                <a:srgbClr val="FF505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8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8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1" grpId="0" uiExpand="1" build="p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7825" name="文本占位符 50177" title=""/>
          <p:cNvSpPr>
            <a:spLocks noGrp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1261110" y="1581150"/>
            <a:ext cx="3552190" cy="452564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四、词类活用：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1、沛公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军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霸上              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2、欲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王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关中                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2800" b="1">
              <a:solidFill>
                <a:srgbClr val="FF505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3、此其志不在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 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五、古今异义: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  沛公居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山东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时               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7826" name="文本占位符 49154" title="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09600" y="1419225"/>
            <a:ext cx="11256963" cy="5257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 eaLnBrk="0" hangingPunct="0">
              <a:spcBef>
                <a:spcPct val="20000"/>
              </a:spcBef>
            </a:pPr>
            <a:endParaRPr lang="zh-CN" altLang="en-US" sz="1600" b="1">
              <a:solidFill>
                <a:srgbClr val="FF505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endParaRPr lang="zh-CN" altLang="en-US" sz="2800" b="1">
              <a:solidFill>
                <a:srgbClr val="FF505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7827" name="组合 2" title=""/>
          <p:cNvGrpSpPr/>
          <p:nvPr>
            <p:custDataLst>
              <p:tags r:id="rId5"/>
            </p:custDataLst>
          </p:nvPr>
        </p:nvGrpSpPr>
        <p:grpSpPr>
          <a:xfrm>
            <a:off x="374650" y="-762000"/>
            <a:ext cx="6619875" cy="1711325"/>
            <a:chOff x="610" y="-1199"/>
            <a:chExt cx="10425" cy="2693"/>
          </a:xfrm>
        </p:grpSpPr>
        <p:grpSp>
          <p:nvGrpSpPr>
            <p:cNvPr id="77828" name="组合 3"/>
            <p:cNvGrpSpPr/>
            <p:nvPr>
              <p:custDataLst>
                <p:tags r:id="rId6"/>
              </p:custDataLst>
            </p:nvPr>
          </p:nvGrpSpPr>
          <p:grpSpPr>
            <a:xfrm>
              <a:off x="610" y="0"/>
              <a:ext cx="10425" cy="1495"/>
              <a:chOff x="391124" y="-342136"/>
              <a:chExt cx="6619368" cy="950731"/>
            </a:xfrm>
          </p:grpSpPr>
          <p:pic>
            <p:nvPicPr>
              <p:cNvPr id="77829" name="Picture 9" descr="F:\ppt素材\图标\我收集的图标\字体\3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3225438" y="-3176450"/>
                <a:ext cx="950731" cy="66193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" name="TextBox 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155998" y="-85465"/>
                <a:ext cx="3966918" cy="5844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0" hangingPunct="0">
                  <a:buClrTx/>
                  <a:buSzTx/>
                  <a:buFont typeface="Arial" panose="020b0604020202020204" pitchFamily="34" charset="0"/>
                </a:pPr>
                <a:r>
                  <a:rPr kumimoji="0" lang="zh-CN" sz="3200" b="1" kern="1200" cap="none" spc="500" normalizeH="0" baseline="0" noProof="1">
                    <a:solidFill>
                      <a:srgbClr val="FFFFFF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ea"/>
                  </a:rPr>
                  <a:t>知识小结</a:t>
                </a:r>
                <a:endParaRPr kumimoji="0" lang="zh-CN" sz="3200" b="1" kern="1200" cap="none" spc="500" normalizeH="0" baseline="0" noProof="1">
                  <a:solidFill>
                    <a:srgbClr val="FFFF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ea"/>
                </a:endParaRPr>
              </a:p>
            </p:txBody>
          </p:sp>
        </p:grpSp>
        <p:pic>
          <p:nvPicPr>
            <p:cNvPr id="77831" name="Picture 6" descr="F:\超棒ppt模板\中国风\中国风物件\maobi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841" y="-1199"/>
              <a:ext cx="2342" cy="234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" name="图片 5" title="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658350" y="5054600"/>
            <a:ext cx="2533650" cy="1803400"/>
          </a:xfrm>
          <a:prstGeom prst="rect">
            <a:avLst/>
          </a:prstGeom>
        </p:spPr>
      </p:pic>
      <p:sp>
        <p:nvSpPr>
          <p:cNvPr id="2" name="文本占位符 50177" title="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5186045" y="2051685"/>
            <a:ext cx="4726940" cy="462534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军：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名词活用为动词，驻军 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王：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名词活用为动词，称王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小：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形活用为名，小的方面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古: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函谷关以东     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今: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山东省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5" grpId="0" uiExpand="1" build="p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91137" name="文本占位符 61442" title="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925195" y="1062355"/>
            <a:ext cx="3885565" cy="4953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buNone/>
            </a:pPr>
            <a:r>
              <a:rPr lang="zh-CN" altLang="en-US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一、词类活用</a:t>
            </a:r>
            <a:endParaRPr lang="zh-CN" altLang="en-US" sz="16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endParaRPr lang="zh-CN" altLang="en-US" sz="16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素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善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留侯张良   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</a:t>
            </a:r>
            <a:endParaRPr lang="zh-CN" altLang="en-US" sz="2800" b="1">
              <a:solidFill>
                <a:srgbClr val="FF505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沛公今事有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急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</a:t>
            </a:r>
            <a:endParaRPr lang="zh-CN" altLang="en-US" sz="2800" b="1">
              <a:solidFill>
                <a:srgbClr val="FF505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君安与项伯有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故 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项伯乃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夜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驰之沛公军    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吾得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兄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事之                    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秦地可尽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王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籍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吏民                            </a:t>
            </a:r>
            <a:endParaRPr lang="zh-CN" altLang="en-US" sz="20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000" b="1">
              <a:solidFill>
                <a:srgbClr val="FF505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91138" name="组合 2" title=""/>
          <p:cNvGrpSpPr/>
          <p:nvPr>
            <p:custDataLst>
              <p:tags r:id="rId4"/>
            </p:custDataLst>
          </p:nvPr>
        </p:nvGrpSpPr>
        <p:grpSpPr>
          <a:xfrm>
            <a:off x="925195" y="-790575"/>
            <a:ext cx="5845810" cy="1670050"/>
            <a:chOff x="709" y="-886"/>
            <a:chExt cx="10425" cy="2630"/>
          </a:xfrm>
        </p:grpSpPr>
        <p:grpSp>
          <p:nvGrpSpPr>
            <p:cNvPr id="91139" name="组合 3"/>
            <p:cNvGrpSpPr/>
            <p:nvPr>
              <p:custDataLst>
                <p:tags r:id="rId5"/>
              </p:custDataLst>
            </p:nvPr>
          </p:nvGrpSpPr>
          <p:grpSpPr>
            <a:xfrm>
              <a:off x="709" y="249"/>
              <a:ext cx="10425" cy="1495"/>
              <a:chOff x="453980" y="-183147"/>
              <a:chExt cx="6619368" cy="950731"/>
            </a:xfrm>
          </p:grpSpPr>
          <p:pic>
            <p:nvPicPr>
              <p:cNvPr id="91140" name="Picture 9" descr="F:\ppt素材\图标\我收集的图标\字体\3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3288298" y="-3017465"/>
                <a:ext cx="950731" cy="66193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" name="TextBox 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349024" y="81787"/>
                <a:ext cx="3966918" cy="5844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0" hangingPunct="0">
                  <a:buClrTx/>
                  <a:buSzTx/>
                  <a:buFont typeface="Arial" panose="020b0604020202020204" pitchFamily="34" charset="0"/>
                </a:pPr>
                <a:r>
                  <a:rPr kumimoji="0" lang="zh-CN" sz="3200" b="1" kern="1200" cap="none" spc="500" normalizeH="0" baseline="0" noProof="1">
                    <a:solidFill>
                      <a:srgbClr val="FFFFFF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ea"/>
                  </a:rPr>
                  <a:t>知识小结</a:t>
                </a:r>
                <a:endParaRPr kumimoji="0" lang="zh-CN" sz="3200" b="1" kern="1200" cap="none" spc="500" normalizeH="0" baseline="0" noProof="1">
                  <a:solidFill>
                    <a:srgbClr val="FFFF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ea"/>
                </a:endParaRPr>
              </a:p>
            </p:txBody>
          </p:sp>
        </p:grpSp>
        <p:pic>
          <p:nvPicPr>
            <p:cNvPr id="91142" name="Picture 6" descr="F:\超棒ppt模板\中国风\中国风物件\maobi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931" y="-886"/>
              <a:ext cx="2342" cy="234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" name="图片 5" title="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658350" y="5054600"/>
            <a:ext cx="2533650" cy="1803400"/>
          </a:xfrm>
          <a:prstGeom prst="rect">
            <a:avLst/>
          </a:prstGeom>
        </p:spPr>
      </p:pic>
      <p:sp>
        <p:nvSpPr>
          <p:cNvPr id="2" name="文本占位符 61442" title=""/>
          <p:cNvSpPr>
            <a:spLocks noGrp="1"/>
          </p:cNvSpPr>
          <p:nvPr>
            <p:custDataLst>
              <p:tags r:id="rId13"/>
            </p:custDataLst>
          </p:nvPr>
        </p:nvSpPr>
        <p:spPr>
          <a:xfrm>
            <a:off x="4533265" y="1587500"/>
            <a:ext cx="6741160" cy="489013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zh-CN" altLang="en-US" sz="16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善：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形作动，友善、交好 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急：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形作名，急难、紧急、危急的事。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故：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形作名，旧交情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夜：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名作状，在夜里、连夜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兄：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名作状，像对待兄长一样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王：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名作动，称王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籍：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名作动，登记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endParaRPr lang="zh-CN" altLang="en-US" sz="20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000" b="1">
              <a:solidFill>
                <a:srgbClr val="FF505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7" grpId="0" uiExpand="1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0810" y="112395"/>
            <a:ext cx="11939905" cy="6628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2" title=""/>
          <p:cNvSpPr txBox="1"/>
          <p:nvPr>
            <p:custDataLst>
              <p:tags r:id="rId5"/>
            </p:custDataLst>
          </p:nvPr>
        </p:nvSpPr>
        <p:spPr>
          <a:xfrm>
            <a:off x="1911985" y="1460500"/>
            <a:ext cx="547243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defTabSz="914400" eaLnBrk="0" hangingPunct="0">
              <a:buClrTx/>
              <a:buSzTx/>
              <a:buFont typeface="Arial" panose="020b0604020202020204" pitchFamily="34" charset="0"/>
            </a:pPr>
            <a:r>
              <a:rPr kumimoji="0" lang="zh-CN" sz="8800" b="1" kern="1200" cap="none" spc="500" normalizeH="0" baseline="0" noProof="1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知识总结</a:t>
            </a:r>
            <a:endParaRPr kumimoji="0" lang="zh-CN" sz="8800" b="1" kern="1200" cap="none" spc="500" normalizeH="0" baseline="0" noProof="1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cs typeface="+mn-ea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92161" name="组合 2" title=""/>
          <p:cNvGrpSpPr/>
          <p:nvPr>
            <p:custDataLst>
              <p:tags r:id="rId3"/>
            </p:custDataLst>
          </p:nvPr>
        </p:nvGrpSpPr>
        <p:grpSpPr>
          <a:xfrm>
            <a:off x="676275" y="-779145"/>
            <a:ext cx="5558155" cy="1658620"/>
            <a:chOff x="592" y="-866"/>
            <a:chExt cx="10425" cy="2610"/>
          </a:xfrm>
        </p:grpSpPr>
        <p:grpSp>
          <p:nvGrpSpPr>
            <p:cNvPr id="92162" name="组合 3"/>
            <p:cNvGrpSpPr/>
            <p:nvPr>
              <p:custDataLst>
                <p:tags r:id="rId4"/>
              </p:custDataLst>
            </p:nvPr>
          </p:nvGrpSpPr>
          <p:grpSpPr>
            <a:xfrm>
              <a:off x="592" y="249"/>
              <a:ext cx="10425" cy="1495"/>
              <a:chOff x="379056" y="-183147"/>
              <a:chExt cx="6619368" cy="950731"/>
            </a:xfrm>
          </p:grpSpPr>
          <p:pic>
            <p:nvPicPr>
              <p:cNvPr id="92163" name="Picture 9" descr="F:\ppt素材\图标\我收集的图标\字体\3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 rot="5400000">
                <a:off x="3213374" y="-3017465"/>
                <a:ext cx="950731" cy="66193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" name="TextBox 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198540" y="87511"/>
                <a:ext cx="3966918" cy="5839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0" hangingPunct="0">
                  <a:buClrTx/>
                  <a:buSzTx/>
                  <a:buFont typeface="Arial" panose="020b0604020202020204" pitchFamily="34" charset="0"/>
                </a:pPr>
                <a:r>
                  <a:rPr kumimoji="0" lang="zh-CN" sz="3200" b="1" kern="1200" cap="none" spc="500" normalizeH="0" baseline="0" noProof="1">
                    <a:solidFill>
                      <a:srgbClr val="FFFFFF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ea"/>
                  </a:rPr>
                  <a:t>知识小结</a:t>
                </a:r>
                <a:endParaRPr kumimoji="0" lang="zh-CN" sz="3200" b="1" kern="1200" cap="none" spc="500" normalizeH="0" baseline="0" noProof="1">
                  <a:solidFill>
                    <a:srgbClr val="FFFF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ea"/>
                </a:endParaRPr>
              </a:p>
            </p:txBody>
          </p:sp>
        </p:grpSp>
        <p:pic>
          <p:nvPicPr>
            <p:cNvPr id="92165" name="Picture 6" descr="F:\超棒ppt模板\中国风\中国风物件\maobi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929" y="-866"/>
              <a:ext cx="2342" cy="234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2166" name="文本框 2" title=""/>
          <p:cNvSpPr txBox="1"/>
          <p:nvPr>
            <p:custDataLst>
              <p:tags r:id="rId10"/>
            </p:custDataLst>
          </p:nvPr>
        </p:nvSpPr>
        <p:spPr>
          <a:xfrm>
            <a:off x="763905" y="787400"/>
            <a:ext cx="4785995" cy="2486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二、通假字</a:t>
            </a:r>
            <a:endParaRPr lang="zh-CN" alt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、距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关，毋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内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诸侯 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FF505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、要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项伯          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endParaRPr lang="zh-CN" altLang="en-US" sz="2800">
              <a:solidFill>
                <a:srgbClr val="FF505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2167" name="文本占位符 62465" title=""/>
          <p:cNvSpPr>
            <a:spLocks noGrp="1"/>
          </p:cNvSpPr>
          <p:nvPr>
            <p:ph type="body" idx="4294967295"/>
            <p:custDataLst>
              <p:tags r:id="rId11"/>
            </p:custDataLst>
          </p:nvPr>
        </p:nvSpPr>
        <p:spPr>
          <a:xfrm>
            <a:off x="675640" y="3273425"/>
            <a:ext cx="8683625" cy="27419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rmAutofit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zh-CN" altLang="en-US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三、文言句式</a:t>
            </a:r>
            <a:endParaRPr lang="zh-CN" altLang="en-US" sz="16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判断句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  楚左尹项伯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者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，项羽季父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也  </a:t>
            </a:r>
            <a:endParaRPr lang="zh-CN" altLang="en-US" sz="2800" b="1">
              <a:solidFill>
                <a:srgbClr val="FF505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倒装句      （状语后置）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具告以事 </a:t>
            </a:r>
            <a:endParaRPr lang="zh-CN" altLang="en-US" sz="2800" b="1">
              <a:solidFill>
                <a:srgbClr val="FF505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省略句       欲呼张良与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（之）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俱去  毋从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（其）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俱死也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  <a:buNone/>
            </a:pPr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 title="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658350" y="5054600"/>
            <a:ext cx="2533650" cy="1803400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14"/>
            </p:custDataLst>
          </p:nvPr>
        </p:nvSpPr>
        <p:spPr>
          <a:xfrm>
            <a:off x="3462020" y="2000885"/>
            <a:ext cx="775716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距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：通“拒”，把守  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 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内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：通“纳”，接纳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5"/>
            </p:custDataLst>
          </p:nvPr>
        </p:nvSpPr>
        <p:spPr>
          <a:xfrm>
            <a:off x="3562350" y="2614930"/>
            <a:ext cx="609600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要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：通“邀”，邀请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6"/>
            </p:custDataLst>
          </p:nvPr>
        </p:nvSpPr>
        <p:spPr>
          <a:xfrm>
            <a:off x="6970395" y="3729990"/>
            <a:ext cx="408432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者：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表提前停顿，不译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7"/>
            </p:custDataLst>
          </p:nvPr>
        </p:nvSpPr>
        <p:spPr>
          <a:xfrm>
            <a:off x="6970395" y="4392295"/>
            <a:ext cx="369760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还原：</a:t>
            </a:r>
            <a:r>
              <a:rPr lang="zh-CN" altLang="en-US" sz="28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以事具告(之)</a:t>
            </a:r>
            <a:endParaRPr lang="zh-CN" altLang="en-US" sz="2800" b="1">
              <a:solidFill>
                <a:srgbClr val="FF505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/>
      <p:bldP spid="2" grpId="0"/>
      <p:bldP spid="3" grpId="0"/>
      <p:bldP spid="92167" grpId="0" uiExpand="1" build="p"/>
      <p:bldP spid="5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93185" name="文本占位符 62465" title=""/>
          <p:cNvSpPr>
            <a:spLocks noGrp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300990" y="1017270"/>
            <a:ext cx="4956810" cy="520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zh-CN" altLang="en-US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四、古今异义</a:t>
            </a:r>
            <a:endParaRPr lang="zh-CN" alt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000" b="1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000" b="1">
                <a:latin typeface="华文楷体" panose="02010600040101010101" pitchFamily="2" charset="-122"/>
                <a:ea typeface="华文楷体" panose="02010600040101010101" pitchFamily="2" charset="-122"/>
              </a:rPr>
              <a:t>、约为</a:t>
            </a:r>
            <a:r>
              <a:rPr lang="zh-CN" altLang="en-US" sz="30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婚姻</a:t>
            </a:r>
            <a:r>
              <a:rPr lang="zh-CN" altLang="en-US" sz="3000" b="1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endParaRPr lang="zh-CN" altLang="en-US" sz="30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30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000" b="1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000" b="1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30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所以</a:t>
            </a:r>
            <a:r>
              <a:rPr lang="zh-CN" altLang="en-US" sz="3000" b="1">
                <a:latin typeface="华文楷体" panose="02010600040101010101" pitchFamily="2" charset="-122"/>
                <a:ea typeface="华文楷体" panose="02010600040101010101" pitchFamily="2" charset="-122"/>
              </a:rPr>
              <a:t>遣将守关者      </a:t>
            </a:r>
            <a:endParaRPr lang="zh-CN" altLang="en-US" sz="30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30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000" b="1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000" b="1">
                <a:latin typeface="华文楷体" panose="02010600040101010101" pitchFamily="2" charset="-122"/>
                <a:ea typeface="华文楷体" panose="02010600040101010101" pitchFamily="2" charset="-122"/>
              </a:rPr>
              <a:t>、备他盗之出入与</a:t>
            </a:r>
            <a:r>
              <a:rPr lang="zh-CN" altLang="en-US" sz="30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非常</a:t>
            </a:r>
            <a:r>
              <a:rPr lang="zh-CN" altLang="en-US" sz="3000" b="1">
                <a:latin typeface="华文楷体" panose="02010600040101010101" pitchFamily="2" charset="-122"/>
                <a:ea typeface="华文楷体" panose="02010600040101010101" pitchFamily="2" charset="-122"/>
              </a:rPr>
              <a:t>也  </a:t>
            </a:r>
            <a:r>
              <a:rPr lang="zh-CN" altLang="en-US" sz="30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endParaRPr lang="zh-CN" altLang="en-US" sz="30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30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93186" name="组合 2" title=""/>
          <p:cNvGrpSpPr/>
          <p:nvPr>
            <p:custDataLst>
              <p:tags r:id="rId4"/>
            </p:custDataLst>
          </p:nvPr>
        </p:nvGrpSpPr>
        <p:grpSpPr>
          <a:xfrm>
            <a:off x="800100" y="-560070"/>
            <a:ext cx="5796915" cy="1495425"/>
            <a:chOff x="-5" y="-322"/>
            <a:chExt cx="10425" cy="2355"/>
          </a:xfrm>
        </p:grpSpPr>
        <p:grpSp>
          <p:nvGrpSpPr>
            <p:cNvPr id="93187" name="组合 3"/>
            <p:cNvGrpSpPr/>
            <p:nvPr>
              <p:custDataLst>
                <p:tags r:id="rId5"/>
              </p:custDataLst>
            </p:nvPr>
          </p:nvGrpSpPr>
          <p:grpSpPr>
            <a:xfrm>
              <a:off x="-5" y="538"/>
              <a:ext cx="10425" cy="1495"/>
              <a:chOff x="-11" y="1"/>
              <a:chExt cx="6619368" cy="950731"/>
            </a:xfrm>
          </p:grpSpPr>
          <p:pic>
            <p:nvPicPr>
              <p:cNvPr id="93188" name="Picture 9" descr="F:\ppt素材\图标\我收集的图标\字体\3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2834308" y="-2834318"/>
                <a:ext cx="950731" cy="66193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" name="TextBox 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122981" y="298643"/>
                <a:ext cx="3966918" cy="5844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0" hangingPunct="0">
                  <a:buClrTx/>
                  <a:buSzTx/>
                  <a:buFont typeface="Arial" panose="020b0604020202020204" pitchFamily="34" charset="0"/>
                </a:pPr>
                <a:r>
                  <a:rPr kumimoji="0" lang="zh-CN" sz="3200" b="1" kern="1200" cap="none" spc="500" normalizeH="0" baseline="0" noProof="1">
                    <a:solidFill>
                      <a:srgbClr val="FFFFFF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ea"/>
                  </a:rPr>
                  <a:t>知识小结</a:t>
                </a:r>
                <a:endParaRPr kumimoji="0" lang="zh-CN" sz="3200" b="1" kern="1200" cap="none" spc="500" normalizeH="0" baseline="0" noProof="1">
                  <a:solidFill>
                    <a:srgbClr val="FFFF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ea"/>
                </a:endParaRPr>
              </a:p>
            </p:txBody>
          </p:sp>
        </p:grpSp>
        <p:pic>
          <p:nvPicPr>
            <p:cNvPr id="93190" name="Picture 6" descr="F:\超棒ppt模板\中国风\中国风物件\maobi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593" y="-322"/>
              <a:ext cx="2342" cy="234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" name="图片 5" title="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658350" y="5054600"/>
            <a:ext cx="2533650" cy="1803400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13"/>
            </p:custDataLst>
          </p:nvPr>
        </p:nvSpPr>
        <p:spPr>
          <a:xfrm>
            <a:off x="2858770" y="1518920"/>
            <a:ext cx="75076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0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古</a:t>
            </a:r>
            <a:r>
              <a:rPr lang="zh-CN" altLang="en-US" sz="30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:结成亲家    </a:t>
            </a:r>
            <a:endParaRPr lang="en-US" altLang="zh-CN" sz="30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0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今</a:t>
            </a:r>
            <a:r>
              <a:rPr lang="zh-CN" altLang="en-US" sz="30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:结婚的事，或因结婚而产生的夫妻关系</a:t>
            </a:r>
            <a:endParaRPr lang="zh-CN" altLang="en-US" sz="30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4"/>
            </p:custDataLst>
          </p:nvPr>
        </p:nvSpPr>
        <p:spPr>
          <a:xfrm>
            <a:off x="5086350" y="4219575"/>
            <a:ext cx="60960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0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古</a:t>
            </a:r>
            <a:r>
              <a:rPr lang="zh-CN" altLang="en-US" sz="30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：……的原因     </a:t>
            </a:r>
            <a:endParaRPr lang="en-US" altLang="zh-CN" sz="30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0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今</a:t>
            </a:r>
            <a:r>
              <a:rPr lang="zh-CN" altLang="en-US" sz="30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：表结果关系的连词</a:t>
            </a:r>
            <a:endParaRPr lang="zh-CN" altLang="en-US" sz="30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15"/>
            </p:custDataLst>
          </p:nvPr>
        </p:nvSpPr>
        <p:spPr>
          <a:xfrm>
            <a:off x="4136390" y="2830830"/>
            <a:ext cx="6096000" cy="157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0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古：</a:t>
            </a:r>
            <a:r>
              <a:rPr lang="zh-CN" altLang="en-US" sz="30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意外的变故   </a:t>
            </a:r>
            <a:endParaRPr lang="en-US" altLang="zh-CN" sz="30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0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今：</a:t>
            </a:r>
            <a:r>
              <a:rPr lang="zh-CN" altLang="en-US" sz="30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副词，译为“很、太”</a:t>
            </a:r>
            <a:endParaRPr lang="zh-CN" altLang="en-US" sz="30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5" grpId="0" uiExpand="1" build="p"/>
      <p:bldP spid="2" grpId="0"/>
      <p:bldP spid="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2707" name="矩形 72706" title=""/>
          <p:cNvSpPr/>
          <p:nvPr>
            <p:custDataLst>
              <p:tags r:id="rId3"/>
            </p:custDataLst>
          </p:nvPr>
        </p:nvSpPr>
        <p:spPr>
          <a:xfrm>
            <a:off x="376555" y="1311275"/>
            <a:ext cx="3902075" cy="33534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一、词类活用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1、沛公旦日</a:t>
            </a:r>
            <a:r>
              <a:rPr lang="zh-CN" altLang="en-US" sz="3000" b="1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</a:rPr>
              <a:t>从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百余骑   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2、项王、项伯</a:t>
            </a:r>
            <a:r>
              <a:rPr lang="zh-CN" altLang="en-US" sz="3000" b="1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</a:rPr>
              <a:t>东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向坐   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3、范增数</a:t>
            </a:r>
            <a:r>
              <a:rPr lang="zh-CN" altLang="en-US" sz="3000" b="1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</a:rPr>
              <a:t>目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(于)项王   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4、若入</a:t>
            </a:r>
            <a:r>
              <a:rPr lang="zh-CN" altLang="en-US" sz="3000" b="1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</a:rPr>
              <a:t>前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为寿         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5、常以身</a:t>
            </a:r>
            <a:r>
              <a:rPr lang="zh-CN" altLang="en-US" sz="3000" b="1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</a:rPr>
              <a:t>翼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蔽沛公     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05475" name="组合 2" title=""/>
          <p:cNvGrpSpPr/>
          <p:nvPr>
            <p:custDataLst>
              <p:tags r:id="rId4"/>
            </p:custDataLst>
          </p:nvPr>
        </p:nvGrpSpPr>
        <p:grpSpPr>
          <a:xfrm>
            <a:off x="899795" y="-572770"/>
            <a:ext cx="5084445" cy="1495425"/>
            <a:chOff x="-5" y="-322"/>
            <a:chExt cx="10425" cy="2355"/>
          </a:xfrm>
        </p:grpSpPr>
        <p:grpSp>
          <p:nvGrpSpPr>
            <p:cNvPr id="105476" name="组合 3"/>
            <p:cNvGrpSpPr/>
            <p:nvPr>
              <p:custDataLst>
                <p:tags r:id="rId5"/>
              </p:custDataLst>
            </p:nvPr>
          </p:nvGrpSpPr>
          <p:grpSpPr>
            <a:xfrm>
              <a:off x="-5" y="538"/>
              <a:ext cx="10425" cy="1495"/>
              <a:chOff x="-11" y="1"/>
              <a:chExt cx="6619368" cy="950731"/>
            </a:xfrm>
          </p:grpSpPr>
          <p:pic>
            <p:nvPicPr>
              <p:cNvPr id="105477" name="Picture 9" descr="F:\ppt素材\图标\我收集的图标\字体\3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2834308" y="-2834318"/>
                <a:ext cx="950731" cy="66193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" name="TextBox 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122981" y="298643"/>
                <a:ext cx="3966918" cy="5844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0" hangingPunct="0">
                  <a:buClrTx/>
                  <a:buSzTx/>
                  <a:buFont typeface="Arial" panose="020b0604020202020204" pitchFamily="34" charset="0"/>
                </a:pPr>
                <a:r>
                  <a:rPr kumimoji="0" lang="zh-CN" sz="3200" b="1" kern="1200" cap="none" spc="500" normalizeH="0" baseline="0" noProof="1">
                    <a:solidFill>
                      <a:srgbClr val="FFFFFF"/>
                    </a:solidFill>
                    <a:latin typeface="楷体" panose="02010609060101010101" charset="-122"/>
                    <a:ea typeface="楷体" panose="02010609060101010101" charset="-122"/>
                    <a:cs typeface="+mn-ea"/>
                    <a:sym typeface="+mn-ea"/>
                  </a:rPr>
                  <a:t>知识小结</a:t>
                </a:r>
                <a:endParaRPr kumimoji="0" lang="zh-CN" sz="3200" b="1" kern="1200" cap="none" spc="500" normalizeH="0" baseline="0" noProof="1">
                  <a:solidFill>
                    <a:srgbClr val="FFFFFF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ea"/>
                </a:endParaRPr>
              </a:p>
            </p:txBody>
          </p:sp>
        </p:grpSp>
        <p:pic>
          <p:nvPicPr>
            <p:cNvPr id="105479" name="Picture 6" descr="F:\超棒ppt模板\中国风\中国风物件\maobi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593" y="-322"/>
              <a:ext cx="2342" cy="234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" name="图片 5" title="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658350" y="5054600"/>
            <a:ext cx="2533650" cy="1803400"/>
          </a:xfrm>
          <a:prstGeom prst="rect">
            <a:avLst/>
          </a:prstGeom>
        </p:spPr>
      </p:pic>
      <p:sp>
        <p:nvSpPr>
          <p:cNvPr id="2" name="矩形 1" title=""/>
          <p:cNvSpPr/>
          <p:nvPr>
            <p:custDataLst>
              <p:tags r:id="rId13"/>
            </p:custDataLst>
          </p:nvPr>
        </p:nvSpPr>
        <p:spPr>
          <a:xfrm>
            <a:off x="4809490" y="1821180"/>
            <a:ext cx="6812280" cy="2768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zh-CN" altLang="en-US" sz="3000" b="1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</a:rPr>
              <a:t>从，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使……跟随，带领，使动用法。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zh-CN" altLang="en-US" sz="3000" b="1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</a:rPr>
              <a:t>东，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面向东，名词作状语。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zh-CN" altLang="en-US" sz="3000" b="1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</a:rPr>
              <a:t>目，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使眼色，名词作动词。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zh-CN" altLang="en-US" sz="3000" b="1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</a:rPr>
              <a:t>前，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上前，方位名词作动词。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zh-CN" altLang="en-US" sz="3000" b="1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</a:rPr>
              <a:t>翼，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像鸟的翅膀一样，名词作状语。 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6497" name="矩形 73729" title=""/>
          <p:cNvSpPr/>
          <p:nvPr>
            <p:custDataLst>
              <p:tags r:id="rId3"/>
            </p:custDataLst>
          </p:nvPr>
        </p:nvSpPr>
        <p:spPr>
          <a:xfrm>
            <a:off x="195580" y="4627880"/>
            <a:ext cx="5118735" cy="1137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四、固定句式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不者，若属皆且</a:t>
            </a:r>
            <a:r>
              <a:rPr lang="zh-CN" altLang="en-US" sz="3000" b="1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</a:rPr>
              <a:t>为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(之)</a:t>
            </a:r>
            <a:r>
              <a:rPr lang="zh-CN" altLang="en-US" sz="3000" b="1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</a:rPr>
              <a:t>所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虏  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6498" name="文本框 73730" title=""/>
          <p:cNvSpPr txBox="1"/>
          <p:nvPr>
            <p:custDataLst>
              <p:tags r:id="rId4"/>
            </p:custDataLst>
          </p:nvPr>
        </p:nvSpPr>
        <p:spPr>
          <a:xfrm>
            <a:off x="195580" y="2306955"/>
            <a:ext cx="395668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三、通假字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 eaLnBrk="0" hangingPunct="0">
              <a:spcBef>
                <a:spcPct val="20000"/>
              </a:spcBef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令将军与臣有</a:t>
            </a:r>
            <a:r>
              <a:rPr lang="zh-CN" altLang="en-US" sz="3000" b="1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</a:rPr>
              <a:t>郤         </a:t>
            </a:r>
            <a:endParaRPr lang="zh-CN" altLang="en-US" sz="3000" b="1">
              <a:solidFill>
                <a:srgbClr val="FF505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eaLnBrk="0" hangingPunct="0">
              <a:spcBef>
                <a:spcPct val="20000"/>
              </a:spcBef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因击沛公于</a:t>
            </a:r>
            <a:r>
              <a:rPr lang="zh-CN" altLang="en-US" sz="3000" b="1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</a:rPr>
              <a:t>坐           </a:t>
            </a:r>
            <a:endParaRPr lang="zh-CN" altLang="en-US" sz="3000" b="1">
              <a:solidFill>
                <a:srgbClr val="FF505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eaLnBrk="0" hangingPunct="0">
              <a:spcBef>
                <a:spcPct val="20000"/>
              </a:spcBef>
            </a:pPr>
            <a:r>
              <a:rPr lang="zh-CN" altLang="en-US" sz="3000" b="1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</a:rPr>
              <a:t>不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者                   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6499" name="矩形 72707" title=""/>
          <p:cNvSpPr/>
          <p:nvPr>
            <p:custDataLst>
              <p:tags r:id="rId5"/>
            </p:custDataLst>
          </p:nvPr>
        </p:nvSpPr>
        <p:spPr>
          <a:xfrm>
            <a:off x="195580" y="922655"/>
            <a:ext cx="3427095" cy="1137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二、古今异义</a:t>
            </a:r>
            <a:endParaRPr lang="zh-CN" altLang="en-US" sz="1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将军战(于)</a:t>
            </a:r>
            <a:r>
              <a:rPr lang="zh-CN" altLang="en-US" sz="3000" b="1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</a:rPr>
              <a:t>河北  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   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06500" name="组合 2" title=""/>
          <p:cNvGrpSpPr/>
          <p:nvPr>
            <p:custDataLst>
              <p:tags r:id="rId6"/>
            </p:custDataLst>
          </p:nvPr>
        </p:nvGrpSpPr>
        <p:grpSpPr>
          <a:xfrm>
            <a:off x="1011555" y="-572770"/>
            <a:ext cx="5083810" cy="1495425"/>
            <a:chOff x="-5" y="-322"/>
            <a:chExt cx="10425" cy="2355"/>
          </a:xfrm>
        </p:grpSpPr>
        <p:grpSp>
          <p:nvGrpSpPr>
            <p:cNvPr id="106501" name="组合 3"/>
            <p:cNvGrpSpPr/>
            <p:nvPr>
              <p:custDataLst>
                <p:tags r:id="rId7"/>
              </p:custDataLst>
            </p:nvPr>
          </p:nvGrpSpPr>
          <p:grpSpPr>
            <a:xfrm>
              <a:off x="-5" y="538"/>
              <a:ext cx="10425" cy="1495"/>
              <a:chOff x="-11" y="1"/>
              <a:chExt cx="6619368" cy="950731"/>
            </a:xfrm>
          </p:grpSpPr>
          <p:pic>
            <p:nvPicPr>
              <p:cNvPr id="106502" name="Picture 9" descr="F:\ppt素材\图标\我收集的图标\字体\3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 rot="5400000">
                <a:off x="2834308" y="-2834318"/>
                <a:ext cx="950731" cy="66193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" name="TextBox 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122981" y="298643"/>
                <a:ext cx="3966918" cy="5844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0" hangingPunct="0">
                  <a:buClrTx/>
                  <a:buSzTx/>
                  <a:buFont typeface="Arial" panose="020b0604020202020204" pitchFamily="34" charset="0"/>
                </a:pPr>
                <a:r>
                  <a:rPr kumimoji="0" lang="zh-CN" sz="3200" b="1" kern="1200" cap="none" spc="500" normalizeH="0" baseline="0" noProof="1">
                    <a:solidFill>
                      <a:srgbClr val="FFFFFF"/>
                    </a:solidFill>
                    <a:latin typeface="楷体" panose="02010609060101010101" charset="-122"/>
                    <a:ea typeface="楷体" panose="02010609060101010101" charset="-122"/>
                    <a:cs typeface="+mn-ea"/>
                    <a:sym typeface="+mn-ea"/>
                  </a:rPr>
                  <a:t>知识小结</a:t>
                </a:r>
                <a:endParaRPr kumimoji="0" lang="zh-CN" sz="3200" b="1" kern="1200" cap="none" spc="500" normalizeH="0" baseline="0" noProof="1">
                  <a:solidFill>
                    <a:srgbClr val="FFFFFF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ea"/>
                </a:endParaRPr>
              </a:p>
            </p:txBody>
          </p:sp>
        </p:grpSp>
        <p:pic>
          <p:nvPicPr>
            <p:cNvPr id="106504" name="Picture 6" descr="F:\超棒ppt模板\中国风\中国风物件\maobi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593" y="-322"/>
              <a:ext cx="2342" cy="234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" name="图片 5" title="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062210" y="5341620"/>
            <a:ext cx="2129790" cy="1516380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15"/>
            </p:custDataLst>
          </p:nvPr>
        </p:nvSpPr>
        <p:spPr>
          <a:xfrm>
            <a:off x="3622675" y="1414780"/>
            <a:ext cx="732028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zh-CN" altLang="en-US" sz="3000" b="1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河北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sym typeface="+mn-ea"/>
              </a:rPr>
              <a:t>   古：黄河以北。 今：河北省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73730" title=""/>
          <p:cNvSpPr txBox="1"/>
          <p:nvPr>
            <p:custDataLst>
              <p:tags r:id="rId16"/>
            </p:custDataLst>
          </p:nvPr>
        </p:nvSpPr>
        <p:spPr>
          <a:xfrm>
            <a:off x="3522345" y="2789555"/>
            <a:ext cx="4718685" cy="23977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CN" altLang="en-US" sz="3000" b="1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</a:rPr>
              <a:t>郤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通隙，隔阂，嫌怨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  <a:p>
            <a:pPr eaLnBrk="0" hangingPunct="0">
              <a:spcBef>
                <a:spcPct val="20000"/>
              </a:spcBef>
            </a:pPr>
            <a:r>
              <a:rPr lang="zh-CN" altLang="en-US" sz="3000" b="1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</a:rPr>
              <a:t>坐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通座，座位                  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  <a:p>
            <a:pPr eaLnBrk="0" hangingPunct="0">
              <a:spcBef>
                <a:spcPct val="20000"/>
              </a:spcBef>
            </a:pPr>
            <a:r>
              <a:rPr lang="zh-CN" altLang="en-US" sz="3000" b="1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</a:rPr>
              <a:t>不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通否，否则；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17"/>
            </p:custDataLst>
          </p:nvPr>
        </p:nvSpPr>
        <p:spPr>
          <a:xfrm>
            <a:off x="5314315" y="4658360"/>
            <a:ext cx="60960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zh-CN" altLang="en-US" sz="3000" b="1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为…所…    </a:t>
            </a:r>
            <a:endParaRPr lang="zh-CN" altLang="en-US" sz="3000" b="1">
              <a:solidFill>
                <a:srgbClr val="FF505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zh-CN" altLang="en-US" sz="3000" b="1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sym typeface="+mn-ea"/>
              </a:rPr>
              <a:t>表被动，引进主动者 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  <p:bldP spid="2" grpId="0"/>
      <p:bldP spid="106498" grpId="0"/>
      <p:bldP spid="3" grpId="0"/>
      <p:bldP spid="106497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2706" name="文本占位符 81922" title="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76555" y="1481455"/>
            <a:ext cx="4494530" cy="4526280"/>
          </a:xfrm>
          <a:prstGeom prst="rect">
            <a:avLst/>
          </a:prstGeom>
        </p:spPr>
        <p:txBody>
          <a:bodyPr anchor="t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0" cap="none" spc="0" normalizeH="0" baseline="0" noProof="1">
                <a:solidFill>
                  <a:srgbClr val="FF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一、词类活用</a:t>
            </a:r>
            <a:endParaRPr kumimoji="0" lang="zh-CN" altLang="en-US" sz="1600" b="1" i="0" u="none" strike="noStrike" kern="0" cap="none" spc="0" normalizeH="0" baseline="0" noProof="1">
              <a:solidFill>
                <a:srgbClr val="FF0000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1、头发</a:t>
            </a:r>
            <a:r>
              <a:rPr kumimoji="0" lang="zh-CN" altLang="en-US" sz="2800" b="1" i="0" u="sng" strike="noStrike" kern="0" cap="none" spc="0" normalizeH="0" baseline="0" noProof="1">
                <a:solidFill>
                  <a:srgbClr val="FF505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上</a:t>
            </a:r>
            <a:r>
              <a:rPr kumimoji="0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指                                      </a:t>
            </a:r>
            <a:endParaRPr kumimoji="0" lang="zh-CN" altLang="en-US" sz="28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2、</a:t>
            </a:r>
            <a:r>
              <a:rPr kumimoji="0" lang="zh-CN" altLang="en-US" sz="2800" b="1" i="0" u="sng" strike="noStrike" kern="0" cap="none" spc="0" normalizeH="0" baseline="0" noProof="1">
                <a:solidFill>
                  <a:srgbClr val="FF505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刑</a:t>
            </a:r>
            <a:r>
              <a:rPr kumimoji="0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人如恐不胜                          </a:t>
            </a:r>
            <a:endParaRPr kumimoji="0" lang="zh-CN" altLang="en-US" sz="28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3、先破秦入咸阳者</a:t>
            </a:r>
            <a:r>
              <a:rPr kumimoji="0" lang="zh-CN" altLang="en-US" sz="2800" b="1" i="0" u="sng" strike="noStrike" kern="0" cap="none" spc="0" normalizeH="0" baseline="0" noProof="1">
                <a:solidFill>
                  <a:srgbClr val="FF505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王</a:t>
            </a:r>
            <a:r>
              <a:rPr kumimoji="0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之                 </a:t>
            </a:r>
            <a:endParaRPr kumimoji="0" lang="zh-CN" altLang="en-US" sz="28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4、还</a:t>
            </a:r>
            <a:r>
              <a:rPr kumimoji="0" lang="zh-CN" altLang="en-US" sz="2800" b="1" i="0" u="sng" strike="noStrike" kern="0" cap="none" spc="0" normalizeH="0" baseline="0" noProof="1">
                <a:solidFill>
                  <a:srgbClr val="FF505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军</a:t>
            </a:r>
            <a:r>
              <a:rPr kumimoji="0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(于)霸上                            </a:t>
            </a:r>
            <a:endParaRPr kumimoji="0" lang="zh-CN" altLang="en-US" sz="28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5、交戟之卫士欲</a:t>
            </a:r>
            <a:r>
              <a:rPr kumimoji="0" lang="zh-CN" altLang="en-US" sz="2800" b="1" i="0" u="none" strike="noStrike" kern="0" cap="none" spc="0" normalizeH="0" baseline="0" noProof="1">
                <a:solidFill>
                  <a:srgbClr val="FF505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止</a:t>
            </a:r>
            <a:r>
              <a:rPr kumimoji="0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不</a:t>
            </a:r>
            <a:r>
              <a:rPr kumimoji="0" lang="zh-CN" altLang="en-US" sz="2800" b="1" i="0" u="none" strike="noStrike" kern="0" cap="none" spc="0" normalizeH="0" baseline="0" noProof="1">
                <a:solidFill>
                  <a:srgbClr val="FF505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内</a:t>
            </a:r>
            <a:r>
              <a:rPr kumimoji="0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r>
              <a:rPr kumimoji="0" lang="zh-CN" altLang="en-US" sz="2800" b="1" i="0" u="none" strike="noStrike" kern="0" cap="none" spc="0" normalizeH="0" baseline="0" noProof="1">
                <a:solidFill>
                  <a:srgbClr val="FF505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        </a:t>
            </a:r>
            <a:r>
              <a:rPr kumimoji="0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                                                    </a:t>
            </a:r>
            <a:endParaRPr kumimoji="0" lang="zh-CN" altLang="en-US" sz="3200" b="1" i="0" u="none" strike="noStrike" kern="0" cap="none" spc="0" normalizeH="0" baseline="0" noProof="1">
              <a:solidFill>
                <a:schemeClr val="accent2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grpSp>
        <p:nvGrpSpPr>
          <p:cNvPr id="115714" name="组合 2" title=""/>
          <p:cNvGrpSpPr/>
          <p:nvPr>
            <p:custDataLst>
              <p:tags r:id="rId4"/>
            </p:custDataLst>
          </p:nvPr>
        </p:nvGrpSpPr>
        <p:grpSpPr>
          <a:xfrm>
            <a:off x="737870" y="-571500"/>
            <a:ext cx="4947920" cy="1495425"/>
            <a:chOff x="-5" y="-322"/>
            <a:chExt cx="10425" cy="2355"/>
          </a:xfrm>
        </p:grpSpPr>
        <p:grpSp>
          <p:nvGrpSpPr>
            <p:cNvPr id="115715" name="组合 3"/>
            <p:cNvGrpSpPr/>
            <p:nvPr>
              <p:custDataLst>
                <p:tags r:id="rId5"/>
              </p:custDataLst>
            </p:nvPr>
          </p:nvGrpSpPr>
          <p:grpSpPr>
            <a:xfrm>
              <a:off x="-5" y="538"/>
              <a:ext cx="10425" cy="1495"/>
              <a:chOff x="-11" y="1"/>
              <a:chExt cx="6619368" cy="950731"/>
            </a:xfrm>
          </p:grpSpPr>
          <p:pic>
            <p:nvPicPr>
              <p:cNvPr id="115716" name="Picture 9" descr="F:\ppt素材\图标\我收集的图标\字体\3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2834308" y="-2834318"/>
                <a:ext cx="950731" cy="66193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" name="TextBox 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122981" y="298643"/>
                <a:ext cx="3966918" cy="5844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0" hangingPunct="0">
                  <a:buClrTx/>
                  <a:buSzTx/>
                  <a:buFont typeface="Arial" panose="020b0604020202020204" pitchFamily="34" charset="0"/>
                </a:pPr>
                <a:r>
                  <a:rPr kumimoji="0" lang="zh-CN" sz="3200" b="1" kern="1200" cap="none" spc="500" normalizeH="0" baseline="0" noProof="1">
                    <a:solidFill>
                      <a:srgbClr val="FFFFFF"/>
                    </a:solidFill>
                    <a:latin typeface="华文新魏" panose="02010800040101010101" charset="-122"/>
                    <a:ea typeface="华文新魏" panose="02010800040101010101" charset="-122"/>
                    <a:cs typeface="+mn-cs"/>
                    <a:sym typeface="+mn-ea"/>
                  </a:rPr>
                  <a:t>知识小结</a:t>
                </a:r>
                <a:endParaRPr kumimoji="0" lang="zh-CN" sz="3200" b="1" kern="1200" cap="none" spc="500" normalizeH="0" baseline="0" noProof="1">
                  <a:solidFill>
                    <a:srgbClr val="FFFFFF"/>
                  </a:solidFill>
                  <a:latin typeface="华文新魏" panose="02010800040101010101" charset="-122"/>
                  <a:ea typeface="华文新魏" panose="02010800040101010101" charset="-122"/>
                  <a:cs typeface="+mn-cs"/>
                  <a:sym typeface="+mn-ea"/>
                </a:endParaRPr>
              </a:p>
            </p:txBody>
          </p:sp>
        </p:grpSp>
        <p:pic>
          <p:nvPicPr>
            <p:cNvPr id="115718" name="Picture 6" descr="F:\超棒ppt模板\中国风\中国风物件\maobi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593" y="-322"/>
              <a:ext cx="2342" cy="234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" name="图片 5" title="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658350" y="5054600"/>
            <a:ext cx="2533650" cy="1803400"/>
          </a:xfrm>
          <a:prstGeom prst="rect">
            <a:avLst/>
          </a:prstGeom>
        </p:spPr>
      </p:pic>
      <p:sp>
        <p:nvSpPr>
          <p:cNvPr id="2" name="文本占位符 81922" title=""/>
          <p:cNvSpPr>
            <a:spLocks noGrp="1"/>
          </p:cNvSpPr>
          <p:nvPr>
            <p:custDataLst>
              <p:tags r:id="rId13"/>
            </p:custDataLst>
          </p:nvPr>
        </p:nvSpPr>
        <p:spPr>
          <a:xfrm>
            <a:off x="5024120" y="2018030"/>
            <a:ext cx="11363960" cy="3989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0" cap="none" spc="0" normalizeH="0" baseline="0" noProof="1">
                <a:solidFill>
                  <a:srgbClr val="FF505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上，</a:t>
            </a:r>
            <a:r>
              <a:rPr kumimoji="0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向上，名词作状语。 </a:t>
            </a:r>
            <a:endParaRPr kumimoji="0" lang="zh-CN" altLang="en-US" sz="32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r>
              <a:rPr kumimoji="0" lang="zh-CN" altLang="en-US" sz="2800" b="1" i="0" u="none" strike="noStrike" kern="0" cap="none" spc="0" normalizeH="0" baseline="0" noProof="1">
                <a:solidFill>
                  <a:srgbClr val="FF505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刑，</a:t>
            </a:r>
            <a:r>
              <a:rPr kumimoji="0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施加肉刑，名词作动词。</a:t>
            </a:r>
            <a:endParaRPr kumimoji="0" lang="zh-CN" altLang="en-US" sz="32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0" cap="none" spc="0" normalizeH="0" baseline="0" noProof="1">
                <a:solidFill>
                  <a:srgbClr val="FF505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王之</a:t>
            </a:r>
            <a:r>
              <a:rPr kumimoji="0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，以之为王，意动用法。</a:t>
            </a:r>
            <a:endParaRPr kumimoji="0" lang="zh-CN" altLang="en-US" sz="28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r>
              <a:rPr kumimoji="0" lang="zh-CN" altLang="en-US" sz="2800" b="1" i="0" u="none" strike="noStrike" kern="0" cap="none" spc="0" normalizeH="0" baseline="0" noProof="1">
                <a:solidFill>
                  <a:srgbClr val="FF505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军，</a:t>
            </a:r>
            <a:r>
              <a:rPr kumimoji="0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驻扎，名词作动词。</a:t>
            </a:r>
            <a:endParaRPr kumimoji="0" lang="zh-CN" altLang="en-US" sz="28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0" cap="none" spc="0" normalizeH="0" baseline="0" noProof="1">
                <a:solidFill>
                  <a:srgbClr val="FF505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止</a:t>
            </a:r>
            <a:r>
              <a:rPr kumimoji="0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，让…停止，使动                                 </a:t>
            </a:r>
            <a:endParaRPr kumimoji="0" lang="zh-CN" altLang="en-US" sz="28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0" cap="none" spc="0" normalizeH="0" baseline="0" noProof="1">
                <a:solidFill>
                  <a:srgbClr val="FF505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内</a:t>
            </a:r>
            <a:r>
              <a:rPr kumimoji="0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，让……进去，使动</a:t>
            </a:r>
            <a:endParaRPr kumimoji="0" lang="zh-CN" altLang="en-US" sz="28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kern="0" cap="none" spc="0" normalizeH="0" baseline="0" noProof="1">
              <a:solidFill>
                <a:schemeClr val="accent2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uiExpand="1" build="p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16737" name="文本占位符 82945" title=""/>
          <p:cNvSpPr>
            <a:spLocks noGrp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447675" y="973455"/>
            <a:ext cx="11296650" cy="350139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0" indent="0">
              <a:lnSpc>
                <a:spcPct val="80000"/>
              </a:lnSpc>
              <a:buNone/>
            </a:pPr>
            <a:r>
              <a:rPr lang="zh-CN" altLang="en-US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二、特殊句式</a:t>
            </a:r>
            <a:endParaRPr lang="zh-CN" altLang="en-US" sz="16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indent="0" algn="just"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</a:rPr>
              <a:t>1、客</a:t>
            </a:r>
            <a:r>
              <a:rPr lang="zh-CN" altLang="en-US" sz="2800" b="1" u="sng">
                <a:solidFill>
                  <a:srgbClr val="FF5050"/>
                </a:solidFill>
                <a:latin typeface="华文新魏" panose="02010800040101010101" charset="-122"/>
                <a:ea typeface="华文新魏" panose="02010800040101010101" charset="-122"/>
              </a:rPr>
              <a:t>何为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</a:rPr>
              <a:t>者?      （这个客人是干什么的？）</a:t>
            </a:r>
            <a:endParaRPr lang="zh-CN" altLang="en-US" sz="2800" b="1">
              <a:latin typeface="华文新魏" panose="02010800040101010101" charset="-122"/>
              <a:ea typeface="华文新魏" panose="02010800040101010101" charset="-122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zh-CN" altLang="en-US" sz="2800" b="1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endParaRPr lang="zh-CN" altLang="en-US" sz="2800" b="1">
              <a:solidFill>
                <a:schemeClr val="accent2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indent="0" latinLnBrk="0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800" b="1">
              <a:latin typeface="华文新魏" panose="02010800040101010101" charset="-122"/>
              <a:ea typeface="华文新魏" panose="02010800040101010101" charset="-122"/>
            </a:endParaRPr>
          </a:p>
          <a:p>
            <a:pPr marL="0" indent="0"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</a:rPr>
              <a:t>2、今日之事</a:t>
            </a:r>
            <a:r>
              <a:rPr lang="zh-CN" altLang="en-US" sz="2800" b="1" u="sng">
                <a:solidFill>
                  <a:srgbClr val="FF5050"/>
                </a:solidFill>
                <a:latin typeface="华文新魏" panose="02010800040101010101" charset="-122"/>
                <a:ea typeface="华文新魏" panose="02010800040101010101" charset="-122"/>
              </a:rPr>
              <a:t>何如</a:t>
            </a: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</a:rPr>
              <a:t>？ （今天的情况怎么样？）</a:t>
            </a:r>
            <a:endParaRPr lang="zh-CN" altLang="en-US" sz="2800" b="1">
              <a:latin typeface="华文新魏" panose="02010800040101010101" charset="-122"/>
              <a:ea typeface="华文新魏" panose="02010800040101010101" charset="-122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2800" b="1">
              <a:latin typeface="华文新魏" panose="02010800040101010101" charset="-122"/>
              <a:ea typeface="华文新魏" panose="02010800040101010101" charset="-122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28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116738" name="组合 2" title=""/>
          <p:cNvGrpSpPr/>
          <p:nvPr>
            <p:custDataLst>
              <p:tags r:id="rId4"/>
            </p:custDataLst>
          </p:nvPr>
        </p:nvGrpSpPr>
        <p:grpSpPr>
          <a:xfrm>
            <a:off x="727075" y="-622300"/>
            <a:ext cx="4921250" cy="1495425"/>
            <a:chOff x="-5" y="-322"/>
            <a:chExt cx="10425" cy="2355"/>
          </a:xfrm>
        </p:grpSpPr>
        <p:grpSp>
          <p:nvGrpSpPr>
            <p:cNvPr id="116739" name="组合 3"/>
            <p:cNvGrpSpPr/>
            <p:nvPr>
              <p:custDataLst>
                <p:tags r:id="rId5"/>
              </p:custDataLst>
            </p:nvPr>
          </p:nvGrpSpPr>
          <p:grpSpPr>
            <a:xfrm>
              <a:off x="-5" y="538"/>
              <a:ext cx="10425" cy="1495"/>
              <a:chOff x="-11" y="1"/>
              <a:chExt cx="6619368" cy="950731"/>
            </a:xfrm>
          </p:grpSpPr>
          <p:pic>
            <p:nvPicPr>
              <p:cNvPr id="116740" name="Picture 9" descr="F:\ppt素材\图标\我收集的图标\字体\3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2834308" y="-2834318"/>
                <a:ext cx="950731" cy="66193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" name="TextBox 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122981" y="298643"/>
                <a:ext cx="3966918" cy="5844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0" hangingPunct="0">
                  <a:buClrTx/>
                  <a:buSzTx/>
                  <a:buFont typeface="Arial" panose="020b0604020202020204" pitchFamily="34" charset="0"/>
                </a:pPr>
                <a:r>
                  <a:rPr kumimoji="0" lang="zh-CN" sz="3200" b="1" kern="1200" cap="none" spc="500" normalizeH="0" baseline="0" noProof="1">
                    <a:solidFill>
                      <a:srgbClr val="FFFFFF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cs typeface="+mn-cs"/>
                    <a:sym typeface="+mn-ea"/>
                  </a:rPr>
                  <a:t>知识小结</a:t>
                </a:r>
                <a:endParaRPr kumimoji="0" lang="zh-CN" sz="3200" b="1" kern="1200" cap="none" spc="500" normalizeH="0" baseline="0" noProof="1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cs typeface="+mn-cs"/>
                  <a:sym typeface="+mn-ea"/>
                </a:endParaRPr>
              </a:p>
            </p:txBody>
          </p:sp>
        </p:grpSp>
        <p:pic>
          <p:nvPicPr>
            <p:cNvPr id="116742" name="Picture 6" descr="F:\超棒ppt模板\中国风\中国风物件\maobi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593" y="-322"/>
              <a:ext cx="2342" cy="234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" name="图片 5" title="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658350" y="5054600"/>
            <a:ext cx="2533650" cy="1803400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13"/>
            </p:custDataLst>
          </p:nvPr>
        </p:nvSpPr>
        <p:spPr>
          <a:xfrm>
            <a:off x="447675" y="2545080"/>
            <a:ext cx="111429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还原：“何为” 应为“为何”，疑 问代词作宾语前置。</a:t>
            </a:r>
            <a:endParaRPr lang="zh-CN" altLang="en-US" sz="28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4"/>
            </p:custDataLst>
          </p:nvPr>
        </p:nvSpPr>
        <p:spPr>
          <a:xfrm>
            <a:off x="447675" y="4509135"/>
            <a:ext cx="6096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还原：今日之事如何？</a:t>
            </a:r>
            <a:endParaRPr lang="zh-CN" altLang="en-US" sz="2800" b="1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7" grpId="0" uiExpand="1" build="p"/>
      <p:bldP spid="2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1922" name="文本占位符 91138" title="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63855" y="1165860"/>
            <a:ext cx="3441065" cy="3376930"/>
          </a:xfrm>
          <a:prstGeom prst="rect">
            <a:avLst/>
          </a:prstGeom>
        </p:spPr>
        <p:txBody>
          <a:bodyPr anchor="t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0" cap="none" spc="0" normalizeH="0" baseline="0" noProof="1">
                <a:solidFill>
                  <a:srgbClr val="FF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一、词类活用</a:t>
            </a:r>
            <a:endParaRPr kumimoji="0" lang="zh-CN" altLang="en-US" sz="20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1、道芷阳</a:t>
            </a:r>
            <a:r>
              <a:rPr kumimoji="0" lang="zh-CN" altLang="en-US" sz="3200" b="1" i="0" u="sng" strike="noStrike" kern="0" cap="none" spc="0" normalizeH="0" baseline="0" noProof="1">
                <a:solidFill>
                  <a:srgbClr val="FF505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间</a:t>
            </a:r>
            <a:r>
              <a:rPr kumimoji="0" lang="zh-CN" altLang="en-US" sz="32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行   </a:t>
            </a:r>
            <a:endParaRPr kumimoji="0" lang="zh-CN" altLang="en-US" sz="32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2、持剑盾</a:t>
            </a:r>
            <a:r>
              <a:rPr kumimoji="0" lang="zh-CN" altLang="en-US" sz="3200" b="1" i="0" u="sng" strike="noStrike" kern="0" cap="none" spc="0" normalizeH="0" baseline="0" noProof="1">
                <a:solidFill>
                  <a:srgbClr val="FF505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步</a:t>
            </a:r>
            <a:r>
              <a:rPr kumimoji="0" lang="zh-CN" altLang="en-US" sz="32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走   </a:t>
            </a:r>
            <a:endParaRPr kumimoji="0" lang="zh-CN" altLang="en-US" sz="32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3、拔剑撞而</a:t>
            </a:r>
            <a:r>
              <a:rPr kumimoji="0" lang="zh-CN" altLang="en-US" sz="3200" b="1" i="0" u="sng" strike="noStrike" kern="0" cap="none" spc="0" normalizeH="0" baseline="0" noProof="1">
                <a:solidFill>
                  <a:srgbClr val="FF505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破</a:t>
            </a:r>
            <a:r>
              <a:rPr kumimoji="0" lang="zh-CN" altLang="en-US" sz="32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之 </a:t>
            </a:r>
            <a:endParaRPr kumimoji="0" lang="zh-CN" altLang="en-US" sz="32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32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grpSp>
        <p:nvGrpSpPr>
          <p:cNvPr id="128002" name="组合 2" title=""/>
          <p:cNvGrpSpPr/>
          <p:nvPr>
            <p:custDataLst>
              <p:tags r:id="rId4"/>
            </p:custDataLst>
          </p:nvPr>
        </p:nvGrpSpPr>
        <p:grpSpPr>
          <a:xfrm>
            <a:off x="450847" y="-607695"/>
            <a:ext cx="4959191" cy="1495425"/>
            <a:chOff x="-5" y="-322"/>
            <a:chExt cx="10425" cy="2355"/>
          </a:xfrm>
        </p:grpSpPr>
        <p:grpSp>
          <p:nvGrpSpPr>
            <p:cNvPr id="128003" name="组合 3"/>
            <p:cNvGrpSpPr/>
            <p:nvPr>
              <p:custDataLst>
                <p:tags r:id="rId5"/>
              </p:custDataLst>
            </p:nvPr>
          </p:nvGrpSpPr>
          <p:grpSpPr>
            <a:xfrm>
              <a:off x="-5" y="538"/>
              <a:ext cx="10425" cy="1495"/>
              <a:chOff x="-11" y="1"/>
              <a:chExt cx="6619368" cy="950731"/>
            </a:xfrm>
          </p:grpSpPr>
          <p:pic>
            <p:nvPicPr>
              <p:cNvPr id="128004" name="Picture 9" descr="F:\ppt素材\图标\我收集的图标\字体\3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2834308" y="-2834318"/>
                <a:ext cx="950731" cy="66193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" name="TextBox 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122981" y="298643"/>
                <a:ext cx="3966918" cy="5844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0" hangingPunct="0">
                  <a:buClrTx/>
                  <a:buSzTx/>
                  <a:buFont typeface="Arial" panose="020b0604020202020204" pitchFamily="34" charset="0"/>
                </a:pPr>
                <a:r>
                  <a:rPr kumimoji="0" lang="zh-CN" sz="3200" b="1" kern="1200" cap="none" spc="500" normalizeH="0" baseline="0" noProof="1">
                    <a:solidFill>
                      <a:srgbClr val="FFFFFF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cs typeface="+mn-cs"/>
                    <a:sym typeface="+mn-ea"/>
                  </a:rPr>
                  <a:t>知识小结</a:t>
                </a:r>
                <a:endParaRPr kumimoji="0" lang="zh-CN" sz="3200" b="1" kern="1200" cap="none" spc="500" normalizeH="0" baseline="0" noProof="1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cs typeface="+mn-cs"/>
                  <a:sym typeface="+mn-ea"/>
                </a:endParaRPr>
              </a:p>
            </p:txBody>
          </p:sp>
        </p:grpSp>
        <p:pic>
          <p:nvPicPr>
            <p:cNvPr id="128006" name="Picture 6" descr="F:\超棒ppt模板\中国风\中国风物件\maobi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593" y="-322"/>
              <a:ext cx="2342" cy="234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" name="图片 5" title="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658350" y="5054600"/>
            <a:ext cx="2533650" cy="1803400"/>
          </a:xfrm>
          <a:prstGeom prst="rect">
            <a:avLst/>
          </a:prstGeom>
        </p:spPr>
      </p:pic>
      <p:sp>
        <p:nvSpPr>
          <p:cNvPr id="2" name="文本占位符 91138" title=""/>
          <p:cNvSpPr>
            <a:spLocks noGrp="1"/>
          </p:cNvSpPr>
          <p:nvPr>
            <p:custDataLst>
              <p:tags r:id="rId13"/>
            </p:custDataLst>
          </p:nvPr>
        </p:nvSpPr>
        <p:spPr>
          <a:xfrm>
            <a:off x="4111625" y="1714500"/>
            <a:ext cx="7937500" cy="2828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0" cap="none" spc="0" normalizeH="0" baseline="0" noProof="1">
                <a:solidFill>
                  <a:srgbClr val="FF505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间，</a:t>
            </a:r>
            <a:r>
              <a:rPr kumimoji="0" lang="zh-CN" altLang="en-US" sz="3200" b="1" i="0" u="sng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从小路</a:t>
            </a:r>
            <a:r>
              <a:rPr kumimoji="0" lang="zh-CN" altLang="en-US" sz="32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，名词作状语</a:t>
            </a:r>
            <a:endParaRPr kumimoji="0" lang="zh-CN" altLang="en-US" sz="32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0" cap="none" spc="0" normalizeH="0" baseline="0" noProof="1">
                <a:solidFill>
                  <a:srgbClr val="FF505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步，</a:t>
            </a:r>
            <a:r>
              <a:rPr kumimoji="0" lang="zh-CN" altLang="en-US" sz="32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徒步，名词作状语</a:t>
            </a:r>
            <a:endParaRPr kumimoji="0" lang="zh-CN" altLang="en-US" sz="32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0" cap="none" spc="0" normalizeH="0" baseline="0" noProof="1">
                <a:solidFill>
                  <a:srgbClr val="FF505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破</a:t>
            </a:r>
            <a:r>
              <a:rPr kumimoji="0" lang="zh-CN" altLang="en-US" sz="32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，使…破，使动用法</a:t>
            </a:r>
            <a:endParaRPr kumimoji="0" lang="zh-CN" altLang="en-US" sz="32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3200" b="1" i="0" u="none" strike="noStrike" kern="0" cap="none" spc="0" normalizeH="0" baseline="0" noProof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uiExpand="1" build="p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29025" name="文本框 1" title=""/>
          <p:cNvSpPr txBox="1"/>
          <p:nvPr>
            <p:custDataLst>
              <p:tags r:id="rId3"/>
            </p:custDataLst>
          </p:nvPr>
        </p:nvSpPr>
        <p:spPr>
          <a:xfrm>
            <a:off x="561975" y="856615"/>
            <a:ext cx="3707130" cy="52419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eaLnBrk="0" hangingPunct="0">
              <a:lnSpc>
                <a:spcPct val="14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宋体" panose="02010600030101010101" pitchFamily="2" charset="-122"/>
              </a:rPr>
              <a:t>二、特殊句式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zh-CN" altLang="en-US" sz="3200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宋体" panose="02010600030101010101" pitchFamily="2" charset="-122"/>
              </a:rPr>
              <a:t>宾语前置</a:t>
            </a:r>
            <a:endParaRPr lang="zh-CN" altLang="en-US" sz="3200" b="1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宋体" panose="02010600030101010101" pitchFamily="2" charset="-122"/>
              </a:rPr>
              <a:t>1、沛公</a:t>
            </a:r>
            <a:r>
              <a:rPr lang="zh-CN" altLang="en-US" sz="3200" b="1" u="sng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宋体" panose="02010600030101010101" pitchFamily="2" charset="-122"/>
              </a:rPr>
              <a:t>安在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宋体" panose="02010600030101010101" pitchFamily="2" charset="-122"/>
              </a:rPr>
              <a:t>?  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宋体" panose="02010600030101010101" pitchFamily="2" charset="-122"/>
              </a:rPr>
              <a:t>2、大王来</a:t>
            </a:r>
            <a:r>
              <a:rPr lang="zh-CN" altLang="en-US" sz="3200" b="1" u="sng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宋体" panose="02010600030101010101" pitchFamily="2" charset="-122"/>
              </a:rPr>
              <a:t>何操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宋体" panose="02010600030101010101" pitchFamily="2" charset="-122"/>
              </a:rPr>
              <a:t>? 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zh-CN" altLang="en-US" sz="3200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宋体" panose="02010600030101010101" pitchFamily="2" charset="-122"/>
              </a:rPr>
              <a:t>定语后置</a:t>
            </a:r>
            <a:endParaRPr lang="zh-CN" altLang="en-US" sz="3200" b="1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宋体" panose="02010600030101010101" pitchFamily="2" charset="-122"/>
              </a:rPr>
              <a:t>我持</a:t>
            </a:r>
            <a:r>
              <a:rPr lang="zh-CN" altLang="en-US" sz="3200" b="1" u="sng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宋体" panose="02010600030101010101" pitchFamily="2" charset="-122"/>
              </a:rPr>
              <a:t>白璧一双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宋体" panose="02010600030101010101" pitchFamily="2" charset="-122"/>
              </a:rPr>
              <a:t>：    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29026" name="组合 2" title=""/>
          <p:cNvGrpSpPr/>
          <p:nvPr>
            <p:custDataLst>
              <p:tags r:id="rId4"/>
            </p:custDataLst>
          </p:nvPr>
        </p:nvGrpSpPr>
        <p:grpSpPr>
          <a:xfrm>
            <a:off x="561975" y="-571500"/>
            <a:ext cx="4923155" cy="1495425"/>
            <a:chOff x="-5" y="-322"/>
            <a:chExt cx="10425" cy="2355"/>
          </a:xfrm>
        </p:grpSpPr>
        <p:grpSp>
          <p:nvGrpSpPr>
            <p:cNvPr id="129027" name="组合 3"/>
            <p:cNvGrpSpPr/>
            <p:nvPr>
              <p:custDataLst>
                <p:tags r:id="rId5"/>
              </p:custDataLst>
            </p:nvPr>
          </p:nvGrpSpPr>
          <p:grpSpPr>
            <a:xfrm>
              <a:off x="-5" y="538"/>
              <a:ext cx="10425" cy="1495"/>
              <a:chOff x="-11" y="1"/>
              <a:chExt cx="6619368" cy="950731"/>
            </a:xfrm>
          </p:grpSpPr>
          <p:pic>
            <p:nvPicPr>
              <p:cNvPr id="129028" name="Picture 9" descr="F:\ppt素材\图标\我收集的图标\字体\3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2834308" y="-2834318"/>
                <a:ext cx="950731" cy="66193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" name="TextBox 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122981" y="298643"/>
                <a:ext cx="3966918" cy="5844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0" hangingPunct="0">
                  <a:buClrTx/>
                  <a:buSzTx/>
                  <a:buFont typeface="Arial" panose="020b0604020202020204" pitchFamily="34" charset="0"/>
                </a:pPr>
                <a:r>
                  <a:rPr kumimoji="0" lang="zh-CN" sz="3200" b="1" kern="1200" cap="none" spc="500" normalizeH="0" baseline="0" noProof="1">
                    <a:solidFill>
                      <a:srgbClr val="FFFFFF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cs typeface="+mn-cs"/>
                    <a:sym typeface="+mn-ea"/>
                  </a:rPr>
                  <a:t>知识小结</a:t>
                </a:r>
                <a:endParaRPr kumimoji="0" lang="zh-CN" sz="3200" b="1" kern="1200" cap="none" spc="500" normalizeH="0" baseline="0" noProof="1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cs typeface="+mn-cs"/>
                  <a:sym typeface="+mn-ea"/>
                </a:endParaRPr>
              </a:p>
            </p:txBody>
          </p:sp>
        </p:grpSp>
        <p:pic>
          <p:nvPicPr>
            <p:cNvPr id="129030" name="Picture 6" descr="F:\超棒ppt模板\中国风\中国风物件\maobi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593" y="-322"/>
              <a:ext cx="2342" cy="234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" name="图片 5" title="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658350" y="5054600"/>
            <a:ext cx="2533650" cy="1803400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13"/>
            </p:custDataLst>
          </p:nvPr>
        </p:nvSpPr>
        <p:spPr>
          <a:xfrm>
            <a:off x="4269105" y="2193925"/>
            <a:ext cx="6880225" cy="30060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eaLnBrk="0" hangingPunct="0">
              <a:lnSpc>
                <a:spcPct val="140000"/>
              </a:lnSpc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宋体" panose="02010600030101010101" pitchFamily="2" charset="-122"/>
              </a:rPr>
              <a:t>  在哪里 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宋体" panose="02010600030101010101" pitchFamily="2" charset="-122"/>
              </a:rPr>
              <a:t>还原：沛公在安？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宋体" panose="02010600030101010101" pitchFamily="2" charset="-122"/>
              </a:rPr>
              <a:t>来的时候带什么礼物？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宋体" panose="02010600030101010101" pitchFamily="2" charset="-122"/>
              </a:rPr>
              <a:t>还原：大王来操何？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宋体" panose="02010600030101010101" pitchFamily="2" charset="-122"/>
              </a:rPr>
              <a:t>还原：“一双白璧”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5" grpId="0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0049" name="文本框 92161" title=""/>
          <p:cNvSpPr txBox="1"/>
          <p:nvPr>
            <p:custDataLst>
              <p:tags r:id="rId3"/>
            </p:custDataLst>
          </p:nvPr>
        </p:nvSpPr>
        <p:spPr>
          <a:xfrm>
            <a:off x="363855" y="1388745"/>
            <a:ext cx="10904220" cy="14389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eaLnBrk="0" hangingPunct="0"/>
            <a:r>
              <a:rPr lang="zh-CN" altLang="en-US" sz="36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三、固定句式</a:t>
            </a:r>
            <a:endParaRPr lang="zh-CN" altLang="en-US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eaLnBrk="0" hangingPunct="0"/>
            <a:endParaRPr lang="zh-CN" altLang="en-US" b="1">
              <a:latin typeface="华文新魏" panose="02010800040101010101" charset="-122"/>
              <a:ea typeface="华文新魏" panose="02010800040101010101" charset="-122"/>
            </a:endParaRPr>
          </a:p>
          <a:p>
            <a:pPr eaLnBrk="0" hangingPunct="0"/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</a:rPr>
              <a:t>  如今人方为刀俎，我为鱼肉，</a:t>
            </a:r>
            <a:r>
              <a:rPr lang="zh-CN" altLang="en-US" sz="3200" b="1">
                <a:solidFill>
                  <a:srgbClr val="FF5050"/>
                </a:solidFill>
                <a:latin typeface="华文新魏" panose="02010800040101010101" charset="-122"/>
                <a:ea typeface="华文新魏" panose="02010800040101010101" charset="-122"/>
              </a:rPr>
              <a:t>何辞为?</a:t>
            </a:r>
            <a:endParaRPr lang="zh-CN" altLang="en-US" sz="3200" b="1">
              <a:solidFill>
                <a:srgbClr val="FF505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eaLnBrk="0" hangingPunct="0"/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</a:rPr>
              <a:t>  </a:t>
            </a:r>
            <a:endParaRPr lang="zh-CN" altLang="en-US" sz="4000" b="1">
              <a:latin typeface="华文新魏" panose="02010800040101010101" charset="-122"/>
              <a:ea typeface="华文新魏" panose="02010800040101010101" charset="-122"/>
            </a:endParaRPr>
          </a:p>
          <a:p>
            <a:pPr eaLnBrk="0" hangingPunct="0"/>
            <a:endParaRPr lang="zh-CN" altLang="en-US" b="1">
              <a:latin typeface="华文新魏" panose="02010800040101010101" charset="-122"/>
              <a:ea typeface="华文新魏" panose="02010800040101010101" charset="-122"/>
            </a:endParaRPr>
          </a:p>
          <a:p>
            <a:pPr eaLnBrk="0" hangingPunct="0"/>
            <a:endParaRPr lang="zh-CN" altLang="en-US" b="1">
              <a:latin typeface="华文新魏" panose="02010800040101010101" charset="-122"/>
              <a:ea typeface="华文新魏" panose="02010800040101010101" charset="-122"/>
            </a:endParaRPr>
          </a:p>
          <a:p>
            <a:pPr eaLnBrk="0" hangingPunct="0"/>
            <a:endParaRPr lang="zh-CN" altLang="en-US" sz="3200" b="1">
              <a:latin typeface="华文新魏" panose="02010800040101010101" charset="-122"/>
              <a:ea typeface="华文新魏" panose="02010800040101010101" charset="-122"/>
            </a:endParaRPr>
          </a:p>
          <a:p>
            <a:pPr eaLnBrk="0" hangingPunct="0"/>
            <a:endParaRPr lang="zh-CN" altLang="en-US" sz="32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130050" name="组合 2" title=""/>
          <p:cNvGrpSpPr/>
          <p:nvPr>
            <p:custDataLst>
              <p:tags r:id="rId4"/>
            </p:custDataLst>
          </p:nvPr>
        </p:nvGrpSpPr>
        <p:grpSpPr>
          <a:xfrm>
            <a:off x="725170" y="-282575"/>
            <a:ext cx="4398645" cy="1248071"/>
            <a:chOff x="-5" y="-322"/>
            <a:chExt cx="10425" cy="2497"/>
          </a:xfrm>
        </p:grpSpPr>
        <p:grpSp>
          <p:nvGrpSpPr>
            <p:cNvPr id="130051" name="组合 3"/>
            <p:cNvGrpSpPr/>
            <p:nvPr>
              <p:custDataLst>
                <p:tags r:id="rId5"/>
              </p:custDataLst>
            </p:nvPr>
          </p:nvGrpSpPr>
          <p:grpSpPr>
            <a:xfrm>
              <a:off x="-5" y="538"/>
              <a:ext cx="10425" cy="1637"/>
              <a:chOff x="-11" y="1"/>
              <a:chExt cx="6619368" cy="1041199"/>
            </a:xfrm>
          </p:grpSpPr>
          <p:pic>
            <p:nvPicPr>
              <p:cNvPr id="130052" name="Picture 9" descr="F:\ppt素材\图标\我收集的图标\字体\3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2834308" y="-2834318"/>
                <a:ext cx="950731" cy="66193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" name="TextBox 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122981" y="298643"/>
                <a:ext cx="3966918" cy="7425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0" hangingPunct="0">
                  <a:buClrTx/>
                  <a:buSzTx/>
                  <a:buFont typeface="Arial" panose="020b0604020202020204" pitchFamily="34" charset="0"/>
                </a:pPr>
                <a:r>
                  <a:rPr kumimoji="0" lang="zh-CN" sz="3200" b="1" kern="1200" cap="none" spc="500" normalizeH="0" baseline="0" noProof="1">
                    <a:solidFill>
                      <a:srgbClr val="FFFFFF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cs typeface="+mn-cs"/>
                    <a:sym typeface="+mn-ea"/>
                  </a:rPr>
                  <a:t>知识小结</a:t>
                </a:r>
                <a:endParaRPr kumimoji="0" lang="zh-CN" sz="3200" b="1" kern="1200" cap="none" spc="500" normalizeH="0" baseline="0" noProof="1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cs typeface="+mn-cs"/>
                  <a:sym typeface="+mn-ea"/>
                </a:endParaRPr>
              </a:p>
            </p:txBody>
          </p:sp>
        </p:grpSp>
        <p:pic>
          <p:nvPicPr>
            <p:cNvPr id="130054" name="Picture 6" descr="F:\超棒ppt模板\中国风\中国风物件\maobi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593" y="-322"/>
              <a:ext cx="2342" cy="234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" name="图片 5" title="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658350" y="5054600"/>
            <a:ext cx="2533650" cy="1803400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13"/>
            </p:custDataLst>
          </p:nvPr>
        </p:nvSpPr>
        <p:spPr>
          <a:xfrm>
            <a:off x="587375" y="3251200"/>
            <a:ext cx="108927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505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何……为，</a:t>
            </a:r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固定句式表反问，“为什么……呢？</a:t>
            </a:r>
            <a:endParaRPr lang="zh-CN" altLang="en-US" sz="3200" b="1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49" grpId="0"/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1073" name="文本框 92161" title=""/>
          <p:cNvSpPr txBox="1"/>
          <p:nvPr>
            <p:custDataLst>
              <p:tags r:id="rId3"/>
            </p:custDataLst>
          </p:nvPr>
        </p:nvSpPr>
        <p:spPr>
          <a:xfrm>
            <a:off x="361950" y="1151255"/>
            <a:ext cx="11635105" cy="38068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eaLnBrk="0" hangingPunct="0"/>
            <a:r>
              <a:rPr lang="zh-CN" altLang="en-US" sz="3600" b="1">
                <a:latin typeface="华文新魏" panose="02010800040101010101" charset="-122"/>
                <a:ea typeface="华文新魏" panose="02010800040101010101" charset="-122"/>
              </a:rPr>
              <a:t>五、名言警句</a:t>
            </a:r>
            <a:endParaRPr lang="zh-CN" altLang="en-US" sz="3600" b="1">
              <a:latin typeface="华文新魏" panose="02010800040101010101" charset="-122"/>
              <a:ea typeface="华文新魏" panose="02010800040101010101" charset="-122"/>
            </a:endParaRPr>
          </a:p>
          <a:p>
            <a:pPr eaLnBrk="0" hangingPunct="0"/>
            <a:r>
              <a:rPr lang="zh-CN" altLang="en-US" sz="3200" b="1">
                <a:solidFill>
                  <a:srgbClr val="FF5050"/>
                </a:solidFill>
                <a:latin typeface="华文新魏" panose="02010800040101010101" charset="-122"/>
                <a:ea typeface="华文新魏" panose="02010800040101010101" charset="-122"/>
              </a:rPr>
              <a:t>大行不顾细谨， </a:t>
            </a:r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</a:rPr>
              <a:t>大礼</a:t>
            </a:r>
            <a:r>
              <a:rPr lang="zh-CN" altLang="en-US" sz="3200" b="1">
                <a:solidFill>
                  <a:srgbClr val="FF5050"/>
                </a:solidFill>
                <a:latin typeface="华文新魏" panose="02010800040101010101" charset="-122"/>
                <a:ea typeface="华文新魏" panose="02010800040101010101" charset="-122"/>
              </a:rPr>
              <a:t>不辞小让。</a:t>
            </a:r>
            <a:endParaRPr lang="zh-CN" altLang="en-US" sz="3200" b="1">
              <a:solidFill>
                <a:srgbClr val="FF505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eaLnBrk="0" hangingPunct="0"/>
            <a:endParaRPr lang="zh-CN" altLang="en-US" sz="3200" b="1">
              <a:latin typeface="华文新魏" panose="02010800040101010101" charset="-122"/>
              <a:ea typeface="华文新魏" panose="02010800040101010101" charset="-122"/>
            </a:endParaRPr>
          </a:p>
          <a:p>
            <a:pPr eaLnBrk="0" hangingPunct="0"/>
            <a:endParaRPr lang="zh-CN" altLang="en-US" sz="4000" b="1">
              <a:latin typeface="华文新魏" panose="02010800040101010101" charset="-122"/>
              <a:ea typeface="华文新魏" panose="02010800040101010101" charset="-122"/>
            </a:endParaRPr>
          </a:p>
          <a:p>
            <a:pPr eaLnBrk="0" hangingPunct="0"/>
            <a:r>
              <a:rPr lang="zh-CN" altLang="en-US" sz="3600" b="1">
                <a:latin typeface="华文新魏" panose="02010800040101010101" charset="-122"/>
                <a:ea typeface="华文新魏" panose="02010800040101010101" charset="-122"/>
              </a:rPr>
              <a:t>六、古今异义</a:t>
            </a:r>
            <a:endParaRPr lang="zh-CN" altLang="en-US" sz="3600" b="1">
              <a:latin typeface="华文新魏" panose="02010800040101010101" charset="-122"/>
              <a:ea typeface="华文新魏" panose="02010800040101010101" charset="-122"/>
            </a:endParaRPr>
          </a:p>
          <a:p>
            <a:pPr eaLnBrk="0" hangingPunct="0"/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</a:rPr>
              <a:t>人为刀俎我为</a:t>
            </a:r>
            <a:r>
              <a:rPr lang="zh-CN" altLang="en-US" sz="3200" b="1">
                <a:solidFill>
                  <a:srgbClr val="FF5050"/>
                </a:solidFill>
                <a:latin typeface="华文新魏" panose="02010800040101010101" charset="-122"/>
                <a:ea typeface="华文新魏" panose="02010800040101010101" charset="-122"/>
              </a:rPr>
              <a:t>鱼肉</a:t>
            </a:r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</a:rPr>
              <a:t>       </a:t>
            </a:r>
            <a:endParaRPr lang="zh-CN" altLang="en-US" sz="32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131074" name="组合 2" title=""/>
          <p:cNvGrpSpPr/>
          <p:nvPr>
            <p:custDataLst>
              <p:tags r:id="rId4"/>
            </p:custDataLst>
          </p:nvPr>
        </p:nvGrpSpPr>
        <p:grpSpPr>
          <a:xfrm>
            <a:off x="1005205" y="-195580"/>
            <a:ext cx="5534025" cy="1259006"/>
            <a:chOff x="-5" y="-322"/>
            <a:chExt cx="10425" cy="2478"/>
          </a:xfrm>
        </p:grpSpPr>
        <p:grpSp>
          <p:nvGrpSpPr>
            <p:cNvPr id="131075" name="组合 3"/>
            <p:cNvGrpSpPr/>
            <p:nvPr>
              <p:custDataLst>
                <p:tags r:id="rId5"/>
              </p:custDataLst>
            </p:nvPr>
          </p:nvGrpSpPr>
          <p:grpSpPr>
            <a:xfrm>
              <a:off x="-5" y="538"/>
              <a:ext cx="10425" cy="1618"/>
              <a:chOff x="-11" y="1"/>
              <a:chExt cx="6619368" cy="1029179"/>
            </a:xfrm>
          </p:grpSpPr>
          <p:pic>
            <p:nvPicPr>
              <p:cNvPr id="131076" name="Picture 9" descr="F:\ppt素材\图标\我收集的图标\字体\3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2834308" y="-2834318"/>
                <a:ext cx="950731" cy="66193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" name="TextBox 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122981" y="298643"/>
                <a:ext cx="3966918" cy="7305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0" hangingPunct="0">
                  <a:buClrTx/>
                  <a:buSzTx/>
                  <a:buFont typeface="Arial" panose="020b0604020202020204" pitchFamily="34" charset="0"/>
                </a:pPr>
                <a:r>
                  <a:rPr kumimoji="0" lang="zh-CN" sz="3200" b="1" kern="1200" cap="none" spc="500" normalizeH="0" baseline="0" noProof="1">
                    <a:solidFill>
                      <a:srgbClr val="FFFFFF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cs typeface="+mn-cs"/>
                    <a:sym typeface="+mn-ea"/>
                  </a:rPr>
                  <a:t>知识小结</a:t>
                </a:r>
                <a:endParaRPr kumimoji="0" lang="zh-CN" sz="3200" b="1" kern="1200" cap="none" spc="500" normalizeH="0" baseline="0" noProof="1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cs typeface="+mn-cs"/>
                  <a:sym typeface="+mn-ea"/>
                </a:endParaRPr>
              </a:p>
            </p:txBody>
          </p:sp>
        </p:grpSp>
        <p:pic>
          <p:nvPicPr>
            <p:cNvPr id="131078" name="Picture 6" descr="F:\超棒ppt模板\中国风\中国风物件\maobi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593" y="-322"/>
              <a:ext cx="2342" cy="234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" name="图片 5" title="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658350" y="5054600"/>
            <a:ext cx="2533650" cy="1803400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13"/>
            </p:custDataLst>
          </p:nvPr>
        </p:nvSpPr>
        <p:spPr>
          <a:xfrm>
            <a:off x="443230" y="2228215"/>
            <a:ext cx="6096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(做)大事情不必考虑细枝末节，(讲)大礼节不必避免小小的责备。</a:t>
            </a:r>
            <a:endParaRPr lang="zh-CN" altLang="en-US" sz="32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4"/>
            </p:custDataLst>
          </p:nvPr>
        </p:nvSpPr>
        <p:spPr>
          <a:xfrm>
            <a:off x="443230" y="4469130"/>
            <a:ext cx="6096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古：鱼和肉，指被欺凌的对象  今：鱼的肉</a:t>
            </a:r>
            <a:endParaRPr lang="zh-CN" altLang="en-US" sz="3200" b="1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3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0810" y="112395"/>
            <a:ext cx="11939905" cy="6628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2" title=""/>
          <p:cNvSpPr txBox="1"/>
          <p:nvPr>
            <p:custDataLst>
              <p:tags r:id="rId5"/>
            </p:custDataLst>
          </p:nvPr>
        </p:nvSpPr>
        <p:spPr>
          <a:xfrm>
            <a:off x="1911985" y="1460500"/>
            <a:ext cx="547243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defTabSz="914400" eaLnBrk="0" hangingPunct="0">
              <a:buClrTx/>
              <a:buSzTx/>
              <a:buFont typeface="Arial" panose="020b0604020202020204" pitchFamily="34" charset="0"/>
            </a:pPr>
            <a:r>
              <a:rPr lang="zh-CN" sz="8800" b="1" spc="5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人物关系</a:t>
            </a:r>
            <a:endParaRPr kumimoji="0" lang="zh-CN" sz="8800" b="1" kern="1200" cap="none" spc="500" normalizeH="0" baseline="0" noProof="1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cs typeface="+mn-ea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17091" name="Rectangle 3" title="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344805" y="1322705"/>
            <a:ext cx="11395710" cy="4834255"/>
          </a:xfrm>
          <a:prstGeom prst="rect">
            <a:avLst/>
          </a:prstGeom>
        </p:spPr>
        <p:txBody>
          <a:bodyPr vert="horz" wrap="square" lIns="68576" tIns="34288" rIns="68576" bIns="34288" numCol="1" rtlCol="0" anchor="t" anchorCtr="0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3200" b="1">
                <a:solidFill>
                  <a:srgbClr val="FF5050"/>
                </a:solidFill>
                <a:latin typeface="华文新魏" panose="02010800040101010101" charset="-122"/>
                <a:ea typeface="华文新魏" panose="02010800040101010101" charset="-122"/>
              </a:rPr>
              <a:t>项庄舞剑，意在沛公：</a:t>
            </a:r>
            <a:endParaRPr lang="zh-CN" altLang="en-US" sz="3200" b="1">
              <a:solidFill>
                <a:srgbClr val="FF505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indent="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3200" b="1">
                <a:solidFill>
                  <a:srgbClr val="FF5050"/>
                </a:solidFill>
                <a:latin typeface="华文新魏" panose="02010800040101010101" charset="-122"/>
                <a:ea typeface="华文新魏" panose="02010800040101010101" charset="-122"/>
              </a:rPr>
              <a:t>彘肩斗酒：</a:t>
            </a:r>
            <a:endParaRPr lang="zh-CN" altLang="en-US" sz="3200" b="1">
              <a:solidFill>
                <a:srgbClr val="FF505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indent="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3200" b="1">
                <a:solidFill>
                  <a:srgbClr val="FF5050"/>
                </a:solidFill>
                <a:latin typeface="华文新魏" panose="02010800040101010101" charset="-122"/>
                <a:ea typeface="华文新魏" panose="02010800040101010101" charset="-122"/>
              </a:rPr>
              <a:t>发指眦裂：</a:t>
            </a:r>
            <a:endParaRPr lang="zh-CN" altLang="en-US" sz="3200" b="1">
              <a:solidFill>
                <a:srgbClr val="FF505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indent="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3200" b="1">
                <a:solidFill>
                  <a:srgbClr val="FF505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劳苦功高：</a:t>
            </a:r>
            <a:endParaRPr lang="zh-CN" altLang="en-US" sz="3200" b="1">
              <a:solidFill>
                <a:srgbClr val="FF505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0" indent="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3200" b="1">
                <a:solidFill>
                  <a:srgbClr val="FF505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秋毫无犯：</a:t>
            </a:r>
            <a:endParaRPr lang="zh-CN" altLang="en-US" sz="3200" b="1">
              <a:solidFill>
                <a:srgbClr val="FF505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0" indent="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3200" b="1">
                <a:solidFill>
                  <a:srgbClr val="FF505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人为刀俎，我为鱼肉：</a:t>
            </a:r>
            <a:endParaRPr lang="zh-CN" altLang="en-US" sz="3200" b="1">
              <a:solidFill>
                <a:srgbClr val="FF505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0" indent="0" eaLnBrk="0" hangingPunct="0">
              <a:lnSpc>
                <a:spcPct val="130000"/>
              </a:lnSpc>
              <a:buNone/>
            </a:pPr>
            <a:endParaRPr lang="zh-CN" altLang="en-US" sz="3200" b="1" kern="0"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charset="-122"/>
              <a:ea typeface="华文新魏" panose="020108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2625725" y="2827655"/>
            <a:ext cx="4418965" cy="3378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fontAlgn="auto">
              <a:lnSpc>
                <a:spcPct val="150000"/>
              </a:lnSpc>
            </a:pPr>
            <a:endParaRPr lang="zh-CN" altLang="en-US" sz="3600" b="1" ker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fontAlgn="auto">
              <a:lnSpc>
                <a:spcPct val="150000"/>
              </a:lnSpc>
            </a:pPr>
            <a:endParaRPr lang="zh-CN" altLang="en-US" sz="3600" b="1" ker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6" name="图片 5" title="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342880" y="5541645"/>
            <a:ext cx="1849120" cy="1316355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7"/>
            </p:custDataLst>
          </p:nvPr>
        </p:nvSpPr>
        <p:spPr>
          <a:xfrm>
            <a:off x="7044690" y="418465"/>
            <a:ext cx="2148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成语典故</a:t>
            </a:r>
            <a:endParaRPr lang="zh-CN" altLang="en-US" sz="3600" b="1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grpSp>
        <p:nvGrpSpPr>
          <p:cNvPr id="131074" name="组合 2" title=""/>
          <p:cNvGrpSpPr/>
          <p:nvPr>
            <p:custDataLst>
              <p:tags r:id="rId8"/>
            </p:custDataLst>
          </p:nvPr>
        </p:nvGrpSpPr>
        <p:grpSpPr>
          <a:xfrm>
            <a:off x="674370" y="-132715"/>
            <a:ext cx="4572000" cy="1259157"/>
            <a:chOff x="-5" y="-322"/>
            <a:chExt cx="10425" cy="2478"/>
          </a:xfrm>
        </p:grpSpPr>
        <p:grpSp>
          <p:nvGrpSpPr>
            <p:cNvPr id="131075" name="组合 3"/>
            <p:cNvGrpSpPr/>
            <p:nvPr>
              <p:custDataLst>
                <p:tags r:id="rId9"/>
              </p:custDataLst>
            </p:nvPr>
          </p:nvGrpSpPr>
          <p:grpSpPr>
            <a:xfrm>
              <a:off x="-5" y="538"/>
              <a:ext cx="10425" cy="1618"/>
              <a:chOff x="-11" y="1"/>
              <a:chExt cx="6619368" cy="1029119"/>
            </a:xfrm>
          </p:grpSpPr>
          <p:pic>
            <p:nvPicPr>
              <p:cNvPr id="131076" name="Picture 9" descr="F:\ppt素材\图标\我收集的图标\字体\3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0"/>
              <a:stretch>
                <a:fillRect/>
              </a:stretch>
            </p:blipFill>
            <p:spPr>
              <a:xfrm rot="5400000">
                <a:off x="2834308" y="-2834318"/>
                <a:ext cx="950731" cy="66193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" name="TextBox 2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122981" y="298643"/>
                <a:ext cx="3966918" cy="7304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0" hangingPunct="0">
                  <a:buClrTx/>
                  <a:buSzTx/>
                  <a:buFont typeface="Arial" panose="020b0604020202020204" pitchFamily="34" charset="0"/>
                </a:pPr>
                <a:r>
                  <a:rPr kumimoji="0" lang="zh-CN" sz="3200" b="1" kern="1200" cap="none" spc="500" normalizeH="0" baseline="0" noProof="1">
                    <a:solidFill>
                      <a:srgbClr val="FFFFFF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cs typeface="+mn-cs"/>
                    <a:sym typeface="+mn-ea"/>
                  </a:rPr>
                  <a:t>知识小结</a:t>
                </a:r>
                <a:endParaRPr kumimoji="0" lang="zh-CN" sz="3200" b="1" kern="1200" cap="none" spc="500" normalizeH="0" baseline="0" noProof="1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cs typeface="+mn-cs"/>
                  <a:sym typeface="+mn-ea"/>
                </a:endParaRPr>
              </a:p>
            </p:txBody>
          </p:sp>
        </p:grpSp>
        <p:pic>
          <p:nvPicPr>
            <p:cNvPr id="131078" name="Picture 6" descr="F:\超棒ppt模板\中国风\中国风物件\maobi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593" y="-322"/>
              <a:ext cx="2342" cy="234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文本框 3" title=""/>
          <p:cNvSpPr txBox="1"/>
          <p:nvPr>
            <p:custDataLst>
              <p:tags r:id="rId15"/>
            </p:custDataLst>
          </p:nvPr>
        </p:nvSpPr>
        <p:spPr>
          <a:xfrm>
            <a:off x="4447540" y="1322705"/>
            <a:ext cx="745680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3200" b="1" ker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形容说话和行动的真实意图别有所指</a:t>
            </a:r>
            <a:endParaRPr lang="zh-CN" altLang="en-US" sz="3200" b="1" ker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6"/>
            </p:custDataLst>
          </p:nvPr>
        </p:nvSpPr>
        <p:spPr>
          <a:xfrm>
            <a:off x="2510790" y="1976755"/>
            <a:ext cx="609600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3200" b="1" ker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形容英雄豪壮之气。 </a:t>
            </a:r>
            <a:endParaRPr lang="zh-CN" altLang="en-US" sz="3200" b="1" ker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7"/>
            </p:custDataLst>
          </p:nvPr>
        </p:nvSpPr>
        <p:spPr>
          <a:xfrm>
            <a:off x="2510790" y="2707640"/>
            <a:ext cx="6096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ker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形容非常愤怒。</a:t>
            </a:r>
            <a:endParaRPr lang="zh-CN" altLang="en-US" sz="3600" b="1" ker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8"/>
            </p:custDataLst>
          </p:nvPr>
        </p:nvSpPr>
        <p:spPr>
          <a:xfrm>
            <a:off x="2510790" y="3352800"/>
            <a:ext cx="609600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形容做事勤苦，功劳很大。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9"/>
            </p:custDataLst>
          </p:nvPr>
        </p:nvSpPr>
        <p:spPr>
          <a:xfrm>
            <a:off x="2625725" y="4006850"/>
            <a:ext cx="816864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形容军队纪律严明，丝毫不侵犯百姓利益。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20"/>
            </p:custDataLst>
          </p:nvPr>
        </p:nvSpPr>
        <p:spPr>
          <a:xfrm>
            <a:off x="344805" y="5203825"/>
            <a:ext cx="1131697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0" hangingPunct="0">
              <a:lnSpc>
                <a:spcPct val="130000"/>
              </a:lnSpc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比喻生杀的权利掌握在别人手中，自己处在别宰割的地位</a:t>
            </a:r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。</a:t>
            </a:r>
            <a:endParaRPr lang="zh-CN" altLang="en-US" sz="3200" b="1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uiExpand="1" build="p"/>
      <p:bldP spid="3" grpId="0"/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0810" y="112395"/>
            <a:ext cx="11939905" cy="6628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2" title=""/>
          <p:cNvSpPr txBox="1"/>
          <p:nvPr>
            <p:custDataLst>
              <p:tags r:id="rId5"/>
            </p:custDataLst>
          </p:nvPr>
        </p:nvSpPr>
        <p:spPr>
          <a:xfrm>
            <a:off x="1911985" y="1460500"/>
            <a:ext cx="547243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defTabSz="914400" eaLnBrk="0" hangingPunct="0">
              <a:buClrTx/>
              <a:buSzTx/>
              <a:buFont typeface="Arial" panose="020b0604020202020204" pitchFamily="34" charset="0"/>
            </a:pPr>
            <a:r>
              <a:rPr kumimoji="0" lang="zh-CN" sz="8800" b="1" kern="1200" cap="none" spc="500" normalizeH="0" baseline="0" noProof="1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重点训练</a:t>
            </a:r>
            <a:endParaRPr kumimoji="0" lang="zh-CN" sz="8800" b="1" kern="1200" cap="none" spc="500" normalizeH="0" baseline="0" noProof="1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cs typeface="+mn-ea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4994" name="Rectangle 2" title="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71550" y="668338"/>
            <a:ext cx="6840538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</a:pPr>
            <a:endParaRPr kumimoji="1" lang="en-US" altLang="zh-CN" sz="3600" b="0" i="0" u="none" strike="noStrike" kern="0" cap="none" spc="0" normalizeH="0" baseline="0" noProof="1">
              <a:solidFill>
                <a:srgbClr val="00B0F0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3600" b="0" i="0" u="none" strike="noStrike" kern="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rPr>
              <a:t>①皆为龙虎，成五采</a:t>
            </a:r>
            <a:endParaRPr kumimoji="1" lang="en-US" altLang="zh-CN" sz="3600" b="0" i="0" u="none" strike="noStrike" kern="0" cap="none" spc="0" normalizeH="0" baseline="0" noProof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3600" b="0" i="0" u="none" strike="noStrike" kern="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rPr>
              <a:t>②</a:t>
            </a:r>
            <a:r>
              <a:rPr kumimoji="1" lang="zh-CN" altLang="en-US" sz="3600" b="0" i="0" u="none" strike="noStrike" kern="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rPr>
              <a:t>私见张良，具告以事</a:t>
            </a:r>
            <a:endParaRPr kumimoji="1" lang="en-US" altLang="zh-CN" sz="3600" b="0" i="0" u="none" strike="noStrike" kern="0" cap="none" spc="0" normalizeH="0" baseline="0" noProof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3600" b="0" i="0" u="none" strike="noStrike" kern="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rPr>
              <a:t>③</a:t>
            </a:r>
            <a:r>
              <a:rPr kumimoji="1" lang="zh-CN" altLang="en-US" sz="3600" b="0" i="0" u="none" strike="noStrike" kern="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rPr>
              <a:t>距关，毋内诸侯 </a:t>
            </a:r>
            <a:endParaRPr kumimoji="1" lang="en-US" altLang="zh-CN" sz="3600" b="0" i="0" u="none" strike="noStrike" kern="0" cap="none" spc="0" normalizeH="0" baseline="0" noProof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3600" b="0" i="0" u="none" strike="noStrike" kern="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rPr>
              <a:t>④</a:t>
            </a:r>
            <a:r>
              <a:rPr kumimoji="1" lang="zh-CN" altLang="en-US" sz="3600" b="0" i="0" u="none" strike="noStrike" kern="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rPr>
              <a:t>张良出</a:t>
            </a:r>
            <a:r>
              <a:rPr kumimoji="1" lang="en-US" altLang="zh-CN" sz="3600" b="0" i="0" u="none" strike="noStrike" kern="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rPr>
              <a:t>,</a:t>
            </a:r>
            <a:r>
              <a:rPr kumimoji="1" lang="zh-CN" altLang="en-US" sz="3600" b="0" i="0" u="none" strike="noStrike" kern="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rPr>
              <a:t>要项伯  </a:t>
            </a:r>
            <a:endParaRPr kumimoji="1" lang="en-US" altLang="zh-CN" sz="3600" b="0" i="0" u="none" strike="noStrike" kern="0" cap="none" spc="0" normalizeH="0" baseline="0" noProof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3600" b="0" i="0" u="none" strike="noStrike" kern="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rPr>
              <a:t>⑤</a:t>
            </a:r>
            <a:r>
              <a:rPr kumimoji="1" lang="zh-CN" altLang="en-US" sz="3600" b="0" i="0" u="none" strike="noStrike" kern="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rPr>
              <a:t>愿伯具言臣之不敢倍德</a:t>
            </a:r>
            <a:endParaRPr kumimoji="1" lang="en-US" altLang="zh-CN" sz="3600" b="0" i="0" u="none" strike="noStrike" kern="0" cap="none" spc="0" normalizeH="0" baseline="0" noProof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3600" b="0" i="0" u="none" strike="noStrike" kern="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rPr>
              <a:t>⑥</a:t>
            </a:r>
            <a:r>
              <a:rPr kumimoji="1" lang="zh-CN" altLang="en-US" sz="3600" b="0" i="0" u="none" strike="noStrike" kern="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rPr>
              <a:t>旦日不可不蚤自来谢项王</a:t>
            </a:r>
            <a:endParaRPr kumimoji="1" lang="en-US" altLang="zh-CN" sz="3600" b="0" i="0" u="none" strike="noStrike" kern="0" cap="none" spc="0" normalizeH="0" baseline="0" noProof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3600" b="0" i="0" u="none" strike="noStrike" kern="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rPr>
              <a:t>⑦</a:t>
            </a:r>
            <a:r>
              <a:rPr kumimoji="1" lang="zh-CN" altLang="en-US" sz="3600" b="0" i="0" u="none" strike="noStrike" kern="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rPr>
              <a:t>令将军与臣有郤 </a:t>
            </a:r>
            <a:r>
              <a:rPr kumimoji="1" lang="en-US" altLang="zh-CN" sz="3600" b="0" i="0" u="none" strike="noStrike" kern="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rPr>
              <a:t> </a:t>
            </a:r>
            <a:endParaRPr kumimoji="1" lang="en-US" altLang="zh-CN" sz="3600" b="0" i="0" u="none" strike="noStrike" kern="0" cap="none" spc="0" normalizeH="0" baseline="0" noProof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3600" b="0" i="0" u="none" strike="noStrike" kern="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rPr>
              <a:t>⑧</a:t>
            </a:r>
            <a:r>
              <a:rPr kumimoji="1" lang="zh-CN" altLang="en-US" sz="3600" b="0" i="0" u="none" strike="noStrike" kern="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rPr>
              <a:t>项王则受壁，置之坐上</a:t>
            </a:r>
            <a:endParaRPr kumimoji="1" lang="en-US" altLang="zh-CN" sz="3600" b="0" i="0" u="none" strike="noStrike" kern="0" cap="none" spc="0" normalizeH="0" baseline="0" noProof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84995" name="Rectangle 2" title=""/>
          <p:cNvSpPr/>
          <p:nvPr>
            <p:custDataLst>
              <p:tags r:id="rId4"/>
            </p:custDataLst>
          </p:nvPr>
        </p:nvSpPr>
        <p:spPr>
          <a:xfrm>
            <a:off x="972185" y="1332865"/>
            <a:ext cx="9648190" cy="53016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①皆为龙虎，成五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采       </a:t>
            </a:r>
            <a:r>
              <a:rPr lang="en-US" altLang="zh-CN" sz="360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360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通“彩”</a:t>
            </a:r>
            <a:r>
              <a:rPr lang="en-US" altLang="zh-CN" sz="360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endParaRPr lang="en-US" altLang="zh-CN" sz="3600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②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私见张良，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具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告以事     </a:t>
            </a:r>
            <a:r>
              <a:rPr lang="en-US" altLang="zh-CN" sz="360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360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通“俱”</a:t>
            </a:r>
            <a:r>
              <a:rPr lang="en-US" altLang="zh-CN" sz="360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endParaRPr lang="en-US" altLang="zh-CN" sz="3600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③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距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关，毋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内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诸侯      </a:t>
            </a:r>
            <a:r>
              <a:rPr lang="en-US" altLang="zh-CN" sz="360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360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通“拒”“纳”</a:t>
            </a:r>
            <a:r>
              <a:rPr lang="en-US" altLang="zh-CN" sz="360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endParaRPr lang="en-US" altLang="zh-CN" sz="3600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④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张良出</a:t>
            </a:r>
            <a:r>
              <a:rPr lang="en-US" altLang="zh-CN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要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项伯          </a:t>
            </a:r>
            <a:r>
              <a:rPr lang="en-US" altLang="zh-CN" sz="360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360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通“邀”</a:t>
            </a:r>
            <a:r>
              <a:rPr lang="en-US" altLang="zh-CN" sz="360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endParaRPr lang="en-US" altLang="zh-CN" sz="3600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⑤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愿伯具言臣之不敢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倍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德    </a:t>
            </a:r>
            <a:r>
              <a:rPr lang="en-US" altLang="zh-CN" sz="360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360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通“背”</a:t>
            </a:r>
            <a:r>
              <a:rPr lang="en-US" altLang="zh-CN" sz="360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endParaRPr lang="en-US" altLang="zh-CN" sz="3600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⑥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旦日不可不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蚤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自来谢项王  </a:t>
            </a:r>
            <a:r>
              <a:rPr lang="en-US" altLang="zh-CN" sz="360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360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通“早”</a:t>
            </a:r>
            <a:r>
              <a:rPr lang="en-US" altLang="zh-CN" sz="360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endParaRPr lang="en-US" altLang="zh-CN" sz="3600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⑦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令将军与臣有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郤          </a:t>
            </a:r>
            <a:r>
              <a:rPr lang="en-US" altLang="zh-CN" sz="360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360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通“隙”</a:t>
            </a:r>
            <a:r>
              <a:rPr lang="en-US" altLang="zh-CN" sz="360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en-US" altLang="zh-CN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en-US" altLang="zh-CN" sz="36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⑧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项王则受壁，置之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坐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上    </a:t>
            </a:r>
            <a:r>
              <a:rPr lang="en-US" altLang="zh-CN" sz="360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360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通“座”</a:t>
            </a:r>
            <a:r>
              <a:rPr lang="en-US" altLang="zh-CN" sz="360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endParaRPr lang="en-US" altLang="zh-CN" sz="3600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662305" y="170815"/>
            <a:ext cx="1812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kern="0">
                <a:solidFill>
                  <a:srgbClr val="FF0000"/>
                </a:solidFill>
                <a:effectLst/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通假字</a:t>
            </a:r>
            <a:endParaRPr kumimoji="1" lang="zh-CN" altLang="en-US" sz="3600" b="1" kern="0">
              <a:solidFill>
                <a:srgbClr val="FF0000"/>
              </a:solidFill>
              <a:effectLst/>
              <a:latin typeface="隶书" panose="02010509060101010101" charset="-122"/>
              <a:ea typeface="隶书" panose="02010509060101010101" charset="-122"/>
              <a:cs typeface="+mn-ea"/>
            </a:endParaRPr>
          </a:p>
        </p:txBody>
      </p:sp>
      <p:pic>
        <p:nvPicPr>
          <p:cNvPr id="6" name="图片 5" title="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658350" y="5054600"/>
            <a:ext cx="2533650" cy="180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 bldLvl="5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6018" name="Text Box 4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11170" y="351790"/>
            <a:ext cx="8873490" cy="61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1000" b="0" i="0" u="none" strike="noStrike" kern="0" cap="none" spc="0" normalizeH="0" baseline="0" noProof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32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kumimoji="1" lang="zh-CN" altLang="en-US" sz="32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、沛公居</a:t>
            </a:r>
            <a:r>
              <a:rPr kumimoji="1" lang="zh-CN" altLang="en-US" sz="3200" b="1" i="0" u="none" strike="noStrike" kern="0" cap="none" spc="0" normalizeH="0" baseline="0" noProof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山东</a:t>
            </a:r>
            <a:r>
              <a:rPr kumimoji="1" lang="zh-CN" altLang="en-US" sz="32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时</a:t>
            </a:r>
            <a:endParaRPr kumimoji="1" lang="zh-CN" altLang="en-US" sz="3200" b="1" i="0" u="none" strike="noStrike" kern="0" cap="none" spc="0" normalizeH="0" baseline="0" noProof="1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3200" b="1" i="0" u="none" strike="noStrike" kern="0" cap="none" spc="0" normalizeH="0" baseline="0" noProof="1">
                <a:solidFill>
                  <a:srgbClr val="3333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古义：崤山以东，也就是函谷关以东地区  </a:t>
            </a:r>
            <a:endParaRPr kumimoji="1" lang="zh-CN" altLang="en-US" sz="3200" b="1" i="0" u="none" strike="noStrike" kern="0" cap="none" spc="0" normalizeH="0" baseline="0" noProof="1">
              <a:solidFill>
                <a:srgbClr val="3333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3200" b="1" i="0" u="none" strike="noStrike" kern="0" cap="none" spc="0" normalizeH="0" baseline="0" noProof="1">
                <a:solidFill>
                  <a:srgbClr val="3333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今义：指山东省</a:t>
            </a:r>
            <a:endParaRPr kumimoji="1" lang="zh-CN" altLang="en-US" sz="3200" b="1" i="0" u="none" strike="noStrike" kern="0" cap="none" spc="0" normalizeH="0" baseline="0" noProof="1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32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kumimoji="1" lang="zh-CN" altLang="en-US" sz="32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、沛公奉卮酒为寿，约为</a:t>
            </a:r>
            <a:r>
              <a:rPr kumimoji="1" lang="zh-CN" altLang="en-US" sz="3200" b="1" i="0" u="none" strike="noStrike" kern="0" cap="none" spc="0" normalizeH="0" baseline="0" noProof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婚姻</a:t>
            </a:r>
            <a:endParaRPr kumimoji="1" lang="zh-CN" altLang="en-US" sz="3200" b="1" i="0" u="none" strike="noStrike" kern="0" cap="none" spc="0" normalizeH="0" baseline="0" noProof="1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3200" b="1" i="0" u="none" strike="noStrike" kern="0" cap="none" spc="0" normalizeH="0" baseline="0" noProof="1">
                <a:solidFill>
                  <a:srgbClr val="3333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古义：结成姻亲关系，指儿女亲家  </a:t>
            </a:r>
            <a:endParaRPr kumimoji="1" lang="zh-CN" altLang="en-US" sz="3200" b="1" i="0" u="none" strike="noStrike" kern="0" cap="none" spc="0" normalizeH="0" baseline="0" noProof="1">
              <a:solidFill>
                <a:srgbClr val="3333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3200" b="1" i="0" u="none" strike="noStrike" kern="0" cap="none" spc="0" normalizeH="0" baseline="0" noProof="1">
                <a:solidFill>
                  <a:srgbClr val="3333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今义：结婚的事；因结婚而产生的夫妻关系</a:t>
            </a:r>
            <a:endParaRPr kumimoji="1" lang="zh-CN" altLang="en-US" sz="3200" b="1" i="0" u="none" strike="noStrike" kern="0" cap="none" spc="0" normalizeH="0" baseline="0" noProof="1">
              <a:solidFill>
                <a:srgbClr val="3333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32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kumimoji="1" lang="zh-CN" altLang="en-US" sz="32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、备他盗之出入与</a:t>
            </a:r>
            <a:r>
              <a:rPr kumimoji="1" lang="zh-CN" altLang="en-US" sz="3200" b="1" i="0" u="none" strike="noStrike" kern="0" cap="none" spc="0" normalizeH="0" baseline="0" noProof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非常</a:t>
            </a:r>
            <a:r>
              <a:rPr kumimoji="1" lang="zh-CN" altLang="en-US" sz="32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也</a:t>
            </a:r>
            <a:endParaRPr kumimoji="1" lang="zh-CN" altLang="en-US" sz="3200" b="1" i="0" u="none" strike="noStrike" kern="0" cap="none" spc="0" normalizeH="0" baseline="0" noProof="1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3200" b="1" i="0" u="none" strike="noStrike" kern="0" cap="none" spc="0" normalizeH="0" baseline="0" noProof="1">
                <a:solidFill>
                  <a:srgbClr val="3333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古义：不同寻常，指意外的变故  </a:t>
            </a:r>
            <a:endParaRPr kumimoji="1" lang="zh-CN" altLang="en-US" sz="3200" b="1" i="0" u="none" strike="noStrike" kern="0" cap="none" spc="0" normalizeH="0" baseline="0" noProof="1">
              <a:solidFill>
                <a:srgbClr val="3333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3200" b="1" i="0" u="none" strike="noStrike" kern="0" cap="none" spc="0" normalizeH="0" baseline="0" noProof="1">
                <a:solidFill>
                  <a:srgbClr val="3333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今义：①异乎寻常的，特殊的②十分</a:t>
            </a:r>
            <a:endParaRPr kumimoji="1" lang="zh-CN" altLang="en-US" sz="3200" b="1" i="0" u="none" strike="noStrike" kern="0" cap="none" spc="0" normalizeH="0" baseline="0" noProof="1">
              <a:solidFill>
                <a:srgbClr val="3333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32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kumimoji="1" lang="zh-CN" altLang="en-US" sz="32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、将军战</a:t>
            </a:r>
            <a:r>
              <a:rPr kumimoji="1" lang="zh-CN" altLang="en-US" sz="3200" b="1" i="0" u="none" strike="noStrike" kern="0" cap="none" spc="0" normalizeH="0" baseline="0" noProof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河北</a:t>
            </a:r>
            <a:r>
              <a:rPr kumimoji="1" lang="zh-CN" altLang="en-US" sz="32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，臣战</a:t>
            </a:r>
            <a:r>
              <a:rPr kumimoji="1" lang="zh-CN" altLang="en-US" sz="3200" b="1" i="0" u="none" strike="noStrike" kern="0" cap="none" spc="0" normalizeH="0" baseline="0" noProof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河南</a:t>
            </a:r>
            <a:endParaRPr kumimoji="1" lang="zh-CN" altLang="en-US" sz="3200" b="1" i="0" u="none" strike="noStrike" kern="0" cap="none" spc="0" normalizeH="0" baseline="0" noProof="1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3200" b="1" i="0" u="none" strike="noStrike" kern="0" cap="none" spc="0" normalizeH="0" baseline="0" noProof="1">
                <a:solidFill>
                  <a:srgbClr val="3333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古义：黄河以北，黄河以南</a:t>
            </a:r>
            <a:endParaRPr kumimoji="1" lang="zh-CN" altLang="en-US" sz="3200" b="1" i="0" u="none" strike="noStrike" kern="0" cap="none" spc="0" normalizeH="0" baseline="0" noProof="1">
              <a:solidFill>
                <a:srgbClr val="3333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3200" b="1" i="0" u="none" strike="noStrike" kern="0" cap="none" spc="0" normalizeH="0" baseline="0" noProof="1">
                <a:solidFill>
                  <a:srgbClr val="3333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今义：河北省，河南省</a:t>
            </a:r>
            <a:endParaRPr kumimoji="1" lang="zh-CN" altLang="en-US" sz="3200" b="1" i="0" u="none" strike="noStrike" kern="0" cap="none" spc="0" normalizeH="0" baseline="0" noProof="1">
              <a:solidFill>
                <a:srgbClr val="3333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6" name="图片 5" title="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658350" y="5054600"/>
            <a:ext cx="2533650" cy="1803400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6"/>
            </p:custDataLst>
          </p:nvPr>
        </p:nvSpPr>
        <p:spPr>
          <a:xfrm>
            <a:off x="462280" y="271145"/>
            <a:ext cx="2436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</a:pPr>
            <a:r>
              <a:rPr kumimoji="1" lang="zh-CN" altLang="en-US" sz="3600" kern="0">
                <a:solidFill>
                  <a:srgbClr val="FF0000"/>
                </a:solidFill>
                <a:effectLst/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古今异义</a:t>
            </a:r>
            <a:endParaRPr kumimoji="1" lang="zh-CN" altLang="en-US" sz="3600" kern="0">
              <a:solidFill>
                <a:srgbClr val="FF0000"/>
              </a:solidFill>
              <a:effectLst/>
              <a:latin typeface="隶书" panose="02010509060101010101" charset="-122"/>
              <a:ea typeface="隶书" panose="02010509060101010101" charset="-122"/>
              <a:cs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charRg st="15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18">
                                            <p:txEl>
                                              <p:charRg st="15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charRg st="36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018">
                                            <p:txEl>
                                              <p:charRg st="36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charRg st="59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6018">
                                            <p:txEl>
                                              <p:charRg st="59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charRg st="77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6018">
                                            <p:txEl>
                                              <p:charRg st="77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charRg st="110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6018">
                                            <p:txEl>
                                              <p:charRg st="110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charRg st="127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6018">
                                            <p:txEl>
                                              <p:charRg st="127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charRg st="157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6018">
                                            <p:txEl>
                                              <p:charRg st="157" end="1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charRg st="170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6018">
                                            <p:txEl>
                                              <p:charRg st="170" end="1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45409" name="Text Box 2" title=""/>
          <p:cNvSpPr/>
          <p:nvPr>
            <p:custDataLst>
              <p:tags r:id="rId3"/>
            </p:custDataLst>
          </p:nvPr>
        </p:nvSpPr>
        <p:spPr>
          <a:xfrm>
            <a:off x="820420" y="620713"/>
            <a:ext cx="9251950" cy="6092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(1)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沛公军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霸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上                            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(2)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范增数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目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项王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(3)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籍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吏民                                 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(4)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刑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人如恐不胜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(5)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先破秦入咸阳者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王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(6)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吾得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兄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事之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(7)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项伯乃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夜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驰之沛公军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(8)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常以身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翼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蔽沛公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(9)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沛公已去，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间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至军中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(10)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头发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上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指，目眦尽裂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(11)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素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善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留侯张良                           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(12)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项伯杀人，臣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活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(13)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沛公旦日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从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百余骑来见项王 </a:t>
            </a:r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</a:rPr>
              <a:t>              </a:t>
            </a: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043" name="Text Box 3" title=""/>
          <p:cNvSpPr/>
          <p:nvPr>
            <p:custDataLst>
              <p:tags r:id="rId4"/>
            </p:custDataLst>
          </p:nvPr>
        </p:nvSpPr>
        <p:spPr>
          <a:xfrm>
            <a:off x="6313170" y="621030"/>
            <a:ext cx="5046980" cy="60928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名作动，驻军</a:t>
            </a:r>
            <a:endParaRPr lang="zh-CN" altLang="en-US" sz="30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名作动，使眼色</a:t>
            </a:r>
            <a:endParaRPr lang="zh-CN" altLang="en-US" sz="30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名作动，登记</a:t>
            </a:r>
            <a:endParaRPr lang="zh-CN" altLang="en-US" sz="30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名作动，处罚</a:t>
            </a:r>
            <a:endParaRPr lang="zh-CN" altLang="en-US" sz="30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名作动，使动，使称王</a:t>
            </a:r>
            <a:endParaRPr lang="zh-CN" altLang="en-US" sz="30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名作状，像对兄长一样</a:t>
            </a:r>
            <a:endParaRPr lang="zh-CN" altLang="en-US" sz="30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名作状，在夜里</a:t>
            </a:r>
            <a:endParaRPr lang="zh-CN" altLang="en-US" sz="30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名作状， 像鸟的翅膀一样</a:t>
            </a:r>
            <a:endParaRPr lang="zh-CN" altLang="en-US" sz="30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名作状，从小路</a:t>
            </a:r>
            <a:endParaRPr lang="zh-CN" altLang="en-US" sz="30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名作状，向上</a:t>
            </a:r>
            <a:endParaRPr lang="zh-CN" altLang="en-US" sz="30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形作动，与</a:t>
            </a:r>
            <a:r>
              <a:rPr lang="en-US" altLang="zh-CN" sz="3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r>
              <a:rPr lang="zh-CN" altLang="en-US" sz="3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交好</a:t>
            </a:r>
            <a:endParaRPr lang="zh-CN" altLang="en-US" sz="30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动使动，使</a:t>
            </a:r>
            <a:r>
              <a:rPr lang="en-US" altLang="zh-CN" sz="3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r>
              <a:rPr lang="zh-CN" altLang="en-US" sz="3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活</a:t>
            </a:r>
            <a:endParaRPr lang="zh-CN" altLang="en-US" sz="30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动使动，使</a:t>
            </a:r>
            <a:r>
              <a:rPr lang="en-US" altLang="zh-CN" sz="3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r>
              <a:rPr lang="zh-CN" altLang="en-US" sz="3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跟从</a:t>
            </a:r>
            <a:endParaRPr lang="zh-CN" altLang="en-US" sz="30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45411" name="矩形 1" title=""/>
          <p:cNvSpPr/>
          <p:nvPr>
            <p:custDataLst>
              <p:tags r:id="rId5"/>
            </p:custDataLst>
          </p:nvPr>
        </p:nvSpPr>
        <p:spPr>
          <a:xfrm>
            <a:off x="4440238" y="115888"/>
            <a:ext cx="20116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inden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kumimoji="1" lang="zh-CN" altLang="en-US" sz="3600" kern="0">
                <a:solidFill>
                  <a:srgbClr val="FF0000"/>
                </a:solidFill>
                <a:effectLst/>
                <a:latin typeface="隶书" panose="02010509060101010101" charset="-122"/>
                <a:ea typeface="隶书" panose="02010509060101010101" charset="-122"/>
                <a:cs typeface="+mn-ea"/>
              </a:rPr>
              <a:t>词类活用</a:t>
            </a:r>
            <a:endParaRPr lang="zh-CN" altLang="en-US" sz="360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title="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360025" y="5553710"/>
            <a:ext cx="1831975" cy="13042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7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charRg st="7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15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charRg st="15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22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charRg st="22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29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7043">
                                            <p:txEl>
                                              <p:charRg st="29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4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7043">
                                            <p:txEl>
                                              <p:charRg st="40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51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7043">
                                            <p:txEl>
                                              <p:charRg st="51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59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7043">
                                            <p:txEl>
                                              <p:charRg st="59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72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7043">
                                            <p:txEl>
                                              <p:charRg st="72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8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7043">
                                            <p:txEl>
                                              <p:charRg st="80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87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7043">
                                            <p:txEl>
                                              <p:charRg st="87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97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7043">
                                            <p:txEl>
                                              <p:charRg st="97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106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7043">
                                            <p:txEl>
                                              <p:charRg st="106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8066" name="Text Box 4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69035" y="733425"/>
            <a:ext cx="5818505" cy="556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</a:pPr>
            <a:r>
              <a:rPr kumimoji="1" lang="en-US" altLang="zh-CN" sz="2800" b="0" i="0" u="none" strike="noStrike" kern="0" cap="none" spc="0" normalizeH="0" baseline="0" noProof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rPr>
              <a:t>(</a:t>
            </a:r>
            <a:r>
              <a:rPr kumimoji="1" lang="zh-CN" altLang="en-US" sz="2800" b="1" i="0" u="none" strike="noStrike" kern="0" cap="none" spc="0" normalizeH="0" baseline="0" noProof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</a:t>
            </a:r>
            <a:r>
              <a:rPr kumimoji="1" lang="en-US" altLang="zh-CN" sz="2800" b="1" i="0" u="none" strike="noStrike" kern="0" cap="none" spc="0" normalizeH="0" baseline="0" noProof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kumimoji="1" lang="zh-CN" altLang="en-US" sz="2800" b="1" i="0" u="none" strike="noStrike" kern="0" cap="none" spc="0" normalizeH="0" baseline="0" noProof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判断句</a:t>
            </a:r>
            <a:endParaRPr kumimoji="1" lang="zh-CN" altLang="en-US" sz="2800" b="1" i="0" u="none" strike="noStrike" kern="0" cap="none" spc="0" normalizeH="0" baseline="0" noProof="1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kumimoji="1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、此天子气也</a:t>
            </a:r>
            <a:endParaRPr kumimoji="1" lang="zh-CN" altLang="en-US" sz="2800" b="1" i="0" u="none" strike="noStrike" kern="0" cap="none" spc="0" normalizeH="0" baseline="0" noProof="1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kumimoji="1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、亚父者，范增也</a:t>
            </a:r>
            <a:endParaRPr kumimoji="1" lang="zh-CN" altLang="en-US" sz="2800" b="1" i="0" u="none" strike="noStrike" kern="0" cap="none" spc="0" normalizeH="0" baseline="0" noProof="1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kumimoji="1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、夺项王者必沛公也</a:t>
            </a:r>
            <a:endParaRPr kumimoji="1" lang="zh-CN" altLang="en-US" sz="2800" b="1" i="0" u="none" strike="noStrike" kern="0" cap="none" spc="0" normalizeH="0" baseline="0" noProof="1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kumimoji="1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、如今人方为刀俎，我为鱼肉</a:t>
            </a:r>
            <a:endParaRPr kumimoji="1" lang="zh-CN" altLang="en-US" sz="2800" b="1" i="0" u="none" strike="noStrike" kern="0" cap="none" spc="0" normalizeH="0" baseline="0" noProof="1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2800" b="1" i="0" u="none" strike="noStrike" kern="0" cap="none" spc="0" normalizeH="0" baseline="0" noProof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kumimoji="1" lang="zh-CN" altLang="en-US" sz="2800" b="1" i="0" u="none" strike="noStrike" kern="0" cap="none" spc="0" normalizeH="0" baseline="0" noProof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</a:t>
            </a:r>
            <a:r>
              <a:rPr kumimoji="1" lang="en-US" altLang="zh-CN" sz="2800" b="1" i="0" u="none" strike="noStrike" kern="0" cap="none" spc="0" normalizeH="0" baseline="0" noProof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kumimoji="1" lang="zh-CN" altLang="en-US" sz="2800" b="1" i="0" u="none" strike="noStrike" kern="0" cap="none" spc="0" normalizeH="0" baseline="0" noProof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宾语前置句</a:t>
            </a:r>
            <a:endParaRPr kumimoji="1" lang="zh-CN" altLang="en-US" sz="2800" b="1" i="0" u="none" strike="noStrike" kern="0" cap="none" spc="0" normalizeH="0" baseline="0" noProof="1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kumimoji="1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、客何为者</a:t>
            </a:r>
            <a:endParaRPr kumimoji="1" lang="zh-CN" altLang="en-US" sz="2800" b="1" i="0" u="none" strike="noStrike" kern="0" cap="none" spc="0" normalizeH="0" baseline="0" noProof="1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kumimoji="1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、大王来何操 </a:t>
            </a:r>
            <a:endParaRPr kumimoji="1" lang="zh-CN" altLang="en-US" sz="2800" b="1" i="0" u="none" strike="noStrike" kern="0" cap="none" spc="0" normalizeH="0" baseline="0" noProof="1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kumimoji="1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、沛公安在</a:t>
            </a:r>
            <a:endParaRPr kumimoji="1" lang="zh-CN" altLang="en-US" sz="2800" b="1" i="0" u="none" strike="noStrike" kern="0" cap="none" spc="0" normalizeH="0" baseline="0" noProof="1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kumimoji="1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、不然，籍何以至此</a:t>
            </a:r>
            <a:endParaRPr kumimoji="1" lang="zh-CN" altLang="en-US" sz="2800" b="1" i="0" u="none" strike="noStrike" kern="0" cap="none" spc="0" normalizeH="0" baseline="0" noProof="1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2800" b="1" i="0" u="none" strike="noStrike" kern="0" cap="none" spc="0" normalizeH="0" baseline="0" noProof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kumimoji="1" lang="zh-CN" altLang="en-US" sz="2800" b="1" i="0" u="none" strike="noStrike" kern="0" cap="none" spc="0" normalizeH="0" baseline="0" noProof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</a:t>
            </a:r>
            <a:r>
              <a:rPr kumimoji="1" lang="en-US" altLang="zh-CN" sz="2800" b="1" i="0" u="none" strike="noStrike" kern="0" cap="none" spc="0" normalizeH="0" baseline="0" noProof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kumimoji="1" lang="zh-CN" altLang="en-US" sz="2800" b="1" i="0" u="none" strike="noStrike" kern="0" cap="none" spc="0" normalizeH="0" baseline="0" noProof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被动句</a:t>
            </a:r>
            <a:endParaRPr kumimoji="1" lang="zh-CN" altLang="en-US" sz="2800" b="1" i="0" u="none" strike="noStrike" kern="0" cap="none" spc="0" normalizeH="0" baseline="0" noProof="1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kumimoji="1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、不者，若属皆且为所虏</a:t>
            </a:r>
            <a:endParaRPr kumimoji="1" lang="zh-CN" altLang="en-US" sz="2800" b="1" i="0" u="none" strike="noStrike" kern="0" cap="none" spc="0" normalizeH="0" baseline="0" noProof="1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kumimoji="1" lang="zh-CN" altLang="en-US" sz="2800" b="1" i="0" u="none" strike="noStrike" kern="0" cap="none" spc="0" normalizeH="0" baseline="0" noProof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、吾属今为虏矣</a:t>
            </a:r>
            <a:endParaRPr kumimoji="1" lang="zh-CN" altLang="en-US" sz="2800" b="1" i="0" u="none" strike="noStrike" kern="0" cap="none" spc="0" normalizeH="0" baseline="0" noProof="1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6" name="图片 5" title="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658350" y="5054600"/>
            <a:ext cx="2533650" cy="1803400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6"/>
            </p:custDataLst>
          </p:nvPr>
        </p:nvSpPr>
        <p:spPr>
          <a:xfrm>
            <a:off x="687070" y="237490"/>
            <a:ext cx="2473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kern="0">
                <a:solidFill>
                  <a:srgbClr val="FF0000"/>
                </a:solidFill>
                <a:effectLst/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特殊句式</a:t>
            </a:r>
            <a:endParaRPr kumimoji="1" lang="zh-CN" altLang="en-US" sz="3200" kern="0">
              <a:solidFill>
                <a:srgbClr val="FF0000"/>
              </a:solidFill>
              <a:effectLst/>
              <a:latin typeface="隶书" panose="02010509060101010101" charset="-122"/>
              <a:ea typeface="隶书" panose="02010509060101010101" charset="-122"/>
              <a:cs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charRg st="5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6">
                                            <p:txEl>
                                              <p:charRg st="5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charRg st="65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8066">
                                            <p:txEl>
                                              <p:charRg st="65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charRg st="72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8066">
                                            <p:txEl>
                                              <p:charRg st="72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charRg st="81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8066">
                                            <p:txEl>
                                              <p:charRg st="81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charRg st="88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8066">
                                            <p:txEl>
                                              <p:charRg st="88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charRg st="56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8066">
                                            <p:txEl>
                                              <p:charRg st="56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charRg st="106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8066">
                                            <p:txEl>
                                              <p:charRg st="106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charRg st="119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8066">
                                            <p:txEl>
                                              <p:charRg st="119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charRg st="99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8066">
                                            <p:txEl>
                                              <p:charRg st="99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9090" name="Text Box 4" title=""/>
          <p:cNvSpPr/>
          <p:nvPr>
            <p:custDataLst>
              <p:tags r:id="rId3"/>
            </p:custDataLst>
          </p:nvPr>
        </p:nvSpPr>
        <p:spPr>
          <a:xfrm>
            <a:off x="5337810" y="741045"/>
            <a:ext cx="6314440" cy="57759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沛公军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于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霸上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(2)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沛公欲王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于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关中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(3)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旦日飨士卒，为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吾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击破沛公军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(4)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私见项王，具告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以事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(5)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旦日不可不蚤自来谢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于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项王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(6)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将军战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于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河北，臣战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于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河南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(7)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项王即日因留沛公与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饮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(8)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交戟之士欲止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不内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(9)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沛公奉卮酒为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寿。                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(10)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项王则受璧，置之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于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坐上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(12)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竖子不足与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谋 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9091" name="Text Box 4" title=""/>
          <p:cNvSpPr/>
          <p:nvPr>
            <p:custDataLst>
              <p:tags r:id="rId4"/>
            </p:custDataLst>
          </p:nvPr>
        </p:nvSpPr>
        <p:spPr>
          <a:xfrm>
            <a:off x="261620" y="740728"/>
            <a:ext cx="5376863" cy="57759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l" fontAlgn="base">
              <a:lnSpc>
                <a:spcPct val="12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沛公军霸上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(2)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沛公欲王关中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(3)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旦日飨士卒，为击破沛公军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(4)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私见项王，具告以事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(5)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旦日不可不蚤自来谢项王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(6)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将军战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于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河北，臣战河南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(7)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项王即日因留沛公与饮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(8)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交戟之士欲止不内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(9)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沛公奉卮酒为寿。                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(10)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项王则受璧，置之坐上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(12)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竖子不足与谋 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599440" y="95885"/>
            <a:ext cx="2023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kern="0">
                <a:solidFill>
                  <a:srgbClr val="FF0000"/>
                </a:solidFill>
                <a:effectLst/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省略句</a:t>
            </a:r>
            <a:endParaRPr kumimoji="1" lang="zh-CN" altLang="en-US" sz="3600" kern="0">
              <a:solidFill>
                <a:srgbClr val="FF0000"/>
              </a:solidFill>
              <a:effectLst/>
              <a:latin typeface="隶书" panose="02010509060101010101" charset="-122"/>
              <a:ea typeface="隶书" panose="02010509060101010101" charset="-122"/>
              <a:cs typeface="+mn-ea"/>
            </a:endParaRPr>
          </a:p>
        </p:txBody>
      </p:sp>
      <p:pic>
        <p:nvPicPr>
          <p:cNvPr id="6" name="图片 5" title="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102850" y="5191760"/>
            <a:ext cx="2089150" cy="16662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 flipH="1">
            <a:off x="12090400" y="117348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0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12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090">
                                            <p:txEl>
                                              <p:charRg st="12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25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9090">
                                            <p:txEl>
                                              <p:charRg st="25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44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090">
                                            <p:txEl>
                                              <p:charRg st="44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6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9090">
                                            <p:txEl>
                                              <p:charRg st="60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78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9090">
                                            <p:txEl>
                                              <p:charRg st="78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98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9090">
                                            <p:txEl>
                                              <p:charRg st="98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115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9090">
                                            <p:txEl>
                                              <p:charRg st="115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130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9090">
                                            <p:txEl>
                                              <p:charRg st="130" end="1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161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9090">
                                            <p:txEl>
                                              <p:charRg st="161" end="1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179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9090">
                                            <p:txEl>
                                              <p:charRg st="179" end="1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48481" name="Text Box 2" title=""/>
          <p:cNvSpPr/>
          <p:nvPr>
            <p:custDataLst>
              <p:tags r:id="rId3"/>
            </p:custDataLst>
          </p:nvPr>
        </p:nvSpPr>
        <p:spPr>
          <a:xfrm>
            <a:off x="303530" y="723900"/>
            <a:ext cx="10859770" cy="5507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对下面句子中“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”字的用法归类正确的一项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①使子婴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相，珍宝尽有之                 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②旦日飨士卒，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击破沛公军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③吾令人望其气，皆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龙虎                  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④谁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大王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此计者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⑤约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婚姻                                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⑥若入前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寿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⑦若属皆且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所虏                          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⑧如今人方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刀俎，我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鱼肉，何辞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？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A.①/②④/③⑧/⑤/⑥/⑦       B.①⑤/②④/③⑧/⑥/⑦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C.①/②④/③⑧/⑤⑥/⑦     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</a:rPr>
              <a:t>   D.①⑤/②③④⑧/⑥/⑦</a:t>
            </a:r>
            <a:endParaRPr lang="en-US" altLang="zh-CN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0115" name="Text Box 3" title=""/>
          <p:cNvSpPr/>
          <p:nvPr>
            <p:custDataLst>
              <p:tags r:id="rId4"/>
            </p:custDataLst>
          </p:nvPr>
        </p:nvSpPr>
        <p:spPr>
          <a:xfrm>
            <a:off x="9127490" y="361633"/>
            <a:ext cx="1008063" cy="9223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5400">
                <a:solidFill>
                  <a:srgbClr val="C00000"/>
                </a:solidFill>
                <a:latin typeface="Garamond" panose="02020404030301010803" pitchFamily="18" charset="0"/>
                <a:ea typeface="宋体" panose="02010600030101010101" pitchFamily="2" charset="-122"/>
              </a:rPr>
              <a:t>B</a:t>
            </a:r>
            <a:endParaRPr lang="zh-CN" altLang="zh-CN" sz="5400">
              <a:solidFill>
                <a:srgbClr val="C00000"/>
              </a:solidFill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  <p:sp>
        <p:nvSpPr>
          <p:cNvPr id="90116" name="Text Box 4" title=""/>
          <p:cNvSpPr/>
          <p:nvPr>
            <p:custDataLst>
              <p:tags r:id="rId5"/>
            </p:custDataLst>
          </p:nvPr>
        </p:nvSpPr>
        <p:spPr>
          <a:xfrm>
            <a:off x="6285230" y="1167765"/>
            <a:ext cx="590677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动词，作</a:t>
            </a:r>
            <a:endParaRPr lang="zh-CN" altLang="en-US" sz="32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介词，替</a:t>
            </a:r>
            <a:endParaRPr lang="zh-CN" altLang="en-US" sz="32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动词，是</a:t>
            </a:r>
            <a:endParaRPr lang="zh-CN" altLang="en-US" sz="32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介词，替</a:t>
            </a: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动词，出</a:t>
            </a:r>
            <a:endParaRPr lang="zh-CN" altLang="en-US" sz="32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动词，作</a:t>
            </a:r>
            <a:endParaRPr lang="zh-CN" altLang="en-US" sz="32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 sz="32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介词，被</a:t>
            </a:r>
            <a:endParaRPr lang="zh-CN" altLang="en-US" sz="32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动词，是</a:t>
            </a:r>
            <a:r>
              <a:rPr lang="en-US" altLang="zh-CN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语气词，呢</a:t>
            </a:r>
            <a:endParaRPr lang="en-US" altLang="zh-CN" sz="32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</a:t>
            </a:r>
            <a:endParaRPr lang="zh-CN" altLang="en-US" sz="32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6" name="图片 5" title="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73310" y="5278755"/>
            <a:ext cx="2218690" cy="1579245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687070" y="140335"/>
            <a:ext cx="2473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kern="0">
                <a:solidFill>
                  <a:srgbClr val="FF0000"/>
                </a:solidFill>
                <a:effectLst/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一词多义</a:t>
            </a:r>
            <a:endParaRPr kumimoji="1" lang="zh-CN" altLang="en-US" sz="3200" kern="0">
              <a:solidFill>
                <a:srgbClr val="FF0000"/>
              </a:solidFill>
              <a:effectLst/>
              <a:latin typeface="隶书" panose="02010509060101010101" charset="-122"/>
              <a:ea typeface="隶书" panose="02010509060101010101" charset="-122"/>
              <a:cs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charRg st="1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0116">
                                            <p:txEl>
                                              <p:charRg st="1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charRg st="2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0116">
                                            <p:txEl>
                                              <p:charRg st="25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charRg st="35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0116">
                                            <p:txEl>
                                              <p:charRg st="35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charRg st="46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0116">
                                            <p:txEl>
                                              <p:charRg st="46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49505" name="Text Box 2" title=""/>
          <p:cNvSpPr/>
          <p:nvPr>
            <p:custDataLst>
              <p:tags r:id="rId3"/>
            </p:custDataLst>
          </p:nvPr>
        </p:nvSpPr>
        <p:spPr>
          <a:xfrm>
            <a:off x="893445" y="280035"/>
            <a:ext cx="5846445" cy="6000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“之”：</a:t>
            </a:r>
            <a:endParaRPr lang="en-US" altLang="zh-CN" sz="32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①珍宝尽有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②项伯乃夜驰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沛公军  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③为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奈何  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④夫秦王有虎狼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心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⑤与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同命  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⑥沛公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参乘樊哙者也  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⑦立而饮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⑧赐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彘肩  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⑨此亡秦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续耳  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⑩吾属今为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虏矣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⑪愿伯具言臣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不敢倍德也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91139" name="Text Box 3" title=""/>
          <p:cNvSpPr/>
          <p:nvPr>
            <p:custDataLst>
              <p:tags r:id="rId4"/>
            </p:custDataLst>
          </p:nvPr>
        </p:nvSpPr>
        <p:spPr>
          <a:xfrm>
            <a:off x="6360160" y="675005"/>
            <a:ext cx="4897438" cy="55079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代词，它们（珍宝）</a:t>
            </a:r>
            <a:endParaRPr lang="zh-CN" altLang="en-US" sz="32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动词，到</a:t>
            </a:r>
            <a:endParaRPr lang="zh-CN" altLang="en-US" sz="32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代词，这件事</a:t>
            </a:r>
            <a:endParaRPr lang="zh-CN" altLang="en-US" sz="32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助词，的</a:t>
            </a:r>
            <a:endParaRPr lang="zh-CN" altLang="en-US" sz="32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代词，他（项王）</a:t>
            </a:r>
            <a:endParaRPr lang="zh-CN" altLang="en-US" sz="32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助词，的</a:t>
            </a:r>
            <a:endParaRPr lang="zh-CN" altLang="en-US" sz="32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代词，它（酒）</a:t>
            </a:r>
            <a:endParaRPr lang="zh-CN" altLang="en-US" sz="32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代词，他（樊哙）</a:t>
            </a:r>
            <a:endParaRPr lang="zh-CN" altLang="en-US" sz="32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助词，的</a:t>
            </a:r>
            <a:endParaRPr lang="zh-CN" altLang="en-US" sz="32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代词，他（刘邦）</a:t>
            </a:r>
            <a:endParaRPr lang="en-US" altLang="zh-CN" sz="32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结构助词，取独</a:t>
            </a:r>
            <a:endParaRPr lang="zh-CN" altLang="en-US" sz="32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9507" name="Text Box 4" title=""/>
          <p:cNvSpPr/>
          <p:nvPr>
            <p:custDataLst>
              <p:tags r:id="rId5"/>
            </p:custDataLst>
          </p:nvPr>
        </p:nvSpPr>
        <p:spPr>
          <a:xfrm>
            <a:off x="6435725" y="482600"/>
            <a:ext cx="3836988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endParaRPr lang="zh-CN" altLang="zh-CN"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  <p:pic>
        <p:nvPicPr>
          <p:cNvPr id="6" name="图片 5" title="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39020" y="5253990"/>
            <a:ext cx="2252980" cy="1604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1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charRg st="1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15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charRg st="15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22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charRg st="22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27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1139">
                                            <p:txEl>
                                              <p:charRg st="27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36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1139">
                                            <p:txEl>
                                              <p:charRg st="36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41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1139">
                                            <p:txEl>
                                              <p:charRg st="41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49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1139">
                                            <p:txEl>
                                              <p:charRg st="49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58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1139">
                                            <p:txEl>
                                              <p:charRg st="58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63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1139">
                                            <p:txEl>
                                              <p:charRg st="63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72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1139">
                                            <p:txEl>
                                              <p:charRg st="72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50529" name="Rectangle 2" title=""/>
          <p:cNvSpPr/>
          <p:nvPr>
            <p:custDataLst>
              <p:tags r:id="rId3"/>
            </p:custDataLst>
          </p:nvPr>
        </p:nvSpPr>
        <p:spPr>
          <a:xfrm>
            <a:off x="290830" y="795020"/>
            <a:ext cx="11471910" cy="5562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1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有些成语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包括熟语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表面看来意义似乎区别不大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但在具体语境中却不能互相替代。请从下面成语中选出适合下述语境的。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①项庄舞剑、意在沛公      ②黄鼠狼给鸡拜年</a:t>
            </a:r>
            <a:endParaRPr lang="zh-CN" altLang="en-US" sz="28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③醉翁之意不在酒          ④口是心非       </a:t>
            </a:r>
            <a:r>
              <a:rPr lang="en-US" altLang="zh-CN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⑤口蜜腹剑</a:t>
            </a:r>
            <a:endParaRPr lang="zh-CN" altLang="en-US" sz="28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⑥声东击西              </a:t>
            </a:r>
            <a:r>
              <a:rPr lang="en-US" altLang="zh-CN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⑦指桑骂槐        ⑧指鸡骂狗</a:t>
            </a:r>
            <a:endParaRPr lang="zh-CN" altLang="en-US" sz="28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10000"/>
              </a:spcBef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他们把我写的文章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全都记在鲁迅先生的名下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并且施展叭儿狗的伎俩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en-US" altLang="zh-CN" sz="2800" b="1" u="sng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altLang="zh-CN" sz="2800" b="1" u="sng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向鲁迅先生“呜呜不已”。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10000"/>
              </a:spcBef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有人欣赏她的精明能干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有人羡慕她有势有权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但更多的人却是恨透了她的</a:t>
            </a:r>
            <a:r>
              <a:rPr lang="zh-CN" altLang="en-US" sz="2800" b="1" u="sng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、阴险狠毒。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10000"/>
              </a:spcBef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你那一番话，</a:t>
            </a:r>
            <a:r>
              <a:rPr lang="en-US" altLang="zh-CN" sz="2800" b="1" u="sng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大概是想让小刘和你一块去趟广州吧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?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10000"/>
              </a:spcBef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他这番话，冠冕堂皇，其实都是针对我的。无非是说我无能，该下台。我明白，</a:t>
            </a:r>
            <a:r>
              <a:rPr lang="en-US" altLang="zh-CN" sz="2800" b="1" u="sng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嘛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!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92163" name="Rectangle 3" title=""/>
          <p:cNvSpPr/>
          <p:nvPr>
            <p:custDataLst>
              <p:tags r:id="rId4"/>
            </p:custDataLst>
          </p:nvPr>
        </p:nvSpPr>
        <p:spPr>
          <a:xfrm>
            <a:off x="1076008" y="3428683"/>
            <a:ext cx="541337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⑦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2164" name="Rectangle 4" title=""/>
          <p:cNvSpPr/>
          <p:nvPr>
            <p:custDataLst>
              <p:tags r:id="rId5"/>
            </p:custDataLst>
          </p:nvPr>
        </p:nvSpPr>
        <p:spPr>
          <a:xfrm>
            <a:off x="1267460" y="4378325"/>
            <a:ext cx="541020" cy="5314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⑤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2165" name="Rectangle 5" title=""/>
          <p:cNvSpPr/>
          <p:nvPr>
            <p:custDataLst>
              <p:tags r:id="rId6"/>
            </p:custDataLst>
          </p:nvPr>
        </p:nvSpPr>
        <p:spPr>
          <a:xfrm>
            <a:off x="2824798" y="4797425"/>
            <a:ext cx="542925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③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2166" name="Rectangle 6" title=""/>
          <p:cNvSpPr/>
          <p:nvPr>
            <p:custDataLst>
              <p:tags r:id="rId7"/>
            </p:custDataLst>
          </p:nvPr>
        </p:nvSpPr>
        <p:spPr>
          <a:xfrm>
            <a:off x="2008505" y="5709920"/>
            <a:ext cx="54133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①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title="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308590" y="5516880"/>
            <a:ext cx="1883410" cy="1341120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10"/>
            </p:custDataLst>
          </p:nvPr>
        </p:nvSpPr>
        <p:spPr>
          <a:xfrm>
            <a:off x="687070" y="140335"/>
            <a:ext cx="2473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kern="0">
                <a:solidFill>
                  <a:srgbClr val="FF0000"/>
                </a:solidFill>
                <a:effectLst/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成语</a:t>
            </a:r>
            <a:endParaRPr kumimoji="1" lang="zh-CN" altLang="en-US" sz="3200" kern="0">
              <a:solidFill>
                <a:srgbClr val="FF0000"/>
              </a:solidFill>
              <a:effectLst/>
              <a:latin typeface="隶书" panose="02010509060101010101" charset="-122"/>
              <a:ea typeface="隶书" panose="02010509060101010101" charset="-122"/>
              <a:cs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92164" grpId="0"/>
      <p:bldP spid="92165" grpId="0"/>
      <p:bldP spid="921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6" name="表格 5" title="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427707" y="1292871"/>
          <a:ext cx="9504150" cy="43163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0830"/>
                <a:gridCol w="1900830"/>
                <a:gridCol w="1900830"/>
                <a:gridCol w="1900830"/>
                <a:gridCol w="1900830"/>
              </a:tblGrid>
              <a:tr h="1438786">
                <a:tc rowSpan="3">
                  <a:txBody>
                    <a:bodyPr vert="horz" wrap="square"/>
                    <a:lstStyle/>
                    <a:p>
                      <a:pPr algn="ctr"/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438786">
                <a:tc vMerge="1">
                  <a:txBody>
                    <a:bodyPr vert="horz" wrap="square"/>
                    <a:lstStyle/>
                    <a:p/>
                  </a:txBody>
                  <a:tcP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438786">
                <a:tc vMerge="1">
                  <a:txBody>
                    <a:bodyPr vert="horz" wrap="square"/>
                    <a:lstStyle/>
                    <a:p/>
                  </a:txBody>
                  <a:tcP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1" name="图片 10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71" y="1323170"/>
            <a:ext cx="1402615" cy="1391867"/>
          </a:xfrm>
          <a:prstGeom prst="rect">
            <a:avLst/>
          </a:prstGeom>
        </p:spPr>
      </p:pic>
      <p:pic>
        <p:nvPicPr>
          <p:cNvPr id="13" name="图片 12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794" y="1305142"/>
            <a:ext cx="1449975" cy="1427921"/>
          </a:xfrm>
          <a:prstGeom prst="rect">
            <a:avLst/>
          </a:prstGeom>
        </p:spPr>
      </p:pic>
      <p:pic>
        <p:nvPicPr>
          <p:cNvPr id="14" name="图片 13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87" y="1299286"/>
            <a:ext cx="1449975" cy="1427921"/>
          </a:xfrm>
          <a:prstGeom prst="rect">
            <a:avLst/>
          </a:prstGeom>
        </p:spPr>
      </p:pic>
      <p:pic>
        <p:nvPicPr>
          <p:cNvPr id="16" name="图片 15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791" y="1292317"/>
            <a:ext cx="1449975" cy="1422720"/>
          </a:xfrm>
          <a:prstGeom prst="rect">
            <a:avLst/>
          </a:prstGeom>
        </p:spPr>
      </p:pic>
      <p:grpSp>
        <p:nvGrpSpPr>
          <p:cNvPr id="19" name="组合 18" title=""/>
          <p:cNvGrpSpPr/>
          <p:nvPr>
            <p:custDataLst>
              <p:tags r:id="rId12"/>
            </p:custDataLst>
          </p:nvPr>
        </p:nvGrpSpPr>
        <p:grpSpPr>
          <a:xfrm rot="20219170">
            <a:off x="1873193" y="2715039"/>
            <a:ext cx="1047428" cy="1427922"/>
            <a:chOff x="1873193" y="2715039"/>
            <a:chExt cx="1047428" cy="1427922"/>
          </a:xfrm>
        </p:grpSpPr>
        <p:sp>
          <p:nvSpPr>
            <p:cNvPr id="8" name="flag_149804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1873193" y="2715039"/>
              <a:ext cx="1047428" cy="1427922"/>
            </a:xfrm>
            <a:custGeom>
              <a:gdLst>
                <a:gd name="T0" fmla="*/ 578 w 586"/>
                <a:gd name="T1" fmla="*/ 42 h 800"/>
                <a:gd name="T2" fmla="*/ 434 w 586"/>
                <a:gd name="T3" fmla="*/ 15 h 800"/>
                <a:gd name="T4" fmla="*/ 313 w 586"/>
                <a:gd name="T5" fmla="*/ 43 h 800"/>
                <a:gd name="T6" fmla="*/ 192 w 586"/>
                <a:gd name="T7" fmla="*/ 67 h 800"/>
                <a:gd name="T8" fmla="*/ 26 w 586"/>
                <a:gd name="T9" fmla="*/ 44 h 800"/>
                <a:gd name="T10" fmla="*/ 26 w 586"/>
                <a:gd name="T11" fmla="*/ 13 h 800"/>
                <a:gd name="T12" fmla="*/ 13 w 586"/>
                <a:gd name="T13" fmla="*/ 0 h 800"/>
                <a:gd name="T14" fmla="*/ 0 w 586"/>
                <a:gd name="T15" fmla="*/ 13 h 800"/>
                <a:gd name="T16" fmla="*/ 0 w 586"/>
                <a:gd name="T17" fmla="*/ 53 h 800"/>
                <a:gd name="T18" fmla="*/ 0 w 586"/>
                <a:gd name="T19" fmla="*/ 54 h 800"/>
                <a:gd name="T20" fmla="*/ 0 w 586"/>
                <a:gd name="T21" fmla="*/ 54 h 800"/>
                <a:gd name="T22" fmla="*/ 0 w 586"/>
                <a:gd name="T23" fmla="*/ 440 h 800"/>
                <a:gd name="T24" fmla="*/ 0 w 586"/>
                <a:gd name="T25" fmla="*/ 454 h 800"/>
                <a:gd name="T26" fmla="*/ 0 w 586"/>
                <a:gd name="T27" fmla="*/ 787 h 800"/>
                <a:gd name="T28" fmla="*/ 13 w 586"/>
                <a:gd name="T29" fmla="*/ 800 h 800"/>
                <a:gd name="T30" fmla="*/ 26 w 586"/>
                <a:gd name="T31" fmla="*/ 787 h 800"/>
                <a:gd name="T32" fmla="*/ 26 w 586"/>
                <a:gd name="T33" fmla="*/ 472 h 800"/>
                <a:gd name="T34" fmla="*/ 192 w 586"/>
                <a:gd name="T35" fmla="*/ 493 h 800"/>
                <a:gd name="T36" fmla="*/ 326 w 586"/>
                <a:gd name="T37" fmla="*/ 466 h 800"/>
                <a:gd name="T38" fmla="*/ 434 w 586"/>
                <a:gd name="T39" fmla="*/ 442 h 800"/>
                <a:gd name="T40" fmla="*/ 568 w 586"/>
                <a:gd name="T41" fmla="*/ 467 h 800"/>
                <a:gd name="T42" fmla="*/ 580 w 586"/>
                <a:gd name="T43" fmla="*/ 465 h 800"/>
                <a:gd name="T44" fmla="*/ 586 w 586"/>
                <a:gd name="T45" fmla="*/ 454 h 800"/>
                <a:gd name="T46" fmla="*/ 586 w 586"/>
                <a:gd name="T47" fmla="*/ 54 h 800"/>
                <a:gd name="T48" fmla="*/ 578 w 586"/>
                <a:gd name="T49" fmla="*/ 42 h 8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6" h="800">
                  <a:moveTo>
                    <a:pt x="578" y="42"/>
                  </a:moveTo>
                  <a:cubicBezTo>
                    <a:pt x="575" y="41"/>
                    <a:pt x="510" y="15"/>
                    <a:pt x="434" y="15"/>
                  </a:cubicBezTo>
                  <a:cubicBezTo>
                    <a:pt x="388" y="15"/>
                    <a:pt x="347" y="24"/>
                    <a:pt x="313" y="43"/>
                  </a:cubicBezTo>
                  <a:cubicBezTo>
                    <a:pt x="283" y="59"/>
                    <a:pt x="242" y="67"/>
                    <a:pt x="192" y="67"/>
                  </a:cubicBezTo>
                  <a:cubicBezTo>
                    <a:pt x="121" y="67"/>
                    <a:pt x="51" y="51"/>
                    <a:pt x="26" y="44"/>
                  </a:cubicBezTo>
                  <a:lnTo>
                    <a:pt x="26" y="13"/>
                  </a:lnTo>
                  <a:cubicBezTo>
                    <a:pt x="26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lnTo>
                    <a:pt x="0" y="53"/>
                  </a:ln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440"/>
                  </a:lnTo>
                  <a:lnTo>
                    <a:pt x="0" y="454"/>
                  </a:lnTo>
                  <a:lnTo>
                    <a:pt x="0" y="787"/>
                  </a:lnTo>
                  <a:cubicBezTo>
                    <a:pt x="0" y="794"/>
                    <a:pt x="6" y="800"/>
                    <a:pt x="13" y="800"/>
                  </a:cubicBezTo>
                  <a:cubicBezTo>
                    <a:pt x="20" y="800"/>
                    <a:pt x="26" y="794"/>
                    <a:pt x="26" y="787"/>
                  </a:cubicBezTo>
                  <a:lnTo>
                    <a:pt x="26" y="472"/>
                  </a:lnTo>
                  <a:cubicBezTo>
                    <a:pt x="57" y="479"/>
                    <a:pt x="123" y="493"/>
                    <a:pt x="192" y="493"/>
                  </a:cubicBezTo>
                  <a:cubicBezTo>
                    <a:pt x="247" y="493"/>
                    <a:pt x="292" y="484"/>
                    <a:pt x="326" y="466"/>
                  </a:cubicBezTo>
                  <a:cubicBezTo>
                    <a:pt x="356" y="450"/>
                    <a:pt x="392" y="442"/>
                    <a:pt x="434" y="442"/>
                  </a:cubicBezTo>
                  <a:cubicBezTo>
                    <a:pt x="505" y="442"/>
                    <a:pt x="567" y="466"/>
                    <a:pt x="568" y="467"/>
                  </a:cubicBezTo>
                  <a:cubicBezTo>
                    <a:pt x="572" y="468"/>
                    <a:pt x="577" y="468"/>
                    <a:pt x="580" y="465"/>
                  </a:cubicBezTo>
                  <a:cubicBezTo>
                    <a:pt x="584" y="463"/>
                    <a:pt x="586" y="459"/>
                    <a:pt x="586" y="454"/>
                  </a:cubicBezTo>
                  <a:lnTo>
                    <a:pt x="586" y="54"/>
                  </a:lnTo>
                  <a:cubicBezTo>
                    <a:pt x="586" y="49"/>
                    <a:pt x="583" y="44"/>
                    <a:pt x="578" y="42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/>
            <a:lstStyle/>
            <a:p/>
          </p:txBody>
        </p:sp>
        <p:sp>
          <p:nvSpPr>
            <p:cNvPr id="17" name="文本框 16"/>
            <p:cNvSpPr txBox="1"/>
            <p:nvPr>
              <p:custDataLst>
                <p:tags r:id="rId14"/>
              </p:custDataLst>
            </p:nvPr>
          </p:nvSpPr>
          <p:spPr>
            <a:xfrm>
              <a:off x="1980650" y="2772980"/>
              <a:ext cx="8325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刘</a:t>
              </a:r>
              <a:endParaRPr lang="zh-CN" altLang="en-US" sz="4800" b="1">
                <a:latin typeface="中山行书百年纪念版" panose="02010609000101010101" pitchFamily="49" charset="-122"/>
                <a:ea typeface="中山行书百年纪念版" panose="02010609000101010101" pitchFamily="49" charset="-122"/>
              </a:endParaRPr>
            </a:p>
          </p:txBody>
        </p:sp>
      </p:grpSp>
      <p:grpSp>
        <p:nvGrpSpPr>
          <p:cNvPr id="20" name="组合 19" title=""/>
          <p:cNvGrpSpPr/>
          <p:nvPr>
            <p:custDataLst>
              <p:tags r:id="rId15"/>
            </p:custDataLst>
          </p:nvPr>
        </p:nvGrpSpPr>
        <p:grpSpPr>
          <a:xfrm rot="20152420">
            <a:off x="1873193" y="4137207"/>
            <a:ext cx="1047428" cy="1427922"/>
            <a:chOff x="1873193" y="4137207"/>
            <a:chExt cx="1047428" cy="1427922"/>
          </a:xfrm>
        </p:grpSpPr>
        <p:sp>
          <p:nvSpPr>
            <p:cNvPr id="9" name="flag_149804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auto">
            <a:xfrm>
              <a:off x="1873193" y="4137207"/>
              <a:ext cx="1047428" cy="1427922"/>
            </a:xfrm>
            <a:custGeom>
              <a:gdLst>
                <a:gd name="T0" fmla="*/ 578 w 586"/>
                <a:gd name="T1" fmla="*/ 42 h 800"/>
                <a:gd name="T2" fmla="*/ 434 w 586"/>
                <a:gd name="T3" fmla="*/ 15 h 800"/>
                <a:gd name="T4" fmla="*/ 313 w 586"/>
                <a:gd name="T5" fmla="*/ 43 h 800"/>
                <a:gd name="T6" fmla="*/ 192 w 586"/>
                <a:gd name="T7" fmla="*/ 67 h 800"/>
                <a:gd name="T8" fmla="*/ 26 w 586"/>
                <a:gd name="T9" fmla="*/ 44 h 800"/>
                <a:gd name="T10" fmla="*/ 26 w 586"/>
                <a:gd name="T11" fmla="*/ 13 h 800"/>
                <a:gd name="T12" fmla="*/ 13 w 586"/>
                <a:gd name="T13" fmla="*/ 0 h 800"/>
                <a:gd name="T14" fmla="*/ 0 w 586"/>
                <a:gd name="T15" fmla="*/ 13 h 800"/>
                <a:gd name="T16" fmla="*/ 0 w 586"/>
                <a:gd name="T17" fmla="*/ 53 h 800"/>
                <a:gd name="T18" fmla="*/ 0 w 586"/>
                <a:gd name="T19" fmla="*/ 54 h 800"/>
                <a:gd name="T20" fmla="*/ 0 w 586"/>
                <a:gd name="T21" fmla="*/ 54 h 800"/>
                <a:gd name="T22" fmla="*/ 0 w 586"/>
                <a:gd name="T23" fmla="*/ 440 h 800"/>
                <a:gd name="T24" fmla="*/ 0 w 586"/>
                <a:gd name="T25" fmla="*/ 454 h 800"/>
                <a:gd name="T26" fmla="*/ 0 w 586"/>
                <a:gd name="T27" fmla="*/ 787 h 800"/>
                <a:gd name="T28" fmla="*/ 13 w 586"/>
                <a:gd name="T29" fmla="*/ 800 h 800"/>
                <a:gd name="T30" fmla="*/ 26 w 586"/>
                <a:gd name="T31" fmla="*/ 787 h 800"/>
                <a:gd name="T32" fmla="*/ 26 w 586"/>
                <a:gd name="T33" fmla="*/ 472 h 800"/>
                <a:gd name="T34" fmla="*/ 192 w 586"/>
                <a:gd name="T35" fmla="*/ 493 h 800"/>
                <a:gd name="T36" fmla="*/ 326 w 586"/>
                <a:gd name="T37" fmla="*/ 466 h 800"/>
                <a:gd name="T38" fmla="*/ 434 w 586"/>
                <a:gd name="T39" fmla="*/ 442 h 800"/>
                <a:gd name="T40" fmla="*/ 568 w 586"/>
                <a:gd name="T41" fmla="*/ 467 h 800"/>
                <a:gd name="T42" fmla="*/ 580 w 586"/>
                <a:gd name="T43" fmla="*/ 465 h 800"/>
                <a:gd name="T44" fmla="*/ 586 w 586"/>
                <a:gd name="T45" fmla="*/ 454 h 800"/>
                <a:gd name="T46" fmla="*/ 586 w 586"/>
                <a:gd name="T47" fmla="*/ 54 h 800"/>
                <a:gd name="T48" fmla="*/ 578 w 586"/>
                <a:gd name="T49" fmla="*/ 42 h 8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6" h="800">
                  <a:moveTo>
                    <a:pt x="578" y="42"/>
                  </a:moveTo>
                  <a:cubicBezTo>
                    <a:pt x="575" y="41"/>
                    <a:pt x="510" y="15"/>
                    <a:pt x="434" y="15"/>
                  </a:cubicBezTo>
                  <a:cubicBezTo>
                    <a:pt x="388" y="15"/>
                    <a:pt x="347" y="24"/>
                    <a:pt x="313" y="43"/>
                  </a:cubicBezTo>
                  <a:cubicBezTo>
                    <a:pt x="283" y="59"/>
                    <a:pt x="242" y="67"/>
                    <a:pt x="192" y="67"/>
                  </a:cubicBezTo>
                  <a:cubicBezTo>
                    <a:pt x="121" y="67"/>
                    <a:pt x="51" y="51"/>
                    <a:pt x="26" y="44"/>
                  </a:cubicBezTo>
                  <a:lnTo>
                    <a:pt x="26" y="13"/>
                  </a:lnTo>
                  <a:cubicBezTo>
                    <a:pt x="26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lnTo>
                    <a:pt x="0" y="53"/>
                  </a:ln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440"/>
                  </a:lnTo>
                  <a:lnTo>
                    <a:pt x="0" y="454"/>
                  </a:lnTo>
                  <a:lnTo>
                    <a:pt x="0" y="787"/>
                  </a:lnTo>
                  <a:cubicBezTo>
                    <a:pt x="0" y="794"/>
                    <a:pt x="6" y="800"/>
                    <a:pt x="13" y="800"/>
                  </a:cubicBezTo>
                  <a:cubicBezTo>
                    <a:pt x="20" y="800"/>
                    <a:pt x="26" y="794"/>
                    <a:pt x="26" y="787"/>
                  </a:cubicBezTo>
                  <a:lnTo>
                    <a:pt x="26" y="472"/>
                  </a:lnTo>
                  <a:cubicBezTo>
                    <a:pt x="57" y="479"/>
                    <a:pt x="123" y="493"/>
                    <a:pt x="192" y="493"/>
                  </a:cubicBezTo>
                  <a:cubicBezTo>
                    <a:pt x="247" y="493"/>
                    <a:pt x="292" y="484"/>
                    <a:pt x="326" y="466"/>
                  </a:cubicBezTo>
                  <a:cubicBezTo>
                    <a:pt x="356" y="450"/>
                    <a:pt x="392" y="442"/>
                    <a:pt x="434" y="442"/>
                  </a:cubicBezTo>
                  <a:cubicBezTo>
                    <a:pt x="505" y="442"/>
                    <a:pt x="567" y="466"/>
                    <a:pt x="568" y="467"/>
                  </a:cubicBezTo>
                  <a:cubicBezTo>
                    <a:pt x="572" y="468"/>
                    <a:pt x="577" y="468"/>
                    <a:pt x="580" y="465"/>
                  </a:cubicBezTo>
                  <a:cubicBezTo>
                    <a:pt x="584" y="463"/>
                    <a:pt x="586" y="459"/>
                    <a:pt x="586" y="454"/>
                  </a:cubicBezTo>
                  <a:lnTo>
                    <a:pt x="586" y="54"/>
                  </a:lnTo>
                  <a:cubicBezTo>
                    <a:pt x="586" y="49"/>
                    <a:pt x="583" y="44"/>
                    <a:pt x="578" y="42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/>
            <a:lstStyle/>
            <a:p/>
          </p:txBody>
        </p:sp>
        <p:sp>
          <p:nvSpPr>
            <p:cNvPr id="18" name="文本框 17"/>
            <p:cNvSpPr txBox="1"/>
            <p:nvPr>
              <p:custDataLst>
                <p:tags r:id="rId17"/>
              </p:custDataLst>
            </p:nvPr>
          </p:nvSpPr>
          <p:spPr>
            <a:xfrm>
              <a:off x="1980650" y="4148715"/>
              <a:ext cx="8325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项</a:t>
              </a:r>
              <a:endParaRPr lang="zh-CN" altLang="en-US" sz="4800" b="1">
                <a:latin typeface="中山行书百年纪念版" panose="02010609000101010101" pitchFamily="49" charset="-122"/>
                <a:ea typeface="中山行书百年纪念版" panose="02010609000101010101" pitchFamily="49" charset="-122"/>
              </a:endParaRPr>
            </a:p>
          </p:txBody>
        </p:sp>
      </p:grpSp>
      <p:pic>
        <p:nvPicPr>
          <p:cNvPr id="25" name="图片 24" title="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71" y="2759517"/>
            <a:ext cx="1402615" cy="1402615"/>
          </a:xfrm>
          <a:prstGeom prst="rect">
            <a:avLst/>
          </a:prstGeom>
        </p:spPr>
      </p:pic>
      <p:pic>
        <p:nvPicPr>
          <p:cNvPr id="27" name="图片 26" title="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791" y="4162514"/>
            <a:ext cx="1443155" cy="1443155"/>
          </a:xfrm>
          <a:prstGeom prst="rect">
            <a:avLst/>
          </a:prstGeom>
        </p:spPr>
      </p:pic>
      <p:pic>
        <p:nvPicPr>
          <p:cNvPr id="29" name="图片 28" title="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218" y="2727207"/>
            <a:ext cx="1422720" cy="1422720"/>
          </a:xfrm>
          <a:prstGeom prst="rect">
            <a:avLst/>
          </a:prstGeom>
        </p:spPr>
      </p:pic>
      <p:pic>
        <p:nvPicPr>
          <p:cNvPr id="31" name="图片 30" title="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40" y="4162133"/>
            <a:ext cx="1453512" cy="1453512"/>
          </a:xfrm>
          <a:prstGeom prst="rect">
            <a:avLst/>
          </a:prstGeom>
        </p:spPr>
      </p:pic>
      <p:pic>
        <p:nvPicPr>
          <p:cNvPr id="33" name="图片 32" title="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75" y="4159254"/>
            <a:ext cx="1449975" cy="1449975"/>
          </a:xfrm>
          <a:prstGeom prst="rect">
            <a:avLst/>
          </a:prstGeom>
        </p:spPr>
      </p:pic>
      <p:pic>
        <p:nvPicPr>
          <p:cNvPr id="35" name="图片 34" title="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875" y="2769770"/>
            <a:ext cx="1401376" cy="1401376"/>
          </a:xfrm>
          <a:prstGeom prst="rect">
            <a:avLst/>
          </a:prstGeom>
        </p:spPr>
      </p:pic>
      <p:pic>
        <p:nvPicPr>
          <p:cNvPr id="37" name="图片 36" title="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67" y="4171146"/>
            <a:ext cx="1438083" cy="1438083"/>
          </a:xfrm>
          <a:prstGeom prst="rect">
            <a:avLst/>
          </a:prstGeom>
        </p:spPr>
      </p:pic>
      <p:pic>
        <p:nvPicPr>
          <p:cNvPr id="39" name="图片 38" title="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07" y="2759517"/>
            <a:ext cx="1401666" cy="1401666"/>
          </a:xfrm>
          <a:prstGeom prst="rect">
            <a:avLst/>
          </a:prstGeom>
        </p:spPr>
      </p:pic>
      <p:pic>
        <p:nvPicPr>
          <p:cNvPr id="40" name="Picture 46" title="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34"/>
          <a:stretch>
            <a:fillRect/>
          </a:stretch>
        </p:blipFill>
        <p:spPr bwMode="auto">
          <a:xfrm>
            <a:off x="1539218" y="1323170"/>
            <a:ext cx="1691884" cy="132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18114" name="标题 218113" title="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855640" y="260648"/>
            <a:ext cx="4392280" cy="792257"/>
          </a:xfrm>
        </p:spPr>
        <p:txBody>
          <a:bodyPr anchor="ctr">
            <a:normAutofit/>
          </a:bodyPr>
          <a:lstStyle/>
          <a:p>
            <a:r>
              <a:rPr kumimoji="1" lang="zh-CN" altLang="en-US" sz="3600" kern="0">
                <a:solidFill>
                  <a:srgbClr val="FF0000"/>
                </a:solidFill>
                <a:effectLst/>
                <a:latin typeface="隶书" panose="02010509060101010101" charset="-122"/>
                <a:ea typeface="隶书" panose="02010509060101010101" charset="-122"/>
                <a:cs typeface="+mn-ea"/>
              </a:rPr>
              <a:t>古代文化常识</a:t>
            </a:r>
            <a:endParaRPr kumimoji="1" lang="zh-CN" altLang="en-US" sz="3600" kern="0">
              <a:solidFill>
                <a:srgbClr val="FF0000"/>
              </a:solidFill>
              <a:effectLst/>
              <a:latin typeface="隶书" panose="02010509060101010101" charset="-122"/>
              <a:ea typeface="隶书" panose="02010509060101010101" charset="-122"/>
              <a:cs typeface="+mn-ea"/>
            </a:endParaRPr>
          </a:p>
        </p:txBody>
      </p:sp>
      <p:sp>
        <p:nvSpPr>
          <p:cNvPr id="2" name="矩形 1" title=""/>
          <p:cNvSpPr/>
          <p:nvPr>
            <p:custDataLst>
              <p:tags r:id="rId4"/>
            </p:custDataLst>
          </p:nvPr>
        </p:nvSpPr>
        <p:spPr>
          <a:xfrm>
            <a:off x="650875" y="925830"/>
            <a:ext cx="10481945" cy="4772025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8115" name="文本占位符 218114" title="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059180" y="1160145"/>
            <a:ext cx="10073640" cy="5136515"/>
          </a:xfrm>
        </p:spPr>
        <p:txBody>
          <a:bodyPr>
            <a:normAutofit fontScale="90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山东：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战国至秦汉间一般指崤山以东的地区。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关中：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战国至秦汉间一般指函谷关以西的地区。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参乘：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古时乘车，站在车右担任警卫的人。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再拜：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古时常礼，有时亦为敬辞。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竖子：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贱称，相当于“小子”。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司马：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官名，一般为军事官员。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跽：</a:t>
            </a:r>
            <a:r>
              <a:rPr lang="zh-CN" altLang="en-US" sz="3600" b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长跪，双膝着地，上身挺直。 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218116" name="New picture" title=""/>
          <p:cNvPicPr/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230100" y="11239500"/>
            <a:ext cx="342900" cy="254000"/>
          </a:xfrm>
          <a:prstGeom prst="cube">
            <a:avLst/>
          </a:prstGeom>
        </p:spPr>
      </p:pic>
      <p:pic>
        <p:nvPicPr>
          <p:cNvPr id="6" name="图片 5" title="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939020" y="5253990"/>
            <a:ext cx="2252980" cy="160401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  <p:timing/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18114" name="标题 218113" title="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855595" y="260350"/>
            <a:ext cx="7513955" cy="792480"/>
          </a:xfrm>
        </p:spPr>
        <p:txBody>
          <a:bodyPr anchor="ctr">
            <a:noAutofit/>
          </a:bodyPr>
          <a:lstStyle/>
          <a:p>
            <a:r>
              <a:rPr kumimoji="1" lang="zh-CN" altLang="en-US" sz="3600" kern="0">
                <a:solidFill>
                  <a:srgbClr val="FF0000"/>
                </a:solidFill>
                <a:effectLst/>
                <a:latin typeface="隶书" panose="02010509060101010101" charset="-122"/>
                <a:ea typeface="隶书" panose="02010509060101010101" charset="-122"/>
                <a:cs typeface="+mn-ea"/>
              </a:rPr>
              <a:t>古代人的称谓——表自称的谦辞</a:t>
            </a:r>
            <a:endParaRPr kumimoji="1" lang="zh-CN" altLang="en-US" sz="3600" kern="0">
              <a:solidFill>
                <a:srgbClr val="FF0000"/>
              </a:solidFill>
              <a:effectLst/>
              <a:latin typeface="隶书" panose="02010509060101010101" charset="-122"/>
              <a:ea typeface="隶书" panose="02010509060101010101" charset="-122"/>
              <a:cs typeface="+mn-ea"/>
            </a:endParaRPr>
          </a:p>
        </p:txBody>
      </p:sp>
      <p:sp>
        <p:nvSpPr>
          <p:cNvPr id="2" name="矩形 1" title=""/>
          <p:cNvSpPr/>
          <p:nvPr>
            <p:custDataLst>
              <p:tags r:id="rId4"/>
            </p:custDataLst>
          </p:nvPr>
        </p:nvSpPr>
        <p:spPr>
          <a:xfrm>
            <a:off x="650875" y="925830"/>
            <a:ext cx="10481945" cy="4772025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8115" name="文本占位符 218114" title="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51510" y="1053465"/>
            <a:ext cx="10880725" cy="464375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愚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：谦称自己不聪明。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鄙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：谦称自己学识浅薄。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敝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：谦称自己或自己的事物不好。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卑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：谦称自己身份低微。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窃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：有私下、私自之意，使用它常有冒失、唐突的含义在内。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臣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：谦称自己不如对方的身份地位高。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仆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：谦称自己是对方的仆人，使用它含有为对方效劳之意。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8116" name="New picture" title=""/>
          <p:cNvPicPr/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230100" y="11239500"/>
            <a:ext cx="342900" cy="254000"/>
          </a:xfrm>
          <a:prstGeom prst="cube">
            <a:avLst/>
          </a:prstGeom>
        </p:spPr>
      </p:pic>
      <p:pic>
        <p:nvPicPr>
          <p:cNvPr id="6" name="图片 5" title="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939020" y="5253990"/>
            <a:ext cx="2252980" cy="160401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  <p:timing/>
</p:sld>
</file>

<file path=ppt/slides/slide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2" name="Object 901" title=""/>
          <p:cNvSpPr txBox="1"/>
          <p:nvPr>
            <p:custDataLst>
              <p:tags r:id="rId4"/>
            </p:custDataLst>
          </p:nvPr>
        </p:nvSpPr>
        <p:spPr>
          <a:xfrm>
            <a:off x="1838960" y="171450"/>
            <a:ext cx="8839200" cy="729615"/>
          </a:xfrm>
          <a:prstGeom prst="rect">
            <a:avLst/>
          </a:prstGeom>
        </p:spPr>
        <p:txBody>
          <a:bodyPr vert="horz" lIns="63500" tIns="25400" rIns="63500" bIns="25400" rtlCol="0" anchor="b" anchorCtr="0">
            <a:normAutofit/>
          </a:bodyPr>
          <a:lstStyle/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3600" b="1" i="0" spc="240">
                <a:solidFill>
                  <a:srgbClr val="FF0000"/>
                </a:solidFill>
                <a:uFillTx/>
                <a:latin typeface="隶书" panose="02010509060101010101" charset="-122"/>
                <a:ea typeface="隶书" panose="02010509060101010101" charset="-122"/>
              </a:rPr>
              <a:t>文言常识之古代座位</a:t>
            </a:r>
            <a:endParaRPr lang="zh-CN" altLang="en-US" sz="3600" b="1" i="0" spc="240">
              <a:solidFill>
                <a:srgbClr val="FF0000"/>
              </a:solidFill>
              <a:uFillTx/>
              <a:latin typeface="隶书" panose="02010509060101010101" charset="-122"/>
              <a:ea typeface="隶书" panose="02010509060101010101" charset="-122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290050" y="1032510"/>
            <a:ext cx="2698115" cy="3813175"/>
          </a:xfrm>
          <a:prstGeom prst="rect">
            <a:avLst/>
          </a:prstGeom>
        </p:spPr>
      </p:pic>
      <p:sp>
        <p:nvSpPr>
          <p:cNvPr id="14" name="Title 6" title=""/>
          <p:cNvSpPr txBox="1"/>
          <p:nvPr>
            <p:custDataLst>
              <p:tags r:id="rId7"/>
            </p:custDataLst>
          </p:nvPr>
        </p:nvSpPr>
        <p:spPr>
          <a:xfrm>
            <a:off x="994410" y="1032510"/>
            <a:ext cx="7695565" cy="479361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altLang="zh-CN" sz="3200" b="1" spc="160" baseline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  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按古代礼仪，</a:t>
            </a:r>
            <a:endParaRPr lang="zh-CN" altLang="en-US" sz="3200" b="1" spc="160" baseline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marL="279400" lvl="1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Arial" panose="020b0604020202020204" pitchFamily="34" charset="0"/>
              <a:buNone/>
            </a:pP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君臣相对：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君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面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南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臣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面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北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；</a:t>
            </a:r>
            <a:endParaRPr lang="zh-CN" altLang="en-US" sz="3200" b="1" spc="160" baseline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marL="279400" lvl="1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Arial" panose="020b0604020202020204" pitchFamily="34" charset="0"/>
              <a:buNone/>
            </a:pPr>
            <a:r>
              <a:rPr lang="zh-CN" altLang="en-US" sz="3200" b="1" spc="160" baseline="0" smtClean="0">
                <a:ln w="3175">
                  <a:noFill/>
                  <a:prstDash val="dash"/>
                </a:ln>
                <a:effectLst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宾主相对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：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宾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面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东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主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面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西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；</a:t>
            </a:r>
            <a:endParaRPr lang="zh-CN" altLang="en-US" sz="3200" b="1" spc="160" baseline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marL="279400" lvl="1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Arial" panose="020b0604020202020204" pitchFamily="34" charset="0"/>
              <a:buNone/>
            </a:pPr>
            <a:r>
              <a:rPr lang="zh-CN" altLang="en-US" sz="3200" b="1" spc="160" baseline="0" smtClean="0">
                <a:ln w="3175">
                  <a:noFill/>
                  <a:prstDash val="dash"/>
                </a:ln>
                <a:effectLst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长幼相对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：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长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面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东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幼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面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西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；</a:t>
            </a:r>
            <a:endParaRPr lang="zh-CN" altLang="en-US" sz="3200" b="1" spc="160" baseline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marL="279400" lvl="1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Arial" panose="020b0604020202020204" pitchFamily="34" charset="0"/>
              <a:buNone/>
            </a:pPr>
            <a:r>
              <a:rPr lang="zh-CN" altLang="en-US" sz="3200" b="1" spc="160" baseline="0" smtClean="0">
                <a:ln w="3175">
                  <a:noFill/>
                  <a:prstDash val="dash"/>
                </a:ln>
                <a:effectLst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宴席四面设座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：</a:t>
            </a:r>
            <a:r>
              <a:rPr lang="zh-CN" altLang="en-US" sz="3200" b="1" spc="160" baseline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面东最尊，次为面南，再次为面北，面西侍坐。</a:t>
            </a:r>
            <a:endParaRPr lang="zh-CN" altLang="en-US" sz="3200" b="1" spc="160" baseline="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endParaRPr lang="zh-CN" altLang="en-US" sz="3200" b="1" spc="160" baseline="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pic>
        <p:nvPicPr>
          <p:cNvPr id="6" name="图片 5" title="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939020" y="5253990"/>
            <a:ext cx="2252980" cy="160401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08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图片 5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274432" y="5745760"/>
            <a:ext cx="1917568" cy="1112240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213995" y="111760"/>
            <a:ext cx="11739245" cy="64020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古时座次的尊卑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1．官场座次：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古人尚右，以右为尊，"左迁"即表示贬官。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2．前堂座次：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古代建筑通常是堂室结构，即前堂后室。在堂上举行的礼节活动以南向为尊。皇帝聚会群臣，是坐北向南的。古人常把称王称帝叫做"南面"，称臣叫做"北面"。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3．后室座次：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在室内的座次则以坐西向东为最尊，如鸿门宴上，项王座次最尊，张良座次最卑。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4．车座尊卑：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古代车上座次以左为尊，空着左边的位置以待宾客称"虚左"。今人有"虚左以待"一词。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5.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酒席上：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以东为主位，以西为宾位；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6.建筑物：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以面南为尊，面北为卑。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en-US"/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04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" name="图片 5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984865" y="6157595"/>
            <a:ext cx="1207135" cy="700405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261620" y="124460"/>
            <a:ext cx="11729720" cy="62687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1.姻亲: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血亲的配偶，也就是直系亲属的配偶。指自己直系、旁系血亲的配偶。如儿媳、姐夫等。姻亲是以婚姻关系为中介而产生的亲属。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2.婚: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古时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婚字为昏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，即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女子出嫁要在黄昏时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，明月照路，象征走着光明幸福之路，吉祥之意。所以，在古代多是夜里娶亲。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3姻: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结亲的男家，指夫或夫之父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。指联姻双方的男子，因此，有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姻伯，姻兄，姻弟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称呼。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4.六礼: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中国古代婚姻的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六种手续和礼仪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，即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纳采、问名、纳吉、纳征、</a:t>
            </a:r>
            <a:r>
              <a:rPr lang="zh-CN" altLang="en-US" sz="2800" b="1" u="sng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请期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、亲迎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。如，古装电视剧中，有交换男女双方八字的桥段，就是六礼之一“纳采”。现在双方结婚的时候，挑选举行婚礼日子，就是六礼中的“请期”</a:t>
            </a:r>
            <a:r>
              <a:rPr lang="zh-CN" altLang="en-US" sz="2800"/>
              <a:t>。</a:t>
            </a:r>
            <a:endParaRPr lang="zh-CN" altLang="en-US" sz="2800"/>
          </a:p>
          <a:p>
            <a:pPr>
              <a:lnSpc>
                <a:spcPct val="110000"/>
              </a:lnSpc>
            </a:pPr>
            <a:endParaRPr lang="zh-CN" altLang="en-US" sz="2800"/>
          </a:p>
          <a:p>
            <a:pPr>
              <a:lnSpc>
                <a:spcPct val="110000"/>
              </a:lnSpc>
            </a:pPr>
            <a:endParaRPr lang="zh-CN" altLang="en-US" sz="2800"/>
          </a:p>
        </p:txBody>
      </p:sp>
      <p:sp>
        <p:nvSpPr>
          <p:cNvPr id="3" name="文本框 2" title=""/>
          <p:cNvSpPr txBox="1"/>
          <p:nvPr>
            <p:custDataLst>
              <p:tags r:id="rId6"/>
            </p:custDataLst>
          </p:nvPr>
        </p:nvSpPr>
        <p:spPr>
          <a:xfrm>
            <a:off x="5408930" y="125095"/>
            <a:ext cx="609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黑体" panose="02010609060101010101" pitchFamily="49" charset="-122"/>
                <a:sym typeface="+mn-ea"/>
              </a:rPr>
              <a:t>古代婚姻文化常识知多少</a:t>
            </a:r>
            <a:endParaRPr lang="zh-CN" altLang="en-US" sz="2800" b="1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cs typeface="黑体" panose="02010609060101010101" pitchFamily="49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/>
  <p:timing/>
</p:sld>
</file>

<file path=ppt/slides/slide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04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" name="图片 5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274432" y="5745760"/>
            <a:ext cx="1917568" cy="1112240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323850" y="144145"/>
            <a:ext cx="11655425" cy="64452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5.秦晋之好: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春秋时，秦穆公是一个胸怀宽广的君主，在晋国动荡的时候，他帮助晋惠公继承君位，晋惠公不守信用。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秦穆公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又帮助忠厚谦逊的公子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重耳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登上君位，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并将自己最喜爱的女儿嫁给他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，秦穆公宽广的胸怀成就了秦晋之好。被传为千古美谈。从而，晋两国不止一代互相婚嫁。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后泛指两家联姻。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6.举案齐眉: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最早出自南朝·宋·范晔《后汉书·梁鸿传》。指送饭时把托盘举得跟眉毛一样高，以表示尊敬。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后形容夫妻俩夫妻互相尊敬。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04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" name="图片 5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274432" y="5745760"/>
            <a:ext cx="1917568" cy="1112240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237490" y="215900"/>
            <a:ext cx="11278870" cy="6123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7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.省: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探望，古代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是看望父母、尊亲的意思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，是指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嫁出去的女儿归家探望父母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结婚后，女方要回家看望其父母就叫省亲，由于过去女方只要嫁了人，就是男方家的人了，所以女方回家探望家人还得得到男方的同意。例如，元春省亲：“前儿贵妃娘娘省亲回来，我们还亲见他带了几车金银回来。”——《红楼梦》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8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.归: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古代女子出嫁叫归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，意思是出嫁的女子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以男方的家为家，往归夫家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9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.归宁: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（1）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已嫁女子回娘家探望父母。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（2）归宁，古时流传下来的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礼俗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，又称为做客、返外家，是指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新婚夫妻在结婚的第三日，携礼前往女方家里省亲、探访，女方家人此时亦须准备宴客，通常是在中午，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也称做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归宁宴或请女婿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，归宁结束后，男方须送礼给媒人，以表示感谢。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04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" name="图片 5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274432" y="5745760"/>
            <a:ext cx="1917568" cy="1112240"/>
          </a:xfrm>
          <a:prstGeom prst="rect">
            <a:avLst/>
          </a:prstGeom>
        </p:spPr>
      </p:pic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237490" y="153035"/>
            <a:ext cx="11704320" cy="5691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10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.红叶题诗: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唐朝年间，后宫的宫女人数众多，而身处行宫的大多数宫女，却只能一生守空房宿。相传彼时无数的上阳宫女题诗红叶，抛于宫中流水寄怀幽情。后世多用红叶题诗来比喻男女之间奇特的姻缘。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11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.婚冠礼: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古代嘉礼之一。《周礼》“以婚冠之礼亲成男女。”古代贵族男子二十岁行冠礼，后即可成婚，并开始享受成人待遇。女子十五岁行笄礼(笄：束发用的簪子）。古时女子满十五岁便把头发绾起来，戴上簪子，然后就可以结婚了。所以把婚礼、冠礼合称为婚冠礼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12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.唱酬: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古代文人交往、交友的礼俗，唱酬，古代诗词常用词汇，作诗与别人相互酬答，以表心志。在宴饮场合聚会时更是不可有酒无诗，流行尽觞赋诗。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0810" y="112395"/>
            <a:ext cx="11939905" cy="6628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2" title=""/>
          <p:cNvSpPr txBox="1"/>
          <p:nvPr>
            <p:custDataLst>
              <p:tags r:id="rId5"/>
            </p:custDataLst>
          </p:nvPr>
        </p:nvSpPr>
        <p:spPr>
          <a:xfrm>
            <a:off x="1911985" y="1460500"/>
            <a:ext cx="5472430" cy="1861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defTabSz="914400" eaLnBrk="0" hangingPunct="0">
              <a:buClrTx/>
              <a:buSzTx/>
              <a:buFont typeface="Arial" panose="020b0604020202020204" pitchFamily="34" charset="0"/>
            </a:pPr>
            <a:r>
              <a:rPr kumimoji="0" lang="zh-CN" sz="11500" b="1" kern="1200" cap="none" spc="500" normalizeH="0" baseline="0" noProof="1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再见</a:t>
            </a:r>
            <a:endParaRPr kumimoji="0" lang="zh-CN" sz="11500" b="1" kern="1200" cap="none" spc="500" normalizeH="0" baseline="0" noProof="1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cs typeface="+mn-ea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0810" y="112395"/>
            <a:ext cx="11939905" cy="6628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2573655" y="1983740"/>
            <a:ext cx="609600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8800" b="1" spc="5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情节回顾</a:t>
            </a:r>
            <a:endParaRPr lang="zh-CN" altLang="en-US" sz="11500" b="1">
              <a:solidFill>
                <a:srgbClr val="FF0000"/>
              </a:solidFill>
              <a:latin typeface="方正吕建德字体" panose="02010600010101010101" pitchFamily="2" charset="-122"/>
              <a:ea typeface="方正吕建德字体" panose="02010600010101010101" pitchFamily="2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占位符 1" title="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整体把握</a:t>
            </a:r>
            <a:endParaRPr lang="zh-CN" altLang="en-US"/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43180" y="1052830"/>
            <a:ext cx="12148820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全文以</a:t>
            </a:r>
            <a:r>
              <a:rPr lang="zh-CN" altLang="en-US" sz="3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“鸿门宴”</a:t>
            </a:r>
            <a:r>
              <a:rPr lang="zh-CN" altLang="en-US" sz="3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为中心，以</a:t>
            </a:r>
            <a:r>
              <a:rPr lang="zh-CN" altLang="en-US" sz="3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“杀不杀刘邦”</a:t>
            </a:r>
            <a:r>
              <a:rPr lang="zh-CN" altLang="en-US" sz="3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为线索，分三个部分。 </a:t>
            </a:r>
            <a:endParaRPr lang="zh-CN" altLang="en-US" sz="31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31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3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第一部分：（1-2）宴前，</a:t>
            </a:r>
            <a:r>
              <a:rPr lang="zh-CN" altLang="en-US" sz="31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交代鸿门晏的由来</a:t>
            </a:r>
            <a:r>
              <a:rPr lang="zh-CN" altLang="en-US" sz="3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曹无伤告密；范增分</a:t>
            </a:r>
            <a:endParaRPr lang="zh-CN" altLang="en-US" sz="31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3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</a:t>
            </a:r>
            <a:r>
              <a:rPr lang="zh-CN" altLang="en-US" sz="3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析情况；项伯夜访张良；张良与刘邦商讨对策；项伯劝</a:t>
            </a:r>
            <a:endParaRPr lang="zh-CN" altLang="en-US" sz="31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3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</a:t>
            </a:r>
            <a:r>
              <a:rPr lang="zh-CN" altLang="en-US" sz="3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项羽勿击刘邦）。 </a:t>
            </a:r>
            <a:endParaRPr lang="zh-CN" altLang="en-US" sz="31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3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第二部分：（3-4）宴中，</a:t>
            </a:r>
            <a:r>
              <a:rPr lang="zh-CN" altLang="en-US" sz="31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双方的尖锐斗争，情节的高潮</a:t>
            </a:r>
            <a:r>
              <a:rPr lang="zh-CN" altLang="en-US" sz="3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en-US" sz="31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三起：</a:t>
            </a:r>
            <a:endParaRPr lang="zh-CN" altLang="en-US" sz="31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3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</a:t>
            </a:r>
            <a:r>
              <a:rPr lang="zh-CN" altLang="en-US" sz="3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“范增数目项王”，暗示动手； 范增以项庄舞剑为由，</a:t>
            </a:r>
            <a:r>
              <a:rPr lang="en-US" altLang="zh-CN" sz="3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31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3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</a:t>
            </a:r>
            <a:r>
              <a:rPr lang="zh-CN" altLang="en-US" sz="3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刺杀刘邦；樊哙闯入帐。</a:t>
            </a:r>
            <a:r>
              <a:rPr lang="zh-CN" altLang="en-US" sz="31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三落：</a:t>
            </a:r>
            <a:r>
              <a:rPr lang="zh-CN" altLang="en-US" sz="3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项羽不怒，称之壮士；</a:t>
            </a:r>
            <a:r>
              <a:rPr lang="en-US" altLang="zh-CN" sz="3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 sz="31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3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</a:t>
            </a:r>
            <a:r>
              <a:rPr lang="zh-CN" altLang="en-US" sz="3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项羽赐樊哙酒肉；刘邦以“如厕”为名逃跑。） </a:t>
            </a:r>
            <a:endParaRPr lang="zh-CN" altLang="en-US" sz="31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3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第三部分：（5-7）宴后，</a:t>
            </a:r>
            <a:r>
              <a:rPr lang="zh-CN" altLang="en-US" sz="31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刘邦脱身逃走，张良入谢，刘邦诛杀内奸</a:t>
            </a:r>
            <a:endParaRPr lang="zh-CN" altLang="en-US" sz="31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0810" y="112395"/>
            <a:ext cx="11939905" cy="6628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2573655" y="1983740"/>
            <a:ext cx="6096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600" b="1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人物形象</a:t>
            </a:r>
            <a:endParaRPr lang="zh-CN" altLang="en-US" sz="9600" b="1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8581"/>
</p:tagLst>
</file>

<file path=ppt/tags/tag10.xml><?xml version="1.0" encoding="utf-8"?>
<p:tagLst xmlns:p="http://schemas.openxmlformats.org/presentationml/2006/main">
  <p:tag name="AS_UNIQUEID" val="8590"/>
</p:tagLst>
</file>

<file path=ppt/tags/tag100.xml><?xml version="1.0" encoding="utf-8"?>
<p:tagLst xmlns:p="http://schemas.openxmlformats.org/presentationml/2006/main">
  <p:tag name="AS_UNIQUEID" val="1067"/>
  <p:tag name="KSO_WM_BEAUTIFY_FLAG" val=""/>
  <p:tag name="KSO_WM_FULL_TEXT_BEAUTIFY_COPY_ID" val="12290"/>
  <p:tag name="KSO_WM_UNIT_PLACING_PICTURE_USER_VIEWPORT" val="{&quot;height&quot;:6601.8740157480315,&quot;width&quot;:9431.250393700788}"/>
</p:tagLst>
</file>

<file path=ppt/tags/tag101.xml><?xml version="1.0" encoding="utf-8"?>
<p:tagLst xmlns:p="http://schemas.openxmlformats.org/presentationml/2006/main">
  <p:tag name="AS_UNIQUEID" val="1066"/>
  <p:tag name="KSO_WM_BEAUTIFY_FLAG" val=""/>
  <p:tag name="KSO_WM_FULL_TEXT_BEAUTIFY_COPY_ID" val="4"/>
</p:tagLst>
</file>

<file path=ppt/tags/tag102.xml><?xml version="1.0" encoding="utf-8"?>
<p:tagLst xmlns:p="http://schemas.openxmlformats.org/presentationml/2006/main">
  <p:tag name="AS_UNIQUEID" val="1068"/>
  <p:tag name="KSO_WM_BEAUTIFY_FLAG" val=""/>
  <p:tag name="KSO_WM_FULL_TEXT_BEAUTIFY_COPY_ID" val="7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2660"/>
</p:tagLst>
</file>

<file path=ppt/tags/tag104.xml><?xml version="1.0" encoding="utf-8"?>
<p:tagLst xmlns:p="http://schemas.openxmlformats.org/presentationml/2006/main">
  <p:tag name="AS_UNIQUEID" val="8669"/>
</p:tagLst>
</file>

<file path=ppt/tags/tag105.xml><?xml version="1.0" encoding="utf-8"?>
<p:tagLst xmlns:p="http://schemas.openxmlformats.org/presentationml/2006/main">
  <p:tag name="AS_UNIQUEID" val="8670"/>
  <p:tag name="KSO_WM_BEAUTIFY_FLAG" val=""/>
</p:tagLst>
</file>

<file path=ppt/tags/tag106.xml><?xml version="1.0" encoding="utf-8"?>
<p:tagLst xmlns:p="http://schemas.openxmlformats.org/presentationml/2006/main">
  <p:tag name="AS_UNIQUEID" val="8671"/>
</p:tagLst>
</file>

<file path=ppt/tags/tag107.xml><?xml version="1.0" encoding="utf-8"?>
<p:tagLst xmlns:p="http://schemas.openxmlformats.org/presentationml/2006/main">
  <p:tag name="AS_UNIQUEID" val="8672"/>
</p:tagLst>
</file>

<file path=ppt/tags/tag108.xml><?xml version="1.0" encoding="utf-8"?>
<p:tagLst xmlns:p="http://schemas.openxmlformats.org/presentationml/2006/main">
  <p:tag name="AS_UNIQUEID" val="8673"/>
</p:tagLst>
</file>

<file path=ppt/tags/tag109.xml><?xml version="1.0" encoding="utf-8"?>
<p:tagLst xmlns:p="http://schemas.openxmlformats.org/presentationml/2006/main">
  <p:tag name="KSO_WM_SPECIAL_SOURCE" val="bdnull"/>
</p:tagLst>
</file>

<file path=ppt/tags/tag11.xml><?xml version="1.0" encoding="utf-8"?>
<p:tagLst xmlns:p="http://schemas.openxmlformats.org/presentationml/2006/main">
  <p:tag name="AS_UNIQUEID" val="8591"/>
</p:tagLst>
</file>

<file path=ppt/tags/tag110.xml><?xml version="1.0" encoding="utf-8"?>
<p:tagLst xmlns:p="http://schemas.openxmlformats.org/presentationml/2006/main">
  <p:tag name="AS_UNIQUEID" val="8674"/>
</p:tagLst>
</file>

<file path=ppt/tags/tag111.xml><?xml version="1.0" encoding="utf-8"?>
<p:tagLst xmlns:p="http://schemas.openxmlformats.org/presentationml/2006/main">
  <p:tag name="AS_UNIQUEID" val="8675"/>
  <p:tag name="KSO_WM_BEAUTIFY_FLAG" val=""/>
</p:tagLst>
</file>

<file path=ppt/tags/tag112.xml><?xml version="1.0" encoding="utf-8"?>
<p:tagLst xmlns:p="http://schemas.openxmlformats.org/presentationml/2006/main">
  <p:tag name="AS_UNIQUEID" val="8676"/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2660"/>
</p:tagLst>
</file>

<file path=ppt/tags/tag114.xml><?xml version="1.0" encoding="utf-8"?>
<p:tagLst xmlns:p="http://schemas.openxmlformats.org/presentationml/2006/main">
  <p:tag name="AS_UNIQUEID" val="8677"/>
</p:tagLst>
</file>

<file path=ppt/tags/tag115.xml><?xml version="1.0" encoding="utf-8"?>
<p:tagLst xmlns:p="http://schemas.openxmlformats.org/presentationml/2006/main">
  <p:tag name="AS_UNIQUEID" val="8678"/>
  <p:tag name="KSO_WM_BEAUTIFY_FLAG" val=""/>
</p:tagLst>
</file>

<file path=ppt/tags/tag116.xml><?xml version="1.0" encoding="utf-8"?>
<p:tagLst xmlns:p="http://schemas.openxmlformats.org/presentationml/2006/main">
  <p:tag name="AS_UNIQUEID" val="8679"/>
  <p:tag name="KSO_WM_BEAUTIFY_FLAG" val="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02660"/>
</p:tagLst>
</file>

<file path=ppt/tags/tag118.xml><?xml version="1.0" encoding="utf-8"?>
<p:tagLst xmlns:p="http://schemas.openxmlformats.org/presentationml/2006/main">
  <p:tag name="AS_UNIQUEID" val="8680"/>
</p:tagLst>
</file>

<file path=ppt/tags/tag119.xml><?xml version="1.0" encoding="utf-8"?>
<p:tagLst xmlns:p="http://schemas.openxmlformats.org/presentationml/2006/main">
  <p:tag name="AS_UNIQUEID" val="8681"/>
</p:tagLst>
</file>

<file path=ppt/tags/tag12.xml><?xml version="1.0" encoding="utf-8"?>
<p:tagLst xmlns:p="http://schemas.openxmlformats.org/presentationml/2006/main">
  <p:tag name="AS_UNIQUEID" val="8592"/>
</p:tagLst>
</file>

<file path=ppt/tags/tag120.xml><?xml version="1.0" encoding="utf-8"?>
<p:tagLst xmlns:p="http://schemas.openxmlformats.org/presentationml/2006/main">
  <p:tag name="AS_UNIQUEID" val="8682"/>
</p:tagLst>
</file>

<file path=ppt/tags/tag121.xml><?xml version="1.0" encoding="utf-8"?>
<p:tagLst xmlns:p="http://schemas.openxmlformats.org/presentationml/2006/main">
  <p:tag name="AS_UNIQUEID" val="8683"/>
</p:tagLst>
</file>

<file path=ppt/tags/tag122.xml><?xml version="1.0" encoding="utf-8"?>
<p:tagLst xmlns:p="http://schemas.openxmlformats.org/presentationml/2006/main">
  <p:tag name="AS_UNIQUEID" val="8684"/>
</p:tagLst>
</file>

<file path=ppt/tags/tag123.xml><?xml version="1.0" encoding="utf-8"?>
<p:tagLst xmlns:p="http://schemas.openxmlformats.org/presentationml/2006/main">
  <p:tag name="AS_UNIQUEID" val="8685"/>
</p:tagLst>
</file>

<file path=ppt/tags/tag124.xml><?xml version="1.0" encoding="utf-8"?>
<p:tagLst xmlns:p="http://schemas.openxmlformats.org/presentationml/2006/main">
  <p:tag name="AS_UNIQUEID" val="8686"/>
</p:tagLst>
</file>

<file path=ppt/tags/tag125.xml><?xml version="1.0" encoding="utf-8"?>
<p:tagLst xmlns:p="http://schemas.openxmlformats.org/presentationml/2006/main">
  <p:tag name="AS_UNIQUEID" val="8687"/>
</p:tagLst>
</file>

<file path=ppt/tags/tag126.xml><?xml version="1.0" encoding="utf-8"?>
<p:tagLst xmlns:p="http://schemas.openxmlformats.org/presentationml/2006/main">
  <p:tag name="AS_UNIQUEID" val="8688"/>
</p:tagLst>
</file>

<file path=ppt/tags/tag127.xml><?xml version="1.0" encoding="utf-8"?>
<p:tagLst xmlns:p="http://schemas.openxmlformats.org/presentationml/2006/main">
  <p:tag name="AS_UNIQUEID" val="8689"/>
</p:tagLst>
</file>

<file path=ppt/tags/tag128.xml><?xml version="1.0" encoding="utf-8"?>
<p:tagLst xmlns:p="http://schemas.openxmlformats.org/presentationml/2006/main">
  <p:tag name="AS_UNIQUEID" val="8690"/>
</p:tagLst>
</file>

<file path=ppt/tags/tag129.xml><?xml version="1.0" encoding="utf-8"?>
<p:tagLst xmlns:p="http://schemas.openxmlformats.org/presentationml/2006/main">
  <p:tag name="AS_UNIQUEID" val="8691"/>
</p:tagLst>
</file>

<file path=ppt/tags/tag13.xml><?xml version="1.0" encoding="utf-8"?>
<p:tagLst xmlns:p="http://schemas.openxmlformats.org/presentationml/2006/main">
  <p:tag name="AS_UNIQUEID" val="8593"/>
</p:tagLst>
</file>

<file path=ppt/tags/tag130.xml><?xml version="1.0" encoding="utf-8"?>
<p:tagLst xmlns:p="http://schemas.openxmlformats.org/presentationml/2006/main">
  <p:tag name="AS_UNIQUEID" val="8692"/>
</p:tagLst>
</file>

<file path=ppt/tags/tag131.xml><?xml version="1.0" encoding="utf-8"?>
<p:tagLst xmlns:p="http://schemas.openxmlformats.org/presentationml/2006/main">
  <p:tag name="AS_UNIQUEID" val="8693"/>
</p:tagLst>
</file>

<file path=ppt/tags/tag132.xml><?xml version="1.0" encoding="utf-8"?>
<p:tagLst xmlns:p="http://schemas.openxmlformats.org/presentationml/2006/main">
  <p:tag name="AS_UNIQUEID" val="8694"/>
</p:tagLst>
</file>

<file path=ppt/tags/tag133.xml><?xml version="1.0" encoding="utf-8"?>
<p:tagLst xmlns:p="http://schemas.openxmlformats.org/presentationml/2006/main">
  <p:tag name="AS_UNIQUEID" val="8695"/>
</p:tagLst>
</file>

<file path=ppt/tags/tag134.xml><?xml version="1.0" encoding="utf-8"?>
<p:tagLst xmlns:p="http://schemas.openxmlformats.org/presentationml/2006/main">
  <p:tag name="AS_UNIQUEID" val="8696"/>
</p:tagLst>
</file>

<file path=ppt/tags/tag135.xml><?xml version="1.0" encoding="utf-8"?>
<p:tagLst xmlns:p="http://schemas.openxmlformats.org/presentationml/2006/main">
  <p:tag name="AS_UNIQUEID" val="8697"/>
</p:tagLst>
</file>

<file path=ppt/tags/tag136.xml><?xml version="1.0" encoding="utf-8"?>
<p:tagLst xmlns:p="http://schemas.openxmlformats.org/presentationml/2006/main">
  <p:tag name="AS_UNIQUEID" val="8698"/>
</p:tagLst>
</file>

<file path=ppt/tags/tag137.xml><?xml version="1.0" encoding="utf-8"?>
<p:tagLst xmlns:p="http://schemas.openxmlformats.org/presentationml/2006/main">
  <p:tag name="AS_UNIQUEID" val="8699"/>
</p:tagLst>
</file>

<file path=ppt/tags/tag138.xml><?xml version="1.0" encoding="utf-8"?>
<p:tagLst xmlns:p="http://schemas.openxmlformats.org/presentationml/2006/main">
  <p:tag name="AS_UNIQUEID" val="8700"/>
</p:tagLst>
</file>

<file path=ppt/tags/tag139.xml><?xml version="1.0" encoding="utf-8"?>
<p:tagLst xmlns:p="http://schemas.openxmlformats.org/presentationml/2006/main">
  <p:tag name="AS_UNIQUEID" val="8701"/>
</p:tagLst>
</file>

<file path=ppt/tags/tag14.xml><?xml version="1.0" encoding="utf-8"?>
<p:tagLst xmlns:p="http://schemas.openxmlformats.org/presentationml/2006/main">
  <p:tag name="AS_UNIQUEID" val="8594"/>
</p:tagLst>
</file>

<file path=ppt/tags/tag140.xml><?xml version="1.0" encoding="utf-8"?>
<p:tagLst xmlns:p="http://schemas.openxmlformats.org/presentationml/2006/main">
  <p:tag name="AS_UNIQUEID" val="8702"/>
</p:tagLst>
</file>

<file path=ppt/tags/tag141.xml><?xml version="1.0" encoding="utf-8"?>
<p:tagLst xmlns:p="http://schemas.openxmlformats.org/presentationml/2006/main">
  <p:tag name="AS_UNIQUEID" val="8703"/>
</p:tagLst>
</file>

<file path=ppt/tags/tag142.xml><?xml version="1.0" encoding="utf-8"?>
<p:tagLst xmlns:p="http://schemas.openxmlformats.org/presentationml/2006/main">
  <p:tag name="AS_UNIQUEID" val="8704"/>
</p:tagLst>
</file>

<file path=ppt/tags/tag143.xml><?xml version="1.0" encoding="utf-8"?>
<p:tagLst xmlns:p="http://schemas.openxmlformats.org/presentationml/2006/main">
  <p:tag name="AS_UNIQUEID" val="8705"/>
</p:tagLst>
</file>

<file path=ppt/tags/tag144.xml><?xml version="1.0" encoding="utf-8"?>
<p:tagLst xmlns:p="http://schemas.openxmlformats.org/presentationml/2006/main">
  <p:tag name="AS_UNIQUEID" val="8706"/>
  <p:tag name="KSO_WM_BEAUTIFY_FLAG" val=""/>
</p:tagLst>
</file>

<file path=ppt/tags/tag145.xml><?xml version="1.0" encoding="utf-8"?>
<p:tagLst xmlns:p="http://schemas.openxmlformats.org/presentationml/2006/main">
  <p:tag name="AS_UNIQUEID" val="8707"/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2660"/>
</p:tagLst>
</file>

<file path=ppt/tags/tag147.xml><?xml version="1.0" encoding="utf-8"?>
<p:tagLst xmlns:p="http://schemas.openxmlformats.org/presentationml/2006/main">
  <p:tag name="AS_UNIQUEID" val="8708"/>
</p:tagLst>
</file>

<file path=ppt/tags/tag148.xml><?xml version="1.0" encoding="utf-8"?>
<p:tagLst xmlns:p="http://schemas.openxmlformats.org/presentationml/2006/main">
  <p:tag name="AS_UNIQUEID" val="4795"/>
</p:tagLst>
</file>

<file path=ppt/tags/tag149.xml><?xml version="1.0" encoding="utf-8"?>
<p:tagLst xmlns:p="http://schemas.openxmlformats.org/presentationml/2006/main">
  <p:tag name="AS_UNIQUEID" val="4796"/>
</p:tagLst>
</file>

<file path=ppt/tags/tag15.xml><?xml version="1.0" encoding="utf-8"?>
<p:tagLst xmlns:p="http://schemas.openxmlformats.org/presentationml/2006/main">
  <p:tag name="AS_UNIQUEID" val="8595"/>
</p:tagLst>
</file>

<file path=ppt/tags/tag150.xml><?xml version="1.0" encoding="utf-8"?>
<p:tagLst xmlns:p="http://schemas.openxmlformats.org/presentationml/2006/main">
  <p:tag name="KSO_WM_SPECIAL_SOURCE" val="bdnull"/>
</p:tagLst>
</file>

<file path=ppt/tags/tag151.xml><?xml version="1.0" encoding="utf-8"?>
<p:tagLst xmlns:p="http://schemas.openxmlformats.org/presentationml/2006/main">
  <p:tag name="AS_UNIQUEID" val="8709"/>
</p:tagLst>
</file>

<file path=ppt/tags/tag152.xml><?xml version="1.0" encoding="utf-8"?>
<p:tagLst xmlns:p="http://schemas.openxmlformats.org/presentationml/2006/main">
  <p:tag name="AS_UNIQUEID" val="8710"/>
  <p:tag name="KSO_WM_BEAUTIFY_FLAG" val=""/>
</p:tagLst>
</file>

<file path=ppt/tags/tag153.xml><?xml version="1.0" encoding="utf-8"?>
<p:tagLst xmlns:p="http://schemas.openxmlformats.org/presentationml/2006/main">
  <p:tag name="AS_UNIQUEID" val="8711"/>
  <p:tag name="KSO_WM_BEAUTIFY_FLAG" val="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2660"/>
</p:tagLst>
</file>

<file path=ppt/tags/tag155.xml><?xml version="1.0" encoding="utf-8"?>
<p:tagLst xmlns:p="http://schemas.openxmlformats.org/presentationml/2006/main">
  <p:tag name="AS_UNIQUEID" val="8712"/>
</p:tagLst>
</file>

<file path=ppt/tags/tag156.xml><?xml version="1.0" encoding="utf-8"?>
<p:tagLst xmlns:p="http://schemas.openxmlformats.org/presentationml/2006/main">
  <p:tag name="AS_UNIQUEID" val="8713"/>
</p:tagLst>
</file>

<file path=ppt/tags/tag157.xml><?xml version="1.0" encoding="utf-8"?>
<p:tagLst xmlns:p="http://schemas.openxmlformats.org/presentationml/2006/main">
  <p:tag name="AS_UNIQUEID" val="8714"/>
</p:tagLst>
</file>

<file path=ppt/tags/tag158.xml><?xml version="1.0" encoding="utf-8"?>
<p:tagLst xmlns:p="http://schemas.openxmlformats.org/presentationml/2006/main">
  <p:tag name="AS_UNIQUEID" val="8715"/>
</p:tagLst>
</file>

<file path=ppt/tags/tag159.xml><?xml version="1.0" encoding="utf-8"?>
<p:tagLst xmlns:p="http://schemas.openxmlformats.org/presentationml/2006/main">
  <p:tag name="AS_UNIQUEID" val="8716"/>
</p:tagLst>
</file>

<file path=ppt/tags/tag16.xml><?xml version="1.0" encoding="utf-8"?>
<p:tagLst xmlns:p="http://schemas.openxmlformats.org/presentationml/2006/main">
  <p:tag name="AS_UNIQUEID" val="8596"/>
</p:tagLst>
</file>

<file path=ppt/tags/tag160.xml><?xml version="1.0" encoding="utf-8"?>
<p:tagLst xmlns:p="http://schemas.openxmlformats.org/presentationml/2006/main">
  <p:tag name="AS_UNIQUEID" val="8717"/>
</p:tagLst>
</file>

<file path=ppt/tags/tag161.xml><?xml version="1.0" encoding="utf-8"?>
<p:tagLst xmlns:p="http://schemas.openxmlformats.org/presentationml/2006/main">
  <p:tag name="AS_UNIQUEID" val="8718"/>
</p:tagLst>
</file>

<file path=ppt/tags/tag162.xml><?xml version="1.0" encoding="utf-8"?>
<p:tagLst xmlns:p="http://schemas.openxmlformats.org/presentationml/2006/main">
  <p:tag name="AS_UNIQUEID" val="8719"/>
</p:tagLst>
</file>

<file path=ppt/tags/tag163.xml><?xml version="1.0" encoding="utf-8"?>
<p:tagLst xmlns:p="http://schemas.openxmlformats.org/presentationml/2006/main">
  <p:tag name="AS_UNIQUEID" val="8720"/>
</p:tagLst>
</file>

<file path=ppt/tags/tag164.xml><?xml version="1.0" encoding="utf-8"?>
<p:tagLst xmlns:p="http://schemas.openxmlformats.org/presentationml/2006/main">
  <p:tag name="AS_UNIQUEID" val="8721"/>
</p:tagLst>
</file>

<file path=ppt/tags/tag165.xml><?xml version="1.0" encoding="utf-8"?>
<p:tagLst xmlns:p="http://schemas.openxmlformats.org/presentationml/2006/main">
  <p:tag name="AS_UNIQUEID" val="8722"/>
</p:tagLst>
</file>

<file path=ppt/tags/tag166.xml><?xml version="1.0" encoding="utf-8"?>
<p:tagLst xmlns:p="http://schemas.openxmlformats.org/presentationml/2006/main">
  <p:tag name="AS_UNIQUEID" val="8723"/>
</p:tagLst>
</file>

<file path=ppt/tags/tag167.xml><?xml version="1.0" encoding="utf-8"?>
<p:tagLst xmlns:p="http://schemas.openxmlformats.org/presentationml/2006/main">
  <p:tag name="AS_UNIQUEID" val="8724"/>
</p:tagLst>
</file>

<file path=ppt/tags/tag168.xml><?xml version="1.0" encoding="utf-8"?>
<p:tagLst xmlns:p="http://schemas.openxmlformats.org/presentationml/2006/main">
  <p:tag name="AS_UNIQUEID" val="8725"/>
</p:tagLst>
</file>

<file path=ppt/tags/tag169.xml><?xml version="1.0" encoding="utf-8"?>
<p:tagLst xmlns:p="http://schemas.openxmlformats.org/presentationml/2006/main">
  <p:tag name="AS_UNIQUEID" val="8726"/>
</p:tagLst>
</file>

<file path=ppt/tags/tag17.xml><?xml version="1.0" encoding="utf-8"?>
<p:tagLst xmlns:p="http://schemas.openxmlformats.org/presentationml/2006/main">
  <p:tag name="AS_UNIQUEID" val="8597"/>
</p:tagLst>
</file>

<file path=ppt/tags/tag170.xml><?xml version="1.0" encoding="utf-8"?>
<p:tagLst xmlns:p="http://schemas.openxmlformats.org/presentationml/2006/main">
  <p:tag name="AS_UNIQUEID" val="8727"/>
</p:tagLst>
</file>

<file path=ppt/tags/tag171.xml><?xml version="1.0" encoding="utf-8"?>
<p:tagLst xmlns:p="http://schemas.openxmlformats.org/presentationml/2006/main">
  <p:tag name="AS_UNIQUEID" val="8728"/>
</p:tagLst>
</file>

<file path=ppt/tags/tag172.xml><?xml version="1.0" encoding="utf-8"?>
<p:tagLst xmlns:p="http://schemas.openxmlformats.org/presentationml/2006/main">
  <p:tag name="AS_UNIQUEID" val="8729"/>
</p:tagLst>
</file>

<file path=ppt/tags/tag173.xml><?xml version="1.0" encoding="utf-8"?>
<p:tagLst xmlns:p="http://schemas.openxmlformats.org/presentationml/2006/main">
  <p:tag name="AS_UNIQUEID" val="8730"/>
</p:tagLst>
</file>

<file path=ppt/tags/tag174.xml><?xml version="1.0" encoding="utf-8"?>
<p:tagLst xmlns:p="http://schemas.openxmlformats.org/presentationml/2006/main">
  <p:tag name="AS_UNIQUEID" val="8731"/>
</p:tagLst>
</file>

<file path=ppt/tags/tag175.xml><?xml version="1.0" encoding="utf-8"?>
<p:tagLst xmlns:p="http://schemas.openxmlformats.org/presentationml/2006/main">
  <p:tag name="AS_UNIQUEID" val="8732"/>
</p:tagLst>
</file>

<file path=ppt/tags/tag176.xml><?xml version="1.0" encoding="utf-8"?>
<p:tagLst xmlns:p="http://schemas.openxmlformats.org/presentationml/2006/main">
  <p:tag name="AS_UNIQUEID" val="8733"/>
</p:tagLst>
</file>

<file path=ppt/tags/tag177.xml><?xml version="1.0" encoding="utf-8"?>
<p:tagLst xmlns:p="http://schemas.openxmlformats.org/presentationml/2006/main">
  <p:tag name="AS_UNIQUEID" val="8734"/>
</p:tagLst>
</file>

<file path=ppt/tags/tag178.xml><?xml version="1.0" encoding="utf-8"?>
<p:tagLst xmlns:p="http://schemas.openxmlformats.org/presentationml/2006/main">
  <p:tag name="AS_UNIQUEID" val="8735"/>
</p:tagLst>
</file>

<file path=ppt/tags/tag179.xml><?xml version="1.0" encoding="utf-8"?>
<p:tagLst xmlns:p="http://schemas.openxmlformats.org/presentationml/2006/main">
  <p:tag name="AS_UNIQUEID" val="8736"/>
</p:tagLst>
</file>

<file path=ppt/tags/tag18.xml><?xml version="1.0" encoding="utf-8"?>
<p:tagLst xmlns:p="http://schemas.openxmlformats.org/presentationml/2006/main">
  <p:tag name="AS_UNIQUEID" val="8598"/>
</p:tagLst>
</file>

<file path=ppt/tags/tag180.xml><?xml version="1.0" encoding="utf-8"?>
<p:tagLst xmlns:p="http://schemas.openxmlformats.org/presentationml/2006/main">
  <p:tag name="AS_UNIQUEID" val="8737"/>
</p:tagLst>
</file>

<file path=ppt/tags/tag181.xml><?xml version="1.0" encoding="utf-8"?>
<p:tagLst xmlns:p="http://schemas.openxmlformats.org/presentationml/2006/main">
  <p:tag name="AS_UNIQUEID" val="8738"/>
</p:tagLst>
</file>

<file path=ppt/tags/tag182.xml><?xml version="1.0" encoding="utf-8"?>
<p:tagLst xmlns:p="http://schemas.openxmlformats.org/presentationml/2006/main">
  <p:tag name="AS_UNIQUEID" val="8739"/>
</p:tagLst>
</file>

<file path=ppt/tags/tag183.xml><?xml version="1.0" encoding="utf-8"?>
<p:tagLst xmlns:p="http://schemas.openxmlformats.org/presentationml/2006/main">
  <p:tag name="AS_UNIQUEID" val="558"/>
</p:tagLst>
</file>

<file path=ppt/tags/tag184.xml><?xml version="1.0" encoding="utf-8"?>
<p:tagLst xmlns:p="http://schemas.openxmlformats.org/presentationml/2006/main">
  <p:tag name="AS_UNIQUEID" val="559"/>
</p:tagLst>
</file>

<file path=ppt/tags/tag185.xml><?xml version="1.0" encoding="utf-8"?>
<p:tagLst xmlns:p="http://schemas.openxmlformats.org/presentationml/2006/main">
  <p:tag name="AS_UNIQUEID" val="561"/>
</p:tagLst>
</file>

<file path=ppt/tags/tag186.xml><?xml version="1.0" encoding="utf-8"?>
<p:tagLst xmlns:p="http://schemas.openxmlformats.org/presentationml/2006/main">
  <p:tag name="AS_UNIQUEID" val="560"/>
</p:tagLst>
</file>

<file path=ppt/tags/tag187.xml><?xml version="1.0" encoding="utf-8"?>
<p:tagLst xmlns:p="http://schemas.openxmlformats.org/presentationml/2006/main">
  <p:tag name="AS_UNIQUEID" val="2538"/>
</p:tagLst>
</file>

<file path=ppt/tags/tag188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3744"/>
</p:tagLst>
</file>

<file path=ppt/tags/tag189.xml><?xml version="1.0" encoding="utf-8"?>
<p:tagLst xmlns:p="http://schemas.openxmlformats.org/presentationml/2006/main">
  <p:tag name="AS_UNIQUEID" val="8740"/>
</p:tagLst>
</file>

<file path=ppt/tags/tag19.xml><?xml version="1.0" encoding="utf-8"?>
<p:tagLst xmlns:p="http://schemas.openxmlformats.org/presentationml/2006/main">
  <p:tag name="AS_UNIQUEID" val="8599"/>
</p:tagLst>
</file>

<file path=ppt/tags/tag190.xml><?xml version="1.0" encoding="utf-8"?>
<p:tagLst xmlns:p="http://schemas.openxmlformats.org/presentationml/2006/main">
  <p:tag name="AS_UNIQUEID" val="8741"/>
  <p:tag name="KSO_WM_BEAUTIFY_FLAG" val=""/>
</p:tagLst>
</file>

<file path=ppt/tags/tag191.xml><?xml version="1.0" encoding="utf-8"?>
<p:tagLst xmlns:p="http://schemas.openxmlformats.org/presentationml/2006/main">
  <p:tag name="AS_UNIQUEID" val="8742"/>
  <p:tag name="KSO_WM_BEAUTIFY_FLAG" val=""/>
</p:tagLst>
</file>

<file path=ppt/tags/tag192.xml><?xml version="1.0" encoding="utf-8"?>
<p:tagLst xmlns:p="http://schemas.openxmlformats.org/presentationml/2006/main">
  <p:tag name="KSO_WM_BEAUTIFY_FLAG" val="#wm#"/>
  <p:tag name="KSO_WM_TEMPLATE_CATEGORY" val="custom"/>
  <p:tag name="KSO_WM_TEMPLATE_INDEX" val="20202660"/>
</p:tagLst>
</file>

<file path=ppt/tags/tag193.xml><?xml version="1.0" encoding="utf-8"?>
<p:tagLst xmlns:p="http://schemas.openxmlformats.org/presentationml/2006/main">
  <p:tag name="AS_UNIQUEID" val="8743"/>
</p:tagLst>
</file>

<file path=ppt/tags/tag194.xml><?xml version="1.0" encoding="utf-8"?>
<p:tagLst xmlns:p="http://schemas.openxmlformats.org/presentationml/2006/main">
  <p:tag name="AS_UNIQUEID" val="1622"/>
</p:tagLst>
</file>

<file path=ppt/tags/tag195.xml><?xml version="1.0" encoding="utf-8"?>
<p:tagLst xmlns:p="http://schemas.openxmlformats.org/presentationml/2006/main">
  <p:tag name="AS_UNIQUEID" val="1623"/>
</p:tagLst>
</file>

<file path=ppt/tags/tag196.xml><?xml version="1.0" encoding="utf-8"?>
<p:tagLst xmlns:p="http://schemas.openxmlformats.org/presentationml/2006/main">
  <p:tag name="AS_UNIQUEID" val="1624"/>
</p:tagLst>
</file>

<file path=ppt/tags/tag197.xml><?xml version="1.0" encoding="utf-8"?>
<p:tagLst xmlns:p="http://schemas.openxmlformats.org/presentationml/2006/main">
  <p:tag name="AS_UNIQUEID" val="8744"/>
</p:tagLst>
</file>

<file path=ppt/tags/tag198.xml><?xml version="1.0" encoding="utf-8"?>
<p:tagLst xmlns:p="http://schemas.openxmlformats.org/presentationml/2006/main">
  <p:tag name="AS_UNIQUEID" val="1730"/>
</p:tagLst>
</file>

<file path=ppt/tags/tag199.xml><?xml version="1.0" encoding="utf-8"?>
<p:tagLst xmlns:p="http://schemas.openxmlformats.org/presentationml/2006/main">
  <p:tag name="AS_UNIQUEID" val="1834"/>
  <p:tag name="KSO_WM_UNIT_TABLE_BEAUTIFY" val="smartTable{8c6453aa-98cb-49d3-8ca8-3b7679ea09ff}"/>
  <p:tag name="TABLE_ENDDRAG_ORIGIN_RECT" val="936*424"/>
  <p:tag name="TABLE_ENDDRAG_RECT" val="7*95*936*424"/>
</p:tagLst>
</file>

<file path=ppt/tags/tag2.xml><?xml version="1.0" encoding="utf-8"?>
<p:tagLst xmlns:p="http://schemas.openxmlformats.org/presentationml/2006/main">
  <p:tag name="AS_UNIQUEID" val="8582"/>
</p:tagLst>
</file>

<file path=ppt/tags/tag20.xml><?xml version="1.0" encoding="utf-8"?>
<p:tagLst xmlns:p="http://schemas.openxmlformats.org/presentationml/2006/main">
  <p:tag name="AS_UNIQUEID" val="8600"/>
</p:tagLst>
</file>

<file path=ppt/tags/tag200.xml><?xml version="1.0" encoding="utf-8"?>
<p:tagLst xmlns:p="http://schemas.openxmlformats.org/presentationml/2006/main">
  <p:tag name="AS_UNIQUEID" val="1835"/>
</p:tagLst>
</file>

<file path=ppt/tags/tag201.xml><?xml version="1.0" encoding="utf-8"?>
<p:tagLst xmlns:p="http://schemas.openxmlformats.org/presentationml/2006/main">
  <p:tag name="KSO_WM_SPECIAL_SOURCE" val="bdnull"/>
</p:tagLst>
</file>

<file path=ppt/tags/tag202.xml><?xml version="1.0" encoding="utf-8"?>
<p:tagLst xmlns:p="http://schemas.openxmlformats.org/presentationml/2006/main">
  <p:tag name="AS_UNIQUEID" val="8745"/>
</p:tagLst>
</file>

<file path=ppt/tags/tag203.xml><?xml version="1.0" encoding="utf-8"?>
<p:tagLst xmlns:p="http://schemas.openxmlformats.org/presentationml/2006/main">
  <p:tag name="AS_UNIQUEID" val="4600"/>
</p:tagLst>
</file>

<file path=ppt/tags/tag204.xml><?xml version="1.0" encoding="utf-8"?>
<p:tagLst xmlns:p="http://schemas.openxmlformats.org/presentationml/2006/main">
  <p:tag name="AS_UNIQUEID" val="4871"/>
</p:tagLst>
</file>

<file path=ppt/tags/tag205.xml><?xml version="1.0" encoding="utf-8"?>
<p:tagLst xmlns:p="http://schemas.openxmlformats.org/presentationml/2006/main">
  <p:tag name="KSO_WM_SPECIAL_SOURCE" val="bdnull"/>
</p:tagLst>
</file>

<file path=ppt/tags/tag206.xml><?xml version="1.0" encoding="utf-8"?>
<p:tagLst xmlns:p="http://schemas.openxmlformats.org/presentationml/2006/main">
  <p:tag name="AS_UNIQUEID" val="8746"/>
</p:tagLst>
</file>

<file path=ppt/tags/tag207.xml><?xml version="1.0" encoding="utf-8"?>
<p:tagLst xmlns:p="http://schemas.openxmlformats.org/presentationml/2006/main">
  <p:tag name="AS_UNIQUEID" val="4502"/>
  <p:tag name="KSO_WM_BEAUTIFY_FLAG" val=""/>
</p:tagLst>
</file>

<file path=ppt/tags/tag208.xml><?xml version="1.0" encoding="utf-8"?>
<p:tagLst xmlns:p="http://schemas.openxmlformats.org/presentationml/2006/main">
  <p:tag name="AS_UNIQUEID" val="4599"/>
</p:tagLst>
</file>

<file path=ppt/tags/tag209.xml><?xml version="1.0" encoding="utf-8"?>
<p:tagLst xmlns:p="http://schemas.openxmlformats.org/presentationml/2006/main">
  <p:tag name="AS_UNIQUEID" val="8579"/>
</p:tagLst>
</file>

<file path=ppt/tags/tag21.xml><?xml version="1.0" encoding="utf-8"?>
<p:tagLst xmlns:p="http://schemas.openxmlformats.org/presentationml/2006/main">
  <p:tag name="AS_UNIQUEID" val="8601"/>
</p:tagLst>
</file>

<file path=ppt/tags/tag210.xml><?xml version="1.0" encoding="utf-8"?>
<p:tagLst xmlns:p="http://schemas.openxmlformats.org/presentationml/2006/main">
  <p:tag name="AS_UNIQUEID" val="4600"/>
</p:tagLst>
</file>

<file path=ppt/tags/tag211.xml><?xml version="1.0" encoding="utf-8"?>
<p:tagLst xmlns:p="http://schemas.openxmlformats.org/presentationml/2006/main">
  <p:tag name="AS_UNIQUEID" val="8580"/>
</p:tagLst>
</file>

<file path=ppt/tags/tag212.xml><?xml version="1.0" encoding="utf-8"?>
<p:tagLst xmlns:p="http://schemas.openxmlformats.org/presentationml/2006/main">
  <p:tag name="KSO_WM_SPECIAL_SOURCE" val="bdnull"/>
</p:tagLst>
</file>

<file path=ppt/tags/tag213.xml><?xml version="1.0" encoding="utf-8"?>
<p:tagLst xmlns:p="http://schemas.openxmlformats.org/presentationml/2006/main">
  <p:tag name="AS_UNIQUEID" val="8747"/>
</p:tagLst>
</file>

<file path=ppt/tags/tag214.xml><?xml version="1.0" encoding="utf-8"?>
<p:tagLst xmlns:p="http://schemas.openxmlformats.org/presentationml/2006/main">
  <p:tag name="AS_UNIQUEID" val="8748"/>
  <p:tag name="KSO_WM_BEAUTIFY_FLAG" val=""/>
</p:tagLst>
</file>

<file path=ppt/tags/tag215.xml><?xml version="1.0" encoding="utf-8"?>
<p:tagLst xmlns:p="http://schemas.openxmlformats.org/presentationml/2006/main">
  <p:tag name="AS_UNIQUEID" val="8749"/>
  <p:tag name="KSO_WM_BEAUTIFY_FLAG" val=""/>
</p:tagLst>
</file>

<file path=ppt/tags/tag216.xml><?xml version="1.0" encoding="utf-8"?>
<p:tagLst xmlns:p="http://schemas.openxmlformats.org/presentationml/2006/main">
  <p:tag name="KSO_WM_BEAUTIFY_FLAG" val="#wm#"/>
  <p:tag name="KSO_WM_TEMPLATE_CATEGORY" val="custom"/>
  <p:tag name="KSO_WM_TEMPLATE_INDEX" val="20202660"/>
</p:tagLst>
</file>

<file path=ppt/tags/tag217.xml><?xml version="1.0" encoding="utf-8"?>
<p:tagLst xmlns:p="http://schemas.openxmlformats.org/presentationml/2006/main">
  <p:tag name="AS_UNIQUEID" val="8750"/>
</p:tagLst>
</file>

<file path=ppt/tags/tag218.xml><?xml version="1.0" encoding="utf-8"?>
<p:tagLst xmlns:p="http://schemas.openxmlformats.org/presentationml/2006/main">
  <p:tag name="AS_UNIQUEID" val="4530"/>
</p:tagLst>
</file>

<file path=ppt/tags/tag219.xml><?xml version="1.0" encoding="utf-8"?>
<p:tagLst xmlns:p="http://schemas.openxmlformats.org/presentationml/2006/main">
  <p:tag name="AS_UNIQUEID" val="4531"/>
</p:tagLst>
</file>

<file path=ppt/tags/tag22.xml><?xml version="1.0" encoding="utf-8"?>
<p:tagLst xmlns:p="http://schemas.openxmlformats.org/presentationml/2006/main">
  <p:tag name="AS_UNIQUEID" val="8602"/>
</p:tagLst>
</file>

<file path=ppt/tags/tag220.xml><?xml version="1.0" encoding="utf-8"?>
<p:tagLst xmlns:p="http://schemas.openxmlformats.org/presentationml/2006/main">
  <p:tag name="AS_UNIQUEID" val="4532"/>
</p:tagLst>
</file>

<file path=ppt/tags/tag221.xml><?xml version="1.0" encoding="utf-8"?>
<p:tagLst xmlns:p="http://schemas.openxmlformats.org/presentationml/2006/main">
  <p:tag name="AS_UNIQUEID" val="8751"/>
</p:tagLst>
</file>

<file path=ppt/tags/tag222.xml><?xml version="1.0" encoding="utf-8"?>
<p:tagLst xmlns:p="http://schemas.openxmlformats.org/presentationml/2006/main">
  <p:tag name="AS_UNIQUEID" val="4534"/>
</p:tagLst>
</file>

<file path=ppt/tags/tag223.xml><?xml version="1.0" encoding="utf-8"?>
<p:tagLst xmlns:p="http://schemas.openxmlformats.org/presentationml/2006/main">
  <p:tag name="AS_UNIQUEID" val="4536"/>
</p:tagLst>
</file>

<file path=ppt/tags/tag224.xml><?xml version="1.0" encoding="utf-8"?>
<p:tagLst xmlns:p="http://schemas.openxmlformats.org/presentationml/2006/main">
  <p:tag name="AS_UNIQUEID" val="4537"/>
</p:tagLst>
</file>

<file path=ppt/tags/tag225.xml><?xml version="1.0" encoding="utf-8"?>
<p:tagLst xmlns:p="http://schemas.openxmlformats.org/presentationml/2006/main">
  <p:tag name="AS_UNIQUEID" val="4538"/>
</p:tagLst>
</file>

<file path=ppt/tags/tag226.xml><?xml version="1.0" encoding="utf-8"?>
<p:tagLst xmlns:p="http://schemas.openxmlformats.org/presentationml/2006/main">
  <p:tag name="AS_UNIQUEID" val="4539"/>
</p:tagLst>
</file>

<file path=ppt/tags/tag227.xml><?xml version="1.0" encoding="utf-8"?>
<p:tagLst xmlns:p="http://schemas.openxmlformats.org/presentationml/2006/main">
  <p:tag name="AS_UNIQUEID" val="4541"/>
</p:tagLst>
</file>

<file path=ppt/tags/tag228.xml><?xml version="1.0" encoding="utf-8"?>
<p:tagLst xmlns:p="http://schemas.openxmlformats.org/presentationml/2006/main">
  <p:tag name="AS_UNIQUEID" val="4542"/>
</p:tagLst>
</file>

<file path=ppt/tags/tag229.xml><?xml version="1.0" encoding="utf-8"?>
<p:tagLst xmlns:p="http://schemas.openxmlformats.org/presentationml/2006/main">
  <p:tag name="AS_UNIQUEID" val="4543"/>
</p:tagLst>
</file>

<file path=ppt/tags/tag23.xml><?xml version="1.0" encoding="utf-8"?>
<p:tagLst xmlns:p="http://schemas.openxmlformats.org/presentationml/2006/main">
  <p:tag name="AS_UNIQUEID" val="8603"/>
</p:tagLst>
</file>

<file path=ppt/tags/tag230.xml><?xml version="1.0" encoding="utf-8"?>
<p:tagLst xmlns:p="http://schemas.openxmlformats.org/presentationml/2006/main">
  <p:tag name="AS_UNIQUEID" val="4544"/>
</p:tagLst>
</file>

<file path=ppt/tags/tag231.xml><?xml version="1.0" encoding="utf-8"?>
<p:tagLst xmlns:p="http://schemas.openxmlformats.org/presentationml/2006/main">
  <p:tag name="AS_UNIQUEID" val="4545"/>
</p:tagLst>
</file>

<file path=ppt/tags/tag232.xml><?xml version="1.0" encoding="utf-8"?>
<p:tagLst xmlns:p="http://schemas.openxmlformats.org/presentationml/2006/main">
  <p:tag name="AS_UNIQUEID" val="4546"/>
</p:tagLst>
</file>

<file path=ppt/tags/tag233.xml><?xml version="1.0" encoding="utf-8"?>
<p:tagLst xmlns:p="http://schemas.openxmlformats.org/presentationml/2006/main">
  <p:tag name="AS_UNIQUEID" val="4547"/>
</p:tagLst>
</file>

<file path=ppt/tags/tag234.xml><?xml version="1.0" encoding="utf-8"?>
<p:tagLst xmlns:p="http://schemas.openxmlformats.org/presentationml/2006/main">
  <p:tag name="AS_UNIQUEID" val="4548"/>
</p:tagLst>
</file>

<file path=ppt/tags/tag235.xml><?xml version="1.0" encoding="utf-8"?>
<p:tagLst xmlns:p="http://schemas.openxmlformats.org/presentationml/2006/main">
  <p:tag name="AS_UNIQUEID" val="4549"/>
</p:tagLst>
</file>

<file path=ppt/tags/tag236.xml><?xml version="1.0" encoding="utf-8"?>
<p:tagLst xmlns:p="http://schemas.openxmlformats.org/presentationml/2006/main">
  <p:tag name="AS_UNIQUEID" val="4550"/>
</p:tagLst>
</file>

<file path=ppt/tags/tag237.xml><?xml version="1.0" encoding="utf-8"?>
<p:tagLst xmlns:p="http://schemas.openxmlformats.org/presentationml/2006/main">
  <p:tag name="KSO_WM_SPECIAL_SOURCE" val="bdnull"/>
</p:tagLst>
</file>

<file path=ppt/tags/tag238.xml><?xml version="1.0" encoding="utf-8"?>
<p:tagLst xmlns:p="http://schemas.openxmlformats.org/presentationml/2006/main">
  <p:tag name="AS_UNIQUEID" val="8752"/>
</p:tagLst>
</file>

<file path=ppt/tags/tag239.xml><?xml version="1.0" encoding="utf-8"?>
<p:tagLst xmlns:p="http://schemas.openxmlformats.org/presentationml/2006/main">
  <p:tag name="AS_UNIQUEID" val="4552"/>
</p:tagLst>
</file>

<file path=ppt/tags/tag24.xml><?xml version="1.0" encoding="utf-8"?>
<p:tagLst xmlns:p="http://schemas.openxmlformats.org/presentationml/2006/main">
  <p:tag name="AS_UNIQUEID" val="8604"/>
</p:tagLst>
</file>

<file path=ppt/tags/tag240.xml><?xml version="1.0" encoding="utf-8"?>
<p:tagLst xmlns:p="http://schemas.openxmlformats.org/presentationml/2006/main">
  <p:tag name="AS_UNIQUEID" val="546"/>
</p:tagLst>
</file>

<file path=ppt/tags/tag241.xml><?xml version="1.0" encoding="utf-8"?>
<p:tagLst xmlns:p="http://schemas.openxmlformats.org/presentationml/2006/main">
  <p:tag name="AS_UNIQUEID" val="546"/>
</p:tagLst>
</file>

<file path=ppt/tags/tag242.xml><?xml version="1.0" encoding="utf-8"?>
<p:tagLst xmlns:p="http://schemas.openxmlformats.org/presentationml/2006/main">
  <p:tag name="KSO_WM_SPECIAL_SOURCE" val="bdnull"/>
</p:tagLst>
</file>

<file path=ppt/tags/tag243.xml><?xml version="1.0" encoding="utf-8"?>
<p:tagLst xmlns:p="http://schemas.openxmlformats.org/presentationml/2006/main">
  <p:tag name="AS_UNIQUEID" val="8753"/>
</p:tagLst>
</file>

<file path=ppt/tags/tag244.xml><?xml version="1.0" encoding="utf-8"?>
<p:tagLst xmlns:p="http://schemas.openxmlformats.org/presentationml/2006/main">
  <p:tag name="AS_UNIQUEID" val="4554"/>
</p:tagLst>
</file>

<file path=ppt/tags/tag245.xml><?xml version="1.0" encoding="utf-8"?>
<p:tagLst xmlns:p="http://schemas.openxmlformats.org/presentationml/2006/main">
  <p:tag name="AS_UNIQUEID" val="4555"/>
</p:tagLst>
</file>

<file path=ppt/tags/tag246.xml><?xml version="1.0" encoding="utf-8"?>
<p:tagLst xmlns:p="http://schemas.openxmlformats.org/presentationml/2006/main">
  <p:tag name="KSO_WM_SPECIAL_SOURCE" val="bdnull"/>
</p:tagLst>
</file>

<file path=ppt/tags/tag247.xml><?xml version="1.0" encoding="utf-8"?>
<p:tagLst xmlns:p="http://schemas.openxmlformats.org/presentationml/2006/main">
  <p:tag name="AS_UNIQUEID" val="8754"/>
</p:tagLst>
</file>

<file path=ppt/tags/tag248.xml><?xml version="1.0" encoding="utf-8"?>
<p:tagLst xmlns:p="http://schemas.openxmlformats.org/presentationml/2006/main">
  <p:tag name="AS_UNIQUEID" val="4557"/>
</p:tagLst>
</file>

<file path=ppt/tags/tag249.xml><?xml version="1.0" encoding="utf-8"?>
<p:tagLst xmlns:p="http://schemas.openxmlformats.org/presentationml/2006/main">
  <p:tag name="AS_UNIQUEID" val="4558"/>
</p:tagLst>
</file>

<file path=ppt/tags/tag25.xml><?xml version="1.0" encoding="utf-8"?>
<p:tagLst xmlns:p="http://schemas.openxmlformats.org/presentationml/2006/main">
  <p:tag name="AS_UNIQUEID" val="8605"/>
</p:tagLst>
</file>

<file path=ppt/tags/tag250.xml><?xml version="1.0" encoding="utf-8"?>
<p:tagLst xmlns:p="http://schemas.openxmlformats.org/presentationml/2006/main">
  <p:tag name="AS_UNIQUEID" val="4559"/>
</p:tagLst>
</file>

<file path=ppt/tags/tag251.xml><?xml version="1.0" encoding="utf-8"?>
<p:tagLst xmlns:p="http://schemas.openxmlformats.org/presentationml/2006/main">
  <p:tag name="AS_UNIQUEID" val="8755"/>
</p:tagLst>
</file>

<file path=ppt/tags/tag252.xml><?xml version="1.0" encoding="utf-8"?>
<p:tagLst xmlns:p="http://schemas.openxmlformats.org/presentationml/2006/main">
  <p:tag name="AS_UNIQUEID" val="4561"/>
</p:tagLst>
</file>

<file path=ppt/tags/tag253.xml><?xml version="1.0" encoding="utf-8"?>
<p:tagLst xmlns:p="http://schemas.openxmlformats.org/presentationml/2006/main">
  <p:tag name="AS_UNIQUEID" val="4562"/>
</p:tagLst>
</file>

<file path=ppt/tags/tag254.xml><?xml version="1.0" encoding="utf-8"?>
<p:tagLst xmlns:p="http://schemas.openxmlformats.org/presentationml/2006/main">
  <p:tag name="AS_UNIQUEID" val="4563"/>
</p:tagLst>
</file>

<file path=ppt/tags/tag255.xml><?xml version="1.0" encoding="utf-8"?>
<p:tagLst xmlns:p="http://schemas.openxmlformats.org/presentationml/2006/main">
  <p:tag name="AS_UNIQUEID" val="4564"/>
</p:tagLst>
</file>

<file path=ppt/tags/tag256.xml><?xml version="1.0" encoding="utf-8"?>
<p:tagLst xmlns:p="http://schemas.openxmlformats.org/presentationml/2006/main">
  <p:tag name="AS_UNIQUEID" val="4565"/>
</p:tagLst>
</file>

<file path=ppt/tags/tag257.xml><?xml version="1.0" encoding="utf-8"?>
<p:tagLst xmlns:p="http://schemas.openxmlformats.org/presentationml/2006/main">
  <p:tag name="KSO_WM_SPECIAL_SOURCE" val="bdnull"/>
</p:tagLst>
</file>

<file path=ppt/tags/tag258.xml><?xml version="1.0" encoding="utf-8"?>
<p:tagLst xmlns:p="http://schemas.openxmlformats.org/presentationml/2006/main">
  <p:tag name="AS_UNIQUEID" val="8756"/>
</p:tagLst>
</file>

<file path=ppt/tags/tag259.xml><?xml version="1.0" encoding="utf-8"?>
<p:tagLst xmlns:p="http://schemas.openxmlformats.org/presentationml/2006/main">
  <p:tag name="AS_UNIQUEID" val="4567"/>
</p:tagLst>
</file>

<file path=ppt/tags/tag26.xml><?xml version="1.0" encoding="utf-8"?>
<p:tagLst xmlns:p="http://schemas.openxmlformats.org/presentationml/2006/main">
  <p:tag name="AS_UNIQUEID" val="8606"/>
</p:tagLst>
</file>

<file path=ppt/tags/tag260.xml><?xml version="1.0" encoding="utf-8"?>
<p:tagLst xmlns:p="http://schemas.openxmlformats.org/presentationml/2006/main">
  <p:tag name="AS_UNIQUEID" val="4859"/>
</p:tagLst>
</file>

<file path=ppt/tags/tag261.xml><?xml version="1.0" encoding="utf-8"?>
<p:tagLst xmlns:p="http://schemas.openxmlformats.org/presentationml/2006/main">
  <p:tag name="KSO_WM_SPECIAL_SOURCE" val="bdnull"/>
</p:tagLst>
</file>

<file path=ppt/tags/tag262.xml><?xml version="1.0" encoding="utf-8"?>
<p:tagLst xmlns:p="http://schemas.openxmlformats.org/presentationml/2006/main">
  <p:tag name="AS_UNIQUEID" val="8757"/>
</p:tagLst>
</file>

<file path=ppt/tags/tag263.xml><?xml version="1.0" encoding="utf-8"?>
<p:tagLst xmlns:p="http://schemas.openxmlformats.org/presentationml/2006/main">
  <p:tag name="AS_UNIQUEID" val="4570"/>
</p:tagLst>
</file>

<file path=ppt/tags/tag264.xml><?xml version="1.0" encoding="utf-8"?>
<p:tagLst xmlns:p="http://schemas.openxmlformats.org/presentationml/2006/main">
  <p:tag name="KSO_WM_SPECIAL_SOURCE" val="bdnull"/>
</p:tagLst>
</file>

<file path=ppt/tags/tag265.xml><?xml version="1.0" encoding="utf-8"?>
<p:tagLst xmlns:p="http://schemas.openxmlformats.org/presentationml/2006/main">
  <p:tag name="AS_UNIQUEID" val="8758"/>
</p:tagLst>
</file>

<file path=ppt/tags/tag266.xml><?xml version="1.0" encoding="utf-8"?>
<p:tagLst xmlns:p="http://schemas.openxmlformats.org/presentationml/2006/main">
  <p:tag name="AS_UNIQUEID" val="4572"/>
</p:tagLst>
</file>

<file path=ppt/tags/tag267.xml><?xml version="1.0" encoding="utf-8"?>
<p:tagLst xmlns:p="http://schemas.openxmlformats.org/presentationml/2006/main">
  <p:tag name="KSO_WM_SPECIAL_SOURCE" val="bdnull"/>
</p:tagLst>
</file>

<file path=ppt/tags/tag268.xml><?xml version="1.0" encoding="utf-8"?>
<p:tagLst xmlns:p="http://schemas.openxmlformats.org/presentationml/2006/main">
  <p:tag name="AS_UNIQUEID" val="8759"/>
</p:tagLst>
</file>

<file path=ppt/tags/tag269.xml><?xml version="1.0" encoding="utf-8"?>
<p:tagLst xmlns:p="http://schemas.openxmlformats.org/presentationml/2006/main">
  <p:tag name="AS_UNIQUEID" val="4574"/>
</p:tagLst>
</file>

<file path=ppt/tags/tag27.xml><?xml version="1.0" encoding="utf-8"?>
<p:tagLst xmlns:p="http://schemas.openxmlformats.org/presentationml/2006/main">
  <p:tag name="AS_UNIQUEID" val="8607"/>
</p:tagLst>
</file>

<file path=ppt/tags/tag270.xml><?xml version="1.0" encoding="utf-8"?>
<p:tagLst xmlns:p="http://schemas.openxmlformats.org/presentationml/2006/main">
  <p:tag name="AS_UNIQUEID" val="4575"/>
</p:tagLst>
</file>

<file path=ppt/tags/tag271.xml><?xml version="1.0" encoding="utf-8"?>
<p:tagLst xmlns:p="http://schemas.openxmlformats.org/presentationml/2006/main">
  <p:tag name="AS_UNIQUEID" val="4576"/>
</p:tagLst>
</file>

<file path=ppt/tags/tag272.xml><?xml version="1.0" encoding="utf-8"?>
<p:tagLst xmlns:p="http://schemas.openxmlformats.org/presentationml/2006/main">
  <p:tag name="AS_UNIQUEID" val="4577"/>
</p:tagLst>
</file>

<file path=ppt/tags/tag273.xml><?xml version="1.0" encoding="utf-8"?>
<p:tagLst xmlns:p="http://schemas.openxmlformats.org/presentationml/2006/main">
  <p:tag name="AS_UNIQUEID" val="4578"/>
</p:tagLst>
</file>

<file path=ppt/tags/tag274.xml><?xml version="1.0" encoding="utf-8"?>
<p:tagLst xmlns:p="http://schemas.openxmlformats.org/presentationml/2006/main">
  <p:tag name="AS_UNIQUEID" val="4579"/>
</p:tagLst>
</file>

<file path=ppt/tags/tag275.xml><?xml version="1.0" encoding="utf-8"?>
<p:tagLst xmlns:p="http://schemas.openxmlformats.org/presentationml/2006/main">
  <p:tag name="AS_UNIQUEID" val="4580"/>
</p:tagLst>
</file>

<file path=ppt/tags/tag276.xml><?xml version="1.0" encoding="utf-8"?>
<p:tagLst xmlns:p="http://schemas.openxmlformats.org/presentationml/2006/main">
  <p:tag name="AS_UNIQUEID" val="4581"/>
</p:tagLst>
</file>

<file path=ppt/tags/tag277.xml><?xml version="1.0" encoding="utf-8"?>
<p:tagLst xmlns:p="http://schemas.openxmlformats.org/presentationml/2006/main">
  <p:tag name="AS_UNIQUEID" val="4582"/>
</p:tagLst>
</file>

<file path=ppt/tags/tag278.xml><?xml version="1.0" encoding="utf-8"?>
<p:tagLst xmlns:p="http://schemas.openxmlformats.org/presentationml/2006/main">
  <p:tag name="AS_UNIQUEID" val="4583"/>
</p:tagLst>
</file>

<file path=ppt/tags/tag279.xml><?xml version="1.0" encoding="utf-8"?>
<p:tagLst xmlns:p="http://schemas.openxmlformats.org/presentationml/2006/main">
  <p:tag name="AS_UNIQUEID" val="4584"/>
</p:tagLst>
</file>

<file path=ppt/tags/tag28.xml><?xml version="1.0" encoding="utf-8"?>
<p:tagLst xmlns:p="http://schemas.openxmlformats.org/presentationml/2006/main">
  <p:tag name="AS_UNIQUEID" val="8608"/>
</p:tagLst>
</file>

<file path=ppt/tags/tag280.xml><?xml version="1.0" encoding="utf-8"?>
<p:tagLst xmlns:p="http://schemas.openxmlformats.org/presentationml/2006/main">
  <p:tag name="AS_UNIQUEID" val="4863"/>
  <p:tag name="KSO_WM_BEAUTIFY_FLAG" val=""/>
</p:tagLst>
</file>

<file path=ppt/tags/tag281.xml><?xml version="1.0" encoding="utf-8"?>
<p:tagLst xmlns:p="http://schemas.openxmlformats.org/presentationml/2006/main">
  <p:tag name="KSO_WM_SPECIAL_SOURCE" val="bdnull"/>
</p:tagLst>
</file>

<file path=ppt/tags/tag282.xml><?xml version="1.0" encoding="utf-8"?>
<p:tagLst xmlns:p="http://schemas.openxmlformats.org/presentationml/2006/main">
  <p:tag name="AS_UNIQUEID" val="8760"/>
</p:tagLst>
</file>

<file path=ppt/tags/tag283.xml><?xml version="1.0" encoding="utf-8"?>
<p:tagLst xmlns:p="http://schemas.openxmlformats.org/presentationml/2006/main">
  <p:tag name="AS_UNIQUEID" val="4586"/>
</p:tagLst>
</file>

<file path=ppt/tags/tag284.xml><?xml version="1.0" encoding="utf-8"?>
<p:tagLst xmlns:p="http://schemas.openxmlformats.org/presentationml/2006/main">
  <p:tag name="KSO_WM_SPECIAL_SOURCE" val="bdnull"/>
</p:tagLst>
</file>

<file path=ppt/tags/tag285.xml><?xml version="1.0" encoding="utf-8"?>
<p:tagLst xmlns:p="http://schemas.openxmlformats.org/presentationml/2006/main">
  <p:tag name="AS_UNIQUEID" val="8761"/>
</p:tagLst>
</file>

<file path=ppt/tags/tag286.xml><?xml version="1.0" encoding="utf-8"?>
<p:tagLst xmlns:p="http://schemas.openxmlformats.org/presentationml/2006/main">
  <p:tag name="AS_UNIQUEID" val="4588"/>
</p:tagLst>
</file>

<file path=ppt/tags/tag287.xml><?xml version="1.0" encoding="utf-8"?>
<p:tagLst xmlns:p="http://schemas.openxmlformats.org/presentationml/2006/main">
  <p:tag name="KSO_WM_SPECIAL_SOURCE" val="bdnull"/>
</p:tagLst>
</file>

<file path=ppt/tags/tag288.xml><?xml version="1.0" encoding="utf-8"?>
<p:tagLst xmlns:p="http://schemas.openxmlformats.org/presentationml/2006/main">
  <p:tag name="AS_UNIQUEID" val="8762"/>
</p:tagLst>
</file>

<file path=ppt/tags/tag289.xml><?xml version="1.0" encoding="utf-8"?>
<p:tagLst xmlns:p="http://schemas.openxmlformats.org/presentationml/2006/main">
  <p:tag name="AS_UNIQUEID" val="4590"/>
</p:tagLst>
</file>

<file path=ppt/tags/tag29.xml><?xml version="1.0" encoding="utf-8"?>
<p:tagLst xmlns:p="http://schemas.openxmlformats.org/presentationml/2006/main">
  <p:tag name="AS_UNIQUEID" val="8609"/>
</p:tagLst>
</file>

<file path=ppt/tags/tag290.xml><?xml version="1.0" encoding="utf-8"?>
<p:tagLst xmlns:p="http://schemas.openxmlformats.org/presentationml/2006/main">
  <p:tag name="AS_UNIQUEID" val="4591"/>
</p:tagLst>
</file>

<file path=ppt/tags/tag291.xml><?xml version="1.0" encoding="utf-8"?>
<p:tagLst xmlns:p="http://schemas.openxmlformats.org/presentationml/2006/main">
  <p:tag name="KSO_WM_SPECIAL_SOURCE" val="bdnull"/>
</p:tagLst>
</file>

<file path=ppt/tags/tag292.xml><?xml version="1.0" encoding="utf-8"?>
<p:tagLst xmlns:p="http://schemas.openxmlformats.org/presentationml/2006/main">
  <p:tag name="AS_UNIQUEID" val="8763"/>
</p:tagLst>
</file>

<file path=ppt/tags/tag293.xml><?xml version="1.0" encoding="utf-8"?>
<p:tagLst xmlns:p="http://schemas.openxmlformats.org/presentationml/2006/main">
  <p:tag name="AS_UNIQUEID" val="4593"/>
</p:tagLst>
</file>

<file path=ppt/tags/tag294.xml><?xml version="1.0" encoding="utf-8"?>
<p:tagLst xmlns:p="http://schemas.openxmlformats.org/presentationml/2006/main">
  <p:tag name="KSO_WM_SPECIAL_SOURCE" val="bdnull"/>
</p:tagLst>
</file>

<file path=ppt/tags/tag295.xml><?xml version="1.0" encoding="utf-8"?>
<p:tagLst xmlns:p="http://schemas.openxmlformats.org/presentationml/2006/main">
  <p:tag name="AS_UNIQUEID" val="8764"/>
</p:tagLst>
</file>

<file path=ppt/tags/tag296.xml><?xml version="1.0" encoding="utf-8"?>
<p:tagLst xmlns:p="http://schemas.openxmlformats.org/presentationml/2006/main">
  <p:tag name="AS_UNIQUEID" val="4595"/>
</p:tagLst>
</file>

<file path=ppt/tags/tag297.xml><?xml version="1.0" encoding="utf-8"?>
<p:tagLst xmlns:p="http://schemas.openxmlformats.org/presentationml/2006/main">
  <p:tag name="KSO_WM_SPECIAL_SOURCE" val="bdnull"/>
</p:tagLst>
</file>

<file path=ppt/tags/tag298.xml><?xml version="1.0" encoding="utf-8"?>
<p:tagLst xmlns:p="http://schemas.openxmlformats.org/presentationml/2006/main">
  <p:tag name="AS_UNIQUEID" val="8765"/>
</p:tagLst>
</file>

<file path=ppt/tags/tag299.xml><?xml version="1.0" encoding="utf-8"?>
<p:tagLst xmlns:p="http://schemas.openxmlformats.org/presentationml/2006/main">
  <p:tag name="AS_UNIQUEID" val="4597"/>
</p:tagLst>
</file>

<file path=ppt/tags/tag3.xml><?xml version="1.0" encoding="utf-8"?>
<p:tagLst xmlns:p="http://schemas.openxmlformats.org/presentationml/2006/main">
  <p:tag name="AS_UNIQUEID" val="8583"/>
</p:tagLst>
</file>

<file path=ppt/tags/tag30.xml><?xml version="1.0" encoding="utf-8"?>
<p:tagLst xmlns:p="http://schemas.openxmlformats.org/presentationml/2006/main">
  <p:tag name="AS_UNIQUEID" val="8610"/>
</p:tagLst>
</file>

<file path=ppt/tags/tag300.xml><?xml version="1.0" encoding="utf-8"?>
<p:tagLst xmlns:p="http://schemas.openxmlformats.org/presentationml/2006/main">
  <p:tag name="KSO_WM_SPECIAL_SOURCE" val="bdnull"/>
</p:tagLst>
</file>

<file path=ppt/tags/tag301.xml><?xml version="1.0" encoding="utf-8"?>
<p:tagLst xmlns:p="http://schemas.openxmlformats.org/presentationml/2006/main">
  <p:tag name="AS_UNIQUEID" val="8766"/>
</p:tagLst>
</file>

<file path=ppt/tags/tag302.xml><?xml version="1.0" encoding="utf-8"?>
<p:tagLst xmlns:p="http://schemas.openxmlformats.org/presentationml/2006/main">
  <p:tag name="AS_UNIQUEID" val="2974"/>
  <p:tag name="KSO_WM_BEAUTIFY_FLAG" val="#wm#"/>
  <p:tag name="KSO_WM_TAG_VERSION" val="1.0"/>
  <p:tag name="KSO_WM_TEMPLATE_CATEGORY" val="custom"/>
  <p:tag name="KSO_WM_TEMPLATE_INDEX" val="20203744"/>
  <p:tag name="KSO_WM_UNIT_COMPATIBLE" val="0"/>
  <p:tag name="KSO_WM_UNIT_DIAGRAM_ISNUMVISUAL" val="0"/>
  <p:tag name="KSO_WM_UNIT_DIAGRAM_ISREFERUNIT" val="0"/>
  <p:tag name="KSO_WM_UNIT_HIGHLIGHT" val="0"/>
  <p:tag name="KSO_WM_UNIT_ID" val="custom20203744_8*a*1"/>
  <p:tag name="KSO_WM_UNIT_INDEX" val="1"/>
  <p:tag name="KSO_WM_UNIT_ISCONTENTSTITLE" val="0"/>
  <p:tag name="KSO_WM_UNIT_LAYERLEVEL" val="1"/>
  <p:tag name="KSO_WM_UNIT_NOCLEAR" val="0"/>
  <p:tag name="KSO_WM_UNIT_PRESET_TEXT" val="单击此处添加标题"/>
  <p:tag name="KSO_WM_UNIT_TYPE" val="a"/>
  <p:tag name="KSO_WM_UNIT_VALUE" val="26"/>
</p:tagLst>
</file>

<file path=ppt/tags/tag303.xml><?xml version="1.0" encoding="utf-8"?>
<p:tagLst xmlns:p="http://schemas.openxmlformats.org/presentationml/2006/main">
  <p:tag name="AS_UNIQUEID" val="2975"/>
</p:tagLst>
</file>

<file path=ppt/tags/tag304.xml><?xml version="1.0" encoding="utf-8"?>
<p:tagLst xmlns:p="http://schemas.openxmlformats.org/presentationml/2006/main">
  <p:tag name="KSO_WM_BEAUTIFY_FLAG" val="#wm#"/>
  <p:tag name="KSO_WM_SLIDE_ID" val="custom20203744_8"/>
  <p:tag name="KSO_WM_SLIDE_INDEX" val="8"/>
  <p:tag name="KSO_WM_SLIDE_ITEM_CNT" val="0"/>
  <p:tag name="KSO_WM_SLIDE_LAYOUT" val="a_f"/>
  <p:tag name="KSO_WM_SLIDE_LAYOUT_CNT" val="1_1"/>
  <p:tag name="KSO_WM_SLIDE_POSITION" val="100*98"/>
  <p:tag name="KSO_WM_SLIDE_SIZE" val="758*343"/>
  <p:tag name="KSO_WM_SLIDE_SUBTYPE" val="pure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03744"/>
  <p:tag name="KSO_WM_TEMPLATE_MASTER_TYPE" val="1"/>
  <p:tag name="KSO_WM_TEMPLATE_SUBCATEGORY" val="0"/>
</p:tagLst>
</file>

<file path=ppt/tags/tag305.xml><?xml version="1.0" encoding="utf-8"?>
<p:tagLst xmlns:p="http://schemas.openxmlformats.org/presentationml/2006/main">
  <p:tag name="AS_UNIQUEID" val="8767"/>
</p:tagLst>
</file>

<file path=ppt/tags/tag306.xml><?xml version="1.0" encoding="utf-8"?>
<p:tagLst xmlns:p="http://schemas.openxmlformats.org/presentationml/2006/main">
  <p:tag name="AS_UNIQUEID" val="8768"/>
  <p:tag name="KSO_WM_BEAUTIFY_FLAG" val=""/>
</p:tagLst>
</file>

<file path=ppt/tags/tag307.xml><?xml version="1.0" encoding="utf-8"?>
<p:tagLst xmlns:p="http://schemas.openxmlformats.org/presentationml/2006/main">
  <p:tag name="AS_UNIQUEID" val="8769"/>
  <p:tag name="KSO_WM_BEAUTIFY_FLAG" val=""/>
</p:tagLst>
</file>

<file path=ppt/tags/tag308.xml><?xml version="1.0" encoding="utf-8"?>
<p:tagLst xmlns:p="http://schemas.openxmlformats.org/presentationml/2006/main">
  <p:tag name="KSO_WM_BEAUTIFY_FLAG" val="#wm#"/>
  <p:tag name="KSO_WM_TEMPLATE_CATEGORY" val="custom"/>
  <p:tag name="KSO_WM_TEMPLATE_INDEX" val="20202660"/>
</p:tagLst>
</file>

<file path=ppt/tags/tag309.xml><?xml version="1.0" encoding="utf-8"?>
<p:tagLst xmlns:p="http://schemas.openxmlformats.org/presentationml/2006/main">
  <p:tag name="AS_UNIQUEID" val="8770"/>
</p:tagLst>
</file>

<file path=ppt/tags/tag31.xml><?xml version="1.0" encoding="utf-8"?>
<p:tagLst xmlns:p="http://schemas.openxmlformats.org/presentationml/2006/main">
  <p:tag name="AS_UNIQUEID" val="8611"/>
</p:tagLst>
</file>

<file path=ppt/tags/tag310.xml><?xml version="1.0" encoding="utf-8"?>
<p:tagLst xmlns:p="http://schemas.openxmlformats.org/presentationml/2006/main">
  <p:tag name="AS_UNIQUEID" val="2430"/>
</p:tagLst>
</file>

<file path=ppt/tags/tag311.xml><?xml version="1.0" encoding="utf-8"?>
<p:tagLst xmlns:p="http://schemas.openxmlformats.org/presentationml/2006/main">
  <p:tag name="AS_UNIQUEID" val="2431"/>
</p:tagLst>
</file>

<file path=ppt/tags/tag312.xml><?xml version="1.0" encoding="utf-8"?>
<p:tagLst xmlns:p="http://schemas.openxmlformats.org/presentationml/2006/main">
  <p:tag name="AS_UNIQUEID" val="2432"/>
</p:tagLst>
</file>

<file path=ppt/tags/tag313.xml><?xml version="1.0" encoding="utf-8"?>
<p:tagLst xmlns:p="http://schemas.openxmlformats.org/presentationml/2006/main">
  <p:tag name="AS_UNIQUEID" val="8771"/>
</p:tagLst>
</file>

<file path=ppt/tags/tag314.xml><?xml version="1.0" encoding="utf-8"?>
<p:tagLst xmlns:p="http://schemas.openxmlformats.org/presentationml/2006/main">
  <p:tag name="AS_UNIQUEID" val="2434"/>
</p:tagLst>
</file>

<file path=ppt/tags/tag315.xml><?xml version="1.0" encoding="utf-8"?>
<p:tagLst xmlns:p="http://schemas.openxmlformats.org/presentationml/2006/main">
  <p:tag name="AS_UNIQUEID" val="2436"/>
</p:tagLst>
</file>

<file path=ppt/tags/tag316.xml><?xml version="1.0" encoding="utf-8"?>
<p:tagLst xmlns:p="http://schemas.openxmlformats.org/presentationml/2006/main">
  <p:tag name="AS_UNIQUEID" val="2437"/>
</p:tagLst>
</file>

<file path=ppt/tags/tag317.xml><?xml version="1.0" encoding="utf-8"?>
<p:tagLst xmlns:p="http://schemas.openxmlformats.org/presentationml/2006/main">
  <p:tag name="AS_UNIQUEID" val="2438"/>
</p:tagLst>
</file>

<file path=ppt/tags/tag318.xml><?xml version="1.0" encoding="utf-8"?>
<p:tagLst xmlns:p="http://schemas.openxmlformats.org/presentationml/2006/main">
  <p:tag name="AS_UNIQUEID" val="2439"/>
</p:tagLst>
</file>

<file path=ppt/tags/tag319.xml><?xml version="1.0" encoding="utf-8"?>
<p:tagLst xmlns:p="http://schemas.openxmlformats.org/presentationml/2006/main">
  <p:tag name="AS_UNIQUEID" val="2440"/>
</p:tagLst>
</file>

<file path=ppt/tags/tag32.xml><?xml version="1.0" encoding="utf-8"?>
<p:tagLst xmlns:p="http://schemas.openxmlformats.org/presentationml/2006/main">
  <p:tag name="AS_UNIQUEID" val="8612"/>
</p:tagLst>
</file>

<file path=ppt/tags/tag320.xml><?xml version="1.0" encoding="utf-8"?>
<p:tagLst xmlns:p="http://schemas.openxmlformats.org/presentationml/2006/main">
  <p:tag name="AS_UNIQUEID" val="2441"/>
</p:tagLst>
</file>

<file path=ppt/tags/tag321.xml><?xml version="1.0" encoding="utf-8"?>
<p:tagLst xmlns:p="http://schemas.openxmlformats.org/presentationml/2006/main">
  <p:tag name="AS_UNIQUEID" val="4499"/>
</p:tagLst>
</file>

<file path=ppt/tags/tag322.xml><?xml version="1.0" encoding="utf-8"?>
<p:tagLst xmlns:p="http://schemas.openxmlformats.org/presentationml/2006/main">
  <p:tag name="KSO_WM_SPECIAL_SOURCE" val="bdnull"/>
</p:tagLst>
</file>

<file path=ppt/tags/tag323.xml><?xml version="1.0" encoding="utf-8"?>
<p:tagLst xmlns:p="http://schemas.openxmlformats.org/presentationml/2006/main">
  <p:tag name="AS_UNIQUEID" val="8772"/>
</p:tagLst>
</file>

<file path=ppt/tags/tag324.xml><?xml version="1.0" encoding="utf-8"?>
<p:tagLst xmlns:p="http://schemas.openxmlformats.org/presentationml/2006/main">
  <p:tag name="AS_UNIQUEID" val="2597"/>
</p:tagLst>
</file>

<file path=ppt/tags/tag325.xml><?xml version="1.0" encoding="utf-8"?>
<p:tagLst xmlns:p="http://schemas.openxmlformats.org/presentationml/2006/main">
  <p:tag name="AS_UNIQUEID" val="2598"/>
</p:tagLst>
</file>

<file path=ppt/tags/tag326.xml><?xml version="1.0" encoding="utf-8"?>
<p:tagLst xmlns:p="http://schemas.openxmlformats.org/presentationml/2006/main">
  <p:tag name="AS_UNIQUEID" val="2599"/>
</p:tagLst>
</file>

<file path=ppt/tags/tag327.xml><?xml version="1.0" encoding="utf-8"?>
<p:tagLst xmlns:p="http://schemas.openxmlformats.org/presentationml/2006/main">
  <p:tag name="AS_UNIQUEID" val="2600"/>
</p:tagLst>
</file>

<file path=ppt/tags/tag328.xml><?xml version="1.0" encoding="utf-8"?>
<p:tagLst xmlns:p="http://schemas.openxmlformats.org/presentationml/2006/main">
  <p:tag name="AS_UNIQUEID" val="2601"/>
</p:tagLst>
</file>

<file path=ppt/tags/tag329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3744"/>
</p:tagLst>
</file>

<file path=ppt/tags/tag33.xml><?xml version="1.0" encoding="utf-8"?>
<p:tagLst xmlns:p="http://schemas.openxmlformats.org/presentationml/2006/main">
  <p:tag name="AS_UNIQUEID" val="8613"/>
</p:tagLst>
</file>

<file path=ppt/tags/tag330.xml><?xml version="1.0" encoding="utf-8"?>
<p:tagLst xmlns:p="http://schemas.openxmlformats.org/presentationml/2006/main">
  <p:tag name="AS_UNIQUEID" val="8773"/>
</p:tagLst>
</file>

<file path=ppt/tags/tag331.xml><?xml version="1.0" encoding="utf-8"?>
<p:tagLst xmlns:p="http://schemas.openxmlformats.org/presentationml/2006/main">
  <p:tag name="AS_UNIQUEID" val="4502"/>
</p:tagLst>
</file>

<file path=ppt/tags/tag332.xml><?xml version="1.0" encoding="utf-8"?>
<p:tagLst xmlns:p="http://schemas.openxmlformats.org/presentationml/2006/main">
  <p:tag name="AS_UNIQUEID" val="4503"/>
</p:tagLst>
</file>

<file path=ppt/tags/tag333.xml><?xml version="1.0" encoding="utf-8"?>
<p:tagLst xmlns:p="http://schemas.openxmlformats.org/presentationml/2006/main">
  <p:tag name="AS_UNIQUEID" val="4504"/>
</p:tagLst>
</file>

<file path=ppt/tags/tag334.xml><?xml version="1.0" encoding="utf-8"?>
<p:tagLst xmlns:p="http://schemas.openxmlformats.org/presentationml/2006/main">
  <p:tag name="AS_UNIQUEID" val="4505"/>
</p:tagLst>
</file>

<file path=ppt/tags/tag335.xml><?xml version="1.0" encoding="utf-8"?>
<p:tagLst xmlns:p="http://schemas.openxmlformats.org/presentationml/2006/main">
  <p:tag name="AS_UNIQUEID" val="4506"/>
</p:tagLst>
</file>

<file path=ppt/tags/tag336.xml><?xml version="1.0" encoding="utf-8"?>
<p:tagLst xmlns:p="http://schemas.openxmlformats.org/presentationml/2006/main">
  <p:tag name="AS_UNIQUEID" val="4507"/>
</p:tagLst>
</file>

<file path=ppt/tags/tag337.xml><?xml version="1.0" encoding="utf-8"?>
<p:tagLst xmlns:p="http://schemas.openxmlformats.org/presentationml/2006/main">
  <p:tag name="AS_UNIQUEID" val="4508"/>
</p:tagLst>
</file>

<file path=ppt/tags/tag338.xml><?xml version="1.0" encoding="utf-8"?>
<p:tagLst xmlns:p="http://schemas.openxmlformats.org/presentationml/2006/main">
  <p:tag name="AS_UNIQUEID" val="4509"/>
</p:tagLst>
</file>

<file path=ppt/tags/tag339.xml><?xml version="1.0" encoding="utf-8"?>
<p:tagLst xmlns:p="http://schemas.openxmlformats.org/presentationml/2006/main">
  <p:tag name="AS_UNIQUEID" val="4510"/>
</p:tagLst>
</file>

<file path=ppt/tags/tag34.xml><?xml version="1.0" encoding="utf-8"?>
<p:tagLst xmlns:p="http://schemas.openxmlformats.org/presentationml/2006/main">
  <p:tag name="AS_UNIQUEID" val="8614"/>
</p:tagLst>
</file>

<file path=ppt/tags/tag340.xml><?xml version="1.0" encoding="utf-8"?>
<p:tagLst xmlns:p="http://schemas.openxmlformats.org/presentationml/2006/main">
  <p:tag name="AS_UNIQUEID" val="4511"/>
</p:tagLst>
</file>

<file path=ppt/tags/tag341.xml><?xml version="1.0" encoding="utf-8"?>
<p:tagLst xmlns:p="http://schemas.openxmlformats.org/presentationml/2006/main">
  <p:tag name="AS_UNIQUEID" val="4512"/>
</p:tagLst>
</file>

<file path=ppt/tags/tag342.xml><?xml version="1.0" encoding="utf-8"?>
<p:tagLst xmlns:p="http://schemas.openxmlformats.org/presentationml/2006/main">
  <p:tag name="AS_UNIQUEID" val="4513"/>
</p:tagLst>
</file>

<file path=ppt/tags/tag343.xml><?xml version="1.0" encoding="utf-8"?>
<p:tagLst xmlns:p="http://schemas.openxmlformats.org/presentationml/2006/main">
  <p:tag name="AS_UNIQUEID" val="4514"/>
</p:tagLst>
</file>

<file path=ppt/tags/tag344.xml><?xml version="1.0" encoding="utf-8"?>
<p:tagLst xmlns:p="http://schemas.openxmlformats.org/presentationml/2006/main">
  <p:tag name="AS_UNIQUEID" val="4515"/>
</p:tagLst>
</file>

<file path=ppt/tags/tag345.xml><?xml version="1.0" encoding="utf-8"?>
<p:tagLst xmlns:p="http://schemas.openxmlformats.org/presentationml/2006/main">
  <p:tag name="AS_UNIQUEID" val="4516"/>
</p:tagLst>
</file>

<file path=ppt/tags/tag346.xml><?xml version="1.0" encoding="utf-8"?>
<p:tagLst xmlns:p="http://schemas.openxmlformats.org/presentationml/2006/main">
  <p:tag name="AS_UNIQUEID" val="4517"/>
</p:tagLst>
</file>

<file path=ppt/tags/tag347.xml><?xml version="1.0" encoding="utf-8"?>
<p:tagLst xmlns:p="http://schemas.openxmlformats.org/presentationml/2006/main">
  <p:tag name="AS_UNIQUEID" val="4518"/>
</p:tagLst>
</file>

<file path=ppt/tags/tag348.xml><?xml version="1.0" encoding="utf-8"?>
<p:tagLst xmlns:p="http://schemas.openxmlformats.org/presentationml/2006/main">
  <p:tag name="AS_UNIQUEID" val="4519"/>
</p:tagLst>
</file>

<file path=ppt/tags/tag349.xml><?xml version="1.0" encoding="utf-8"?>
<p:tagLst xmlns:p="http://schemas.openxmlformats.org/presentationml/2006/main">
  <p:tag name="AS_UNIQUEID" val="4520"/>
</p:tagLst>
</file>

<file path=ppt/tags/tag35.xml><?xml version="1.0" encoding="utf-8"?>
<p:tagLst xmlns:p="http://schemas.openxmlformats.org/presentationml/2006/main">
  <p:tag name="AS_UNIQUEID" val="8615"/>
</p:tagLst>
</file>

<file path=ppt/tags/tag350.xml><?xml version="1.0" encoding="utf-8"?>
<p:tagLst xmlns:p="http://schemas.openxmlformats.org/presentationml/2006/main">
  <p:tag name="AS_UNIQUEID" val="4521"/>
</p:tagLst>
</file>

<file path=ppt/tags/tag351.xml><?xml version="1.0" encoding="utf-8"?>
<p:tagLst xmlns:p="http://schemas.openxmlformats.org/presentationml/2006/main">
  <p:tag name="AS_UNIQUEID" val="4522"/>
</p:tagLst>
</file>

<file path=ppt/tags/tag352.xml><?xml version="1.0" encoding="utf-8"?>
<p:tagLst xmlns:p="http://schemas.openxmlformats.org/presentationml/2006/main">
  <p:tag name="AS_UNIQUEID" val="4523"/>
</p:tagLst>
</file>

<file path=ppt/tags/tag353.xml><?xml version="1.0" encoding="utf-8"?>
<p:tagLst xmlns:p="http://schemas.openxmlformats.org/presentationml/2006/main">
  <p:tag name="AS_UNIQUEID" val="4524"/>
</p:tagLst>
</file>

<file path=ppt/tags/tag354.xml><?xml version="1.0" encoding="utf-8"?>
<p:tagLst xmlns:p="http://schemas.openxmlformats.org/presentationml/2006/main">
  <p:tag name="KSO_WM_SPECIAL_SOURCE" val="bdnull"/>
</p:tagLst>
</file>

<file path=ppt/tags/tag355.xml><?xml version="1.0" encoding="utf-8"?>
<p:tagLst xmlns:p="http://schemas.openxmlformats.org/presentationml/2006/main">
  <p:tag name="AS_UNIQUEID" val="8774"/>
</p:tagLst>
</file>

<file path=ppt/tags/tag356.xml><?xml version="1.0" encoding="utf-8"?>
<p:tagLst xmlns:p="http://schemas.openxmlformats.org/presentationml/2006/main">
  <p:tag name="AS_UNIQUEID" val="8775"/>
</p:tagLst>
</file>

<file path=ppt/tags/tag357.xml><?xml version="1.0" encoding="utf-8"?>
<p:tagLst xmlns:p="http://schemas.openxmlformats.org/presentationml/2006/main">
  <p:tag name="AS_UNIQUEID" val="8776"/>
</p:tagLst>
</file>

<file path=ppt/tags/tag358.xml><?xml version="1.0" encoding="utf-8"?>
<p:tagLst xmlns:p="http://schemas.openxmlformats.org/presentationml/2006/main">
  <p:tag name="AS_UNIQUEID" val="8777"/>
</p:tagLst>
</file>

<file path=ppt/tags/tag359.xml><?xml version="1.0" encoding="utf-8"?>
<p:tagLst xmlns:p="http://schemas.openxmlformats.org/presentationml/2006/main">
  <p:tag name="AS_UNIQUEID" val="8778"/>
</p:tagLst>
</file>

<file path=ppt/tags/tag36.xml><?xml version="1.0" encoding="utf-8"?>
<p:tagLst xmlns:p="http://schemas.openxmlformats.org/presentationml/2006/main">
  <p:tag name="AS_UNIQUEID" val="8616"/>
</p:tagLst>
</file>

<file path=ppt/tags/tag360.xml><?xml version="1.0" encoding="utf-8"?>
<p:tagLst xmlns:p="http://schemas.openxmlformats.org/presentationml/2006/main">
  <p:tag name="AS_UNIQUEID" val="8779"/>
</p:tagLst>
</file>

<file path=ppt/tags/tag361.xml><?xml version="1.0" encoding="utf-8"?>
<p:tagLst xmlns:p="http://schemas.openxmlformats.org/presentationml/2006/main">
  <p:tag name="AS_UNIQUEID" val="8780"/>
</p:tagLst>
</file>

<file path=ppt/tags/tag362.xml><?xml version="1.0" encoding="utf-8"?>
<p:tagLst xmlns:p="http://schemas.openxmlformats.org/presentationml/2006/main">
  <p:tag name="AS_UNIQUEID" val="8781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363.xml><?xml version="1.0" encoding="utf-8"?>
<p:tagLst xmlns:p="http://schemas.openxmlformats.org/presentationml/2006/main">
  <p:tag name="AS_UNIQUEID" val="8782"/>
</p:tagLst>
</file>

<file path=ppt/tags/tag364.xml><?xml version="1.0" encoding="utf-8"?>
<p:tagLst xmlns:p="http://schemas.openxmlformats.org/presentationml/2006/main">
  <p:tag name="AS_UNIQUEID" val="8783"/>
</p:tagLst>
</file>

<file path=ppt/tags/tag365.xml><?xml version="1.0" encoding="utf-8"?>
<p:tagLst xmlns:p="http://schemas.openxmlformats.org/presentationml/2006/main">
  <p:tag name="AS_UNIQUEID" val="8784"/>
</p:tagLst>
</file>

<file path=ppt/tags/tag366.xml><?xml version="1.0" encoding="utf-8"?>
<p:tagLst xmlns:p="http://schemas.openxmlformats.org/presentationml/2006/main">
  <p:tag name="AS_UNIQUEID" val="8785"/>
</p:tagLst>
</file>

<file path=ppt/tags/tag367.xml><?xml version="1.0" encoding="utf-8"?>
<p:tagLst xmlns:p="http://schemas.openxmlformats.org/presentationml/2006/main">
  <p:tag name="AS_UNIQUEID" val="8786"/>
</p:tagLst>
</file>

<file path=ppt/tags/tag368.xml><?xml version="1.0" encoding="utf-8"?>
<p:tagLst xmlns:p="http://schemas.openxmlformats.org/presentationml/2006/main">
  <p:tag name="AS_UNIQUEID" val="8787"/>
</p:tagLst>
</file>

<file path=ppt/tags/tag369.xml><?xml version="1.0" encoding="utf-8"?>
<p:tagLst xmlns:p="http://schemas.openxmlformats.org/presentationml/2006/main">
  <p:tag name="AS_UNIQUEID" val="8788"/>
</p:tagLst>
</file>

<file path=ppt/tags/tag37.xml><?xml version="1.0" encoding="utf-8"?>
<p:tagLst xmlns:p="http://schemas.openxmlformats.org/presentationml/2006/main">
  <p:tag name="AS_UNIQUEID" val="8617"/>
</p:tagLst>
</file>

<file path=ppt/tags/tag370.xml><?xml version="1.0" encoding="utf-8"?>
<p:tagLst xmlns:p="http://schemas.openxmlformats.org/presentationml/2006/main">
  <p:tag name="AS_UNIQUEID" val="8789"/>
</p:tagLst>
</file>

<file path=ppt/tags/tag371.xml><?xml version="1.0" encoding="utf-8"?>
<p:tagLst xmlns:p="http://schemas.openxmlformats.org/presentationml/2006/main">
  <p:tag name="AS_UNIQUEID" val="8790"/>
</p:tagLst>
</file>

<file path=ppt/tags/tag372.xml><?xml version="1.0" encoding="utf-8"?>
<p:tagLst xmlns:p="http://schemas.openxmlformats.org/presentationml/2006/main">
  <p:tag name="AS_UNIQUEID" val="8791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373.xml><?xml version="1.0" encoding="utf-8"?>
<p:tagLst xmlns:p="http://schemas.openxmlformats.org/presentationml/2006/main">
  <p:tag name="AS_UNIQUEID" val="8792"/>
</p:tagLst>
</file>

<file path=ppt/tags/tag374.xml><?xml version="1.0" encoding="utf-8"?>
<p:tagLst xmlns:p="http://schemas.openxmlformats.org/presentationml/2006/main">
  <p:tag name="AS_UNIQUEID" val="8793"/>
</p:tagLst>
</file>

<file path=ppt/tags/tag375.xml><?xml version="1.0" encoding="utf-8"?>
<p:tagLst xmlns:p="http://schemas.openxmlformats.org/presentationml/2006/main">
  <p:tag name="AS_UNIQUEID" val="8794"/>
</p:tagLst>
</file>

<file path=ppt/tags/tag376.xml><?xml version="1.0" encoding="utf-8"?>
<p:tagLst xmlns:p="http://schemas.openxmlformats.org/presentationml/2006/main">
  <p:tag name="AS_UNIQUEID" val="8795"/>
</p:tagLst>
</file>

<file path=ppt/tags/tag377.xml><?xml version="1.0" encoding="utf-8"?>
<p:tagLst xmlns:p="http://schemas.openxmlformats.org/presentationml/2006/main">
  <p:tag name="AS_UNIQUEID" val="8796"/>
</p:tagLst>
</file>

<file path=ppt/tags/tag378.xml><?xml version="1.0" encoding="utf-8"?>
<p:tagLst xmlns:p="http://schemas.openxmlformats.org/presentationml/2006/main">
  <p:tag name="AS_UNIQUEID" val="8797"/>
</p:tagLst>
</file>

<file path=ppt/tags/tag379.xml><?xml version="1.0" encoding="utf-8"?>
<p:tagLst xmlns:p="http://schemas.openxmlformats.org/presentationml/2006/main">
  <p:tag name="AS_UNIQUEID" val="8798"/>
</p:tagLst>
</file>

<file path=ppt/tags/tag38.xml><?xml version="1.0" encoding="utf-8"?>
<p:tagLst xmlns:p="http://schemas.openxmlformats.org/presentationml/2006/main">
  <p:tag name="AS_UNIQUEID" val="8618"/>
</p:tagLst>
</file>

<file path=ppt/tags/tag380.xml><?xml version="1.0" encoding="utf-8"?>
<p:tagLst xmlns:p="http://schemas.openxmlformats.org/presentationml/2006/main">
  <p:tag name="AS_UNIQUEID" val="8799"/>
</p:tagLst>
</file>

<file path=ppt/tags/tag381.xml><?xml version="1.0" encoding="utf-8"?>
<p:tagLst xmlns:p="http://schemas.openxmlformats.org/presentationml/2006/main">
  <p:tag name="AS_UNIQUEID" val="8800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382.xml><?xml version="1.0" encoding="utf-8"?>
<p:tagLst xmlns:p="http://schemas.openxmlformats.org/presentationml/2006/main">
  <p:tag name="AS_UNIQUEID" val="8801"/>
</p:tagLst>
</file>

<file path=ppt/tags/tag383.xml><?xml version="1.0" encoding="utf-8"?>
<p:tagLst xmlns:p="http://schemas.openxmlformats.org/presentationml/2006/main">
  <p:tag name="AS_UNIQUEID" val="8802"/>
</p:tagLst>
</file>

<file path=ppt/tags/tag384.xml><?xml version="1.0" encoding="utf-8"?>
<p:tagLst xmlns:p="http://schemas.openxmlformats.org/presentationml/2006/main">
  <p:tag name="AS_UNIQUEID" val="8803"/>
</p:tagLst>
</file>

<file path=ppt/tags/tag385.xml><?xml version="1.0" encoding="utf-8"?>
<p:tagLst xmlns:p="http://schemas.openxmlformats.org/presentationml/2006/main">
  <p:tag name="AS_UNIQUEID" val="8804"/>
</p:tagLst>
</file>

<file path=ppt/tags/tag386.xml><?xml version="1.0" encoding="utf-8"?>
<p:tagLst xmlns:p="http://schemas.openxmlformats.org/presentationml/2006/main">
  <p:tag name="AS_UNIQUEID" val="8805"/>
</p:tagLst>
</file>

<file path=ppt/tags/tag387.xml><?xml version="1.0" encoding="utf-8"?>
<p:tagLst xmlns:p="http://schemas.openxmlformats.org/presentationml/2006/main">
  <p:tag name="AS_UNIQUEID" val="8806"/>
</p:tagLst>
</file>

<file path=ppt/tags/tag388.xml><?xml version="1.0" encoding="utf-8"?>
<p:tagLst xmlns:p="http://schemas.openxmlformats.org/presentationml/2006/main">
  <p:tag name="AS_UNIQUEID" val="8807"/>
</p:tagLst>
</file>

<file path=ppt/tags/tag389.xml><?xml version="1.0" encoding="utf-8"?>
<p:tagLst xmlns:p="http://schemas.openxmlformats.org/presentationml/2006/main">
  <p:tag name="AS_UNIQUEID" val="8808"/>
</p:tagLst>
</file>

<file path=ppt/tags/tag39.xml><?xml version="1.0" encoding="utf-8"?>
<p:tagLst xmlns:p="http://schemas.openxmlformats.org/presentationml/2006/main">
  <p:tag name="AS_UNIQUEID" val="8619"/>
</p:tagLst>
</file>

<file path=ppt/tags/tag390.xml><?xml version="1.0" encoding="utf-8"?>
<p:tagLst xmlns:p="http://schemas.openxmlformats.org/presentationml/2006/main">
  <p:tag name="AS_UNIQUEID" val="8809"/>
</p:tagLst>
</file>

<file path=ppt/tags/tag391.xml><?xml version="1.0" encoding="utf-8"?>
<p:tagLst xmlns:p="http://schemas.openxmlformats.org/presentationml/2006/main">
  <p:tag name="AS_UNIQUEID" val="8810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392.xml><?xml version="1.0" encoding="utf-8"?>
<p:tagLst xmlns:p="http://schemas.openxmlformats.org/presentationml/2006/main">
  <p:tag name="AS_UNIQUEID" val="8811"/>
</p:tagLst>
</file>

<file path=ppt/tags/tag393.xml><?xml version="1.0" encoding="utf-8"?>
<p:tagLst xmlns:p="http://schemas.openxmlformats.org/presentationml/2006/main">
  <p:tag name="AS_UNIQUEID" val="8812"/>
</p:tagLst>
</file>

<file path=ppt/tags/tag394.xml><?xml version="1.0" encoding="utf-8"?>
<p:tagLst xmlns:p="http://schemas.openxmlformats.org/presentationml/2006/main">
  <p:tag name="AS_UNIQUEID" val="8813"/>
</p:tagLst>
</file>

<file path=ppt/tags/tag395.xml><?xml version="1.0" encoding="utf-8"?>
<p:tagLst xmlns:p="http://schemas.openxmlformats.org/presentationml/2006/main">
  <p:tag name="AS_UNIQUEID" val="8814"/>
</p:tagLst>
</file>

<file path=ppt/tags/tag396.xml><?xml version="1.0" encoding="utf-8"?>
<p:tagLst xmlns:p="http://schemas.openxmlformats.org/presentationml/2006/main">
  <p:tag name="AS_UNIQUEID" val="8815"/>
</p:tagLst>
</file>

<file path=ppt/tags/tag397.xml><?xml version="1.0" encoding="utf-8"?>
<p:tagLst xmlns:p="http://schemas.openxmlformats.org/presentationml/2006/main">
  <p:tag name="AS_UNIQUEID" val="8816"/>
</p:tagLst>
</file>

<file path=ppt/tags/tag398.xml><?xml version="1.0" encoding="utf-8"?>
<p:tagLst xmlns:p="http://schemas.openxmlformats.org/presentationml/2006/main">
  <p:tag name="AS_UNIQUEID" val="8817"/>
</p:tagLst>
</file>

<file path=ppt/tags/tag399.xml><?xml version="1.0" encoding="utf-8"?>
<p:tagLst xmlns:p="http://schemas.openxmlformats.org/presentationml/2006/main">
  <p:tag name="AS_UNIQUEID" val="8818"/>
</p:tagLst>
</file>

<file path=ppt/tags/tag4.xml><?xml version="1.0" encoding="utf-8"?>
<p:tagLst xmlns:p="http://schemas.openxmlformats.org/presentationml/2006/main">
  <p:tag name="AS_UNIQUEID" val="8584"/>
</p:tagLst>
</file>

<file path=ppt/tags/tag40.xml><?xml version="1.0" encoding="utf-8"?>
<p:tagLst xmlns:p="http://schemas.openxmlformats.org/presentationml/2006/main">
  <p:tag name="AS_UNIQUEID" val="8620"/>
</p:tagLst>
</file>

<file path=ppt/tags/tag400.xml><?xml version="1.0" encoding="utf-8"?>
<p:tagLst xmlns:p="http://schemas.openxmlformats.org/presentationml/2006/main">
  <p:tag name="AS_UNIQUEID" val="8819"/>
</p:tagLst>
</file>

<file path=ppt/tags/tag401.xml><?xml version="1.0" encoding="utf-8"?>
<p:tagLst xmlns:p="http://schemas.openxmlformats.org/presentationml/2006/main">
  <p:tag name="AS_UNIQUEID" val="8820"/>
</p:tagLst>
</file>

<file path=ppt/tags/tag402.xml><?xml version="1.0" encoding="utf-8"?>
<p:tagLst xmlns:p="http://schemas.openxmlformats.org/presentationml/2006/main">
  <p:tag name="AS_UNIQUEID" val="8821"/>
</p:tagLst>
</file>

<file path=ppt/tags/tag403.xml><?xml version="1.0" encoding="utf-8"?>
<p:tagLst xmlns:p="http://schemas.openxmlformats.org/presentationml/2006/main">
  <p:tag name="AS_UNIQUEID" val="8822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404.xml><?xml version="1.0" encoding="utf-8"?>
<p:tagLst xmlns:p="http://schemas.openxmlformats.org/presentationml/2006/main">
  <p:tag name="AS_UNIQUEID" val="8823"/>
</p:tagLst>
</file>

<file path=ppt/tags/tag405.xml><?xml version="1.0" encoding="utf-8"?>
<p:tagLst xmlns:p="http://schemas.openxmlformats.org/presentationml/2006/main">
  <p:tag name="AS_UNIQUEID" val="8824"/>
</p:tagLst>
</file>

<file path=ppt/tags/tag406.xml><?xml version="1.0" encoding="utf-8"?>
<p:tagLst xmlns:p="http://schemas.openxmlformats.org/presentationml/2006/main">
  <p:tag name="AS_UNIQUEID" val="8825"/>
</p:tagLst>
</file>

<file path=ppt/tags/tag407.xml><?xml version="1.0" encoding="utf-8"?>
<p:tagLst xmlns:p="http://schemas.openxmlformats.org/presentationml/2006/main">
  <p:tag name="AS_UNIQUEID" val="8826"/>
</p:tagLst>
</file>

<file path=ppt/tags/tag408.xml><?xml version="1.0" encoding="utf-8"?>
<p:tagLst xmlns:p="http://schemas.openxmlformats.org/presentationml/2006/main">
  <p:tag name="AS_UNIQUEID" val="8827"/>
</p:tagLst>
</file>

<file path=ppt/tags/tag409.xml><?xml version="1.0" encoding="utf-8"?>
<p:tagLst xmlns:p="http://schemas.openxmlformats.org/presentationml/2006/main">
  <p:tag name="AS_UNIQUEID" val="8828"/>
</p:tagLst>
</file>

<file path=ppt/tags/tag41.xml><?xml version="1.0" encoding="utf-8"?>
<p:tagLst xmlns:p="http://schemas.openxmlformats.org/presentationml/2006/main">
  <p:tag name="AS_UNIQUEID" val="8621"/>
</p:tagLst>
</file>

<file path=ppt/tags/tag410.xml><?xml version="1.0" encoding="utf-8"?>
<p:tagLst xmlns:p="http://schemas.openxmlformats.org/presentationml/2006/main">
  <p:tag name="AS_UNIQUEID" val="8829"/>
</p:tagLst>
</file>

<file path=ppt/tags/tag411.xml><?xml version="1.0" encoding="utf-8"?>
<p:tagLst xmlns:p="http://schemas.openxmlformats.org/presentationml/2006/main">
  <p:tag name="AS_UNIQUEID" val="8830"/>
</p:tagLst>
</file>

<file path=ppt/tags/tag412.xml><?xml version="1.0" encoding="utf-8"?>
<p:tagLst xmlns:p="http://schemas.openxmlformats.org/presentationml/2006/main">
  <p:tag name="AS_UNIQUEID" val="8831"/>
</p:tagLst>
</file>

<file path=ppt/tags/tag413.xml><?xml version="1.0" encoding="utf-8"?>
<p:tagLst xmlns:p="http://schemas.openxmlformats.org/presentationml/2006/main">
  <p:tag name="AS_UNIQUEID" val="8832"/>
</p:tagLst>
</file>

<file path=ppt/tags/tag414.xml><?xml version="1.0" encoding="utf-8"?>
<p:tagLst xmlns:p="http://schemas.openxmlformats.org/presentationml/2006/main">
  <p:tag name="AS_UNIQUEID" val="8833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415.xml><?xml version="1.0" encoding="utf-8"?>
<p:tagLst xmlns:p="http://schemas.openxmlformats.org/presentationml/2006/main">
  <p:tag name="AS_UNIQUEID" val="8834"/>
  <p:tag name="KSO_WM_BEAUTIFY_FLAG" val=""/>
</p:tagLst>
</file>

<file path=ppt/tags/tag416.xml><?xml version="1.0" encoding="utf-8"?>
<p:tagLst xmlns:p="http://schemas.openxmlformats.org/presentationml/2006/main">
  <p:tag name="AS_UNIQUEID" val="8835"/>
</p:tagLst>
</file>

<file path=ppt/tags/tag417.xml><?xml version="1.0" encoding="utf-8"?>
<p:tagLst xmlns:p="http://schemas.openxmlformats.org/presentationml/2006/main">
  <p:tag name="AS_UNIQUEID" val="8836"/>
</p:tagLst>
</file>

<file path=ppt/tags/tag418.xml><?xml version="1.0" encoding="utf-8"?>
<p:tagLst xmlns:p="http://schemas.openxmlformats.org/presentationml/2006/main">
  <p:tag name="AS_UNIQUEID" val="8837"/>
</p:tagLst>
</file>

<file path=ppt/tags/tag419.xml><?xml version="1.0" encoding="utf-8"?>
<p:tagLst xmlns:p="http://schemas.openxmlformats.org/presentationml/2006/main">
  <p:tag name="AS_UNIQUEID" val="8838"/>
</p:tagLst>
</file>

<file path=ppt/tags/tag42.xml><?xml version="1.0" encoding="utf-8"?>
<p:tagLst xmlns:p="http://schemas.openxmlformats.org/presentationml/2006/main">
  <p:tag name="AS_UNIQUEID" val="8622"/>
</p:tagLst>
</file>

<file path=ppt/tags/tag420.xml><?xml version="1.0" encoding="utf-8"?>
<p:tagLst xmlns:p="http://schemas.openxmlformats.org/presentationml/2006/main">
  <p:tag name="AS_UNIQUEID" val="8839"/>
</p:tagLst>
</file>

<file path=ppt/tags/tag421.xml><?xml version="1.0" encoding="utf-8"?>
<p:tagLst xmlns:p="http://schemas.openxmlformats.org/presentationml/2006/main">
  <p:tag name="AS_UNIQUEID" val="8840"/>
</p:tagLst>
</file>

<file path=ppt/tags/tag422.xml><?xml version="1.0" encoding="utf-8"?>
<p:tagLst xmlns:p="http://schemas.openxmlformats.org/presentationml/2006/main">
  <p:tag name="AS_UNIQUEID" val="8841"/>
</p:tagLst>
</file>

<file path=ppt/tags/tag423.xml><?xml version="1.0" encoding="utf-8"?>
<p:tagLst xmlns:p="http://schemas.openxmlformats.org/presentationml/2006/main">
  <p:tag name="AS_UNIQUEID" val="8842"/>
</p:tagLst>
</file>

<file path=ppt/tags/tag424.xml><?xml version="1.0" encoding="utf-8"?>
<p:tagLst xmlns:p="http://schemas.openxmlformats.org/presentationml/2006/main">
  <p:tag name="AS_UNIQUEID" val="8843"/>
</p:tagLst>
</file>

<file path=ppt/tags/tag425.xml><?xml version="1.0" encoding="utf-8"?>
<p:tagLst xmlns:p="http://schemas.openxmlformats.org/presentationml/2006/main">
  <p:tag name="AS_UNIQUEID" val="8844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426.xml><?xml version="1.0" encoding="utf-8"?>
<p:tagLst xmlns:p="http://schemas.openxmlformats.org/presentationml/2006/main">
  <p:tag name="AS_UNIQUEID" val="8845"/>
</p:tagLst>
</file>

<file path=ppt/tags/tag427.xml><?xml version="1.0" encoding="utf-8"?>
<p:tagLst xmlns:p="http://schemas.openxmlformats.org/presentationml/2006/main">
  <p:tag name="AS_UNIQUEID" val="8846"/>
</p:tagLst>
</file>

<file path=ppt/tags/tag428.xml><?xml version="1.0" encoding="utf-8"?>
<p:tagLst xmlns:p="http://schemas.openxmlformats.org/presentationml/2006/main">
  <p:tag name="AS_UNIQUEID" val="8847"/>
</p:tagLst>
</file>

<file path=ppt/tags/tag429.xml><?xml version="1.0" encoding="utf-8"?>
<p:tagLst xmlns:p="http://schemas.openxmlformats.org/presentationml/2006/main">
  <p:tag name="AS_UNIQUEID" val="8848"/>
</p:tagLst>
</file>

<file path=ppt/tags/tag43.xml><?xml version="1.0" encoding="utf-8"?>
<p:tagLst xmlns:p="http://schemas.openxmlformats.org/presentationml/2006/main">
  <p:tag name="AS_UNIQUEID" val="8623"/>
</p:tagLst>
</file>

<file path=ppt/tags/tag430.xml><?xml version="1.0" encoding="utf-8"?>
<p:tagLst xmlns:p="http://schemas.openxmlformats.org/presentationml/2006/main">
  <p:tag name="AS_UNIQUEID" val="8849"/>
</p:tagLst>
</file>

<file path=ppt/tags/tag431.xml><?xml version="1.0" encoding="utf-8"?>
<p:tagLst xmlns:p="http://schemas.openxmlformats.org/presentationml/2006/main">
  <p:tag name="AS_UNIQUEID" val="8850"/>
</p:tagLst>
</file>

<file path=ppt/tags/tag432.xml><?xml version="1.0" encoding="utf-8"?>
<p:tagLst xmlns:p="http://schemas.openxmlformats.org/presentationml/2006/main">
  <p:tag name="AS_UNIQUEID" val="8851"/>
</p:tagLst>
</file>

<file path=ppt/tags/tag433.xml><?xml version="1.0" encoding="utf-8"?>
<p:tagLst xmlns:p="http://schemas.openxmlformats.org/presentationml/2006/main">
  <p:tag name="AS_UNIQUEID" val="8852"/>
</p:tagLst>
</file>

<file path=ppt/tags/tag434.xml><?xml version="1.0" encoding="utf-8"?>
<p:tagLst xmlns:p="http://schemas.openxmlformats.org/presentationml/2006/main">
  <p:tag name="AS_UNIQUEID" val="8853"/>
</p:tagLst>
</file>

<file path=ppt/tags/tag435.xml><?xml version="1.0" encoding="utf-8"?>
<p:tagLst xmlns:p="http://schemas.openxmlformats.org/presentationml/2006/main">
  <p:tag name="AS_UNIQUEID" val="8854"/>
</p:tagLst>
</file>

<file path=ppt/tags/tag436.xml><?xml version="1.0" encoding="utf-8"?>
<p:tagLst xmlns:p="http://schemas.openxmlformats.org/presentationml/2006/main">
  <p:tag name="AS_UNIQUEID" val="8855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437.xml><?xml version="1.0" encoding="utf-8"?>
<p:tagLst xmlns:p="http://schemas.openxmlformats.org/presentationml/2006/main">
  <p:tag name="AS_UNIQUEID" val="8856"/>
</p:tagLst>
</file>

<file path=ppt/tags/tag438.xml><?xml version="1.0" encoding="utf-8"?>
<p:tagLst xmlns:p="http://schemas.openxmlformats.org/presentationml/2006/main">
  <p:tag name="AS_UNIQUEID" val="8857"/>
</p:tagLst>
</file>

<file path=ppt/tags/tag439.xml><?xml version="1.0" encoding="utf-8"?>
<p:tagLst xmlns:p="http://schemas.openxmlformats.org/presentationml/2006/main">
  <p:tag name="AS_UNIQUEID" val="8858"/>
</p:tagLst>
</file>

<file path=ppt/tags/tag44.xml><?xml version="1.0" encoding="utf-8"?>
<p:tagLst xmlns:p="http://schemas.openxmlformats.org/presentationml/2006/main">
  <p:tag name="AS_UNIQUEID" val="8624"/>
</p:tagLst>
</file>

<file path=ppt/tags/tag440.xml><?xml version="1.0" encoding="utf-8"?>
<p:tagLst xmlns:p="http://schemas.openxmlformats.org/presentationml/2006/main">
  <p:tag name="AS_UNIQUEID" val="8859"/>
</p:tagLst>
</file>

<file path=ppt/tags/tag441.xml><?xml version="1.0" encoding="utf-8"?>
<p:tagLst xmlns:p="http://schemas.openxmlformats.org/presentationml/2006/main">
  <p:tag name="AS_UNIQUEID" val="8860"/>
</p:tagLst>
</file>

<file path=ppt/tags/tag442.xml><?xml version="1.0" encoding="utf-8"?>
<p:tagLst xmlns:p="http://schemas.openxmlformats.org/presentationml/2006/main">
  <p:tag name="AS_UNIQUEID" val="8861"/>
</p:tagLst>
</file>

<file path=ppt/tags/tag443.xml><?xml version="1.0" encoding="utf-8"?>
<p:tagLst xmlns:p="http://schemas.openxmlformats.org/presentationml/2006/main">
  <p:tag name="AS_UNIQUEID" val="8862"/>
</p:tagLst>
</file>

<file path=ppt/tags/tag444.xml><?xml version="1.0" encoding="utf-8"?>
<p:tagLst xmlns:p="http://schemas.openxmlformats.org/presentationml/2006/main">
  <p:tag name="AS_UNIQUEID" val="8863"/>
</p:tagLst>
</file>

<file path=ppt/tags/tag445.xml><?xml version="1.0" encoding="utf-8"?>
<p:tagLst xmlns:p="http://schemas.openxmlformats.org/presentationml/2006/main">
  <p:tag name="AS_UNIQUEID" val="8864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446.xml><?xml version="1.0" encoding="utf-8"?>
<p:tagLst xmlns:p="http://schemas.openxmlformats.org/presentationml/2006/main">
  <p:tag name="AS_UNIQUEID" val="8865"/>
</p:tagLst>
</file>

<file path=ppt/tags/tag447.xml><?xml version="1.0" encoding="utf-8"?>
<p:tagLst xmlns:p="http://schemas.openxmlformats.org/presentationml/2006/main">
  <p:tag name="AS_UNIQUEID" val="8866"/>
</p:tagLst>
</file>

<file path=ppt/tags/tag448.xml><?xml version="1.0" encoding="utf-8"?>
<p:tagLst xmlns:p="http://schemas.openxmlformats.org/presentationml/2006/main">
  <p:tag name="AS_UNIQUEID" val="8867"/>
</p:tagLst>
</file>

<file path=ppt/tags/tag449.xml><?xml version="1.0" encoding="utf-8"?>
<p:tagLst xmlns:p="http://schemas.openxmlformats.org/presentationml/2006/main">
  <p:tag name="AS_UNIQUEID" val="8868"/>
</p:tagLst>
</file>

<file path=ppt/tags/tag45.xml><?xml version="1.0" encoding="utf-8"?>
<p:tagLst xmlns:p="http://schemas.openxmlformats.org/presentationml/2006/main">
  <p:tag name="AS_UNIQUEID" val="8625"/>
</p:tagLst>
</file>

<file path=ppt/tags/tag450.xml><?xml version="1.0" encoding="utf-8"?>
<p:tagLst xmlns:p="http://schemas.openxmlformats.org/presentationml/2006/main">
  <p:tag name="AS_UNIQUEID" val="8869"/>
</p:tagLst>
</file>

<file path=ppt/tags/tag451.xml><?xml version="1.0" encoding="utf-8"?>
<p:tagLst xmlns:p="http://schemas.openxmlformats.org/presentationml/2006/main">
  <p:tag name="AS_UNIQUEID" val="8870"/>
</p:tagLst>
</file>

<file path=ppt/tags/tag452.xml><?xml version="1.0" encoding="utf-8"?>
<p:tagLst xmlns:p="http://schemas.openxmlformats.org/presentationml/2006/main">
  <p:tag name="AS_UNIQUEID" val="8871"/>
</p:tagLst>
</file>

<file path=ppt/tags/tag453.xml><?xml version="1.0" encoding="utf-8"?>
<p:tagLst xmlns:p="http://schemas.openxmlformats.org/presentationml/2006/main">
  <p:tag name="AS_UNIQUEID" val="8872"/>
</p:tagLst>
</file>

<file path=ppt/tags/tag454.xml><?xml version="1.0" encoding="utf-8"?>
<p:tagLst xmlns:p="http://schemas.openxmlformats.org/presentationml/2006/main">
  <p:tag name="AS_UNIQUEID" val="8873"/>
</p:tagLst>
</file>

<file path=ppt/tags/tag455.xml><?xml version="1.0" encoding="utf-8"?>
<p:tagLst xmlns:p="http://schemas.openxmlformats.org/presentationml/2006/main">
  <p:tag name="AS_UNIQUEID" val="8874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456.xml><?xml version="1.0" encoding="utf-8"?>
<p:tagLst xmlns:p="http://schemas.openxmlformats.org/presentationml/2006/main">
  <p:tag name="AS_UNIQUEID" val="8875"/>
</p:tagLst>
</file>

<file path=ppt/tags/tag457.xml><?xml version="1.0" encoding="utf-8"?>
<p:tagLst xmlns:p="http://schemas.openxmlformats.org/presentationml/2006/main">
  <p:tag name="AS_UNIQUEID" val="8876"/>
</p:tagLst>
</file>

<file path=ppt/tags/tag458.xml><?xml version="1.0" encoding="utf-8"?>
<p:tagLst xmlns:p="http://schemas.openxmlformats.org/presentationml/2006/main">
  <p:tag name="AS_UNIQUEID" val="8877"/>
</p:tagLst>
</file>

<file path=ppt/tags/tag459.xml><?xml version="1.0" encoding="utf-8"?>
<p:tagLst xmlns:p="http://schemas.openxmlformats.org/presentationml/2006/main">
  <p:tag name="AS_UNIQUEID" val="8878"/>
</p:tagLst>
</file>

<file path=ppt/tags/tag46.xml><?xml version="1.0" encoding="utf-8"?>
<p:tagLst xmlns:p="http://schemas.openxmlformats.org/presentationml/2006/main">
  <p:tag name="AS_UNIQUEID" val="8626"/>
</p:tagLst>
</file>

<file path=ppt/tags/tag460.xml><?xml version="1.0" encoding="utf-8"?>
<p:tagLst xmlns:p="http://schemas.openxmlformats.org/presentationml/2006/main">
  <p:tag name="AS_UNIQUEID" val="8879"/>
</p:tagLst>
</file>

<file path=ppt/tags/tag461.xml><?xml version="1.0" encoding="utf-8"?>
<p:tagLst xmlns:p="http://schemas.openxmlformats.org/presentationml/2006/main">
  <p:tag name="AS_UNIQUEID" val="8880"/>
</p:tagLst>
</file>

<file path=ppt/tags/tag462.xml><?xml version="1.0" encoding="utf-8"?>
<p:tagLst xmlns:p="http://schemas.openxmlformats.org/presentationml/2006/main">
  <p:tag name="AS_UNIQUEID" val="8881"/>
</p:tagLst>
</file>

<file path=ppt/tags/tag463.xml><?xml version="1.0" encoding="utf-8"?>
<p:tagLst xmlns:p="http://schemas.openxmlformats.org/presentationml/2006/main">
  <p:tag name="AS_UNIQUEID" val="8882"/>
</p:tagLst>
</file>

<file path=ppt/tags/tag464.xml><?xml version="1.0" encoding="utf-8"?>
<p:tagLst xmlns:p="http://schemas.openxmlformats.org/presentationml/2006/main">
  <p:tag name="AS_UNIQUEID" val="8883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465.xml><?xml version="1.0" encoding="utf-8"?>
<p:tagLst xmlns:p="http://schemas.openxmlformats.org/presentationml/2006/main">
  <p:tag name="AS_UNIQUEID" val="8884"/>
</p:tagLst>
</file>

<file path=ppt/tags/tag466.xml><?xml version="1.0" encoding="utf-8"?>
<p:tagLst xmlns:p="http://schemas.openxmlformats.org/presentationml/2006/main">
  <p:tag name="AS_UNIQUEID" val="8885"/>
</p:tagLst>
</file>

<file path=ppt/tags/tag467.xml><?xml version="1.0" encoding="utf-8"?>
<p:tagLst xmlns:p="http://schemas.openxmlformats.org/presentationml/2006/main">
  <p:tag name="AS_UNIQUEID" val="8886"/>
</p:tagLst>
</file>

<file path=ppt/tags/tag468.xml><?xml version="1.0" encoding="utf-8"?>
<p:tagLst xmlns:p="http://schemas.openxmlformats.org/presentationml/2006/main">
  <p:tag name="AS_UNIQUEID" val="8887"/>
</p:tagLst>
</file>

<file path=ppt/tags/tag469.xml><?xml version="1.0" encoding="utf-8"?>
<p:tagLst xmlns:p="http://schemas.openxmlformats.org/presentationml/2006/main">
  <p:tag name="AS_UNIQUEID" val="8888"/>
</p:tagLst>
</file>

<file path=ppt/tags/tag47.xml><?xml version="1.0" encoding="utf-8"?>
<p:tagLst xmlns:p="http://schemas.openxmlformats.org/presentationml/2006/main">
  <p:tag name="AS_UNIQUEID" val="8627"/>
</p:tagLst>
</file>

<file path=ppt/tags/tag470.xml><?xml version="1.0" encoding="utf-8"?>
<p:tagLst xmlns:p="http://schemas.openxmlformats.org/presentationml/2006/main">
  <p:tag name="AS_UNIQUEID" val="8889"/>
</p:tagLst>
</file>

<file path=ppt/tags/tag471.xml><?xml version="1.0" encoding="utf-8"?>
<p:tagLst xmlns:p="http://schemas.openxmlformats.org/presentationml/2006/main">
  <p:tag name="AS_UNIQUEID" val="8890"/>
</p:tagLst>
</file>

<file path=ppt/tags/tag472.xml><?xml version="1.0" encoding="utf-8"?>
<p:tagLst xmlns:p="http://schemas.openxmlformats.org/presentationml/2006/main">
  <p:tag name="AS_UNIQUEID" val="8891"/>
</p:tagLst>
</file>

<file path=ppt/tags/tag473.xml><?xml version="1.0" encoding="utf-8"?>
<p:tagLst xmlns:p="http://schemas.openxmlformats.org/presentationml/2006/main">
  <p:tag name="AS_UNIQUEID" val="8892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474.xml><?xml version="1.0" encoding="utf-8"?>
<p:tagLst xmlns:p="http://schemas.openxmlformats.org/presentationml/2006/main">
  <p:tag name="AS_UNIQUEID" val="8893"/>
</p:tagLst>
</file>

<file path=ppt/tags/tag475.xml><?xml version="1.0" encoding="utf-8"?>
<p:tagLst xmlns:p="http://schemas.openxmlformats.org/presentationml/2006/main">
  <p:tag name="AS_UNIQUEID" val="8894"/>
</p:tagLst>
</file>

<file path=ppt/tags/tag476.xml><?xml version="1.0" encoding="utf-8"?>
<p:tagLst xmlns:p="http://schemas.openxmlformats.org/presentationml/2006/main">
  <p:tag name="AS_UNIQUEID" val="8895"/>
</p:tagLst>
</file>

<file path=ppt/tags/tag477.xml><?xml version="1.0" encoding="utf-8"?>
<p:tagLst xmlns:p="http://schemas.openxmlformats.org/presentationml/2006/main">
  <p:tag name="AS_UNIQUEID" val="8896"/>
</p:tagLst>
</file>

<file path=ppt/tags/tag478.xml><?xml version="1.0" encoding="utf-8"?>
<p:tagLst xmlns:p="http://schemas.openxmlformats.org/presentationml/2006/main">
  <p:tag name="AS_UNIQUEID" val="8897"/>
</p:tagLst>
</file>

<file path=ppt/tags/tag479.xml><?xml version="1.0" encoding="utf-8"?>
<p:tagLst xmlns:p="http://schemas.openxmlformats.org/presentationml/2006/main">
  <p:tag name="AS_UNIQUEID" val="8898"/>
</p:tagLst>
</file>

<file path=ppt/tags/tag48.xml><?xml version="1.0" encoding="utf-8"?>
<p:tagLst xmlns:p="http://schemas.openxmlformats.org/presentationml/2006/main">
  <p:tag name="AS_UNIQUEID" val="8628"/>
</p:tagLst>
</file>

<file path=ppt/tags/tag480.xml><?xml version="1.0" encoding="utf-8"?>
<p:tagLst xmlns:p="http://schemas.openxmlformats.org/presentationml/2006/main">
  <p:tag name="AS_UNIQUEID" val="8899"/>
</p:tagLst>
</file>

<file path=ppt/tags/tag481.xml><?xml version="1.0" encoding="utf-8"?>
<p:tagLst xmlns:p="http://schemas.openxmlformats.org/presentationml/2006/main">
  <p:tag name="AS_UNIQUEID" val="8900"/>
</p:tagLst>
</file>

<file path=ppt/tags/tag482.xml><?xml version="1.0" encoding="utf-8"?>
<p:tagLst xmlns:p="http://schemas.openxmlformats.org/presentationml/2006/main">
  <p:tag name="AS_UNIQUEID" val="8901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483.xml><?xml version="1.0" encoding="utf-8"?>
<p:tagLst xmlns:p="http://schemas.openxmlformats.org/presentationml/2006/main">
  <p:tag name="AS_UNIQUEID" val="8902"/>
</p:tagLst>
</file>

<file path=ppt/tags/tag484.xml><?xml version="1.0" encoding="utf-8"?>
<p:tagLst xmlns:p="http://schemas.openxmlformats.org/presentationml/2006/main">
  <p:tag name="AS_UNIQUEID" val="8903"/>
</p:tagLst>
</file>

<file path=ppt/tags/tag485.xml><?xml version="1.0" encoding="utf-8"?>
<p:tagLst xmlns:p="http://schemas.openxmlformats.org/presentationml/2006/main">
  <p:tag name="AS_UNIQUEID" val="8904"/>
</p:tagLst>
</file>

<file path=ppt/tags/tag486.xml><?xml version="1.0" encoding="utf-8"?>
<p:tagLst xmlns:p="http://schemas.openxmlformats.org/presentationml/2006/main">
  <p:tag name="AS_UNIQUEID" val="2975"/>
  <p:tag name="KSO_WM_BEAUTIFY_FLAG" val=""/>
</p:tagLst>
</file>

<file path=ppt/tags/tag487.xml><?xml version="1.0" encoding="utf-8"?>
<p:tagLst xmlns:p="http://schemas.openxmlformats.org/presentationml/2006/main">
  <p:tag name="AS_UNIQUEID" val="5047"/>
  <p:tag name="KSO_WM_BEAUTIFY_FLAG" val=""/>
</p:tagLst>
</file>

<file path=ppt/tags/tag488.xml><?xml version="1.0" encoding="utf-8"?>
<p:tagLst xmlns:p="http://schemas.openxmlformats.org/presentationml/2006/main">
  <p:tag name="AS_UNIQUEID" val="8905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489.xml><?xml version="1.0" encoding="utf-8"?>
<p:tagLst xmlns:p="http://schemas.openxmlformats.org/presentationml/2006/main">
  <p:tag name="AS_UNIQUEID" val="8906"/>
</p:tagLst>
</file>

<file path=ppt/tags/tag49.xml><?xml version="1.0" encoding="utf-8"?>
<p:tagLst xmlns:p="http://schemas.openxmlformats.org/presentationml/2006/main">
  <p:tag name="AS_UNIQUEID" val="8629"/>
</p:tagLst>
</file>

<file path=ppt/tags/tag490.xml><?xml version="1.0" encoding="utf-8"?>
<p:tagLst xmlns:p="http://schemas.openxmlformats.org/presentationml/2006/main">
  <p:tag name="AS_UNIQUEID" val="8907"/>
</p:tagLst>
</file>

<file path=ppt/tags/tag491.xml><?xml version="1.0" encoding="utf-8"?>
<p:tagLst xmlns:p="http://schemas.openxmlformats.org/presentationml/2006/main">
  <p:tag name="AS_UNIQUEID" val="8908"/>
</p:tagLst>
</file>

<file path=ppt/tags/tag492.xml><?xml version="1.0" encoding="utf-8"?>
<p:tagLst xmlns:p="http://schemas.openxmlformats.org/presentationml/2006/main">
  <p:tag name="AS_UNIQUEID" val="8909"/>
  <p:tag name="KSO_WM_BEAUTIFY_FLAG" val=""/>
</p:tagLst>
</file>

<file path=ppt/tags/tag493.xml><?xml version="1.0" encoding="utf-8"?>
<p:tagLst xmlns:p="http://schemas.openxmlformats.org/presentationml/2006/main">
  <p:tag name="AS_UNIQUEID" val="8910"/>
  <p:tag name="KSO_WM_BEAUTIFY_FLAG" val=""/>
</p:tagLst>
</file>

<file path=ppt/tags/tag494.xml><?xml version="1.0" encoding="utf-8"?>
<p:tagLst xmlns:p="http://schemas.openxmlformats.org/presentationml/2006/main">
  <p:tag name="AS_UNIQUEID" val="8911"/>
  <p:tag name="KSO_WM_BEAUTIFY_FLAG" val=""/>
</p:tagLst>
</file>

<file path=ppt/tags/tag495.xml><?xml version="1.0" encoding="utf-8"?>
<p:tagLst xmlns:p="http://schemas.openxmlformats.org/presentationml/2006/main">
  <p:tag name="AS_UNIQUEID" val="8912"/>
</p:tagLst>
</file>

<file path=ppt/tags/tag496.xml><?xml version="1.0" encoding="utf-8"?>
<p:tagLst xmlns:p="http://schemas.openxmlformats.org/presentationml/2006/main">
  <p:tag name="AS_UNIQUEID" val="8913"/>
</p:tagLst>
</file>

<file path=ppt/tags/tag497.xml><?xml version="1.0" encoding="utf-8"?>
<p:tagLst xmlns:p="http://schemas.openxmlformats.org/presentationml/2006/main">
  <p:tag name="AS_UNIQUEID" val="8914"/>
</p:tagLst>
</file>

<file path=ppt/tags/tag498.xml><?xml version="1.0" encoding="utf-8"?>
<p:tagLst xmlns:p="http://schemas.openxmlformats.org/presentationml/2006/main">
  <p:tag name="AS_UNIQUEID" val="8915"/>
</p:tagLst>
</file>

<file path=ppt/tags/tag499.xml><?xml version="1.0" encoding="utf-8"?>
<p:tagLst xmlns:p="http://schemas.openxmlformats.org/presentationml/2006/main">
  <p:tag name="AS_UNIQUEID" val="8916"/>
</p:tagLst>
</file>

<file path=ppt/tags/tag5.xml><?xml version="1.0" encoding="utf-8"?>
<p:tagLst xmlns:p="http://schemas.openxmlformats.org/presentationml/2006/main">
  <p:tag name="AS_UNIQUEID" val="8585"/>
</p:tagLst>
</file>

<file path=ppt/tags/tag50.xml><?xml version="1.0" encoding="utf-8"?>
<p:tagLst xmlns:p="http://schemas.openxmlformats.org/presentationml/2006/main">
  <p:tag name="AS_UNIQUEID" val="8630"/>
</p:tagLst>
</file>

<file path=ppt/tags/tag500.xml><?xml version="1.0" encoding="utf-8"?>
<p:tagLst xmlns:p="http://schemas.openxmlformats.org/presentationml/2006/main">
  <p:tag name="AS_UNIQUEID" val="8917"/>
</p:tagLst>
</file>

<file path=ppt/tags/tag501.xml><?xml version="1.0" encoding="utf-8"?>
<p:tagLst xmlns:p="http://schemas.openxmlformats.org/presentationml/2006/main">
  <p:tag name="AS_UNIQUEID" val="8918"/>
</p:tagLst>
</file>

<file path=ppt/tags/tag502.xml><?xml version="1.0" encoding="utf-8"?>
<p:tagLst xmlns:p="http://schemas.openxmlformats.org/presentationml/2006/main">
  <p:tag name="AS_UNIQUEID" val="8919"/>
  <p:tag name="KSO_WM_BEAUTIFY_FLAG" val=""/>
</p:tagLst>
</file>

<file path=ppt/tags/tag503.xml><?xml version="1.0" encoding="utf-8"?>
<p:tagLst xmlns:p="http://schemas.openxmlformats.org/presentationml/2006/main">
  <p:tag name="AS_UNIQUEID" val="8920"/>
  <p:tag name="KSO_WM_BEAUTIFY_FLAG" val=""/>
</p:tagLst>
</file>

<file path=ppt/tags/tag504.xml><?xml version="1.0" encoding="utf-8"?>
<p:tagLst xmlns:p="http://schemas.openxmlformats.org/presentationml/2006/main">
  <p:tag name="KSO_WM_BEAUTIFY_FLAG" val="#wm#"/>
  <p:tag name="KSO_WM_TEMPLATE_CATEGORY" val="custom"/>
  <p:tag name="KSO_WM_TEMPLATE_INDEX" val="20202660"/>
</p:tagLst>
</file>

<file path=ppt/tags/tag505.xml><?xml version="1.0" encoding="utf-8"?>
<p:tagLst xmlns:p="http://schemas.openxmlformats.org/presentationml/2006/main">
  <p:tag name="AS_UNIQUEID" val="8921"/>
</p:tagLst>
</file>

<file path=ppt/tags/tag506.xml><?xml version="1.0" encoding="utf-8"?>
<p:tagLst xmlns:p="http://schemas.openxmlformats.org/presentationml/2006/main">
  <p:tag name="AS_UNIQUEID" val="8922"/>
</p:tagLst>
</file>

<file path=ppt/tags/tag507.xml><?xml version="1.0" encoding="utf-8"?>
<p:tagLst xmlns:p="http://schemas.openxmlformats.org/presentationml/2006/main">
  <p:tag name="AS_UNIQUEID" val="8923"/>
</p:tagLst>
</file>

<file path=ppt/tags/tag508.xml><?xml version="1.0" encoding="utf-8"?>
<p:tagLst xmlns:p="http://schemas.openxmlformats.org/presentationml/2006/main">
  <p:tag name="AS_UNIQUEID" val="8924"/>
</p:tagLst>
</file>

<file path=ppt/tags/tag509.xml><?xml version="1.0" encoding="utf-8"?>
<p:tagLst xmlns:p="http://schemas.openxmlformats.org/presentationml/2006/main">
  <p:tag name="AS_UNIQUEID" val="8925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51.xml><?xml version="1.0" encoding="utf-8"?>
<p:tagLst xmlns:p="http://schemas.openxmlformats.org/presentationml/2006/main">
  <p:tag name="AS_UNIQUEID" val="8631"/>
</p:tagLst>
</file>

<file path=ppt/tags/tag510.xml><?xml version="1.0" encoding="utf-8"?>
<p:tagLst xmlns:p="http://schemas.openxmlformats.org/presentationml/2006/main">
  <p:tag name="AS_UNIQUEID" val="8926"/>
</p:tagLst>
</file>

<file path=ppt/tags/tag511.xml><?xml version="1.0" encoding="utf-8"?>
<p:tagLst xmlns:p="http://schemas.openxmlformats.org/presentationml/2006/main">
  <p:tag name="AS_UNIQUEID" val="8927"/>
</p:tagLst>
</file>

<file path=ppt/tags/tag512.xml><?xml version="1.0" encoding="utf-8"?>
<p:tagLst xmlns:p="http://schemas.openxmlformats.org/presentationml/2006/main">
  <p:tag name="AS_UNIQUEID" val="8928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513.xml><?xml version="1.0" encoding="utf-8"?>
<p:tagLst xmlns:p="http://schemas.openxmlformats.org/presentationml/2006/main">
  <p:tag name="AS_UNIQUEID" val="8929"/>
</p:tagLst>
</file>

<file path=ppt/tags/tag514.xml><?xml version="1.0" encoding="utf-8"?>
<p:tagLst xmlns:p="http://schemas.openxmlformats.org/presentationml/2006/main">
  <p:tag name="AS_UNIQUEID" val="8930"/>
</p:tagLst>
</file>

<file path=ppt/tags/tag515.xml><?xml version="1.0" encoding="utf-8"?>
<p:tagLst xmlns:p="http://schemas.openxmlformats.org/presentationml/2006/main">
  <p:tag name="AS_UNIQUEID" val="8931"/>
</p:tagLst>
</file>

<file path=ppt/tags/tag516.xml><?xml version="1.0" encoding="utf-8"?>
<p:tagLst xmlns:p="http://schemas.openxmlformats.org/presentationml/2006/main">
  <p:tag name="AS_UNIQUEID" val="8932"/>
</p:tagLst>
</file>

<file path=ppt/tags/tag517.xml><?xml version="1.0" encoding="utf-8"?>
<p:tagLst xmlns:p="http://schemas.openxmlformats.org/presentationml/2006/main">
  <p:tag name="AS_UNIQUEID" val="8933"/>
</p:tagLst>
</file>

<file path=ppt/tags/tag518.xml><?xml version="1.0" encoding="utf-8"?>
<p:tagLst xmlns:p="http://schemas.openxmlformats.org/presentationml/2006/main">
  <p:tag name="AS_UNIQUEID" val="8934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519.xml><?xml version="1.0" encoding="utf-8"?>
<p:tagLst xmlns:p="http://schemas.openxmlformats.org/presentationml/2006/main">
  <p:tag name="AS_UNIQUEID" val="8935"/>
</p:tagLst>
</file>

<file path=ppt/tags/tag52.xml><?xml version="1.0" encoding="utf-8"?>
<p:tagLst xmlns:p="http://schemas.openxmlformats.org/presentationml/2006/main">
  <p:tag name="AS_UNIQUEID" val="8632"/>
</p:tagLst>
</file>

<file path=ppt/tags/tag520.xml><?xml version="1.0" encoding="utf-8"?>
<p:tagLst xmlns:p="http://schemas.openxmlformats.org/presentationml/2006/main">
  <p:tag name="AS_UNIQUEID" val="8936"/>
</p:tagLst>
</file>

<file path=ppt/tags/tag521.xml><?xml version="1.0" encoding="utf-8"?>
<p:tagLst xmlns:p="http://schemas.openxmlformats.org/presentationml/2006/main">
  <p:tag name="AS_UNIQUEID" val="8937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522.xml><?xml version="1.0" encoding="utf-8"?>
<p:tagLst xmlns:p="http://schemas.openxmlformats.org/presentationml/2006/main">
  <p:tag name="AS_UNIQUEID" val="8938"/>
</p:tagLst>
</file>

<file path=ppt/tags/tag523.xml><?xml version="1.0" encoding="utf-8"?>
<p:tagLst xmlns:p="http://schemas.openxmlformats.org/presentationml/2006/main">
  <p:tag name="AS_UNIQUEID" val="8939"/>
</p:tagLst>
</file>

<file path=ppt/tags/tag524.xml><?xml version="1.0" encoding="utf-8"?>
<p:tagLst xmlns:p="http://schemas.openxmlformats.org/presentationml/2006/main">
  <p:tag name="AS_UNIQUEID" val="8940"/>
</p:tagLst>
</file>

<file path=ppt/tags/tag525.xml><?xml version="1.0" encoding="utf-8"?>
<p:tagLst xmlns:p="http://schemas.openxmlformats.org/presentationml/2006/main">
  <p:tag name="AS_UNIQUEID" val="8941"/>
</p:tagLst>
</file>

<file path=ppt/tags/tag526.xml><?xml version="1.0" encoding="utf-8"?>
<p:tagLst xmlns:p="http://schemas.openxmlformats.org/presentationml/2006/main">
  <p:tag name="AS_UNIQUEID" val="8942"/>
</p:tagLst>
</file>

<file path=ppt/tags/tag527.xml><?xml version="1.0" encoding="utf-8"?>
<p:tagLst xmlns:p="http://schemas.openxmlformats.org/presentationml/2006/main">
  <p:tag name="AS_UNIQUEID" val="8943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528.xml><?xml version="1.0" encoding="utf-8"?>
<p:tagLst xmlns:p="http://schemas.openxmlformats.org/presentationml/2006/main">
  <p:tag name="AS_UNIQUEID" val="8989"/>
</p:tagLst>
</file>

<file path=ppt/tags/tag529.xml><?xml version="1.0" encoding="utf-8"?>
<p:tagLst xmlns:p="http://schemas.openxmlformats.org/presentationml/2006/main">
  <p:tag name="AS_UNIQUEID" val="8944"/>
</p:tagLst>
</file>

<file path=ppt/tags/tag53.xml><?xml version="1.0" encoding="utf-8"?>
<p:tagLst xmlns:p="http://schemas.openxmlformats.org/presentationml/2006/main">
  <p:tag name="AS_UNIQUEID" val="8633"/>
</p:tagLst>
</file>

<file path=ppt/tags/tag530.xml><?xml version="1.0" encoding="utf-8"?>
<p:tagLst xmlns:p="http://schemas.openxmlformats.org/presentationml/2006/main">
  <p:tag name="AS_UNIQUEID" val="8945"/>
</p:tagLst>
</file>

<file path=ppt/tags/tag531.xml><?xml version="1.0" encoding="utf-8"?>
<p:tagLst xmlns:p="http://schemas.openxmlformats.org/presentationml/2006/main">
  <p:tag name="AS_UNIQUEID" val="8946"/>
</p:tagLst>
</file>

<file path=ppt/tags/tag532.xml><?xml version="1.0" encoding="utf-8"?>
<p:tagLst xmlns:p="http://schemas.openxmlformats.org/presentationml/2006/main">
  <p:tag name="AS_UNIQUEID" val="8947"/>
</p:tagLst>
</file>

<file path=ppt/tags/tag533.xml><?xml version="1.0" encoding="utf-8"?>
<p:tagLst xmlns:p="http://schemas.openxmlformats.org/presentationml/2006/main">
  <p:tag name="AS_UNIQUEID" val="8948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534.xml><?xml version="1.0" encoding="utf-8"?>
<p:tagLst xmlns:p="http://schemas.openxmlformats.org/presentationml/2006/main">
  <p:tag name="AS_UNIQUEID" val="8949"/>
  <p:tag name="KSO_WM_BEAUTIFY_FLAG" val=""/>
</p:tagLst>
</file>

<file path=ppt/tags/tag535.xml><?xml version="1.0" encoding="utf-8"?>
<p:tagLst xmlns:p="http://schemas.openxmlformats.org/presentationml/2006/main">
  <p:tag name="AS_UNIQUEID" val="8950"/>
</p:tagLst>
</file>

<file path=ppt/tags/tag536.xml><?xml version="1.0" encoding="utf-8"?>
<p:tagLst xmlns:p="http://schemas.openxmlformats.org/presentationml/2006/main">
  <p:tag name="AS_UNIQUEID" val="8951"/>
</p:tagLst>
</file>

<file path=ppt/tags/tag537.xml><?xml version="1.0" encoding="utf-8"?>
<p:tagLst xmlns:p="http://schemas.openxmlformats.org/presentationml/2006/main">
  <p:tag name="AS_UNIQUEID" val="8952"/>
</p:tagLst>
</file>

<file path=ppt/tags/tag538.xml><?xml version="1.0" encoding="utf-8"?>
<p:tagLst xmlns:p="http://schemas.openxmlformats.org/presentationml/2006/main">
  <p:tag name="AS_UNIQUEID" val="8953"/>
</p:tagLst>
</file>

<file path=ppt/tags/tag539.xml><?xml version="1.0" encoding="utf-8"?>
<p:tagLst xmlns:p="http://schemas.openxmlformats.org/presentationml/2006/main">
  <p:tag name="AS_UNIQUEID" val="8954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54.xml><?xml version="1.0" encoding="utf-8"?>
<p:tagLst xmlns:p="http://schemas.openxmlformats.org/presentationml/2006/main">
  <p:tag name="AS_UNIQUEID" val="8634"/>
</p:tagLst>
</file>

<file path=ppt/tags/tag540.xml><?xml version="1.0" encoding="utf-8"?>
<p:tagLst xmlns:p="http://schemas.openxmlformats.org/presentationml/2006/main">
  <p:tag name="AS_UNIQUEID" val="8955"/>
</p:tagLst>
</file>

<file path=ppt/tags/tag541.xml><?xml version="1.0" encoding="utf-8"?>
<p:tagLst xmlns:p="http://schemas.openxmlformats.org/presentationml/2006/main">
  <p:tag name="AS_UNIQUEID" val="8956"/>
</p:tagLst>
</file>

<file path=ppt/tags/tag542.xml><?xml version="1.0" encoding="utf-8"?>
<p:tagLst xmlns:p="http://schemas.openxmlformats.org/presentationml/2006/main">
  <p:tag name="AS_UNIQUEID" val="8957"/>
</p:tagLst>
</file>

<file path=ppt/tags/tag543.xml><?xml version="1.0" encoding="utf-8"?>
<p:tagLst xmlns:p="http://schemas.openxmlformats.org/presentationml/2006/main">
  <p:tag name="AS_UNIQUEID" val="8958"/>
</p:tagLst>
</file>

<file path=ppt/tags/tag544.xml><?xml version="1.0" encoding="utf-8"?>
<p:tagLst xmlns:p="http://schemas.openxmlformats.org/presentationml/2006/main">
  <p:tag name="AS_UNIQUEID" val="8959"/>
</p:tagLst>
</file>

<file path=ppt/tags/tag545.xml><?xml version="1.0" encoding="utf-8"?>
<p:tagLst xmlns:p="http://schemas.openxmlformats.org/presentationml/2006/main">
  <p:tag name="AS_UNIQUEID" val="8960"/>
</p:tagLst>
</file>

<file path=ppt/tags/tag546.xml><?xml version="1.0" encoding="utf-8"?>
<p:tagLst xmlns:p="http://schemas.openxmlformats.org/presentationml/2006/main">
  <p:tag name="AS_UNIQUEID" val="8961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547.xml><?xml version="1.0" encoding="utf-8"?>
<p:tagLst xmlns:p="http://schemas.openxmlformats.org/presentationml/2006/main">
  <p:tag name="AS_UNIQUEID" val="8962"/>
  <p:tag name="KSO_WM_BEAUTIFY_FLAG" val=""/>
</p:tagLst>
</file>

<file path=ppt/tags/tag548.xml><?xml version="1.0" encoding="utf-8"?>
<p:tagLst xmlns:p="http://schemas.openxmlformats.org/presentationml/2006/main">
  <p:tag name="AS_UNIQUEID" val="8963"/>
</p:tagLst>
</file>

<file path=ppt/tags/tag549.xml><?xml version="1.0" encoding="utf-8"?>
<p:tagLst xmlns:p="http://schemas.openxmlformats.org/presentationml/2006/main">
  <p:tag name="AS_UNIQUEID" val="4599"/>
</p:tagLst>
</file>

<file path=ppt/tags/tag55.xml><?xml version="1.0" encoding="utf-8"?>
<p:tagLst xmlns:p="http://schemas.openxmlformats.org/presentationml/2006/main">
  <p:tag name="AS_UNIQUEID" val="8635"/>
</p:tagLst>
</file>

<file path=ppt/tags/tag550.xml><?xml version="1.0" encoding="utf-8"?>
<p:tagLst xmlns:p="http://schemas.openxmlformats.org/presentationml/2006/main">
  <p:tag name="AS_UNIQUEID" val="8579"/>
</p:tagLst>
</file>

<file path=ppt/tags/tag551.xml><?xml version="1.0" encoding="utf-8"?>
<p:tagLst xmlns:p="http://schemas.openxmlformats.org/presentationml/2006/main">
  <p:tag name="AS_UNIQUEID" val="4600"/>
</p:tagLst>
</file>

<file path=ppt/tags/tag552.xml><?xml version="1.0" encoding="utf-8"?>
<p:tagLst xmlns:p="http://schemas.openxmlformats.org/presentationml/2006/main">
  <p:tag name="AS_UNIQUEID" val="8580"/>
</p:tagLst>
</file>

<file path=ppt/tags/tag553.xml><?xml version="1.0" encoding="utf-8"?>
<p:tagLst xmlns:p="http://schemas.openxmlformats.org/presentationml/2006/main">
  <p:tag name="AS_UNIQUEID" val="8964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554.xml><?xml version="1.0" encoding="utf-8"?>
<p:tagLst xmlns:p="http://schemas.openxmlformats.org/presentationml/2006/main">
  <p:tag name="KSO_WM_SPECIAL_SOURCE" val="bdnull"/>
</p:tagLst>
</file>

<file path=ppt/tags/tag555.xml><?xml version="1.0" encoding="utf-8"?>
<p:tagLst xmlns:p="http://schemas.openxmlformats.org/presentationml/2006/main">
  <p:tag name="AS_UNIQUEID" val="8965"/>
</p:tagLst>
</file>

<file path=ppt/tags/tag556.xml><?xml version="1.0" encoding="utf-8"?>
<p:tagLst xmlns:p="http://schemas.openxmlformats.org/presentationml/2006/main">
  <p:tag name="AS_UNIQUEID" val="4599"/>
</p:tagLst>
</file>

<file path=ppt/tags/tag557.xml><?xml version="1.0" encoding="utf-8"?>
<p:tagLst xmlns:p="http://schemas.openxmlformats.org/presentationml/2006/main">
  <p:tag name="AS_UNIQUEID" val="8579"/>
</p:tagLst>
</file>

<file path=ppt/tags/tag558.xml><?xml version="1.0" encoding="utf-8"?>
<p:tagLst xmlns:p="http://schemas.openxmlformats.org/presentationml/2006/main">
  <p:tag name="AS_UNIQUEID" val="4600"/>
</p:tagLst>
</file>

<file path=ppt/tags/tag559.xml><?xml version="1.0" encoding="utf-8"?>
<p:tagLst xmlns:p="http://schemas.openxmlformats.org/presentationml/2006/main">
  <p:tag name="AS_UNIQUEID" val="8580"/>
</p:tagLst>
</file>

<file path=ppt/tags/tag56.xml><?xml version="1.0" encoding="utf-8"?>
<p:tagLst xmlns:p="http://schemas.openxmlformats.org/presentationml/2006/main">
  <p:tag name="AS_UNIQUEID" val="8636"/>
</p:tagLst>
</file>

<file path=ppt/tags/tag560.xml><?xml version="1.0" encoding="utf-8"?>
<p:tagLst xmlns:p="http://schemas.openxmlformats.org/presentationml/2006/main">
  <p:tag name="AS_UNIQUEID" val="8966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561.xml><?xml version="1.0" encoding="utf-8"?>
<p:tagLst xmlns:p="http://schemas.openxmlformats.org/presentationml/2006/main">
  <p:tag name="KSO_WM_SPECIAL_SOURCE" val="bdnull"/>
</p:tagLst>
</file>

<file path=ppt/tags/tag562.xml><?xml version="1.0" encoding="utf-8"?>
<p:tagLst xmlns:p="http://schemas.openxmlformats.org/presentationml/2006/main">
  <p:tag name="AS_UNIQUEID" val="8967"/>
</p:tagLst>
</file>

<file path=ppt/tags/tag563.xml><?xml version="1.0" encoding="utf-8"?>
<p:tagLst xmlns:p="http://schemas.openxmlformats.org/presentationml/2006/main">
  <p:tag name="AS_UNIQUEID" val="6925"/>
</p:tagLst>
</file>

<file path=ppt/tags/tag564.xml><?xml version="1.0" encoding="utf-8"?>
<p:tagLst xmlns:p="http://schemas.openxmlformats.org/presentationml/2006/main">
  <p:tag name="AS_UNIQUEID" val="6926"/>
</p:tagLst>
</file>

<file path=ppt/tags/tag565.xml><?xml version="1.0" encoding="utf-8"?>
<p:tagLst xmlns:p="http://schemas.openxmlformats.org/presentationml/2006/main">
  <p:tag name="AS_UNIQUEID" val="6927"/>
</p:tagLst>
</file>

<file path=ppt/tags/tag566.xml><?xml version="1.0" encoding="utf-8"?>
<p:tagLst xmlns:p="http://schemas.openxmlformats.org/presentationml/2006/main">
  <p:tag name="AS_UNIQUEID" val="8968"/>
</p:tagLst>
</file>

<file path=ppt/tags/tag567.xml><?xml version="1.0" encoding="utf-8"?>
<p:tagLst xmlns:p="http://schemas.openxmlformats.org/presentationml/2006/main">
  <p:tag name="AS_UNIQUEID" val="6933"/>
  <p:tag name="KSO_WM_ASSEMBLE_CHIP_INDEX" val="ae53641e682a4ab0b95ccde8e75d29d8"/>
  <p:tag name="KSO_WM_CHIP_FILLAREA_FILL_RULE" val="{&quot;fill_align&quot;:&quot;cm&quot;,&quot;fill_mode&quot;:&quot;full&quot;,&quot;sacle_strategy&quot;:&quot;smart&quot;}"/>
  <p:tag name="KSO_WM_CHIP_GROUPID" val="5f0681562c9c209bb8bb14eb"/>
  <p:tag name="KSO_WM_CHIP_XID" val="5f0681562c9c209bb8bb14ec"/>
  <p:tag name="KSO_WM_TAG_VERSION" val="1.0"/>
  <p:tag name="KSO_WM_TEMPLATE_ASSEMBLE_GROUPID" val="60656f444054ed1e2fb80690"/>
  <p:tag name="KSO_WM_TEMPLATE_ASSEMBLE_XID" val="60656f444054ed1e2fb80690"/>
  <p:tag name="KSO_WM_TEMPLATE_CATEGORY" val="diagram"/>
  <p:tag name="KSO_WM_TEMPLATE_INDEX" val="20212465"/>
  <p:tag name="KSO_WM_UNIT_BLOCK" val="0"/>
  <p:tag name="KSO_WM_UNIT_COMPATIBLE" val="0"/>
  <p:tag name="KSO_WM_UNIT_DEC_AREA_ID" val="e73b449ba82e42b0979aa9710ba125dd"/>
  <p:tag name="KSO_WM_UNIT_DEFAULT_FONT" val="24;44;4"/>
  <p:tag name="KSO_WM_UNIT_DIAGRAM_ISNUMVISUAL" val="0"/>
  <p:tag name="KSO_WM_UNIT_DIAGRAM_ISREFERUNIT" val="0"/>
  <p:tag name="KSO_WM_UNIT_HIGHLIGHT" val="0"/>
  <p:tag name="KSO_WM_UNIT_ID" val="diagram20212465_1*a*1"/>
  <p:tag name="KSO_WM_UNIT_ISCONTENTSTITLE" val="0"/>
  <p:tag name="KSO_WM_UNIT_ISNUMDGMTITLE" val="0"/>
  <p:tag name="KSO_WM_UNIT_LAYERLEVEL" val="1"/>
  <p:tag name="KSO_WM_UNIT_NOCLEAR" val="0"/>
  <p:tag name="KSO_WM_UNIT_PRESET_TEXT" val="单击添加大标题"/>
  <p:tag name="KSO_WM_UNIT_SHOW_EDIT_AREA_INDICATION" val="1"/>
  <p:tag name="KSO_WM_UNIT_SUPPORT_BIG_FONT" val="1"/>
  <p:tag name="KSO_WM_UNIT_TEXT_FILL_FORE_SCHEMECOLOR_INDEX" val="13"/>
  <p:tag name="KSO_WM_UNIT_TEXT_FILL_FORE_SCHEMECOLOR_INDEX_BRIGHTNESS" val="0"/>
  <p:tag name="KSO_WM_UNIT_TEXT_FILL_TYPE" val="1"/>
  <p:tag name="KSO_WM_UNIT_VALUE" val="17"/>
</p:tagLst>
</file>

<file path=ppt/tags/tag568.xml><?xml version="1.0" encoding="utf-8"?>
<p:tagLst xmlns:p="http://schemas.openxmlformats.org/presentationml/2006/main">
  <p:tag name="AS_UNIQUEID" val="8478"/>
</p:tagLst>
</file>

<file path=ppt/tags/tag569.xml><?xml version="1.0" encoding="utf-8"?>
<p:tagLst xmlns:p="http://schemas.openxmlformats.org/presentationml/2006/main">
  <p:tag name="AS_UNIQUEID" val="6935"/>
  <p:tag name="KSO_WM_ASSEMBLE_CHIP_INDEX" val="f2538ceb37a54dad9550174d996a4f1b"/>
  <p:tag name="KSO_WM_CHIP_FILLAREA_FILL_RULE" val="{&quot;fill_align&quot;:&quot;cm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6f444054ed1e2fb80690"/>
  <p:tag name="KSO_WM_TEMPLATE_ASSEMBLE_XID" val="60656f444054ed1e2fb80690"/>
  <p:tag name="KSO_WM_TEMPLATE_CATEGORY" val="diagram"/>
  <p:tag name="KSO_WM_TEMPLATE_INDEX" val="20212465"/>
  <p:tag name="KSO_WM_UNIT_BLOCK" val="0"/>
  <p:tag name="KSO_WM_UNIT_COMPATIBLE" val="0"/>
  <p:tag name="KSO_WM_UNIT_DEC_AREA_ID" val="8ae2c5d8d320458b86ed61713dbacad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2465_1*f*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。"/>
  <p:tag name="KSO_WM_UNIT_SHOW_EDIT_AREA_INDICATION" val="1"/>
  <p:tag name="KSO_WM_UNIT_SM_LIMIT_TYPE" val="2"/>
  <p:tag name="KSO_WM_UNIT_SUBTYPE" val="a"/>
  <p:tag name="KSO_WM_UNIT_SUPPORT_BIG_FONT" val="1"/>
  <p:tag name="KSO_WM_UNIT_SUPPORT_UNIT_TYPE" val="[&quot;l&quot;,&quot;m&quot;,&quot;n&quot;,&quot;o&quot;,&quot;p&quot;,&quot;q&quot;,&quot;r&quot;,&quot;δ&quot;,&quot;ε&quot;,&quot;ζ&quot;,&quot;η&quot;,&quot;d&quot;,&quot;α&quot;,&quot;β&quot;]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VALUE" val="90"/>
</p:tagLst>
</file>

<file path=ppt/tags/tag57.xml><?xml version="1.0" encoding="utf-8"?>
<p:tagLst xmlns:p="http://schemas.openxmlformats.org/presentationml/2006/main">
  <p:tag name="AS_UNIQUEID" val="8637"/>
</p:tagLst>
</file>

<file path=ppt/tags/tag570.xml><?xml version="1.0" encoding="utf-8"?>
<p:tagLst xmlns:p="http://schemas.openxmlformats.org/presentationml/2006/main">
  <p:tag name="AS_UNIQUEID" val="8969"/>
  <p:tag name="KSO_WM_BEAUTIFY_FLAG" val="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2771,&quot;width&quot;:4776}"/>
  <p:tag name="KSO_WM_UNIT_TYPE" val="i"/>
</p:tagLst>
</file>

<file path=ppt/tags/tag571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big_font&quot;:true,&quot;fill_id&quot;:&quot;6969a5984fe4426badf670db1829be36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638fc320fad547f2a2c9e7fbae56f76d&quot;,&quot;fill_align&quot;:&quot;cm&quot;,&quot;chip_types&quot;:[&quot;diagram&quot;,&quot;text&quot;,&quot;picture&quot;,&quot;chart&quot;,&quot;table&quot;]}]]"/>
  <p:tag name="KSO_WM_CHIP_GROUPID" val="5f226a74c4814ce96fb160ea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226a74c4814ce96fb160eb"/>
  <p:tag name="KSO_WM_SLIDE_BACKGROUND" val="[&quot;bottomTop&quot;]"/>
  <p:tag name="KSO_WM_SLIDE_BACKGROUND_TYPE" val="bottomTop"/>
  <p:tag name="KSO_WM_SLIDE_BK_DARK_LIGHT" val="2"/>
  <p:tag name="KSO_WM_SLIDE_ID" val="diagram20212465_1"/>
  <p:tag name="KSO_WM_SLIDE_INDEX" val="1"/>
  <p:tag name="KSO_WM_SLIDE_ITEM_CNT" val="0"/>
  <p:tag name="KSO_WM_SLIDE_LAYOUT" val="a_b_f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.7407407,&quot;topAbs&quot;:false,&quot;type&quot;:&quot;bottomTop&quot;}],&quot;id&quot;:&quot;2021-04-01T15:36:43&quot;,&quot;maxSize&quot;:{&quot;size1&quot;:42.2},&quot;minSize&quot;:{&quot;size1&quot;:42.2},&quot;normalSize&quot;:{&quot;size1&quot;:42.2},&quot;subLayout&quot;:[{&quot;id&quot;:&quot;2021-04-01T15:36:43&quot;,&quot;margin&quot;:{&quot;bottom&quot;:3.38700008392334,&quot;left&quot;:4.657000541687012,&quot;right&quot;:4.657000541687012,&quot;top&quot;:1.2699999809265137},&quot;type&quot;:0},{&quot;id&quot;:&quot;2021-04-01T15:36:43&quot;,&quot;margin&quot;:{&quot;bottom&quot;:3.38700008392334,&quot;left&quot;:6.7729997634887695,&quot;right&quot;:6.7729997634887695,&quot;top&quot;:0},&quot;type&quot;:0}],&quot;type&quot;:0}"/>
  <p:tag name="KSO_WM_SLIDE_POSITION" val="0*72"/>
  <p:tag name="KSO_WM_SLIDE_RATIO" val="1.777778"/>
  <p:tag name="KSO_WM_SLIDE_SIZE" val="960*467"/>
  <p:tag name="KSO_WM_SLIDE_SUBTYPE" val="pureTxt"/>
  <p:tag name="KSO_WM_SLIDE_SUPPORT_FEATURE_TYPE" val="0"/>
  <p:tag name="KSO_WM_SLIDE_TYPE" val="text"/>
  <p:tag name="KSO_WM_SPECIAL_SOURCE" val="bdnull"/>
  <p:tag name="KSO_WM_TAG_VERSION" val="1.0"/>
  <p:tag name="KSO_WM_TEMPLATE_ASSEMBLE_GROUPID" val="60656f444054ed1e2fb80690"/>
  <p:tag name="KSO_WM_TEMPLATE_ASSEMBLE_XID" val="60656f444054ed1e2fb80690"/>
  <p:tag name="KSO_WM_TEMPLATE_CATEGORY" val="diagram"/>
  <p:tag name="KSO_WM_TEMPLATE_COLOR_TYPE" val="1"/>
  <p:tag name="KSO_WM_TEMPLATE_INDEX" val="20212465"/>
  <p:tag name="KSO_WM_TEMPLATE_MASTER_TYPE" val="0"/>
  <p:tag name="KSO_WM_TEMPLATE_SUBCATEGORY" val="21"/>
</p:tagLst>
</file>

<file path=ppt/tags/tag572.xml><?xml version="1.0" encoding="utf-8"?>
<p:tagLst xmlns:p="http://schemas.openxmlformats.org/presentationml/2006/main">
  <p:tag name="AS_UNIQUEID" val="8970"/>
</p:tagLst>
</file>

<file path=ppt/tags/tag573.xml><?xml version="1.0" encoding="utf-8"?>
<p:tagLst xmlns:p="http://schemas.openxmlformats.org/presentationml/2006/main">
  <p:tag name="AS_UNIQUEID" val="897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574.xml><?xml version="1.0" encoding="utf-8"?>
<p:tagLst xmlns:p="http://schemas.openxmlformats.org/presentationml/2006/main">
  <p:tag name="AS_UNIQUEID" val="8972"/>
</p:tagLst>
</file>

<file path=ppt/tags/tag575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576.xml><?xml version="1.0" encoding="utf-8"?>
<p:tagLst xmlns:p="http://schemas.openxmlformats.org/presentationml/2006/main">
  <p:tag name="AS_UNIQUEID" val="8973"/>
</p:tagLst>
</file>

<file path=ppt/tags/tag577.xml><?xml version="1.0" encoding="utf-8"?>
<p:tagLst xmlns:p="http://schemas.openxmlformats.org/presentationml/2006/main">
  <p:tag name="AS_UNIQUEID" val="897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PLACING_PICTURE_USER_VIEWPORT" val="{&quot;height&quot;:1751.55905511811,&quot;width&quot;:3019.792125984252}"/>
  <p:tag name="KSO_WM_UNIT_TYPE" val="i"/>
</p:tagLst>
</file>

<file path=ppt/tags/tag578.xml><?xml version="1.0" encoding="utf-8"?>
<p:tagLst xmlns:p="http://schemas.openxmlformats.org/presentationml/2006/main">
  <p:tag name="AS_UNIQUEID" val="8975"/>
</p:tagLst>
</file>

<file path=ppt/tags/tag579.xml><?xml version="1.0" encoding="utf-8"?>
<p:tagLst xmlns:p="http://schemas.openxmlformats.org/presentationml/2006/main">
  <p:tag name="AS_UNIQUEID" val="8976"/>
</p:tagLst>
</file>

<file path=ppt/tags/tag58.xml><?xml version="1.0" encoding="utf-8"?>
<p:tagLst xmlns:p="http://schemas.openxmlformats.org/presentationml/2006/main">
  <p:tag name="AS_UNIQUEID" val="8638"/>
</p:tagLst>
</file>

<file path=ppt/tags/tag580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581.xml><?xml version="1.0" encoding="utf-8"?>
<p:tagLst xmlns:p="http://schemas.openxmlformats.org/presentationml/2006/main">
  <p:tag name="AS_UNIQUEID" val="8977"/>
</p:tagLst>
</file>

<file path=ppt/tags/tag582.xml><?xml version="1.0" encoding="utf-8"?>
<p:tagLst xmlns:p="http://schemas.openxmlformats.org/presentationml/2006/main">
  <p:tag name="AS_UNIQUEID" val="8978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583.xml><?xml version="1.0" encoding="utf-8"?>
<p:tagLst xmlns:p="http://schemas.openxmlformats.org/presentationml/2006/main">
  <p:tag name="AS_UNIQUEID" val="8979"/>
</p:tagLst>
</file>

<file path=ppt/tags/tag584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585.xml><?xml version="1.0" encoding="utf-8"?>
<p:tagLst xmlns:p="http://schemas.openxmlformats.org/presentationml/2006/main">
  <p:tag name="AS_UNIQUEID" val="8980"/>
</p:tagLst>
</file>

<file path=ppt/tags/tag586.xml><?xml version="1.0" encoding="utf-8"?>
<p:tagLst xmlns:p="http://schemas.openxmlformats.org/presentationml/2006/main">
  <p:tag name="AS_UNIQUEID" val="898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587.xml><?xml version="1.0" encoding="utf-8"?>
<p:tagLst xmlns:p="http://schemas.openxmlformats.org/presentationml/2006/main">
  <p:tag name="AS_UNIQUEID" val="8982"/>
</p:tagLst>
</file>

<file path=ppt/tags/tag588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589.xml><?xml version="1.0" encoding="utf-8"?>
<p:tagLst xmlns:p="http://schemas.openxmlformats.org/presentationml/2006/main">
  <p:tag name="AS_UNIQUEID" val="8983"/>
</p:tagLst>
</file>

<file path=ppt/tags/tag59.xml><?xml version="1.0" encoding="utf-8"?>
<p:tagLst xmlns:p="http://schemas.openxmlformats.org/presentationml/2006/main">
  <p:tag name="AS_UNIQUEID" val="8639"/>
</p:tagLst>
</file>

<file path=ppt/tags/tag590.xml><?xml version="1.0" encoding="utf-8"?>
<p:tagLst xmlns:p="http://schemas.openxmlformats.org/presentationml/2006/main">
  <p:tag name="AS_UNIQUEID" val="898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591.xml><?xml version="1.0" encoding="utf-8"?>
<p:tagLst xmlns:p="http://schemas.openxmlformats.org/presentationml/2006/main">
  <p:tag name="AS_UNIQUEID" val="8985"/>
</p:tagLst>
</file>

<file path=ppt/tags/tag592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593.xml><?xml version="1.0" encoding="utf-8"?>
<p:tagLst xmlns:p="http://schemas.openxmlformats.org/presentationml/2006/main">
  <p:tag name="AS_UNIQUEID" val="8986"/>
</p:tagLst>
</file>

<file path=ppt/tags/tag594.xml><?xml version="1.0" encoding="utf-8"?>
<p:tagLst xmlns:p="http://schemas.openxmlformats.org/presentationml/2006/main">
  <p:tag name="AS_UNIQUEID" val="8987"/>
  <p:tag name="KSO_WM_BEAUTIFY_FLAG" val=""/>
</p:tagLst>
</file>

<file path=ppt/tags/tag595.xml><?xml version="1.0" encoding="utf-8"?>
<p:tagLst xmlns:p="http://schemas.openxmlformats.org/presentationml/2006/main">
  <p:tag name="AS_UNIQUEID" val="8988"/>
  <p:tag name="KSO_WM_BEAUTIFY_FLAG" val=""/>
</p:tagLst>
</file>

<file path=ppt/tags/tag596.xml><?xml version="1.0" encoding="utf-8"?>
<p:tagLst xmlns:p="http://schemas.openxmlformats.org/presentationml/2006/main">
  <p:tag name="KSO_WM_BEAUTIFY_FLAG" val="#wm#"/>
  <p:tag name="KSO_WM_TEMPLATE_CATEGORY" val="custom"/>
  <p:tag name="KSO_WM_TEMPLATE_INDEX" val="20202660"/>
</p:tagLst>
</file>

<file path=ppt/tags/tag597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Zjk2N2E0NzlhZmM3YzMwZjk3YzFlMmQxNDU5Njk4NzUifQ=="/>
  <p:tag name="KSO_WPP_MARK_KEY" val="56e411e2-28b0-4842-a3fc-4bcbae2e45a4"/>
</p:tagLst>
</file>

<file path=ppt/tags/tag6.xml><?xml version="1.0" encoding="utf-8"?>
<p:tagLst xmlns:p="http://schemas.openxmlformats.org/presentationml/2006/main">
  <p:tag name="AS_UNIQUEID" val="8586"/>
</p:tagLst>
</file>

<file path=ppt/tags/tag60.xml><?xml version="1.0" encoding="utf-8"?>
<p:tagLst xmlns:p="http://schemas.openxmlformats.org/presentationml/2006/main">
  <p:tag name="AS_UNIQUEID" val="8640"/>
</p:tagLst>
</file>

<file path=ppt/tags/tag61.xml><?xml version="1.0" encoding="utf-8"?>
<p:tagLst xmlns:p="http://schemas.openxmlformats.org/presentationml/2006/main">
  <p:tag name="AS_UNIQUEID" val="8641"/>
</p:tagLst>
</file>

<file path=ppt/tags/tag62.xml><?xml version="1.0" encoding="utf-8"?>
<p:tagLst xmlns:p="http://schemas.openxmlformats.org/presentationml/2006/main">
  <p:tag name="AS_UNIQUEID" val="8642"/>
</p:tagLst>
</file>

<file path=ppt/tags/tag63.xml><?xml version="1.0" encoding="utf-8"?>
<p:tagLst xmlns:p="http://schemas.openxmlformats.org/presentationml/2006/main">
  <p:tag name="AS_UNIQUEID" val="8643"/>
</p:tagLst>
</file>

<file path=ppt/tags/tag64.xml><?xml version="1.0" encoding="utf-8"?>
<p:tagLst xmlns:p="http://schemas.openxmlformats.org/presentationml/2006/main">
  <p:tag name="AS_UNIQUEID" val="8644"/>
</p:tagLst>
</file>

<file path=ppt/tags/tag65.xml><?xml version="1.0" encoding="utf-8"?>
<p:tagLst xmlns:p="http://schemas.openxmlformats.org/presentationml/2006/main">
  <p:tag name="AS_UNIQUEID" val="8645"/>
</p:tagLst>
</file>

<file path=ppt/tags/tag66.xml><?xml version="1.0" encoding="utf-8"?>
<p:tagLst xmlns:p="http://schemas.openxmlformats.org/presentationml/2006/main">
  <p:tag name="AS_UNIQUEID" val="8646"/>
</p:tagLst>
</file>

<file path=ppt/tags/tag67.xml><?xml version="1.0" encoding="utf-8"?>
<p:tagLst xmlns:p="http://schemas.openxmlformats.org/presentationml/2006/main">
  <p:tag name="AS_UNIQUEID" val="8647"/>
</p:tagLst>
</file>

<file path=ppt/tags/tag68.xml><?xml version="1.0" encoding="utf-8"?>
<p:tagLst xmlns:p="http://schemas.openxmlformats.org/presentationml/2006/main">
  <p:tag name="AS_UNIQUEID" val="8648"/>
</p:tagLst>
</file>

<file path=ppt/tags/tag69.xml><?xml version="1.0" encoding="utf-8"?>
<p:tagLst xmlns:p="http://schemas.openxmlformats.org/presentationml/2006/main">
  <p:tag name="AS_UNIQUEID" val="8649"/>
</p:tagLst>
</file>

<file path=ppt/tags/tag7.xml><?xml version="1.0" encoding="utf-8"?>
<p:tagLst xmlns:p="http://schemas.openxmlformats.org/presentationml/2006/main">
  <p:tag name="AS_UNIQUEID" val="8587"/>
</p:tagLst>
</file>

<file path=ppt/tags/tag70.xml><?xml version="1.0" encoding="utf-8"?>
<p:tagLst xmlns:p="http://schemas.openxmlformats.org/presentationml/2006/main">
  <p:tag name="AS_UNIQUEID" val="8650"/>
</p:tagLst>
</file>

<file path=ppt/tags/tag71.xml><?xml version="1.0" encoding="utf-8"?>
<p:tagLst xmlns:p="http://schemas.openxmlformats.org/presentationml/2006/main">
  <p:tag name="AS_UNIQUEID" val="4511"/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72.xml><?xml version="1.0" encoding="utf-8"?>
<p:tagLst xmlns:p="http://schemas.openxmlformats.org/presentationml/2006/main">
  <p:tag name="AS_UNIQUEID" val="4512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3.xml><?xml version="1.0" encoding="utf-8"?>
<p:tagLst xmlns:p="http://schemas.openxmlformats.org/presentationml/2006/main">
  <p:tag name="AS_UNIQUEID" val="4513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4.xml><?xml version="1.0" encoding="utf-8"?>
<p:tagLst xmlns:p="http://schemas.openxmlformats.org/presentationml/2006/main">
  <p:tag name="AS_UNIQUEID" val="4514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5.xml><?xml version="1.0" encoding="utf-8"?>
<p:tagLst xmlns:p="http://schemas.openxmlformats.org/presentationml/2006/main">
  <p:tag name="AS_UNIQUEID" val="4515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6.xml><?xml version="1.0" encoding="utf-8"?>
<p:tagLst xmlns:p="http://schemas.openxmlformats.org/presentationml/2006/main">
  <p:tag name="AS_UNIQUEID" val="4516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7.xml><?xml version="1.0" encoding="utf-8"?>
<p:tagLst xmlns:p="http://schemas.openxmlformats.org/presentationml/2006/main">
  <p:tag name="AS_UNIQUEID" val="4517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8.xml><?xml version="1.0" encoding="utf-8"?>
<p:tagLst xmlns:p="http://schemas.openxmlformats.org/presentationml/2006/main">
  <p:tag name="AS_UNIQUEID" val="4518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9.xml><?xml version="1.0" encoding="utf-8"?>
<p:tagLst xmlns:p="http://schemas.openxmlformats.org/presentationml/2006/main">
  <p:tag name="AS_UNIQUEID" val="8651"/>
</p:tagLst>
</file>

<file path=ppt/tags/tag8.xml><?xml version="1.0" encoding="utf-8"?>
<p:tagLst xmlns:p="http://schemas.openxmlformats.org/presentationml/2006/main">
  <p:tag name="AS_UNIQUEID" val="8588"/>
</p:tagLst>
</file>

<file path=ppt/tags/tag80.xml><?xml version="1.0" encoding="utf-8"?>
<p:tagLst xmlns:p="http://schemas.openxmlformats.org/presentationml/2006/main">
  <p:tag name="AS_UNIQUEID" val="8652"/>
</p:tagLst>
</file>

<file path=ppt/tags/tag81.xml><?xml version="1.0" encoding="utf-8"?>
<p:tagLst xmlns:p="http://schemas.openxmlformats.org/presentationml/2006/main">
  <p:tag name="AS_UNIQUEID" val="1304"/>
</p:tagLst>
</file>

<file path=ppt/tags/tag82.xml><?xml version="1.0" encoding="utf-8"?>
<p:tagLst xmlns:p="http://schemas.openxmlformats.org/presentationml/2006/main">
  <p:tag name="AS_UNIQUEID" val="1305"/>
</p:tagLst>
</file>

<file path=ppt/tags/tag83.xml><?xml version="1.0" encoding="utf-8"?>
<p:tagLst xmlns:p="http://schemas.openxmlformats.org/presentationml/2006/main">
  <p:tag name="AS_UNIQUEID" val="8653"/>
</p:tagLst>
</file>

<file path=ppt/tags/tag84.xml><?xml version="1.0" encoding="utf-8"?>
<p:tagLst xmlns:p="http://schemas.openxmlformats.org/presentationml/2006/main">
  <p:tag name="AS_UNIQUEID" val="1379"/>
</p:tagLst>
</file>

<file path=ppt/tags/tag85.xml><?xml version="1.0" encoding="utf-8"?>
<p:tagLst xmlns:p="http://schemas.openxmlformats.org/presentationml/2006/main">
  <p:tag name="AS_UNIQUEID" val="8654"/>
</p:tagLst>
</file>

<file path=ppt/tags/tag86.xml><?xml version="1.0" encoding="utf-8"?>
<p:tagLst xmlns:p="http://schemas.openxmlformats.org/presentationml/2006/main">
  <p:tag name="AS_UNIQUEID" val="8655"/>
</p:tagLst>
</file>

<file path=ppt/tags/tag87.xml><?xml version="1.0" encoding="utf-8"?>
<p:tagLst xmlns:p="http://schemas.openxmlformats.org/presentationml/2006/main">
  <p:tag name="AS_UNIQUEID" val="8656"/>
</p:tagLst>
</file>

<file path=ppt/tags/tag88.xml><?xml version="1.0" encoding="utf-8"?>
<p:tagLst xmlns:p="http://schemas.openxmlformats.org/presentationml/2006/main">
  <p:tag name="AS_UNIQUEID" val="8657"/>
</p:tagLst>
</file>

<file path=ppt/tags/tag89.xml><?xml version="1.0" encoding="utf-8"?>
<p:tagLst xmlns:p="http://schemas.openxmlformats.org/presentationml/2006/main">
  <p:tag name="AS_UNIQUEID" val="8658"/>
</p:tagLst>
</file>

<file path=ppt/tags/tag9.xml><?xml version="1.0" encoding="utf-8"?>
<p:tagLst xmlns:p="http://schemas.openxmlformats.org/presentationml/2006/main">
  <p:tag name="AS_UNIQUEID" val="8589"/>
</p:tagLst>
</file>

<file path=ppt/tags/tag90.xml><?xml version="1.0" encoding="utf-8"?>
<p:tagLst xmlns:p="http://schemas.openxmlformats.org/presentationml/2006/main">
  <p:tag name="AS_UNIQUEID" val="8659"/>
</p:tagLst>
</file>

<file path=ppt/tags/tag91.xml><?xml version="1.0" encoding="utf-8"?>
<p:tagLst xmlns:p="http://schemas.openxmlformats.org/presentationml/2006/main">
  <p:tag name="AS_UNIQUEID" val="8660"/>
</p:tagLst>
</file>

<file path=ppt/tags/tag92.xml><?xml version="1.0" encoding="utf-8"?>
<p:tagLst xmlns:p="http://schemas.openxmlformats.org/presentationml/2006/main">
  <p:tag name="AS_UNIQUEID" val="8661"/>
</p:tagLst>
</file>

<file path=ppt/tags/tag93.xml><?xml version="1.0" encoding="utf-8"?>
<p:tagLst xmlns:p="http://schemas.openxmlformats.org/presentationml/2006/main">
  <p:tag name="AS_UNIQUEID" val="8662"/>
</p:tagLst>
</file>

<file path=ppt/tags/tag94.xml><?xml version="1.0" encoding="utf-8"?>
<p:tagLst xmlns:p="http://schemas.openxmlformats.org/presentationml/2006/main">
  <p:tag name="AS_UNIQUEID" val="8663"/>
</p:tagLst>
</file>

<file path=ppt/tags/tag95.xml><?xml version="1.0" encoding="utf-8"?>
<p:tagLst xmlns:p="http://schemas.openxmlformats.org/presentationml/2006/main">
  <p:tag name="AS_UNIQUEID" val="8664"/>
</p:tagLst>
</file>

<file path=ppt/tags/tag96.xml><?xml version="1.0" encoding="utf-8"?>
<p:tagLst xmlns:p="http://schemas.openxmlformats.org/presentationml/2006/main">
  <p:tag name="AS_UNIQUEID" val="8665"/>
</p:tagLst>
</file>

<file path=ppt/tags/tag97.xml><?xml version="1.0" encoding="utf-8"?>
<p:tagLst xmlns:p="http://schemas.openxmlformats.org/presentationml/2006/main">
  <p:tag name="AS_UNIQUEID" val="8666"/>
</p:tagLst>
</file>

<file path=ppt/tags/tag98.xml><?xml version="1.0" encoding="utf-8"?>
<p:tagLst xmlns:p="http://schemas.openxmlformats.org/presentationml/2006/main">
  <p:tag name="AS_UNIQUEID" val="8667"/>
</p:tagLst>
</file>

<file path=ppt/tags/tag99.xml><?xml version="1.0" encoding="utf-8"?>
<p:tagLst xmlns:p="http://schemas.openxmlformats.org/presentationml/2006/main">
  <p:tag name="AS_UNIQUEID" val="8668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643</Paragraphs>
  <Slides>68</Slides>
  <Notes>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baseType="lpstr" size="93">
      <vt:lpstr>Arial</vt:lpstr>
      <vt:lpstr>Calibri</vt:lpstr>
      <vt:lpstr>微软雅黑</vt:lpstr>
      <vt:lpstr>隶书</vt:lpstr>
      <vt:lpstr>宋体</vt:lpstr>
      <vt:lpstr>Calibri Light</vt:lpstr>
      <vt:lpstr>中山行书百年纪念版</vt:lpstr>
      <vt:lpstr>方正吕建德字体</vt:lpstr>
      <vt:lpstr>Times New Roman</vt:lpstr>
      <vt:lpstr>楷体_GB2312</vt:lpstr>
      <vt:lpstr>华文行楷</vt:lpstr>
      <vt:lpstr>黑体</vt:lpstr>
      <vt:lpstr>Tahoma</vt:lpstr>
      <vt:lpstr>华文楷体</vt:lpstr>
      <vt:lpstr>Hannotate SC Regular</vt:lpstr>
      <vt:lpstr>仿宋</vt:lpstr>
      <vt:lpstr>等线</vt:lpstr>
      <vt:lpstr>Wingdings</vt:lpstr>
      <vt:lpstr>楷体</vt:lpstr>
      <vt:lpstr>华文仿宋</vt:lpstr>
      <vt:lpstr>华文新魏</vt:lpstr>
      <vt:lpstr>Garamond</vt:lpstr>
      <vt:lpstr>Segoe UI</vt:lpstr>
      <vt:lpstr>华文中宋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古代人的称谓——表自称的谦辞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成语典故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古代文化常识</vt:lpstr>
      <vt:lpstr>古代人的称谓——表自称的谦辞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2023-08-03T22:02:57.958</cp:lastPrinted>
  <dcterms:created xsi:type="dcterms:W3CDTF">2023-08-03T22:02:57Z</dcterms:created>
  <dcterms:modified xsi:type="dcterms:W3CDTF">2023-08-03T14:02:57Z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