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375" r:id="rId2"/>
  </p:sldIdLst>
  <p:sldSz cx="12192000" cy="6858000"/>
  <p:notesSz cx="6858000" cy="9144000"/>
  <p:embeddedFontLst>
    <p:embeddedFont>
      <p:font typeface="霞鹜文楷" panose="02010600030101010101" charset="-122"/>
      <p:regular r:id="rId4"/>
    </p:embeddedFont>
  </p:embeddedFontLst>
  <p:custDataLst>
    <p:tags r:id="rId5"/>
  </p:custDataLst>
  <p:defaultTextStyle>
    <a:defPPr>
      <a:defRPr lang="zh-CN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2252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Microsoft Office" initials="" lastIdx="0" clrIdx="0"/>
  <p:cmAuthor id="1" name="Administrator" initials="A" lastIdx="0" clrIdx="0"/>
  <p:cmAuthor id="2" name="作者" initials="A" lastIdx="0" clrIdx="1"/>
  <p:cmAuthor id="3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84" y="120"/>
      </p:cViewPr>
      <p:guideLst>
        <p:guide orient="horz" pos="2252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heme" Target="../theme/theme2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眉占位符 1"/>
          <p:cNvSpPr>
            <a:spLocks noGrp="1"/>
          </p:cNvSpPr>
          <p:nvPr>
            <p:ph type="hdr" sz="quarter" idx="4294967295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sz="1200"/>
          </a:p>
        </p:txBody>
      </p:sp>
      <p:sp>
        <p:nvSpPr>
          <p:cNvPr id="8195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/>
            <a:fld id="{61082C38-1C81-4846-80BF-F3DF13B266F2}" type="datetime1">
              <a:rPr lang="zh-CN" altLang="en-US" sz="1200"/>
              <a:t>2025/3/7</a:t>
            </a:fld>
            <a:endParaRPr lang="zh-CN" altLang="en-US" sz="1200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round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t>单击此处编辑母版文本样式</a:t>
            </a:r>
          </a:p>
          <a:p>
            <a:pPr marL="457200" lvl="1" indent="0"/>
            <a:r>
              <a:t>第二级</a:t>
            </a:r>
          </a:p>
          <a:p>
            <a:pPr marL="914400" lvl="2" indent="0"/>
            <a:r>
              <a:t>第三级</a:t>
            </a:r>
          </a:p>
          <a:p>
            <a:pPr marL="1371600" lvl="3" indent="0"/>
            <a:r>
              <a:t>第四级</a:t>
            </a:r>
          </a:p>
          <a:p>
            <a:pPr marL="1828800" lvl="4" indent="0"/>
            <a:r>
              <a:t>第五级</a:t>
            </a:r>
          </a:p>
        </p:txBody>
      </p:sp>
      <p:sp>
        <p:nvSpPr>
          <p:cNvPr id="8198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8199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/>
            <a:fld id="{B8FBB5D5-15F6-458B-B1BC-7719FBBBB4D2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15497458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6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12700" y="-12700"/>
            <a:ext cx="12217400" cy="6889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7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2A8995C2-D563-40D2-99FA-03D8C109B20A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78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79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2B2B69F8-785D-4F35-B2D3-D5217ABF30A0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 idx="4294967295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 Light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t" anchorCtr="0"/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/>
            <a:r>
              <a:t>单击此处编辑母版文本样式</a:t>
            </a:r>
          </a:p>
          <a:p>
            <a:pPr marL="685800" lvl="1" indent="-22860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pic>
        <p:nvPicPr>
          <p:cNvPr id="1031" name="图片 1073743875" descr="D:\qq文件\712321467\Image\C2C\Image2\{75232B38-A165-1FB7-499C-2E1C792CACB5}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 Ligh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1A7C-F5FC-09B1-8BA1-0BB580F5C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1ABF93E-2729-B182-A56E-8F75A21E57E9}"/>
              </a:ext>
            </a:extLst>
          </p:cNvPr>
          <p:cNvSpPr txBox="1"/>
          <p:nvPr/>
        </p:nvSpPr>
        <p:spPr>
          <a:xfrm>
            <a:off x="155340" y="153295"/>
            <a:ext cx="11881320" cy="655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【1-4】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孟子对曰：“仲尼之徒无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道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桓文之事者，是以后世无传焉，</a:t>
            </a:r>
            <a:r>
              <a:rPr kumimoji="0" lang="zh-CN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臣未之闻也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。无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以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，则王乎？”曰：“牛何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之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？”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霞鹜文楷" panose="02010600030101010101" charset="-122"/>
              <a:ea typeface="霞鹜文楷" panose="02010600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【5-9】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王曰：“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舍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之！吾不忍其</a:t>
            </a:r>
            <a:r>
              <a:rPr kumimoji="0" lang="zh-CN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觳觫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，若无罪而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就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死地。”对曰：“</a:t>
            </a:r>
            <a:r>
              <a:rPr kumimoji="0" lang="zh-CN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然则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废衅钟与？”不识有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诸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？”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霞鹜文楷" panose="02010600030101010101" charset="-122"/>
              <a:ea typeface="霞鹜文楷" panose="02010600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【10-14】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王无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异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于百姓之以王为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爱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也。以小易大，彼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恶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知之？王若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隐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其无罪而就死地，则牛羊何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择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焉？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霞鹜文楷" panose="02010600030101010101" charset="-122"/>
              <a:ea typeface="霞鹜文楷" panose="02010600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【15-17】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王说，曰：“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《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诗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》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云：‘他人有心，予</a:t>
            </a:r>
            <a:r>
              <a:rPr kumimoji="0" lang="zh-CN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忖度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之。’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霞鹜文楷" panose="02010600030101010101" charset="-122"/>
              <a:ea typeface="霞鹜文楷" panose="02010600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夫子之谓也。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夫我乃行之，反而求之，不得吾心；夫子言之，于我心有</a:t>
            </a:r>
            <a:r>
              <a:rPr kumimoji="0" lang="zh-CN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戚戚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焉。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霞鹜文楷" panose="02010600030101010101" charset="-122"/>
              <a:ea typeface="霞鹜文楷" panose="02010600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【18-20】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曰：“有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复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于王者曰：‘吾力足以举百钧，而不足以举一羽；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明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足以察秋毫之末，而不见舆薪。’则王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许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霞鹜文楷" panose="02010600030101010101" charset="-122"/>
                <a:ea typeface="霞鹜文楷" panose="02010600030101010101" charset="-122"/>
              </a:rPr>
              <a:t>之乎？”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霞鹜文楷" panose="02010600030101010101" charset="-122"/>
              <a:ea typeface="霞鹜文楷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632268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84C6"/>
      </a:accent1>
      <a:accent2>
        <a:srgbClr val="6F8183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0563C1"/>
      </a:hlink>
      <a:folHlink>
        <a:srgbClr val="954F72"/>
      </a:folHlink>
    </a:clrScheme>
    <a:fontScheme name="font">
      <a:majorFont>
        <a:latin typeface="Calibri Light"/>
        <a:ea typeface="Arial"/>
        <a:cs typeface=""/>
      </a:majorFont>
      <a:minorFont>
        <a:latin typeface="Calibri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190</Words>
  <Application>Microsoft Office PowerPoint</Application>
  <PresentationFormat>宽屏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霞鹜文楷</vt:lpstr>
      <vt:lpstr>Calibri Light</vt:lpstr>
      <vt:lpstr>自定义设计方案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伟 蔡</cp:lastModifiedBy>
  <cp:revision>137</cp:revision>
  <cp:lastPrinted>2022-03-18T09:43:00Z</cp:lastPrinted>
  <dcterms:created xsi:type="dcterms:W3CDTF">2022-03-18T09:43:00Z</dcterms:created>
  <dcterms:modified xsi:type="dcterms:W3CDTF">2025-03-07T14:31:09Z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691201EBE24D41CFB9DA77465746B51F</vt:lpwstr>
  </property>
  <property fmtid="{D5CDD505-2E9C-101B-9397-08002B2CF9AE}" pid="7" name="KSOProductBuildVer">
    <vt:lpwstr>2052-11.1.0.11636</vt:lpwstr>
  </property>
</Properties>
</file>