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handoutMasterIdLst>
    <p:handoutMasterId r:id="rId64"/>
  </p:handoutMasterIdLst>
  <p:sldIdLst>
    <p:sldId id="256" r:id="rId2"/>
    <p:sldId id="257" r:id="rId3"/>
    <p:sldId id="258" r:id="rId4"/>
    <p:sldId id="259" r:id="rId5"/>
    <p:sldId id="362" r:id="rId6"/>
    <p:sldId id="504" r:id="rId7"/>
    <p:sldId id="584" r:id="rId8"/>
    <p:sldId id="263" r:id="rId9"/>
    <p:sldId id="264" r:id="rId10"/>
    <p:sldId id="265" r:id="rId11"/>
    <p:sldId id="585" r:id="rId12"/>
    <p:sldId id="337" r:id="rId13"/>
    <p:sldId id="425" r:id="rId14"/>
    <p:sldId id="272" r:id="rId15"/>
    <p:sldId id="544" r:id="rId16"/>
    <p:sldId id="274" r:id="rId17"/>
    <p:sldId id="275" r:id="rId18"/>
    <p:sldId id="530" r:id="rId19"/>
    <p:sldId id="593" r:id="rId20"/>
    <p:sldId id="586" r:id="rId21"/>
    <p:sldId id="533" r:id="rId22"/>
    <p:sldId id="587" r:id="rId23"/>
    <p:sldId id="532" r:id="rId24"/>
    <p:sldId id="566" r:id="rId25"/>
    <p:sldId id="577" r:id="rId26"/>
    <p:sldId id="270" r:id="rId27"/>
    <p:sldId id="291" r:id="rId28"/>
    <p:sldId id="305" r:id="rId29"/>
    <p:sldId id="292" r:id="rId30"/>
    <p:sldId id="293" r:id="rId31"/>
    <p:sldId id="294" r:id="rId32"/>
    <p:sldId id="295" r:id="rId33"/>
    <p:sldId id="318" r:id="rId34"/>
    <p:sldId id="319" r:id="rId35"/>
    <p:sldId id="320" r:id="rId36"/>
    <p:sldId id="321" r:id="rId37"/>
    <p:sldId id="322" r:id="rId38"/>
    <p:sldId id="323" r:id="rId39"/>
    <p:sldId id="588" r:id="rId40"/>
    <p:sldId id="324" r:id="rId41"/>
    <p:sldId id="325" r:id="rId42"/>
    <p:sldId id="326" r:id="rId43"/>
    <p:sldId id="327" r:id="rId44"/>
    <p:sldId id="589" r:id="rId45"/>
    <p:sldId id="328" r:id="rId46"/>
    <p:sldId id="590" r:id="rId47"/>
    <p:sldId id="558" r:id="rId48"/>
    <p:sldId id="580" r:id="rId49"/>
    <p:sldId id="329" r:id="rId50"/>
    <p:sldId id="330" r:id="rId51"/>
    <p:sldId id="581" r:id="rId52"/>
    <p:sldId id="331" r:id="rId53"/>
    <p:sldId id="591" r:id="rId54"/>
    <p:sldId id="332" r:id="rId55"/>
    <p:sldId id="570" r:id="rId56"/>
    <p:sldId id="333" r:id="rId57"/>
    <p:sldId id="582" r:id="rId58"/>
    <p:sldId id="334" r:id="rId59"/>
    <p:sldId id="592" r:id="rId60"/>
    <p:sldId id="583" r:id="rId61"/>
    <p:sldId id="271" r:id="rId6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7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04" autoAdjust="0"/>
    <p:restoredTop sz="96318" autoAdjust="0"/>
  </p:normalViewPr>
  <p:slideViewPr>
    <p:cSldViewPr>
      <p:cViewPr varScale="1">
        <p:scale>
          <a:sx n="112" d="100"/>
          <a:sy n="112" d="100"/>
        </p:scale>
        <p:origin x="78" y="9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4" Type="http://schemas.openxmlformats.org/officeDocument/2006/relationships/image" Target="../media/image3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image" Target="../media/image49.emf"/><Relationship Id="rId4" Type="http://schemas.openxmlformats.org/officeDocument/2006/relationships/image" Target="../media/image52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image" Target="../media/image59.emf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image" Target="../media/image64.emf"/><Relationship Id="rId4" Type="http://schemas.openxmlformats.org/officeDocument/2006/relationships/image" Target="../media/image67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image" Target="../media/image74.emf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image" Target="../media/image79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image" Target="../media/image82.emf"/><Relationship Id="rId4" Type="http://schemas.openxmlformats.org/officeDocument/2006/relationships/image" Target="../media/image85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emf"/><Relationship Id="rId1" Type="http://schemas.openxmlformats.org/officeDocument/2006/relationships/image" Target="../media/image87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emf"/><Relationship Id="rId1" Type="http://schemas.openxmlformats.org/officeDocument/2006/relationships/image" Target="../media/image90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image" Target="../media/image93.emf"/><Relationship Id="rId5" Type="http://schemas.openxmlformats.org/officeDocument/2006/relationships/image" Target="../media/image97.emf"/><Relationship Id="rId4" Type="http://schemas.openxmlformats.org/officeDocument/2006/relationships/image" Target="../media/image96.e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image" Target="../media/image99.emf"/><Relationship Id="rId4" Type="http://schemas.openxmlformats.org/officeDocument/2006/relationships/image" Target="../media/image102.e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emf"/><Relationship Id="rId2" Type="http://schemas.openxmlformats.org/officeDocument/2006/relationships/image" Target="../media/image104.emf"/><Relationship Id="rId1" Type="http://schemas.openxmlformats.org/officeDocument/2006/relationships/image" Target="../media/image103.emf"/><Relationship Id="rId4" Type="http://schemas.openxmlformats.org/officeDocument/2006/relationships/image" Target="../media/image10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8.emf"/><Relationship Id="rId1" Type="http://schemas.openxmlformats.org/officeDocument/2006/relationships/image" Target="../media/image107.emf"/><Relationship Id="rId5" Type="http://schemas.openxmlformats.org/officeDocument/2006/relationships/image" Target="../media/image111.emf"/><Relationship Id="rId4" Type="http://schemas.openxmlformats.org/officeDocument/2006/relationships/image" Target="../media/image110.e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emf"/><Relationship Id="rId2" Type="http://schemas.openxmlformats.org/officeDocument/2006/relationships/image" Target="../media/image113.emf"/><Relationship Id="rId1" Type="http://schemas.openxmlformats.org/officeDocument/2006/relationships/image" Target="../media/image1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13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31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62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>
                <a:solidFill>
                  <a:srgbClr val="000000"/>
                </a:solidFill>
              </a:rPr>
              <a:pPr/>
              <a:t>2021/9/7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A51DD8C-2448-6749-979B-E40EFF86C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5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429000"/>
            <a:ext cx="12190413" cy="3430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3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717032"/>
            <a:ext cx="12190413" cy="314255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5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509120"/>
            <a:ext cx="12190413" cy="23504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9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869160"/>
            <a:ext cx="12190413" cy="19904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1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229200"/>
            <a:ext cx="12190413" cy="16303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8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589240"/>
            <a:ext cx="12190413" cy="12703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9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877272"/>
            <a:ext cx="12190413" cy="9823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8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426B33F1-6A19-9C40-A7B1-9CFF7B3B4025}"/>
              </a:ext>
            </a:extLst>
          </p:cNvPr>
          <p:cNvSpPr/>
          <p:nvPr userDrawn="1"/>
        </p:nvSpPr>
        <p:spPr>
          <a:xfrm>
            <a:off x="0" y="195857"/>
            <a:ext cx="541867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73676C6-1FD3-7641-BDD0-7DE1809B2CC3}"/>
              </a:ext>
            </a:extLst>
          </p:cNvPr>
          <p:cNvSpPr/>
          <p:nvPr userDrawn="1"/>
        </p:nvSpPr>
        <p:spPr>
          <a:xfrm>
            <a:off x="608438" y="195857"/>
            <a:ext cx="158045" cy="680400"/>
          </a:xfrm>
          <a:prstGeom prst="rect">
            <a:avLst/>
          </a:prstGeom>
          <a:solidFill>
            <a:srgbClr val="F5C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8FED324-0843-E644-A515-3881B5D998CA}"/>
              </a:ext>
            </a:extLst>
          </p:cNvPr>
          <p:cNvSpPr/>
          <p:nvPr userDrawn="1"/>
        </p:nvSpPr>
        <p:spPr>
          <a:xfrm>
            <a:off x="12033956" y="195857"/>
            <a:ext cx="158044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838899" y="195857"/>
            <a:ext cx="11106279" cy="680400"/>
          </a:xfrm>
          <a:prstGeom prst="rect">
            <a:avLst/>
          </a:prstGeom>
          <a:solidFill>
            <a:schemeClr val="accent5">
              <a:lumMod val="10000"/>
              <a:lumOff val="9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3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74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268760"/>
            <a:ext cx="12190413" cy="55908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5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628800"/>
            <a:ext cx="12190413" cy="52307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5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988840"/>
            <a:ext cx="12190413" cy="48707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276872"/>
            <a:ext cx="12190413" cy="45827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0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924944"/>
            <a:ext cx="12190413" cy="3934644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212976"/>
            <a:ext cx="12190413" cy="3646612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4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A64AD04-5EF6-FE48-938A-2215078438B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3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oleObject" Target="../embeddings/oleObject4.bin"/><Relationship Id="rId7" Type="http://schemas.openxmlformats.org/officeDocument/2006/relationships/package" Target="../embeddings/Microsoft_Word___5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1.emf"/><Relationship Id="rId5" Type="http://schemas.openxmlformats.org/officeDocument/2006/relationships/image" Target="../media/image9.emf"/><Relationship Id="rId10" Type="http://schemas.openxmlformats.org/officeDocument/2006/relationships/package" Target="../embeddings/Microsoft_Word___6.docx"/><Relationship Id="rId4" Type="http://schemas.openxmlformats.org/officeDocument/2006/relationships/package" Target="../embeddings/Microsoft_Word___4.docx"/><Relationship Id="rId9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Word___7.docx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__8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Word___9.docx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10.bin"/><Relationship Id="rId7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__10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Word___12.docx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package" Target="../embeddings/Microsoft_Word___16.docx"/><Relationship Id="rId18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21" Type="http://schemas.openxmlformats.org/officeDocument/2006/relationships/oleObject" Target="../embeddings/oleObject19.bin"/><Relationship Id="rId7" Type="http://schemas.openxmlformats.org/officeDocument/2006/relationships/package" Target="../embeddings/Microsoft_Word___14.docx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22.emf"/><Relationship Id="rId2" Type="http://schemas.openxmlformats.org/officeDocument/2006/relationships/slideLayout" Target="../slideLayouts/slideLayout3.xml"/><Relationship Id="rId16" Type="http://schemas.openxmlformats.org/officeDocument/2006/relationships/package" Target="../embeddings/Microsoft_Word___17.docx"/><Relationship Id="rId20" Type="http://schemas.openxmlformats.org/officeDocument/2006/relationships/image" Target="../media/image23.e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0.emf"/><Relationship Id="rId5" Type="http://schemas.openxmlformats.org/officeDocument/2006/relationships/image" Target="../media/image18.emf"/><Relationship Id="rId15" Type="http://schemas.openxmlformats.org/officeDocument/2006/relationships/oleObject" Target="../embeddings/oleObject17.bin"/><Relationship Id="rId23" Type="http://schemas.openxmlformats.org/officeDocument/2006/relationships/image" Target="../media/image24.emf"/><Relationship Id="rId10" Type="http://schemas.openxmlformats.org/officeDocument/2006/relationships/package" Target="../embeddings/Microsoft_Word___15.docx"/><Relationship Id="rId19" Type="http://schemas.openxmlformats.org/officeDocument/2006/relationships/package" Target="../embeddings/Microsoft_Word___18.docx"/><Relationship Id="rId4" Type="http://schemas.openxmlformats.org/officeDocument/2006/relationships/package" Target="../embeddings/Microsoft_Word___13.docx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1.emf"/><Relationship Id="rId22" Type="http://schemas.openxmlformats.org/officeDocument/2006/relationships/package" Target="../embeddings/Microsoft_Word___19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___20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6.emf"/><Relationship Id="rId5" Type="http://schemas.openxmlformats.org/officeDocument/2006/relationships/package" Target="../embeddings/Microsoft_Word___21.docx"/><Relationship Id="rId4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Word___22.doc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8.emf"/><Relationship Id="rId4" Type="http://schemas.openxmlformats.org/officeDocument/2006/relationships/package" Target="../embeddings/Microsoft_Word___23.docx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package" Target="../embeddings/Microsoft_Word___27.docx"/><Relationship Id="rId3" Type="http://schemas.openxmlformats.org/officeDocument/2006/relationships/oleObject" Target="../embeddings/oleObject24.bin"/><Relationship Id="rId7" Type="http://schemas.openxmlformats.org/officeDocument/2006/relationships/package" Target="../embeddings/Microsoft_Word___25.docx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1.emf"/><Relationship Id="rId5" Type="http://schemas.openxmlformats.org/officeDocument/2006/relationships/image" Target="../media/image29.emf"/><Relationship Id="rId10" Type="http://schemas.openxmlformats.org/officeDocument/2006/relationships/package" Target="../embeddings/Microsoft_Word___26.docx"/><Relationship Id="rId4" Type="http://schemas.openxmlformats.org/officeDocument/2006/relationships/package" Target="../embeddings/Microsoft_Word___24.docx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oleObject" Target="../embeddings/oleObject28.bin"/><Relationship Id="rId7" Type="http://schemas.openxmlformats.org/officeDocument/2006/relationships/slide" Target="slide28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6.vml"/><Relationship Id="rId6" Type="http://schemas.openxmlformats.org/officeDocument/2006/relationships/slide" Target="slide27.xml"/><Relationship Id="rId5" Type="http://schemas.openxmlformats.org/officeDocument/2006/relationships/image" Target="../media/image33.emf"/><Relationship Id="rId10" Type="http://schemas.openxmlformats.org/officeDocument/2006/relationships/slide" Target="slide31.xml"/><Relationship Id="rId4" Type="http://schemas.openxmlformats.org/officeDocument/2006/relationships/package" Target="../embeddings/Microsoft_Word___28.docx"/><Relationship Id="rId9" Type="http://schemas.openxmlformats.org/officeDocument/2006/relationships/slide" Target="slide3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image" Target="../media/image35.emf"/><Relationship Id="rId3" Type="http://schemas.openxmlformats.org/officeDocument/2006/relationships/oleObject" Target="../embeddings/oleObject29.bin"/><Relationship Id="rId7" Type="http://schemas.openxmlformats.org/officeDocument/2006/relationships/slide" Target="slide28.xml"/><Relationship Id="rId12" Type="http://schemas.openxmlformats.org/officeDocument/2006/relationships/package" Target="../embeddings/Microsoft_Word___30.docx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6.emf"/><Relationship Id="rId1" Type="http://schemas.openxmlformats.org/officeDocument/2006/relationships/vmlDrawing" Target="../drawings/vmlDrawing17.vml"/><Relationship Id="rId6" Type="http://schemas.openxmlformats.org/officeDocument/2006/relationships/slide" Target="slide27.xml"/><Relationship Id="rId11" Type="http://schemas.openxmlformats.org/officeDocument/2006/relationships/oleObject" Target="../embeddings/oleObject30.bin"/><Relationship Id="rId5" Type="http://schemas.openxmlformats.org/officeDocument/2006/relationships/image" Target="../media/image34.emf"/><Relationship Id="rId15" Type="http://schemas.openxmlformats.org/officeDocument/2006/relationships/package" Target="../embeddings/Microsoft_Word___31.docx"/><Relationship Id="rId10" Type="http://schemas.openxmlformats.org/officeDocument/2006/relationships/slide" Target="slide31.xml"/><Relationship Id="rId4" Type="http://schemas.openxmlformats.org/officeDocument/2006/relationships/package" Target="../embeddings/Microsoft_Word___29.docx"/><Relationship Id="rId9" Type="http://schemas.openxmlformats.org/officeDocument/2006/relationships/slide" Target="slide30.xml"/><Relationship Id="rId14" Type="http://schemas.openxmlformats.org/officeDocument/2006/relationships/oleObject" Target="../embeddings/oleObject31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package" Target="../embeddings/Microsoft_Word___33.docx"/><Relationship Id="rId3" Type="http://schemas.openxmlformats.org/officeDocument/2006/relationships/notesSlide" Target="../notesSlides/notesSlide2.xml"/><Relationship Id="rId7" Type="http://schemas.openxmlformats.org/officeDocument/2006/relationships/slide" Target="slide27.xml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7.emf"/><Relationship Id="rId11" Type="http://schemas.openxmlformats.org/officeDocument/2006/relationships/slide" Target="slide31.xml"/><Relationship Id="rId5" Type="http://schemas.openxmlformats.org/officeDocument/2006/relationships/package" Target="../embeddings/Microsoft_Word___32.docx"/><Relationship Id="rId10" Type="http://schemas.openxmlformats.org/officeDocument/2006/relationships/slide" Target="slide30.xml"/><Relationship Id="rId4" Type="http://schemas.openxmlformats.org/officeDocument/2006/relationships/oleObject" Target="../embeddings/oleObject32.bin"/><Relationship Id="rId9" Type="http://schemas.openxmlformats.org/officeDocument/2006/relationships/slide" Target="slide29.xml"/><Relationship Id="rId14" Type="http://schemas.openxmlformats.org/officeDocument/2006/relationships/image" Target="../media/image3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tags" Target="../tags/tag3.xml"/><Relationship Id="rId7" Type="http://schemas.openxmlformats.org/officeDocument/2006/relationships/slide" Target="slide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10" Type="http://schemas.openxmlformats.org/officeDocument/2006/relationships/slide" Target="slide33.xml"/><Relationship Id="rId4" Type="http://schemas.openxmlformats.org/officeDocument/2006/relationships/tags" Target="../tags/tag4.xml"/><Relationship Id="rId9" Type="http://schemas.openxmlformats.org/officeDocument/2006/relationships/slide" Target="slide2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image" Target="../media/image40.emf"/><Relationship Id="rId3" Type="http://schemas.openxmlformats.org/officeDocument/2006/relationships/oleObject" Target="../embeddings/oleObject34.bin"/><Relationship Id="rId7" Type="http://schemas.openxmlformats.org/officeDocument/2006/relationships/slide" Target="slide28.xml"/><Relationship Id="rId12" Type="http://schemas.openxmlformats.org/officeDocument/2006/relationships/package" Target="../embeddings/Microsoft_Word___3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slide" Target="slide27.xml"/><Relationship Id="rId11" Type="http://schemas.openxmlformats.org/officeDocument/2006/relationships/oleObject" Target="../embeddings/oleObject35.bin"/><Relationship Id="rId5" Type="http://schemas.openxmlformats.org/officeDocument/2006/relationships/image" Target="../media/image39.emf"/><Relationship Id="rId10" Type="http://schemas.openxmlformats.org/officeDocument/2006/relationships/slide" Target="slide31.xml"/><Relationship Id="rId4" Type="http://schemas.openxmlformats.org/officeDocument/2006/relationships/package" Target="../embeddings/Microsoft_Word___34.docx"/><Relationship Id="rId9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image" Target="../media/image42.emf"/><Relationship Id="rId18" Type="http://schemas.openxmlformats.org/officeDocument/2006/relationships/package" Target="../embeddings/Microsoft_Word___39.docx"/><Relationship Id="rId3" Type="http://schemas.openxmlformats.org/officeDocument/2006/relationships/oleObject" Target="../embeddings/oleObject36.bin"/><Relationship Id="rId21" Type="http://schemas.openxmlformats.org/officeDocument/2006/relationships/package" Target="../embeddings/Microsoft_Word___40.docx"/><Relationship Id="rId7" Type="http://schemas.openxmlformats.org/officeDocument/2006/relationships/slide" Target="slide28.xml"/><Relationship Id="rId12" Type="http://schemas.openxmlformats.org/officeDocument/2006/relationships/package" Target="../embeddings/Microsoft_Word___37.docx"/><Relationship Id="rId17" Type="http://schemas.openxmlformats.org/officeDocument/2006/relationships/oleObject" Target="../embeddings/oleObject39.bin"/><Relationship Id="rId25" Type="http://schemas.openxmlformats.org/officeDocument/2006/relationships/image" Target="../media/image46.e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3.emf"/><Relationship Id="rId20" Type="http://schemas.openxmlformats.org/officeDocument/2006/relationships/oleObject" Target="../embeddings/oleObject40.bin"/><Relationship Id="rId1" Type="http://schemas.openxmlformats.org/officeDocument/2006/relationships/vmlDrawing" Target="../drawings/vmlDrawing20.vml"/><Relationship Id="rId6" Type="http://schemas.openxmlformats.org/officeDocument/2006/relationships/slide" Target="slide27.xml"/><Relationship Id="rId11" Type="http://schemas.openxmlformats.org/officeDocument/2006/relationships/oleObject" Target="../embeddings/oleObject37.bin"/><Relationship Id="rId24" Type="http://schemas.openxmlformats.org/officeDocument/2006/relationships/package" Target="../embeddings/Microsoft_Word___41.docx"/><Relationship Id="rId5" Type="http://schemas.openxmlformats.org/officeDocument/2006/relationships/image" Target="../media/image41.emf"/><Relationship Id="rId15" Type="http://schemas.openxmlformats.org/officeDocument/2006/relationships/package" Target="../embeddings/Microsoft_Word___38.docx"/><Relationship Id="rId23" Type="http://schemas.openxmlformats.org/officeDocument/2006/relationships/oleObject" Target="../embeddings/oleObject41.bin"/><Relationship Id="rId10" Type="http://schemas.openxmlformats.org/officeDocument/2006/relationships/slide" Target="slide31.xml"/><Relationship Id="rId19" Type="http://schemas.openxmlformats.org/officeDocument/2006/relationships/image" Target="../media/image44.emf"/><Relationship Id="rId4" Type="http://schemas.openxmlformats.org/officeDocument/2006/relationships/package" Target="../embeddings/Microsoft_Word___36.docx"/><Relationship Id="rId9" Type="http://schemas.openxmlformats.org/officeDocument/2006/relationships/slide" Target="slide30.xml"/><Relationship Id="rId14" Type="http://schemas.openxmlformats.org/officeDocument/2006/relationships/oleObject" Target="../embeddings/oleObject38.bin"/><Relationship Id="rId22" Type="http://schemas.openxmlformats.org/officeDocument/2006/relationships/image" Target="../media/image4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3.xml"/><Relationship Id="rId18" Type="http://schemas.openxmlformats.org/officeDocument/2006/relationships/slide" Target="slide54.xml"/><Relationship Id="rId3" Type="http://schemas.microsoft.com/office/2007/relationships/hdphoto" Target="../media/hdphoto1.wdp"/><Relationship Id="rId7" Type="http://schemas.openxmlformats.org/officeDocument/2006/relationships/slide" Target="slide36.xml"/><Relationship Id="rId12" Type="http://schemas.openxmlformats.org/officeDocument/2006/relationships/slide" Target="slide42.xml"/><Relationship Id="rId17" Type="http://schemas.openxmlformats.org/officeDocument/2006/relationships/slide" Target="slide52.xml"/><Relationship Id="rId2" Type="http://schemas.openxmlformats.org/officeDocument/2006/relationships/image" Target="../media/image47.png"/><Relationship Id="rId16" Type="http://schemas.openxmlformats.org/officeDocument/2006/relationships/slide" Target="slide50.xml"/><Relationship Id="rId20" Type="http://schemas.openxmlformats.org/officeDocument/2006/relationships/slide" Target="slide58.xml"/><Relationship Id="rId1" Type="http://schemas.openxmlformats.org/officeDocument/2006/relationships/slideLayout" Target="../slideLayouts/slideLayout8.xml"/><Relationship Id="rId6" Type="http://schemas.openxmlformats.org/officeDocument/2006/relationships/slide" Target="slide35.xml"/><Relationship Id="rId11" Type="http://schemas.openxmlformats.org/officeDocument/2006/relationships/slide" Target="slide41.xml"/><Relationship Id="rId5" Type="http://schemas.openxmlformats.org/officeDocument/2006/relationships/slide" Target="slide34.xml"/><Relationship Id="rId15" Type="http://schemas.openxmlformats.org/officeDocument/2006/relationships/slide" Target="slide49.xml"/><Relationship Id="rId10" Type="http://schemas.openxmlformats.org/officeDocument/2006/relationships/slide" Target="slide40.xml"/><Relationship Id="rId19" Type="http://schemas.openxmlformats.org/officeDocument/2006/relationships/slide" Target="slide56.xml"/><Relationship Id="rId4" Type="http://schemas.openxmlformats.org/officeDocument/2006/relationships/image" Target="../media/image48.png"/><Relationship Id="rId9" Type="http://schemas.openxmlformats.org/officeDocument/2006/relationships/slide" Target="slide38.xml"/><Relationship Id="rId14" Type="http://schemas.openxmlformats.org/officeDocument/2006/relationships/slide" Target="slide4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42.xml"/><Relationship Id="rId18" Type="http://schemas.openxmlformats.org/officeDocument/2006/relationships/slide" Target="slide52.xml"/><Relationship Id="rId26" Type="http://schemas.openxmlformats.org/officeDocument/2006/relationships/package" Target="../embeddings/Microsoft_Word___44.docx"/><Relationship Id="rId3" Type="http://schemas.openxmlformats.org/officeDocument/2006/relationships/oleObject" Target="../embeddings/oleObject42.bin"/><Relationship Id="rId21" Type="http://schemas.openxmlformats.org/officeDocument/2006/relationships/slide" Target="slide58.xml"/><Relationship Id="rId7" Type="http://schemas.openxmlformats.org/officeDocument/2006/relationships/slide" Target="slide35.xml"/><Relationship Id="rId12" Type="http://schemas.openxmlformats.org/officeDocument/2006/relationships/slide" Target="slide41.xml"/><Relationship Id="rId17" Type="http://schemas.openxmlformats.org/officeDocument/2006/relationships/slide" Target="slide50.xml"/><Relationship Id="rId25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6" Type="http://schemas.openxmlformats.org/officeDocument/2006/relationships/slide" Target="slide49.xml"/><Relationship Id="rId20" Type="http://schemas.openxmlformats.org/officeDocument/2006/relationships/slide" Target="slide56.xml"/><Relationship Id="rId29" Type="http://schemas.openxmlformats.org/officeDocument/2006/relationships/package" Target="../embeddings/Microsoft_Word___45.docx"/><Relationship Id="rId1" Type="http://schemas.openxmlformats.org/officeDocument/2006/relationships/vmlDrawing" Target="../drawings/vmlDrawing21.vml"/><Relationship Id="rId6" Type="http://schemas.openxmlformats.org/officeDocument/2006/relationships/slide" Target="slide34.xml"/><Relationship Id="rId11" Type="http://schemas.openxmlformats.org/officeDocument/2006/relationships/slide" Target="slide40.xml"/><Relationship Id="rId24" Type="http://schemas.openxmlformats.org/officeDocument/2006/relationships/image" Target="../media/image50.emf"/><Relationship Id="rId5" Type="http://schemas.openxmlformats.org/officeDocument/2006/relationships/image" Target="../media/image49.emf"/><Relationship Id="rId15" Type="http://schemas.openxmlformats.org/officeDocument/2006/relationships/slide" Target="slide45.xml"/><Relationship Id="rId23" Type="http://schemas.openxmlformats.org/officeDocument/2006/relationships/package" Target="../embeddings/Microsoft_Word___43.docx"/><Relationship Id="rId28" Type="http://schemas.openxmlformats.org/officeDocument/2006/relationships/oleObject" Target="../embeddings/oleObject45.bin"/><Relationship Id="rId10" Type="http://schemas.openxmlformats.org/officeDocument/2006/relationships/slide" Target="slide38.xml"/><Relationship Id="rId19" Type="http://schemas.openxmlformats.org/officeDocument/2006/relationships/slide" Target="slide54.xml"/><Relationship Id="rId4" Type="http://schemas.openxmlformats.org/officeDocument/2006/relationships/package" Target="../embeddings/Microsoft_Word___42.docx"/><Relationship Id="rId9" Type="http://schemas.openxmlformats.org/officeDocument/2006/relationships/slide" Target="slide37.xml"/><Relationship Id="rId14" Type="http://schemas.openxmlformats.org/officeDocument/2006/relationships/slide" Target="slide43.xml"/><Relationship Id="rId22" Type="http://schemas.openxmlformats.org/officeDocument/2006/relationships/oleObject" Target="../embeddings/oleObject43.bin"/><Relationship Id="rId27" Type="http://schemas.openxmlformats.org/officeDocument/2006/relationships/image" Target="../media/image51.emf"/><Relationship Id="rId30" Type="http://schemas.openxmlformats.org/officeDocument/2006/relationships/image" Target="../media/image52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42.xml"/><Relationship Id="rId18" Type="http://schemas.openxmlformats.org/officeDocument/2006/relationships/slide" Target="slide52.xml"/><Relationship Id="rId26" Type="http://schemas.openxmlformats.org/officeDocument/2006/relationships/package" Target="../embeddings/Microsoft_Word___48.docx"/><Relationship Id="rId3" Type="http://schemas.openxmlformats.org/officeDocument/2006/relationships/oleObject" Target="../embeddings/oleObject46.bin"/><Relationship Id="rId21" Type="http://schemas.openxmlformats.org/officeDocument/2006/relationships/slide" Target="slide58.xml"/><Relationship Id="rId7" Type="http://schemas.openxmlformats.org/officeDocument/2006/relationships/slide" Target="slide35.xml"/><Relationship Id="rId12" Type="http://schemas.openxmlformats.org/officeDocument/2006/relationships/slide" Target="slide41.xml"/><Relationship Id="rId17" Type="http://schemas.openxmlformats.org/officeDocument/2006/relationships/slide" Target="slide50.xml"/><Relationship Id="rId25" Type="http://schemas.openxmlformats.org/officeDocument/2006/relationships/oleObject" Target="../embeddings/oleObject48.bin"/><Relationship Id="rId2" Type="http://schemas.openxmlformats.org/officeDocument/2006/relationships/slideLayout" Target="../slideLayouts/slideLayout8.xml"/><Relationship Id="rId16" Type="http://schemas.openxmlformats.org/officeDocument/2006/relationships/slide" Target="slide49.xml"/><Relationship Id="rId20" Type="http://schemas.openxmlformats.org/officeDocument/2006/relationships/slide" Target="slide56.xml"/><Relationship Id="rId1" Type="http://schemas.openxmlformats.org/officeDocument/2006/relationships/vmlDrawing" Target="../drawings/vmlDrawing22.vml"/><Relationship Id="rId6" Type="http://schemas.openxmlformats.org/officeDocument/2006/relationships/slide" Target="slide34.xml"/><Relationship Id="rId11" Type="http://schemas.openxmlformats.org/officeDocument/2006/relationships/slide" Target="slide40.xml"/><Relationship Id="rId24" Type="http://schemas.openxmlformats.org/officeDocument/2006/relationships/image" Target="../media/image54.emf"/><Relationship Id="rId5" Type="http://schemas.openxmlformats.org/officeDocument/2006/relationships/image" Target="../media/image53.emf"/><Relationship Id="rId15" Type="http://schemas.openxmlformats.org/officeDocument/2006/relationships/slide" Target="slide45.xml"/><Relationship Id="rId23" Type="http://schemas.openxmlformats.org/officeDocument/2006/relationships/package" Target="../embeddings/Microsoft_Word___47.docx"/><Relationship Id="rId10" Type="http://schemas.openxmlformats.org/officeDocument/2006/relationships/slide" Target="slide38.xml"/><Relationship Id="rId19" Type="http://schemas.openxmlformats.org/officeDocument/2006/relationships/slide" Target="slide54.xml"/><Relationship Id="rId4" Type="http://schemas.openxmlformats.org/officeDocument/2006/relationships/package" Target="../embeddings/Microsoft_Word___46.docx"/><Relationship Id="rId9" Type="http://schemas.openxmlformats.org/officeDocument/2006/relationships/slide" Target="slide37.xml"/><Relationship Id="rId14" Type="http://schemas.openxmlformats.org/officeDocument/2006/relationships/slide" Target="slide43.xml"/><Relationship Id="rId22" Type="http://schemas.openxmlformats.org/officeDocument/2006/relationships/oleObject" Target="../embeddings/oleObject47.bin"/><Relationship Id="rId27" Type="http://schemas.openxmlformats.org/officeDocument/2006/relationships/image" Target="../media/image55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42.xml"/><Relationship Id="rId18" Type="http://schemas.openxmlformats.org/officeDocument/2006/relationships/slide" Target="slide52.xml"/><Relationship Id="rId3" Type="http://schemas.openxmlformats.org/officeDocument/2006/relationships/oleObject" Target="../embeddings/oleObject49.bin"/><Relationship Id="rId21" Type="http://schemas.openxmlformats.org/officeDocument/2006/relationships/slide" Target="slide58.xml"/><Relationship Id="rId7" Type="http://schemas.openxmlformats.org/officeDocument/2006/relationships/slide" Target="slide35.xml"/><Relationship Id="rId12" Type="http://schemas.openxmlformats.org/officeDocument/2006/relationships/slide" Target="slide41.xml"/><Relationship Id="rId17" Type="http://schemas.openxmlformats.org/officeDocument/2006/relationships/slide" Target="slide50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49.xml"/><Relationship Id="rId20" Type="http://schemas.openxmlformats.org/officeDocument/2006/relationships/slide" Target="slide56.xml"/><Relationship Id="rId1" Type="http://schemas.openxmlformats.org/officeDocument/2006/relationships/vmlDrawing" Target="../drawings/vmlDrawing23.vml"/><Relationship Id="rId6" Type="http://schemas.openxmlformats.org/officeDocument/2006/relationships/slide" Target="slide34.xml"/><Relationship Id="rId11" Type="http://schemas.openxmlformats.org/officeDocument/2006/relationships/slide" Target="slide40.xml"/><Relationship Id="rId24" Type="http://schemas.openxmlformats.org/officeDocument/2006/relationships/image" Target="../media/image57.emf"/><Relationship Id="rId5" Type="http://schemas.openxmlformats.org/officeDocument/2006/relationships/image" Target="../media/image56.emf"/><Relationship Id="rId15" Type="http://schemas.openxmlformats.org/officeDocument/2006/relationships/slide" Target="slide45.xml"/><Relationship Id="rId23" Type="http://schemas.openxmlformats.org/officeDocument/2006/relationships/package" Target="../embeddings/Microsoft_Word___50.docx"/><Relationship Id="rId10" Type="http://schemas.openxmlformats.org/officeDocument/2006/relationships/slide" Target="slide38.xml"/><Relationship Id="rId19" Type="http://schemas.openxmlformats.org/officeDocument/2006/relationships/slide" Target="slide54.xml"/><Relationship Id="rId4" Type="http://schemas.openxmlformats.org/officeDocument/2006/relationships/package" Target="../embeddings/Microsoft_Word___49.docx"/><Relationship Id="rId9" Type="http://schemas.openxmlformats.org/officeDocument/2006/relationships/slide" Target="slide37.xml"/><Relationship Id="rId14" Type="http://schemas.openxmlformats.org/officeDocument/2006/relationships/slide" Target="slide43.xml"/><Relationship Id="rId22" Type="http://schemas.openxmlformats.org/officeDocument/2006/relationships/oleObject" Target="../embeddings/oleObject50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42.xml"/><Relationship Id="rId18" Type="http://schemas.openxmlformats.org/officeDocument/2006/relationships/slide" Target="slide52.xml"/><Relationship Id="rId3" Type="http://schemas.openxmlformats.org/officeDocument/2006/relationships/oleObject" Target="../embeddings/oleObject51.bin"/><Relationship Id="rId21" Type="http://schemas.openxmlformats.org/officeDocument/2006/relationships/slide" Target="slide58.xml"/><Relationship Id="rId7" Type="http://schemas.openxmlformats.org/officeDocument/2006/relationships/slide" Target="slide35.xml"/><Relationship Id="rId12" Type="http://schemas.openxmlformats.org/officeDocument/2006/relationships/slide" Target="slide41.xml"/><Relationship Id="rId17" Type="http://schemas.openxmlformats.org/officeDocument/2006/relationships/slide" Target="slide50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49.xml"/><Relationship Id="rId20" Type="http://schemas.openxmlformats.org/officeDocument/2006/relationships/slide" Target="slide56.xml"/><Relationship Id="rId1" Type="http://schemas.openxmlformats.org/officeDocument/2006/relationships/vmlDrawing" Target="../drawings/vmlDrawing24.vml"/><Relationship Id="rId6" Type="http://schemas.openxmlformats.org/officeDocument/2006/relationships/slide" Target="slide34.xml"/><Relationship Id="rId11" Type="http://schemas.openxmlformats.org/officeDocument/2006/relationships/slide" Target="slide40.xml"/><Relationship Id="rId5" Type="http://schemas.openxmlformats.org/officeDocument/2006/relationships/image" Target="../media/image58.emf"/><Relationship Id="rId15" Type="http://schemas.openxmlformats.org/officeDocument/2006/relationships/slide" Target="slide45.xml"/><Relationship Id="rId10" Type="http://schemas.openxmlformats.org/officeDocument/2006/relationships/slide" Target="slide38.xml"/><Relationship Id="rId19" Type="http://schemas.openxmlformats.org/officeDocument/2006/relationships/slide" Target="slide54.xml"/><Relationship Id="rId4" Type="http://schemas.openxmlformats.org/officeDocument/2006/relationships/package" Target="../embeddings/Microsoft_Word___51.docx"/><Relationship Id="rId9" Type="http://schemas.openxmlformats.org/officeDocument/2006/relationships/slide" Target="slide37.xml"/><Relationship Id="rId14" Type="http://schemas.openxmlformats.org/officeDocument/2006/relationships/slide" Target="slide4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42.xml"/><Relationship Id="rId18" Type="http://schemas.openxmlformats.org/officeDocument/2006/relationships/slide" Target="slide52.xml"/><Relationship Id="rId26" Type="http://schemas.openxmlformats.org/officeDocument/2006/relationships/package" Target="../embeddings/Microsoft_Word___54.docx"/><Relationship Id="rId3" Type="http://schemas.openxmlformats.org/officeDocument/2006/relationships/oleObject" Target="../embeddings/oleObject52.bin"/><Relationship Id="rId21" Type="http://schemas.openxmlformats.org/officeDocument/2006/relationships/slide" Target="slide58.xml"/><Relationship Id="rId7" Type="http://schemas.openxmlformats.org/officeDocument/2006/relationships/slide" Target="slide35.xml"/><Relationship Id="rId12" Type="http://schemas.openxmlformats.org/officeDocument/2006/relationships/slide" Target="slide41.xml"/><Relationship Id="rId17" Type="http://schemas.openxmlformats.org/officeDocument/2006/relationships/slide" Target="slide50.xml"/><Relationship Id="rId25" Type="http://schemas.openxmlformats.org/officeDocument/2006/relationships/oleObject" Target="../embeddings/oleObject54.bin"/><Relationship Id="rId33" Type="http://schemas.openxmlformats.org/officeDocument/2006/relationships/image" Target="../media/image63.emf"/><Relationship Id="rId2" Type="http://schemas.openxmlformats.org/officeDocument/2006/relationships/slideLayout" Target="../slideLayouts/slideLayout3.xml"/><Relationship Id="rId16" Type="http://schemas.openxmlformats.org/officeDocument/2006/relationships/slide" Target="slide49.xml"/><Relationship Id="rId20" Type="http://schemas.openxmlformats.org/officeDocument/2006/relationships/slide" Target="slide56.xml"/><Relationship Id="rId29" Type="http://schemas.openxmlformats.org/officeDocument/2006/relationships/package" Target="../embeddings/Microsoft_Word___55.docx"/><Relationship Id="rId1" Type="http://schemas.openxmlformats.org/officeDocument/2006/relationships/vmlDrawing" Target="../drawings/vmlDrawing25.vml"/><Relationship Id="rId6" Type="http://schemas.openxmlformats.org/officeDocument/2006/relationships/slide" Target="slide34.xml"/><Relationship Id="rId11" Type="http://schemas.openxmlformats.org/officeDocument/2006/relationships/slide" Target="slide40.xml"/><Relationship Id="rId24" Type="http://schemas.openxmlformats.org/officeDocument/2006/relationships/image" Target="../media/image60.emf"/><Relationship Id="rId32" Type="http://schemas.openxmlformats.org/officeDocument/2006/relationships/package" Target="../embeddings/Microsoft_Word___56.docx"/><Relationship Id="rId5" Type="http://schemas.openxmlformats.org/officeDocument/2006/relationships/image" Target="../media/image59.emf"/><Relationship Id="rId15" Type="http://schemas.openxmlformats.org/officeDocument/2006/relationships/slide" Target="slide45.xml"/><Relationship Id="rId23" Type="http://schemas.openxmlformats.org/officeDocument/2006/relationships/package" Target="../embeddings/Microsoft_Word___53.docx"/><Relationship Id="rId28" Type="http://schemas.openxmlformats.org/officeDocument/2006/relationships/oleObject" Target="../embeddings/oleObject55.bin"/><Relationship Id="rId10" Type="http://schemas.openxmlformats.org/officeDocument/2006/relationships/slide" Target="slide38.xml"/><Relationship Id="rId19" Type="http://schemas.openxmlformats.org/officeDocument/2006/relationships/slide" Target="slide54.xml"/><Relationship Id="rId31" Type="http://schemas.openxmlformats.org/officeDocument/2006/relationships/oleObject" Target="../embeddings/oleObject56.bin"/><Relationship Id="rId4" Type="http://schemas.openxmlformats.org/officeDocument/2006/relationships/package" Target="../embeddings/Microsoft_Word___52.docx"/><Relationship Id="rId9" Type="http://schemas.openxmlformats.org/officeDocument/2006/relationships/slide" Target="slide37.xml"/><Relationship Id="rId14" Type="http://schemas.openxmlformats.org/officeDocument/2006/relationships/slide" Target="slide43.xml"/><Relationship Id="rId22" Type="http://schemas.openxmlformats.org/officeDocument/2006/relationships/oleObject" Target="../embeddings/oleObject53.bin"/><Relationship Id="rId27" Type="http://schemas.openxmlformats.org/officeDocument/2006/relationships/image" Target="../media/image61.emf"/><Relationship Id="rId30" Type="http://schemas.openxmlformats.org/officeDocument/2006/relationships/image" Target="../media/image6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9.xml"/><Relationship Id="rId18" Type="http://schemas.openxmlformats.org/officeDocument/2006/relationships/slide" Target="slide58.xml"/><Relationship Id="rId26" Type="http://schemas.openxmlformats.org/officeDocument/2006/relationships/package" Target="../embeddings/Microsoft_Word___59.docx"/><Relationship Id="rId3" Type="http://schemas.openxmlformats.org/officeDocument/2006/relationships/slide" Target="slide34.xml"/><Relationship Id="rId21" Type="http://schemas.openxmlformats.org/officeDocument/2006/relationships/image" Target="../media/image64.emf"/><Relationship Id="rId7" Type="http://schemas.openxmlformats.org/officeDocument/2006/relationships/slide" Target="slide38.xml"/><Relationship Id="rId12" Type="http://schemas.openxmlformats.org/officeDocument/2006/relationships/slide" Target="slide45.xml"/><Relationship Id="rId17" Type="http://schemas.openxmlformats.org/officeDocument/2006/relationships/slide" Target="slide56.xml"/><Relationship Id="rId25" Type="http://schemas.openxmlformats.org/officeDocument/2006/relationships/oleObject" Target="../embeddings/oleObject59.bin"/><Relationship Id="rId2" Type="http://schemas.openxmlformats.org/officeDocument/2006/relationships/slideLayout" Target="../slideLayouts/slideLayout4.xml"/><Relationship Id="rId16" Type="http://schemas.openxmlformats.org/officeDocument/2006/relationships/slide" Target="slide54.xml"/><Relationship Id="rId20" Type="http://schemas.openxmlformats.org/officeDocument/2006/relationships/package" Target="../embeddings/Microsoft_Word___57.docx"/><Relationship Id="rId29" Type="http://schemas.openxmlformats.org/officeDocument/2006/relationships/package" Target="../embeddings/Microsoft_Word___60.docx"/><Relationship Id="rId1" Type="http://schemas.openxmlformats.org/officeDocument/2006/relationships/vmlDrawing" Target="../drawings/vmlDrawing26.vml"/><Relationship Id="rId6" Type="http://schemas.openxmlformats.org/officeDocument/2006/relationships/slide" Target="slide37.xml"/><Relationship Id="rId11" Type="http://schemas.openxmlformats.org/officeDocument/2006/relationships/slide" Target="slide43.xml"/><Relationship Id="rId24" Type="http://schemas.openxmlformats.org/officeDocument/2006/relationships/image" Target="../media/image65.emf"/><Relationship Id="rId5" Type="http://schemas.openxmlformats.org/officeDocument/2006/relationships/slide" Target="slide36.xml"/><Relationship Id="rId15" Type="http://schemas.openxmlformats.org/officeDocument/2006/relationships/slide" Target="slide52.xml"/><Relationship Id="rId23" Type="http://schemas.openxmlformats.org/officeDocument/2006/relationships/package" Target="../embeddings/Microsoft_Word___58.docx"/><Relationship Id="rId28" Type="http://schemas.openxmlformats.org/officeDocument/2006/relationships/oleObject" Target="../embeddings/oleObject60.bin"/><Relationship Id="rId10" Type="http://schemas.openxmlformats.org/officeDocument/2006/relationships/slide" Target="slide42.xml"/><Relationship Id="rId19" Type="http://schemas.openxmlformats.org/officeDocument/2006/relationships/oleObject" Target="../embeddings/oleObject57.bin"/><Relationship Id="rId4" Type="http://schemas.openxmlformats.org/officeDocument/2006/relationships/slide" Target="slide35.xml"/><Relationship Id="rId9" Type="http://schemas.openxmlformats.org/officeDocument/2006/relationships/slide" Target="slide41.xml"/><Relationship Id="rId14" Type="http://schemas.openxmlformats.org/officeDocument/2006/relationships/slide" Target="slide50.xml"/><Relationship Id="rId22" Type="http://schemas.openxmlformats.org/officeDocument/2006/relationships/oleObject" Target="../embeddings/oleObject58.bin"/><Relationship Id="rId27" Type="http://schemas.openxmlformats.org/officeDocument/2006/relationships/image" Target="../media/image66.emf"/><Relationship Id="rId30" Type="http://schemas.openxmlformats.org/officeDocument/2006/relationships/image" Target="../media/image67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0.xml"/><Relationship Id="rId3" Type="http://schemas.openxmlformats.org/officeDocument/2006/relationships/slide" Target="slide35.xml"/><Relationship Id="rId7" Type="http://schemas.openxmlformats.org/officeDocument/2006/relationships/slide" Target="slide40.xml"/><Relationship Id="rId12" Type="http://schemas.openxmlformats.org/officeDocument/2006/relationships/slide" Target="slide49.xml"/><Relationship Id="rId17" Type="http://schemas.openxmlformats.org/officeDocument/2006/relationships/slide" Target="slide58.xml"/><Relationship Id="rId2" Type="http://schemas.openxmlformats.org/officeDocument/2006/relationships/slide" Target="slide34.xml"/><Relationship Id="rId16" Type="http://schemas.openxmlformats.org/officeDocument/2006/relationships/slide" Target="slide5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8.xml"/><Relationship Id="rId11" Type="http://schemas.openxmlformats.org/officeDocument/2006/relationships/slide" Target="slide45.xml"/><Relationship Id="rId5" Type="http://schemas.openxmlformats.org/officeDocument/2006/relationships/slide" Target="slide37.xml"/><Relationship Id="rId15" Type="http://schemas.openxmlformats.org/officeDocument/2006/relationships/slide" Target="slide54.xml"/><Relationship Id="rId10" Type="http://schemas.openxmlformats.org/officeDocument/2006/relationships/slide" Target="slide43.xml"/><Relationship Id="rId4" Type="http://schemas.openxmlformats.org/officeDocument/2006/relationships/slide" Target="slide36.xml"/><Relationship Id="rId9" Type="http://schemas.openxmlformats.org/officeDocument/2006/relationships/slide" Target="slide42.xml"/><Relationship Id="rId14" Type="http://schemas.openxmlformats.org/officeDocument/2006/relationships/slide" Target="slide5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9.xml"/><Relationship Id="rId18" Type="http://schemas.openxmlformats.org/officeDocument/2006/relationships/slide" Target="slide58.xml"/><Relationship Id="rId3" Type="http://schemas.openxmlformats.org/officeDocument/2006/relationships/slide" Target="slide34.xml"/><Relationship Id="rId21" Type="http://schemas.openxmlformats.org/officeDocument/2006/relationships/image" Target="../media/image68.emf"/><Relationship Id="rId7" Type="http://schemas.openxmlformats.org/officeDocument/2006/relationships/slide" Target="slide38.xml"/><Relationship Id="rId12" Type="http://schemas.openxmlformats.org/officeDocument/2006/relationships/slide" Target="slide45.xml"/><Relationship Id="rId17" Type="http://schemas.openxmlformats.org/officeDocument/2006/relationships/slide" Target="slide56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54.xml"/><Relationship Id="rId20" Type="http://schemas.openxmlformats.org/officeDocument/2006/relationships/package" Target="../embeddings/Microsoft_Word___61.docx"/><Relationship Id="rId1" Type="http://schemas.openxmlformats.org/officeDocument/2006/relationships/vmlDrawing" Target="../drawings/vmlDrawing27.vml"/><Relationship Id="rId6" Type="http://schemas.openxmlformats.org/officeDocument/2006/relationships/slide" Target="slide37.xml"/><Relationship Id="rId11" Type="http://schemas.openxmlformats.org/officeDocument/2006/relationships/slide" Target="slide43.xml"/><Relationship Id="rId24" Type="http://schemas.openxmlformats.org/officeDocument/2006/relationships/image" Target="../media/image69.emf"/><Relationship Id="rId5" Type="http://schemas.openxmlformats.org/officeDocument/2006/relationships/slide" Target="slide36.xml"/><Relationship Id="rId15" Type="http://schemas.openxmlformats.org/officeDocument/2006/relationships/slide" Target="slide52.xml"/><Relationship Id="rId23" Type="http://schemas.openxmlformats.org/officeDocument/2006/relationships/package" Target="../embeddings/Microsoft_Word___62.docx"/><Relationship Id="rId10" Type="http://schemas.openxmlformats.org/officeDocument/2006/relationships/slide" Target="slide42.xml"/><Relationship Id="rId19" Type="http://schemas.openxmlformats.org/officeDocument/2006/relationships/oleObject" Target="../embeddings/oleObject61.bin"/><Relationship Id="rId4" Type="http://schemas.openxmlformats.org/officeDocument/2006/relationships/slide" Target="slide35.xml"/><Relationship Id="rId9" Type="http://schemas.openxmlformats.org/officeDocument/2006/relationships/slide" Target="slide41.xml"/><Relationship Id="rId14" Type="http://schemas.openxmlformats.org/officeDocument/2006/relationships/slide" Target="slide50.xml"/><Relationship Id="rId22" Type="http://schemas.openxmlformats.org/officeDocument/2006/relationships/oleObject" Target="../embeddings/oleObject62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0.xml"/><Relationship Id="rId3" Type="http://schemas.openxmlformats.org/officeDocument/2006/relationships/slide" Target="slide35.xml"/><Relationship Id="rId7" Type="http://schemas.openxmlformats.org/officeDocument/2006/relationships/slide" Target="slide40.xml"/><Relationship Id="rId12" Type="http://schemas.openxmlformats.org/officeDocument/2006/relationships/slide" Target="slide49.xml"/><Relationship Id="rId17" Type="http://schemas.openxmlformats.org/officeDocument/2006/relationships/slide" Target="slide58.xml"/><Relationship Id="rId2" Type="http://schemas.openxmlformats.org/officeDocument/2006/relationships/slide" Target="slide34.xml"/><Relationship Id="rId16" Type="http://schemas.openxmlformats.org/officeDocument/2006/relationships/slide" Target="slide5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8.xml"/><Relationship Id="rId11" Type="http://schemas.openxmlformats.org/officeDocument/2006/relationships/slide" Target="slide45.xml"/><Relationship Id="rId5" Type="http://schemas.openxmlformats.org/officeDocument/2006/relationships/slide" Target="slide37.xml"/><Relationship Id="rId15" Type="http://schemas.openxmlformats.org/officeDocument/2006/relationships/slide" Target="slide54.xml"/><Relationship Id="rId10" Type="http://schemas.openxmlformats.org/officeDocument/2006/relationships/slide" Target="slide43.xml"/><Relationship Id="rId4" Type="http://schemas.openxmlformats.org/officeDocument/2006/relationships/slide" Target="slide36.xml"/><Relationship Id="rId9" Type="http://schemas.openxmlformats.org/officeDocument/2006/relationships/slide" Target="slide42.xml"/><Relationship Id="rId14" Type="http://schemas.openxmlformats.org/officeDocument/2006/relationships/slide" Target="slide5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9.xml"/><Relationship Id="rId18" Type="http://schemas.openxmlformats.org/officeDocument/2006/relationships/slide" Target="slide58.xml"/><Relationship Id="rId3" Type="http://schemas.openxmlformats.org/officeDocument/2006/relationships/slide" Target="slide34.xml"/><Relationship Id="rId21" Type="http://schemas.openxmlformats.org/officeDocument/2006/relationships/image" Target="../media/image70.emf"/><Relationship Id="rId7" Type="http://schemas.openxmlformats.org/officeDocument/2006/relationships/slide" Target="slide38.xml"/><Relationship Id="rId12" Type="http://schemas.openxmlformats.org/officeDocument/2006/relationships/slide" Target="slide45.xml"/><Relationship Id="rId17" Type="http://schemas.openxmlformats.org/officeDocument/2006/relationships/slide" Target="slide56.xml"/><Relationship Id="rId2" Type="http://schemas.openxmlformats.org/officeDocument/2006/relationships/slideLayout" Target="../slideLayouts/slideLayout5.xml"/><Relationship Id="rId16" Type="http://schemas.openxmlformats.org/officeDocument/2006/relationships/slide" Target="slide54.xml"/><Relationship Id="rId20" Type="http://schemas.openxmlformats.org/officeDocument/2006/relationships/package" Target="../embeddings/Microsoft_Word___63.docx"/><Relationship Id="rId1" Type="http://schemas.openxmlformats.org/officeDocument/2006/relationships/vmlDrawing" Target="../drawings/vmlDrawing28.vml"/><Relationship Id="rId6" Type="http://schemas.openxmlformats.org/officeDocument/2006/relationships/slide" Target="slide37.xml"/><Relationship Id="rId11" Type="http://schemas.openxmlformats.org/officeDocument/2006/relationships/slide" Target="slide43.xml"/><Relationship Id="rId5" Type="http://schemas.openxmlformats.org/officeDocument/2006/relationships/slide" Target="slide36.xml"/><Relationship Id="rId15" Type="http://schemas.openxmlformats.org/officeDocument/2006/relationships/slide" Target="slide52.xml"/><Relationship Id="rId10" Type="http://schemas.openxmlformats.org/officeDocument/2006/relationships/slide" Target="slide42.xml"/><Relationship Id="rId19" Type="http://schemas.openxmlformats.org/officeDocument/2006/relationships/oleObject" Target="../embeddings/oleObject63.bin"/><Relationship Id="rId4" Type="http://schemas.openxmlformats.org/officeDocument/2006/relationships/slide" Target="slide35.xml"/><Relationship Id="rId9" Type="http://schemas.openxmlformats.org/officeDocument/2006/relationships/slide" Target="slide41.xml"/><Relationship Id="rId14" Type="http://schemas.openxmlformats.org/officeDocument/2006/relationships/slide" Target="slide50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9.xml"/><Relationship Id="rId18" Type="http://schemas.openxmlformats.org/officeDocument/2006/relationships/slide" Target="slide58.xml"/><Relationship Id="rId26" Type="http://schemas.openxmlformats.org/officeDocument/2006/relationships/package" Target="../embeddings/Microsoft_Word___66.docx"/><Relationship Id="rId3" Type="http://schemas.openxmlformats.org/officeDocument/2006/relationships/slide" Target="slide34.xml"/><Relationship Id="rId21" Type="http://schemas.openxmlformats.org/officeDocument/2006/relationships/image" Target="../media/image71.emf"/><Relationship Id="rId7" Type="http://schemas.openxmlformats.org/officeDocument/2006/relationships/slide" Target="slide38.xml"/><Relationship Id="rId12" Type="http://schemas.openxmlformats.org/officeDocument/2006/relationships/slide" Target="slide45.xml"/><Relationship Id="rId17" Type="http://schemas.openxmlformats.org/officeDocument/2006/relationships/slide" Target="slide56.xml"/><Relationship Id="rId25" Type="http://schemas.openxmlformats.org/officeDocument/2006/relationships/oleObject" Target="../embeddings/oleObject66.bin"/><Relationship Id="rId2" Type="http://schemas.openxmlformats.org/officeDocument/2006/relationships/slideLayout" Target="../slideLayouts/slideLayout6.xml"/><Relationship Id="rId16" Type="http://schemas.openxmlformats.org/officeDocument/2006/relationships/slide" Target="slide54.xml"/><Relationship Id="rId20" Type="http://schemas.openxmlformats.org/officeDocument/2006/relationships/package" Target="../embeddings/Microsoft_Word___64.docx"/><Relationship Id="rId1" Type="http://schemas.openxmlformats.org/officeDocument/2006/relationships/vmlDrawing" Target="../drawings/vmlDrawing29.vml"/><Relationship Id="rId6" Type="http://schemas.openxmlformats.org/officeDocument/2006/relationships/slide" Target="slide37.xml"/><Relationship Id="rId11" Type="http://schemas.openxmlformats.org/officeDocument/2006/relationships/slide" Target="slide43.xml"/><Relationship Id="rId24" Type="http://schemas.openxmlformats.org/officeDocument/2006/relationships/image" Target="../media/image72.emf"/><Relationship Id="rId5" Type="http://schemas.openxmlformats.org/officeDocument/2006/relationships/slide" Target="slide36.xml"/><Relationship Id="rId15" Type="http://schemas.openxmlformats.org/officeDocument/2006/relationships/slide" Target="slide52.xml"/><Relationship Id="rId23" Type="http://schemas.openxmlformats.org/officeDocument/2006/relationships/package" Target="../embeddings/Microsoft_Word___65.docx"/><Relationship Id="rId10" Type="http://schemas.openxmlformats.org/officeDocument/2006/relationships/slide" Target="slide42.xml"/><Relationship Id="rId19" Type="http://schemas.openxmlformats.org/officeDocument/2006/relationships/oleObject" Target="../embeddings/oleObject64.bin"/><Relationship Id="rId4" Type="http://schemas.openxmlformats.org/officeDocument/2006/relationships/slide" Target="slide35.xml"/><Relationship Id="rId9" Type="http://schemas.openxmlformats.org/officeDocument/2006/relationships/slide" Target="slide41.xml"/><Relationship Id="rId14" Type="http://schemas.openxmlformats.org/officeDocument/2006/relationships/slide" Target="slide50.xml"/><Relationship Id="rId22" Type="http://schemas.openxmlformats.org/officeDocument/2006/relationships/oleObject" Target="../embeddings/oleObject65.bin"/><Relationship Id="rId27" Type="http://schemas.openxmlformats.org/officeDocument/2006/relationships/image" Target="../media/image73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0.xml"/><Relationship Id="rId3" Type="http://schemas.openxmlformats.org/officeDocument/2006/relationships/slide" Target="slide35.xml"/><Relationship Id="rId7" Type="http://schemas.openxmlformats.org/officeDocument/2006/relationships/slide" Target="slide40.xml"/><Relationship Id="rId12" Type="http://schemas.openxmlformats.org/officeDocument/2006/relationships/slide" Target="slide49.xml"/><Relationship Id="rId17" Type="http://schemas.openxmlformats.org/officeDocument/2006/relationships/slide" Target="slide58.xml"/><Relationship Id="rId2" Type="http://schemas.openxmlformats.org/officeDocument/2006/relationships/slide" Target="slide34.xml"/><Relationship Id="rId16" Type="http://schemas.openxmlformats.org/officeDocument/2006/relationships/slide" Target="slide5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8.xml"/><Relationship Id="rId11" Type="http://schemas.openxmlformats.org/officeDocument/2006/relationships/slide" Target="slide45.xml"/><Relationship Id="rId5" Type="http://schemas.openxmlformats.org/officeDocument/2006/relationships/slide" Target="slide37.xml"/><Relationship Id="rId15" Type="http://schemas.openxmlformats.org/officeDocument/2006/relationships/slide" Target="slide54.xml"/><Relationship Id="rId10" Type="http://schemas.openxmlformats.org/officeDocument/2006/relationships/slide" Target="slide43.xml"/><Relationship Id="rId4" Type="http://schemas.openxmlformats.org/officeDocument/2006/relationships/slide" Target="slide36.xml"/><Relationship Id="rId9" Type="http://schemas.openxmlformats.org/officeDocument/2006/relationships/slide" Target="slide42.xml"/><Relationship Id="rId14" Type="http://schemas.openxmlformats.org/officeDocument/2006/relationships/slide" Target="slide5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9.xml"/><Relationship Id="rId18" Type="http://schemas.openxmlformats.org/officeDocument/2006/relationships/slide" Target="slide58.xml"/><Relationship Id="rId26" Type="http://schemas.openxmlformats.org/officeDocument/2006/relationships/package" Target="../embeddings/Microsoft_Word___69.docx"/><Relationship Id="rId3" Type="http://schemas.openxmlformats.org/officeDocument/2006/relationships/slide" Target="slide34.xml"/><Relationship Id="rId21" Type="http://schemas.openxmlformats.org/officeDocument/2006/relationships/image" Target="../media/image74.emf"/><Relationship Id="rId7" Type="http://schemas.openxmlformats.org/officeDocument/2006/relationships/slide" Target="slide38.xml"/><Relationship Id="rId12" Type="http://schemas.openxmlformats.org/officeDocument/2006/relationships/slide" Target="slide45.xml"/><Relationship Id="rId17" Type="http://schemas.openxmlformats.org/officeDocument/2006/relationships/slide" Target="slide56.xml"/><Relationship Id="rId25" Type="http://schemas.openxmlformats.org/officeDocument/2006/relationships/oleObject" Target="../embeddings/oleObject69.bin"/><Relationship Id="rId33" Type="http://schemas.openxmlformats.org/officeDocument/2006/relationships/image" Target="../media/image78.emf"/><Relationship Id="rId2" Type="http://schemas.openxmlformats.org/officeDocument/2006/relationships/slideLayout" Target="../slideLayouts/slideLayout3.xml"/><Relationship Id="rId16" Type="http://schemas.openxmlformats.org/officeDocument/2006/relationships/slide" Target="slide54.xml"/><Relationship Id="rId20" Type="http://schemas.openxmlformats.org/officeDocument/2006/relationships/package" Target="../embeddings/Microsoft_Word___67.docx"/><Relationship Id="rId29" Type="http://schemas.openxmlformats.org/officeDocument/2006/relationships/package" Target="../embeddings/Microsoft_Word___70.docx"/><Relationship Id="rId1" Type="http://schemas.openxmlformats.org/officeDocument/2006/relationships/vmlDrawing" Target="../drawings/vmlDrawing30.vml"/><Relationship Id="rId6" Type="http://schemas.openxmlformats.org/officeDocument/2006/relationships/slide" Target="slide37.xml"/><Relationship Id="rId11" Type="http://schemas.openxmlformats.org/officeDocument/2006/relationships/slide" Target="slide43.xml"/><Relationship Id="rId24" Type="http://schemas.openxmlformats.org/officeDocument/2006/relationships/image" Target="../media/image75.emf"/><Relationship Id="rId32" Type="http://schemas.openxmlformats.org/officeDocument/2006/relationships/package" Target="../embeddings/Microsoft_Word___71.docx"/><Relationship Id="rId5" Type="http://schemas.openxmlformats.org/officeDocument/2006/relationships/slide" Target="slide36.xml"/><Relationship Id="rId15" Type="http://schemas.openxmlformats.org/officeDocument/2006/relationships/slide" Target="slide52.xml"/><Relationship Id="rId23" Type="http://schemas.openxmlformats.org/officeDocument/2006/relationships/package" Target="../embeddings/Microsoft_Word___68.docx"/><Relationship Id="rId28" Type="http://schemas.openxmlformats.org/officeDocument/2006/relationships/oleObject" Target="../embeddings/oleObject70.bin"/><Relationship Id="rId10" Type="http://schemas.openxmlformats.org/officeDocument/2006/relationships/slide" Target="slide42.xml"/><Relationship Id="rId19" Type="http://schemas.openxmlformats.org/officeDocument/2006/relationships/oleObject" Target="../embeddings/oleObject67.bin"/><Relationship Id="rId31" Type="http://schemas.openxmlformats.org/officeDocument/2006/relationships/oleObject" Target="../embeddings/oleObject71.bin"/><Relationship Id="rId4" Type="http://schemas.openxmlformats.org/officeDocument/2006/relationships/slide" Target="slide35.xml"/><Relationship Id="rId9" Type="http://schemas.openxmlformats.org/officeDocument/2006/relationships/slide" Target="slide41.xml"/><Relationship Id="rId14" Type="http://schemas.openxmlformats.org/officeDocument/2006/relationships/slide" Target="slide50.xml"/><Relationship Id="rId22" Type="http://schemas.openxmlformats.org/officeDocument/2006/relationships/oleObject" Target="../embeddings/oleObject68.bin"/><Relationship Id="rId27" Type="http://schemas.openxmlformats.org/officeDocument/2006/relationships/image" Target="../media/image76.emf"/><Relationship Id="rId30" Type="http://schemas.openxmlformats.org/officeDocument/2006/relationships/image" Target="../media/image77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9.xml"/><Relationship Id="rId18" Type="http://schemas.openxmlformats.org/officeDocument/2006/relationships/slide" Target="slide58.xml"/><Relationship Id="rId3" Type="http://schemas.openxmlformats.org/officeDocument/2006/relationships/slide" Target="slide34.xml"/><Relationship Id="rId21" Type="http://schemas.openxmlformats.org/officeDocument/2006/relationships/image" Target="../media/image79.emf"/><Relationship Id="rId7" Type="http://schemas.openxmlformats.org/officeDocument/2006/relationships/slide" Target="slide38.xml"/><Relationship Id="rId12" Type="http://schemas.openxmlformats.org/officeDocument/2006/relationships/slide" Target="slide45.xml"/><Relationship Id="rId17" Type="http://schemas.openxmlformats.org/officeDocument/2006/relationships/slide" Target="slide56.xml"/><Relationship Id="rId2" Type="http://schemas.openxmlformats.org/officeDocument/2006/relationships/slideLayout" Target="../slideLayouts/slideLayout3.xml"/><Relationship Id="rId16" Type="http://schemas.openxmlformats.org/officeDocument/2006/relationships/slide" Target="slide54.xml"/><Relationship Id="rId20" Type="http://schemas.openxmlformats.org/officeDocument/2006/relationships/package" Target="../embeddings/Microsoft_Word___72.docx"/><Relationship Id="rId1" Type="http://schemas.openxmlformats.org/officeDocument/2006/relationships/vmlDrawing" Target="../drawings/vmlDrawing31.vml"/><Relationship Id="rId6" Type="http://schemas.openxmlformats.org/officeDocument/2006/relationships/slide" Target="slide37.xml"/><Relationship Id="rId11" Type="http://schemas.openxmlformats.org/officeDocument/2006/relationships/slide" Target="slide43.xml"/><Relationship Id="rId24" Type="http://schemas.openxmlformats.org/officeDocument/2006/relationships/image" Target="../media/image80.emf"/><Relationship Id="rId5" Type="http://schemas.openxmlformats.org/officeDocument/2006/relationships/slide" Target="slide36.xml"/><Relationship Id="rId15" Type="http://schemas.openxmlformats.org/officeDocument/2006/relationships/slide" Target="slide52.xml"/><Relationship Id="rId23" Type="http://schemas.openxmlformats.org/officeDocument/2006/relationships/package" Target="../embeddings/Microsoft_Word___73.docx"/><Relationship Id="rId10" Type="http://schemas.openxmlformats.org/officeDocument/2006/relationships/slide" Target="slide42.xml"/><Relationship Id="rId19" Type="http://schemas.openxmlformats.org/officeDocument/2006/relationships/oleObject" Target="../embeddings/oleObject72.bin"/><Relationship Id="rId4" Type="http://schemas.openxmlformats.org/officeDocument/2006/relationships/slide" Target="slide35.xml"/><Relationship Id="rId9" Type="http://schemas.openxmlformats.org/officeDocument/2006/relationships/slide" Target="slide41.xml"/><Relationship Id="rId14" Type="http://schemas.openxmlformats.org/officeDocument/2006/relationships/slide" Target="slide50.xml"/><Relationship Id="rId22" Type="http://schemas.openxmlformats.org/officeDocument/2006/relationships/oleObject" Target="../embeddings/oleObject73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3.xml"/><Relationship Id="rId18" Type="http://schemas.openxmlformats.org/officeDocument/2006/relationships/slide" Target="slide54.xml"/><Relationship Id="rId3" Type="http://schemas.microsoft.com/office/2007/relationships/hdphoto" Target="../media/hdphoto1.wdp"/><Relationship Id="rId7" Type="http://schemas.openxmlformats.org/officeDocument/2006/relationships/slide" Target="slide36.xml"/><Relationship Id="rId12" Type="http://schemas.openxmlformats.org/officeDocument/2006/relationships/slide" Target="slide42.xml"/><Relationship Id="rId17" Type="http://schemas.openxmlformats.org/officeDocument/2006/relationships/slide" Target="slide52.xml"/><Relationship Id="rId2" Type="http://schemas.openxmlformats.org/officeDocument/2006/relationships/image" Target="../media/image47.png"/><Relationship Id="rId16" Type="http://schemas.openxmlformats.org/officeDocument/2006/relationships/slide" Target="slide50.xml"/><Relationship Id="rId20" Type="http://schemas.openxmlformats.org/officeDocument/2006/relationships/slide" Target="slide58.xml"/><Relationship Id="rId1" Type="http://schemas.openxmlformats.org/officeDocument/2006/relationships/slideLayout" Target="../slideLayouts/slideLayout8.xml"/><Relationship Id="rId6" Type="http://schemas.openxmlformats.org/officeDocument/2006/relationships/slide" Target="slide35.xml"/><Relationship Id="rId11" Type="http://schemas.openxmlformats.org/officeDocument/2006/relationships/slide" Target="slide41.xml"/><Relationship Id="rId5" Type="http://schemas.openxmlformats.org/officeDocument/2006/relationships/slide" Target="slide34.xml"/><Relationship Id="rId15" Type="http://schemas.openxmlformats.org/officeDocument/2006/relationships/slide" Target="slide49.xml"/><Relationship Id="rId10" Type="http://schemas.openxmlformats.org/officeDocument/2006/relationships/slide" Target="slide40.xml"/><Relationship Id="rId19" Type="http://schemas.openxmlformats.org/officeDocument/2006/relationships/slide" Target="slide56.xml"/><Relationship Id="rId4" Type="http://schemas.openxmlformats.org/officeDocument/2006/relationships/image" Target="../media/image48.png"/><Relationship Id="rId9" Type="http://schemas.openxmlformats.org/officeDocument/2006/relationships/slide" Target="slide38.xml"/><Relationship Id="rId14" Type="http://schemas.openxmlformats.org/officeDocument/2006/relationships/slide" Target="slide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42.xml"/><Relationship Id="rId18" Type="http://schemas.openxmlformats.org/officeDocument/2006/relationships/slide" Target="slide52.xml"/><Relationship Id="rId3" Type="http://schemas.openxmlformats.org/officeDocument/2006/relationships/oleObject" Target="../embeddings/oleObject74.bin"/><Relationship Id="rId21" Type="http://schemas.openxmlformats.org/officeDocument/2006/relationships/slide" Target="slide58.xml"/><Relationship Id="rId7" Type="http://schemas.openxmlformats.org/officeDocument/2006/relationships/slide" Target="slide35.xml"/><Relationship Id="rId12" Type="http://schemas.openxmlformats.org/officeDocument/2006/relationships/slide" Target="slide41.xml"/><Relationship Id="rId17" Type="http://schemas.openxmlformats.org/officeDocument/2006/relationships/slide" Target="slide50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49.xml"/><Relationship Id="rId20" Type="http://schemas.openxmlformats.org/officeDocument/2006/relationships/slide" Target="slide56.xml"/><Relationship Id="rId1" Type="http://schemas.openxmlformats.org/officeDocument/2006/relationships/vmlDrawing" Target="../drawings/vmlDrawing32.vml"/><Relationship Id="rId6" Type="http://schemas.openxmlformats.org/officeDocument/2006/relationships/slide" Target="slide34.xml"/><Relationship Id="rId11" Type="http://schemas.openxmlformats.org/officeDocument/2006/relationships/slide" Target="slide40.xml"/><Relationship Id="rId5" Type="http://schemas.openxmlformats.org/officeDocument/2006/relationships/image" Target="../media/image81.emf"/><Relationship Id="rId15" Type="http://schemas.openxmlformats.org/officeDocument/2006/relationships/slide" Target="slide45.xml"/><Relationship Id="rId10" Type="http://schemas.openxmlformats.org/officeDocument/2006/relationships/slide" Target="slide38.xml"/><Relationship Id="rId19" Type="http://schemas.openxmlformats.org/officeDocument/2006/relationships/slide" Target="slide54.xml"/><Relationship Id="rId4" Type="http://schemas.openxmlformats.org/officeDocument/2006/relationships/package" Target="../embeddings/Microsoft_Word___74.docx"/><Relationship Id="rId9" Type="http://schemas.openxmlformats.org/officeDocument/2006/relationships/slide" Target="slide37.xml"/><Relationship Id="rId14" Type="http://schemas.openxmlformats.org/officeDocument/2006/relationships/slide" Target="slide4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9.xml"/><Relationship Id="rId18" Type="http://schemas.openxmlformats.org/officeDocument/2006/relationships/slide" Target="slide58.xml"/><Relationship Id="rId26" Type="http://schemas.openxmlformats.org/officeDocument/2006/relationships/package" Target="../embeddings/Microsoft_Word___77.docx"/><Relationship Id="rId3" Type="http://schemas.openxmlformats.org/officeDocument/2006/relationships/slide" Target="slide34.xml"/><Relationship Id="rId21" Type="http://schemas.openxmlformats.org/officeDocument/2006/relationships/image" Target="../media/image82.emf"/><Relationship Id="rId7" Type="http://schemas.openxmlformats.org/officeDocument/2006/relationships/slide" Target="slide38.xml"/><Relationship Id="rId12" Type="http://schemas.openxmlformats.org/officeDocument/2006/relationships/slide" Target="slide45.xml"/><Relationship Id="rId17" Type="http://schemas.openxmlformats.org/officeDocument/2006/relationships/slide" Target="slide56.xml"/><Relationship Id="rId25" Type="http://schemas.openxmlformats.org/officeDocument/2006/relationships/oleObject" Target="../embeddings/oleObject77.bin"/><Relationship Id="rId2" Type="http://schemas.openxmlformats.org/officeDocument/2006/relationships/slideLayout" Target="../slideLayouts/slideLayout3.xml"/><Relationship Id="rId16" Type="http://schemas.openxmlformats.org/officeDocument/2006/relationships/slide" Target="slide54.xml"/><Relationship Id="rId20" Type="http://schemas.openxmlformats.org/officeDocument/2006/relationships/package" Target="../embeddings/Microsoft_Word___75.docx"/><Relationship Id="rId29" Type="http://schemas.openxmlformats.org/officeDocument/2006/relationships/package" Target="../embeddings/Microsoft_Word___78.docx"/><Relationship Id="rId1" Type="http://schemas.openxmlformats.org/officeDocument/2006/relationships/vmlDrawing" Target="../drawings/vmlDrawing33.vml"/><Relationship Id="rId6" Type="http://schemas.openxmlformats.org/officeDocument/2006/relationships/slide" Target="slide37.xml"/><Relationship Id="rId11" Type="http://schemas.openxmlformats.org/officeDocument/2006/relationships/slide" Target="slide43.xml"/><Relationship Id="rId24" Type="http://schemas.openxmlformats.org/officeDocument/2006/relationships/image" Target="../media/image83.emf"/><Relationship Id="rId5" Type="http://schemas.openxmlformats.org/officeDocument/2006/relationships/slide" Target="slide36.xml"/><Relationship Id="rId15" Type="http://schemas.openxmlformats.org/officeDocument/2006/relationships/slide" Target="slide52.xml"/><Relationship Id="rId23" Type="http://schemas.openxmlformats.org/officeDocument/2006/relationships/package" Target="../embeddings/Microsoft_Word___76.docx"/><Relationship Id="rId28" Type="http://schemas.openxmlformats.org/officeDocument/2006/relationships/oleObject" Target="../embeddings/oleObject78.bin"/><Relationship Id="rId10" Type="http://schemas.openxmlformats.org/officeDocument/2006/relationships/slide" Target="slide42.xml"/><Relationship Id="rId19" Type="http://schemas.openxmlformats.org/officeDocument/2006/relationships/oleObject" Target="../embeddings/oleObject75.bin"/><Relationship Id="rId4" Type="http://schemas.openxmlformats.org/officeDocument/2006/relationships/slide" Target="slide35.xml"/><Relationship Id="rId9" Type="http://schemas.openxmlformats.org/officeDocument/2006/relationships/slide" Target="slide41.xml"/><Relationship Id="rId14" Type="http://schemas.openxmlformats.org/officeDocument/2006/relationships/slide" Target="slide50.xml"/><Relationship Id="rId22" Type="http://schemas.openxmlformats.org/officeDocument/2006/relationships/oleObject" Target="../embeddings/oleObject76.bin"/><Relationship Id="rId27" Type="http://schemas.openxmlformats.org/officeDocument/2006/relationships/image" Target="../media/image84.emf"/><Relationship Id="rId30" Type="http://schemas.openxmlformats.org/officeDocument/2006/relationships/image" Target="../media/image85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42.xml"/><Relationship Id="rId18" Type="http://schemas.openxmlformats.org/officeDocument/2006/relationships/slide" Target="slide52.xml"/><Relationship Id="rId3" Type="http://schemas.openxmlformats.org/officeDocument/2006/relationships/oleObject" Target="../embeddings/oleObject79.bin"/><Relationship Id="rId21" Type="http://schemas.openxmlformats.org/officeDocument/2006/relationships/slide" Target="slide58.xml"/><Relationship Id="rId7" Type="http://schemas.openxmlformats.org/officeDocument/2006/relationships/slide" Target="slide35.xml"/><Relationship Id="rId12" Type="http://schemas.openxmlformats.org/officeDocument/2006/relationships/slide" Target="slide41.xml"/><Relationship Id="rId17" Type="http://schemas.openxmlformats.org/officeDocument/2006/relationships/slide" Target="slide50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49.xml"/><Relationship Id="rId20" Type="http://schemas.openxmlformats.org/officeDocument/2006/relationships/slide" Target="slide56.xml"/><Relationship Id="rId1" Type="http://schemas.openxmlformats.org/officeDocument/2006/relationships/vmlDrawing" Target="../drawings/vmlDrawing34.vml"/><Relationship Id="rId6" Type="http://schemas.openxmlformats.org/officeDocument/2006/relationships/slide" Target="slide34.xml"/><Relationship Id="rId11" Type="http://schemas.openxmlformats.org/officeDocument/2006/relationships/slide" Target="slide40.xml"/><Relationship Id="rId5" Type="http://schemas.openxmlformats.org/officeDocument/2006/relationships/image" Target="../media/image86.emf"/><Relationship Id="rId15" Type="http://schemas.openxmlformats.org/officeDocument/2006/relationships/slide" Target="slide45.xml"/><Relationship Id="rId10" Type="http://schemas.openxmlformats.org/officeDocument/2006/relationships/slide" Target="slide38.xml"/><Relationship Id="rId19" Type="http://schemas.openxmlformats.org/officeDocument/2006/relationships/slide" Target="slide54.xml"/><Relationship Id="rId4" Type="http://schemas.openxmlformats.org/officeDocument/2006/relationships/package" Target="../embeddings/Microsoft_Word___79.docx"/><Relationship Id="rId9" Type="http://schemas.openxmlformats.org/officeDocument/2006/relationships/slide" Target="slide37.xml"/><Relationship Id="rId14" Type="http://schemas.openxmlformats.org/officeDocument/2006/relationships/slide" Target="slide43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42.xml"/><Relationship Id="rId18" Type="http://schemas.openxmlformats.org/officeDocument/2006/relationships/slide" Target="slide52.xml"/><Relationship Id="rId26" Type="http://schemas.openxmlformats.org/officeDocument/2006/relationships/package" Target="../embeddings/Microsoft_Word___82.docx"/><Relationship Id="rId3" Type="http://schemas.openxmlformats.org/officeDocument/2006/relationships/oleObject" Target="../embeddings/oleObject80.bin"/><Relationship Id="rId21" Type="http://schemas.openxmlformats.org/officeDocument/2006/relationships/slide" Target="slide58.xml"/><Relationship Id="rId7" Type="http://schemas.openxmlformats.org/officeDocument/2006/relationships/slide" Target="slide35.xml"/><Relationship Id="rId12" Type="http://schemas.openxmlformats.org/officeDocument/2006/relationships/slide" Target="slide41.xml"/><Relationship Id="rId17" Type="http://schemas.openxmlformats.org/officeDocument/2006/relationships/slide" Target="slide50.xml"/><Relationship Id="rId25" Type="http://schemas.openxmlformats.org/officeDocument/2006/relationships/oleObject" Target="../embeddings/oleObject82.bin"/><Relationship Id="rId2" Type="http://schemas.openxmlformats.org/officeDocument/2006/relationships/slideLayout" Target="../slideLayouts/slideLayout3.xml"/><Relationship Id="rId16" Type="http://schemas.openxmlformats.org/officeDocument/2006/relationships/slide" Target="slide49.xml"/><Relationship Id="rId20" Type="http://schemas.openxmlformats.org/officeDocument/2006/relationships/slide" Target="slide56.xml"/><Relationship Id="rId1" Type="http://schemas.openxmlformats.org/officeDocument/2006/relationships/vmlDrawing" Target="../drawings/vmlDrawing35.vml"/><Relationship Id="rId6" Type="http://schemas.openxmlformats.org/officeDocument/2006/relationships/slide" Target="slide34.xml"/><Relationship Id="rId11" Type="http://schemas.openxmlformats.org/officeDocument/2006/relationships/slide" Target="slide40.xml"/><Relationship Id="rId24" Type="http://schemas.openxmlformats.org/officeDocument/2006/relationships/image" Target="../media/image88.emf"/><Relationship Id="rId5" Type="http://schemas.openxmlformats.org/officeDocument/2006/relationships/image" Target="../media/image87.emf"/><Relationship Id="rId15" Type="http://schemas.openxmlformats.org/officeDocument/2006/relationships/slide" Target="slide45.xml"/><Relationship Id="rId23" Type="http://schemas.openxmlformats.org/officeDocument/2006/relationships/package" Target="../embeddings/Microsoft_Word___81.docx"/><Relationship Id="rId10" Type="http://schemas.openxmlformats.org/officeDocument/2006/relationships/slide" Target="slide38.xml"/><Relationship Id="rId19" Type="http://schemas.openxmlformats.org/officeDocument/2006/relationships/slide" Target="slide54.xml"/><Relationship Id="rId4" Type="http://schemas.openxmlformats.org/officeDocument/2006/relationships/package" Target="../embeddings/Microsoft_Word___80.docx"/><Relationship Id="rId9" Type="http://schemas.openxmlformats.org/officeDocument/2006/relationships/slide" Target="slide37.xml"/><Relationship Id="rId14" Type="http://schemas.openxmlformats.org/officeDocument/2006/relationships/slide" Target="slide43.xml"/><Relationship Id="rId22" Type="http://schemas.openxmlformats.org/officeDocument/2006/relationships/oleObject" Target="../embeddings/oleObject81.bin"/><Relationship Id="rId27" Type="http://schemas.openxmlformats.org/officeDocument/2006/relationships/image" Target="../media/image89.e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42.xml"/><Relationship Id="rId18" Type="http://schemas.openxmlformats.org/officeDocument/2006/relationships/slide" Target="slide52.xml"/><Relationship Id="rId3" Type="http://schemas.openxmlformats.org/officeDocument/2006/relationships/oleObject" Target="../embeddings/oleObject83.bin"/><Relationship Id="rId21" Type="http://schemas.openxmlformats.org/officeDocument/2006/relationships/slide" Target="slide58.xml"/><Relationship Id="rId7" Type="http://schemas.openxmlformats.org/officeDocument/2006/relationships/slide" Target="slide35.xml"/><Relationship Id="rId12" Type="http://schemas.openxmlformats.org/officeDocument/2006/relationships/slide" Target="slide41.xml"/><Relationship Id="rId17" Type="http://schemas.openxmlformats.org/officeDocument/2006/relationships/slide" Target="slide50.xml"/><Relationship Id="rId25" Type="http://schemas.openxmlformats.org/officeDocument/2006/relationships/image" Target="../media/image92.png"/><Relationship Id="rId2" Type="http://schemas.openxmlformats.org/officeDocument/2006/relationships/slideLayout" Target="../slideLayouts/slideLayout2.xml"/><Relationship Id="rId16" Type="http://schemas.openxmlformats.org/officeDocument/2006/relationships/slide" Target="slide49.xml"/><Relationship Id="rId20" Type="http://schemas.openxmlformats.org/officeDocument/2006/relationships/slide" Target="slide56.xml"/><Relationship Id="rId1" Type="http://schemas.openxmlformats.org/officeDocument/2006/relationships/vmlDrawing" Target="../drawings/vmlDrawing36.vml"/><Relationship Id="rId6" Type="http://schemas.openxmlformats.org/officeDocument/2006/relationships/slide" Target="slide34.xml"/><Relationship Id="rId11" Type="http://schemas.openxmlformats.org/officeDocument/2006/relationships/slide" Target="slide40.xml"/><Relationship Id="rId24" Type="http://schemas.openxmlformats.org/officeDocument/2006/relationships/image" Target="../media/image91.emf"/><Relationship Id="rId5" Type="http://schemas.openxmlformats.org/officeDocument/2006/relationships/image" Target="../media/image90.emf"/><Relationship Id="rId15" Type="http://schemas.openxmlformats.org/officeDocument/2006/relationships/slide" Target="slide45.xml"/><Relationship Id="rId23" Type="http://schemas.openxmlformats.org/officeDocument/2006/relationships/package" Target="../embeddings/Microsoft_Word___84.docx"/><Relationship Id="rId10" Type="http://schemas.openxmlformats.org/officeDocument/2006/relationships/slide" Target="slide38.xml"/><Relationship Id="rId19" Type="http://schemas.openxmlformats.org/officeDocument/2006/relationships/slide" Target="slide54.xml"/><Relationship Id="rId4" Type="http://schemas.openxmlformats.org/officeDocument/2006/relationships/package" Target="../embeddings/Microsoft_Word___83.docx"/><Relationship Id="rId9" Type="http://schemas.openxmlformats.org/officeDocument/2006/relationships/slide" Target="slide37.xml"/><Relationship Id="rId14" Type="http://schemas.openxmlformats.org/officeDocument/2006/relationships/slide" Target="slide43.xml"/><Relationship Id="rId22" Type="http://schemas.openxmlformats.org/officeDocument/2006/relationships/oleObject" Target="../embeddings/oleObject84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9.xml"/><Relationship Id="rId18" Type="http://schemas.openxmlformats.org/officeDocument/2006/relationships/slide" Target="slide58.xml"/><Relationship Id="rId26" Type="http://schemas.openxmlformats.org/officeDocument/2006/relationships/oleObject" Target="../embeddings/oleObject87.bin"/><Relationship Id="rId3" Type="http://schemas.openxmlformats.org/officeDocument/2006/relationships/slide" Target="slide34.xml"/><Relationship Id="rId21" Type="http://schemas.openxmlformats.org/officeDocument/2006/relationships/image" Target="../media/image93.emf"/><Relationship Id="rId34" Type="http://schemas.openxmlformats.org/officeDocument/2006/relationships/image" Target="../media/image97.emf"/><Relationship Id="rId7" Type="http://schemas.openxmlformats.org/officeDocument/2006/relationships/slide" Target="slide38.xml"/><Relationship Id="rId12" Type="http://schemas.openxmlformats.org/officeDocument/2006/relationships/slide" Target="slide45.xml"/><Relationship Id="rId17" Type="http://schemas.openxmlformats.org/officeDocument/2006/relationships/slide" Target="slide56.xml"/><Relationship Id="rId25" Type="http://schemas.openxmlformats.org/officeDocument/2006/relationships/image" Target="../media/image98.png"/><Relationship Id="rId33" Type="http://schemas.openxmlformats.org/officeDocument/2006/relationships/package" Target="../embeddings/Microsoft_Word___89.docx"/><Relationship Id="rId2" Type="http://schemas.openxmlformats.org/officeDocument/2006/relationships/slideLayout" Target="../slideLayouts/slideLayout3.xml"/><Relationship Id="rId16" Type="http://schemas.openxmlformats.org/officeDocument/2006/relationships/slide" Target="slide54.xml"/><Relationship Id="rId20" Type="http://schemas.openxmlformats.org/officeDocument/2006/relationships/package" Target="../embeddings/Microsoft_Word___85.docx"/><Relationship Id="rId29" Type="http://schemas.openxmlformats.org/officeDocument/2006/relationships/oleObject" Target="../embeddings/oleObject88.bin"/><Relationship Id="rId1" Type="http://schemas.openxmlformats.org/officeDocument/2006/relationships/vmlDrawing" Target="../drawings/vmlDrawing37.vml"/><Relationship Id="rId6" Type="http://schemas.openxmlformats.org/officeDocument/2006/relationships/slide" Target="slide37.xml"/><Relationship Id="rId11" Type="http://schemas.openxmlformats.org/officeDocument/2006/relationships/slide" Target="slide43.xml"/><Relationship Id="rId24" Type="http://schemas.openxmlformats.org/officeDocument/2006/relationships/image" Target="../media/image94.emf"/><Relationship Id="rId32" Type="http://schemas.openxmlformats.org/officeDocument/2006/relationships/oleObject" Target="../embeddings/oleObject89.bin"/><Relationship Id="rId5" Type="http://schemas.openxmlformats.org/officeDocument/2006/relationships/slide" Target="slide36.xml"/><Relationship Id="rId15" Type="http://schemas.openxmlformats.org/officeDocument/2006/relationships/slide" Target="slide52.xml"/><Relationship Id="rId23" Type="http://schemas.openxmlformats.org/officeDocument/2006/relationships/package" Target="../embeddings/Microsoft_Word___86.docx"/><Relationship Id="rId28" Type="http://schemas.openxmlformats.org/officeDocument/2006/relationships/image" Target="../media/image95.emf"/><Relationship Id="rId10" Type="http://schemas.openxmlformats.org/officeDocument/2006/relationships/slide" Target="slide42.xml"/><Relationship Id="rId19" Type="http://schemas.openxmlformats.org/officeDocument/2006/relationships/oleObject" Target="../embeddings/oleObject85.bin"/><Relationship Id="rId31" Type="http://schemas.openxmlformats.org/officeDocument/2006/relationships/image" Target="../media/image96.emf"/><Relationship Id="rId4" Type="http://schemas.openxmlformats.org/officeDocument/2006/relationships/slide" Target="slide35.xml"/><Relationship Id="rId9" Type="http://schemas.openxmlformats.org/officeDocument/2006/relationships/slide" Target="slide41.xml"/><Relationship Id="rId14" Type="http://schemas.openxmlformats.org/officeDocument/2006/relationships/slide" Target="slide50.xml"/><Relationship Id="rId22" Type="http://schemas.openxmlformats.org/officeDocument/2006/relationships/oleObject" Target="../embeddings/oleObject86.bin"/><Relationship Id="rId27" Type="http://schemas.openxmlformats.org/officeDocument/2006/relationships/package" Target="../embeddings/Microsoft_Word___87.docx"/><Relationship Id="rId30" Type="http://schemas.openxmlformats.org/officeDocument/2006/relationships/package" Target="../embeddings/Microsoft_Word___88.docx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43.xml"/><Relationship Id="rId18" Type="http://schemas.openxmlformats.org/officeDocument/2006/relationships/slide" Target="slide54.xml"/><Relationship Id="rId3" Type="http://schemas.microsoft.com/office/2007/relationships/hdphoto" Target="../media/hdphoto1.wdp"/><Relationship Id="rId7" Type="http://schemas.openxmlformats.org/officeDocument/2006/relationships/slide" Target="slide36.xml"/><Relationship Id="rId12" Type="http://schemas.openxmlformats.org/officeDocument/2006/relationships/slide" Target="slide42.xml"/><Relationship Id="rId17" Type="http://schemas.openxmlformats.org/officeDocument/2006/relationships/slide" Target="slide52.xml"/><Relationship Id="rId2" Type="http://schemas.openxmlformats.org/officeDocument/2006/relationships/image" Target="../media/image47.png"/><Relationship Id="rId16" Type="http://schemas.openxmlformats.org/officeDocument/2006/relationships/slide" Target="slide50.xml"/><Relationship Id="rId20" Type="http://schemas.openxmlformats.org/officeDocument/2006/relationships/slide" Target="slide5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11" Type="http://schemas.openxmlformats.org/officeDocument/2006/relationships/slide" Target="slide41.xml"/><Relationship Id="rId5" Type="http://schemas.openxmlformats.org/officeDocument/2006/relationships/slide" Target="slide34.xml"/><Relationship Id="rId15" Type="http://schemas.openxmlformats.org/officeDocument/2006/relationships/slide" Target="slide49.xml"/><Relationship Id="rId10" Type="http://schemas.openxmlformats.org/officeDocument/2006/relationships/slide" Target="slide40.xml"/><Relationship Id="rId19" Type="http://schemas.openxmlformats.org/officeDocument/2006/relationships/slide" Target="slide56.xml"/><Relationship Id="rId4" Type="http://schemas.openxmlformats.org/officeDocument/2006/relationships/image" Target="../media/image48.png"/><Relationship Id="rId9" Type="http://schemas.openxmlformats.org/officeDocument/2006/relationships/slide" Target="slide38.xml"/><Relationship Id="rId14" Type="http://schemas.openxmlformats.org/officeDocument/2006/relationships/slide" Target="slide45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9.xml"/><Relationship Id="rId18" Type="http://schemas.openxmlformats.org/officeDocument/2006/relationships/slide" Target="slide58.xml"/><Relationship Id="rId26" Type="http://schemas.openxmlformats.org/officeDocument/2006/relationships/package" Target="../embeddings/Microsoft_Word___92.docx"/><Relationship Id="rId3" Type="http://schemas.openxmlformats.org/officeDocument/2006/relationships/slide" Target="slide34.xml"/><Relationship Id="rId21" Type="http://schemas.openxmlformats.org/officeDocument/2006/relationships/image" Target="../media/image99.emf"/><Relationship Id="rId7" Type="http://schemas.openxmlformats.org/officeDocument/2006/relationships/slide" Target="slide38.xml"/><Relationship Id="rId12" Type="http://schemas.openxmlformats.org/officeDocument/2006/relationships/slide" Target="slide45.xml"/><Relationship Id="rId17" Type="http://schemas.openxmlformats.org/officeDocument/2006/relationships/slide" Target="slide56.xml"/><Relationship Id="rId25" Type="http://schemas.openxmlformats.org/officeDocument/2006/relationships/oleObject" Target="../embeddings/oleObject92.bin"/><Relationship Id="rId2" Type="http://schemas.openxmlformats.org/officeDocument/2006/relationships/slideLayout" Target="../slideLayouts/slideLayout3.xml"/><Relationship Id="rId16" Type="http://schemas.openxmlformats.org/officeDocument/2006/relationships/slide" Target="slide54.xml"/><Relationship Id="rId20" Type="http://schemas.openxmlformats.org/officeDocument/2006/relationships/package" Target="../embeddings/Microsoft_Word___90.docx"/><Relationship Id="rId29" Type="http://schemas.openxmlformats.org/officeDocument/2006/relationships/package" Target="../embeddings/Microsoft_Word___93.docx"/><Relationship Id="rId1" Type="http://schemas.openxmlformats.org/officeDocument/2006/relationships/vmlDrawing" Target="../drawings/vmlDrawing38.vml"/><Relationship Id="rId6" Type="http://schemas.openxmlformats.org/officeDocument/2006/relationships/slide" Target="slide37.xml"/><Relationship Id="rId11" Type="http://schemas.openxmlformats.org/officeDocument/2006/relationships/slide" Target="slide43.xml"/><Relationship Id="rId24" Type="http://schemas.openxmlformats.org/officeDocument/2006/relationships/image" Target="../media/image100.emf"/><Relationship Id="rId5" Type="http://schemas.openxmlformats.org/officeDocument/2006/relationships/slide" Target="slide36.xml"/><Relationship Id="rId15" Type="http://schemas.openxmlformats.org/officeDocument/2006/relationships/slide" Target="slide52.xml"/><Relationship Id="rId23" Type="http://schemas.openxmlformats.org/officeDocument/2006/relationships/package" Target="../embeddings/Microsoft_Word___91.docx"/><Relationship Id="rId28" Type="http://schemas.openxmlformats.org/officeDocument/2006/relationships/oleObject" Target="../embeddings/oleObject93.bin"/><Relationship Id="rId10" Type="http://schemas.openxmlformats.org/officeDocument/2006/relationships/slide" Target="slide42.xml"/><Relationship Id="rId19" Type="http://schemas.openxmlformats.org/officeDocument/2006/relationships/oleObject" Target="../embeddings/oleObject90.bin"/><Relationship Id="rId4" Type="http://schemas.openxmlformats.org/officeDocument/2006/relationships/slide" Target="slide35.xml"/><Relationship Id="rId9" Type="http://schemas.openxmlformats.org/officeDocument/2006/relationships/slide" Target="slide41.xml"/><Relationship Id="rId14" Type="http://schemas.openxmlformats.org/officeDocument/2006/relationships/slide" Target="slide50.xml"/><Relationship Id="rId22" Type="http://schemas.openxmlformats.org/officeDocument/2006/relationships/oleObject" Target="../embeddings/oleObject91.bin"/><Relationship Id="rId27" Type="http://schemas.openxmlformats.org/officeDocument/2006/relationships/image" Target="../media/image101.emf"/><Relationship Id="rId30" Type="http://schemas.openxmlformats.org/officeDocument/2006/relationships/image" Target="../media/image102.e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9.xml"/><Relationship Id="rId18" Type="http://schemas.openxmlformats.org/officeDocument/2006/relationships/slide" Target="slide58.xml"/><Relationship Id="rId26" Type="http://schemas.openxmlformats.org/officeDocument/2006/relationships/package" Target="../embeddings/Microsoft_Word___96.docx"/><Relationship Id="rId3" Type="http://schemas.openxmlformats.org/officeDocument/2006/relationships/slide" Target="slide34.xml"/><Relationship Id="rId21" Type="http://schemas.openxmlformats.org/officeDocument/2006/relationships/image" Target="../media/image103.emf"/><Relationship Id="rId7" Type="http://schemas.openxmlformats.org/officeDocument/2006/relationships/slide" Target="slide38.xml"/><Relationship Id="rId12" Type="http://schemas.openxmlformats.org/officeDocument/2006/relationships/slide" Target="slide45.xml"/><Relationship Id="rId17" Type="http://schemas.openxmlformats.org/officeDocument/2006/relationships/slide" Target="slide56.xml"/><Relationship Id="rId25" Type="http://schemas.openxmlformats.org/officeDocument/2006/relationships/oleObject" Target="../embeddings/oleObject96.bin"/><Relationship Id="rId2" Type="http://schemas.openxmlformats.org/officeDocument/2006/relationships/slideLayout" Target="../slideLayouts/slideLayout6.xml"/><Relationship Id="rId16" Type="http://schemas.openxmlformats.org/officeDocument/2006/relationships/slide" Target="slide54.xml"/><Relationship Id="rId20" Type="http://schemas.openxmlformats.org/officeDocument/2006/relationships/package" Target="../embeddings/Microsoft_Word___94.docx"/><Relationship Id="rId29" Type="http://schemas.openxmlformats.org/officeDocument/2006/relationships/package" Target="../embeddings/Microsoft_Word___97.docx"/><Relationship Id="rId1" Type="http://schemas.openxmlformats.org/officeDocument/2006/relationships/vmlDrawing" Target="../drawings/vmlDrawing39.vml"/><Relationship Id="rId6" Type="http://schemas.openxmlformats.org/officeDocument/2006/relationships/slide" Target="slide37.xml"/><Relationship Id="rId11" Type="http://schemas.openxmlformats.org/officeDocument/2006/relationships/slide" Target="slide43.xml"/><Relationship Id="rId24" Type="http://schemas.openxmlformats.org/officeDocument/2006/relationships/image" Target="../media/image104.emf"/><Relationship Id="rId5" Type="http://schemas.openxmlformats.org/officeDocument/2006/relationships/slide" Target="slide36.xml"/><Relationship Id="rId15" Type="http://schemas.openxmlformats.org/officeDocument/2006/relationships/slide" Target="slide52.xml"/><Relationship Id="rId23" Type="http://schemas.openxmlformats.org/officeDocument/2006/relationships/package" Target="../embeddings/Microsoft_Word___95.docx"/><Relationship Id="rId28" Type="http://schemas.openxmlformats.org/officeDocument/2006/relationships/oleObject" Target="../embeddings/oleObject97.bin"/><Relationship Id="rId10" Type="http://schemas.openxmlformats.org/officeDocument/2006/relationships/slide" Target="slide42.xml"/><Relationship Id="rId19" Type="http://schemas.openxmlformats.org/officeDocument/2006/relationships/oleObject" Target="../embeddings/oleObject94.bin"/><Relationship Id="rId4" Type="http://schemas.openxmlformats.org/officeDocument/2006/relationships/slide" Target="slide35.xml"/><Relationship Id="rId9" Type="http://schemas.openxmlformats.org/officeDocument/2006/relationships/slide" Target="slide41.xml"/><Relationship Id="rId14" Type="http://schemas.openxmlformats.org/officeDocument/2006/relationships/slide" Target="slide50.xml"/><Relationship Id="rId22" Type="http://schemas.openxmlformats.org/officeDocument/2006/relationships/oleObject" Target="../embeddings/oleObject95.bin"/><Relationship Id="rId27" Type="http://schemas.openxmlformats.org/officeDocument/2006/relationships/image" Target="../media/image105.emf"/><Relationship Id="rId30" Type="http://schemas.openxmlformats.org/officeDocument/2006/relationships/image" Target="../media/image106.e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9.xml"/><Relationship Id="rId18" Type="http://schemas.openxmlformats.org/officeDocument/2006/relationships/slide" Target="slide58.xml"/><Relationship Id="rId26" Type="http://schemas.openxmlformats.org/officeDocument/2006/relationships/package" Target="../embeddings/Microsoft_Word___100.docx"/><Relationship Id="rId3" Type="http://schemas.openxmlformats.org/officeDocument/2006/relationships/slide" Target="slide34.xml"/><Relationship Id="rId21" Type="http://schemas.openxmlformats.org/officeDocument/2006/relationships/image" Target="../media/image107.emf"/><Relationship Id="rId7" Type="http://schemas.openxmlformats.org/officeDocument/2006/relationships/slide" Target="slide38.xml"/><Relationship Id="rId12" Type="http://schemas.openxmlformats.org/officeDocument/2006/relationships/slide" Target="slide45.xml"/><Relationship Id="rId17" Type="http://schemas.openxmlformats.org/officeDocument/2006/relationships/slide" Target="slide56.xml"/><Relationship Id="rId25" Type="http://schemas.openxmlformats.org/officeDocument/2006/relationships/oleObject" Target="../embeddings/oleObject100.bin"/><Relationship Id="rId33" Type="http://schemas.openxmlformats.org/officeDocument/2006/relationships/image" Target="../media/image111.emf"/><Relationship Id="rId2" Type="http://schemas.openxmlformats.org/officeDocument/2006/relationships/slideLayout" Target="../slideLayouts/slideLayout5.xml"/><Relationship Id="rId16" Type="http://schemas.openxmlformats.org/officeDocument/2006/relationships/slide" Target="slide54.xml"/><Relationship Id="rId20" Type="http://schemas.openxmlformats.org/officeDocument/2006/relationships/package" Target="../embeddings/Microsoft_Word___98.docx"/><Relationship Id="rId29" Type="http://schemas.openxmlformats.org/officeDocument/2006/relationships/package" Target="../embeddings/Microsoft_Word___101.docx"/><Relationship Id="rId1" Type="http://schemas.openxmlformats.org/officeDocument/2006/relationships/vmlDrawing" Target="../drawings/vmlDrawing40.vml"/><Relationship Id="rId6" Type="http://schemas.openxmlformats.org/officeDocument/2006/relationships/slide" Target="slide37.xml"/><Relationship Id="rId11" Type="http://schemas.openxmlformats.org/officeDocument/2006/relationships/slide" Target="slide43.xml"/><Relationship Id="rId24" Type="http://schemas.openxmlformats.org/officeDocument/2006/relationships/image" Target="../media/image108.emf"/><Relationship Id="rId32" Type="http://schemas.openxmlformats.org/officeDocument/2006/relationships/package" Target="../embeddings/Microsoft_Word___102.docx"/><Relationship Id="rId5" Type="http://schemas.openxmlformats.org/officeDocument/2006/relationships/slide" Target="slide36.xml"/><Relationship Id="rId15" Type="http://schemas.openxmlformats.org/officeDocument/2006/relationships/slide" Target="slide52.xml"/><Relationship Id="rId23" Type="http://schemas.openxmlformats.org/officeDocument/2006/relationships/package" Target="../embeddings/Microsoft_Word___99.docx"/><Relationship Id="rId28" Type="http://schemas.openxmlformats.org/officeDocument/2006/relationships/oleObject" Target="../embeddings/oleObject101.bin"/><Relationship Id="rId10" Type="http://schemas.openxmlformats.org/officeDocument/2006/relationships/slide" Target="slide42.xml"/><Relationship Id="rId19" Type="http://schemas.openxmlformats.org/officeDocument/2006/relationships/oleObject" Target="../embeddings/oleObject98.bin"/><Relationship Id="rId31" Type="http://schemas.openxmlformats.org/officeDocument/2006/relationships/oleObject" Target="../embeddings/oleObject102.bin"/><Relationship Id="rId4" Type="http://schemas.openxmlformats.org/officeDocument/2006/relationships/slide" Target="slide35.xml"/><Relationship Id="rId9" Type="http://schemas.openxmlformats.org/officeDocument/2006/relationships/slide" Target="slide41.xml"/><Relationship Id="rId14" Type="http://schemas.openxmlformats.org/officeDocument/2006/relationships/slide" Target="slide50.xml"/><Relationship Id="rId22" Type="http://schemas.openxmlformats.org/officeDocument/2006/relationships/oleObject" Target="../embeddings/oleObject99.bin"/><Relationship Id="rId27" Type="http://schemas.openxmlformats.org/officeDocument/2006/relationships/image" Target="../media/image109.emf"/><Relationship Id="rId30" Type="http://schemas.openxmlformats.org/officeDocument/2006/relationships/image" Target="../media/image1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Word___1.docx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9.xml"/><Relationship Id="rId18" Type="http://schemas.openxmlformats.org/officeDocument/2006/relationships/slide" Target="slide58.xml"/><Relationship Id="rId26" Type="http://schemas.openxmlformats.org/officeDocument/2006/relationships/image" Target="../media/image113.emf"/><Relationship Id="rId3" Type="http://schemas.openxmlformats.org/officeDocument/2006/relationships/slide" Target="slide34.xml"/><Relationship Id="rId21" Type="http://schemas.openxmlformats.org/officeDocument/2006/relationships/oleObject" Target="../embeddings/oleObject103.bin"/><Relationship Id="rId7" Type="http://schemas.openxmlformats.org/officeDocument/2006/relationships/slide" Target="slide38.xml"/><Relationship Id="rId12" Type="http://schemas.openxmlformats.org/officeDocument/2006/relationships/slide" Target="slide45.xml"/><Relationship Id="rId17" Type="http://schemas.openxmlformats.org/officeDocument/2006/relationships/slide" Target="slide56.xml"/><Relationship Id="rId25" Type="http://schemas.openxmlformats.org/officeDocument/2006/relationships/package" Target="../embeddings/Microsoft_Word___104.docx"/><Relationship Id="rId2" Type="http://schemas.openxmlformats.org/officeDocument/2006/relationships/slideLayout" Target="../slideLayouts/slideLayout5.xml"/><Relationship Id="rId16" Type="http://schemas.openxmlformats.org/officeDocument/2006/relationships/slide" Target="slide54.xml"/><Relationship Id="rId20" Type="http://schemas.openxmlformats.org/officeDocument/2006/relationships/image" Target="../media/image6.png"/><Relationship Id="rId29" Type="http://schemas.openxmlformats.org/officeDocument/2006/relationships/image" Target="../media/image114.emf"/><Relationship Id="rId1" Type="http://schemas.openxmlformats.org/officeDocument/2006/relationships/vmlDrawing" Target="../drawings/vmlDrawing41.vml"/><Relationship Id="rId6" Type="http://schemas.openxmlformats.org/officeDocument/2006/relationships/slide" Target="slide37.xml"/><Relationship Id="rId11" Type="http://schemas.openxmlformats.org/officeDocument/2006/relationships/slide" Target="slide43.xml"/><Relationship Id="rId24" Type="http://schemas.openxmlformats.org/officeDocument/2006/relationships/oleObject" Target="../embeddings/oleObject104.bin"/><Relationship Id="rId5" Type="http://schemas.openxmlformats.org/officeDocument/2006/relationships/slide" Target="slide36.xml"/><Relationship Id="rId15" Type="http://schemas.openxmlformats.org/officeDocument/2006/relationships/slide" Target="slide52.xml"/><Relationship Id="rId23" Type="http://schemas.openxmlformats.org/officeDocument/2006/relationships/image" Target="../media/image112.emf"/><Relationship Id="rId28" Type="http://schemas.openxmlformats.org/officeDocument/2006/relationships/package" Target="../embeddings/Microsoft_Word___105.docx"/><Relationship Id="rId10" Type="http://schemas.openxmlformats.org/officeDocument/2006/relationships/slide" Target="slide42.xml"/><Relationship Id="rId19" Type="http://schemas.openxmlformats.org/officeDocument/2006/relationships/slide" Target="slide3.xml"/><Relationship Id="rId4" Type="http://schemas.openxmlformats.org/officeDocument/2006/relationships/slide" Target="slide35.xml"/><Relationship Id="rId9" Type="http://schemas.openxmlformats.org/officeDocument/2006/relationships/slide" Target="slide41.xml"/><Relationship Id="rId14" Type="http://schemas.openxmlformats.org/officeDocument/2006/relationships/slide" Target="slide50.xml"/><Relationship Id="rId22" Type="http://schemas.openxmlformats.org/officeDocument/2006/relationships/package" Target="../embeddings/Microsoft_Word___103.docx"/><Relationship Id="rId27" Type="http://schemas.openxmlformats.org/officeDocument/2006/relationships/oleObject" Target="../embeddings/oleObject105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__2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slide" Target="slide3.x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__3.docx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E06BD271-C75C-4F7F-9409-8196C0EB7739}"/>
              </a:ext>
            </a:extLst>
          </p:cNvPr>
          <p:cNvSpPr/>
          <p:nvPr/>
        </p:nvSpPr>
        <p:spPr>
          <a:xfrm>
            <a:off x="1004" y="2780928"/>
            <a:ext cx="2134556" cy="1531147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任意多边形 3">
            <a:extLst>
              <a:ext uri="{FF2B5EF4-FFF2-40B4-BE49-F238E27FC236}">
                <a16:creationId xmlns:a16="http://schemas.microsoft.com/office/drawing/2014/main" xmlns="" id="{79E30776-5979-4CC0-866F-A9CAE1CDEC86}"/>
              </a:ext>
            </a:extLst>
          </p:cNvPr>
          <p:cNvSpPr/>
          <p:nvPr/>
        </p:nvSpPr>
        <p:spPr>
          <a:xfrm>
            <a:off x="398490" y="2901062"/>
            <a:ext cx="1170461" cy="1295844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BC35A84C-1A16-BF4B-BC0C-18174FC593C8}"/>
              </a:ext>
            </a:extLst>
          </p:cNvPr>
          <p:cNvSpPr/>
          <p:nvPr/>
        </p:nvSpPr>
        <p:spPr>
          <a:xfrm>
            <a:off x="2495600" y="2952872"/>
            <a:ext cx="6623202" cy="464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第</a:t>
            </a:r>
            <a:r>
              <a:rPr lang="en-US" altLang="zh-CN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9</a:t>
            </a:r>
            <a:r>
              <a:rPr lang="zh-CN" altLang="en-US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章</a:t>
            </a:r>
            <a:r>
              <a:rPr lang="zh-CN" altLang="zh-CN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　</a:t>
            </a:r>
            <a:r>
              <a:rPr lang="en-US" altLang="zh-CN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 9.3.2</a:t>
            </a:r>
            <a:r>
              <a:rPr lang="zh-CN" altLang="zh-CN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　向量坐标表示与运算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0E76CD41-BF5C-EA4C-A184-F794300C8D31}"/>
              </a:ext>
            </a:extLst>
          </p:cNvPr>
          <p:cNvSpPr txBox="1"/>
          <p:nvPr/>
        </p:nvSpPr>
        <p:spPr>
          <a:xfrm>
            <a:off x="2495600" y="3470502"/>
            <a:ext cx="7632848" cy="7243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 defTabSz="1218321">
              <a:lnSpc>
                <a:spcPct val="130000"/>
              </a:lnSpc>
              <a:tabLst>
                <a:tab pos="2249990" algn="l"/>
              </a:tabLst>
            </a:pPr>
            <a:r>
              <a:rPr lang="zh-CN" altLang="en-US" sz="3500" b="1">
                <a:latin typeface="微软雅黑" panose="020B0503020204020204" pitchFamily="34" charset="-122"/>
              </a:rPr>
              <a:t>第</a:t>
            </a:r>
            <a:r>
              <a:rPr lang="en-US" altLang="zh-CN" sz="3500" b="1">
                <a:latin typeface="微软雅黑" panose="020B0503020204020204" pitchFamily="34" charset="-122"/>
              </a:rPr>
              <a:t>2</a:t>
            </a:r>
            <a:r>
              <a:rPr lang="zh-CN" altLang="en-US" sz="3500" b="1">
                <a:latin typeface="微软雅黑" panose="020B0503020204020204" pitchFamily="34" charset="-122"/>
              </a:rPr>
              <a:t>课时　向量数量积的坐标表示</a:t>
            </a:r>
            <a:endParaRPr lang="zh-CN" altLang="zh-CN" sz="3500" b="1" dirty="0">
              <a:latin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2DAA2A69-B8C7-A146-AE32-F71F934663B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9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68180"/>
            <a:ext cx="12190476" cy="58412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944067" y="188640"/>
            <a:ext cx="83038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000" b="1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一、数量积的坐标运算</a:t>
            </a:r>
            <a:endParaRPr lang="zh-CN" altLang="zh-CN" sz="3000" b="1" kern="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9376" y="1124744"/>
            <a:ext cx="10799436" cy="1387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>
                <a:solidFill>
                  <a:srgbClr val="0000FF"/>
                </a:solidFill>
                <a:latin typeface="+mn-ea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)·(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A.10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C.3  		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35560" y="1847474"/>
            <a:ext cx="76174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5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45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376" y="3063051"/>
            <a:ext cx="8925154" cy="13740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1,2)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)·(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19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9376" y="692696"/>
            <a:ext cx="10799436" cy="13031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(1,1)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(2,5)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(8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A.6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B.5  		C.4  		D.3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07768" y="1344284"/>
            <a:ext cx="76174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5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45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9376" y="2629879"/>
            <a:ext cx="10225136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由题意可得，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8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(6,3)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，又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(8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，解得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19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07368" y="1012624"/>
            <a:ext cx="11521280" cy="2848424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02958" y="908720"/>
            <a:ext cx="1092200" cy="1193800"/>
            <a:chOff x="10740732" y="1514604"/>
            <a:chExt cx="1092200" cy="1193800"/>
          </a:xfrm>
        </p:grpSpPr>
        <p:pic>
          <p:nvPicPr>
            <p:cNvPr id="13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732" y="1514604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919742" y="1662152"/>
              <a:ext cx="720080" cy="79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itchFamily="34" charset="-122"/>
                </a:rPr>
                <a:t>反思感悟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735330" y="2474312"/>
            <a:ext cx="108332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进行数量积运算时，要正确使用公式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a·b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93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441781"/>
              </p:ext>
            </p:extLst>
          </p:nvPr>
        </p:nvGraphicFramePr>
        <p:xfrm>
          <a:off x="424302" y="548680"/>
          <a:ext cx="10707687" cy="19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95" name="文档" r:id="rId4" imgW="10718145" imgH="1901000" progId="Word.Document.12">
                  <p:embed/>
                </p:oleObj>
              </mc:Choice>
              <mc:Fallback>
                <p:oleObj name="文档" r:id="rId4" imgW="10718145" imgH="190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4302" y="548680"/>
                        <a:ext cx="10707687" cy="190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360040" y="1380694"/>
            <a:ext cx="6096000" cy="13108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  	B.10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C.8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026380" y="1402468"/>
            <a:ext cx="76174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5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45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148472"/>
              </p:ext>
            </p:extLst>
          </p:nvPr>
        </p:nvGraphicFramePr>
        <p:xfrm>
          <a:off x="424302" y="3039343"/>
          <a:ext cx="10707687" cy="19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96" name="文档" r:id="rId7" imgW="10718145" imgH="1899200" progId="Word.Document.12">
                  <p:embed/>
                </p:oleObj>
              </mc:Choice>
              <mc:Fallback>
                <p:oleObj name="文档" r:id="rId7" imgW="10718145" imgH="1899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4302" y="3039343"/>
                        <a:ext cx="10707687" cy="190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399475"/>
              </p:ext>
            </p:extLst>
          </p:nvPr>
        </p:nvGraphicFramePr>
        <p:xfrm>
          <a:off x="424302" y="3823619"/>
          <a:ext cx="10707687" cy="190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97" name="文档" r:id="rId10" imgW="10718145" imgH="1897761" progId="Word.Document.12">
                  <p:embed/>
                </p:oleObj>
              </mc:Choice>
              <mc:Fallback>
                <p:oleObj name="文档" r:id="rId10" imgW="10718145" imgH="18977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4302" y="3823619"/>
                        <a:ext cx="10707687" cy="190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676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68180"/>
            <a:ext cx="12190476" cy="58412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038429" y="171501"/>
            <a:ext cx="81151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000" b="1"/>
              <a:t>二、向量的模</a:t>
            </a:r>
            <a:endParaRPr lang="zh-CN" altLang="zh-CN" sz="3000" b="1" dirty="0"/>
          </a:p>
        </p:txBody>
      </p:sp>
      <p:sp>
        <p:nvSpPr>
          <p:cNvPr id="4" name="矩形 3"/>
          <p:cNvSpPr/>
          <p:nvPr/>
        </p:nvSpPr>
        <p:spPr>
          <a:xfrm>
            <a:off x="335360" y="1124744"/>
            <a:ext cx="6096000" cy="13108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+mn-ea"/>
                <a:cs typeface="Courier New" panose="02070309020205020404" pitchFamily="49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(3,5)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2,1).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及其模的大小；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8740" y="2989919"/>
            <a:ext cx="10077739" cy="1303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(3,5)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(3,5)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4,5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(7,3)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349614"/>
              </p:ext>
            </p:extLst>
          </p:nvPr>
        </p:nvGraphicFramePr>
        <p:xfrm>
          <a:off x="414685" y="4509120"/>
          <a:ext cx="8129587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07" name="文档" r:id="rId5" imgW="8128922" imgH="823561" progId="Word.Document.12">
                  <p:embed/>
                </p:oleObj>
              </mc:Choice>
              <mc:Fallback>
                <p:oleObj name="文档" r:id="rId5" imgW="8128922" imgH="8235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685" y="4509120"/>
                        <a:ext cx="8129587" cy="823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72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259086"/>
              </p:ext>
            </p:extLst>
          </p:nvPr>
        </p:nvGraphicFramePr>
        <p:xfrm>
          <a:off x="479376" y="3374057"/>
          <a:ext cx="10566400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85" name="文档" r:id="rId4" imgW="10584787" imgH="1139765" progId="Word.Document.12">
                  <p:embed/>
                </p:oleObj>
              </mc:Choice>
              <mc:Fallback>
                <p:oleObj name="文档" r:id="rId4" imgW="10584787" imgH="11397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376" y="3374057"/>
                        <a:ext cx="10566400" cy="1135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406535" y="1782848"/>
            <a:ext cx="6096000" cy="13031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(1,6)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6535" y="602104"/>
            <a:ext cx="403027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05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23392" y="724590"/>
            <a:ext cx="10964854" cy="5008666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18982" y="620687"/>
            <a:ext cx="1092200" cy="1193800"/>
            <a:chOff x="10740732" y="1514604"/>
            <a:chExt cx="1092200" cy="1193800"/>
          </a:xfrm>
        </p:grpSpPr>
        <p:pic>
          <p:nvPicPr>
            <p:cNvPr id="13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732" y="1514604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919742" y="1662152"/>
              <a:ext cx="720080" cy="79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itchFamily="34" charset="-122"/>
                </a:rPr>
                <a:t>反思感悟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1097992" y="1814487"/>
            <a:ext cx="10254592" cy="1957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的模的常见思路及方法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求模问题一般转化为求模的平方，与向量数量积联系要灵活应用公式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|a|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，求模时，勿忘记开方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333536"/>
              </p:ext>
            </p:extLst>
          </p:nvPr>
        </p:nvGraphicFramePr>
        <p:xfrm>
          <a:off x="1194094" y="3933055"/>
          <a:ext cx="9823450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31" name="文档" r:id="rId5" imgW="9823791" imgH="1596965" progId="Word.Document.12">
                  <p:embed/>
                </p:oleObj>
              </mc:Choice>
              <mc:Fallback>
                <p:oleObj name="文档" r:id="rId5" imgW="9823791" imgH="15969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4094" y="3933055"/>
                        <a:ext cx="9823450" cy="159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2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998734"/>
              </p:ext>
            </p:extLst>
          </p:nvPr>
        </p:nvGraphicFramePr>
        <p:xfrm>
          <a:off x="481013" y="481013"/>
          <a:ext cx="11212512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67" name="文档" r:id="rId4" imgW="11345062" imgH="1808312" progId="Word.Document.12">
                  <p:embed/>
                </p:oleObj>
              </mc:Choice>
              <mc:Fallback>
                <p:oleObj name="文档" r:id="rId4" imgW="11345062" imgH="18083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1013" y="481013"/>
                        <a:ext cx="11212512" cy="178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631087"/>
              </p:ext>
            </p:extLst>
          </p:nvPr>
        </p:nvGraphicFramePr>
        <p:xfrm>
          <a:off x="434975" y="3132302"/>
          <a:ext cx="11304587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68" name="文档" r:id="rId7" imgW="11550347" imgH="1027262" progId="Word.Document.12">
                  <p:embed/>
                </p:oleObj>
              </mc:Choice>
              <mc:Fallback>
                <p:oleObj name="文档" r:id="rId7" imgW="11550347" imgH="10272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4975" y="3132302"/>
                        <a:ext cx="11304587" cy="1008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19"/>
          <p:cNvSpPr txBox="1"/>
          <p:nvPr/>
        </p:nvSpPr>
        <p:spPr>
          <a:xfrm>
            <a:off x="4223792" y="119081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2297506"/>
            <a:ext cx="8113776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b="1" i="1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32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68180"/>
            <a:ext cx="12190476" cy="58412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038429" y="171501"/>
            <a:ext cx="81151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000" b="1"/>
              <a:t>三、向量的夹角、垂直问题</a:t>
            </a:r>
            <a:endParaRPr lang="zh-CN" altLang="zh-CN" sz="3000" b="1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351641"/>
              </p:ext>
            </p:extLst>
          </p:nvPr>
        </p:nvGraphicFramePr>
        <p:xfrm>
          <a:off x="642144" y="1628800"/>
          <a:ext cx="10907713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587" name="文档" r:id="rId5" imgW="10907055" imgH="1831192" progId="Word.Document.12">
                  <p:embed/>
                </p:oleObj>
              </mc:Choice>
              <mc:Fallback>
                <p:oleObj name="文档" r:id="rId5" imgW="10907055" imgH="18311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2144" y="1628800"/>
                        <a:ext cx="10907713" cy="183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409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782423"/>
              </p:ext>
            </p:extLst>
          </p:nvPr>
        </p:nvGraphicFramePr>
        <p:xfrm>
          <a:off x="522013" y="179675"/>
          <a:ext cx="10982325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17" name="文档" r:id="rId4" imgW="11230077" imgH="1302597" progId="Word.Document.12">
                  <p:embed/>
                </p:oleObj>
              </mc:Choice>
              <mc:Fallback>
                <p:oleObj name="文档" r:id="rId4" imgW="11230077" imgH="13025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2013" y="179675"/>
                        <a:ext cx="10982325" cy="127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600635"/>
              </p:ext>
            </p:extLst>
          </p:nvPr>
        </p:nvGraphicFramePr>
        <p:xfrm>
          <a:off x="522013" y="989693"/>
          <a:ext cx="10982325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18" name="文档" r:id="rId7" imgW="11230077" imgH="1302597" progId="Word.Document.12">
                  <p:embed/>
                </p:oleObj>
              </mc:Choice>
              <mc:Fallback>
                <p:oleObj name="文档" r:id="rId7" imgW="11230077" imgH="13025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2013" y="989693"/>
                        <a:ext cx="10982325" cy="127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76087"/>
              </p:ext>
            </p:extLst>
          </p:nvPr>
        </p:nvGraphicFramePr>
        <p:xfrm>
          <a:off x="522013" y="1785232"/>
          <a:ext cx="10982325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19" name="文档" r:id="rId10" imgW="11230077" imgH="1302597" progId="Word.Document.12">
                  <p:embed/>
                </p:oleObj>
              </mc:Choice>
              <mc:Fallback>
                <p:oleObj name="文档" r:id="rId10" imgW="11230077" imgH="13025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2013" y="1785232"/>
                        <a:ext cx="10982325" cy="127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585109"/>
              </p:ext>
            </p:extLst>
          </p:nvPr>
        </p:nvGraphicFramePr>
        <p:xfrm>
          <a:off x="522013" y="2595250"/>
          <a:ext cx="10982325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20" name="文档" r:id="rId13" imgW="11230077" imgH="1302597" progId="Word.Document.12">
                  <p:embed/>
                </p:oleObj>
              </mc:Choice>
              <mc:Fallback>
                <p:oleObj name="文档" r:id="rId13" imgW="11230077" imgH="13025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22013" y="2595250"/>
                        <a:ext cx="10982325" cy="127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7446"/>
              </p:ext>
            </p:extLst>
          </p:nvPr>
        </p:nvGraphicFramePr>
        <p:xfrm>
          <a:off x="522013" y="3513424"/>
          <a:ext cx="10982325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21" name="文档" r:id="rId16" imgW="11230077" imgH="1302597" progId="Word.Document.12">
                  <p:embed/>
                </p:oleObj>
              </mc:Choice>
              <mc:Fallback>
                <p:oleObj name="文档" r:id="rId16" imgW="11230077" imgH="13025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22013" y="3513424"/>
                        <a:ext cx="10982325" cy="127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955170"/>
              </p:ext>
            </p:extLst>
          </p:nvPr>
        </p:nvGraphicFramePr>
        <p:xfrm>
          <a:off x="522013" y="4284131"/>
          <a:ext cx="9371013" cy="186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22" name="文档" r:id="rId19" imgW="9370896" imgH="1867895" progId="Word.Document.12">
                  <p:embed/>
                </p:oleObj>
              </mc:Choice>
              <mc:Fallback>
                <p:oleObj name="文档" r:id="rId19" imgW="9370896" imgH="18678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22013" y="4284131"/>
                        <a:ext cx="9371013" cy="1868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014716"/>
              </p:ext>
            </p:extLst>
          </p:nvPr>
        </p:nvGraphicFramePr>
        <p:xfrm>
          <a:off x="522013" y="5817680"/>
          <a:ext cx="10982325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623" name="文档" r:id="rId22" imgW="11230077" imgH="1302597" progId="Word.Document.12">
                  <p:embed/>
                </p:oleObj>
              </mc:Choice>
              <mc:Fallback>
                <p:oleObj name="文档" r:id="rId22" imgW="11230077" imgH="13025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22013" y="5817680"/>
                        <a:ext cx="10982325" cy="127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055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原创设计师QQ598969553             _1">
            <a:extLst>
              <a:ext uri="{FF2B5EF4-FFF2-40B4-BE49-F238E27FC236}">
                <a16:creationId xmlns="" xmlns:a16="http://schemas.microsoft.com/office/drawing/2014/main" id="{610910F6-6382-2A46-A81F-FDA7845E7F9F}"/>
              </a:ext>
            </a:extLst>
          </p:cNvPr>
          <p:cNvSpPr/>
          <p:nvPr/>
        </p:nvSpPr>
        <p:spPr bwMode="auto">
          <a:xfrm>
            <a:off x="0" y="411650"/>
            <a:ext cx="723865" cy="6510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" name="原创设计师QQ598969553             _2">
            <a:extLst>
              <a:ext uri="{FF2B5EF4-FFF2-40B4-BE49-F238E27FC236}">
                <a16:creationId xmlns="" xmlns:a16="http://schemas.microsoft.com/office/drawing/2014/main" id="{DD711B0D-211F-B94B-9A22-307FCC09C457}"/>
              </a:ext>
            </a:extLst>
          </p:cNvPr>
          <p:cNvSpPr/>
          <p:nvPr/>
        </p:nvSpPr>
        <p:spPr bwMode="auto">
          <a:xfrm>
            <a:off x="0" y="609360"/>
            <a:ext cx="581697" cy="587392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34AAD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" name="原创设计师QQ598969553             _3">
            <a:extLst>
              <a:ext uri="{FF2B5EF4-FFF2-40B4-BE49-F238E27FC236}">
                <a16:creationId xmlns="" xmlns:a16="http://schemas.microsoft.com/office/drawing/2014/main" id="{0CDDA796-E53A-6342-A11D-00B809BBE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476" y="548680"/>
            <a:ext cx="28803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zh-CN" sz="2800" b="1" dirty="0">
                <a:solidFill>
                  <a:srgbClr val="000000"/>
                </a:solidFill>
                <a:latin typeface="Impact" pitchFamily="34" charset="0"/>
                <a:cs typeface="宋体" pitchFamily="2" charset="-122"/>
              </a:rPr>
              <a:t>学习目标</a:t>
            </a:r>
            <a:endParaRPr lang="en-US" altLang="zh-CN" sz="2800" b="1" dirty="0">
              <a:solidFill>
                <a:srgbClr val="000000"/>
              </a:solidFill>
              <a:latin typeface="Impact" pitchFamily="34" charset="0"/>
              <a:cs typeface="宋体" pitchFamily="2" charset="-122"/>
            </a:endParaRPr>
          </a:p>
        </p:txBody>
      </p:sp>
      <p:sp>
        <p:nvSpPr>
          <p:cNvPr id="15" name="原创设计师QQ598969553             _5">
            <a:extLst>
              <a:ext uri="{FF2B5EF4-FFF2-40B4-BE49-F238E27FC236}">
                <a16:creationId xmlns="" xmlns:a16="http://schemas.microsoft.com/office/drawing/2014/main" id="{6631F0D6-31CE-704F-8DC4-BE4500EAD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16" y="980084"/>
            <a:ext cx="30253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FFFFFF">
                    <a:lumMod val="75000"/>
                  </a:srgbClr>
                </a:solidFill>
                <a:latin typeface="Arial Black"/>
                <a:cs typeface="宋体" pitchFamily="2" charset="-122"/>
              </a:rPr>
              <a:t>XUE XI MU BIAO</a:t>
            </a:r>
            <a:endParaRPr lang="en-US" altLang="zh-CN" sz="1200" dirty="0">
              <a:solidFill>
                <a:srgbClr val="FFFFFF">
                  <a:lumMod val="75000"/>
                </a:srgbClr>
              </a:solidFill>
              <a:latin typeface="Arial Black"/>
              <a:cs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9416" y="1484784"/>
            <a:ext cx="10926088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掌握向量数量积的坐标表示，会进行向量数量积的坐标运算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能够用两个向量的坐标来解决与向量的模、夹角、垂直有关的问题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3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520900"/>
              </p:ext>
            </p:extLst>
          </p:nvPr>
        </p:nvGraphicFramePr>
        <p:xfrm>
          <a:off x="554038" y="2060848"/>
          <a:ext cx="10982325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55" name="文档" r:id="rId4" imgW="11230077" imgH="1058270" progId="Word.Document.12">
                  <p:embed/>
                </p:oleObj>
              </mc:Choice>
              <mc:Fallback>
                <p:oleObj name="文档" r:id="rId4" imgW="11230077" imgH="10582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4038" y="2060848"/>
                        <a:ext cx="10982325" cy="1033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06400" y="1180347"/>
            <a:ext cx="6096000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到直线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OB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的距离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78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95400" y="1084629"/>
            <a:ext cx="10892846" cy="3441283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90990" y="980727"/>
            <a:ext cx="1092200" cy="1193800"/>
            <a:chOff x="10740732" y="1514604"/>
            <a:chExt cx="1092200" cy="1193800"/>
          </a:xfrm>
        </p:grpSpPr>
        <p:pic>
          <p:nvPicPr>
            <p:cNvPr id="13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732" y="1514604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919742" y="1662152"/>
              <a:ext cx="720080" cy="79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itchFamily="34" charset="-122"/>
                </a:rPr>
                <a:t>反思感悟</a:t>
              </a: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107067"/>
              </p:ext>
            </p:extLst>
          </p:nvPr>
        </p:nvGraphicFramePr>
        <p:xfrm>
          <a:off x="1186119" y="2420888"/>
          <a:ext cx="9925050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79" name="文档" r:id="rId5" imgW="9924633" imgH="2104845" progId="Word.Document.12">
                  <p:embed/>
                </p:oleObj>
              </mc:Choice>
              <mc:Fallback>
                <p:oleObj name="文档" r:id="rId5" imgW="9924633" imgH="21048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6119" y="2420888"/>
                        <a:ext cx="9925050" cy="210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677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95400" y="1084629"/>
            <a:ext cx="10892846" cy="3441283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88498" y="1484784"/>
            <a:ext cx="101920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注意事项：利用三角函数值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的值时，应注意角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的取</a:t>
            </a:r>
            <a:r>
              <a:rPr lang="zh-CN" altLang="zh-CN" sz="2800" kern="100" spc="-6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值范围是</a:t>
            </a:r>
            <a:r>
              <a:rPr lang="en-US" altLang="zh-CN" sz="2800" kern="100" spc="-6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0°</a:t>
            </a:r>
            <a:r>
              <a:rPr lang="en-US" altLang="zh-CN" sz="2800" kern="100" spc="-6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i="1" kern="100" spc="-6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spc="-6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 spc="-6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180°.</a:t>
            </a:r>
            <a:r>
              <a:rPr lang="zh-CN" altLang="zh-CN" sz="2800" kern="100" spc="-6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</a:t>
            </a:r>
            <a:r>
              <a:rPr lang="en-US" altLang="zh-CN" sz="2800" kern="100" spc="-6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spc="-6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spc="-6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spc="-6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spc="-6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kern="100" spc="-6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判断</a:t>
            </a:r>
            <a:r>
              <a:rPr lang="en-US" altLang="zh-CN" sz="2800" i="1" kern="100" spc="-6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spc="-6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的值时</a:t>
            </a:r>
            <a:r>
              <a:rPr lang="zh-CN" altLang="zh-CN" sz="2800" kern="100" spc="-1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要注意</a:t>
            </a:r>
            <a:r>
              <a:rPr lang="en-US" altLang="zh-CN" sz="2800" kern="100" spc="-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spc="-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spc="-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&lt;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时，有两种情况：一是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是钝角，二是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180°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时，也有两种情况：一是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是锐角，二是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0°.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361161"/>
              </p:ext>
            </p:extLst>
          </p:nvPr>
        </p:nvGraphicFramePr>
        <p:xfrm>
          <a:off x="6617986" y="2024988"/>
          <a:ext cx="1292225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03" name="文档" r:id="rId4" imgW="1297477" imgH="1148068" progId="Word.Document.12">
                  <p:embed/>
                </p:oleObj>
              </mc:Choice>
              <mc:Fallback>
                <p:oleObj name="文档" r:id="rId4" imgW="1297477" imgH="11480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17986" y="2024988"/>
                        <a:ext cx="1292225" cy="114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641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342742"/>
              </p:ext>
            </p:extLst>
          </p:nvPr>
        </p:nvGraphicFramePr>
        <p:xfrm>
          <a:off x="481013" y="766763"/>
          <a:ext cx="10953750" cy="277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79" name="文档" r:id="rId4" imgW="10975549" imgH="2780222" progId="Word.Document.12">
                  <p:embed/>
                </p:oleObj>
              </mc:Choice>
              <mc:Fallback>
                <p:oleObj name="文档" r:id="rId4" imgW="10975549" imgH="27802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1013" y="766763"/>
                        <a:ext cx="10953750" cy="2779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19"/>
          <p:cNvSpPr txBox="1"/>
          <p:nvPr/>
        </p:nvSpPr>
        <p:spPr>
          <a:xfrm>
            <a:off x="2351584" y="263691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751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69007"/>
              </p:ext>
            </p:extLst>
          </p:nvPr>
        </p:nvGraphicFramePr>
        <p:xfrm>
          <a:off x="461963" y="715120"/>
          <a:ext cx="11129962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75" name="文档" r:id="rId4" imgW="11258266" imgH="950703" progId="Word.Document.12">
                  <p:embed/>
                </p:oleObj>
              </mc:Choice>
              <mc:Fallback>
                <p:oleObj name="文档" r:id="rId4" imgW="11258266" imgH="9507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1963" y="715120"/>
                        <a:ext cx="11129962" cy="941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197962"/>
              </p:ext>
            </p:extLst>
          </p:nvPr>
        </p:nvGraphicFramePr>
        <p:xfrm>
          <a:off x="481013" y="1574875"/>
          <a:ext cx="10714037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76" name="文档" r:id="rId7" imgW="10838332" imgH="1079380" progId="Word.Document.12">
                  <p:embed/>
                </p:oleObj>
              </mc:Choice>
              <mc:Fallback>
                <p:oleObj name="文档" r:id="rId7" imgW="10838332" imgH="10793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1013" y="1574875"/>
                        <a:ext cx="10714037" cy="1062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043649"/>
              </p:ext>
            </p:extLst>
          </p:nvPr>
        </p:nvGraphicFramePr>
        <p:xfrm>
          <a:off x="481013" y="2293095"/>
          <a:ext cx="10714037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77" name="文档" r:id="rId10" imgW="10838332" imgH="1379508" progId="Word.Document.12">
                  <p:embed/>
                </p:oleObj>
              </mc:Choice>
              <mc:Fallback>
                <p:oleObj name="文档" r:id="rId10" imgW="10838332" imgH="13795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1013" y="2293095"/>
                        <a:ext cx="10714037" cy="136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589314"/>
              </p:ext>
            </p:extLst>
          </p:nvPr>
        </p:nvGraphicFramePr>
        <p:xfrm>
          <a:off x="481013" y="3519091"/>
          <a:ext cx="10714037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78" name="文档" r:id="rId13" imgW="10838332" imgH="1076145" progId="Word.Document.12">
                  <p:embed/>
                </p:oleObj>
              </mc:Choice>
              <mc:Fallback>
                <p:oleObj name="文档" r:id="rId13" imgW="10838332" imgH="10761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1013" y="3519091"/>
                        <a:ext cx="10714037" cy="1062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76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77032" y="692696"/>
            <a:ext cx="11237936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,1).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垂直，则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344472" y="839403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7</a:t>
            </a:r>
            <a:endParaRPr lang="zh-CN" altLang="en-US" sz="2800" kern="100" dirty="0">
              <a:solidFill>
                <a:srgbClr val="C00000"/>
              </a:solidFill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7032" y="2049229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1,2)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m,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,2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1,3).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垂直，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7.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8" name="返回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0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>
            <a:extLst>
              <a:ext uri="{FF2B5EF4-FFF2-40B4-BE49-F238E27FC236}">
                <a16:creationId xmlns:a16="http://schemas.microsoft.com/office/drawing/2014/main" xmlns="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3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文本框 18">
            <a:extLst>
              <a:ext uri="{FF2B5EF4-FFF2-40B4-BE49-F238E27FC236}">
                <a16:creationId xmlns:a16="http://schemas.microsoft.com/office/drawing/2014/main" xmlns="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3386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随堂演练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1" name="文本框 17">
            <a:extLst>
              <a:ext uri="{FF2B5EF4-FFF2-40B4-BE49-F238E27FC236}">
                <a16:creationId xmlns:a16="http://schemas.microsoft.com/office/drawing/2014/main" xmlns="" id="{34BAE266-6D78-8441-80C0-79C85588BFCA}"/>
              </a:ext>
            </a:extLst>
          </p:cNvPr>
          <p:cNvSpPr txBox="1"/>
          <p:nvPr/>
        </p:nvSpPr>
        <p:spPr>
          <a:xfrm>
            <a:off x="-127632" y="3519781"/>
            <a:ext cx="1597273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THREE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095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208325"/>
              </p:ext>
            </p:extLst>
          </p:nvPr>
        </p:nvGraphicFramePr>
        <p:xfrm>
          <a:off x="481013" y="619125"/>
          <a:ext cx="10399712" cy="198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579" name="文档" r:id="rId4" imgW="10420919" imgH="1987670" progId="Word.Document.12">
                  <p:embed/>
                </p:oleObj>
              </mc:Choice>
              <mc:Fallback>
                <p:oleObj name="文档" r:id="rId4" imgW="10420919" imgH="19876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1013" y="619125"/>
                        <a:ext cx="10399712" cy="198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1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1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63352" y="148478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81013" y="3068960"/>
            <a:ext cx="51700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a·b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07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114892"/>
              </p:ext>
            </p:extLst>
          </p:nvPr>
        </p:nvGraphicFramePr>
        <p:xfrm>
          <a:off x="481013" y="530299"/>
          <a:ext cx="11137900" cy="210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58" name="文档" r:id="rId4" imgW="11493083" imgH="2174575" progId="Word.Document.12">
                  <p:embed/>
                </p:oleObj>
              </mc:Choice>
              <mc:Fallback>
                <p:oleObj name="文档" r:id="rId4" imgW="11493083" imgH="21745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1013" y="530299"/>
                        <a:ext cx="11137900" cy="2106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2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1" name="TextBox 19"/>
          <p:cNvSpPr txBox="1"/>
          <p:nvPr/>
        </p:nvSpPr>
        <p:spPr>
          <a:xfrm>
            <a:off x="263352" y="134076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220777"/>
              </p:ext>
            </p:extLst>
          </p:nvPr>
        </p:nvGraphicFramePr>
        <p:xfrm>
          <a:off x="481013" y="2629024"/>
          <a:ext cx="9347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59" name="文档" r:id="rId12" imgW="9644437" imgH="1045953" progId="Word.Document.12">
                  <p:embed/>
                </p:oleObj>
              </mc:Choice>
              <mc:Fallback>
                <p:oleObj name="文档" r:id="rId12" imgW="9644437" imgH="10459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1013" y="2629024"/>
                        <a:ext cx="9347200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371544" y="3393180"/>
            <a:ext cx="377539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a·b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63.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982767"/>
              </p:ext>
            </p:extLst>
          </p:nvPr>
        </p:nvGraphicFramePr>
        <p:xfrm>
          <a:off x="481013" y="4313238"/>
          <a:ext cx="934720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60" name="文档" r:id="rId15" imgW="9644437" imgH="1111729" progId="Word.Document.12">
                  <p:embed/>
                </p:oleObj>
              </mc:Choice>
              <mc:Fallback>
                <p:oleObj name="文档" r:id="rId15" imgW="9644437" imgH="11117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81013" y="4313238"/>
                        <a:ext cx="9347200" cy="1071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774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801329"/>
              </p:ext>
            </p:extLst>
          </p:nvPr>
        </p:nvGraphicFramePr>
        <p:xfrm>
          <a:off x="481013" y="481286"/>
          <a:ext cx="11341100" cy="157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81" name="文档" r:id="rId5" imgW="11473635" imgH="1603075" progId="Word.Document.12">
                  <p:embed/>
                </p:oleObj>
              </mc:Choice>
              <mc:Fallback>
                <p:oleObj name="文档" r:id="rId5" imgW="11473635" imgH="16030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1013" y="481286"/>
                        <a:ext cx="11341100" cy="1579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1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TextBox 19"/>
          <p:cNvSpPr txBox="1"/>
          <p:nvPr/>
        </p:nvSpPr>
        <p:spPr>
          <a:xfrm>
            <a:off x="2164330" y="112198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387976"/>
              </p:ext>
            </p:extLst>
          </p:nvPr>
        </p:nvGraphicFramePr>
        <p:xfrm>
          <a:off x="442913" y="4087217"/>
          <a:ext cx="10326687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82" name="文档" r:id="rId13" imgW="10549852" imgH="1101306" progId="Word.Document.12">
                  <p:embed/>
                </p:oleObj>
              </mc:Choice>
              <mc:Fallback>
                <p:oleObj name="文档" r:id="rId13" imgW="10549852" imgH="11013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42913" y="4087217"/>
                        <a:ext cx="10326687" cy="1069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311390" y="2548061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64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DAA2A69-B8C7-A146-AE32-F71F934663B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-8240" y="2348880"/>
            <a:ext cx="1702385" cy="2867691"/>
          </a:xfrm>
          <a:prstGeom prst="rect">
            <a:avLst/>
          </a:prstGeom>
          <a:solidFill>
            <a:srgbClr val="DFEEF4"/>
          </a:solidFill>
          <a:ln w="9525">
            <a:solidFill>
              <a:srgbClr val="DBE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更多2018年PPT下载：http://www.ppt20.com/u/739134/">
            <a:extLst>
              <a:ext uri="{FF2B5EF4-FFF2-40B4-BE49-F238E27FC236}">
                <a16:creationId xmlns:a16="http://schemas.microsoft.com/office/drawing/2014/main" xmlns="" id="{046CB508-A3E9-D740-9306-E6A8B0A1E1C5}"/>
              </a:ext>
            </a:extLst>
          </p:cNvPr>
          <p:cNvSpPr/>
          <p:nvPr/>
        </p:nvSpPr>
        <p:spPr>
          <a:xfrm>
            <a:off x="545435" y="2751673"/>
            <a:ext cx="595035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内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容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索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引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E06BD271-C75C-4F7F-9409-8196C0EB7739}"/>
              </a:ext>
            </a:extLst>
          </p:cNvPr>
          <p:cNvSpPr/>
          <p:nvPr/>
        </p:nvSpPr>
        <p:spPr>
          <a:xfrm>
            <a:off x="1919536" y="2348880"/>
            <a:ext cx="4539907" cy="2867691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PA_文本框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6825730B-79D3-DF4B-B6DE-033ACDED2B4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143672" y="2707715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chemeClr val="bg1"/>
                </a:solidFill>
              </a:rPr>
              <a:t>知识梳理</a:t>
            </a:r>
            <a:endParaRPr lang="zh-CN" altLang="en-US" sz="2600" b="1" dirty="0">
              <a:solidFill>
                <a:schemeClr val="bg1"/>
              </a:solidFill>
            </a:endParaRPr>
          </a:p>
        </p:txBody>
      </p:sp>
      <p:sp>
        <p:nvSpPr>
          <p:cNvPr id="16" name="PA_文本框 9">
            <a:hlinkClick r:id="rId8" action="ppaction://hlinksldjump"/>
            <a:extLst>
              <a:ext uri="{FF2B5EF4-FFF2-40B4-BE49-F238E27FC236}">
                <a16:creationId xmlns:a16="http://schemas.microsoft.com/office/drawing/2014/main" xmlns="" id="{3E4B6F71-C5BB-FE46-BF1A-59231A56342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143672" y="3296362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</a:rPr>
              <a:t>题型探究</a:t>
            </a:r>
          </a:p>
        </p:txBody>
      </p:sp>
      <p:sp>
        <p:nvSpPr>
          <p:cNvPr id="17" name="PA_文本框 10">
            <a:hlinkClick r:id="rId9" action="ppaction://hlinksldjump"/>
            <a:extLst>
              <a:ext uri="{FF2B5EF4-FFF2-40B4-BE49-F238E27FC236}">
                <a16:creationId xmlns:a16="http://schemas.microsoft.com/office/drawing/2014/main" xmlns="" id="{0A911338-A9E3-BC45-9E72-7B1B1781430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143672" y="3885009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</a:rPr>
              <a:t>随堂演练</a:t>
            </a:r>
          </a:p>
        </p:txBody>
      </p:sp>
      <p:sp>
        <p:nvSpPr>
          <p:cNvPr id="18" name="PA_文本框 1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0A911338-A9E3-BC45-9E72-7B1B1781430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143672" y="4473656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chemeClr val="bg1"/>
                </a:solidFill>
              </a:rPr>
              <a:t>课时对点练</a:t>
            </a:r>
            <a:endParaRPr lang="zh-CN" alt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7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8986" y="2261771"/>
            <a:ext cx="8113776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由题意，设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λ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λ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λ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&lt;0)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λ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&lt;0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3,6).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562997"/>
              </p:ext>
            </p:extLst>
          </p:nvPr>
        </p:nvGraphicFramePr>
        <p:xfrm>
          <a:off x="530026" y="684213"/>
          <a:ext cx="10750550" cy="153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63" name="文档" r:id="rId4" imgW="10882630" imgH="1555990" progId="Word.Document.12">
                  <p:embed/>
                </p:oleObj>
              </mc:Choice>
              <mc:Fallback>
                <p:oleObj name="文档" r:id="rId4" imgW="10882630" imgH="15559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0026" y="684213"/>
                        <a:ext cx="10750550" cy="1531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3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1981891"/>
              </p:ext>
            </p:extLst>
          </p:nvPr>
        </p:nvGraphicFramePr>
        <p:xfrm>
          <a:off x="530026" y="3047143"/>
          <a:ext cx="10648950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64" name="文档" r:id="rId12" imgW="10882630" imgH="1088725" progId="Word.Document.12">
                  <p:embed/>
                </p:oleObj>
              </mc:Choice>
              <mc:Fallback>
                <p:oleObj name="文档" r:id="rId12" imgW="10882630" imgH="10887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0026" y="3047143"/>
                        <a:ext cx="10648950" cy="1062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525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046359"/>
              </p:ext>
            </p:extLst>
          </p:nvPr>
        </p:nvGraphicFramePr>
        <p:xfrm>
          <a:off x="406400" y="476672"/>
          <a:ext cx="11268075" cy="161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82" name="文档" r:id="rId4" imgW="11405567" imgH="1631471" progId="Word.Document.12">
                  <p:embed/>
                </p:oleObj>
              </mc:Choice>
              <mc:Fallback>
                <p:oleObj name="文档" r:id="rId4" imgW="11405567" imgH="16314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6400" y="476672"/>
                        <a:ext cx="11268075" cy="161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3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077026"/>
              </p:ext>
            </p:extLst>
          </p:nvPr>
        </p:nvGraphicFramePr>
        <p:xfrm>
          <a:off x="481013" y="2095376"/>
          <a:ext cx="9771062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83" name="文档" r:id="rId12" imgW="9884656" imgH="1131858" progId="Word.Document.12">
                  <p:embed/>
                </p:oleObj>
              </mc:Choice>
              <mc:Fallback>
                <p:oleObj name="文档" r:id="rId12" imgW="9884656" imgH="11318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1013" y="2095376"/>
                        <a:ext cx="9771062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447020"/>
              </p:ext>
            </p:extLst>
          </p:nvPr>
        </p:nvGraphicFramePr>
        <p:xfrm>
          <a:off x="767408" y="1259210"/>
          <a:ext cx="120173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84" name="文档" r:id="rId15" imgW="1212538" imgH="701317" progId="Word.Document.12">
                  <p:embed/>
                </p:oleObj>
              </mc:Choice>
              <mc:Fallback>
                <p:oleObj name="文档" r:id="rId15" imgW="1212538" imgH="7013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67408" y="1259210"/>
                        <a:ext cx="1201738" cy="69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181597"/>
              </p:ext>
            </p:extLst>
          </p:nvPr>
        </p:nvGraphicFramePr>
        <p:xfrm>
          <a:off x="481013" y="2995984"/>
          <a:ext cx="9771062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85" name="文档" r:id="rId18" imgW="9884656" imgH="1093758" progId="Word.Document.12">
                  <p:embed/>
                </p:oleObj>
              </mc:Choice>
              <mc:Fallback>
                <p:oleObj name="文档" r:id="rId18" imgW="9884656" imgH="10937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81013" y="2995984"/>
                        <a:ext cx="9771062" cy="1081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493171"/>
              </p:ext>
            </p:extLst>
          </p:nvPr>
        </p:nvGraphicFramePr>
        <p:xfrm>
          <a:off x="481013" y="3933676"/>
          <a:ext cx="977106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86" name="文档" r:id="rId21" imgW="9884656" imgH="1091960" progId="Word.Document.12">
                  <p:embed/>
                </p:oleObj>
              </mc:Choice>
              <mc:Fallback>
                <p:oleObj name="文档" r:id="rId21" imgW="9884656" imgH="10919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81013" y="3933676"/>
                        <a:ext cx="9771062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9696400" y="644131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7</a:t>
            </a:r>
            <a:endParaRPr lang="zh-CN" altLang="en-US" dirty="0"/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013040"/>
              </p:ext>
            </p:extLst>
          </p:nvPr>
        </p:nvGraphicFramePr>
        <p:xfrm>
          <a:off x="481013" y="4813241"/>
          <a:ext cx="9771062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87" name="文档" r:id="rId24" imgW="9884656" imgH="1090523" progId="Word.Document.12">
                  <p:embed/>
                </p:oleObj>
              </mc:Choice>
              <mc:Fallback>
                <p:oleObj name="文档" r:id="rId24" imgW="9884656" imgH="10905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81013" y="4813241"/>
                        <a:ext cx="9771062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622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返回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11" name="标题 5"/>
          <p:cNvSpPr txBox="1">
            <a:spLocks/>
          </p:cNvSpPr>
          <p:nvPr/>
        </p:nvSpPr>
        <p:spPr>
          <a:xfrm>
            <a:off x="838200" y="255588"/>
            <a:ext cx="1051560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000000"/>
                </a:solidFill>
              </a:rPr>
              <a:t>课堂小结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13" name="标题 5">
            <a:extLst>
              <a:ext uri="{FF2B5EF4-FFF2-40B4-BE49-F238E27FC236}">
                <a16:creationId xmlns:a16="http://schemas.microsoft.com/office/drawing/2014/main" xmlns="" id="{8338C955-F869-0D4F-AF60-AC1847908819}"/>
              </a:ext>
            </a:extLst>
          </p:cNvPr>
          <p:cNvSpPr txBox="1">
            <a:spLocks/>
          </p:cNvSpPr>
          <p:nvPr/>
        </p:nvSpPr>
        <p:spPr>
          <a:xfrm>
            <a:off x="838200" y="650235"/>
            <a:ext cx="10515600" cy="3807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200" dirty="0" smtClean="0">
                <a:solidFill>
                  <a:srgbClr val="FFFFFF">
                    <a:lumMod val="6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 TANG XIAO JIE</a:t>
            </a:r>
            <a:endParaRPr lang="en-US" altLang="zh-CN" sz="1200" dirty="0">
              <a:solidFill>
                <a:srgbClr val="FFFFFF">
                  <a:lumMod val="6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1384" y="1333069"/>
            <a:ext cx="11161240" cy="3896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知识清单：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向量数量积的坐标表示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用坐标表示向量的模及夹角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向量垂直的坐标表示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方法归纳：坐标法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常见误区：两向量夹角的余弦公式易记错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66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 smtClean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4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文本框 18">
            <a:extLst>
              <a:ext uri="{FF2B5EF4-FFF2-40B4-BE49-F238E27FC236}">
                <a16:creationId xmlns:a16="http://schemas.microsoft.com/office/drawing/2014/main" xmlns="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3386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课时对点练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9" name="文本框 17">
            <a:extLst>
              <a:ext uri="{FF2B5EF4-FFF2-40B4-BE49-F238E27FC236}">
                <a16:creationId xmlns:a16="http://schemas.microsoft.com/office/drawing/2014/main" xmlns="" id="{34BAE266-6D78-8441-80C0-79C85588BFCA}"/>
              </a:ext>
            </a:extLst>
          </p:cNvPr>
          <p:cNvSpPr txBox="1"/>
          <p:nvPr/>
        </p:nvSpPr>
        <p:spPr>
          <a:xfrm>
            <a:off x="-55029" y="3519781"/>
            <a:ext cx="145206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</a:t>
            </a:r>
            <a:r>
              <a:rPr lang="en-US" altLang="zh-CN" sz="1600" dirty="0" smtClean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FOUR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567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9376" y="1052736"/>
            <a:ext cx="103691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30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D.5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基础巩固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2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8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9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4" name="TextBox 19"/>
          <p:cNvSpPr txBox="1"/>
          <p:nvPr/>
        </p:nvSpPr>
        <p:spPr>
          <a:xfrm>
            <a:off x="2144367" y="174523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9376" y="2949242"/>
            <a:ext cx="8113776" cy="19571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15.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8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567668"/>
              </p:ext>
            </p:extLst>
          </p:nvPr>
        </p:nvGraphicFramePr>
        <p:xfrm>
          <a:off x="488341" y="467707"/>
          <a:ext cx="9283700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66" name="文档" r:id="rId4" imgW="9293745" imgH="1642279" progId="Word.Document.12">
                  <p:embed/>
                </p:oleObj>
              </mc:Choice>
              <mc:Fallback>
                <p:oleObj name="文档" r:id="rId4" imgW="9293745" imgH="16422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8341" y="467707"/>
                        <a:ext cx="9283700" cy="164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5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6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7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8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9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6" name="矩形 5"/>
          <p:cNvSpPr/>
          <p:nvPr/>
        </p:nvSpPr>
        <p:spPr>
          <a:xfrm>
            <a:off x="398403" y="2348880"/>
            <a:ext cx="10799436" cy="6578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(0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(0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327321"/>
              </p:ext>
            </p:extLst>
          </p:nvPr>
        </p:nvGraphicFramePr>
        <p:xfrm>
          <a:off x="488341" y="1399002"/>
          <a:ext cx="9283700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67" name="文档" r:id="rId23" imgW="9293745" imgH="1642279" progId="Word.Document.12">
                  <p:embed/>
                </p:oleObj>
              </mc:Choice>
              <mc:Fallback>
                <p:oleObj name="文档" r:id="rId23" imgW="9293745" imgH="16422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88341" y="1399002"/>
                        <a:ext cx="9283700" cy="164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590204"/>
              </p:ext>
            </p:extLst>
          </p:nvPr>
        </p:nvGraphicFramePr>
        <p:xfrm>
          <a:off x="488341" y="3006207"/>
          <a:ext cx="9283700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68" name="文档" r:id="rId26" imgW="9293745" imgH="1642279" progId="Word.Document.12">
                  <p:embed/>
                </p:oleObj>
              </mc:Choice>
              <mc:Fallback>
                <p:oleObj name="文档" r:id="rId26" imgW="9293745" imgH="16422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88341" y="3006207"/>
                        <a:ext cx="9283700" cy="164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441047"/>
              </p:ext>
            </p:extLst>
          </p:nvPr>
        </p:nvGraphicFramePr>
        <p:xfrm>
          <a:off x="488341" y="3730153"/>
          <a:ext cx="9283700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69" name="文档" r:id="rId29" imgW="9293745" imgH="1642279" progId="Word.Document.12">
                  <p:embed/>
                </p:oleObj>
              </mc:Choice>
              <mc:Fallback>
                <p:oleObj name="文档" r:id="rId29" imgW="9293745" imgH="16422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88341" y="3730153"/>
                        <a:ext cx="9283700" cy="164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9"/>
          <p:cNvSpPr txBox="1"/>
          <p:nvPr/>
        </p:nvSpPr>
        <p:spPr>
          <a:xfrm>
            <a:off x="3693263" y="132792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87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2471" y="404664"/>
            <a:ext cx="8925154" cy="20117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2,1)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(6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(0,5)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的形状是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直角三角形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锐角三角形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钝角三角形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等边三角形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425330"/>
              </p:ext>
            </p:extLst>
          </p:nvPr>
        </p:nvGraphicFramePr>
        <p:xfrm>
          <a:off x="425450" y="2909584"/>
          <a:ext cx="11082338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52" name="文档" r:id="rId4" imgW="11108083" imgH="1135452" progId="Word.Document.12">
                  <p:embed/>
                </p:oleObj>
              </mc:Choice>
              <mc:Fallback>
                <p:oleObj name="文档" r:id="rId4" imgW="11108083" imgH="11354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5450" y="2909584"/>
                        <a:ext cx="11082338" cy="113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1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1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</a:p>
        </p:txBody>
      </p:sp>
      <p:sp>
        <p:nvSpPr>
          <p:cNvPr id="1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1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1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1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1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1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2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3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6" name="TextBox 19"/>
          <p:cNvSpPr txBox="1"/>
          <p:nvPr/>
        </p:nvSpPr>
        <p:spPr>
          <a:xfrm>
            <a:off x="263352" y="112251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61567"/>
              </p:ext>
            </p:extLst>
          </p:nvPr>
        </p:nvGraphicFramePr>
        <p:xfrm>
          <a:off x="425450" y="3728905"/>
          <a:ext cx="11082338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53" name="文档" r:id="rId23" imgW="11108083" imgH="1133295" progId="Word.Document.12">
                  <p:embed/>
                </p:oleObj>
              </mc:Choice>
              <mc:Fallback>
                <p:oleObj name="文档" r:id="rId23" imgW="11108083" imgH="11332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25450" y="3728905"/>
                        <a:ext cx="11082338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83550"/>
              </p:ext>
            </p:extLst>
          </p:nvPr>
        </p:nvGraphicFramePr>
        <p:xfrm>
          <a:off x="425450" y="4678139"/>
          <a:ext cx="11082338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54" name="文档" r:id="rId26" imgW="11108083" imgH="1131858" progId="Word.Document.12">
                  <p:embed/>
                </p:oleObj>
              </mc:Choice>
              <mc:Fallback>
                <p:oleObj name="文档" r:id="rId26" imgW="11108083" imgH="11318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25450" y="4678139"/>
                        <a:ext cx="11082338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39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139804"/>
              </p:ext>
            </p:extLst>
          </p:nvPr>
        </p:nvGraphicFramePr>
        <p:xfrm>
          <a:off x="463660" y="608040"/>
          <a:ext cx="10661650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95" name="文档" r:id="rId4" imgW="10662219" imgH="1642973" progId="Word.Document.12">
                  <p:embed/>
                </p:oleObj>
              </mc:Choice>
              <mc:Fallback>
                <p:oleObj name="文档" r:id="rId4" imgW="10662219" imgH="16429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3660" y="608040"/>
                        <a:ext cx="10661650" cy="164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430384" y="2551544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(2,0)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 60°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2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3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60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1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640001"/>
              </p:ext>
            </p:extLst>
          </p:nvPr>
        </p:nvGraphicFramePr>
        <p:xfrm>
          <a:off x="463660" y="4077072"/>
          <a:ext cx="11120437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96" name="文档" r:id="rId23" imgW="11249262" imgH="941358" progId="Word.Document.12">
                  <p:embed/>
                </p:oleObj>
              </mc:Choice>
              <mc:Fallback>
                <p:oleObj name="文档" r:id="rId23" imgW="11249262" imgH="9413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63660" y="4077072"/>
                        <a:ext cx="11120437" cy="931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19"/>
          <p:cNvSpPr txBox="1"/>
          <p:nvPr/>
        </p:nvSpPr>
        <p:spPr>
          <a:xfrm>
            <a:off x="2178513" y="1224079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476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895336"/>
              </p:ext>
            </p:extLst>
          </p:nvPr>
        </p:nvGraphicFramePr>
        <p:xfrm>
          <a:off x="527050" y="636588"/>
          <a:ext cx="11064875" cy="272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855" name="文档" r:id="rId4" imgW="11304005" imgH="2778425" progId="Word.Document.12">
                  <p:embed/>
                </p:oleObj>
              </mc:Choice>
              <mc:Fallback>
                <p:oleObj name="文档" r:id="rId4" imgW="11304005" imgH="27784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7050" y="636588"/>
                        <a:ext cx="11064875" cy="2725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5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6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7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4" name="TextBox 19"/>
          <p:cNvSpPr txBox="1"/>
          <p:nvPr/>
        </p:nvSpPr>
        <p:spPr>
          <a:xfrm>
            <a:off x="1881486" y="242088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847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17970" y="404664"/>
            <a:ext cx="10907430" cy="6578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四边形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OABC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是平行四边形，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84014"/>
              </p:ext>
            </p:extLst>
          </p:nvPr>
        </p:nvGraphicFramePr>
        <p:xfrm>
          <a:off x="379413" y="1195834"/>
          <a:ext cx="1118393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11" name="文档" r:id="rId4" imgW="11304005" imgH="894991" progId="Word.Document.12">
                  <p:embed/>
                </p:oleObj>
              </mc:Choice>
              <mc:Fallback>
                <p:oleObj name="文档" r:id="rId4" imgW="11304005" imgH="8949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9413" y="1195834"/>
                        <a:ext cx="11183937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5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6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7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858057"/>
              </p:ext>
            </p:extLst>
          </p:nvPr>
        </p:nvGraphicFramePr>
        <p:xfrm>
          <a:off x="379413" y="2005731"/>
          <a:ext cx="1118393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12" name="文档" r:id="rId23" imgW="11304005" imgH="893912" progId="Word.Document.12">
                  <p:embed/>
                </p:oleObj>
              </mc:Choice>
              <mc:Fallback>
                <p:oleObj name="文档" r:id="rId23" imgW="11304005" imgH="8939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79413" y="2005731"/>
                        <a:ext cx="11183937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826861"/>
              </p:ext>
            </p:extLst>
          </p:nvPr>
        </p:nvGraphicFramePr>
        <p:xfrm>
          <a:off x="379413" y="2798211"/>
          <a:ext cx="1118393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13" name="文档" r:id="rId26" imgW="11304005" imgH="893553" progId="Word.Document.12">
                  <p:embed/>
                </p:oleObj>
              </mc:Choice>
              <mc:Fallback>
                <p:oleObj name="文档" r:id="rId26" imgW="11304005" imgH="8935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79413" y="2798211"/>
                        <a:ext cx="11183937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225627"/>
              </p:ext>
            </p:extLst>
          </p:nvPr>
        </p:nvGraphicFramePr>
        <p:xfrm>
          <a:off x="379413" y="3624709"/>
          <a:ext cx="11166475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14" name="文档" r:id="rId29" imgW="11304005" imgH="1517890" progId="Word.Document.12">
                  <p:embed/>
                </p:oleObj>
              </mc:Choice>
              <mc:Fallback>
                <p:oleObj name="文档" r:id="rId29" imgW="11304005" imgH="15178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379413" y="3624709"/>
                        <a:ext cx="11166475" cy="149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023658"/>
              </p:ext>
            </p:extLst>
          </p:nvPr>
        </p:nvGraphicFramePr>
        <p:xfrm>
          <a:off x="379413" y="5109170"/>
          <a:ext cx="11064875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15" name="文档" r:id="rId32" imgW="11304005" imgH="1223513" progId="Word.Document.12">
                  <p:embed/>
                </p:oleObj>
              </mc:Choice>
              <mc:Fallback>
                <p:oleObj name="文档" r:id="rId32" imgW="11304005" imgH="12235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379413" y="5109170"/>
                        <a:ext cx="11064875" cy="120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037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>
            <a:extLst>
              <a:ext uri="{FF2B5EF4-FFF2-40B4-BE49-F238E27FC236}">
                <a16:creationId xmlns:a16="http://schemas.microsoft.com/office/drawing/2014/main" xmlns="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1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4738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知识梳理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7" name="文本框 17">
            <a:extLst>
              <a:ext uri="{FF2B5EF4-FFF2-40B4-BE49-F238E27FC236}">
                <a16:creationId xmlns:a16="http://schemas.microsoft.com/office/drawing/2014/main" xmlns="" id="{34BAE266-6D78-8441-80C0-79C85588BFCA}"/>
              </a:ext>
            </a:extLst>
          </p:cNvPr>
          <p:cNvSpPr txBox="1"/>
          <p:nvPr/>
        </p:nvSpPr>
        <p:spPr>
          <a:xfrm>
            <a:off x="-55029" y="3519781"/>
            <a:ext cx="145206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ONE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699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9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459967"/>
              </p:ext>
            </p:extLst>
          </p:nvPr>
        </p:nvGraphicFramePr>
        <p:xfrm>
          <a:off x="479376" y="404664"/>
          <a:ext cx="1115218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98" name="文档" r:id="rId20" imgW="11151485" imgH="1005734" progId="Word.Document.12">
                  <p:embed/>
                </p:oleObj>
              </mc:Choice>
              <mc:Fallback>
                <p:oleObj name="文档" r:id="rId20" imgW="11151485" imgH="10057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79376" y="404664"/>
                        <a:ext cx="11152188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10713390" y="62068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3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67170" y="1322838"/>
            <a:ext cx="112643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相交于点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en-US" dirty="0"/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854124"/>
              </p:ext>
            </p:extLst>
          </p:nvPr>
        </p:nvGraphicFramePr>
        <p:xfrm>
          <a:off x="479376" y="2096705"/>
          <a:ext cx="1115218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99" name="文档" r:id="rId23" imgW="11151485" imgH="1006094" progId="Word.Document.12">
                  <p:embed/>
                </p:oleObj>
              </mc:Choice>
              <mc:Fallback>
                <p:oleObj name="文档" r:id="rId23" imgW="11151485" imgH="10060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79376" y="2096705"/>
                        <a:ext cx="11152188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86941"/>
              </p:ext>
            </p:extLst>
          </p:nvPr>
        </p:nvGraphicFramePr>
        <p:xfrm>
          <a:off x="479376" y="3049393"/>
          <a:ext cx="1115218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00" name="文档" r:id="rId26" imgW="11151485" imgH="1006094" progId="Word.Document.12">
                  <p:embed/>
                </p:oleObj>
              </mc:Choice>
              <mc:Fallback>
                <p:oleObj name="文档" r:id="rId26" imgW="11151485" imgH="10060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79376" y="3049393"/>
                        <a:ext cx="11152188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875991"/>
              </p:ext>
            </p:extLst>
          </p:nvPr>
        </p:nvGraphicFramePr>
        <p:xfrm>
          <a:off x="479376" y="3907633"/>
          <a:ext cx="11152188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601" name="文档" r:id="rId29" imgW="11151485" imgH="1006094" progId="Word.Document.12">
                  <p:embed/>
                </p:oleObj>
              </mc:Choice>
              <mc:Fallback>
                <p:oleObj name="文档" r:id="rId29" imgW="11151485" imgH="10060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79376" y="3907633"/>
                        <a:ext cx="11152188" cy="100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889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3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4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6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7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8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</a:p>
        </p:txBody>
      </p:sp>
      <p:sp>
        <p:nvSpPr>
          <p:cNvPr id="4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7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2" name="矩形 21"/>
          <p:cNvSpPr/>
          <p:nvPr/>
        </p:nvSpPr>
        <p:spPr>
          <a:xfrm>
            <a:off x="9120336" y="1048301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－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6098" y="919014"/>
            <a:ext cx="10799436" cy="7817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(1,0)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0309" y="2132856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由题意得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根据向量垂直的充要条件可得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09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33388" y="548680"/>
            <a:ext cx="10631487" cy="1387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8.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m,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(1,2)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6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6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6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6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6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6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6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7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7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7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7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7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6" name="矩形 5"/>
          <p:cNvSpPr/>
          <p:nvPr/>
        </p:nvSpPr>
        <p:spPr>
          <a:xfrm>
            <a:off x="9552384" y="672936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－</a:t>
            </a: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endParaRPr lang="zh-CN" altLang="en-US" dirty="0"/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005125"/>
              </p:ext>
            </p:extLst>
          </p:nvPr>
        </p:nvGraphicFramePr>
        <p:xfrm>
          <a:off x="551384" y="4437112"/>
          <a:ext cx="10631487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13" name="文档" r:id="rId20" imgW="10967985" imgH="960408" progId="Word.Document.12">
                  <p:embed/>
                </p:oleObj>
              </mc:Choice>
              <mc:Fallback>
                <p:oleObj name="文档" r:id="rId20" imgW="10967985" imgH="9604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51384" y="4437112"/>
                        <a:ext cx="10631487" cy="93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013687"/>
              </p:ext>
            </p:extLst>
          </p:nvPr>
        </p:nvGraphicFramePr>
        <p:xfrm>
          <a:off x="2010652" y="1196156"/>
          <a:ext cx="13366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14" name="文档" r:id="rId23" imgW="1337067" imgH="721869" progId="Word.Document.12">
                  <p:embed/>
                </p:oleObj>
              </mc:Choice>
              <mc:Fallback>
                <p:oleObj name="文档" r:id="rId23" imgW="1337067" imgH="7218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010652" y="1196156"/>
                        <a:ext cx="1336675" cy="722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470622" y="234888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，得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，解得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1,3)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49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" name="矩形 3"/>
          <p:cNvSpPr/>
          <p:nvPr/>
        </p:nvSpPr>
        <p:spPr>
          <a:xfrm>
            <a:off x="448032" y="476672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(1,2)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2).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8032" y="2423119"/>
            <a:ext cx="7376160" cy="20117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4(1,2)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(6,6)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2)·(6,6)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88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" name="矩形 3"/>
          <p:cNvSpPr/>
          <p:nvPr/>
        </p:nvSpPr>
        <p:spPr>
          <a:xfrm>
            <a:off x="448032" y="476672"/>
            <a:ext cx="6096000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垂直，求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8032" y="1754232"/>
            <a:ext cx="98964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λ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(1,2)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λ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λ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λ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557587"/>
              </p:ext>
            </p:extLst>
          </p:nvPr>
        </p:nvGraphicFramePr>
        <p:xfrm>
          <a:off x="518787" y="2636912"/>
          <a:ext cx="8129587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499" name="文档" r:id="rId20" imgW="8128922" imgH="1062159" progId="Word.Document.12">
                  <p:embed/>
                </p:oleObj>
              </mc:Choice>
              <mc:Fallback>
                <p:oleObj name="文档" r:id="rId20" imgW="8128922" imgH="10621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18787" y="2636912"/>
                        <a:ext cx="8129587" cy="1062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1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8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9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9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9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9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9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9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9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9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10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714683"/>
              </p:ext>
            </p:extLst>
          </p:nvPr>
        </p:nvGraphicFramePr>
        <p:xfrm>
          <a:off x="432370" y="2831475"/>
          <a:ext cx="10344150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2" name="文档" r:id="rId20" imgW="10352130" imgH="1162769" progId="Word.Document.12">
                  <p:embed/>
                </p:oleObj>
              </mc:Choice>
              <mc:Fallback>
                <p:oleObj name="文档" r:id="rId20" imgW="10352130" imgH="11627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32370" y="2831475"/>
                        <a:ext cx="10344150" cy="1163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32370" y="2185700"/>
            <a:ext cx="5824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证明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(2,1)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(3,2)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D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1,4)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24958" y="476672"/>
            <a:ext cx="7376160" cy="1387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已知三个点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(2,1)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(3,2)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1,4)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求证：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150491"/>
              </p:ext>
            </p:extLst>
          </p:nvPr>
        </p:nvGraphicFramePr>
        <p:xfrm>
          <a:off x="431704" y="3643040"/>
          <a:ext cx="10326687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3" name="文档" r:id="rId23" imgW="10352130" imgH="1160253" progId="Word.Document.12">
                  <p:embed/>
                </p:oleObj>
              </mc:Choice>
              <mc:Fallback>
                <p:oleObj name="文档" r:id="rId23" imgW="10352130" imgH="11602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31704" y="3643040"/>
                        <a:ext cx="10326687" cy="1154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860819"/>
              </p:ext>
            </p:extLst>
          </p:nvPr>
        </p:nvGraphicFramePr>
        <p:xfrm>
          <a:off x="431704" y="4507136"/>
          <a:ext cx="10326687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4" name="文档" r:id="rId26" imgW="10352130" imgH="1158815" progId="Word.Document.12">
                  <p:embed/>
                </p:oleObj>
              </mc:Choice>
              <mc:Fallback>
                <p:oleObj name="文档" r:id="rId26" imgW="10352130" imgH="11588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31704" y="4507136"/>
                        <a:ext cx="10326687" cy="1154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377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8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9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9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9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9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9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9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9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9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10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5" name="矩形 4"/>
          <p:cNvSpPr/>
          <p:nvPr/>
        </p:nvSpPr>
        <p:spPr>
          <a:xfrm>
            <a:off x="479376" y="548680"/>
            <a:ext cx="11016504" cy="1387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要使四边形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为矩形，求点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的坐标及矩形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两对角线所成锐角的余弦值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48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8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9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9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9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9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9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9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9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9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10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" name="矩形 3"/>
          <p:cNvSpPr/>
          <p:nvPr/>
        </p:nvSpPr>
        <p:spPr>
          <a:xfrm>
            <a:off x="364091" y="332588"/>
            <a:ext cx="10799436" cy="6578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四边形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ABCD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为矩形，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360610"/>
              </p:ext>
            </p:extLst>
          </p:nvPr>
        </p:nvGraphicFramePr>
        <p:xfrm>
          <a:off x="481013" y="1127125"/>
          <a:ext cx="10888662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24" name="文档" r:id="rId20" imgW="10911802" imgH="966877" progId="Word.Document.12">
                  <p:embed/>
                </p:oleObj>
              </mc:Choice>
              <mc:Fallback>
                <p:oleObj name="文档" r:id="rId20" imgW="10911802" imgH="9668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81013" y="1127125"/>
                        <a:ext cx="10888662" cy="960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948104"/>
              </p:ext>
            </p:extLst>
          </p:nvPr>
        </p:nvGraphicFramePr>
        <p:xfrm>
          <a:off x="481013" y="1988840"/>
          <a:ext cx="10777537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25" name="文档" r:id="rId23" imgW="10911802" imgH="1070035" progId="Word.Document.12">
                  <p:embed/>
                </p:oleObj>
              </mc:Choice>
              <mc:Fallback>
                <p:oleObj name="文档" r:id="rId23" imgW="10911802" imgH="10700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81013" y="1988840"/>
                        <a:ext cx="10777537" cy="1063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578926"/>
              </p:ext>
            </p:extLst>
          </p:nvPr>
        </p:nvGraphicFramePr>
        <p:xfrm>
          <a:off x="481013" y="2852936"/>
          <a:ext cx="10574337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26" name="文档" r:id="rId26" imgW="10911802" imgH="1304386" progId="Word.Document.12">
                  <p:embed/>
                </p:oleObj>
              </mc:Choice>
              <mc:Fallback>
                <p:oleObj name="文档" r:id="rId26" imgW="10911802" imgH="13043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81013" y="2852936"/>
                        <a:ext cx="10574337" cy="1265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900869"/>
              </p:ext>
            </p:extLst>
          </p:nvPr>
        </p:nvGraphicFramePr>
        <p:xfrm>
          <a:off x="481013" y="4073525"/>
          <a:ext cx="10574337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27" name="文档" r:id="rId29" imgW="10911802" imgH="1063565" progId="Word.Document.12">
                  <p:embed/>
                </p:oleObj>
              </mc:Choice>
              <mc:Fallback>
                <p:oleObj name="文档" r:id="rId29" imgW="10911802" imgH="10635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81013" y="4073525"/>
                        <a:ext cx="10574337" cy="102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112804"/>
              </p:ext>
            </p:extLst>
          </p:nvPr>
        </p:nvGraphicFramePr>
        <p:xfrm>
          <a:off x="481013" y="4941888"/>
          <a:ext cx="10574337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28" name="文档" r:id="rId32" imgW="10911802" imgH="1060330" progId="Word.Document.12">
                  <p:embed/>
                </p:oleObj>
              </mc:Choice>
              <mc:Fallback>
                <p:oleObj name="文档" r:id="rId32" imgW="10911802" imgH="10603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481013" y="4941888"/>
                        <a:ext cx="10574337" cy="102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229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8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9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9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9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9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9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9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9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9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10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5424"/>
              </p:ext>
            </p:extLst>
          </p:nvPr>
        </p:nvGraphicFramePr>
        <p:xfrm>
          <a:off x="481013" y="839788"/>
          <a:ext cx="10777537" cy="149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33" name="文档" r:id="rId20" imgW="10911802" imgH="1517890" progId="Word.Document.12">
                  <p:embed/>
                </p:oleObj>
              </mc:Choice>
              <mc:Fallback>
                <p:oleObj name="文档" r:id="rId20" imgW="10911802" imgH="15178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81013" y="839788"/>
                        <a:ext cx="10777537" cy="1497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438982"/>
              </p:ext>
            </p:extLst>
          </p:nvPr>
        </p:nvGraphicFramePr>
        <p:xfrm>
          <a:off x="481013" y="2451795"/>
          <a:ext cx="10574337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34" name="文档" r:id="rId23" imgW="10911802" imgH="1302948" progId="Word.Document.12">
                  <p:embed/>
                </p:oleObj>
              </mc:Choice>
              <mc:Fallback>
                <p:oleObj name="文档" r:id="rId23" imgW="10911802" imgH="13029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81013" y="2451795"/>
                        <a:ext cx="10574337" cy="1265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651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1384" y="980728"/>
            <a:ext cx="10799436" cy="1387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1,1)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2,2)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TextBox 38"/>
          <p:cNvSpPr txBox="1"/>
          <p:nvPr/>
        </p:nvSpPr>
        <p:spPr>
          <a:xfrm>
            <a:off x="1023764" y="168040"/>
            <a:ext cx="2524829" cy="57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综合运用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2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8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8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8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8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9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9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9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9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9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5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96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8" name="TextBox 19"/>
          <p:cNvSpPr txBox="1"/>
          <p:nvPr/>
        </p:nvSpPr>
        <p:spPr>
          <a:xfrm>
            <a:off x="2188588" y="158179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1384" y="3021250"/>
            <a:ext cx="9817669" cy="20639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3,3)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，可得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)·(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3,3)·(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，解得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21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5"/>
          <p:cNvSpPr txBox="1">
            <a:spLocks/>
          </p:cNvSpPr>
          <p:nvPr/>
        </p:nvSpPr>
        <p:spPr>
          <a:xfrm>
            <a:off x="866775" y="301599"/>
            <a:ext cx="10515600" cy="5071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zh-CN" altLang="en-US" sz="2800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知识点一　向量数量积的坐标表示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5400" y="1196752"/>
            <a:ext cx="10473891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y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y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653334"/>
              </p:ext>
            </p:extLst>
          </p:nvPr>
        </p:nvGraphicFramePr>
        <p:xfrm>
          <a:off x="877174" y="2204864"/>
          <a:ext cx="8171154" cy="2160240"/>
        </p:xfrm>
        <a:graphic>
          <a:graphicData uri="http://schemas.openxmlformats.org/drawingml/2006/table">
            <a:tbl>
              <a:tblPr/>
              <a:tblGrid>
                <a:gridCol w="2515611"/>
                <a:gridCol w="5655543"/>
              </a:tblGrid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数量积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·</a:t>
                      </a:r>
                      <a:r>
                        <a:rPr lang="en-US" sz="2800" b="1" i="1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i="1" u="sng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___________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向量垂直</a:t>
                      </a:r>
                      <a:endParaRPr lang="zh-CN" sz="105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i="1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2800" kern="100" dirty="0" err="1">
                          <a:effectLst/>
                          <a:latin typeface="宋体" panose="02010600030101010101" pitchFamily="2" charset="-122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⊥</a:t>
                      </a:r>
                      <a:r>
                        <a:rPr lang="en-US" sz="2800" b="1" i="1" kern="100" dirty="0" err="1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zh-CN" sz="2800" kern="100" dirty="0" smtClean="0">
                          <a:effectLst/>
                          <a:latin typeface="宋体" panose="02010600030101010101" pitchFamily="2" charset="-122"/>
                          <a:ea typeface="MS Mincho" panose="02020609040205080304" pitchFamily="49" charset="-128"/>
                          <a:cs typeface="MS Mincho" panose="02020609040205080304" pitchFamily="49" charset="-128"/>
                        </a:rPr>
                        <a:t>⇔</a:t>
                      </a:r>
                      <a:r>
                        <a:rPr lang="en-US" sz="2800" i="1" u="sng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_____________</a:t>
                      </a:r>
                      <a:endParaRPr lang="zh-CN" sz="105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5879976" y="2473732"/>
            <a:ext cx="1659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610671" y="3553852"/>
            <a:ext cx="2198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82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299329"/>
              </p:ext>
            </p:extLst>
          </p:nvPr>
        </p:nvGraphicFramePr>
        <p:xfrm>
          <a:off x="527231" y="692696"/>
          <a:ext cx="10887075" cy="248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8523" name="文档" r:id="rId4" imgW="10886592" imgH="2483329" progId="Word.Document.12">
                  <p:embed/>
                </p:oleObj>
              </mc:Choice>
              <mc:Fallback>
                <p:oleObj name="文档" r:id="rId4" imgW="10886592" imgH="24833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7231" y="692696"/>
                        <a:ext cx="10887075" cy="2482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5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6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7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3" name="TextBox 19"/>
          <p:cNvSpPr txBox="1"/>
          <p:nvPr/>
        </p:nvSpPr>
        <p:spPr>
          <a:xfrm>
            <a:off x="263352" y="205176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1" name="TextBox 19"/>
          <p:cNvSpPr txBox="1"/>
          <p:nvPr/>
        </p:nvSpPr>
        <p:spPr>
          <a:xfrm>
            <a:off x="4554729" y="205176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922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71967" y="1261727"/>
            <a:ext cx="10799436" cy="13031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)·(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2)·(1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的夹角为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120°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19803"/>
              </p:ext>
            </p:extLst>
          </p:nvPr>
        </p:nvGraphicFramePr>
        <p:xfrm>
          <a:off x="415925" y="481013"/>
          <a:ext cx="1002982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69" name="文档" r:id="rId20" imgW="10252369" imgH="1025825" progId="Word.Document.12">
                  <p:embed/>
                </p:oleObj>
              </mc:Choice>
              <mc:Fallback>
                <p:oleObj name="文档" r:id="rId20" imgW="10252369" imgH="10258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15925" y="481013"/>
                        <a:ext cx="10029825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139427"/>
              </p:ext>
            </p:extLst>
          </p:nvPr>
        </p:nvGraphicFramePr>
        <p:xfrm>
          <a:off x="415925" y="2708920"/>
          <a:ext cx="7138988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70" name="文档" r:id="rId23" imgW="7295085" imgH="1167041" progId="Word.Document.12">
                  <p:embed/>
                </p:oleObj>
              </mc:Choice>
              <mc:Fallback>
                <p:oleObj name="文档" r:id="rId23" imgW="7295085" imgH="11670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15925" y="2708920"/>
                        <a:ext cx="7138988" cy="113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636144"/>
              </p:ext>
            </p:extLst>
          </p:nvPr>
        </p:nvGraphicFramePr>
        <p:xfrm>
          <a:off x="415925" y="3717032"/>
          <a:ext cx="7075488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71" name="文档" r:id="rId26" imgW="7295085" imgH="1194794" progId="Word.Document.12">
                  <p:embed/>
                </p:oleObj>
              </mc:Choice>
              <mc:Fallback>
                <p:oleObj name="文档" r:id="rId26" imgW="7295085" imgH="11947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15925" y="3717032"/>
                        <a:ext cx="7075488" cy="1154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695066"/>
              </p:ext>
            </p:extLst>
          </p:nvPr>
        </p:nvGraphicFramePr>
        <p:xfrm>
          <a:off x="415925" y="4941168"/>
          <a:ext cx="1096327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72" name="文档" r:id="rId29" imgW="11312288" imgH="931653" progId="Word.Document.12">
                  <p:embed/>
                </p:oleObj>
              </mc:Choice>
              <mc:Fallback>
                <p:oleObj name="文档" r:id="rId29" imgW="11312288" imgH="9316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15925" y="4941168"/>
                        <a:ext cx="10963275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795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102664"/>
              </p:ext>
            </p:extLst>
          </p:nvPr>
        </p:nvGraphicFramePr>
        <p:xfrm>
          <a:off x="481013" y="821308"/>
          <a:ext cx="11045825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83" name="文档" r:id="rId4" imgW="11177952" imgH="2712289" progId="Word.Document.12">
                  <p:embed/>
                </p:oleObj>
              </mc:Choice>
              <mc:Fallback>
                <p:oleObj name="文档" r:id="rId4" imgW="11177952" imgH="27122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1013" y="821308"/>
                        <a:ext cx="11045825" cy="267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7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7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7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7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7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7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7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8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81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82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83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84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6" name="TextBox 19"/>
          <p:cNvSpPr txBox="1"/>
          <p:nvPr/>
        </p:nvSpPr>
        <p:spPr>
          <a:xfrm>
            <a:off x="4470507" y="256490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13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521560"/>
              </p:ext>
            </p:extLst>
          </p:nvPr>
        </p:nvGraphicFramePr>
        <p:xfrm>
          <a:off x="433388" y="3001963"/>
          <a:ext cx="9126537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65" name="文档" r:id="rId4" imgW="9145270" imgH="1024387" progId="Word.Document.12">
                  <p:embed/>
                </p:oleObj>
              </mc:Choice>
              <mc:Fallback>
                <p:oleObj name="文档" r:id="rId4" imgW="9145270" imgH="10243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3388" y="3001963"/>
                        <a:ext cx="9126537" cy="102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7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7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7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7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7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7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7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8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81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82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83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84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527357"/>
              </p:ext>
            </p:extLst>
          </p:nvPr>
        </p:nvGraphicFramePr>
        <p:xfrm>
          <a:off x="433388" y="406400"/>
          <a:ext cx="11001375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66" name="文档" r:id="rId23" imgW="11012284" imgH="1142641" progId="Word.Document.12">
                  <p:embed/>
                </p:oleObj>
              </mc:Choice>
              <mc:Fallback>
                <p:oleObj name="文档" r:id="rId23" imgW="11012284" imgH="11426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33388" y="406400"/>
                        <a:ext cx="11001375" cy="1144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402478"/>
              </p:ext>
            </p:extLst>
          </p:nvPr>
        </p:nvGraphicFramePr>
        <p:xfrm>
          <a:off x="436143" y="1388442"/>
          <a:ext cx="912495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67" name="文档" r:id="rId26" imgW="9145270" imgH="960408" progId="Word.Document.12">
                  <p:embed/>
                </p:oleObj>
              </mc:Choice>
              <mc:Fallback>
                <p:oleObj name="文档" r:id="rId26" imgW="9145270" imgH="9604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36143" y="1388442"/>
                        <a:ext cx="9124950" cy="960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327759" y="2163698"/>
            <a:ext cx="455284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44851" y="3939530"/>
            <a:ext cx="369684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此时点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的坐标为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(3,0).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79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118709"/>
              </p:ext>
            </p:extLst>
          </p:nvPr>
        </p:nvGraphicFramePr>
        <p:xfrm>
          <a:off x="425615" y="692696"/>
          <a:ext cx="11087100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88" name="文档" r:id="rId4" imgW="11086474" imgH="1910751" progId="Word.Document.12">
                  <p:embed/>
                </p:oleObj>
              </mc:Choice>
              <mc:Fallback>
                <p:oleObj name="文档" r:id="rId4" imgW="11086474" imgH="19107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5615" y="692696"/>
                        <a:ext cx="11087100" cy="191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1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1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1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1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1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1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1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2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3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872137"/>
              </p:ext>
            </p:extLst>
          </p:nvPr>
        </p:nvGraphicFramePr>
        <p:xfrm>
          <a:off x="5139782" y="1222879"/>
          <a:ext cx="9779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89" name="文档" r:id="rId23" imgW="1008829" imgH="1022228" progId="Word.Document.12">
                  <p:embed/>
                </p:oleObj>
              </mc:Choice>
              <mc:Fallback>
                <p:oleObj name="文档" r:id="rId23" imgW="1008829" imgH="10222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139782" y="1222879"/>
                        <a:ext cx="977900" cy="99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90171" name="Picture 27" descr="S100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434" y="2569563"/>
            <a:ext cx="2183133" cy="280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1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1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14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16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17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18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19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0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362492"/>
              </p:ext>
            </p:extLst>
          </p:nvPr>
        </p:nvGraphicFramePr>
        <p:xfrm>
          <a:off x="396875" y="1773238"/>
          <a:ext cx="7593013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29" name="文档" r:id="rId20" imgW="7831303" imgH="982146" progId="Word.Document.12">
                  <p:embed/>
                </p:oleObj>
              </mc:Choice>
              <mc:Fallback>
                <p:oleObj name="文档" r:id="rId20" imgW="7831303" imgH="9821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96875" y="1773238"/>
                        <a:ext cx="7593013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331449" y="332656"/>
            <a:ext cx="115251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为原点，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所在直线为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x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轴、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所在直线为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y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轴建立如图所示的平面直角坐标系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630541"/>
              </p:ext>
            </p:extLst>
          </p:nvPr>
        </p:nvGraphicFramePr>
        <p:xfrm>
          <a:off x="396875" y="2419350"/>
          <a:ext cx="833120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30" name="文档" r:id="rId23" imgW="8600364" imgH="1169598" progId="Word.Document.12">
                  <p:embed/>
                </p:oleObj>
              </mc:Choice>
              <mc:Fallback>
                <p:oleObj name="文档" r:id="rId23" imgW="8600364" imgH="11695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96875" y="2419350"/>
                        <a:ext cx="8331200" cy="113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6788" name="Picture 20" descr="S101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230048"/>
            <a:ext cx="2618774" cy="311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996098"/>
              </p:ext>
            </p:extLst>
          </p:nvPr>
        </p:nvGraphicFramePr>
        <p:xfrm>
          <a:off x="396875" y="2996952"/>
          <a:ext cx="83312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31" name="文档" r:id="rId27" imgW="8600364" imgH="1166723" progId="Word.Document.12">
                  <p:embed/>
                </p:oleObj>
              </mc:Choice>
              <mc:Fallback>
                <p:oleObj name="文档" r:id="rId27" imgW="8600364" imgH="11667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96875" y="2996952"/>
                        <a:ext cx="8331200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39054"/>
              </p:ext>
            </p:extLst>
          </p:nvPr>
        </p:nvGraphicFramePr>
        <p:xfrm>
          <a:off x="396875" y="3886051"/>
          <a:ext cx="83312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32" name="文档" r:id="rId30" imgW="8600364" imgH="1163488" progId="Word.Document.12">
                  <p:embed/>
                </p:oleObj>
              </mc:Choice>
              <mc:Fallback>
                <p:oleObj name="文档" r:id="rId30" imgW="8600364" imgH="11634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396875" y="3886051"/>
                        <a:ext cx="8331200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179930"/>
              </p:ext>
            </p:extLst>
          </p:nvPr>
        </p:nvGraphicFramePr>
        <p:xfrm>
          <a:off x="396875" y="4957206"/>
          <a:ext cx="83312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33" name="文档" r:id="rId33" imgW="8600364" imgH="1160253" progId="Word.Document.12">
                  <p:embed/>
                </p:oleObj>
              </mc:Choice>
              <mc:Fallback>
                <p:oleObj name="文档" r:id="rId33" imgW="8600364" imgH="11602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396875" y="4957206"/>
                        <a:ext cx="8331200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64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7032" y="1268760"/>
            <a:ext cx="11237936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是锐角三角形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的三个内角，向量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的夹角是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锐角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B.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钝角</a:t>
            </a:r>
            <a:r>
              <a:rPr lang="en-US" altLang="zh-CN" sz="1050" kern="100" dirty="0" smtClean="0"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	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直角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	D.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不确定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拓广探究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2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61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62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3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7" name="TextBox 19"/>
          <p:cNvSpPr txBox="1"/>
          <p:nvPr/>
        </p:nvSpPr>
        <p:spPr>
          <a:xfrm>
            <a:off x="340914" y="263691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636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61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62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3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328460"/>
              </p:ext>
            </p:extLst>
          </p:nvPr>
        </p:nvGraphicFramePr>
        <p:xfrm>
          <a:off x="442913" y="1052736"/>
          <a:ext cx="11158537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94" name="文档" r:id="rId20" imgW="11185155" imgH="1199791" progId="Word.Document.12">
                  <p:embed/>
                </p:oleObj>
              </mc:Choice>
              <mc:Fallback>
                <p:oleObj name="文档" r:id="rId20" imgW="11185155" imgH="11997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42913" y="1052736"/>
                        <a:ext cx="11158537" cy="120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533515"/>
              </p:ext>
            </p:extLst>
          </p:nvPr>
        </p:nvGraphicFramePr>
        <p:xfrm>
          <a:off x="442913" y="2040211"/>
          <a:ext cx="11056937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95" name="文档" r:id="rId23" imgW="11185155" imgH="1221357" progId="Word.Document.12">
                  <p:embed/>
                </p:oleObj>
              </mc:Choice>
              <mc:Fallback>
                <p:oleObj name="文档" r:id="rId23" imgW="11185155" imgH="12213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42913" y="2040211"/>
                        <a:ext cx="11056937" cy="120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708224"/>
              </p:ext>
            </p:extLst>
          </p:nvPr>
        </p:nvGraphicFramePr>
        <p:xfrm>
          <a:off x="442913" y="3044974"/>
          <a:ext cx="11056937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96" name="文档" r:id="rId26" imgW="11185155" imgH="1351472" progId="Word.Document.12">
                  <p:embed/>
                </p:oleObj>
              </mc:Choice>
              <mc:Fallback>
                <p:oleObj name="文档" r:id="rId26" imgW="11185155" imgH="13514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42913" y="3044974"/>
                        <a:ext cx="11056937" cy="1330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371963" y="404664"/>
            <a:ext cx="5530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是锐角三角形，</a:t>
            </a:r>
            <a:endParaRPr lang="zh-CN" altLang="en-US" dirty="0"/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327776"/>
              </p:ext>
            </p:extLst>
          </p:nvPr>
        </p:nvGraphicFramePr>
        <p:xfrm>
          <a:off x="442913" y="4571972"/>
          <a:ext cx="11056937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97" name="文档" r:id="rId29" imgW="11185155" imgH="1348956" progId="Word.Document.12">
                  <p:embed/>
                </p:oleObj>
              </mc:Choice>
              <mc:Fallback>
                <p:oleObj name="文档" r:id="rId29" imgW="11185155" imgH="13489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42913" y="4571972"/>
                        <a:ext cx="11056937" cy="1330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371963" y="3912133"/>
            <a:ext cx="8113776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sin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&gt;0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不共线，所以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q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的夹角是锐角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56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968765"/>
              </p:ext>
            </p:extLst>
          </p:nvPr>
        </p:nvGraphicFramePr>
        <p:xfrm>
          <a:off x="406400" y="332656"/>
          <a:ext cx="10733088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34" name="文档" r:id="rId20" imgW="10856699" imgH="1860790" progId="Word.Document.12">
                  <p:embed/>
                </p:oleObj>
              </mc:Choice>
              <mc:Fallback>
                <p:oleObj name="文档" r:id="rId20" imgW="10856699" imgH="18607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06400" y="332656"/>
                        <a:ext cx="10733088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547651"/>
              </p:ext>
            </p:extLst>
          </p:nvPr>
        </p:nvGraphicFramePr>
        <p:xfrm>
          <a:off x="406400" y="2133476"/>
          <a:ext cx="1073308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35" name="文档" r:id="rId23" imgW="10856699" imgH="1090523" progId="Word.Document.12">
                  <p:embed/>
                </p:oleObj>
              </mc:Choice>
              <mc:Fallback>
                <p:oleObj name="文档" r:id="rId23" imgW="10856699" imgH="10905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06400" y="2133476"/>
                        <a:ext cx="10733088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131847"/>
              </p:ext>
            </p:extLst>
          </p:nvPr>
        </p:nvGraphicFramePr>
        <p:xfrm>
          <a:off x="406400" y="3013695"/>
          <a:ext cx="10733088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36" name="文档" r:id="rId26" imgW="10856699" imgH="1517890" progId="Word.Document.12">
                  <p:embed/>
                </p:oleObj>
              </mc:Choice>
              <mc:Fallback>
                <p:oleObj name="文档" r:id="rId26" imgW="10856699" imgH="15178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06400" y="3013695"/>
                        <a:ext cx="10733088" cy="149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638469"/>
              </p:ext>
            </p:extLst>
          </p:nvPr>
        </p:nvGraphicFramePr>
        <p:xfrm>
          <a:off x="406400" y="4525863"/>
          <a:ext cx="10733088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37" name="文档" r:id="rId29" imgW="10856699" imgH="1517890" progId="Word.Document.12">
                  <p:embed/>
                </p:oleObj>
              </mc:Choice>
              <mc:Fallback>
                <p:oleObj name="文档" r:id="rId29" imgW="10856699" imgH="15178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06400" y="4525863"/>
                        <a:ext cx="10733088" cy="149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159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45787"/>
              </p:ext>
            </p:extLst>
          </p:nvPr>
        </p:nvGraphicFramePr>
        <p:xfrm>
          <a:off x="406400" y="331788"/>
          <a:ext cx="10733088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7" name="文档" r:id="rId20" imgW="10856699" imgH="969393" progId="Word.Document.12">
                  <p:embed/>
                </p:oleObj>
              </mc:Choice>
              <mc:Fallback>
                <p:oleObj name="文档" r:id="rId20" imgW="10856699" imgH="9693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06400" y="331788"/>
                        <a:ext cx="10733088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269463"/>
              </p:ext>
            </p:extLst>
          </p:nvPr>
        </p:nvGraphicFramePr>
        <p:xfrm>
          <a:off x="406400" y="1845444"/>
          <a:ext cx="10733088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8" name="文档" r:id="rId23" imgW="10856699" imgH="1088725" progId="Word.Document.12">
                  <p:embed/>
                </p:oleObj>
              </mc:Choice>
              <mc:Fallback>
                <p:oleObj name="文档" r:id="rId23" imgW="10856699" imgH="10887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06400" y="1845444"/>
                        <a:ext cx="10733088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890729"/>
              </p:ext>
            </p:extLst>
          </p:nvPr>
        </p:nvGraphicFramePr>
        <p:xfrm>
          <a:off x="406400" y="2683569"/>
          <a:ext cx="10733088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99" name="文档" r:id="rId26" imgW="10856699" imgH="1043796" progId="Word.Document.12">
                  <p:embed/>
                </p:oleObj>
              </mc:Choice>
              <mc:Fallback>
                <p:oleObj name="文档" r:id="rId26" imgW="10856699" imgH="10437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06400" y="2683569"/>
                        <a:ext cx="10733088" cy="103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656424"/>
              </p:ext>
            </p:extLst>
          </p:nvPr>
        </p:nvGraphicFramePr>
        <p:xfrm>
          <a:off x="406400" y="3575745"/>
          <a:ext cx="10733088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00" name="文档" r:id="rId29" imgW="10856699" imgH="1127904" progId="Word.Document.12">
                  <p:embed/>
                </p:oleObj>
              </mc:Choice>
              <mc:Fallback>
                <p:oleObj name="文档" r:id="rId29" imgW="10856699" imgH="11279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06400" y="3575745"/>
                        <a:ext cx="10733088" cy="111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9550"/>
              </p:ext>
            </p:extLst>
          </p:nvPr>
        </p:nvGraphicFramePr>
        <p:xfrm>
          <a:off x="406400" y="4481165"/>
          <a:ext cx="10733088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01" name="文档" r:id="rId32" imgW="10856699" imgH="1125388" progId="Word.Document.12">
                  <p:embed/>
                </p:oleObj>
              </mc:Choice>
              <mc:Fallback>
                <p:oleObj name="文档" r:id="rId32" imgW="10856699" imgH="11253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406400" y="4481165"/>
                        <a:ext cx="10733088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342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5"/>
          <p:cNvSpPr txBox="1">
            <a:spLocks/>
          </p:cNvSpPr>
          <p:nvPr/>
        </p:nvSpPr>
        <p:spPr>
          <a:xfrm>
            <a:off x="866775" y="301599"/>
            <a:ext cx="10515600" cy="5071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zh-CN" altLang="en-US" sz="2800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知识点二　向量的模</a:t>
            </a:r>
            <a:endParaRPr lang="zh-CN" altLang="zh-CN" sz="2800" b="1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87252" y="1177588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向量的模及两点间的距离</a:t>
            </a:r>
            <a:endParaRPr lang="zh-CN" altLang="en-US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150994"/>
              </p:ext>
            </p:extLst>
          </p:nvPr>
        </p:nvGraphicFramePr>
        <p:xfrm>
          <a:off x="119336" y="1916832"/>
          <a:ext cx="9367838" cy="386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35" name="文档" r:id="rId4" imgW="9367482" imgH="3868588" progId="Word.Document.12">
                  <p:embed/>
                </p:oleObj>
              </mc:Choice>
              <mc:Fallback>
                <p:oleObj name="文档" r:id="rId4" imgW="9367482" imgH="38685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336" y="1916832"/>
                        <a:ext cx="9367838" cy="3868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222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pic>
        <p:nvPicPr>
          <p:cNvPr id="20" name="返回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275347"/>
              </p:ext>
            </p:extLst>
          </p:nvPr>
        </p:nvGraphicFramePr>
        <p:xfrm>
          <a:off x="369888" y="1708150"/>
          <a:ext cx="10131425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12" name="文档" r:id="rId22" imgW="10150086" imgH="2089030" progId="Word.Document.12">
                  <p:embed/>
                </p:oleObj>
              </mc:Choice>
              <mc:Fallback>
                <p:oleObj name="文档" r:id="rId22" imgW="10150086" imgH="20890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69888" y="1708150"/>
                        <a:ext cx="10131425" cy="208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895696"/>
              </p:ext>
            </p:extLst>
          </p:nvPr>
        </p:nvGraphicFramePr>
        <p:xfrm>
          <a:off x="369888" y="3865984"/>
          <a:ext cx="83026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13" name="文档" r:id="rId25" imgW="8318218" imgH="1226871" progId="Word.Document.12">
                  <p:embed/>
                </p:oleObj>
              </mc:Choice>
              <mc:Fallback>
                <p:oleObj name="文档" r:id="rId25" imgW="8318218" imgH="12268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69888" y="3865984"/>
                        <a:ext cx="8302625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083608"/>
              </p:ext>
            </p:extLst>
          </p:nvPr>
        </p:nvGraphicFramePr>
        <p:xfrm>
          <a:off x="369888" y="486246"/>
          <a:ext cx="10131425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14" name="文档" r:id="rId28" imgW="10150086" imgH="996710" progId="Word.Document.12">
                  <p:embed/>
                </p:oleObj>
              </mc:Choice>
              <mc:Fallback>
                <p:oleObj name="文档" r:id="rId28" imgW="10150086" imgH="9967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69888" y="486246"/>
                        <a:ext cx="10131425" cy="998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737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E06BD271-C75C-4F7F-9409-8196C0EB7739}"/>
              </a:ext>
            </a:extLst>
          </p:cNvPr>
          <p:cNvSpPr/>
          <p:nvPr/>
        </p:nvSpPr>
        <p:spPr>
          <a:xfrm>
            <a:off x="1004" y="2780928"/>
            <a:ext cx="2134556" cy="1531147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任意多边形 3">
            <a:extLst>
              <a:ext uri="{FF2B5EF4-FFF2-40B4-BE49-F238E27FC236}">
                <a16:creationId xmlns:a16="http://schemas.microsoft.com/office/drawing/2014/main" xmlns="" id="{79E30776-5979-4CC0-866F-A9CAE1CDEC86}"/>
              </a:ext>
            </a:extLst>
          </p:cNvPr>
          <p:cNvSpPr/>
          <p:nvPr/>
        </p:nvSpPr>
        <p:spPr>
          <a:xfrm>
            <a:off x="398490" y="2901062"/>
            <a:ext cx="1170461" cy="1295844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DAA2A69-B8C7-A146-AE32-F71F934663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4143575" y="2636912"/>
            <a:ext cx="4648455" cy="886749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4400" b="1" dirty="0">
                <a:latin typeface="微软雅黑" pitchFamily="34" charset="-122"/>
              </a:rPr>
              <a:t>本课结束</a:t>
            </a:r>
          </a:p>
        </p:txBody>
      </p:sp>
      <p:sp>
        <p:nvSpPr>
          <p:cNvPr id="25" name="标题 1"/>
          <p:cNvSpPr txBox="1">
            <a:spLocks/>
          </p:cNvSpPr>
          <p:nvPr/>
        </p:nvSpPr>
        <p:spPr>
          <a:xfrm>
            <a:off x="2735148" y="3500815"/>
            <a:ext cx="7465308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微软雅黑" pitchFamily="34" charset="-122"/>
              </a:rPr>
              <a:t>更多精彩内容请登录：</a:t>
            </a:r>
            <a:r>
              <a:rPr lang="en-US" altLang="zh-CN" sz="2700" b="1" dirty="0" smtClean="0">
                <a:latin typeface="微软雅黑" pitchFamily="34" charset="-122"/>
              </a:rPr>
              <a:t>www.xinjiaoyu.com</a:t>
            </a:r>
            <a:endParaRPr lang="zh-CN" altLang="en-US" sz="2700" b="1" dirty="0">
              <a:latin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546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5"/>
          <p:cNvSpPr txBox="1">
            <a:spLocks/>
          </p:cNvSpPr>
          <p:nvPr/>
        </p:nvSpPr>
        <p:spPr>
          <a:xfrm>
            <a:off x="866775" y="301599"/>
            <a:ext cx="10515600" cy="5071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zh-CN" altLang="en-US" sz="2800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知识点三　向量的夹角</a:t>
            </a:r>
            <a:endParaRPr lang="zh-CN" altLang="zh-CN" sz="2800" b="1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245938"/>
              </p:ext>
            </p:extLst>
          </p:nvPr>
        </p:nvGraphicFramePr>
        <p:xfrm>
          <a:off x="623392" y="1590353"/>
          <a:ext cx="11193463" cy="219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59" name="文档" r:id="rId4" imgW="11199561" imgH="2197220" progId="Word.Document.12">
                  <p:embed/>
                </p:oleObj>
              </mc:Choice>
              <mc:Fallback>
                <p:oleObj name="文档" r:id="rId4" imgW="11199561" imgH="21972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3392" y="1590353"/>
                        <a:ext cx="11193463" cy="2198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18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7368" y="1268760"/>
            <a:ext cx="1090743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设非零向量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宋体" panose="02010600030101010101" pitchFamily="2" charset="-122"/>
                <a:ea typeface="MS Mincho" panose="02020609040205080304" pitchFamily="49" charset="-128"/>
                <a:cs typeface="MS Mincho" panose="02020609040205080304" pitchFamily="49" charset="-128"/>
              </a:rPr>
              <a:t>⇔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x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y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若两个非零向量的夹角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满足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&gt;0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，则两向量的夹角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一定是锐角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921134"/>
              </p:ext>
            </p:extLst>
          </p:nvPr>
        </p:nvGraphicFramePr>
        <p:xfrm>
          <a:off x="479376" y="4078813"/>
          <a:ext cx="8386762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0" name="文档" r:id="rId4" imgW="8394512" imgH="1092795" progId="Word.Document.12">
                  <p:embed/>
                </p:oleObj>
              </mc:Choice>
              <mc:Fallback>
                <p:oleObj name="文档" r:id="rId4" imgW="8394512" imgH="10927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376" y="4078813"/>
                        <a:ext cx="8386762" cy="1081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标题 5"/>
          <p:cNvSpPr txBox="1">
            <a:spLocks/>
          </p:cNvSpPr>
          <p:nvPr/>
        </p:nvSpPr>
        <p:spPr>
          <a:xfrm>
            <a:off x="857250" y="232243"/>
            <a:ext cx="1051560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000000"/>
                </a:solidFill>
              </a:rPr>
              <a:t>思考辨析  判断正误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xmlns="" id="{8338C955-F869-0D4F-AF60-AC1847908819}"/>
              </a:ext>
            </a:extLst>
          </p:cNvPr>
          <p:cNvSpPr txBox="1">
            <a:spLocks/>
          </p:cNvSpPr>
          <p:nvPr/>
        </p:nvSpPr>
        <p:spPr>
          <a:xfrm>
            <a:off x="857250" y="615685"/>
            <a:ext cx="10515600" cy="3807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200" dirty="0" smtClean="0">
                <a:solidFill>
                  <a:srgbClr val="FFFFFF">
                    <a:lumMod val="6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KAO BIAN XI  PAN DUAN ZHENG WU</a:t>
            </a:r>
          </a:p>
        </p:txBody>
      </p:sp>
      <p:pic>
        <p:nvPicPr>
          <p:cNvPr id="14" name="返回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343472" y="1965070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356694" y="327768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88088" y="4216246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7368" y="5085184"/>
            <a:ext cx="10907430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4.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的坐标相同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(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solidFill>
                  <a:srgbClr val="0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zh-CN" altLang="zh-CN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46410" y="514933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0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>
            <a:extLst>
              <a:ext uri="{FF2B5EF4-FFF2-40B4-BE49-F238E27FC236}">
                <a16:creationId xmlns:a16="http://schemas.microsoft.com/office/drawing/2014/main" xmlns="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2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文本框 18">
            <a:extLst>
              <a:ext uri="{FF2B5EF4-FFF2-40B4-BE49-F238E27FC236}">
                <a16:creationId xmlns:a16="http://schemas.microsoft.com/office/drawing/2014/main" xmlns="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5187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题型探究</a:t>
            </a:r>
            <a:endParaRPr lang="zh-CN" altLang="en-US" sz="4000" b="1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3" name="文本框 17">
            <a:extLst>
              <a:ext uri="{FF2B5EF4-FFF2-40B4-BE49-F238E27FC236}">
                <a16:creationId xmlns:a16="http://schemas.microsoft.com/office/drawing/2014/main" xmlns="" id="{34BAE266-6D78-8441-80C0-79C85588BFCA}"/>
              </a:ext>
            </a:extLst>
          </p:cNvPr>
          <p:cNvSpPr txBox="1"/>
          <p:nvPr/>
        </p:nvSpPr>
        <p:spPr>
          <a:xfrm>
            <a:off x="-55029" y="3519781"/>
            <a:ext cx="145206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TWO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130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主题">
  <a:themeElements>
    <a:clrScheme name="自定义 1646">
      <a:dk1>
        <a:srgbClr val="000000"/>
      </a:dk1>
      <a:lt1>
        <a:srgbClr val="FFFFFF"/>
      </a:lt1>
      <a:dk2>
        <a:srgbClr val="F5C131"/>
      </a:dk2>
      <a:lt2>
        <a:srgbClr val="2D2833"/>
      </a:lt2>
      <a:accent1>
        <a:srgbClr val="2D2833"/>
      </a:accent1>
      <a:accent2>
        <a:srgbClr val="F5C131"/>
      </a:accent2>
      <a:accent3>
        <a:srgbClr val="2D2833"/>
      </a:accent3>
      <a:accent4>
        <a:srgbClr val="F5C131"/>
      </a:accent4>
      <a:accent5>
        <a:srgbClr val="2D2833"/>
      </a:accent5>
      <a:accent6>
        <a:srgbClr val="F5C131"/>
      </a:accent6>
      <a:hlink>
        <a:srgbClr val="0070C0"/>
      </a:hlink>
      <a:folHlink>
        <a:srgbClr val="0089D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4896</TotalTime>
  <Words>1510</Words>
  <Application>Microsoft Office PowerPoint</Application>
  <PresentationFormat>宽屏</PresentationFormat>
  <Paragraphs>637</Paragraphs>
  <Slides>61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61</vt:i4>
      </vt:variant>
    </vt:vector>
  </HeadingPairs>
  <TitlesOfParts>
    <vt:vector size="80" baseType="lpstr">
      <vt:lpstr>MS Mincho</vt:lpstr>
      <vt:lpstr>等线</vt:lpstr>
      <vt:lpstr>方正中等线简体</vt:lpstr>
      <vt:lpstr>黑体</vt:lpstr>
      <vt:lpstr>华文细黑</vt:lpstr>
      <vt:lpstr>经典繁仿黑</vt:lpstr>
      <vt:lpstr>楷体</vt:lpstr>
      <vt:lpstr>宋体</vt:lpstr>
      <vt:lpstr>Microsoft YaHei</vt:lpstr>
      <vt:lpstr>Microsoft YaHei</vt:lpstr>
      <vt:lpstr>Arial</vt:lpstr>
      <vt:lpstr>Arial Black</vt:lpstr>
      <vt:lpstr>Broadway</vt:lpstr>
      <vt:lpstr>Calibri</vt:lpstr>
      <vt:lpstr>Courier New</vt:lpstr>
      <vt:lpstr>Impact</vt:lpstr>
      <vt:lpstr>Times New Roman</vt:lpstr>
      <vt:lpstr>1_Office 主题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644</cp:revision>
  <dcterms:created xsi:type="dcterms:W3CDTF">2019-11-13T09:14:31Z</dcterms:created>
  <dcterms:modified xsi:type="dcterms:W3CDTF">2021-09-07T07:50:30Z</dcterms:modified>
</cp:coreProperties>
</file>